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535" r:id="rId2"/>
    <p:sldId id="469" r:id="rId3"/>
    <p:sldId id="536" r:id="rId4"/>
    <p:sldId id="462" r:id="rId5"/>
    <p:sldId id="537" r:id="rId6"/>
    <p:sldId id="464" r:id="rId7"/>
    <p:sldId id="465" r:id="rId8"/>
    <p:sldId id="538" r:id="rId9"/>
    <p:sldId id="466" r:id="rId10"/>
    <p:sldId id="418" r:id="rId11"/>
    <p:sldId id="406" r:id="rId12"/>
    <p:sldId id="419" r:id="rId13"/>
    <p:sldId id="519" r:id="rId14"/>
    <p:sldId id="514" r:id="rId15"/>
    <p:sldId id="488" r:id="rId16"/>
    <p:sldId id="489" r:id="rId17"/>
    <p:sldId id="424" r:id="rId18"/>
    <p:sldId id="521" r:id="rId19"/>
    <p:sldId id="491" r:id="rId20"/>
    <p:sldId id="512" r:id="rId21"/>
    <p:sldId id="513" r:id="rId22"/>
    <p:sldId id="431" r:id="rId23"/>
    <p:sldId id="523" r:id="rId24"/>
    <p:sldId id="525" r:id="rId25"/>
    <p:sldId id="467" r:id="rId26"/>
    <p:sldId id="438" r:id="rId27"/>
    <p:sldId id="439" r:id="rId28"/>
    <p:sldId id="440" r:id="rId29"/>
    <p:sldId id="445" r:id="rId30"/>
    <p:sldId id="507" r:id="rId31"/>
    <p:sldId id="506" r:id="rId32"/>
    <p:sldId id="527" r:id="rId33"/>
    <p:sldId id="529" r:id="rId34"/>
    <p:sldId id="531" r:id="rId35"/>
    <p:sldId id="533" r:id="rId36"/>
    <p:sldId id="448" r:id="rId37"/>
    <p:sldId id="449" r:id="rId38"/>
    <p:sldId id="508" r:id="rId39"/>
    <p:sldId id="509" r:id="rId40"/>
    <p:sldId id="480" r:id="rId4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1537" autoAdjust="0"/>
  </p:normalViewPr>
  <p:slideViewPr>
    <p:cSldViewPr snapToGrid="0">
      <p:cViewPr varScale="1">
        <p:scale>
          <a:sx n="43" d="100"/>
          <a:sy n="43" d="100"/>
        </p:scale>
        <p:origin x="-9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E0355C9-6C23-480D-A18D-7CB53C0D6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8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5C87B14-CBA3-4860-9F83-AEFD13D15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7B14-CBA3-4860-9F83-AEFD13D1589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14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9E1FD45-C4E0-4327-8DD0-F17B1CF8915E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Arial" pitchFamily="34" charset="0"/>
                <a:ea typeface="Batang" pitchFamily="18" charset="-127"/>
              </a:rPr>
              <a:t>B.  660 m.</a:t>
            </a: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14790A-E914-475D-AA7F-09D5EE1DDF8E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Arial" pitchFamily="34" charset="0"/>
                <a:ea typeface="Batang" pitchFamily="18" charset="-127"/>
              </a:rPr>
              <a:t>Put the correct answer here including the letter designation.</a:t>
            </a: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BCBDC2E-8035-41A6-858C-759068F4FDFD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Arial" pitchFamily="34" charset="0"/>
                <a:ea typeface="Batang" pitchFamily="18" charset="-127"/>
              </a:rPr>
              <a:t>C.   Both at the same time.</a:t>
            </a: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36C60B-BDE0-49E2-BE98-6981A4D2475D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Arial" pitchFamily="34" charset="0"/>
                <a:ea typeface="Batang" pitchFamily="18" charset="-127"/>
              </a:rPr>
              <a:t>B.  hard-surfaced walls.</a:t>
            </a: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E43C51-5781-41E6-8051-39717F37FDEA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Arial" pitchFamily="34" charset="0"/>
                <a:ea typeface="Batang" pitchFamily="18" charset="-127"/>
              </a:rPr>
              <a:t>A.  upward.</a:t>
            </a: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91FE052-4388-4A87-A260-19A375B5A084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Arial" pitchFamily="34" charset="0"/>
                <a:ea typeface="Batang" pitchFamily="18" charset="-127"/>
              </a:rPr>
              <a:t>B.  downward.</a:t>
            </a: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91FE052-4388-4A87-A260-19A375B5A084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Arial" pitchFamily="34" charset="0"/>
                <a:ea typeface="Batang" pitchFamily="18" charset="-127"/>
              </a:rPr>
              <a:t>B.  downward.</a:t>
            </a: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91FE052-4388-4A87-A260-19A375B5A084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Arial" pitchFamily="34" charset="0"/>
                <a:ea typeface="Batang" pitchFamily="18" charset="-127"/>
              </a:rPr>
              <a:t>B.  downward.</a:t>
            </a: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994E4-CD85-4409-8D51-AEFFB7BA2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0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FC793-16BD-4FB3-9C7F-004EE8255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0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09D92-11B3-4934-9843-236F8B19B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9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D8FF46A-E926-D546-BE79-04D6CFA622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1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6FE9D-A204-45F4-B3D9-775C25DB0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9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9E469-724E-4FF8-A9FE-007921213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9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B4E00-AD3F-49B1-BF75-1A2E305AE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06BA0-EE6D-4223-AB08-880C2704D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798D6-797D-4236-904C-6F87B4362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7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8AF6B-E9ED-442F-8E50-34B587388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7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044AF-FDED-4F00-BD21-92FA31A31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7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B3760-049C-4170-B2B5-427069293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4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8BF8FA7-E982-4E24-92AD-E683925A4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>
                <a:solidFill>
                  <a:srgbClr val="999999"/>
                </a:solidFill>
                <a:latin typeface="Times New Roman" pitchFamily="1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lickr.com/photos/davegkelly/745783908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odecostarica.com/solaz/42155-el-jueguito-de-la-foto-13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rodecostarica.com/solaz/42155-el-jueguito-de-la-foto-13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odecostarica.com/solaz/42155-el-jueguito-de-la-foto-13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hedexpedition.com/sydney-opera-ho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ines.com.au/index.php/physics/heat-light-sound/tuning-fork-e-320-hz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borfreight.com/pneumatic-paint-shaker-94605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ondscienceinstitute.on-rev.com/svpwiki/tiki-index.php?page=sympathetic+vibration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kate.edu/physics/phys111/index.html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justdoit.blogspot.ca/2012/04/phi-3000-if-tree-falls-in-forest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sound/beat.html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ome.cc.umanitoba.ca/~krussll/phonetics/acoustic/harmonics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manitoba.ca/outreach/evidencenetwork/archives/963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CA" dirty="0" smtClean="0"/>
              <a:t>Note on Posted Slides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CA" dirty="0" smtClean="0"/>
              <a:t>These are the slides that I intended to show in class on </a:t>
            </a:r>
            <a:r>
              <a:rPr lang="en-CA" dirty="0" smtClean="0"/>
              <a:t>Mon. Mar. 4, </a:t>
            </a:r>
            <a:r>
              <a:rPr lang="en-CA" dirty="0" smtClean="0"/>
              <a:t>2013.  </a:t>
            </a:r>
          </a:p>
          <a:p>
            <a:r>
              <a:rPr lang="en-CA" dirty="0" smtClean="0"/>
              <a:t>They contain important ideas and questions from your reading.  </a:t>
            </a:r>
          </a:p>
          <a:p>
            <a:r>
              <a:rPr lang="en-CA" dirty="0" smtClean="0"/>
              <a:t>Due to time constraints, I was probably not able to show all the slides during class.  </a:t>
            </a:r>
          </a:p>
          <a:p>
            <a:r>
              <a:rPr lang="en-CA" dirty="0"/>
              <a:t>T</a:t>
            </a:r>
            <a:r>
              <a:rPr lang="en-CA" dirty="0" smtClean="0"/>
              <a:t>hey are all posted here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91213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537" y="155823"/>
            <a:ext cx="8638329" cy="2896135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dirty="0" smtClean="0"/>
              <a:t>How sound is heard from a radio loudspeaker</a:t>
            </a:r>
          </a:p>
          <a:p>
            <a:pPr marL="400050" lvl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Radio loudspeaker is a paper cone that vibrates.</a:t>
            </a:r>
          </a:p>
          <a:p>
            <a:pPr marL="400050" lvl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Air molecules next to the loudspeaker set into vibration.</a:t>
            </a:r>
          </a:p>
          <a:p>
            <a:pPr marL="400050" lvl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Produces compressions and rarefactions traveling in air.</a:t>
            </a:r>
          </a:p>
          <a:p>
            <a:pPr marL="400050" lvl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Sound waves reach your ears, setting your eardrums into vibration.  Or it reaches a microphone and sets up vibrations there, which are converted to an electric signal.</a:t>
            </a:r>
          </a:p>
        </p:txBody>
      </p:sp>
      <p:pic>
        <p:nvPicPr>
          <p:cNvPr id="11275" name="Picture 11" descr="20_05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9"/>
          <a:stretch>
            <a:fillRect/>
          </a:stretch>
        </p:blipFill>
        <p:spPr bwMode="auto">
          <a:xfrm>
            <a:off x="605642" y="2981751"/>
            <a:ext cx="8066149" cy="387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43622" y="3857625"/>
            <a:ext cx="23907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4800" smtClean="0"/>
              <a:t>Media That Transmit Sound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108075"/>
            <a:ext cx="8524875" cy="4948238"/>
          </a:xfrm>
        </p:spPr>
        <p:txBody>
          <a:bodyPr/>
          <a:lstStyle/>
          <a:p>
            <a:r>
              <a:rPr lang="en-US" sz="2800" dirty="0" smtClean="0"/>
              <a:t>Any elastic substance — solid, liquid, gas, or plasma — can transmit sound. </a:t>
            </a:r>
          </a:p>
          <a:p>
            <a:r>
              <a:rPr lang="en-US" sz="2800" dirty="0" smtClean="0"/>
              <a:t>In liquids and solids, the atoms are relatively close together, respond quickly to one another’s motions, and transmit energy with little loss. </a:t>
            </a:r>
          </a:p>
          <a:p>
            <a:r>
              <a:rPr lang="en-US" sz="2800" dirty="0" smtClean="0"/>
              <a:t>Sound travels about 4 times faster in water than in air and about 15 times faster in steel than in air.</a:t>
            </a:r>
            <a:endParaRPr lang="en-US" sz="2800" dirty="0" smtClean="0">
              <a:solidFill>
                <a:srgbClr val="000000"/>
              </a:solidFill>
              <a:latin typeface="A Garamond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6" y="4769862"/>
            <a:ext cx="38100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7397846" y="2721073"/>
            <a:ext cx="3276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 </a:t>
            </a:r>
            <a:r>
              <a:rPr lang="en-CA" sz="800" dirty="0"/>
              <a:t>image from </a:t>
            </a:r>
            <a:r>
              <a:rPr lang="en-CA" sz="800" dirty="0">
                <a:hlinkClick r:id="rId4"/>
              </a:rPr>
              <a:t>http://www.flickr.com/photos/davegkelly/7457839080</a:t>
            </a:r>
            <a:r>
              <a:rPr lang="en-CA" sz="800" dirty="0" smtClean="0">
                <a:hlinkClick r:id="rId4"/>
              </a:rPr>
              <a:t>/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8229600" cy="985652"/>
          </a:xfrm>
        </p:spPr>
        <p:txBody>
          <a:bodyPr/>
          <a:lstStyle/>
          <a:p>
            <a:r>
              <a:rPr lang="en-US" dirty="0" smtClean="0"/>
              <a:t>Speed of Sound in Air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592" y="822961"/>
            <a:ext cx="8464943" cy="3108960"/>
          </a:xfrm>
        </p:spPr>
        <p:txBody>
          <a:bodyPr/>
          <a:lstStyle/>
          <a:p>
            <a:r>
              <a:rPr lang="en-US" sz="2800" dirty="0" smtClean="0"/>
              <a:t>Depends temperature, pressure and humidity</a:t>
            </a:r>
          </a:p>
          <a:p>
            <a:r>
              <a:rPr lang="en-US" sz="2800" dirty="0" smtClean="0"/>
              <a:t>Speed in </a:t>
            </a:r>
            <a:r>
              <a:rPr lang="en-US" sz="2800" dirty="0"/>
              <a:t>0</a:t>
            </a:r>
            <a:r>
              <a:rPr lang="en-US" sz="2800" dirty="0">
                <a:sym typeface="Symbol" pitchFamily="18" charset="2"/>
              </a:rPr>
              <a:t>C </a:t>
            </a:r>
            <a:r>
              <a:rPr lang="en-US" sz="2800" dirty="0" smtClean="0"/>
              <a:t>dry air at sea level </a:t>
            </a:r>
            <a:r>
              <a:rPr lang="en-US" sz="2800" dirty="0" smtClean="0">
                <a:sym typeface="Symbol" pitchFamily="18" charset="2"/>
              </a:rPr>
              <a:t>is about 330 m/s.</a:t>
            </a:r>
          </a:p>
          <a:p>
            <a:r>
              <a:rPr lang="en-US" sz="2800" dirty="0" smtClean="0">
                <a:sym typeface="Symbol" pitchFamily="18" charset="2"/>
              </a:rPr>
              <a:t>In warm air faster than cold air.</a:t>
            </a:r>
            <a:endParaRPr lang="en-US" sz="2800" dirty="0" smtClean="0"/>
          </a:p>
          <a:p>
            <a:pPr lvl="1"/>
            <a:r>
              <a:rPr lang="en-US" dirty="0" smtClean="0"/>
              <a:t>Each degree rise in temperature above 0</a:t>
            </a:r>
            <a:r>
              <a:rPr lang="en-US" dirty="0" smtClean="0">
                <a:sym typeface="Symbol" pitchFamily="18" charset="2"/>
              </a:rPr>
              <a:t>C, speed of sound in air increases by 0.6 m/s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56" y="3695700"/>
            <a:ext cx="46386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6940993" y="4560126"/>
            <a:ext cx="41905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</a:t>
            </a:r>
            <a:r>
              <a:rPr lang="en-CA" sz="800" dirty="0"/>
              <a:t>image from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www.forodecostarica.com/solaz/42155-el-jueguito-de-la-foto-13.html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2800" dirty="0" smtClean="0"/>
              <a:t>You hear thunder 3 seconds after you see a lightning flash. How far away is the lightning?</a:t>
            </a:r>
            <a:endParaRPr lang="en-US" sz="32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dirty="0" smtClean="0"/>
              <a:t>A.	About </a:t>
            </a:r>
            <a:r>
              <a:rPr lang="en-US" sz="2800" dirty="0"/>
              <a:t>340 m</a:t>
            </a:r>
            <a:endParaRPr lang="en-US" sz="2800" dirty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800" dirty="0"/>
              <a:t>About 660 m</a:t>
            </a:r>
            <a:endParaRPr lang="en-US" sz="2800" dirty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800" dirty="0"/>
              <a:t>About 1 km</a:t>
            </a:r>
          </a:p>
          <a:p>
            <a:pPr marL="609600" indent="-609600">
              <a:buFontTx/>
              <a:buAutoNum type="alphaUcPeriod" startAt="2"/>
            </a:pPr>
            <a:r>
              <a:rPr lang="en-US" sz="2800" dirty="0"/>
              <a:t>More than 2 km</a:t>
            </a:r>
            <a:endParaRPr lang="en-US" sz="2800" dirty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800" dirty="0"/>
              <a:t>There’s no way to tell.</a:t>
            </a:r>
          </a:p>
          <a:p>
            <a:pPr marL="609600" indent="-609600">
              <a:buFontTx/>
              <a:buNone/>
            </a:pPr>
            <a:r>
              <a:rPr lang="en-US" sz="2800" dirty="0" smtClean="0"/>
              <a:t>	</a:t>
            </a:r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pitchFamily="34" charset="0"/>
              </a:rPr>
              <a:t>Speed of Sound in Air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pitchFamily="34" charset="0"/>
              </a:rPr>
              <a:t>CHECK YOUR NEIGHBOR</a:t>
            </a:r>
            <a:r>
              <a:rPr lang="en-US" sz="2400" b="1" i="1">
                <a:solidFill>
                  <a:srgbClr val="FEA44D"/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15" y="2355788"/>
            <a:ext cx="3485118" cy="237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6940993" y="4560126"/>
            <a:ext cx="41905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</a:t>
            </a:r>
            <a:r>
              <a:rPr lang="en-CA" sz="800" dirty="0"/>
              <a:t>image from </a:t>
            </a:r>
            <a:r>
              <a:rPr lang="en-CA" sz="800" dirty="0">
                <a:hlinkClick r:id="rId4"/>
              </a:rPr>
              <a:t>http://</a:t>
            </a:r>
            <a:r>
              <a:rPr lang="en-CA" sz="800" dirty="0" smtClean="0">
                <a:hlinkClick r:id="rId4"/>
              </a:rPr>
              <a:t>www.forodecostarica.com/solaz/42155-el-jueguito-de-la-foto-13.html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8425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8229600" cy="985652"/>
          </a:xfrm>
        </p:spPr>
        <p:txBody>
          <a:bodyPr/>
          <a:lstStyle/>
          <a:p>
            <a:r>
              <a:rPr lang="en-US" dirty="0" smtClean="0"/>
              <a:t>Speed of Sound in Air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592" y="822961"/>
            <a:ext cx="8464943" cy="3108960"/>
          </a:xfrm>
        </p:spPr>
        <p:txBody>
          <a:bodyPr/>
          <a:lstStyle/>
          <a:p>
            <a:r>
              <a:rPr lang="en-US" sz="2800" dirty="0" smtClean="0"/>
              <a:t>Note that light travels almost instantaneously (300,000 km/s) and sound travels about 1/3 km/s.</a:t>
            </a:r>
          </a:p>
          <a:p>
            <a:r>
              <a:rPr lang="en-US" sz="2800" dirty="0" smtClean="0"/>
              <a:t>So if you count the number of seconds between seeing a flash and hearing the thunder, you can divide by 3 and get the distance to the storm in </a:t>
            </a:r>
            <a:r>
              <a:rPr lang="en-US" sz="2800" dirty="0" err="1" smtClean="0"/>
              <a:t>kilometres</a:t>
            </a:r>
            <a:r>
              <a:rPr lang="en-US" sz="2800" dirty="0" smtClean="0"/>
              <a:t>.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56" y="3695700"/>
            <a:ext cx="46386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6940993" y="4560126"/>
            <a:ext cx="41905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</a:t>
            </a:r>
            <a:r>
              <a:rPr lang="en-CA" sz="800" dirty="0"/>
              <a:t>image from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www.forodecostarica.com/solaz/42155-el-jueguito-de-la-foto-13.html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138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95850"/>
          </a:xfrm>
        </p:spPr>
        <p:txBody>
          <a:bodyPr/>
          <a:lstStyle/>
          <a:p>
            <a:r>
              <a:rPr lang="en-US" sz="2800" dirty="0" smtClean="0"/>
              <a:t>Consider a person attending a concert that is being broadcast over the radio. </a:t>
            </a:r>
          </a:p>
          <a:p>
            <a:r>
              <a:rPr lang="en-US" sz="2800" dirty="0" smtClean="0"/>
              <a:t>The person sits about 45 m from the stage and listens to the radio broadcast with a transistor radio over one ear and a </a:t>
            </a:r>
            <a:r>
              <a:rPr lang="en-US" sz="2800" dirty="0" err="1" smtClean="0"/>
              <a:t>nonbroadcast</a:t>
            </a:r>
            <a:r>
              <a:rPr lang="en-US" sz="2800" dirty="0" smtClean="0"/>
              <a:t> sound signal with the other ear. </a:t>
            </a:r>
          </a:p>
          <a:p>
            <a:r>
              <a:rPr lang="en-US" sz="2800" dirty="0" smtClean="0"/>
              <a:t>Further suppose that the radio signal must travel all the way around the world (40,000 km!) before reaching the ear.</a:t>
            </a:r>
            <a:endParaRPr lang="en-US" sz="2000" dirty="0" smtClean="0"/>
          </a:p>
        </p:txBody>
      </p:sp>
      <p:sp>
        <p:nvSpPr>
          <p:cNvPr id="21507" name="Rectangle 102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D5FE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3B79AC"/>
                </a:solidFill>
                <a:cs typeface="Arial" pitchFamily="34" charset="0"/>
              </a:rPr>
              <a:t>Speed of Sound </a:t>
            </a:r>
            <a:r>
              <a:rPr lang="en-US" sz="2400" b="1" dirty="0" err="1" smtClean="0">
                <a:solidFill>
                  <a:srgbClr val="3B79AC"/>
                </a:solidFill>
                <a:cs typeface="Arial" pitchFamily="34" charset="0"/>
              </a:rPr>
              <a:t>vs</a:t>
            </a:r>
            <a:r>
              <a:rPr lang="en-US" sz="2400" b="1" dirty="0" smtClean="0">
                <a:solidFill>
                  <a:srgbClr val="3B79AC"/>
                </a:solidFill>
                <a:cs typeface="Arial" pitchFamily="34" charset="0"/>
              </a:rPr>
              <a:t> Speed of Light</a:t>
            </a:r>
            <a:endParaRPr lang="en-US" sz="2400" b="1" dirty="0">
              <a:solidFill>
                <a:srgbClr val="3B79AC"/>
              </a:solidFill>
              <a:cs typeface="Arial" pitchFamily="34" charset="0"/>
            </a:endParaRPr>
          </a:p>
          <a:p>
            <a:pPr algn="ctr"/>
            <a:r>
              <a:rPr lang="en-US" sz="2400" dirty="0">
                <a:solidFill>
                  <a:srgbClr val="3B79AC"/>
                </a:solidFill>
                <a:cs typeface="Arial" pitchFamily="34" charset="0"/>
              </a:rPr>
              <a:t> A situation to ponder…</a:t>
            </a:r>
            <a:r>
              <a:rPr lang="en-US" sz="2400" b="1" i="1" dirty="0">
                <a:solidFill>
                  <a:srgbClr val="3B79AC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45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371600"/>
          </a:xfrm>
        </p:spPr>
        <p:txBody>
          <a:bodyPr/>
          <a:lstStyle/>
          <a:p>
            <a:pPr marL="838200" indent="-838200" algn="l"/>
            <a:r>
              <a:rPr lang="en-US" sz="3200" smtClean="0"/>
              <a:t>Which signal will be heard first?</a:t>
            </a:r>
            <a:endParaRPr lang="en-US" sz="3600" b="1" i="1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57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4343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dirty="0" smtClean="0"/>
              <a:t>A.	Radio signal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800" dirty="0" err="1" smtClean="0"/>
              <a:t>Nonbroadcast</a:t>
            </a:r>
            <a:r>
              <a:rPr lang="en-US" sz="2800" dirty="0" smtClean="0"/>
              <a:t> sound signal</a:t>
            </a:r>
            <a:endParaRPr lang="en-US" sz="2800" b="1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Both at the same time.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800" dirty="0" smtClean="0"/>
              <a:t>None of the above.</a:t>
            </a:r>
          </a:p>
          <a:p>
            <a:pPr marL="609600" indent="-609600">
              <a:buFontTx/>
              <a:buNone/>
            </a:pPr>
            <a:endParaRPr lang="en-US" sz="2800" dirty="0" smtClean="0"/>
          </a:p>
        </p:txBody>
      </p:sp>
      <p:sp>
        <p:nvSpPr>
          <p:cNvPr id="22532" name="Rectangle 1028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D5FE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3B79AC"/>
                </a:solidFill>
                <a:cs typeface="Arial" pitchFamily="34" charset="0"/>
              </a:rPr>
              <a:t>A situation to ponder…</a:t>
            </a:r>
          </a:p>
          <a:p>
            <a:pPr algn="ctr"/>
            <a:r>
              <a:rPr lang="en-US" sz="2400" b="1">
                <a:solidFill>
                  <a:srgbClr val="3B79AC"/>
                </a:solidFill>
                <a:cs typeface="Arial" pitchFamily="34" charset="0"/>
              </a:rPr>
              <a:t>CHECK YOUR NEIGHBOR</a:t>
            </a:r>
            <a:r>
              <a:rPr lang="en-US" sz="2400">
                <a:solidFill>
                  <a:schemeClr val="accent2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17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8515"/>
          </a:xfrm>
        </p:spPr>
        <p:txBody>
          <a:bodyPr/>
          <a:lstStyle/>
          <a:p>
            <a:r>
              <a:rPr lang="en-US" dirty="0" smtClean="0"/>
              <a:t>Reflection of Sound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7686"/>
            <a:ext cx="8229600" cy="2192369"/>
          </a:xfrm>
        </p:spPr>
        <p:txBody>
          <a:bodyPr/>
          <a:lstStyle/>
          <a:p>
            <a:r>
              <a:rPr lang="en-US" sz="2800" dirty="0" smtClean="0"/>
              <a:t>Process in which sound encountering a surface is returned</a:t>
            </a:r>
          </a:p>
          <a:p>
            <a:r>
              <a:rPr lang="en-US" sz="2800" dirty="0" smtClean="0"/>
              <a:t>Often called an echo</a:t>
            </a:r>
          </a:p>
          <a:p>
            <a:r>
              <a:rPr lang="en-US" sz="2800" dirty="0" smtClean="0"/>
              <a:t>Multiple reflections—called reverberations</a:t>
            </a:r>
          </a:p>
        </p:txBody>
      </p:sp>
      <p:pic>
        <p:nvPicPr>
          <p:cNvPr id="18440" name="Picture 8" descr="20_06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2"/>
          <a:stretch>
            <a:fillRect/>
          </a:stretch>
        </p:blipFill>
        <p:spPr bwMode="auto">
          <a:xfrm>
            <a:off x="3237469" y="3270055"/>
            <a:ext cx="3044578" cy="358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3200" smtClean="0"/>
              <a:t>Reverberations are best heard when you sing in a room with</a:t>
            </a:r>
            <a:endParaRPr lang="en-US" sz="3600" b="1" i="1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dirty="0" smtClean="0"/>
              <a:t>A.	carpeted walls.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hard-surfaced walls.</a:t>
            </a:r>
            <a:r>
              <a:rPr lang="en-US" sz="28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open windows.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800" dirty="0" smtClean="0"/>
              <a:t>None of the above. </a:t>
            </a:r>
          </a:p>
          <a:p>
            <a:pPr marL="609600" indent="-609600">
              <a:buFontTx/>
              <a:buNone/>
            </a:pPr>
            <a:endParaRPr lang="en-US" sz="2800" dirty="0" smtClean="0"/>
          </a:p>
          <a:p>
            <a:pPr marL="609600" indent="-609600">
              <a:buFontTx/>
              <a:buNone/>
            </a:pPr>
            <a:r>
              <a:rPr lang="en-US" sz="2800" dirty="0" smtClean="0"/>
              <a:t>	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pitchFamily="34" charset="0"/>
              </a:rPr>
              <a:t>Reflection of Sound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pitchFamily="34" charset="0"/>
              </a:rPr>
              <a:t>CHECK YOUR NEIGHBOR</a:t>
            </a:r>
            <a:r>
              <a:rPr lang="en-US" sz="2400" b="1" i="1">
                <a:solidFill>
                  <a:srgbClr val="FEA44D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22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72820" cy="1143000"/>
          </a:xfrm>
        </p:spPr>
        <p:txBody>
          <a:bodyPr/>
          <a:lstStyle/>
          <a:p>
            <a:r>
              <a:rPr lang="en-US" dirty="0" smtClean="0"/>
              <a:t>Reflection of Sound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874" y="1338043"/>
            <a:ext cx="5073650" cy="3396919"/>
          </a:xfrm>
        </p:spPr>
        <p:txBody>
          <a:bodyPr/>
          <a:lstStyle/>
          <a:p>
            <a:r>
              <a:rPr lang="en-US" sz="2800" dirty="0" smtClean="0"/>
              <a:t>Acoustics is the </a:t>
            </a:r>
            <a:r>
              <a:rPr lang="en-US" sz="2800" dirty="0"/>
              <a:t>s</a:t>
            </a:r>
            <a:r>
              <a:rPr lang="en-US" sz="2800" dirty="0" smtClean="0"/>
              <a:t>tudy of sound and architecture</a:t>
            </a:r>
          </a:p>
          <a:p>
            <a:r>
              <a:rPr lang="en-US" sz="2800" dirty="0" smtClean="0"/>
              <a:t>A concert hall aims for a balance between reverberation and absorption. </a:t>
            </a:r>
          </a:p>
          <a:p>
            <a:r>
              <a:rPr lang="en-US" sz="2800" dirty="0" smtClean="0"/>
              <a:t>Some have reflectors to direct sound</a:t>
            </a:r>
          </a:p>
        </p:txBody>
      </p:sp>
      <p:pic>
        <p:nvPicPr>
          <p:cNvPr id="2050" name="Picture 2" descr="http://shedexpedition.com/wp-content/uploads/2012/11/Sydney-opera-hous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24" y="2064190"/>
            <a:ext cx="3595357" cy="479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ydney  attr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41" y="149429"/>
            <a:ext cx="2573377" cy="17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2963" y="6406196"/>
            <a:ext cx="5148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[images of the Sydney Opera </a:t>
            </a:r>
            <a:r>
              <a:rPr lang="en-CA" sz="1200" dirty="0"/>
              <a:t>House from </a:t>
            </a:r>
            <a:r>
              <a:rPr lang="en-CA" sz="1200" dirty="0">
                <a:hlinkClick r:id="rId4"/>
              </a:rPr>
              <a:t>http://shedexpedition.com/sydney-opera-house</a:t>
            </a:r>
            <a:r>
              <a:rPr lang="en-CA" sz="1200" dirty="0" smtClean="0">
                <a:hlinkClick r:id="rId4"/>
              </a:rPr>
              <a:t>/</a:t>
            </a:r>
            <a:r>
              <a:rPr lang="en-CA" sz="1200" dirty="0" smtClean="0"/>
              <a:t> ]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06562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88492" y="0"/>
            <a:ext cx="8551399" cy="2001463"/>
          </a:xfrm>
        </p:spPr>
        <p:txBody>
          <a:bodyPr/>
          <a:lstStyle/>
          <a:p>
            <a:pPr eaLnBrk="1" hangingPunct="1"/>
            <a:r>
              <a:rPr lang="en-US" sz="3800" dirty="0" smtClean="0"/>
              <a:t>PHY205H1S </a:t>
            </a:r>
            <a:br>
              <a:rPr lang="en-US" sz="3800" dirty="0" smtClean="0"/>
            </a:br>
            <a:r>
              <a:rPr lang="en-US" sz="3600" dirty="0" smtClean="0"/>
              <a:t>Physics of Everyday Life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>
                <a:latin typeface="Times New Roman" charset="0"/>
              </a:rPr>
              <a:t>Class 14: </a:t>
            </a:r>
            <a:r>
              <a:rPr lang="en-US" sz="3800" b="1" dirty="0" smtClean="0">
                <a:latin typeface="Times New Roman" charset="0"/>
              </a:rPr>
              <a:t>Sound</a:t>
            </a:r>
            <a:endParaRPr lang="en-US" sz="3800" b="1" dirty="0">
              <a:latin typeface="Times New Roman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8449" y="1758357"/>
            <a:ext cx="4055637" cy="32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Sound </a:t>
            </a:r>
            <a:r>
              <a:rPr lang="en-US" dirty="0"/>
              <a:t>in Air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/>
              <a:t>Media That Transmit Sound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Reflection </a:t>
            </a:r>
            <a:r>
              <a:rPr lang="en-US" dirty="0"/>
              <a:t>of Sound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/>
              <a:t>Refraction of Sound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63423" y="2085586"/>
            <a:ext cx="4055637" cy="32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/>
              <a:t>Energy in Sound Waves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Resonance</a:t>
            </a:r>
            <a:endParaRPr lang="en-US" dirty="0"/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/>
              <a:t>Interference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Beats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" name="Picture 2" descr="C:\Users\jharlow\Documents\Documents\teaching\everyday13\hewitt materials\hewitt_ch20\figures_photos_20\20_2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4953688"/>
            <a:ext cx="8547100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4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79" y="0"/>
            <a:ext cx="9037321" cy="7921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Test on Wednesday during class time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1692" y="747174"/>
            <a:ext cx="8423885" cy="564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b="1" dirty="0" smtClean="0"/>
              <a:t>Location: </a:t>
            </a:r>
            <a:r>
              <a:rPr lang="en-US" sz="2400" dirty="0" smtClean="0"/>
              <a:t>EX100, which is 255 </a:t>
            </a:r>
            <a:r>
              <a:rPr lang="en-US" sz="2400" dirty="0" err="1" smtClean="0"/>
              <a:t>McCaul</a:t>
            </a:r>
            <a:r>
              <a:rPr lang="en-US" sz="2400" dirty="0" smtClean="0"/>
              <a:t> St.</a:t>
            </a:r>
          </a:p>
          <a:p>
            <a:pPr eaLnBrk="1" hangingPunct="1"/>
            <a:r>
              <a:rPr lang="en-US" sz="2400" dirty="0" smtClean="0"/>
              <a:t>Test will begin promptly at 10 minutes after the hour and will be 50 minutes long – if you can be there a bit early that would be great.</a:t>
            </a:r>
          </a:p>
          <a:p>
            <a:pPr eaLnBrk="1" hangingPunct="1"/>
            <a:r>
              <a:rPr lang="en-US" sz="2400" dirty="0" smtClean="0"/>
              <a:t>Please bring a calculator, and, if you wish, a 3x5 notecard upon which you may write anything you wish on both sides</a:t>
            </a:r>
          </a:p>
          <a:p>
            <a:pPr eaLnBrk="1" hangingPunct="1"/>
            <a:r>
              <a:rPr lang="en-US" sz="2400" dirty="0" smtClean="0"/>
              <a:t>Test will cover Hewitt chapters 12-16, 19 and 20, and will include:</a:t>
            </a:r>
          </a:p>
          <a:p>
            <a:pPr eaLnBrk="1" hangingPunct="1"/>
            <a:r>
              <a:rPr lang="en-US" sz="2400" dirty="0" smtClean="0"/>
              <a:t>3 short-answer problems for which you must show your reasoning (4 points each)</a:t>
            </a:r>
          </a:p>
          <a:p>
            <a:pPr eaLnBrk="1" hangingPunct="1"/>
            <a:r>
              <a:rPr lang="en-US" sz="2400" dirty="0" smtClean="0"/>
              <a:t>12 multiple choice questions (2 points each) – you fill in a bubble sheet</a:t>
            </a:r>
          </a:p>
          <a:p>
            <a:pPr eaLnBrk="1" hangingPunct="1"/>
            <a:r>
              <a:rPr lang="en-US" sz="2400" dirty="0" smtClean="0"/>
              <a:t>Questions will be similar in style and level to the Exercises and Problems at the end of the chapters in Hewitt</a:t>
            </a:r>
          </a:p>
        </p:txBody>
      </p:sp>
    </p:spTree>
    <p:extLst>
      <p:ext uri="{BB962C8B-B14F-4D97-AF65-F5344CB8AC3E}">
        <p14:creationId xmlns:p14="http://schemas.microsoft.com/office/powerpoint/2010/main" val="370887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1828800"/>
            <a:ext cx="2857500" cy="28575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867400" cy="7159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Tips for the 50 minute Test</a:t>
            </a:r>
            <a:endParaRPr lang="en-US" sz="36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058" y="827315"/>
            <a:ext cx="5709557" cy="5442857"/>
          </a:xfrm>
        </p:spPr>
        <p:txBody>
          <a:bodyPr/>
          <a:lstStyle/>
          <a:p>
            <a:pPr eaLnBrk="1" hangingPunct="1"/>
            <a:r>
              <a:rPr lang="en-US" sz="2400" dirty="0"/>
              <a:t>No phones / </a:t>
            </a:r>
            <a:r>
              <a:rPr lang="en-US" sz="2400" dirty="0" err="1"/>
              <a:t>ipods</a:t>
            </a:r>
            <a:r>
              <a:rPr lang="en-US" sz="2400" dirty="0"/>
              <a:t> </a:t>
            </a:r>
            <a:r>
              <a:rPr lang="en-US" sz="2400" dirty="0" err="1"/>
              <a:t>etc</a:t>
            </a:r>
            <a:r>
              <a:rPr lang="en-US" sz="2400" dirty="0"/>
              <a:t> allowed.  You will need a regular calculator, and a watch could be handy as well!</a:t>
            </a:r>
          </a:p>
          <a:p>
            <a:pPr eaLnBrk="1" hangingPunct="1"/>
            <a:r>
              <a:rPr lang="en-US" sz="2400" dirty="0" smtClean="0"/>
              <a:t>Time Management:</a:t>
            </a:r>
          </a:p>
          <a:p>
            <a:pPr lvl="1" eaLnBrk="1" hangingPunct="1"/>
            <a:r>
              <a:rPr lang="en-US" sz="2400" dirty="0" smtClean="0"/>
              <a:t>Skim </a:t>
            </a:r>
            <a:r>
              <a:rPr lang="en-US" sz="2400" dirty="0"/>
              <a:t>over the entire </a:t>
            </a:r>
            <a:r>
              <a:rPr lang="en-US" sz="2400" dirty="0" smtClean="0"/>
              <a:t>test from </a:t>
            </a:r>
            <a:r>
              <a:rPr lang="en-US" sz="2400" dirty="0"/>
              <a:t>front to back </a:t>
            </a:r>
            <a:r>
              <a:rPr lang="en-US" sz="2400" b="1" dirty="0"/>
              <a:t>before </a:t>
            </a:r>
            <a:r>
              <a:rPr lang="en-US" sz="2400" dirty="0"/>
              <a:t>you begin.  Look for problems that you have confidence to solve first.</a:t>
            </a:r>
          </a:p>
          <a:p>
            <a:pPr lvl="1" eaLnBrk="1" hangingPunct="1"/>
            <a:r>
              <a:rPr lang="en-US" sz="2400" dirty="0"/>
              <a:t>If you start a problem but can’t finish it, leave it, make a mark on the edge of the paper beside it, and come back to it after you have solved all the easy problems.</a:t>
            </a:r>
          </a:p>
          <a:p>
            <a:pPr eaLnBrk="1" hangingPunct="1"/>
            <a:r>
              <a:rPr lang="en-US" sz="2400" dirty="0" smtClean="0"/>
              <a:t>Bring your T-card or other photo ID, as we will be collecting signatures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3048000" cy="227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0" y="43942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20_09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"/>
          <a:stretch>
            <a:fillRect/>
          </a:stretch>
        </p:blipFill>
        <p:spPr bwMode="auto">
          <a:xfrm>
            <a:off x="891540" y="1059034"/>
            <a:ext cx="7495529" cy="40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076" y="132134"/>
            <a:ext cx="8229600" cy="722889"/>
          </a:xfrm>
        </p:spPr>
        <p:txBody>
          <a:bodyPr/>
          <a:lstStyle/>
          <a:p>
            <a:r>
              <a:rPr lang="en-US" dirty="0" smtClean="0"/>
              <a:t>Refraction of Sound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311" y="5254535"/>
            <a:ext cx="8229600" cy="1077686"/>
          </a:xfrm>
        </p:spPr>
        <p:txBody>
          <a:bodyPr/>
          <a:lstStyle/>
          <a:p>
            <a:r>
              <a:rPr lang="en-US" dirty="0" smtClean="0"/>
              <a:t>Bending of waves—caused by changes in speed affected by temperature variations.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2800" smtClean="0"/>
              <a:t>When air near the ground on a warm day is warmed more than the air above, sound tends to bend</a:t>
            </a:r>
            <a:endParaRPr lang="en-US" sz="3200" b="1" i="1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dirty="0" smtClean="0"/>
              <a:t>A.	upward.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downward.</a:t>
            </a:r>
            <a:r>
              <a:rPr lang="en-US" sz="28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at right angles to the ground.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800" dirty="0" smtClean="0"/>
              <a:t>None of the above. </a:t>
            </a:r>
          </a:p>
          <a:p>
            <a:pPr marL="609600" indent="-609600">
              <a:buFontTx/>
              <a:buNone/>
            </a:pPr>
            <a:endParaRPr lang="en-US" sz="2800" dirty="0" smtClean="0"/>
          </a:p>
          <a:p>
            <a:pPr marL="609600" indent="-609600">
              <a:buFontTx/>
              <a:buNone/>
            </a:pPr>
            <a:r>
              <a:rPr lang="en-US" sz="2800" dirty="0" smtClean="0"/>
              <a:t>	</a:t>
            </a:r>
          </a:p>
        </p:txBody>
      </p:sp>
      <p:sp>
        <p:nvSpPr>
          <p:cNvPr id="26628" name="Rectangle 1028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pitchFamily="34" charset="0"/>
              </a:rPr>
              <a:t>Refraction of Sound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pitchFamily="34" charset="0"/>
              </a:rPr>
              <a:t>CHECK YOUR NEIGHBOR</a:t>
            </a:r>
            <a:r>
              <a:rPr lang="en-US" sz="2400" b="1" i="1">
                <a:solidFill>
                  <a:srgbClr val="FEA44D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74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2800" smtClean="0"/>
              <a:t>In the evening, when air directly above a pond is cooler than air above, sound across a pond tends to bend</a:t>
            </a:r>
            <a:endParaRPr lang="en-US" sz="3200" b="1" i="1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2895600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dirty="0" smtClean="0"/>
              <a:t>A.	upward.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downward.</a:t>
            </a:r>
            <a:r>
              <a:rPr lang="en-US" sz="28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800" dirty="0" smtClean="0"/>
              <a:t>at right angles to the ground.</a:t>
            </a:r>
            <a:endParaRPr lang="en-US" sz="28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800" dirty="0" smtClean="0"/>
              <a:t>None of the above.</a:t>
            </a:r>
          </a:p>
          <a:p>
            <a:pPr marL="609600" indent="-609600">
              <a:buFontTx/>
              <a:buNone/>
            </a:pPr>
            <a:endParaRPr lang="en-US" sz="2800" dirty="0" smtClean="0"/>
          </a:p>
          <a:p>
            <a:pPr marL="609600" indent="-609600">
              <a:buFontTx/>
              <a:buNone/>
            </a:pPr>
            <a:r>
              <a:rPr lang="en-US" sz="2800" dirty="0" smtClean="0"/>
              <a:t>	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pitchFamily="34" charset="0"/>
              </a:rPr>
              <a:t>Refraction of Sound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pitchFamily="34" charset="0"/>
              </a:rPr>
              <a:t>CHECK YOUR NEIGHBOR</a:t>
            </a:r>
            <a:r>
              <a:rPr lang="en-US" sz="2400" b="1" i="1">
                <a:solidFill>
                  <a:srgbClr val="FEA44D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89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Vibrations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493838"/>
            <a:ext cx="8686800" cy="4525962"/>
          </a:xfrm>
        </p:spPr>
        <p:txBody>
          <a:bodyPr/>
          <a:lstStyle/>
          <a:p>
            <a:r>
              <a:rPr lang="en-US" sz="2800" dirty="0" smtClean="0"/>
              <a:t>Every object has its own unique frequency that it naturally tends to vibrate at. </a:t>
            </a:r>
          </a:p>
          <a:p>
            <a:r>
              <a:rPr lang="en-US" sz="2800" dirty="0" smtClean="0"/>
              <a:t>Dependent on</a:t>
            </a:r>
          </a:p>
          <a:p>
            <a:pPr lvl="1"/>
            <a:r>
              <a:rPr lang="en-US" dirty="0" smtClean="0"/>
              <a:t>Elasticity</a:t>
            </a:r>
          </a:p>
          <a:p>
            <a:pPr lvl="1"/>
            <a:r>
              <a:rPr lang="en-US" dirty="0" smtClean="0"/>
              <a:t>Mass of object</a:t>
            </a:r>
          </a:p>
          <a:p>
            <a:pPr lvl="1"/>
            <a:r>
              <a:rPr lang="en-US" dirty="0" smtClean="0"/>
              <a:t>Shape of object</a:t>
            </a:r>
          </a:p>
          <a:p>
            <a:pPr lvl="1"/>
            <a:r>
              <a:rPr lang="en-US" dirty="0" smtClean="0"/>
              <a:t>Size of object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63748"/>
            <a:ext cx="39243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9098" y="6642556"/>
            <a:ext cx="47949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www.haines.com.au/index.php/physics/heat-light-sound/tuning-fork-e-320-hz.html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17" y="2894734"/>
            <a:ext cx="34766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Forced Vibrations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701" y="1338943"/>
            <a:ext cx="8229600" cy="1119249"/>
          </a:xfrm>
        </p:spPr>
        <p:txBody>
          <a:bodyPr/>
          <a:lstStyle/>
          <a:p>
            <a:r>
              <a:rPr lang="en-US" dirty="0" smtClean="0"/>
              <a:t>Setting up of vibrations in an object by a vibrating force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48894" y="6564806"/>
            <a:ext cx="37834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</a:t>
            </a:r>
            <a:r>
              <a:rPr lang="en-CA" sz="800" dirty="0"/>
              <a:t>image from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www.harborfreight.com/pneumatic-paint-shaker-94605.html</a:t>
            </a:r>
            <a:r>
              <a:rPr lang="en-CA" sz="800" dirty="0" smtClean="0"/>
              <a:t> ]</a:t>
            </a:r>
            <a:endParaRPr lang="en-CA" sz="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9593" y="2427038"/>
            <a:ext cx="46274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Examples:</a:t>
            </a:r>
            <a:r>
              <a:rPr lang="en-US" sz="3600" dirty="0" smtClean="0"/>
              <a:t> </a:t>
            </a:r>
          </a:p>
          <a:p>
            <a:r>
              <a:rPr lang="en-US" sz="2800" dirty="0" smtClean="0"/>
              <a:t>factory floor vibration caused by running of heavy machinery</a:t>
            </a:r>
          </a:p>
          <a:p>
            <a:r>
              <a:rPr lang="en-US" sz="2800" dirty="0" smtClean="0"/>
              <a:t>Table vibration from paint shaker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49" y="160626"/>
            <a:ext cx="3289101" cy="227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2826" y="41563"/>
            <a:ext cx="5563590" cy="1143000"/>
          </a:xfrm>
        </p:spPr>
        <p:txBody>
          <a:bodyPr/>
          <a:lstStyle/>
          <a:p>
            <a:r>
              <a:rPr lang="en-US" smtClean="0"/>
              <a:t>Resonance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24358" y="6495802"/>
            <a:ext cx="48958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pondscienceinstitute.on-rev.com/svpwiki/tiki-index.php?page=sympathetic+vibration</a:t>
            </a:r>
            <a:r>
              <a:rPr lang="en-CA" sz="800" dirty="0" smtClean="0"/>
              <a:t> ]</a:t>
            </a:r>
            <a:endParaRPr lang="en-CA" sz="8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290" y="3074284"/>
            <a:ext cx="8229600" cy="3255264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	Examples:</a:t>
            </a:r>
          </a:p>
          <a:p>
            <a:pPr lvl="1">
              <a:buFontTx/>
              <a:buChar char="•"/>
            </a:pPr>
            <a:r>
              <a:rPr lang="en-US" sz="2400" dirty="0" smtClean="0"/>
              <a:t>Swinging in rhythm with the natural frequency of a swing</a:t>
            </a:r>
          </a:p>
          <a:p>
            <a:pPr lvl="1">
              <a:buFontTx/>
              <a:buChar char="•"/>
            </a:pPr>
            <a:r>
              <a:rPr lang="en-US" sz="2400" dirty="0" smtClean="0"/>
              <a:t>Tuning a radio station to the “carrier frequency” of the radio station</a:t>
            </a:r>
          </a:p>
          <a:p>
            <a:pPr lvl="1">
              <a:buFontTx/>
              <a:buChar char="•"/>
            </a:pPr>
            <a:r>
              <a:rPr lang="en-US" sz="2400" dirty="0" smtClean="0"/>
              <a:t>Troops marching in rhythm with the natural frequency of a bridge (a no-no!)</a:t>
            </a:r>
          </a:p>
          <a:p>
            <a:pPr>
              <a:buFontTx/>
              <a:buNone/>
            </a:pPr>
            <a:endParaRPr lang="en-US" sz="18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0290" y="1038081"/>
            <a:ext cx="5836126" cy="188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2800" dirty="0" smtClean="0"/>
              <a:t>A phenomenon in which the frequency of forced vibrations on an object matches the object’s natural frequency</a:t>
            </a:r>
          </a:p>
          <a:p>
            <a:pPr>
              <a:buFontTx/>
              <a:buNone/>
            </a:pPr>
            <a:r>
              <a:rPr lang="en-US" sz="2800" dirty="0" smtClean="0"/>
              <a:t>	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0712" y="274638"/>
            <a:ext cx="5516088" cy="1592262"/>
          </a:xfrm>
        </p:spPr>
        <p:txBody>
          <a:bodyPr/>
          <a:lstStyle/>
          <a:p>
            <a:r>
              <a:rPr lang="en-US" sz="4000" dirty="0" smtClean="0"/>
              <a:t>Tacoma Narrows Bridge Collapse 1940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826" y="2069275"/>
            <a:ext cx="8229600" cy="822366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Dramatic example of wind-generated resonance!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</p:txBody>
      </p:sp>
      <p:pic>
        <p:nvPicPr>
          <p:cNvPr id="12290" name="Picture 2" descr="http://www.stkate.edu/physics/phys111/tacoma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8" y="2943658"/>
            <a:ext cx="4034440" cy="28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305797"/>
            <a:ext cx="32592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</a:t>
            </a:r>
            <a:r>
              <a:rPr lang="en-CA" sz="800" dirty="0"/>
              <a:t>left image from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www.stkate.edu/physics/phys111/index.html</a:t>
            </a:r>
            <a:r>
              <a:rPr lang="en-CA" sz="800" dirty="0" smtClean="0"/>
              <a:t> ]</a:t>
            </a:r>
            <a:endParaRPr lang="en-CA" sz="800" dirty="0"/>
          </a:p>
        </p:txBody>
      </p:sp>
      <p:pic>
        <p:nvPicPr>
          <p:cNvPr id="12292" name="Picture 4" descr="http://gifsoup.com/webroot/animatedgifs7/2921488_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58" y="2891640"/>
            <a:ext cx="3934692" cy="29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upload.wikimedia.org/wikipedia/en/thumb/2/2e/Image-Tacoma_Narrows_Bridge1.gif/275px-Image-Tacoma_Narrows_Bridge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100"/>
            <a:ext cx="2619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8229600" cy="656091"/>
          </a:xfrm>
        </p:spPr>
        <p:txBody>
          <a:bodyPr/>
          <a:lstStyle/>
          <a:p>
            <a:r>
              <a:rPr lang="en-US" dirty="0" smtClean="0"/>
              <a:t>Interference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endParaRPr lang="en-US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</p:txBody>
      </p:sp>
      <p:pic>
        <p:nvPicPr>
          <p:cNvPr id="40968" name="Picture 8" descr="20_1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0"/>
          <a:stretch>
            <a:fillRect/>
          </a:stretch>
        </p:blipFill>
        <p:spPr bwMode="auto">
          <a:xfrm>
            <a:off x="128487" y="865415"/>
            <a:ext cx="8848847" cy="550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4800" smtClean="0"/>
              <a:t>Nature of Sound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0889" y="1112964"/>
            <a:ext cx="8524875" cy="119085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smtClean="0"/>
              <a:t>Sound is a form of energy that exists whether or not it is heard.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81" y="2515096"/>
            <a:ext cx="5352493" cy="395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3327" y="6620494"/>
            <a:ext cx="44337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/>
              <a:t>[</a:t>
            </a:r>
            <a:r>
              <a:rPr lang="en-CA" sz="800" dirty="0"/>
              <a:t> image from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thinkjustdoit.blogspot.ca/2012/04/phi-3000-if-tree-falls-in-forest.html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42047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21_2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925638" y="0"/>
            <a:ext cx="5676900" cy="73310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4575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31838"/>
            <a:ext cx="8229600" cy="2014537"/>
          </a:xfrm>
        </p:spPr>
        <p:txBody>
          <a:bodyPr/>
          <a:lstStyle/>
          <a:p>
            <a:pPr algn="l"/>
            <a:r>
              <a:rPr lang="en-US" sz="2800" dirty="0"/>
              <a:t>Two speakers, A and B, are “in phase” and emit a pure note with a wavelength 2 m.  The speakers are side-by-side, 3 m apart. Point C is 4 m directly in front of speaker A.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7188"/>
            <a:ext cx="5638800" cy="3960812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dirty="0" smtClean="0"/>
              <a:t>Will a listener at point C hear constructive or destructive interference?</a:t>
            </a:r>
            <a:endParaRPr lang="en-US" sz="2800" b="1" dirty="0"/>
          </a:p>
        </p:txBody>
      </p:sp>
      <p:sp>
        <p:nvSpPr>
          <p:cNvPr id="72708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88288" y="3498850"/>
            <a:ext cx="161925" cy="323850"/>
          </a:xfrm>
          <a:custGeom>
            <a:avLst/>
            <a:gdLst/>
            <a:ahLst/>
            <a:cxnLst>
              <a:cxn ang="0">
                <a:pos x="74" y="43"/>
              </a:cxn>
              <a:cxn ang="0">
                <a:pos x="74" y="107"/>
              </a:cxn>
              <a:cxn ang="0">
                <a:pos x="91" y="261"/>
              </a:cxn>
              <a:cxn ang="0">
                <a:pos x="88" y="509"/>
              </a:cxn>
              <a:cxn ang="0">
                <a:pos x="79" y="784"/>
              </a:cxn>
              <a:cxn ang="0">
                <a:pos x="96" y="776"/>
              </a:cxn>
              <a:cxn ang="0">
                <a:pos x="90" y="721"/>
              </a:cxn>
              <a:cxn ang="0">
                <a:pos x="51" y="649"/>
              </a:cxn>
              <a:cxn ang="0">
                <a:pos x="33" y="516"/>
              </a:cxn>
              <a:cxn ang="0">
                <a:pos x="3" y="254"/>
              </a:cxn>
              <a:cxn ang="0">
                <a:pos x="67" y="102"/>
              </a:cxn>
              <a:cxn ang="0">
                <a:pos x="209" y="4"/>
              </a:cxn>
              <a:cxn ang="0">
                <a:pos x="383" y="64"/>
              </a:cxn>
              <a:cxn ang="0">
                <a:pos x="441" y="200"/>
              </a:cxn>
              <a:cxn ang="0">
                <a:pos x="399" y="303"/>
              </a:cxn>
              <a:cxn ang="0">
                <a:pos x="158" y="402"/>
              </a:cxn>
              <a:cxn ang="0">
                <a:pos x="129" y="414"/>
              </a:cxn>
              <a:cxn ang="0">
                <a:pos x="199" y="453"/>
              </a:cxn>
              <a:cxn ang="0">
                <a:pos x="329" y="526"/>
              </a:cxn>
              <a:cxn ang="0">
                <a:pos x="428" y="664"/>
              </a:cxn>
              <a:cxn ang="0">
                <a:pos x="428" y="862"/>
              </a:cxn>
              <a:cxn ang="0">
                <a:pos x="272" y="880"/>
              </a:cxn>
              <a:cxn ang="0">
                <a:pos x="108" y="788"/>
              </a:cxn>
              <a:cxn ang="0">
                <a:pos x="64" y="765"/>
              </a:cxn>
            </a:cxnLst>
            <a:rect l="0" t="0" r="r" b="b"/>
            <a:pathLst>
              <a:path w="450" h="901" extrusionOk="0">
                <a:moveTo>
                  <a:pt x="74" y="43"/>
                </a:moveTo>
                <a:cubicBezTo>
                  <a:pt x="71" y="64"/>
                  <a:pt x="69" y="77"/>
                  <a:pt x="74" y="107"/>
                </a:cubicBezTo>
                <a:cubicBezTo>
                  <a:pt x="83" y="158"/>
                  <a:pt x="89" y="209"/>
                  <a:pt x="91" y="261"/>
                </a:cubicBezTo>
                <a:cubicBezTo>
                  <a:pt x="94" y="344"/>
                  <a:pt x="92" y="426"/>
                  <a:pt x="88" y="509"/>
                </a:cubicBezTo>
                <a:cubicBezTo>
                  <a:pt x="85" y="571"/>
                  <a:pt x="46" y="726"/>
                  <a:pt x="79" y="784"/>
                </a:cubicBezTo>
                <a:cubicBezTo>
                  <a:pt x="91" y="806"/>
                  <a:pt x="84" y="782"/>
                  <a:pt x="96" y="776"/>
                </a:cubicBezTo>
                <a:cubicBezTo>
                  <a:pt x="100" y="749"/>
                  <a:pt x="107" y="739"/>
                  <a:pt x="90" y="721"/>
                </a:cubicBezTo>
                <a:cubicBezTo>
                  <a:pt x="67" y="696"/>
                  <a:pt x="56" y="687"/>
                  <a:pt x="51" y="649"/>
                </a:cubicBezTo>
                <a:cubicBezTo>
                  <a:pt x="45" y="605"/>
                  <a:pt x="42" y="560"/>
                  <a:pt x="33" y="516"/>
                </a:cubicBezTo>
                <a:cubicBezTo>
                  <a:pt x="16" y="431"/>
                  <a:pt x="-10" y="341"/>
                  <a:pt x="3" y="254"/>
                </a:cubicBezTo>
                <a:cubicBezTo>
                  <a:pt x="11" y="202"/>
                  <a:pt x="35" y="144"/>
                  <a:pt x="67" y="102"/>
                </a:cubicBezTo>
                <a:cubicBezTo>
                  <a:pt x="102" y="57"/>
                  <a:pt x="153" y="17"/>
                  <a:pt x="209" y="4"/>
                </a:cubicBezTo>
                <a:cubicBezTo>
                  <a:pt x="276" y="-12"/>
                  <a:pt x="336" y="18"/>
                  <a:pt x="383" y="64"/>
                </a:cubicBezTo>
                <a:cubicBezTo>
                  <a:pt x="420" y="100"/>
                  <a:pt x="444" y="148"/>
                  <a:pt x="441" y="200"/>
                </a:cubicBezTo>
                <a:cubicBezTo>
                  <a:pt x="439" y="239"/>
                  <a:pt x="425" y="274"/>
                  <a:pt x="399" y="303"/>
                </a:cubicBezTo>
                <a:cubicBezTo>
                  <a:pt x="339" y="371"/>
                  <a:pt x="241" y="382"/>
                  <a:pt x="158" y="402"/>
                </a:cubicBezTo>
                <a:cubicBezTo>
                  <a:pt x="141" y="406"/>
                  <a:pt x="137" y="406"/>
                  <a:pt x="129" y="414"/>
                </a:cubicBezTo>
                <a:cubicBezTo>
                  <a:pt x="151" y="434"/>
                  <a:pt x="167" y="439"/>
                  <a:pt x="199" y="453"/>
                </a:cubicBezTo>
                <a:cubicBezTo>
                  <a:pt x="245" y="473"/>
                  <a:pt x="289" y="497"/>
                  <a:pt x="329" y="526"/>
                </a:cubicBezTo>
                <a:cubicBezTo>
                  <a:pt x="377" y="561"/>
                  <a:pt x="407" y="609"/>
                  <a:pt x="428" y="664"/>
                </a:cubicBezTo>
                <a:cubicBezTo>
                  <a:pt x="451" y="724"/>
                  <a:pt x="464" y="804"/>
                  <a:pt x="428" y="862"/>
                </a:cubicBezTo>
                <a:cubicBezTo>
                  <a:pt x="394" y="916"/>
                  <a:pt x="320" y="901"/>
                  <a:pt x="272" y="880"/>
                </a:cubicBezTo>
                <a:cubicBezTo>
                  <a:pt x="216" y="855"/>
                  <a:pt x="161" y="818"/>
                  <a:pt x="108" y="788"/>
                </a:cubicBezTo>
                <a:cubicBezTo>
                  <a:pt x="86" y="776"/>
                  <a:pt x="79" y="772"/>
                  <a:pt x="64" y="765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9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34075" y="3556000"/>
            <a:ext cx="2708275" cy="1055688"/>
          </a:xfrm>
          <a:custGeom>
            <a:avLst/>
            <a:gdLst/>
            <a:ahLst/>
            <a:cxnLst>
              <a:cxn ang="0">
                <a:pos x="814" y="1416"/>
              </a:cxn>
              <a:cxn ang="0">
                <a:pos x="738" y="1391"/>
              </a:cxn>
              <a:cxn ang="0">
                <a:pos x="831" y="1295"/>
              </a:cxn>
              <a:cxn ang="0">
                <a:pos x="729" y="1414"/>
              </a:cxn>
              <a:cxn ang="0">
                <a:pos x="816" y="1285"/>
              </a:cxn>
              <a:cxn ang="0">
                <a:pos x="757" y="1456"/>
              </a:cxn>
              <a:cxn ang="0">
                <a:pos x="728" y="1290"/>
              </a:cxn>
              <a:cxn ang="0">
                <a:pos x="797" y="1464"/>
              </a:cxn>
              <a:cxn ang="0">
                <a:pos x="5611" y="1355"/>
              </a:cxn>
              <a:cxn ang="0">
                <a:pos x="5668" y="1301"/>
              </a:cxn>
              <a:cxn ang="0">
                <a:pos x="5649" y="1456"/>
              </a:cxn>
              <a:cxn ang="0">
                <a:pos x="5629" y="1304"/>
              </a:cxn>
              <a:cxn ang="0">
                <a:pos x="5718" y="1499"/>
              </a:cxn>
              <a:cxn ang="0">
                <a:pos x="5591" y="1404"/>
              </a:cxn>
              <a:cxn ang="0">
                <a:pos x="5675" y="1315"/>
              </a:cxn>
              <a:cxn ang="0">
                <a:pos x="5685" y="1339"/>
              </a:cxn>
              <a:cxn ang="0">
                <a:pos x="5043" y="2758"/>
              </a:cxn>
              <a:cxn ang="0">
                <a:pos x="6367" y="2567"/>
              </a:cxn>
              <a:cxn ang="0">
                <a:pos x="6760" y="1107"/>
              </a:cxn>
              <a:cxn ang="0">
                <a:pos x="6533" y="663"/>
              </a:cxn>
              <a:cxn ang="0">
                <a:pos x="3570" y="1844"/>
              </a:cxn>
              <a:cxn ang="0">
                <a:pos x="2502" y="642"/>
              </a:cxn>
              <a:cxn ang="0">
                <a:pos x="2755" y="701"/>
              </a:cxn>
              <a:cxn ang="0">
                <a:pos x="2504" y="949"/>
              </a:cxn>
              <a:cxn ang="0">
                <a:pos x="2761" y="1095"/>
              </a:cxn>
              <a:cxn ang="0">
                <a:pos x="2394" y="1293"/>
              </a:cxn>
              <a:cxn ang="0">
                <a:pos x="2999" y="1108"/>
              </a:cxn>
              <a:cxn ang="0">
                <a:pos x="3088" y="976"/>
              </a:cxn>
              <a:cxn ang="0">
                <a:pos x="3247" y="1107"/>
              </a:cxn>
              <a:cxn ang="0">
                <a:pos x="3374" y="878"/>
              </a:cxn>
              <a:cxn ang="0">
                <a:pos x="3542" y="1169"/>
              </a:cxn>
              <a:cxn ang="0">
                <a:pos x="3908" y="1013"/>
              </a:cxn>
              <a:cxn ang="0">
                <a:pos x="4518" y="1107"/>
              </a:cxn>
              <a:cxn ang="0">
                <a:pos x="5196" y="1100"/>
              </a:cxn>
              <a:cxn ang="0">
                <a:pos x="5201" y="1005"/>
              </a:cxn>
              <a:cxn ang="0">
                <a:pos x="5229" y="1101"/>
              </a:cxn>
              <a:cxn ang="0">
                <a:pos x="2150" y="1032"/>
              </a:cxn>
              <a:cxn ang="0">
                <a:pos x="1820" y="967"/>
              </a:cxn>
              <a:cxn ang="0">
                <a:pos x="1224" y="845"/>
              </a:cxn>
              <a:cxn ang="0">
                <a:pos x="1111" y="905"/>
              </a:cxn>
              <a:cxn ang="0">
                <a:pos x="1182" y="1010"/>
              </a:cxn>
              <a:cxn ang="0">
                <a:pos x="1161" y="776"/>
              </a:cxn>
              <a:cxn ang="0">
                <a:pos x="1173" y="1409"/>
              </a:cxn>
              <a:cxn ang="0">
                <a:pos x="1943" y="1447"/>
              </a:cxn>
              <a:cxn ang="0">
                <a:pos x="2420" y="1435"/>
              </a:cxn>
              <a:cxn ang="0">
                <a:pos x="3237" y="1429"/>
              </a:cxn>
              <a:cxn ang="0">
                <a:pos x="3832" y="1394"/>
              </a:cxn>
              <a:cxn ang="0">
                <a:pos x="4471" y="1433"/>
              </a:cxn>
              <a:cxn ang="0">
                <a:pos x="4891" y="1505"/>
              </a:cxn>
              <a:cxn ang="0">
                <a:pos x="967" y="2093"/>
              </a:cxn>
              <a:cxn ang="0">
                <a:pos x="1169" y="2145"/>
              </a:cxn>
              <a:cxn ang="0">
                <a:pos x="1475" y="1783"/>
              </a:cxn>
              <a:cxn ang="0">
                <a:pos x="6" y="947"/>
              </a:cxn>
              <a:cxn ang="0">
                <a:pos x="102" y="528"/>
              </a:cxn>
              <a:cxn ang="0">
                <a:pos x="289" y="0"/>
              </a:cxn>
              <a:cxn ang="0">
                <a:pos x="531" y="784"/>
              </a:cxn>
              <a:cxn ang="0">
                <a:pos x="127" y="552"/>
              </a:cxn>
            </a:cxnLst>
            <a:rect l="0" t="0" r="r" b="b"/>
            <a:pathLst>
              <a:path w="7523" h="2932" extrusionOk="0">
                <a:moveTo>
                  <a:pt x="797" y="1351"/>
                </a:moveTo>
                <a:cubicBezTo>
                  <a:pt x="778" y="1357"/>
                  <a:pt x="766" y="1362"/>
                  <a:pt x="762" y="1384"/>
                </a:cubicBezTo>
                <a:cubicBezTo>
                  <a:pt x="761" y="1398"/>
                  <a:pt x="760" y="1401"/>
                  <a:pt x="763" y="1409"/>
                </a:cubicBezTo>
                <a:cubicBezTo>
                  <a:pt x="777" y="1425"/>
                  <a:pt x="794" y="1440"/>
                  <a:pt x="814" y="1416"/>
                </a:cubicBezTo>
                <a:cubicBezTo>
                  <a:pt x="826" y="1401"/>
                  <a:pt x="834" y="1377"/>
                  <a:pt x="832" y="1358"/>
                </a:cubicBezTo>
                <a:cubicBezTo>
                  <a:pt x="830" y="1336"/>
                  <a:pt x="816" y="1328"/>
                  <a:pt x="800" y="1316"/>
                </a:cubicBezTo>
                <a:cubicBezTo>
                  <a:pt x="777" y="1314"/>
                  <a:pt x="750" y="1315"/>
                  <a:pt x="736" y="1338"/>
                </a:cubicBezTo>
                <a:cubicBezTo>
                  <a:pt x="726" y="1354"/>
                  <a:pt x="729" y="1375"/>
                  <a:pt x="738" y="1391"/>
                </a:cubicBezTo>
                <a:cubicBezTo>
                  <a:pt x="748" y="1407"/>
                  <a:pt x="763" y="1422"/>
                  <a:pt x="780" y="1430"/>
                </a:cubicBezTo>
                <a:cubicBezTo>
                  <a:pt x="795" y="1437"/>
                  <a:pt x="803" y="1431"/>
                  <a:pt x="817" y="1426"/>
                </a:cubicBezTo>
                <a:cubicBezTo>
                  <a:pt x="833" y="1411"/>
                  <a:pt x="845" y="1395"/>
                  <a:pt x="848" y="1372"/>
                </a:cubicBezTo>
                <a:cubicBezTo>
                  <a:pt x="851" y="1346"/>
                  <a:pt x="845" y="1317"/>
                  <a:pt x="831" y="1295"/>
                </a:cubicBezTo>
                <a:cubicBezTo>
                  <a:pt x="817" y="1273"/>
                  <a:pt x="799" y="1259"/>
                  <a:pt x="772" y="1258"/>
                </a:cubicBezTo>
                <a:cubicBezTo>
                  <a:pt x="748" y="1258"/>
                  <a:pt x="726" y="1272"/>
                  <a:pt x="711" y="1290"/>
                </a:cubicBezTo>
                <a:cubicBezTo>
                  <a:pt x="695" y="1310"/>
                  <a:pt x="689" y="1334"/>
                  <a:pt x="692" y="1359"/>
                </a:cubicBezTo>
                <a:cubicBezTo>
                  <a:pt x="695" y="1385"/>
                  <a:pt x="709" y="1400"/>
                  <a:pt x="729" y="1414"/>
                </a:cubicBezTo>
                <a:cubicBezTo>
                  <a:pt x="748" y="1427"/>
                  <a:pt x="769" y="1433"/>
                  <a:pt x="790" y="1422"/>
                </a:cubicBezTo>
                <a:cubicBezTo>
                  <a:pt x="810" y="1412"/>
                  <a:pt x="825" y="1387"/>
                  <a:pt x="831" y="1366"/>
                </a:cubicBezTo>
                <a:cubicBezTo>
                  <a:pt x="837" y="1343"/>
                  <a:pt x="838" y="1314"/>
                  <a:pt x="825" y="1294"/>
                </a:cubicBezTo>
                <a:cubicBezTo>
                  <a:pt x="822" y="1291"/>
                  <a:pt x="819" y="1288"/>
                  <a:pt x="816" y="1285"/>
                </a:cubicBezTo>
                <a:cubicBezTo>
                  <a:pt x="793" y="1278"/>
                  <a:pt x="779" y="1279"/>
                  <a:pt x="757" y="1289"/>
                </a:cubicBezTo>
                <a:cubicBezTo>
                  <a:pt x="733" y="1300"/>
                  <a:pt x="706" y="1317"/>
                  <a:pt x="692" y="1340"/>
                </a:cubicBezTo>
                <a:cubicBezTo>
                  <a:pt x="679" y="1361"/>
                  <a:pt x="679" y="1390"/>
                  <a:pt x="690" y="1412"/>
                </a:cubicBezTo>
                <a:cubicBezTo>
                  <a:pt x="703" y="1438"/>
                  <a:pt x="731" y="1449"/>
                  <a:pt x="757" y="1456"/>
                </a:cubicBezTo>
                <a:cubicBezTo>
                  <a:pt x="785" y="1463"/>
                  <a:pt x="808" y="1449"/>
                  <a:pt x="828" y="1429"/>
                </a:cubicBezTo>
                <a:cubicBezTo>
                  <a:pt x="848" y="1409"/>
                  <a:pt x="859" y="1379"/>
                  <a:pt x="858" y="1351"/>
                </a:cubicBezTo>
                <a:cubicBezTo>
                  <a:pt x="857" y="1324"/>
                  <a:pt x="840" y="1303"/>
                  <a:pt x="816" y="1292"/>
                </a:cubicBezTo>
                <a:cubicBezTo>
                  <a:pt x="789" y="1280"/>
                  <a:pt x="756" y="1283"/>
                  <a:pt x="728" y="1290"/>
                </a:cubicBezTo>
                <a:cubicBezTo>
                  <a:pt x="703" y="1297"/>
                  <a:pt x="679" y="1313"/>
                  <a:pt x="674" y="1340"/>
                </a:cubicBezTo>
                <a:cubicBezTo>
                  <a:pt x="669" y="1370"/>
                  <a:pt x="682" y="1400"/>
                  <a:pt x="700" y="1423"/>
                </a:cubicBezTo>
                <a:cubicBezTo>
                  <a:pt x="716" y="1443"/>
                  <a:pt x="742" y="1468"/>
                  <a:pt x="769" y="1472"/>
                </a:cubicBezTo>
                <a:cubicBezTo>
                  <a:pt x="784" y="1471"/>
                  <a:pt x="789" y="1470"/>
                  <a:pt x="797" y="1464"/>
                </a:cubicBezTo>
                <a:cubicBezTo>
                  <a:pt x="809" y="1447"/>
                  <a:pt x="819" y="1427"/>
                  <a:pt x="814" y="1405"/>
                </a:cubicBezTo>
                <a:cubicBezTo>
                  <a:pt x="808" y="1379"/>
                  <a:pt x="790" y="1367"/>
                  <a:pt x="764" y="1370"/>
                </a:cubicBezTo>
                <a:cubicBezTo>
                  <a:pt x="758" y="1372"/>
                  <a:pt x="753" y="1373"/>
                  <a:pt x="747" y="1375"/>
                </a:cubicBezTo>
              </a:path>
              <a:path w="7523" h="2932" extrusionOk="0">
                <a:moveTo>
                  <a:pt x="5611" y="1355"/>
                </a:moveTo>
                <a:cubicBezTo>
                  <a:pt x="5608" y="1352"/>
                  <a:pt x="5604" y="1349"/>
                  <a:pt x="5601" y="1346"/>
                </a:cubicBezTo>
                <a:cubicBezTo>
                  <a:pt x="5593" y="1370"/>
                  <a:pt x="5604" y="1377"/>
                  <a:pt x="5632" y="1377"/>
                </a:cubicBezTo>
                <a:cubicBezTo>
                  <a:pt x="5648" y="1377"/>
                  <a:pt x="5667" y="1372"/>
                  <a:pt x="5673" y="1356"/>
                </a:cubicBezTo>
                <a:cubicBezTo>
                  <a:pt x="5680" y="1338"/>
                  <a:pt x="5680" y="1317"/>
                  <a:pt x="5668" y="1301"/>
                </a:cubicBezTo>
                <a:cubicBezTo>
                  <a:pt x="5657" y="1286"/>
                  <a:pt x="5638" y="1277"/>
                  <a:pt x="5620" y="1277"/>
                </a:cubicBezTo>
                <a:cubicBezTo>
                  <a:pt x="5600" y="1277"/>
                  <a:pt x="5581" y="1284"/>
                  <a:pt x="5569" y="1301"/>
                </a:cubicBezTo>
                <a:cubicBezTo>
                  <a:pt x="5549" y="1330"/>
                  <a:pt x="5560" y="1373"/>
                  <a:pt x="5579" y="1400"/>
                </a:cubicBezTo>
                <a:cubicBezTo>
                  <a:pt x="5595" y="1424"/>
                  <a:pt x="5623" y="1444"/>
                  <a:pt x="5649" y="1456"/>
                </a:cubicBezTo>
                <a:cubicBezTo>
                  <a:pt x="5671" y="1466"/>
                  <a:pt x="5703" y="1475"/>
                  <a:pt x="5725" y="1460"/>
                </a:cubicBezTo>
                <a:cubicBezTo>
                  <a:pt x="5744" y="1447"/>
                  <a:pt x="5756" y="1418"/>
                  <a:pt x="5756" y="1395"/>
                </a:cubicBezTo>
                <a:cubicBezTo>
                  <a:pt x="5756" y="1366"/>
                  <a:pt x="5741" y="1337"/>
                  <a:pt x="5717" y="1320"/>
                </a:cubicBezTo>
                <a:cubicBezTo>
                  <a:pt x="5691" y="1301"/>
                  <a:pt x="5660" y="1298"/>
                  <a:pt x="5629" y="1304"/>
                </a:cubicBezTo>
                <a:cubicBezTo>
                  <a:pt x="5597" y="1310"/>
                  <a:pt x="5579" y="1329"/>
                  <a:pt x="5571" y="1361"/>
                </a:cubicBezTo>
                <a:cubicBezTo>
                  <a:pt x="5562" y="1397"/>
                  <a:pt x="5570" y="1431"/>
                  <a:pt x="5584" y="1464"/>
                </a:cubicBezTo>
                <a:cubicBezTo>
                  <a:pt x="5596" y="1492"/>
                  <a:pt x="5616" y="1523"/>
                  <a:pt x="5647" y="1533"/>
                </a:cubicBezTo>
                <a:cubicBezTo>
                  <a:pt x="5677" y="1542"/>
                  <a:pt x="5703" y="1523"/>
                  <a:pt x="5718" y="1499"/>
                </a:cubicBezTo>
                <a:cubicBezTo>
                  <a:pt x="5739" y="1464"/>
                  <a:pt x="5744" y="1412"/>
                  <a:pt x="5733" y="1373"/>
                </a:cubicBezTo>
                <a:cubicBezTo>
                  <a:pt x="5724" y="1341"/>
                  <a:pt x="5703" y="1324"/>
                  <a:pt x="5671" y="1318"/>
                </a:cubicBezTo>
                <a:cubicBezTo>
                  <a:pt x="5646" y="1314"/>
                  <a:pt x="5618" y="1318"/>
                  <a:pt x="5600" y="1338"/>
                </a:cubicBezTo>
                <a:cubicBezTo>
                  <a:pt x="5583" y="1357"/>
                  <a:pt x="5582" y="1382"/>
                  <a:pt x="5591" y="1404"/>
                </a:cubicBezTo>
                <a:cubicBezTo>
                  <a:pt x="5601" y="1428"/>
                  <a:pt x="5619" y="1442"/>
                  <a:pt x="5642" y="1453"/>
                </a:cubicBezTo>
                <a:cubicBezTo>
                  <a:pt x="5664" y="1464"/>
                  <a:pt x="5683" y="1459"/>
                  <a:pt x="5699" y="1441"/>
                </a:cubicBezTo>
                <a:cubicBezTo>
                  <a:pt x="5716" y="1422"/>
                  <a:pt x="5717" y="1395"/>
                  <a:pt x="5712" y="1371"/>
                </a:cubicBezTo>
                <a:cubicBezTo>
                  <a:pt x="5707" y="1348"/>
                  <a:pt x="5695" y="1328"/>
                  <a:pt x="5675" y="1315"/>
                </a:cubicBezTo>
                <a:cubicBezTo>
                  <a:pt x="5658" y="1305"/>
                  <a:pt x="5643" y="1314"/>
                  <a:pt x="5642" y="1334"/>
                </a:cubicBezTo>
                <a:cubicBezTo>
                  <a:pt x="5641" y="1347"/>
                  <a:pt x="5649" y="1368"/>
                  <a:pt x="5659" y="1377"/>
                </a:cubicBezTo>
                <a:cubicBezTo>
                  <a:pt x="5674" y="1387"/>
                  <a:pt x="5677" y="1391"/>
                  <a:pt x="5689" y="1388"/>
                </a:cubicBezTo>
                <a:cubicBezTo>
                  <a:pt x="5694" y="1380"/>
                  <a:pt x="5708" y="1338"/>
                  <a:pt x="5685" y="1339"/>
                </a:cubicBezTo>
                <a:cubicBezTo>
                  <a:pt x="5666" y="1340"/>
                  <a:pt x="5697" y="1385"/>
                  <a:pt x="5699" y="1388"/>
                </a:cubicBezTo>
              </a:path>
              <a:path w="7523" h="2932" extrusionOk="0">
                <a:moveTo>
                  <a:pt x="5447" y="2038"/>
                </a:moveTo>
                <a:cubicBezTo>
                  <a:pt x="5394" y="2137"/>
                  <a:pt x="5339" y="2232"/>
                  <a:pt x="5282" y="2329"/>
                </a:cubicBezTo>
                <a:cubicBezTo>
                  <a:pt x="5200" y="2470"/>
                  <a:pt x="5116" y="2612"/>
                  <a:pt x="5043" y="2758"/>
                </a:cubicBezTo>
                <a:cubicBezTo>
                  <a:pt x="5002" y="2849"/>
                  <a:pt x="4990" y="2876"/>
                  <a:pt x="4955" y="2931"/>
                </a:cubicBezTo>
              </a:path>
              <a:path w="7523" h="2932" extrusionOk="0">
                <a:moveTo>
                  <a:pt x="6090" y="2168"/>
                </a:moveTo>
                <a:cubicBezTo>
                  <a:pt x="6149" y="2246"/>
                  <a:pt x="6205" y="2324"/>
                  <a:pt x="6259" y="2405"/>
                </a:cubicBezTo>
                <a:cubicBezTo>
                  <a:pt x="6312" y="2485"/>
                  <a:pt x="6330" y="2514"/>
                  <a:pt x="6367" y="2567"/>
                </a:cubicBezTo>
              </a:path>
              <a:path w="7523" h="2932" extrusionOk="0">
                <a:moveTo>
                  <a:pt x="6629" y="1810"/>
                </a:moveTo>
                <a:cubicBezTo>
                  <a:pt x="6738" y="1860"/>
                  <a:pt x="6847" y="1891"/>
                  <a:pt x="6963" y="1921"/>
                </a:cubicBezTo>
                <a:cubicBezTo>
                  <a:pt x="7070" y="1949"/>
                  <a:pt x="7107" y="1958"/>
                  <a:pt x="7181" y="1971"/>
                </a:cubicBezTo>
              </a:path>
              <a:path w="7523" h="2932" extrusionOk="0">
                <a:moveTo>
                  <a:pt x="6760" y="1107"/>
                </a:moveTo>
                <a:cubicBezTo>
                  <a:pt x="6901" y="1043"/>
                  <a:pt x="7041" y="978"/>
                  <a:pt x="7181" y="911"/>
                </a:cubicBezTo>
                <a:cubicBezTo>
                  <a:pt x="7296" y="856"/>
                  <a:pt x="7408" y="799"/>
                  <a:pt x="7522" y="742"/>
                </a:cubicBezTo>
              </a:path>
              <a:path w="7523" h="2932" extrusionOk="0">
                <a:moveTo>
                  <a:pt x="6387" y="861"/>
                </a:moveTo>
                <a:cubicBezTo>
                  <a:pt x="6433" y="794"/>
                  <a:pt x="6482" y="727"/>
                  <a:pt x="6533" y="663"/>
                </a:cubicBezTo>
                <a:cubicBezTo>
                  <a:pt x="6624" y="549"/>
                  <a:pt x="6730" y="451"/>
                  <a:pt x="6832" y="347"/>
                </a:cubicBezTo>
              </a:path>
              <a:path w="7523" h="2932" extrusionOk="0">
                <a:moveTo>
                  <a:pt x="4509" y="1773"/>
                </a:moveTo>
                <a:cubicBezTo>
                  <a:pt x="4358" y="1756"/>
                  <a:pt x="4209" y="1747"/>
                  <a:pt x="4056" y="1754"/>
                </a:cubicBezTo>
                <a:cubicBezTo>
                  <a:pt x="3892" y="1761"/>
                  <a:pt x="3724" y="1787"/>
                  <a:pt x="3570" y="1844"/>
                </a:cubicBezTo>
                <a:cubicBezTo>
                  <a:pt x="3541" y="1857"/>
                  <a:pt x="3511" y="1871"/>
                  <a:pt x="3482" y="1884"/>
                </a:cubicBezTo>
              </a:path>
              <a:path w="7523" h="2932" extrusionOk="0">
                <a:moveTo>
                  <a:pt x="2454" y="754"/>
                </a:moveTo>
                <a:cubicBezTo>
                  <a:pt x="2434" y="731"/>
                  <a:pt x="2425" y="734"/>
                  <a:pt x="2450" y="700"/>
                </a:cubicBezTo>
                <a:cubicBezTo>
                  <a:pt x="2465" y="680"/>
                  <a:pt x="2485" y="660"/>
                  <a:pt x="2502" y="642"/>
                </a:cubicBezTo>
                <a:cubicBezTo>
                  <a:pt x="2519" y="625"/>
                  <a:pt x="2534" y="609"/>
                  <a:pt x="2557" y="600"/>
                </a:cubicBezTo>
                <a:cubicBezTo>
                  <a:pt x="2581" y="591"/>
                  <a:pt x="2606" y="593"/>
                  <a:pt x="2629" y="604"/>
                </a:cubicBezTo>
                <a:cubicBezTo>
                  <a:pt x="2655" y="616"/>
                  <a:pt x="2680" y="632"/>
                  <a:pt x="2703" y="649"/>
                </a:cubicBezTo>
                <a:cubicBezTo>
                  <a:pt x="2722" y="663"/>
                  <a:pt x="2743" y="679"/>
                  <a:pt x="2755" y="701"/>
                </a:cubicBezTo>
                <a:cubicBezTo>
                  <a:pt x="2770" y="729"/>
                  <a:pt x="2756" y="750"/>
                  <a:pt x="2741" y="774"/>
                </a:cubicBezTo>
                <a:cubicBezTo>
                  <a:pt x="2729" y="794"/>
                  <a:pt x="2711" y="811"/>
                  <a:pt x="2694" y="827"/>
                </a:cubicBezTo>
                <a:cubicBezTo>
                  <a:pt x="2655" y="865"/>
                  <a:pt x="2610" y="900"/>
                  <a:pt x="2564" y="929"/>
                </a:cubicBezTo>
                <a:cubicBezTo>
                  <a:pt x="2543" y="942"/>
                  <a:pt x="2527" y="946"/>
                  <a:pt x="2504" y="949"/>
                </a:cubicBezTo>
                <a:cubicBezTo>
                  <a:pt x="2501" y="949"/>
                  <a:pt x="2497" y="949"/>
                  <a:pt x="2494" y="949"/>
                </a:cubicBezTo>
                <a:cubicBezTo>
                  <a:pt x="2523" y="953"/>
                  <a:pt x="2552" y="959"/>
                  <a:pt x="2581" y="962"/>
                </a:cubicBezTo>
                <a:cubicBezTo>
                  <a:pt x="2621" y="966"/>
                  <a:pt x="2659" y="970"/>
                  <a:pt x="2693" y="992"/>
                </a:cubicBezTo>
                <a:cubicBezTo>
                  <a:pt x="2729" y="1015"/>
                  <a:pt x="2748" y="1056"/>
                  <a:pt x="2761" y="1095"/>
                </a:cubicBezTo>
                <a:cubicBezTo>
                  <a:pt x="2775" y="1136"/>
                  <a:pt x="2777" y="1174"/>
                  <a:pt x="2745" y="1206"/>
                </a:cubicBezTo>
                <a:cubicBezTo>
                  <a:pt x="2722" y="1229"/>
                  <a:pt x="2687" y="1236"/>
                  <a:pt x="2658" y="1246"/>
                </a:cubicBezTo>
                <a:cubicBezTo>
                  <a:pt x="2590" y="1270"/>
                  <a:pt x="2523" y="1290"/>
                  <a:pt x="2454" y="1310"/>
                </a:cubicBezTo>
                <a:cubicBezTo>
                  <a:pt x="2427" y="1318"/>
                  <a:pt x="2404" y="1325"/>
                  <a:pt x="2394" y="1293"/>
                </a:cubicBezTo>
                <a:cubicBezTo>
                  <a:pt x="2395" y="1287"/>
                  <a:pt x="2395" y="1281"/>
                  <a:pt x="2396" y="1275"/>
                </a:cubicBezTo>
              </a:path>
              <a:path w="7523" h="2932" extrusionOk="0">
                <a:moveTo>
                  <a:pt x="3014" y="944"/>
                </a:moveTo>
                <a:cubicBezTo>
                  <a:pt x="3010" y="969"/>
                  <a:pt x="3005" y="994"/>
                  <a:pt x="3003" y="1019"/>
                </a:cubicBezTo>
                <a:cubicBezTo>
                  <a:pt x="3000" y="1049"/>
                  <a:pt x="2998" y="1078"/>
                  <a:pt x="2999" y="1108"/>
                </a:cubicBezTo>
                <a:cubicBezTo>
                  <a:pt x="3000" y="1130"/>
                  <a:pt x="2999" y="1156"/>
                  <a:pt x="3003" y="1178"/>
                </a:cubicBezTo>
                <a:cubicBezTo>
                  <a:pt x="3005" y="1190"/>
                  <a:pt x="3006" y="1195"/>
                  <a:pt x="3009" y="1204"/>
                </a:cubicBezTo>
                <a:cubicBezTo>
                  <a:pt x="3028" y="1170"/>
                  <a:pt x="3037" y="1134"/>
                  <a:pt x="3047" y="1097"/>
                </a:cubicBezTo>
                <a:cubicBezTo>
                  <a:pt x="3059" y="1056"/>
                  <a:pt x="3069" y="1014"/>
                  <a:pt x="3088" y="976"/>
                </a:cubicBezTo>
                <a:cubicBezTo>
                  <a:pt x="3103" y="946"/>
                  <a:pt x="3121" y="911"/>
                  <a:pt x="3143" y="885"/>
                </a:cubicBezTo>
                <a:cubicBezTo>
                  <a:pt x="3155" y="874"/>
                  <a:pt x="3159" y="871"/>
                  <a:pt x="3169" y="867"/>
                </a:cubicBezTo>
                <a:cubicBezTo>
                  <a:pt x="3187" y="876"/>
                  <a:pt x="3194" y="872"/>
                  <a:pt x="3206" y="895"/>
                </a:cubicBezTo>
                <a:cubicBezTo>
                  <a:pt x="3239" y="956"/>
                  <a:pt x="3249" y="1039"/>
                  <a:pt x="3247" y="1107"/>
                </a:cubicBezTo>
                <a:cubicBezTo>
                  <a:pt x="3246" y="1139"/>
                  <a:pt x="3242" y="1171"/>
                  <a:pt x="3238" y="1203"/>
                </a:cubicBezTo>
                <a:cubicBezTo>
                  <a:pt x="3236" y="1217"/>
                  <a:pt x="3236" y="1220"/>
                  <a:pt x="3235" y="1229"/>
                </a:cubicBezTo>
                <a:cubicBezTo>
                  <a:pt x="3254" y="1179"/>
                  <a:pt x="3264" y="1127"/>
                  <a:pt x="3282" y="1077"/>
                </a:cubicBezTo>
                <a:cubicBezTo>
                  <a:pt x="3306" y="1012"/>
                  <a:pt x="3333" y="935"/>
                  <a:pt x="3374" y="878"/>
                </a:cubicBezTo>
                <a:cubicBezTo>
                  <a:pt x="3384" y="867"/>
                  <a:pt x="3387" y="864"/>
                  <a:pt x="3395" y="859"/>
                </a:cubicBezTo>
                <a:cubicBezTo>
                  <a:pt x="3414" y="873"/>
                  <a:pt x="3421" y="880"/>
                  <a:pt x="3433" y="903"/>
                </a:cubicBezTo>
                <a:cubicBezTo>
                  <a:pt x="3453" y="941"/>
                  <a:pt x="3471" y="979"/>
                  <a:pt x="3488" y="1019"/>
                </a:cubicBezTo>
                <a:cubicBezTo>
                  <a:pt x="3509" y="1068"/>
                  <a:pt x="3522" y="1119"/>
                  <a:pt x="3542" y="1169"/>
                </a:cubicBezTo>
                <a:cubicBezTo>
                  <a:pt x="3553" y="1196"/>
                  <a:pt x="3563" y="1217"/>
                  <a:pt x="3579" y="1241"/>
                </a:cubicBezTo>
              </a:path>
              <a:path w="7523" h="2932" extrusionOk="0">
                <a:moveTo>
                  <a:pt x="3846" y="1015"/>
                </a:moveTo>
                <a:cubicBezTo>
                  <a:pt x="3844" y="1012"/>
                  <a:pt x="3842" y="1008"/>
                  <a:pt x="3840" y="1005"/>
                </a:cubicBezTo>
                <a:cubicBezTo>
                  <a:pt x="3862" y="1007"/>
                  <a:pt x="3884" y="1009"/>
                  <a:pt x="3908" y="1013"/>
                </a:cubicBezTo>
                <a:cubicBezTo>
                  <a:pt x="3957" y="1021"/>
                  <a:pt x="4005" y="1034"/>
                  <a:pt x="4053" y="1050"/>
                </a:cubicBezTo>
                <a:cubicBezTo>
                  <a:pt x="4136" y="1077"/>
                  <a:pt x="4211" y="1097"/>
                  <a:pt x="4299" y="1102"/>
                </a:cubicBezTo>
                <a:cubicBezTo>
                  <a:pt x="4348" y="1105"/>
                  <a:pt x="4396" y="1103"/>
                  <a:pt x="4445" y="1104"/>
                </a:cubicBezTo>
                <a:cubicBezTo>
                  <a:pt x="4469" y="1105"/>
                  <a:pt x="4494" y="1107"/>
                  <a:pt x="4518" y="1107"/>
                </a:cubicBezTo>
                <a:cubicBezTo>
                  <a:pt x="4541" y="1107"/>
                  <a:pt x="4564" y="1108"/>
                  <a:pt x="4587" y="1108"/>
                </a:cubicBezTo>
                <a:cubicBezTo>
                  <a:pt x="4629" y="1107"/>
                  <a:pt x="4672" y="1102"/>
                  <a:pt x="4714" y="1100"/>
                </a:cubicBezTo>
                <a:cubicBezTo>
                  <a:pt x="4828" y="1096"/>
                  <a:pt x="4944" y="1088"/>
                  <a:pt x="5058" y="1086"/>
                </a:cubicBezTo>
                <a:cubicBezTo>
                  <a:pt x="5107" y="1085"/>
                  <a:pt x="5149" y="1095"/>
                  <a:pt x="5196" y="1100"/>
                </a:cubicBezTo>
                <a:cubicBezTo>
                  <a:pt x="5217" y="1102"/>
                  <a:pt x="5282" y="1111"/>
                  <a:pt x="5299" y="1100"/>
                </a:cubicBezTo>
                <a:cubicBezTo>
                  <a:pt x="5317" y="1088"/>
                  <a:pt x="5322" y="1085"/>
                  <a:pt x="5307" y="1064"/>
                </a:cubicBezTo>
                <a:cubicBezTo>
                  <a:pt x="5300" y="1055"/>
                  <a:pt x="5273" y="1047"/>
                  <a:pt x="5262" y="1041"/>
                </a:cubicBezTo>
                <a:cubicBezTo>
                  <a:pt x="5241" y="1029"/>
                  <a:pt x="5221" y="1018"/>
                  <a:pt x="5201" y="1005"/>
                </a:cubicBezTo>
                <a:cubicBezTo>
                  <a:pt x="5148" y="970"/>
                  <a:pt x="5104" y="942"/>
                  <a:pt x="5043" y="926"/>
                </a:cubicBezTo>
                <a:cubicBezTo>
                  <a:pt x="5032" y="926"/>
                  <a:pt x="5027" y="925"/>
                  <a:pt x="5020" y="921"/>
                </a:cubicBezTo>
                <a:cubicBezTo>
                  <a:pt x="5054" y="950"/>
                  <a:pt x="5086" y="975"/>
                  <a:pt x="5124" y="998"/>
                </a:cubicBezTo>
                <a:cubicBezTo>
                  <a:pt x="5153" y="1015"/>
                  <a:pt x="5232" y="1058"/>
                  <a:pt x="5229" y="1101"/>
                </a:cubicBezTo>
                <a:cubicBezTo>
                  <a:pt x="5227" y="1131"/>
                  <a:pt x="5201" y="1152"/>
                  <a:pt x="5183" y="1175"/>
                </a:cubicBezTo>
                <a:cubicBezTo>
                  <a:pt x="5148" y="1219"/>
                  <a:pt x="5108" y="1261"/>
                  <a:pt x="5071" y="1302"/>
                </a:cubicBezTo>
                <a:cubicBezTo>
                  <a:pt x="5037" y="1338"/>
                  <a:pt x="5026" y="1350"/>
                  <a:pt x="5002" y="1373"/>
                </a:cubicBezTo>
              </a:path>
              <a:path w="7523" h="2932" extrusionOk="0">
                <a:moveTo>
                  <a:pt x="2150" y="1032"/>
                </a:moveTo>
                <a:cubicBezTo>
                  <a:pt x="2125" y="1023"/>
                  <a:pt x="2102" y="1016"/>
                  <a:pt x="2075" y="1010"/>
                </a:cubicBezTo>
                <a:cubicBezTo>
                  <a:pt x="2048" y="1004"/>
                  <a:pt x="2021" y="997"/>
                  <a:pt x="1994" y="992"/>
                </a:cubicBezTo>
                <a:cubicBezTo>
                  <a:pt x="1965" y="987"/>
                  <a:pt x="1937" y="984"/>
                  <a:pt x="1908" y="980"/>
                </a:cubicBezTo>
                <a:cubicBezTo>
                  <a:pt x="1879" y="976"/>
                  <a:pt x="1849" y="973"/>
                  <a:pt x="1820" y="967"/>
                </a:cubicBezTo>
                <a:cubicBezTo>
                  <a:pt x="1780" y="958"/>
                  <a:pt x="1742" y="944"/>
                  <a:pt x="1703" y="934"/>
                </a:cubicBezTo>
                <a:cubicBezTo>
                  <a:pt x="1658" y="923"/>
                  <a:pt x="1613" y="917"/>
                  <a:pt x="1568" y="909"/>
                </a:cubicBezTo>
                <a:cubicBezTo>
                  <a:pt x="1518" y="900"/>
                  <a:pt x="1468" y="886"/>
                  <a:pt x="1417" y="878"/>
                </a:cubicBezTo>
                <a:cubicBezTo>
                  <a:pt x="1355" y="869"/>
                  <a:pt x="1286" y="849"/>
                  <a:pt x="1224" y="845"/>
                </a:cubicBezTo>
                <a:cubicBezTo>
                  <a:pt x="1203" y="844"/>
                  <a:pt x="1187" y="850"/>
                  <a:pt x="1167" y="853"/>
                </a:cubicBezTo>
                <a:cubicBezTo>
                  <a:pt x="1148" y="856"/>
                  <a:pt x="1128" y="860"/>
                  <a:pt x="1109" y="859"/>
                </a:cubicBezTo>
                <a:cubicBezTo>
                  <a:pt x="1095" y="858"/>
                  <a:pt x="1080" y="854"/>
                  <a:pt x="1065" y="853"/>
                </a:cubicBezTo>
                <a:cubicBezTo>
                  <a:pt x="1079" y="870"/>
                  <a:pt x="1094" y="889"/>
                  <a:pt x="1111" y="905"/>
                </a:cubicBezTo>
                <a:cubicBezTo>
                  <a:pt x="1131" y="925"/>
                  <a:pt x="1153" y="943"/>
                  <a:pt x="1174" y="963"/>
                </a:cubicBezTo>
                <a:cubicBezTo>
                  <a:pt x="1211" y="998"/>
                  <a:pt x="1239" y="1039"/>
                  <a:pt x="1270" y="1079"/>
                </a:cubicBezTo>
                <a:cubicBezTo>
                  <a:pt x="1280" y="1088"/>
                  <a:pt x="1283" y="1091"/>
                  <a:pt x="1287" y="1100"/>
                </a:cubicBezTo>
                <a:cubicBezTo>
                  <a:pt x="1251" y="1071"/>
                  <a:pt x="1218" y="1039"/>
                  <a:pt x="1182" y="1010"/>
                </a:cubicBezTo>
                <a:cubicBezTo>
                  <a:pt x="1129" y="967"/>
                  <a:pt x="1078" y="935"/>
                  <a:pt x="1017" y="906"/>
                </a:cubicBezTo>
                <a:cubicBezTo>
                  <a:pt x="1013" y="904"/>
                  <a:pt x="1010" y="902"/>
                  <a:pt x="1006" y="900"/>
                </a:cubicBezTo>
                <a:cubicBezTo>
                  <a:pt x="1020" y="881"/>
                  <a:pt x="1028" y="872"/>
                  <a:pt x="1051" y="854"/>
                </a:cubicBezTo>
                <a:cubicBezTo>
                  <a:pt x="1086" y="826"/>
                  <a:pt x="1125" y="803"/>
                  <a:pt x="1161" y="776"/>
                </a:cubicBezTo>
                <a:cubicBezTo>
                  <a:pt x="1208" y="741"/>
                  <a:pt x="1219" y="709"/>
                  <a:pt x="1229" y="654"/>
                </a:cubicBezTo>
              </a:path>
              <a:path w="7523" h="2932" extrusionOk="0">
                <a:moveTo>
                  <a:pt x="978" y="1405"/>
                </a:moveTo>
                <a:cubicBezTo>
                  <a:pt x="998" y="1402"/>
                  <a:pt x="1015" y="1407"/>
                  <a:pt x="1036" y="1408"/>
                </a:cubicBezTo>
                <a:cubicBezTo>
                  <a:pt x="1082" y="1410"/>
                  <a:pt x="1127" y="1409"/>
                  <a:pt x="1173" y="1409"/>
                </a:cubicBezTo>
                <a:cubicBezTo>
                  <a:pt x="1235" y="1409"/>
                  <a:pt x="1297" y="1408"/>
                  <a:pt x="1359" y="1403"/>
                </a:cubicBezTo>
              </a:path>
              <a:path w="7523" h="2932" extrusionOk="0">
                <a:moveTo>
                  <a:pt x="1722" y="1424"/>
                </a:moveTo>
                <a:cubicBezTo>
                  <a:pt x="1757" y="1429"/>
                  <a:pt x="1792" y="1437"/>
                  <a:pt x="1827" y="1442"/>
                </a:cubicBezTo>
                <a:cubicBezTo>
                  <a:pt x="1868" y="1448"/>
                  <a:pt x="1903" y="1448"/>
                  <a:pt x="1943" y="1447"/>
                </a:cubicBezTo>
                <a:cubicBezTo>
                  <a:pt x="1954" y="1447"/>
                  <a:pt x="1964" y="1448"/>
                  <a:pt x="1975" y="1448"/>
                </a:cubicBezTo>
              </a:path>
              <a:path w="7523" h="2932" extrusionOk="0">
                <a:moveTo>
                  <a:pt x="2251" y="1466"/>
                </a:moveTo>
                <a:cubicBezTo>
                  <a:pt x="2283" y="1460"/>
                  <a:pt x="2315" y="1455"/>
                  <a:pt x="2346" y="1447"/>
                </a:cubicBezTo>
                <a:cubicBezTo>
                  <a:pt x="2381" y="1437"/>
                  <a:pt x="2395" y="1434"/>
                  <a:pt x="2420" y="1435"/>
                </a:cubicBezTo>
              </a:path>
              <a:path w="7523" h="2932" extrusionOk="0">
                <a:moveTo>
                  <a:pt x="2824" y="1448"/>
                </a:moveTo>
                <a:cubicBezTo>
                  <a:pt x="2840" y="1465"/>
                  <a:pt x="2851" y="1466"/>
                  <a:pt x="2875" y="1466"/>
                </a:cubicBezTo>
                <a:cubicBezTo>
                  <a:pt x="2954" y="1467"/>
                  <a:pt x="3031" y="1455"/>
                  <a:pt x="3109" y="1447"/>
                </a:cubicBezTo>
                <a:cubicBezTo>
                  <a:pt x="3153" y="1442"/>
                  <a:pt x="3194" y="1435"/>
                  <a:pt x="3237" y="1429"/>
                </a:cubicBezTo>
              </a:path>
              <a:path w="7523" h="2932" extrusionOk="0">
                <a:moveTo>
                  <a:pt x="3537" y="1403"/>
                </a:moveTo>
                <a:cubicBezTo>
                  <a:pt x="3563" y="1416"/>
                  <a:pt x="3589" y="1410"/>
                  <a:pt x="3619" y="1407"/>
                </a:cubicBezTo>
                <a:cubicBezTo>
                  <a:pt x="3667" y="1402"/>
                  <a:pt x="3716" y="1395"/>
                  <a:pt x="3764" y="1395"/>
                </a:cubicBezTo>
                <a:cubicBezTo>
                  <a:pt x="3799" y="1397"/>
                  <a:pt x="3809" y="1398"/>
                  <a:pt x="3832" y="1394"/>
                </a:cubicBezTo>
              </a:path>
              <a:path w="7523" h="2932" extrusionOk="0">
                <a:moveTo>
                  <a:pt x="4168" y="1446"/>
                </a:moveTo>
                <a:cubicBezTo>
                  <a:pt x="4187" y="1451"/>
                  <a:pt x="4203" y="1450"/>
                  <a:pt x="4223" y="1450"/>
                </a:cubicBezTo>
                <a:cubicBezTo>
                  <a:pt x="4256" y="1450"/>
                  <a:pt x="4290" y="1449"/>
                  <a:pt x="4323" y="1446"/>
                </a:cubicBezTo>
                <a:cubicBezTo>
                  <a:pt x="4372" y="1442"/>
                  <a:pt x="4421" y="1435"/>
                  <a:pt x="4471" y="1433"/>
                </a:cubicBezTo>
              </a:path>
              <a:path w="7523" h="2932" extrusionOk="0">
                <a:moveTo>
                  <a:pt x="4647" y="1494"/>
                </a:moveTo>
                <a:cubicBezTo>
                  <a:pt x="4669" y="1494"/>
                  <a:pt x="4691" y="1498"/>
                  <a:pt x="4713" y="1498"/>
                </a:cubicBezTo>
                <a:cubicBezTo>
                  <a:pt x="4760" y="1499"/>
                  <a:pt x="4806" y="1505"/>
                  <a:pt x="4853" y="1506"/>
                </a:cubicBezTo>
                <a:cubicBezTo>
                  <a:pt x="4866" y="1506"/>
                  <a:pt x="4878" y="1505"/>
                  <a:pt x="4891" y="1505"/>
                </a:cubicBezTo>
              </a:path>
              <a:path w="7523" h="2932" extrusionOk="0">
                <a:moveTo>
                  <a:pt x="5251" y="1472"/>
                </a:moveTo>
                <a:cubicBezTo>
                  <a:pt x="5271" y="1462"/>
                  <a:pt x="5272" y="1468"/>
                  <a:pt x="5294" y="1471"/>
                </a:cubicBezTo>
                <a:cubicBezTo>
                  <a:pt x="5324" y="1476"/>
                  <a:pt x="5354" y="1472"/>
                  <a:pt x="5384" y="1468"/>
                </a:cubicBezTo>
              </a:path>
              <a:path w="7523" h="2932" extrusionOk="0">
                <a:moveTo>
                  <a:pt x="967" y="2093"/>
                </a:moveTo>
                <a:cubicBezTo>
                  <a:pt x="950" y="2104"/>
                  <a:pt x="934" y="2116"/>
                  <a:pt x="915" y="2124"/>
                </a:cubicBezTo>
                <a:cubicBezTo>
                  <a:pt x="912" y="2125"/>
                  <a:pt x="908" y="2126"/>
                  <a:pt x="905" y="2127"/>
                </a:cubicBezTo>
                <a:cubicBezTo>
                  <a:pt x="923" y="2132"/>
                  <a:pt x="941" y="2137"/>
                  <a:pt x="959" y="2141"/>
                </a:cubicBezTo>
                <a:cubicBezTo>
                  <a:pt x="1030" y="2157"/>
                  <a:pt x="1098" y="2152"/>
                  <a:pt x="1169" y="2145"/>
                </a:cubicBezTo>
                <a:cubicBezTo>
                  <a:pt x="1255" y="2136"/>
                  <a:pt x="1365" y="2099"/>
                  <a:pt x="1450" y="2133"/>
                </a:cubicBezTo>
                <a:cubicBezTo>
                  <a:pt x="1463" y="2138"/>
                  <a:pt x="1475" y="2145"/>
                  <a:pt x="1487" y="2151"/>
                </a:cubicBezTo>
                <a:cubicBezTo>
                  <a:pt x="1466" y="2132"/>
                  <a:pt x="1466" y="2133"/>
                  <a:pt x="1461" y="2100"/>
                </a:cubicBezTo>
                <a:cubicBezTo>
                  <a:pt x="1446" y="2000"/>
                  <a:pt x="1469" y="1883"/>
                  <a:pt x="1475" y="1783"/>
                </a:cubicBezTo>
                <a:cubicBezTo>
                  <a:pt x="1478" y="1733"/>
                  <a:pt x="1480" y="1684"/>
                  <a:pt x="1484" y="1634"/>
                </a:cubicBezTo>
                <a:cubicBezTo>
                  <a:pt x="1485" y="1620"/>
                  <a:pt x="1487" y="1605"/>
                  <a:pt x="1488" y="1591"/>
                </a:cubicBezTo>
                <a:cubicBezTo>
                  <a:pt x="1489" y="1607"/>
                  <a:pt x="1490" y="1622"/>
                  <a:pt x="1491" y="1638"/>
                </a:cubicBezTo>
              </a:path>
              <a:path w="7523" h="2932" extrusionOk="0">
                <a:moveTo>
                  <a:pt x="6" y="947"/>
                </a:moveTo>
                <a:cubicBezTo>
                  <a:pt x="6" y="934"/>
                  <a:pt x="3" y="923"/>
                  <a:pt x="5" y="907"/>
                </a:cubicBezTo>
                <a:cubicBezTo>
                  <a:pt x="8" y="885"/>
                  <a:pt x="13" y="863"/>
                  <a:pt x="18" y="841"/>
                </a:cubicBezTo>
                <a:cubicBezTo>
                  <a:pt x="28" y="796"/>
                  <a:pt x="40" y="752"/>
                  <a:pt x="52" y="707"/>
                </a:cubicBezTo>
                <a:cubicBezTo>
                  <a:pt x="68" y="647"/>
                  <a:pt x="85" y="588"/>
                  <a:pt x="102" y="528"/>
                </a:cubicBezTo>
                <a:cubicBezTo>
                  <a:pt x="121" y="463"/>
                  <a:pt x="137" y="397"/>
                  <a:pt x="159" y="333"/>
                </a:cubicBezTo>
                <a:cubicBezTo>
                  <a:pt x="178" y="277"/>
                  <a:pt x="198" y="221"/>
                  <a:pt x="218" y="165"/>
                </a:cubicBezTo>
                <a:cubicBezTo>
                  <a:pt x="234" y="120"/>
                  <a:pt x="247" y="72"/>
                  <a:pt x="269" y="30"/>
                </a:cubicBezTo>
                <a:cubicBezTo>
                  <a:pt x="275" y="20"/>
                  <a:pt x="283" y="10"/>
                  <a:pt x="289" y="0"/>
                </a:cubicBezTo>
                <a:cubicBezTo>
                  <a:pt x="297" y="18"/>
                  <a:pt x="309" y="37"/>
                  <a:pt x="316" y="61"/>
                </a:cubicBezTo>
                <a:cubicBezTo>
                  <a:pt x="346" y="168"/>
                  <a:pt x="375" y="276"/>
                  <a:pt x="410" y="381"/>
                </a:cubicBezTo>
                <a:cubicBezTo>
                  <a:pt x="433" y="451"/>
                  <a:pt x="457" y="520"/>
                  <a:pt x="477" y="591"/>
                </a:cubicBezTo>
                <a:cubicBezTo>
                  <a:pt x="495" y="655"/>
                  <a:pt x="514" y="719"/>
                  <a:pt x="531" y="784"/>
                </a:cubicBezTo>
                <a:cubicBezTo>
                  <a:pt x="538" y="812"/>
                  <a:pt x="547" y="839"/>
                  <a:pt x="553" y="867"/>
                </a:cubicBezTo>
                <a:cubicBezTo>
                  <a:pt x="558" y="889"/>
                  <a:pt x="554" y="896"/>
                  <a:pt x="551" y="913"/>
                </a:cubicBezTo>
              </a:path>
              <a:path w="7523" h="2932" extrusionOk="0">
                <a:moveTo>
                  <a:pt x="105" y="587"/>
                </a:moveTo>
                <a:cubicBezTo>
                  <a:pt x="96" y="560"/>
                  <a:pt x="99" y="558"/>
                  <a:pt x="127" y="552"/>
                </a:cubicBezTo>
                <a:cubicBezTo>
                  <a:pt x="152" y="547"/>
                  <a:pt x="179" y="554"/>
                  <a:pt x="205" y="553"/>
                </a:cubicBezTo>
                <a:cubicBezTo>
                  <a:pt x="242" y="551"/>
                  <a:pt x="279" y="544"/>
                  <a:pt x="316" y="543"/>
                </a:cubicBezTo>
                <a:cubicBezTo>
                  <a:pt x="342" y="542"/>
                  <a:pt x="369" y="541"/>
                  <a:pt x="394" y="547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0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40375" y="3910013"/>
            <a:ext cx="1119188" cy="2670175"/>
          </a:xfrm>
          <a:custGeom>
            <a:avLst/>
            <a:gdLst/>
            <a:ahLst/>
            <a:cxnLst>
              <a:cxn ang="0">
                <a:pos x="1714" y="7327"/>
              </a:cxn>
              <a:cxn ang="0">
                <a:pos x="1728" y="7372"/>
              </a:cxn>
              <a:cxn ang="0">
                <a:pos x="1708" y="7291"/>
              </a:cxn>
              <a:cxn ang="0">
                <a:pos x="1736" y="7334"/>
              </a:cxn>
              <a:cxn ang="0">
                <a:pos x="1739" y="7327"/>
              </a:cxn>
              <a:cxn ang="0">
                <a:pos x="1670" y="7276"/>
              </a:cxn>
              <a:cxn ang="0">
                <a:pos x="2414" y="701"/>
              </a:cxn>
              <a:cxn ang="0">
                <a:pos x="3007" y="1095"/>
              </a:cxn>
              <a:cxn ang="0">
                <a:pos x="1884" y="1276"/>
              </a:cxn>
              <a:cxn ang="0">
                <a:pos x="2007" y="1991"/>
              </a:cxn>
              <a:cxn ang="0">
                <a:pos x="880" y="1623"/>
              </a:cxn>
              <a:cxn ang="0">
                <a:pos x="1273" y="588"/>
              </a:cxn>
              <a:cxn ang="0">
                <a:pos x="652" y="622"/>
              </a:cxn>
              <a:cxn ang="0">
                <a:pos x="0" y="730"/>
              </a:cxn>
              <a:cxn ang="0">
                <a:pos x="848" y="140"/>
              </a:cxn>
              <a:cxn ang="0">
                <a:pos x="1152" y="3226"/>
              </a:cxn>
              <a:cxn ang="0">
                <a:pos x="1017" y="3392"/>
              </a:cxn>
              <a:cxn ang="0">
                <a:pos x="788" y="3687"/>
              </a:cxn>
              <a:cxn ang="0">
                <a:pos x="879" y="3673"/>
              </a:cxn>
              <a:cxn ang="0">
                <a:pos x="1472" y="3662"/>
              </a:cxn>
              <a:cxn ang="0">
                <a:pos x="1425" y="3223"/>
              </a:cxn>
              <a:cxn ang="0">
                <a:pos x="1364" y="3504"/>
              </a:cxn>
              <a:cxn ang="0">
                <a:pos x="1244" y="4020"/>
              </a:cxn>
              <a:cxn ang="0">
                <a:pos x="1779" y="3801"/>
              </a:cxn>
              <a:cxn ang="0">
                <a:pos x="1775" y="3969"/>
              </a:cxn>
              <a:cxn ang="0">
                <a:pos x="1823" y="3867"/>
              </a:cxn>
              <a:cxn ang="0">
                <a:pos x="1988" y="3698"/>
              </a:cxn>
              <a:cxn ang="0">
                <a:pos x="2023" y="3959"/>
              </a:cxn>
              <a:cxn ang="0">
                <a:pos x="2097" y="3867"/>
              </a:cxn>
              <a:cxn ang="0">
                <a:pos x="2300" y="3743"/>
              </a:cxn>
              <a:cxn ang="0">
                <a:pos x="2426" y="4008"/>
              </a:cxn>
              <a:cxn ang="0">
                <a:pos x="1683" y="2936"/>
              </a:cxn>
              <a:cxn ang="0">
                <a:pos x="1660" y="2364"/>
              </a:cxn>
              <a:cxn ang="0">
                <a:pos x="1626" y="1440"/>
              </a:cxn>
              <a:cxn ang="0">
                <a:pos x="1574" y="729"/>
              </a:cxn>
              <a:cxn ang="0">
                <a:pos x="1569" y="535"/>
              </a:cxn>
              <a:cxn ang="0">
                <a:pos x="1461" y="721"/>
              </a:cxn>
              <a:cxn ang="0">
                <a:pos x="1480" y="623"/>
              </a:cxn>
              <a:cxn ang="0">
                <a:pos x="1599" y="682"/>
              </a:cxn>
              <a:cxn ang="0">
                <a:pos x="1709" y="4464"/>
              </a:cxn>
              <a:cxn ang="0">
                <a:pos x="1722" y="5395"/>
              </a:cxn>
              <a:cxn ang="0">
                <a:pos x="1760" y="6236"/>
              </a:cxn>
              <a:cxn ang="0">
                <a:pos x="1756" y="6689"/>
              </a:cxn>
              <a:cxn ang="0">
                <a:pos x="1747" y="6983"/>
              </a:cxn>
              <a:cxn ang="0">
                <a:pos x="1592" y="6677"/>
              </a:cxn>
              <a:cxn ang="0">
                <a:pos x="1522" y="6592"/>
              </a:cxn>
              <a:cxn ang="0">
                <a:pos x="1750" y="6945"/>
              </a:cxn>
              <a:cxn ang="0">
                <a:pos x="1806" y="6888"/>
              </a:cxn>
              <a:cxn ang="0">
                <a:pos x="1908" y="6597"/>
              </a:cxn>
              <a:cxn ang="0">
                <a:pos x="1925" y="4366"/>
              </a:cxn>
              <a:cxn ang="0">
                <a:pos x="1911" y="4769"/>
              </a:cxn>
              <a:cxn ang="0">
                <a:pos x="1900" y="4889"/>
              </a:cxn>
              <a:cxn ang="0">
                <a:pos x="1907" y="5246"/>
              </a:cxn>
              <a:cxn ang="0">
                <a:pos x="1893" y="5396"/>
              </a:cxn>
              <a:cxn ang="0">
                <a:pos x="1912" y="5701"/>
              </a:cxn>
              <a:cxn ang="0">
                <a:pos x="1915" y="5796"/>
              </a:cxn>
              <a:cxn ang="0">
                <a:pos x="1906" y="6221"/>
              </a:cxn>
              <a:cxn ang="0">
                <a:pos x="1916" y="6349"/>
              </a:cxn>
              <a:cxn ang="0">
                <a:pos x="1914" y="7079"/>
              </a:cxn>
            </a:cxnLst>
            <a:rect l="0" t="0" r="r" b="b"/>
            <a:pathLst>
              <a:path w="3112" h="7416" extrusionOk="0">
                <a:moveTo>
                  <a:pt x="1783" y="7254"/>
                </a:moveTo>
                <a:cubicBezTo>
                  <a:pt x="1740" y="7283"/>
                  <a:pt x="1726" y="7292"/>
                  <a:pt x="1714" y="7327"/>
                </a:cubicBezTo>
                <a:cubicBezTo>
                  <a:pt x="1748" y="7388"/>
                  <a:pt x="1867" y="7434"/>
                  <a:pt x="1820" y="7320"/>
                </a:cubicBezTo>
                <a:cubicBezTo>
                  <a:pt x="1780" y="7224"/>
                  <a:pt x="1657" y="7294"/>
                  <a:pt x="1728" y="7372"/>
                </a:cubicBezTo>
                <a:cubicBezTo>
                  <a:pt x="1797" y="7448"/>
                  <a:pt x="1872" y="7338"/>
                  <a:pt x="1795" y="7274"/>
                </a:cubicBezTo>
                <a:cubicBezTo>
                  <a:pt x="1750" y="7261"/>
                  <a:pt x="1733" y="7259"/>
                  <a:pt x="1708" y="7291"/>
                </a:cubicBezTo>
                <a:cubicBezTo>
                  <a:pt x="1705" y="7332"/>
                  <a:pt x="1732" y="7478"/>
                  <a:pt x="1810" y="7401"/>
                </a:cubicBezTo>
                <a:cubicBezTo>
                  <a:pt x="1874" y="7338"/>
                  <a:pt x="1771" y="7216"/>
                  <a:pt x="1736" y="7334"/>
                </a:cubicBezTo>
                <a:cubicBezTo>
                  <a:pt x="1711" y="7420"/>
                  <a:pt x="1840" y="7410"/>
                  <a:pt x="1855" y="7326"/>
                </a:cubicBezTo>
                <a:cubicBezTo>
                  <a:pt x="1873" y="7225"/>
                  <a:pt x="1746" y="7220"/>
                  <a:pt x="1739" y="7327"/>
                </a:cubicBezTo>
                <a:cubicBezTo>
                  <a:pt x="1731" y="7444"/>
                  <a:pt x="1824" y="7410"/>
                  <a:pt x="1852" y="7339"/>
                </a:cubicBezTo>
                <a:cubicBezTo>
                  <a:pt x="1814" y="7282"/>
                  <a:pt x="1741" y="7173"/>
                  <a:pt x="1670" y="7276"/>
                </a:cubicBezTo>
                <a:cubicBezTo>
                  <a:pt x="1666" y="7293"/>
                  <a:pt x="1662" y="7310"/>
                  <a:pt x="1658" y="7327"/>
                </a:cubicBezTo>
              </a:path>
              <a:path w="3112" h="7416" extrusionOk="0">
                <a:moveTo>
                  <a:pt x="2414" y="701"/>
                </a:moveTo>
                <a:cubicBezTo>
                  <a:pt x="2480" y="756"/>
                  <a:pt x="2547" y="809"/>
                  <a:pt x="2620" y="856"/>
                </a:cubicBezTo>
                <a:cubicBezTo>
                  <a:pt x="2747" y="938"/>
                  <a:pt x="2878" y="1016"/>
                  <a:pt x="3007" y="1095"/>
                </a:cubicBezTo>
                <a:cubicBezTo>
                  <a:pt x="3042" y="1116"/>
                  <a:pt x="3076" y="1136"/>
                  <a:pt x="3111" y="1157"/>
                </a:cubicBezTo>
              </a:path>
              <a:path w="3112" h="7416" extrusionOk="0">
                <a:moveTo>
                  <a:pt x="1884" y="1276"/>
                </a:moveTo>
                <a:cubicBezTo>
                  <a:pt x="1925" y="1400"/>
                  <a:pt x="1954" y="1521"/>
                  <a:pt x="1973" y="1651"/>
                </a:cubicBezTo>
                <a:cubicBezTo>
                  <a:pt x="1990" y="1764"/>
                  <a:pt x="1999" y="1877"/>
                  <a:pt x="2007" y="1991"/>
                </a:cubicBezTo>
              </a:path>
              <a:path w="3112" h="7416" extrusionOk="0">
                <a:moveTo>
                  <a:pt x="1250" y="1247"/>
                </a:moveTo>
                <a:cubicBezTo>
                  <a:pt x="1127" y="1372"/>
                  <a:pt x="1010" y="1505"/>
                  <a:pt x="880" y="1623"/>
                </a:cubicBezTo>
                <a:cubicBezTo>
                  <a:pt x="849" y="1649"/>
                  <a:pt x="818" y="1675"/>
                  <a:pt x="787" y="1701"/>
                </a:cubicBezTo>
              </a:path>
              <a:path w="3112" h="7416" extrusionOk="0">
                <a:moveTo>
                  <a:pt x="1273" y="588"/>
                </a:moveTo>
                <a:cubicBezTo>
                  <a:pt x="1198" y="605"/>
                  <a:pt x="1124" y="616"/>
                  <a:pt x="1047" y="618"/>
                </a:cubicBezTo>
                <a:cubicBezTo>
                  <a:pt x="915" y="622"/>
                  <a:pt x="784" y="616"/>
                  <a:pt x="652" y="622"/>
                </a:cubicBezTo>
                <a:cubicBezTo>
                  <a:pt x="503" y="628"/>
                  <a:pt x="355" y="642"/>
                  <a:pt x="209" y="670"/>
                </a:cubicBezTo>
                <a:cubicBezTo>
                  <a:pt x="137" y="684"/>
                  <a:pt x="69" y="707"/>
                  <a:pt x="0" y="730"/>
                </a:cubicBezTo>
              </a:path>
              <a:path w="3112" h="7416" extrusionOk="0">
                <a:moveTo>
                  <a:pt x="1129" y="241"/>
                </a:moveTo>
                <a:cubicBezTo>
                  <a:pt x="1035" y="208"/>
                  <a:pt x="942" y="174"/>
                  <a:pt x="848" y="140"/>
                </a:cubicBezTo>
                <a:cubicBezTo>
                  <a:pt x="730" y="96"/>
                  <a:pt x="614" y="48"/>
                  <a:pt x="497" y="0"/>
                </a:cubicBezTo>
              </a:path>
              <a:path w="3112" h="7416" extrusionOk="0">
                <a:moveTo>
                  <a:pt x="1152" y="3226"/>
                </a:moveTo>
                <a:cubicBezTo>
                  <a:pt x="1129" y="3236"/>
                  <a:pt x="1125" y="3242"/>
                  <a:pt x="1110" y="3262"/>
                </a:cubicBezTo>
                <a:cubicBezTo>
                  <a:pt x="1077" y="3304"/>
                  <a:pt x="1048" y="3349"/>
                  <a:pt x="1017" y="3392"/>
                </a:cubicBezTo>
                <a:cubicBezTo>
                  <a:pt x="975" y="3450"/>
                  <a:pt x="932" y="3507"/>
                  <a:pt x="888" y="3563"/>
                </a:cubicBezTo>
                <a:cubicBezTo>
                  <a:pt x="857" y="3603"/>
                  <a:pt x="811" y="3642"/>
                  <a:pt x="788" y="3687"/>
                </a:cubicBezTo>
                <a:cubicBezTo>
                  <a:pt x="788" y="3691"/>
                  <a:pt x="788" y="3695"/>
                  <a:pt x="788" y="3699"/>
                </a:cubicBezTo>
                <a:cubicBezTo>
                  <a:pt x="819" y="3693"/>
                  <a:pt x="848" y="3682"/>
                  <a:pt x="879" y="3673"/>
                </a:cubicBezTo>
                <a:cubicBezTo>
                  <a:pt x="1019" y="3631"/>
                  <a:pt x="1164" y="3617"/>
                  <a:pt x="1309" y="3632"/>
                </a:cubicBezTo>
                <a:cubicBezTo>
                  <a:pt x="1365" y="3638"/>
                  <a:pt x="1418" y="3650"/>
                  <a:pt x="1472" y="3662"/>
                </a:cubicBezTo>
                <a:cubicBezTo>
                  <a:pt x="1505" y="3669"/>
                  <a:pt x="1528" y="3667"/>
                  <a:pt x="1560" y="3663"/>
                </a:cubicBezTo>
              </a:path>
              <a:path w="3112" h="7416" extrusionOk="0">
                <a:moveTo>
                  <a:pt x="1425" y="3223"/>
                </a:moveTo>
                <a:cubicBezTo>
                  <a:pt x="1412" y="3250"/>
                  <a:pt x="1405" y="3273"/>
                  <a:pt x="1400" y="3303"/>
                </a:cubicBezTo>
                <a:cubicBezTo>
                  <a:pt x="1389" y="3370"/>
                  <a:pt x="1380" y="3438"/>
                  <a:pt x="1364" y="3504"/>
                </a:cubicBezTo>
                <a:cubicBezTo>
                  <a:pt x="1340" y="3603"/>
                  <a:pt x="1314" y="3701"/>
                  <a:pt x="1289" y="3799"/>
                </a:cubicBezTo>
                <a:cubicBezTo>
                  <a:pt x="1270" y="3872"/>
                  <a:pt x="1246" y="3944"/>
                  <a:pt x="1244" y="4020"/>
                </a:cubicBezTo>
                <a:cubicBezTo>
                  <a:pt x="1245" y="4027"/>
                  <a:pt x="1245" y="4033"/>
                  <a:pt x="1246" y="4040"/>
                </a:cubicBezTo>
              </a:path>
              <a:path w="3112" h="7416" extrusionOk="0">
                <a:moveTo>
                  <a:pt x="1779" y="3801"/>
                </a:moveTo>
                <a:cubicBezTo>
                  <a:pt x="1790" y="3831"/>
                  <a:pt x="1791" y="3843"/>
                  <a:pt x="1787" y="3878"/>
                </a:cubicBezTo>
                <a:cubicBezTo>
                  <a:pt x="1784" y="3909"/>
                  <a:pt x="1779" y="3939"/>
                  <a:pt x="1775" y="3969"/>
                </a:cubicBezTo>
                <a:cubicBezTo>
                  <a:pt x="1772" y="3988"/>
                  <a:pt x="1769" y="4008"/>
                  <a:pt x="1767" y="4027"/>
                </a:cubicBezTo>
                <a:cubicBezTo>
                  <a:pt x="1786" y="3974"/>
                  <a:pt x="1801" y="3919"/>
                  <a:pt x="1823" y="3867"/>
                </a:cubicBezTo>
                <a:cubicBezTo>
                  <a:pt x="1845" y="3815"/>
                  <a:pt x="1872" y="3759"/>
                  <a:pt x="1911" y="3717"/>
                </a:cubicBezTo>
                <a:cubicBezTo>
                  <a:pt x="1930" y="3697"/>
                  <a:pt x="1964" y="3668"/>
                  <a:pt x="1988" y="3698"/>
                </a:cubicBezTo>
                <a:cubicBezTo>
                  <a:pt x="2015" y="3732"/>
                  <a:pt x="2014" y="3786"/>
                  <a:pt x="2016" y="3826"/>
                </a:cubicBezTo>
                <a:cubicBezTo>
                  <a:pt x="2019" y="3870"/>
                  <a:pt x="2019" y="3915"/>
                  <a:pt x="2023" y="3959"/>
                </a:cubicBezTo>
                <a:cubicBezTo>
                  <a:pt x="2026" y="3974"/>
                  <a:pt x="2025" y="3978"/>
                  <a:pt x="2037" y="3979"/>
                </a:cubicBezTo>
                <a:cubicBezTo>
                  <a:pt x="2060" y="3943"/>
                  <a:pt x="2076" y="3904"/>
                  <a:pt x="2097" y="3867"/>
                </a:cubicBezTo>
                <a:cubicBezTo>
                  <a:pt x="2125" y="3817"/>
                  <a:pt x="2160" y="3755"/>
                  <a:pt x="2206" y="3719"/>
                </a:cubicBezTo>
                <a:cubicBezTo>
                  <a:pt x="2244" y="3689"/>
                  <a:pt x="2278" y="3704"/>
                  <a:pt x="2300" y="3743"/>
                </a:cubicBezTo>
                <a:cubicBezTo>
                  <a:pt x="2330" y="3797"/>
                  <a:pt x="2336" y="3863"/>
                  <a:pt x="2357" y="3920"/>
                </a:cubicBezTo>
                <a:cubicBezTo>
                  <a:pt x="2364" y="3940"/>
                  <a:pt x="2388" y="4019"/>
                  <a:pt x="2426" y="4008"/>
                </a:cubicBezTo>
                <a:cubicBezTo>
                  <a:pt x="2431" y="4004"/>
                  <a:pt x="2435" y="4000"/>
                  <a:pt x="2440" y="3996"/>
                </a:cubicBezTo>
              </a:path>
              <a:path w="3112" h="7416" extrusionOk="0">
                <a:moveTo>
                  <a:pt x="1683" y="2936"/>
                </a:moveTo>
                <a:cubicBezTo>
                  <a:pt x="1679" y="2812"/>
                  <a:pt x="1672" y="2689"/>
                  <a:pt x="1667" y="2566"/>
                </a:cubicBezTo>
                <a:cubicBezTo>
                  <a:pt x="1664" y="2499"/>
                  <a:pt x="1663" y="2431"/>
                  <a:pt x="1660" y="2364"/>
                </a:cubicBezTo>
                <a:cubicBezTo>
                  <a:pt x="1652" y="2160"/>
                  <a:pt x="1620" y="1961"/>
                  <a:pt x="1631" y="1756"/>
                </a:cubicBezTo>
                <a:cubicBezTo>
                  <a:pt x="1637" y="1649"/>
                  <a:pt x="1642" y="1546"/>
                  <a:pt x="1626" y="1440"/>
                </a:cubicBezTo>
                <a:cubicBezTo>
                  <a:pt x="1605" y="1299"/>
                  <a:pt x="1612" y="1159"/>
                  <a:pt x="1595" y="1018"/>
                </a:cubicBezTo>
                <a:cubicBezTo>
                  <a:pt x="1583" y="919"/>
                  <a:pt x="1570" y="829"/>
                  <a:pt x="1574" y="729"/>
                </a:cubicBezTo>
                <a:cubicBezTo>
                  <a:pt x="1576" y="674"/>
                  <a:pt x="1595" y="603"/>
                  <a:pt x="1584" y="549"/>
                </a:cubicBezTo>
                <a:cubicBezTo>
                  <a:pt x="1574" y="544"/>
                  <a:pt x="1571" y="543"/>
                  <a:pt x="1569" y="535"/>
                </a:cubicBezTo>
                <a:cubicBezTo>
                  <a:pt x="1556" y="551"/>
                  <a:pt x="1542" y="564"/>
                  <a:pt x="1530" y="584"/>
                </a:cubicBezTo>
                <a:cubicBezTo>
                  <a:pt x="1505" y="628"/>
                  <a:pt x="1482" y="675"/>
                  <a:pt x="1461" y="721"/>
                </a:cubicBezTo>
                <a:cubicBezTo>
                  <a:pt x="1448" y="748"/>
                  <a:pt x="1437" y="776"/>
                  <a:pt x="1425" y="803"/>
                </a:cubicBezTo>
                <a:cubicBezTo>
                  <a:pt x="1442" y="743"/>
                  <a:pt x="1456" y="681"/>
                  <a:pt x="1480" y="623"/>
                </a:cubicBezTo>
                <a:cubicBezTo>
                  <a:pt x="1496" y="583"/>
                  <a:pt x="1518" y="564"/>
                  <a:pt x="1540" y="538"/>
                </a:cubicBezTo>
                <a:cubicBezTo>
                  <a:pt x="1560" y="585"/>
                  <a:pt x="1577" y="635"/>
                  <a:pt x="1599" y="682"/>
                </a:cubicBezTo>
                <a:cubicBezTo>
                  <a:pt x="1648" y="787"/>
                  <a:pt x="1714" y="861"/>
                  <a:pt x="1817" y="912"/>
                </a:cubicBezTo>
              </a:path>
              <a:path w="3112" h="7416" extrusionOk="0">
                <a:moveTo>
                  <a:pt x="1709" y="4464"/>
                </a:moveTo>
                <a:cubicBezTo>
                  <a:pt x="1708" y="4487"/>
                  <a:pt x="1707" y="4509"/>
                  <a:pt x="1708" y="4532"/>
                </a:cubicBezTo>
                <a:cubicBezTo>
                  <a:pt x="1724" y="4820"/>
                  <a:pt x="1716" y="5107"/>
                  <a:pt x="1722" y="5395"/>
                </a:cubicBezTo>
                <a:cubicBezTo>
                  <a:pt x="1726" y="5581"/>
                  <a:pt x="1735" y="5766"/>
                  <a:pt x="1748" y="5951"/>
                </a:cubicBezTo>
                <a:cubicBezTo>
                  <a:pt x="1754" y="6046"/>
                  <a:pt x="1758" y="6141"/>
                  <a:pt x="1760" y="6236"/>
                </a:cubicBezTo>
                <a:cubicBezTo>
                  <a:pt x="1762" y="6304"/>
                  <a:pt x="1764" y="6371"/>
                  <a:pt x="1763" y="6439"/>
                </a:cubicBezTo>
                <a:cubicBezTo>
                  <a:pt x="1762" y="6522"/>
                  <a:pt x="1757" y="6606"/>
                  <a:pt x="1756" y="6689"/>
                </a:cubicBezTo>
                <a:cubicBezTo>
                  <a:pt x="1755" y="6740"/>
                  <a:pt x="1755" y="6791"/>
                  <a:pt x="1752" y="6842"/>
                </a:cubicBezTo>
                <a:cubicBezTo>
                  <a:pt x="1750" y="6889"/>
                  <a:pt x="1749" y="6936"/>
                  <a:pt x="1747" y="6983"/>
                </a:cubicBezTo>
                <a:cubicBezTo>
                  <a:pt x="1717" y="6952"/>
                  <a:pt x="1706" y="6944"/>
                  <a:pt x="1688" y="6898"/>
                </a:cubicBezTo>
                <a:cubicBezTo>
                  <a:pt x="1659" y="6822"/>
                  <a:pt x="1631" y="6749"/>
                  <a:pt x="1592" y="6677"/>
                </a:cubicBezTo>
                <a:cubicBezTo>
                  <a:pt x="1575" y="6647"/>
                  <a:pt x="1558" y="6622"/>
                  <a:pt x="1535" y="6597"/>
                </a:cubicBezTo>
                <a:cubicBezTo>
                  <a:pt x="1531" y="6595"/>
                  <a:pt x="1526" y="6594"/>
                  <a:pt x="1522" y="6592"/>
                </a:cubicBezTo>
                <a:cubicBezTo>
                  <a:pt x="1534" y="6615"/>
                  <a:pt x="1547" y="6637"/>
                  <a:pt x="1559" y="6660"/>
                </a:cubicBezTo>
                <a:cubicBezTo>
                  <a:pt x="1613" y="6766"/>
                  <a:pt x="1665" y="6861"/>
                  <a:pt x="1750" y="6945"/>
                </a:cubicBezTo>
                <a:cubicBezTo>
                  <a:pt x="1755" y="6949"/>
                  <a:pt x="1760" y="6954"/>
                  <a:pt x="1765" y="6958"/>
                </a:cubicBezTo>
                <a:cubicBezTo>
                  <a:pt x="1778" y="6936"/>
                  <a:pt x="1793" y="6913"/>
                  <a:pt x="1806" y="6888"/>
                </a:cubicBezTo>
                <a:cubicBezTo>
                  <a:pt x="1835" y="6833"/>
                  <a:pt x="1861" y="6777"/>
                  <a:pt x="1881" y="6718"/>
                </a:cubicBezTo>
                <a:cubicBezTo>
                  <a:pt x="1899" y="6660"/>
                  <a:pt x="1905" y="6639"/>
                  <a:pt x="1908" y="6597"/>
                </a:cubicBezTo>
              </a:path>
              <a:path w="3112" h="7416" extrusionOk="0">
                <a:moveTo>
                  <a:pt x="1941" y="4260"/>
                </a:moveTo>
                <a:cubicBezTo>
                  <a:pt x="1936" y="4295"/>
                  <a:pt x="1930" y="4331"/>
                  <a:pt x="1925" y="4366"/>
                </a:cubicBezTo>
                <a:cubicBezTo>
                  <a:pt x="1920" y="4401"/>
                  <a:pt x="1918" y="4414"/>
                  <a:pt x="1922" y="4439"/>
                </a:cubicBezTo>
              </a:path>
              <a:path w="3112" h="7416" extrusionOk="0">
                <a:moveTo>
                  <a:pt x="1911" y="4769"/>
                </a:moveTo>
                <a:cubicBezTo>
                  <a:pt x="1905" y="4789"/>
                  <a:pt x="1899" y="4807"/>
                  <a:pt x="1897" y="4828"/>
                </a:cubicBezTo>
                <a:cubicBezTo>
                  <a:pt x="1895" y="4849"/>
                  <a:pt x="1899" y="4868"/>
                  <a:pt x="1900" y="4889"/>
                </a:cubicBezTo>
                <a:cubicBezTo>
                  <a:pt x="1901" y="4907"/>
                  <a:pt x="1903" y="4925"/>
                  <a:pt x="1904" y="4943"/>
                </a:cubicBezTo>
              </a:path>
              <a:path w="3112" h="7416" extrusionOk="0">
                <a:moveTo>
                  <a:pt x="1907" y="5246"/>
                </a:moveTo>
                <a:cubicBezTo>
                  <a:pt x="1904" y="5271"/>
                  <a:pt x="1897" y="5294"/>
                  <a:pt x="1894" y="5319"/>
                </a:cubicBezTo>
                <a:cubicBezTo>
                  <a:pt x="1890" y="5346"/>
                  <a:pt x="1894" y="5370"/>
                  <a:pt x="1893" y="5396"/>
                </a:cubicBezTo>
                <a:cubicBezTo>
                  <a:pt x="1892" y="5401"/>
                  <a:pt x="1891" y="5406"/>
                  <a:pt x="1890" y="5411"/>
                </a:cubicBezTo>
              </a:path>
              <a:path w="3112" h="7416" extrusionOk="0">
                <a:moveTo>
                  <a:pt x="1912" y="5701"/>
                </a:moveTo>
                <a:cubicBezTo>
                  <a:pt x="1910" y="5725"/>
                  <a:pt x="1910" y="5751"/>
                  <a:pt x="1912" y="5775"/>
                </a:cubicBezTo>
                <a:cubicBezTo>
                  <a:pt x="1913" y="5782"/>
                  <a:pt x="1914" y="5789"/>
                  <a:pt x="1915" y="5796"/>
                </a:cubicBezTo>
              </a:path>
              <a:path w="3112" h="7416" extrusionOk="0">
                <a:moveTo>
                  <a:pt x="1901" y="6153"/>
                </a:moveTo>
                <a:cubicBezTo>
                  <a:pt x="1901" y="6176"/>
                  <a:pt x="1904" y="6198"/>
                  <a:pt x="1906" y="6221"/>
                </a:cubicBezTo>
                <a:cubicBezTo>
                  <a:pt x="1909" y="6254"/>
                  <a:pt x="1909" y="6288"/>
                  <a:pt x="1912" y="6321"/>
                </a:cubicBezTo>
                <a:cubicBezTo>
                  <a:pt x="1913" y="6330"/>
                  <a:pt x="1915" y="6340"/>
                  <a:pt x="1916" y="6349"/>
                </a:cubicBezTo>
              </a:path>
              <a:path w="3112" h="7416" extrusionOk="0">
                <a:moveTo>
                  <a:pt x="1917" y="7038"/>
                </a:moveTo>
                <a:cubicBezTo>
                  <a:pt x="1916" y="7052"/>
                  <a:pt x="1915" y="7065"/>
                  <a:pt x="1914" y="7079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1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04163" y="41671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2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96213" y="4259263"/>
            <a:ext cx="36512" cy="44450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67" y="42"/>
              </a:cxn>
              <a:cxn ang="0">
                <a:pos x="32" y="80"/>
              </a:cxn>
              <a:cxn ang="0">
                <a:pos x="0" y="123"/>
              </a:cxn>
            </a:cxnLst>
            <a:rect l="0" t="0" r="r" b="b"/>
            <a:pathLst>
              <a:path w="101" h="124" extrusionOk="0">
                <a:moveTo>
                  <a:pt x="100" y="0"/>
                </a:moveTo>
                <a:cubicBezTo>
                  <a:pt x="91" y="15"/>
                  <a:pt x="80" y="29"/>
                  <a:pt x="67" y="42"/>
                </a:cubicBezTo>
                <a:cubicBezTo>
                  <a:pt x="55" y="54"/>
                  <a:pt x="43" y="66"/>
                  <a:pt x="32" y="80"/>
                </a:cubicBezTo>
                <a:cubicBezTo>
                  <a:pt x="19" y="96"/>
                  <a:pt x="10" y="106"/>
                  <a:pt x="0" y="12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3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89850" y="4400550"/>
            <a:ext cx="28575" cy="34925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3" y="50"/>
              </a:cxn>
              <a:cxn ang="0">
                <a:pos x="0" y="96"/>
              </a:cxn>
            </a:cxnLst>
            <a:rect l="0" t="0" r="r" b="b"/>
            <a:pathLst>
              <a:path w="80" h="97" extrusionOk="0">
                <a:moveTo>
                  <a:pt x="79" y="0"/>
                </a:moveTo>
                <a:cubicBezTo>
                  <a:pt x="63" y="16"/>
                  <a:pt x="47" y="32"/>
                  <a:pt x="33" y="50"/>
                </a:cubicBezTo>
                <a:cubicBezTo>
                  <a:pt x="21" y="66"/>
                  <a:pt x="11" y="79"/>
                  <a:pt x="0" y="9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4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85075" y="4543425"/>
            <a:ext cx="34925" cy="508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44" y="69"/>
              </a:cxn>
              <a:cxn ang="0">
                <a:pos x="9" y="129"/>
              </a:cxn>
              <a:cxn ang="0">
                <a:pos x="0" y="143"/>
              </a:cxn>
            </a:cxnLst>
            <a:rect l="0" t="0" r="r" b="b"/>
            <a:pathLst>
              <a:path w="96" h="144" extrusionOk="0">
                <a:moveTo>
                  <a:pt x="95" y="0"/>
                </a:moveTo>
                <a:cubicBezTo>
                  <a:pt x="79" y="23"/>
                  <a:pt x="61" y="46"/>
                  <a:pt x="44" y="69"/>
                </a:cubicBezTo>
                <a:cubicBezTo>
                  <a:pt x="30" y="89"/>
                  <a:pt x="20" y="108"/>
                  <a:pt x="9" y="129"/>
                </a:cubicBezTo>
                <a:cubicBezTo>
                  <a:pt x="6" y="134"/>
                  <a:pt x="3" y="138"/>
                  <a:pt x="0" y="14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5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42200" y="4735513"/>
            <a:ext cx="49213" cy="65087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94" y="46"/>
              </a:cxn>
              <a:cxn ang="0">
                <a:pos x="31" y="133"/>
              </a:cxn>
              <a:cxn ang="0">
                <a:pos x="0" y="181"/>
              </a:cxn>
            </a:cxnLst>
            <a:rect l="0" t="0" r="r" b="b"/>
            <a:pathLst>
              <a:path w="136" h="182" extrusionOk="0">
                <a:moveTo>
                  <a:pt x="135" y="0"/>
                </a:moveTo>
                <a:cubicBezTo>
                  <a:pt x="116" y="12"/>
                  <a:pt x="108" y="28"/>
                  <a:pt x="94" y="46"/>
                </a:cubicBezTo>
                <a:cubicBezTo>
                  <a:pt x="73" y="74"/>
                  <a:pt x="49" y="103"/>
                  <a:pt x="31" y="133"/>
                </a:cubicBezTo>
                <a:cubicBezTo>
                  <a:pt x="18" y="159"/>
                  <a:pt x="14" y="168"/>
                  <a:pt x="0" y="181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6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19963" y="4919663"/>
            <a:ext cx="44450" cy="68262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87" y="58"/>
              </a:cxn>
              <a:cxn ang="0">
                <a:pos x="32" y="142"/>
              </a:cxn>
              <a:cxn ang="0">
                <a:pos x="0" y="188"/>
              </a:cxn>
            </a:cxnLst>
            <a:rect l="0" t="0" r="r" b="b"/>
            <a:pathLst>
              <a:path w="121" h="189" extrusionOk="0">
                <a:moveTo>
                  <a:pt x="120" y="0"/>
                </a:moveTo>
                <a:cubicBezTo>
                  <a:pt x="109" y="20"/>
                  <a:pt x="99" y="39"/>
                  <a:pt x="87" y="58"/>
                </a:cubicBezTo>
                <a:cubicBezTo>
                  <a:pt x="69" y="85"/>
                  <a:pt x="47" y="114"/>
                  <a:pt x="32" y="142"/>
                </a:cubicBezTo>
                <a:cubicBezTo>
                  <a:pt x="20" y="169"/>
                  <a:pt x="17" y="177"/>
                  <a:pt x="0" y="18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7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73913" y="5127625"/>
            <a:ext cx="41275" cy="50800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35" y="95"/>
              </a:cxn>
              <a:cxn ang="0">
                <a:pos x="0" y="139"/>
              </a:cxn>
            </a:cxnLst>
            <a:rect l="0" t="0" r="r" b="b"/>
            <a:pathLst>
              <a:path w="116" h="140" extrusionOk="0">
                <a:moveTo>
                  <a:pt x="115" y="0"/>
                </a:moveTo>
                <a:cubicBezTo>
                  <a:pt x="88" y="29"/>
                  <a:pt x="58" y="62"/>
                  <a:pt x="35" y="95"/>
                </a:cubicBezTo>
                <a:cubicBezTo>
                  <a:pt x="21" y="121"/>
                  <a:pt x="17" y="129"/>
                  <a:pt x="0" y="13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8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58025" y="5286375"/>
            <a:ext cx="41275" cy="57150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70" y="57"/>
              </a:cxn>
              <a:cxn ang="0">
                <a:pos x="17" y="138"/>
              </a:cxn>
              <a:cxn ang="0">
                <a:pos x="0" y="156"/>
              </a:cxn>
            </a:cxnLst>
            <a:rect l="0" t="0" r="r" b="b"/>
            <a:pathLst>
              <a:path w="114" h="157" extrusionOk="0">
                <a:moveTo>
                  <a:pt x="113" y="0"/>
                </a:moveTo>
                <a:cubicBezTo>
                  <a:pt x="99" y="20"/>
                  <a:pt x="85" y="38"/>
                  <a:pt x="70" y="57"/>
                </a:cubicBezTo>
                <a:cubicBezTo>
                  <a:pt x="50" y="83"/>
                  <a:pt x="36" y="112"/>
                  <a:pt x="17" y="138"/>
                </a:cubicBezTo>
                <a:cubicBezTo>
                  <a:pt x="11" y="144"/>
                  <a:pt x="6" y="150"/>
                  <a:pt x="0" y="15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9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70713" y="5461000"/>
            <a:ext cx="28575" cy="46038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36" y="57"/>
              </a:cxn>
              <a:cxn ang="0">
                <a:pos x="0" y="127"/>
              </a:cxn>
            </a:cxnLst>
            <a:rect l="0" t="0" r="r" b="b"/>
            <a:pathLst>
              <a:path w="81" h="128" extrusionOk="0">
                <a:moveTo>
                  <a:pt x="80" y="0"/>
                </a:moveTo>
                <a:cubicBezTo>
                  <a:pt x="65" y="17"/>
                  <a:pt x="49" y="37"/>
                  <a:pt x="36" y="57"/>
                </a:cubicBezTo>
                <a:cubicBezTo>
                  <a:pt x="21" y="80"/>
                  <a:pt x="10" y="102"/>
                  <a:pt x="0" y="127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0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84988" y="5626100"/>
            <a:ext cx="20637" cy="38100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14" y="82"/>
              </a:cxn>
              <a:cxn ang="0">
                <a:pos x="0" y="106"/>
              </a:cxn>
            </a:cxnLst>
            <a:rect l="0" t="0" r="r" b="b"/>
            <a:pathLst>
              <a:path w="59" h="107" extrusionOk="0">
                <a:moveTo>
                  <a:pt x="58" y="0"/>
                </a:moveTo>
                <a:cubicBezTo>
                  <a:pt x="41" y="27"/>
                  <a:pt x="29" y="54"/>
                  <a:pt x="14" y="82"/>
                </a:cubicBezTo>
                <a:cubicBezTo>
                  <a:pt x="9" y="90"/>
                  <a:pt x="5" y="98"/>
                  <a:pt x="0" y="10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1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7988" y="5783263"/>
            <a:ext cx="46037" cy="65087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75" y="71"/>
              </a:cxn>
              <a:cxn ang="0">
                <a:pos x="0" y="180"/>
              </a:cxn>
            </a:cxnLst>
            <a:rect l="0" t="0" r="r" b="b"/>
            <a:pathLst>
              <a:path w="125" h="181" extrusionOk="0">
                <a:moveTo>
                  <a:pt x="124" y="0"/>
                </a:moveTo>
                <a:cubicBezTo>
                  <a:pt x="111" y="25"/>
                  <a:pt x="92" y="47"/>
                  <a:pt x="75" y="71"/>
                </a:cubicBezTo>
                <a:cubicBezTo>
                  <a:pt x="49" y="108"/>
                  <a:pt x="23" y="142"/>
                  <a:pt x="0" y="18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2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97650" y="6007100"/>
            <a:ext cx="52388" cy="85725"/>
          </a:xfrm>
          <a:custGeom>
            <a:avLst/>
            <a:gdLst/>
            <a:ahLst/>
            <a:cxnLst>
              <a:cxn ang="0">
                <a:pos x="142" y="0"/>
              </a:cxn>
              <a:cxn ang="0">
                <a:pos x="86" y="84"/>
              </a:cxn>
              <a:cxn ang="0">
                <a:pos x="0" y="235"/>
              </a:cxn>
            </a:cxnLst>
            <a:rect l="0" t="0" r="r" b="b"/>
            <a:pathLst>
              <a:path w="143" h="236" extrusionOk="0">
                <a:moveTo>
                  <a:pt x="142" y="0"/>
                </a:moveTo>
                <a:cubicBezTo>
                  <a:pt x="124" y="29"/>
                  <a:pt x="105" y="55"/>
                  <a:pt x="86" y="84"/>
                </a:cubicBezTo>
                <a:cubicBezTo>
                  <a:pt x="54" y="132"/>
                  <a:pt x="25" y="183"/>
                  <a:pt x="0" y="23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3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32550" y="6243638"/>
            <a:ext cx="47625" cy="61912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92" y="43"/>
              </a:cxn>
              <a:cxn ang="0">
                <a:pos x="30" y="120"/>
              </a:cxn>
              <a:cxn ang="0">
                <a:pos x="0" y="173"/>
              </a:cxn>
            </a:cxnLst>
            <a:rect l="0" t="0" r="r" b="b"/>
            <a:pathLst>
              <a:path w="133" h="174" extrusionOk="0">
                <a:moveTo>
                  <a:pt x="132" y="0"/>
                </a:moveTo>
                <a:cubicBezTo>
                  <a:pt x="119" y="17"/>
                  <a:pt x="107" y="28"/>
                  <a:pt x="92" y="43"/>
                </a:cubicBezTo>
                <a:cubicBezTo>
                  <a:pt x="71" y="64"/>
                  <a:pt x="44" y="94"/>
                  <a:pt x="30" y="120"/>
                </a:cubicBezTo>
                <a:cubicBezTo>
                  <a:pt x="19" y="149"/>
                  <a:pt x="15" y="158"/>
                  <a:pt x="0" y="17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4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97613" y="6426200"/>
            <a:ext cx="33337" cy="53975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0" y="149"/>
              </a:cxn>
            </a:cxnLst>
            <a:rect l="0" t="0" r="r" b="b"/>
            <a:pathLst>
              <a:path w="93" h="150" extrusionOk="0">
                <a:moveTo>
                  <a:pt x="92" y="0"/>
                </a:moveTo>
                <a:cubicBezTo>
                  <a:pt x="63" y="52"/>
                  <a:pt x="34" y="100"/>
                  <a:pt x="0" y="14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5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21413" y="4125913"/>
            <a:ext cx="4762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73"/>
              </a:cxn>
              <a:cxn ang="0">
                <a:pos x="11" y="194"/>
              </a:cxn>
            </a:cxnLst>
            <a:rect l="0" t="0" r="r" b="b"/>
            <a:pathLst>
              <a:path w="12" h="195" extrusionOk="0">
                <a:moveTo>
                  <a:pt x="0" y="0"/>
                </a:moveTo>
                <a:cubicBezTo>
                  <a:pt x="2" y="24"/>
                  <a:pt x="4" y="49"/>
                  <a:pt x="5" y="73"/>
                </a:cubicBezTo>
                <a:cubicBezTo>
                  <a:pt x="6" y="114"/>
                  <a:pt x="8" y="154"/>
                  <a:pt x="11" y="194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6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5538" y="4343400"/>
            <a:ext cx="3175" cy="762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75"/>
              </a:cxn>
              <a:cxn ang="0">
                <a:pos x="3" y="182"/>
              </a:cxn>
              <a:cxn ang="0">
                <a:pos x="0" y="209"/>
              </a:cxn>
            </a:cxnLst>
            <a:rect l="0" t="0" r="r" b="b"/>
            <a:pathLst>
              <a:path w="11" h="210" extrusionOk="0">
                <a:moveTo>
                  <a:pt x="10" y="0"/>
                </a:moveTo>
                <a:cubicBezTo>
                  <a:pt x="10" y="25"/>
                  <a:pt x="9" y="50"/>
                  <a:pt x="8" y="75"/>
                </a:cubicBezTo>
                <a:cubicBezTo>
                  <a:pt x="6" y="111"/>
                  <a:pt x="5" y="147"/>
                  <a:pt x="3" y="182"/>
                </a:cubicBezTo>
                <a:cubicBezTo>
                  <a:pt x="2" y="191"/>
                  <a:pt x="1" y="200"/>
                  <a:pt x="0" y="20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7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3950" y="4567238"/>
            <a:ext cx="1588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47"/>
              </a:cxn>
              <a:cxn ang="0">
                <a:pos x="2" y="125"/>
              </a:cxn>
            </a:cxnLst>
            <a:rect l="0" t="0" r="r" b="b"/>
            <a:pathLst>
              <a:path w="5" h="126" extrusionOk="0">
                <a:moveTo>
                  <a:pt x="0" y="0"/>
                </a:moveTo>
                <a:cubicBezTo>
                  <a:pt x="1" y="16"/>
                  <a:pt x="1" y="31"/>
                  <a:pt x="2" y="47"/>
                </a:cubicBezTo>
                <a:cubicBezTo>
                  <a:pt x="4" y="73"/>
                  <a:pt x="4" y="99"/>
                  <a:pt x="2" y="12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8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2363" y="4773613"/>
            <a:ext cx="1587" cy="460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" y="69"/>
              </a:cxn>
              <a:cxn ang="0">
                <a:pos x="3" y="126"/>
              </a:cxn>
            </a:cxnLst>
            <a:rect l="0" t="0" r="r" b="b"/>
            <a:pathLst>
              <a:path w="5" h="127" extrusionOk="0">
                <a:moveTo>
                  <a:pt x="4" y="0"/>
                </a:moveTo>
                <a:cubicBezTo>
                  <a:pt x="2" y="23"/>
                  <a:pt x="1" y="46"/>
                  <a:pt x="1" y="69"/>
                </a:cubicBezTo>
                <a:cubicBezTo>
                  <a:pt x="1" y="89"/>
                  <a:pt x="1" y="106"/>
                  <a:pt x="3" y="12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9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4940300"/>
            <a:ext cx="1588" cy="142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0"/>
              </a:cxn>
            </a:cxnLst>
            <a:rect l="0" t="0" r="r" b="b"/>
            <a:pathLst>
              <a:path w="5" h="41" extrusionOk="0">
                <a:moveTo>
                  <a:pt x="4" y="0"/>
                </a:moveTo>
                <a:cubicBezTo>
                  <a:pt x="2" y="13"/>
                  <a:pt x="1" y="27"/>
                  <a:pt x="0" y="4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0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5054600"/>
            <a:ext cx="3175" cy="71438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0" y="70"/>
              </a:cxn>
              <a:cxn ang="0">
                <a:pos x="5" y="198"/>
              </a:cxn>
            </a:cxnLst>
            <a:rect l="0" t="0" r="r" b="b"/>
            <a:pathLst>
              <a:path w="7" h="199" extrusionOk="0">
                <a:moveTo>
                  <a:pt x="6" y="13"/>
                </a:moveTo>
                <a:cubicBezTo>
                  <a:pt x="-11" y="-10"/>
                  <a:pt x="0" y="52"/>
                  <a:pt x="0" y="70"/>
                </a:cubicBezTo>
                <a:cubicBezTo>
                  <a:pt x="0" y="113"/>
                  <a:pt x="3" y="155"/>
                  <a:pt x="5" y="19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1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26113" y="6388100"/>
            <a:ext cx="280987" cy="295275"/>
          </a:xfrm>
          <a:custGeom>
            <a:avLst/>
            <a:gdLst/>
            <a:ahLst/>
            <a:cxnLst>
              <a:cxn ang="0">
                <a:pos x="723" y="260"/>
              </a:cxn>
              <a:cxn ang="0">
                <a:pos x="712" y="203"/>
              </a:cxn>
              <a:cxn ang="0">
                <a:pos x="611" y="74"/>
              </a:cxn>
              <a:cxn ang="0">
                <a:pos x="522" y="32"/>
              </a:cxn>
              <a:cxn ang="0">
                <a:pos x="414" y="4"/>
              </a:cxn>
              <a:cxn ang="0">
                <a:pos x="247" y="30"/>
              </a:cxn>
              <a:cxn ang="0">
                <a:pos x="89" y="125"/>
              </a:cxn>
              <a:cxn ang="0">
                <a:pos x="0" y="369"/>
              </a:cxn>
              <a:cxn ang="0">
                <a:pos x="194" y="747"/>
              </a:cxn>
              <a:cxn ang="0">
                <a:pos x="484" y="818"/>
              </a:cxn>
              <a:cxn ang="0">
                <a:pos x="687" y="759"/>
              </a:cxn>
              <a:cxn ang="0">
                <a:pos x="778" y="730"/>
              </a:cxn>
            </a:cxnLst>
            <a:rect l="0" t="0" r="r" b="b"/>
            <a:pathLst>
              <a:path w="779" h="822" extrusionOk="0">
                <a:moveTo>
                  <a:pt x="723" y="260"/>
                </a:moveTo>
                <a:cubicBezTo>
                  <a:pt x="719" y="242"/>
                  <a:pt x="718" y="222"/>
                  <a:pt x="712" y="203"/>
                </a:cubicBezTo>
                <a:cubicBezTo>
                  <a:pt x="693" y="146"/>
                  <a:pt x="662" y="105"/>
                  <a:pt x="611" y="74"/>
                </a:cubicBezTo>
                <a:cubicBezTo>
                  <a:pt x="582" y="56"/>
                  <a:pt x="554" y="44"/>
                  <a:pt x="522" y="32"/>
                </a:cubicBezTo>
                <a:cubicBezTo>
                  <a:pt x="486" y="19"/>
                  <a:pt x="452" y="9"/>
                  <a:pt x="414" y="4"/>
                </a:cubicBezTo>
                <a:cubicBezTo>
                  <a:pt x="354" y="-4"/>
                  <a:pt x="302" y="4"/>
                  <a:pt x="247" y="30"/>
                </a:cubicBezTo>
                <a:cubicBezTo>
                  <a:pt x="196" y="54"/>
                  <a:pt x="131" y="87"/>
                  <a:pt x="89" y="125"/>
                </a:cubicBezTo>
                <a:cubicBezTo>
                  <a:pt x="17" y="192"/>
                  <a:pt x="-2" y="273"/>
                  <a:pt x="0" y="369"/>
                </a:cubicBezTo>
                <a:cubicBezTo>
                  <a:pt x="2" y="518"/>
                  <a:pt x="60" y="670"/>
                  <a:pt x="194" y="747"/>
                </a:cubicBezTo>
                <a:cubicBezTo>
                  <a:pt x="278" y="795"/>
                  <a:pt x="388" y="825"/>
                  <a:pt x="484" y="818"/>
                </a:cubicBezTo>
                <a:cubicBezTo>
                  <a:pt x="555" y="813"/>
                  <a:pt x="620" y="779"/>
                  <a:pt x="687" y="759"/>
                </a:cubicBezTo>
                <a:cubicBezTo>
                  <a:pt x="734" y="745"/>
                  <a:pt x="748" y="741"/>
                  <a:pt x="778" y="730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609600" y="152400"/>
            <a:ext cx="18261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Times New Roman" charset="0"/>
              </a:rPr>
              <a:t>Example</a:t>
            </a:r>
            <a:endParaRPr lang="en-US" sz="36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31838"/>
            <a:ext cx="8229600" cy="2014537"/>
          </a:xfrm>
        </p:spPr>
        <p:txBody>
          <a:bodyPr/>
          <a:lstStyle/>
          <a:p>
            <a:r>
              <a:rPr lang="en-US" sz="3200" dirty="0"/>
              <a:t>Two speakers, A and B, are “in phase” and emit a pure note with a wavelength 2 </a:t>
            </a:r>
            <a:r>
              <a:rPr lang="en-US" sz="3200" dirty="0" err="1"/>
              <a:t>m</a:t>
            </a:r>
            <a:r>
              <a:rPr lang="en-US" sz="3200" dirty="0"/>
              <a:t>.  The speakers are side-by-side, 3 </a:t>
            </a:r>
            <a:r>
              <a:rPr lang="en-US" sz="3200" dirty="0" err="1"/>
              <a:t>m</a:t>
            </a:r>
            <a:r>
              <a:rPr lang="en-US" sz="3200" dirty="0"/>
              <a:t> apart. Point C is 4 </a:t>
            </a:r>
            <a:r>
              <a:rPr lang="en-US" sz="3200" dirty="0" err="1"/>
              <a:t>m</a:t>
            </a:r>
            <a:r>
              <a:rPr lang="en-US" sz="3200" dirty="0"/>
              <a:t> directly in front of speaker A.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2832100"/>
            <a:ext cx="8229600" cy="40259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How many wavelengths are between Speaker A and Point C?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0.5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1.0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1.5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2.0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2.5</a:t>
            </a:r>
          </a:p>
        </p:txBody>
      </p:sp>
      <p:sp>
        <p:nvSpPr>
          <p:cNvPr id="68612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88288" y="3498850"/>
            <a:ext cx="161925" cy="323850"/>
          </a:xfrm>
          <a:custGeom>
            <a:avLst/>
            <a:gdLst/>
            <a:ahLst/>
            <a:cxnLst>
              <a:cxn ang="0">
                <a:pos x="74" y="43"/>
              </a:cxn>
              <a:cxn ang="0">
                <a:pos x="74" y="107"/>
              </a:cxn>
              <a:cxn ang="0">
                <a:pos x="91" y="261"/>
              </a:cxn>
              <a:cxn ang="0">
                <a:pos x="88" y="509"/>
              </a:cxn>
              <a:cxn ang="0">
                <a:pos x="79" y="784"/>
              </a:cxn>
              <a:cxn ang="0">
                <a:pos x="96" y="776"/>
              </a:cxn>
              <a:cxn ang="0">
                <a:pos x="90" y="721"/>
              </a:cxn>
              <a:cxn ang="0">
                <a:pos x="51" y="649"/>
              </a:cxn>
              <a:cxn ang="0">
                <a:pos x="33" y="516"/>
              </a:cxn>
              <a:cxn ang="0">
                <a:pos x="3" y="254"/>
              </a:cxn>
              <a:cxn ang="0">
                <a:pos x="67" y="102"/>
              </a:cxn>
              <a:cxn ang="0">
                <a:pos x="209" y="4"/>
              </a:cxn>
              <a:cxn ang="0">
                <a:pos x="383" y="64"/>
              </a:cxn>
              <a:cxn ang="0">
                <a:pos x="441" y="200"/>
              </a:cxn>
              <a:cxn ang="0">
                <a:pos x="399" y="303"/>
              </a:cxn>
              <a:cxn ang="0">
                <a:pos x="158" y="402"/>
              </a:cxn>
              <a:cxn ang="0">
                <a:pos x="129" y="414"/>
              </a:cxn>
              <a:cxn ang="0">
                <a:pos x="199" y="453"/>
              </a:cxn>
              <a:cxn ang="0">
                <a:pos x="329" y="526"/>
              </a:cxn>
              <a:cxn ang="0">
                <a:pos x="428" y="664"/>
              </a:cxn>
              <a:cxn ang="0">
                <a:pos x="428" y="862"/>
              </a:cxn>
              <a:cxn ang="0">
                <a:pos x="272" y="880"/>
              </a:cxn>
              <a:cxn ang="0">
                <a:pos x="108" y="788"/>
              </a:cxn>
              <a:cxn ang="0">
                <a:pos x="64" y="765"/>
              </a:cxn>
            </a:cxnLst>
            <a:rect l="0" t="0" r="r" b="b"/>
            <a:pathLst>
              <a:path w="450" h="901" extrusionOk="0">
                <a:moveTo>
                  <a:pt x="74" y="43"/>
                </a:moveTo>
                <a:cubicBezTo>
                  <a:pt x="71" y="64"/>
                  <a:pt x="69" y="77"/>
                  <a:pt x="74" y="107"/>
                </a:cubicBezTo>
                <a:cubicBezTo>
                  <a:pt x="83" y="158"/>
                  <a:pt x="89" y="209"/>
                  <a:pt x="91" y="261"/>
                </a:cubicBezTo>
                <a:cubicBezTo>
                  <a:pt x="94" y="344"/>
                  <a:pt x="92" y="426"/>
                  <a:pt x="88" y="509"/>
                </a:cubicBezTo>
                <a:cubicBezTo>
                  <a:pt x="85" y="571"/>
                  <a:pt x="46" y="726"/>
                  <a:pt x="79" y="784"/>
                </a:cubicBezTo>
                <a:cubicBezTo>
                  <a:pt x="91" y="806"/>
                  <a:pt x="84" y="782"/>
                  <a:pt x="96" y="776"/>
                </a:cubicBezTo>
                <a:cubicBezTo>
                  <a:pt x="100" y="749"/>
                  <a:pt x="107" y="739"/>
                  <a:pt x="90" y="721"/>
                </a:cubicBezTo>
                <a:cubicBezTo>
                  <a:pt x="67" y="696"/>
                  <a:pt x="56" y="687"/>
                  <a:pt x="51" y="649"/>
                </a:cubicBezTo>
                <a:cubicBezTo>
                  <a:pt x="45" y="605"/>
                  <a:pt x="42" y="560"/>
                  <a:pt x="33" y="516"/>
                </a:cubicBezTo>
                <a:cubicBezTo>
                  <a:pt x="16" y="431"/>
                  <a:pt x="-10" y="341"/>
                  <a:pt x="3" y="254"/>
                </a:cubicBezTo>
                <a:cubicBezTo>
                  <a:pt x="11" y="202"/>
                  <a:pt x="35" y="144"/>
                  <a:pt x="67" y="102"/>
                </a:cubicBezTo>
                <a:cubicBezTo>
                  <a:pt x="102" y="57"/>
                  <a:pt x="153" y="17"/>
                  <a:pt x="209" y="4"/>
                </a:cubicBezTo>
                <a:cubicBezTo>
                  <a:pt x="276" y="-12"/>
                  <a:pt x="336" y="18"/>
                  <a:pt x="383" y="64"/>
                </a:cubicBezTo>
                <a:cubicBezTo>
                  <a:pt x="420" y="100"/>
                  <a:pt x="444" y="148"/>
                  <a:pt x="441" y="200"/>
                </a:cubicBezTo>
                <a:cubicBezTo>
                  <a:pt x="439" y="239"/>
                  <a:pt x="425" y="274"/>
                  <a:pt x="399" y="303"/>
                </a:cubicBezTo>
                <a:cubicBezTo>
                  <a:pt x="339" y="371"/>
                  <a:pt x="241" y="382"/>
                  <a:pt x="158" y="402"/>
                </a:cubicBezTo>
                <a:cubicBezTo>
                  <a:pt x="141" y="406"/>
                  <a:pt x="137" y="406"/>
                  <a:pt x="129" y="414"/>
                </a:cubicBezTo>
                <a:cubicBezTo>
                  <a:pt x="151" y="434"/>
                  <a:pt x="167" y="439"/>
                  <a:pt x="199" y="453"/>
                </a:cubicBezTo>
                <a:cubicBezTo>
                  <a:pt x="245" y="473"/>
                  <a:pt x="289" y="497"/>
                  <a:pt x="329" y="526"/>
                </a:cubicBezTo>
                <a:cubicBezTo>
                  <a:pt x="377" y="561"/>
                  <a:pt x="407" y="609"/>
                  <a:pt x="428" y="664"/>
                </a:cubicBezTo>
                <a:cubicBezTo>
                  <a:pt x="451" y="724"/>
                  <a:pt x="464" y="804"/>
                  <a:pt x="428" y="862"/>
                </a:cubicBezTo>
                <a:cubicBezTo>
                  <a:pt x="394" y="916"/>
                  <a:pt x="320" y="901"/>
                  <a:pt x="272" y="880"/>
                </a:cubicBezTo>
                <a:cubicBezTo>
                  <a:pt x="216" y="855"/>
                  <a:pt x="161" y="818"/>
                  <a:pt x="108" y="788"/>
                </a:cubicBezTo>
                <a:cubicBezTo>
                  <a:pt x="86" y="776"/>
                  <a:pt x="79" y="772"/>
                  <a:pt x="64" y="765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3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34075" y="3556000"/>
            <a:ext cx="2708275" cy="1055688"/>
          </a:xfrm>
          <a:custGeom>
            <a:avLst/>
            <a:gdLst/>
            <a:ahLst/>
            <a:cxnLst>
              <a:cxn ang="0">
                <a:pos x="814" y="1416"/>
              </a:cxn>
              <a:cxn ang="0">
                <a:pos x="738" y="1391"/>
              </a:cxn>
              <a:cxn ang="0">
                <a:pos x="831" y="1295"/>
              </a:cxn>
              <a:cxn ang="0">
                <a:pos x="729" y="1414"/>
              </a:cxn>
              <a:cxn ang="0">
                <a:pos x="816" y="1285"/>
              </a:cxn>
              <a:cxn ang="0">
                <a:pos x="757" y="1456"/>
              </a:cxn>
              <a:cxn ang="0">
                <a:pos x="728" y="1290"/>
              </a:cxn>
              <a:cxn ang="0">
                <a:pos x="797" y="1464"/>
              </a:cxn>
              <a:cxn ang="0">
                <a:pos x="5611" y="1355"/>
              </a:cxn>
              <a:cxn ang="0">
                <a:pos x="5668" y="1301"/>
              </a:cxn>
              <a:cxn ang="0">
                <a:pos x="5649" y="1456"/>
              </a:cxn>
              <a:cxn ang="0">
                <a:pos x="5629" y="1304"/>
              </a:cxn>
              <a:cxn ang="0">
                <a:pos x="5718" y="1499"/>
              </a:cxn>
              <a:cxn ang="0">
                <a:pos x="5591" y="1404"/>
              </a:cxn>
              <a:cxn ang="0">
                <a:pos x="5675" y="1315"/>
              </a:cxn>
              <a:cxn ang="0">
                <a:pos x="5685" y="1339"/>
              </a:cxn>
              <a:cxn ang="0">
                <a:pos x="5043" y="2758"/>
              </a:cxn>
              <a:cxn ang="0">
                <a:pos x="6367" y="2567"/>
              </a:cxn>
              <a:cxn ang="0">
                <a:pos x="6760" y="1107"/>
              </a:cxn>
              <a:cxn ang="0">
                <a:pos x="6533" y="663"/>
              </a:cxn>
              <a:cxn ang="0">
                <a:pos x="3570" y="1844"/>
              </a:cxn>
              <a:cxn ang="0">
                <a:pos x="2502" y="642"/>
              </a:cxn>
              <a:cxn ang="0">
                <a:pos x="2755" y="701"/>
              </a:cxn>
              <a:cxn ang="0">
                <a:pos x="2504" y="949"/>
              </a:cxn>
              <a:cxn ang="0">
                <a:pos x="2761" y="1095"/>
              </a:cxn>
              <a:cxn ang="0">
                <a:pos x="2394" y="1293"/>
              </a:cxn>
              <a:cxn ang="0">
                <a:pos x="2999" y="1108"/>
              </a:cxn>
              <a:cxn ang="0">
                <a:pos x="3088" y="976"/>
              </a:cxn>
              <a:cxn ang="0">
                <a:pos x="3247" y="1107"/>
              </a:cxn>
              <a:cxn ang="0">
                <a:pos x="3374" y="878"/>
              </a:cxn>
              <a:cxn ang="0">
                <a:pos x="3542" y="1169"/>
              </a:cxn>
              <a:cxn ang="0">
                <a:pos x="3908" y="1013"/>
              </a:cxn>
              <a:cxn ang="0">
                <a:pos x="4518" y="1107"/>
              </a:cxn>
              <a:cxn ang="0">
                <a:pos x="5196" y="1100"/>
              </a:cxn>
              <a:cxn ang="0">
                <a:pos x="5201" y="1005"/>
              </a:cxn>
              <a:cxn ang="0">
                <a:pos x="5229" y="1101"/>
              </a:cxn>
              <a:cxn ang="0">
                <a:pos x="2150" y="1032"/>
              </a:cxn>
              <a:cxn ang="0">
                <a:pos x="1820" y="967"/>
              </a:cxn>
              <a:cxn ang="0">
                <a:pos x="1224" y="845"/>
              </a:cxn>
              <a:cxn ang="0">
                <a:pos x="1111" y="905"/>
              </a:cxn>
              <a:cxn ang="0">
                <a:pos x="1182" y="1010"/>
              </a:cxn>
              <a:cxn ang="0">
                <a:pos x="1161" y="776"/>
              </a:cxn>
              <a:cxn ang="0">
                <a:pos x="1173" y="1409"/>
              </a:cxn>
              <a:cxn ang="0">
                <a:pos x="1943" y="1447"/>
              </a:cxn>
              <a:cxn ang="0">
                <a:pos x="2420" y="1435"/>
              </a:cxn>
              <a:cxn ang="0">
                <a:pos x="3237" y="1429"/>
              </a:cxn>
              <a:cxn ang="0">
                <a:pos x="3832" y="1394"/>
              </a:cxn>
              <a:cxn ang="0">
                <a:pos x="4471" y="1433"/>
              </a:cxn>
              <a:cxn ang="0">
                <a:pos x="4891" y="1505"/>
              </a:cxn>
              <a:cxn ang="0">
                <a:pos x="967" y="2093"/>
              </a:cxn>
              <a:cxn ang="0">
                <a:pos x="1169" y="2145"/>
              </a:cxn>
              <a:cxn ang="0">
                <a:pos x="1475" y="1783"/>
              </a:cxn>
              <a:cxn ang="0">
                <a:pos x="6" y="947"/>
              </a:cxn>
              <a:cxn ang="0">
                <a:pos x="102" y="528"/>
              </a:cxn>
              <a:cxn ang="0">
                <a:pos x="289" y="0"/>
              </a:cxn>
              <a:cxn ang="0">
                <a:pos x="531" y="784"/>
              </a:cxn>
              <a:cxn ang="0">
                <a:pos x="127" y="552"/>
              </a:cxn>
            </a:cxnLst>
            <a:rect l="0" t="0" r="r" b="b"/>
            <a:pathLst>
              <a:path w="7523" h="2932" extrusionOk="0">
                <a:moveTo>
                  <a:pt x="797" y="1351"/>
                </a:moveTo>
                <a:cubicBezTo>
                  <a:pt x="778" y="1357"/>
                  <a:pt x="766" y="1362"/>
                  <a:pt x="762" y="1384"/>
                </a:cubicBezTo>
                <a:cubicBezTo>
                  <a:pt x="761" y="1398"/>
                  <a:pt x="760" y="1401"/>
                  <a:pt x="763" y="1409"/>
                </a:cubicBezTo>
                <a:cubicBezTo>
                  <a:pt x="777" y="1425"/>
                  <a:pt x="794" y="1440"/>
                  <a:pt x="814" y="1416"/>
                </a:cubicBezTo>
                <a:cubicBezTo>
                  <a:pt x="826" y="1401"/>
                  <a:pt x="834" y="1377"/>
                  <a:pt x="832" y="1358"/>
                </a:cubicBezTo>
                <a:cubicBezTo>
                  <a:pt x="830" y="1336"/>
                  <a:pt x="816" y="1328"/>
                  <a:pt x="800" y="1316"/>
                </a:cubicBezTo>
                <a:cubicBezTo>
                  <a:pt x="777" y="1314"/>
                  <a:pt x="750" y="1315"/>
                  <a:pt x="736" y="1338"/>
                </a:cubicBezTo>
                <a:cubicBezTo>
                  <a:pt x="726" y="1354"/>
                  <a:pt x="729" y="1375"/>
                  <a:pt x="738" y="1391"/>
                </a:cubicBezTo>
                <a:cubicBezTo>
                  <a:pt x="748" y="1407"/>
                  <a:pt x="763" y="1422"/>
                  <a:pt x="780" y="1430"/>
                </a:cubicBezTo>
                <a:cubicBezTo>
                  <a:pt x="795" y="1437"/>
                  <a:pt x="803" y="1431"/>
                  <a:pt x="817" y="1426"/>
                </a:cubicBezTo>
                <a:cubicBezTo>
                  <a:pt x="833" y="1411"/>
                  <a:pt x="845" y="1395"/>
                  <a:pt x="848" y="1372"/>
                </a:cubicBezTo>
                <a:cubicBezTo>
                  <a:pt x="851" y="1346"/>
                  <a:pt x="845" y="1317"/>
                  <a:pt x="831" y="1295"/>
                </a:cubicBezTo>
                <a:cubicBezTo>
                  <a:pt x="817" y="1273"/>
                  <a:pt x="799" y="1259"/>
                  <a:pt x="772" y="1258"/>
                </a:cubicBezTo>
                <a:cubicBezTo>
                  <a:pt x="748" y="1258"/>
                  <a:pt x="726" y="1272"/>
                  <a:pt x="711" y="1290"/>
                </a:cubicBezTo>
                <a:cubicBezTo>
                  <a:pt x="695" y="1310"/>
                  <a:pt x="689" y="1334"/>
                  <a:pt x="692" y="1359"/>
                </a:cubicBezTo>
                <a:cubicBezTo>
                  <a:pt x="695" y="1385"/>
                  <a:pt x="709" y="1400"/>
                  <a:pt x="729" y="1414"/>
                </a:cubicBezTo>
                <a:cubicBezTo>
                  <a:pt x="748" y="1427"/>
                  <a:pt x="769" y="1433"/>
                  <a:pt x="790" y="1422"/>
                </a:cubicBezTo>
                <a:cubicBezTo>
                  <a:pt x="810" y="1412"/>
                  <a:pt x="825" y="1387"/>
                  <a:pt x="831" y="1366"/>
                </a:cubicBezTo>
                <a:cubicBezTo>
                  <a:pt x="837" y="1343"/>
                  <a:pt x="838" y="1314"/>
                  <a:pt x="825" y="1294"/>
                </a:cubicBezTo>
                <a:cubicBezTo>
                  <a:pt x="822" y="1291"/>
                  <a:pt x="819" y="1288"/>
                  <a:pt x="816" y="1285"/>
                </a:cubicBezTo>
                <a:cubicBezTo>
                  <a:pt x="793" y="1278"/>
                  <a:pt x="779" y="1279"/>
                  <a:pt x="757" y="1289"/>
                </a:cubicBezTo>
                <a:cubicBezTo>
                  <a:pt x="733" y="1300"/>
                  <a:pt x="706" y="1317"/>
                  <a:pt x="692" y="1340"/>
                </a:cubicBezTo>
                <a:cubicBezTo>
                  <a:pt x="679" y="1361"/>
                  <a:pt x="679" y="1390"/>
                  <a:pt x="690" y="1412"/>
                </a:cubicBezTo>
                <a:cubicBezTo>
                  <a:pt x="703" y="1438"/>
                  <a:pt x="731" y="1449"/>
                  <a:pt x="757" y="1456"/>
                </a:cubicBezTo>
                <a:cubicBezTo>
                  <a:pt x="785" y="1463"/>
                  <a:pt x="808" y="1449"/>
                  <a:pt x="828" y="1429"/>
                </a:cubicBezTo>
                <a:cubicBezTo>
                  <a:pt x="848" y="1409"/>
                  <a:pt x="859" y="1379"/>
                  <a:pt x="858" y="1351"/>
                </a:cubicBezTo>
                <a:cubicBezTo>
                  <a:pt x="857" y="1324"/>
                  <a:pt x="840" y="1303"/>
                  <a:pt x="816" y="1292"/>
                </a:cubicBezTo>
                <a:cubicBezTo>
                  <a:pt x="789" y="1280"/>
                  <a:pt x="756" y="1283"/>
                  <a:pt x="728" y="1290"/>
                </a:cubicBezTo>
                <a:cubicBezTo>
                  <a:pt x="703" y="1297"/>
                  <a:pt x="679" y="1313"/>
                  <a:pt x="674" y="1340"/>
                </a:cubicBezTo>
                <a:cubicBezTo>
                  <a:pt x="669" y="1370"/>
                  <a:pt x="682" y="1400"/>
                  <a:pt x="700" y="1423"/>
                </a:cubicBezTo>
                <a:cubicBezTo>
                  <a:pt x="716" y="1443"/>
                  <a:pt x="742" y="1468"/>
                  <a:pt x="769" y="1472"/>
                </a:cubicBezTo>
                <a:cubicBezTo>
                  <a:pt x="784" y="1471"/>
                  <a:pt x="789" y="1470"/>
                  <a:pt x="797" y="1464"/>
                </a:cubicBezTo>
                <a:cubicBezTo>
                  <a:pt x="809" y="1447"/>
                  <a:pt x="819" y="1427"/>
                  <a:pt x="814" y="1405"/>
                </a:cubicBezTo>
                <a:cubicBezTo>
                  <a:pt x="808" y="1379"/>
                  <a:pt x="790" y="1367"/>
                  <a:pt x="764" y="1370"/>
                </a:cubicBezTo>
                <a:cubicBezTo>
                  <a:pt x="758" y="1372"/>
                  <a:pt x="753" y="1373"/>
                  <a:pt x="747" y="1375"/>
                </a:cubicBezTo>
              </a:path>
              <a:path w="7523" h="2932" extrusionOk="0">
                <a:moveTo>
                  <a:pt x="5611" y="1355"/>
                </a:moveTo>
                <a:cubicBezTo>
                  <a:pt x="5608" y="1352"/>
                  <a:pt x="5604" y="1349"/>
                  <a:pt x="5601" y="1346"/>
                </a:cubicBezTo>
                <a:cubicBezTo>
                  <a:pt x="5593" y="1370"/>
                  <a:pt x="5604" y="1377"/>
                  <a:pt x="5632" y="1377"/>
                </a:cubicBezTo>
                <a:cubicBezTo>
                  <a:pt x="5648" y="1377"/>
                  <a:pt x="5667" y="1372"/>
                  <a:pt x="5673" y="1356"/>
                </a:cubicBezTo>
                <a:cubicBezTo>
                  <a:pt x="5680" y="1338"/>
                  <a:pt x="5680" y="1317"/>
                  <a:pt x="5668" y="1301"/>
                </a:cubicBezTo>
                <a:cubicBezTo>
                  <a:pt x="5657" y="1286"/>
                  <a:pt x="5638" y="1277"/>
                  <a:pt x="5620" y="1277"/>
                </a:cubicBezTo>
                <a:cubicBezTo>
                  <a:pt x="5600" y="1277"/>
                  <a:pt x="5581" y="1284"/>
                  <a:pt x="5569" y="1301"/>
                </a:cubicBezTo>
                <a:cubicBezTo>
                  <a:pt x="5549" y="1330"/>
                  <a:pt x="5560" y="1373"/>
                  <a:pt x="5579" y="1400"/>
                </a:cubicBezTo>
                <a:cubicBezTo>
                  <a:pt x="5595" y="1424"/>
                  <a:pt x="5623" y="1444"/>
                  <a:pt x="5649" y="1456"/>
                </a:cubicBezTo>
                <a:cubicBezTo>
                  <a:pt x="5671" y="1466"/>
                  <a:pt x="5703" y="1475"/>
                  <a:pt x="5725" y="1460"/>
                </a:cubicBezTo>
                <a:cubicBezTo>
                  <a:pt x="5744" y="1447"/>
                  <a:pt x="5756" y="1418"/>
                  <a:pt x="5756" y="1395"/>
                </a:cubicBezTo>
                <a:cubicBezTo>
                  <a:pt x="5756" y="1366"/>
                  <a:pt x="5741" y="1337"/>
                  <a:pt x="5717" y="1320"/>
                </a:cubicBezTo>
                <a:cubicBezTo>
                  <a:pt x="5691" y="1301"/>
                  <a:pt x="5660" y="1298"/>
                  <a:pt x="5629" y="1304"/>
                </a:cubicBezTo>
                <a:cubicBezTo>
                  <a:pt x="5597" y="1310"/>
                  <a:pt x="5579" y="1329"/>
                  <a:pt x="5571" y="1361"/>
                </a:cubicBezTo>
                <a:cubicBezTo>
                  <a:pt x="5562" y="1397"/>
                  <a:pt x="5570" y="1431"/>
                  <a:pt x="5584" y="1464"/>
                </a:cubicBezTo>
                <a:cubicBezTo>
                  <a:pt x="5596" y="1492"/>
                  <a:pt x="5616" y="1523"/>
                  <a:pt x="5647" y="1533"/>
                </a:cubicBezTo>
                <a:cubicBezTo>
                  <a:pt x="5677" y="1542"/>
                  <a:pt x="5703" y="1523"/>
                  <a:pt x="5718" y="1499"/>
                </a:cubicBezTo>
                <a:cubicBezTo>
                  <a:pt x="5739" y="1464"/>
                  <a:pt x="5744" y="1412"/>
                  <a:pt x="5733" y="1373"/>
                </a:cubicBezTo>
                <a:cubicBezTo>
                  <a:pt x="5724" y="1341"/>
                  <a:pt x="5703" y="1324"/>
                  <a:pt x="5671" y="1318"/>
                </a:cubicBezTo>
                <a:cubicBezTo>
                  <a:pt x="5646" y="1314"/>
                  <a:pt x="5618" y="1318"/>
                  <a:pt x="5600" y="1338"/>
                </a:cubicBezTo>
                <a:cubicBezTo>
                  <a:pt x="5583" y="1357"/>
                  <a:pt x="5582" y="1382"/>
                  <a:pt x="5591" y="1404"/>
                </a:cubicBezTo>
                <a:cubicBezTo>
                  <a:pt x="5601" y="1428"/>
                  <a:pt x="5619" y="1442"/>
                  <a:pt x="5642" y="1453"/>
                </a:cubicBezTo>
                <a:cubicBezTo>
                  <a:pt x="5664" y="1464"/>
                  <a:pt x="5683" y="1459"/>
                  <a:pt x="5699" y="1441"/>
                </a:cubicBezTo>
                <a:cubicBezTo>
                  <a:pt x="5716" y="1422"/>
                  <a:pt x="5717" y="1395"/>
                  <a:pt x="5712" y="1371"/>
                </a:cubicBezTo>
                <a:cubicBezTo>
                  <a:pt x="5707" y="1348"/>
                  <a:pt x="5695" y="1328"/>
                  <a:pt x="5675" y="1315"/>
                </a:cubicBezTo>
                <a:cubicBezTo>
                  <a:pt x="5658" y="1305"/>
                  <a:pt x="5643" y="1314"/>
                  <a:pt x="5642" y="1334"/>
                </a:cubicBezTo>
                <a:cubicBezTo>
                  <a:pt x="5641" y="1347"/>
                  <a:pt x="5649" y="1368"/>
                  <a:pt x="5659" y="1377"/>
                </a:cubicBezTo>
                <a:cubicBezTo>
                  <a:pt x="5674" y="1387"/>
                  <a:pt x="5677" y="1391"/>
                  <a:pt x="5689" y="1388"/>
                </a:cubicBezTo>
                <a:cubicBezTo>
                  <a:pt x="5694" y="1380"/>
                  <a:pt x="5708" y="1338"/>
                  <a:pt x="5685" y="1339"/>
                </a:cubicBezTo>
                <a:cubicBezTo>
                  <a:pt x="5666" y="1340"/>
                  <a:pt x="5697" y="1385"/>
                  <a:pt x="5699" y="1388"/>
                </a:cubicBezTo>
              </a:path>
              <a:path w="7523" h="2932" extrusionOk="0">
                <a:moveTo>
                  <a:pt x="5447" y="2038"/>
                </a:moveTo>
                <a:cubicBezTo>
                  <a:pt x="5394" y="2137"/>
                  <a:pt x="5339" y="2232"/>
                  <a:pt x="5282" y="2329"/>
                </a:cubicBezTo>
                <a:cubicBezTo>
                  <a:pt x="5200" y="2470"/>
                  <a:pt x="5116" y="2612"/>
                  <a:pt x="5043" y="2758"/>
                </a:cubicBezTo>
                <a:cubicBezTo>
                  <a:pt x="5002" y="2849"/>
                  <a:pt x="4990" y="2876"/>
                  <a:pt x="4955" y="2931"/>
                </a:cubicBezTo>
              </a:path>
              <a:path w="7523" h="2932" extrusionOk="0">
                <a:moveTo>
                  <a:pt x="6090" y="2168"/>
                </a:moveTo>
                <a:cubicBezTo>
                  <a:pt x="6149" y="2246"/>
                  <a:pt x="6205" y="2324"/>
                  <a:pt x="6259" y="2405"/>
                </a:cubicBezTo>
                <a:cubicBezTo>
                  <a:pt x="6312" y="2485"/>
                  <a:pt x="6330" y="2514"/>
                  <a:pt x="6367" y="2567"/>
                </a:cubicBezTo>
              </a:path>
              <a:path w="7523" h="2932" extrusionOk="0">
                <a:moveTo>
                  <a:pt x="6629" y="1810"/>
                </a:moveTo>
                <a:cubicBezTo>
                  <a:pt x="6738" y="1860"/>
                  <a:pt x="6847" y="1891"/>
                  <a:pt x="6963" y="1921"/>
                </a:cubicBezTo>
                <a:cubicBezTo>
                  <a:pt x="7070" y="1949"/>
                  <a:pt x="7107" y="1958"/>
                  <a:pt x="7181" y="1971"/>
                </a:cubicBezTo>
              </a:path>
              <a:path w="7523" h="2932" extrusionOk="0">
                <a:moveTo>
                  <a:pt x="6760" y="1107"/>
                </a:moveTo>
                <a:cubicBezTo>
                  <a:pt x="6901" y="1043"/>
                  <a:pt x="7041" y="978"/>
                  <a:pt x="7181" y="911"/>
                </a:cubicBezTo>
                <a:cubicBezTo>
                  <a:pt x="7296" y="856"/>
                  <a:pt x="7408" y="799"/>
                  <a:pt x="7522" y="742"/>
                </a:cubicBezTo>
              </a:path>
              <a:path w="7523" h="2932" extrusionOk="0">
                <a:moveTo>
                  <a:pt x="6387" y="861"/>
                </a:moveTo>
                <a:cubicBezTo>
                  <a:pt x="6433" y="794"/>
                  <a:pt x="6482" y="727"/>
                  <a:pt x="6533" y="663"/>
                </a:cubicBezTo>
                <a:cubicBezTo>
                  <a:pt x="6624" y="549"/>
                  <a:pt x="6730" y="451"/>
                  <a:pt x="6832" y="347"/>
                </a:cubicBezTo>
              </a:path>
              <a:path w="7523" h="2932" extrusionOk="0">
                <a:moveTo>
                  <a:pt x="4509" y="1773"/>
                </a:moveTo>
                <a:cubicBezTo>
                  <a:pt x="4358" y="1756"/>
                  <a:pt x="4209" y="1747"/>
                  <a:pt x="4056" y="1754"/>
                </a:cubicBezTo>
                <a:cubicBezTo>
                  <a:pt x="3892" y="1761"/>
                  <a:pt x="3724" y="1787"/>
                  <a:pt x="3570" y="1844"/>
                </a:cubicBezTo>
                <a:cubicBezTo>
                  <a:pt x="3541" y="1857"/>
                  <a:pt x="3511" y="1871"/>
                  <a:pt x="3482" y="1884"/>
                </a:cubicBezTo>
              </a:path>
              <a:path w="7523" h="2932" extrusionOk="0">
                <a:moveTo>
                  <a:pt x="2454" y="754"/>
                </a:moveTo>
                <a:cubicBezTo>
                  <a:pt x="2434" y="731"/>
                  <a:pt x="2425" y="734"/>
                  <a:pt x="2450" y="700"/>
                </a:cubicBezTo>
                <a:cubicBezTo>
                  <a:pt x="2465" y="680"/>
                  <a:pt x="2485" y="660"/>
                  <a:pt x="2502" y="642"/>
                </a:cubicBezTo>
                <a:cubicBezTo>
                  <a:pt x="2519" y="625"/>
                  <a:pt x="2534" y="609"/>
                  <a:pt x="2557" y="600"/>
                </a:cubicBezTo>
                <a:cubicBezTo>
                  <a:pt x="2581" y="591"/>
                  <a:pt x="2606" y="593"/>
                  <a:pt x="2629" y="604"/>
                </a:cubicBezTo>
                <a:cubicBezTo>
                  <a:pt x="2655" y="616"/>
                  <a:pt x="2680" y="632"/>
                  <a:pt x="2703" y="649"/>
                </a:cubicBezTo>
                <a:cubicBezTo>
                  <a:pt x="2722" y="663"/>
                  <a:pt x="2743" y="679"/>
                  <a:pt x="2755" y="701"/>
                </a:cubicBezTo>
                <a:cubicBezTo>
                  <a:pt x="2770" y="729"/>
                  <a:pt x="2756" y="750"/>
                  <a:pt x="2741" y="774"/>
                </a:cubicBezTo>
                <a:cubicBezTo>
                  <a:pt x="2729" y="794"/>
                  <a:pt x="2711" y="811"/>
                  <a:pt x="2694" y="827"/>
                </a:cubicBezTo>
                <a:cubicBezTo>
                  <a:pt x="2655" y="865"/>
                  <a:pt x="2610" y="900"/>
                  <a:pt x="2564" y="929"/>
                </a:cubicBezTo>
                <a:cubicBezTo>
                  <a:pt x="2543" y="942"/>
                  <a:pt x="2527" y="946"/>
                  <a:pt x="2504" y="949"/>
                </a:cubicBezTo>
                <a:cubicBezTo>
                  <a:pt x="2501" y="949"/>
                  <a:pt x="2497" y="949"/>
                  <a:pt x="2494" y="949"/>
                </a:cubicBezTo>
                <a:cubicBezTo>
                  <a:pt x="2523" y="953"/>
                  <a:pt x="2552" y="959"/>
                  <a:pt x="2581" y="962"/>
                </a:cubicBezTo>
                <a:cubicBezTo>
                  <a:pt x="2621" y="966"/>
                  <a:pt x="2659" y="970"/>
                  <a:pt x="2693" y="992"/>
                </a:cubicBezTo>
                <a:cubicBezTo>
                  <a:pt x="2729" y="1015"/>
                  <a:pt x="2748" y="1056"/>
                  <a:pt x="2761" y="1095"/>
                </a:cubicBezTo>
                <a:cubicBezTo>
                  <a:pt x="2775" y="1136"/>
                  <a:pt x="2777" y="1174"/>
                  <a:pt x="2745" y="1206"/>
                </a:cubicBezTo>
                <a:cubicBezTo>
                  <a:pt x="2722" y="1229"/>
                  <a:pt x="2687" y="1236"/>
                  <a:pt x="2658" y="1246"/>
                </a:cubicBezTo>
                <a:cubicBezTo>
                  <a:pt x="2590" y="1270"/>
                  <a:pt x="2523" y="1290"/>
                  <a:pt x="2454" y="1310"/>
                </a:cubicBezTo>
                <a:cubicBezTo>
                  <a:pt x="2427" y="1318"/>
                  <a:pt x="2404" y="1325"/>
                  <a:pt x="2394" y="1293"/>
                </a:cubicBezTo>
                <a:cubicBezTo>
                  <a:pt x="2395" y="1287"/>
                  <a:pt x="2395" y="1281"/>
                  <a:pt x="2396" y="1275"/>
                </a:cubicBezTo>
              </a:path>
              <a:path w="7523" h="2932" extrusionOk="0">
                <a:moveTo>
                  <a:pt x="3014" y="944"/>
                </a:moveTo>
                <a:cubicBezTo>
                  <a:pt x="3010" y="969"/>
                  <a:pt x="3005" y="994"/>
                  <a:pt x="3003" y="1019"/>
                </a:cubicBezTo>
                <a:cubicBezTo>
                  <a:pt x="3000" y="1049"/>
                  <a:pt x="2998" y="1078"/>
                  <a:pt x="2999" y="1108"/>
                </a:cubicBezTo>
                <a:cubicBezTo>
                  <a:pt x="3000" y="1130"/>
                  <a:pt x="2999" y="1156"/>
                  <a:pt x="3003" y="1178"/>
                </a:cubicBezTo>
                <a:cubicBezTo>
                  <a:pt x="3005" y="1190"/>
                  <a:pt x="3006" y="1195"/>
                  <a:pt x="3009" y="1204"/>
                </a:cubicBezTo>
                <a:cubicBezTo>
                  <a:pt x="3028" y="1170"/>
                  <a:pt x="3037" y="1134"/>
                  <a:pt x="3047" y="1097"/>
                </a:cubicBezTo>
                <a:cubicBezTo>
                  <a:pt x="3059" y="1056"/>
                  <a:pt x="3069" y="1014"/>
                  <a:pt x="3088" y="976"/>
                </a:cubicBezTo>
                <a:cubicBezTo>
                  <a:pt x="3103" y="946"/>
                  <a:pt x="3121" y="911"/>
                  <a:pt x="3143" y="885"/>
                </a:cubicBezTo>
                <a:cubicBezTo>
                  <a:pt x="3155" y="874"/>
                  <a:pt x="3159" y="871"/>
                  <a:pt x="3169" y="867"/>
                </a:cubicBezTo>
                <a:cubicBezTo>
                  <a:pt x="3187" y="876"/>
                  <a:pt x="3194" y="872"/>
                  <a:pt x="3206" y="895"/>
                </a:cubicBezTo>
                <a:cubicBezTo>
                  <a:pt x="3239" y="956"/>
                  <a:pt x="3249" y="1039"/>
                  <a:pt x="3247" y="1107"/>
                </a:cubicBezTo>
                <a:cubicBezTo>
                  <a:pt x="3246" y="1139"/>
                  <a:pt x="3242" y="1171"/>
                  <a:pt x="3238" y="1203"/>
                </a:cubicBezTo>
                <a:cubicBezTo>
                  <a:pt x="3236" y="1217"/>
                  <a:pt x="3236" y="1220"/>
                  <a:pt x="3235" y="1229"/>
                </a:cubicBezTo>
                <a:cubicBezTo>
                  <a:pt x="3254" y="1179"/>
                  <a:pt x="3264" y="1127"/>
                  <a:pt x="3282" y="1077"/>
                </a:cubicBezTo>
                <a:cubicBezTo>
                  <a:pt x="3306" y="1012"/>
                  <a:pt x="3333" y="935"/>
                  <a:pt x="3374" y="878"/>
                </a:cubicBezTo>
                <a:cubicBezTo>
                  <a:pt x="3384" y="867"/>
                  <a:pt x="3387" y="864"/>
                  <a:pt x="3395" y="859"/>
                </a:cubicBezTo>
                <a:cubicBezTo>
                  <a:pt x="3414" y="873"/>
                  <a:pt x="3421" y="880"/>
                  <a:pt x="3433" y="903"/>
                </a:cubicBezTo>
                <a:cubicBezTo>
                  <a:pt x="3453" y="941"/>
                  <a:pt x="3471" y="979"/>
                  <a:pt x="3488" y="1019"/>
                </a:cubicBezTo>
                <a:cubicBezTo>
                  <a:pt x="3509" y="1068"/>
                  <a:pt x="3522" y="1119"/>
                  <a:pt x="3542" y="1169"/>
                </a:cubicBezTo>
                <a:cubicBezTo>
                  <a:pt x="3553" y="1196"/>
                  <a:pt x="3563" y="1217"/>
                  <a:pt x="3579" y="1241"/>
                </a:cubicBezTo>
              </a:path>
              <a:path w="7523" h="2932" extrusionOk="0">
                <a:moveTo>
                  <a:pt x="3846" y="1015"/>
                </a:moveTo>
                <a:cubicBezTo>
                  <a:pt x="3844" y="1012"/>
                  <a:pt x="3842" y="1008"/>
                  <a:pt x="3840" y="1005"/>
                </a:cubicBezTo>
                <a:cubicBezTo>
                  <a:pt x="3862" y="1007"/>
                  <a:pt x="3884" y="1009"/>
                  <a:pt x="3908" y="1013"/>
                </a:cubicBezTo>
                <a:cubicBezTo>
                  <a:pt x="3957" y="1021"/>
                  <a:pt x="4005" y="1034"/>
                  <a:pt x="4053" y="1050"/>
                </a:cubicBezTo>
                <a:cubicBezTo>
                  <a:pt x="4136" y="1077"/>
                  <a:pt x="4211" y="1097"/>
                  <a:pt x="4299" y="1102"/>
                </a:cubicBezTo>
                <a:cubicBezTo>
                  <a:pt x="4348" y="1105"/>
                  <a:pt x="4396" y="1103"/>
                  <a:pt x="4445" y="1104"/>
                </a:cubicBezTo>
                <a:cubicBezTo>
                  <a:pt x="4469" y="1105"/>
                  <a:pt x="4494" y="1107"/>
                  <a:pt x="4518" y="1107"/>
                </a:cubicBezTo>
                <a:cubicBezTo>
                  <a:pt x="4541" y="1107"/>
                  <a:pt x="4564" y="1108"/>
                  <a:pt x="4587" y="1108"/>
                </a:cubicBezTo>
                <a:cubicBezTo>
                  <a:pt x="4629" y="1107"/>
                  <a:pt x="4672" y="1102"/>
                  <a:pt x="4714" y="1100"/>
                </a:cubicBezTo>
                <a:cubicBezTo>
                  <a:pt x="4828" y="1096"/>
                  <a:pt x="4944" y="1088"/>
                  <a:pt x="5058" y="1086"/>
                </a:cubicBezTo>
                <a:cubicBezTo>
                  <a:pt x="5107" y="1085"/>
                  <a:pt x="5149" y="1095"/>
                  <a:pt x="5196" y="1100"/>
                </a:cubicBezTo>
                <a:cubicBezTo>
                  <a:pt x="5217" y="1102"/>
                  <a:pt x="5282" y="1111"/>
                  <a:pt x="5299" y="1100"/>
                </a:cubicBezTo>
                <a:cubicBezTo>
                  <a:pt x="5317" y="1088"/>
                  <a:pt x="5322" y="1085"/>
                  <a:pt x="5307" y="1064"/>
                </a:cubicBezTo>
                <a:cubicBezTo>
                  <a:pt x="5300" y="1055"/>
                  <a:pt x="5273" y="1047"/>
                  <a:pt x="5262" y="1041"/>
                </a:cubicBezTo>
                <a:cubicBezTo>
                  <a:pt x="5241" y="1029"/>
                  <a:pt x="5221" y="1018"/>
                  <a:pt x="5201" y="1005"/>
                </a:cubicBezTo>
                <a:cubicBezTo>
                  <a:pt x="5148" y="970"/>
                  <a:pt x="5104" y="942"/>
                  <a:pt x="5043" y="926"/>
                </a:cubicBezTo>
                <a:cubicBezTo>
                  <a:pt x="5032" y="926"/>
                  <a:pt x="5027" y="925"/>
                  <a:pt x="5020" y="921"/>
                </a:cubicBezTo>
                <a:cubicBezTo>
                  <a:pt x="5054" y="950"/>
                  <a:pt x="5086" y="975"/>
                  <a:pt x="5124" y="998"/>
                </a:cubicBezTo>
                <a:cubicBezTo>
                  <a:pt x="5153" y="1015"/>
                  <a:pt x="5232" y="1058"/>
                  <a:pt x="5229" y="1101"/>
                </a:cubicBezTo>
                <a:cubicBezTo>
                  <a:pt x="5227" y="1131"/>
                  <a:pt x="5201" y="1152"/>
                  <a:pt x="5183" y="1175"/>
                </a:cubicBezTo>
                <a:cubicBezTo>
                  <a:pt x="5148" y="1219"/>
                  <a:pt x="5108" y="1261"/>
                  <a:pt x="5071" y="1302"/>
                </a:cubicBezTo>
                <a:cubicBezTo>
                  <a:pt x="5037" y="1338"/>
                  <a:pt x="5026" y="1350"/>
                  <a:pt x="5002" y="1373"/>
                </a:cubicBezTo>
              </a:path>
              <a:path w="7523" h="2932" extrusionOk="0">
                <a:moveTo>
                  <a:pt x="2150" y="1032"/>
                </a:moveTo>
                <a:cubicBezTo>
                  <a:pt x="2125" y="1023"/>
                  <a:pt x="2102" y="1016"/>
                  <a:pt x="2075" y="1010"/>
                </a:cubicBezTo>
                <a:cubicBezTo>
                  <a:pt x="2048" y="1004"/>
                  <a:pt x="2021" y="997"/>
                  <a:pt x="1994" y="992"/>
                </a:cubicBezTo>
                <a:cubicBezTo>
                  <a:pt x="1965" y="987"/>
                  <a:pt x="1937" y="984"/>
                  <a:pt x="1908" y="980"/>
                </a:cubicBezTo>
                <a:cubicBezTo>
                  <a:pt x="1879" y="976"/>
                  <a:pt x="1849" y="973"/>
                  <a:pt x="1820" y="967"/>
                </a:cubicBezTo>
                <a:cubicBezTo>
                  <a:pt x="1780" y="958"/>
                  <a:pt x="1742" y="944"/>
                  <a:pt x="1703" y="934"/>
                </a:cubicBezTo>
                <a:cubicBezTo>
                  <a:pt x="1658" y="923"/>
                  <a:pt x="1613" y="917"/>
                  <a:pt x="1568" y="909"/>
                </a:cubicBezTo>
                <a:cubicBezTo>
                  <a:pt x="1518" y="900"/>
                  <a:pt x="1468" y="886"/>
                  <a:pt x="1417" y="878"/>
                </a:cubicBezTo>
                <a:cubicBezTo>
                  <a:pt x="1355" y="869"/>
                  <a:pt x="1286" y="849"/>
                  <a:pt x="1224" y="845"/>
                </a:cubicBezTo>
                <a:cubicBezTo>
                  <a:pt x="1203" y="844"/>
                  <a:pt x="1187" y="850"/>
                  <a:pt x="1167" y="853"/>
                </a:cubicBezTo>
                <a:cubicBezTo>
                  <a:pt x="1148" y="856"/>
                  <a:pt x="1128" y="860"/>
                  <a:pt x="1109" y="859"/>
                </a:cubicBezTo>
                <a:cubicBezTo>
                  <a:pt x="1095" y="858"/>
                  <a:pt x="1080" y="854"/>
                  <a:pt x="1065" y="853"/>
                </a:cubicBezTo>
                <a:cubicBezTo>
                  <a:pt x="1079" y="870"/>
                  <a:pt x="1094" y="889"/>
                  <a:pt x="1111" y="905"/>
                </a:cubicBezTo>
                <a:cubicBezTo>
                  <a:pt x="1131" y="925"/>
                  <a:pt x="1153" y="943"/>
                  <a:pt x="1174" y="963"/>
                </a:cubicBezTo>
                <a:cubicBezTo>
                  <a:pt x="1211" y="998"/>
                  <a:pt x="1239" y="1039"/>
                  <a:pt x="1270" y="1079"/>
                </a:cubicBezTo>
                <a:cubicBezTo>
                  <a:pt x="1280" y="1088"/>
                  <a:pt x="1283" y="1091"/>
                  <a:pt x="1287" y="1100"/>
                </a:cubicBezTo>
                <a:cubicBezTo>
                  <a:pt x="1251" y="1071"/>
                  <a:pt x="1218" y="1039"/>
                  <a:pt x="1182" y="1010"/>
                </a:cubicBezTo>
                <a:cubicBezTo>
                  <a:pt x="1129" y="967"/>
                  <a:pt x="1078" y="935"/>
                  <a:pt x="1017" y="906"/>
                </a:cubicBezTo>
                <a:cubicBezTo>
                  <a:pt x="1013" y="904"/>
                  <a:pt x="1010" y="902"/>
                  <a:pt x="1006" y="900"/>
                </a:cubicBezTo>
                <a:cubicBezTo>
                  <a:pt x="1020" y="881"/>
                  <a:pt x="1028" y="872"/>
                  <a:pt x="1051" y="854"/>
                </a:cubicBezTo>
                <a:cubicBezTo>
                  <a:pt x="1086" y="826"/>
                  <a:pt x="1125" y="803"/>
                  <a:pt x="1161" y="776"/>
                </a:cubicBezTo>
                <a:cubicBezTo>
                  <a:pt x="1208" y="741"/>
                  <a:pt x="1219" y="709"/>
                  <a:pt x="1229" y="654"/>
                </a:cubicBezTo>
              </a:path>
              <a:path w="7523" h="2932" extrusionOk="0">
                <a:moveTo>
                  <a:pt x="978" y="1405"/>
                </a:moveTo>
                <a:cubicBezTo>
                  <a:pt x="998" y="1402"/>
                  <a:pt x="1015" y="1407"/>
                  <a:pt x="1036" y="1408"/>
                </a:cubicBezTo>
                <a:cubicBezTo>
                  <a:pt x="1082" y="1410"/>
                  <a:pt x="1127" y="1409"/>
                  <a:pt x="1173" y="1409"/>
                </a:cubicBezTo>
                <a:cubicBezTo>
                  <a:pt x="1235" y="1409"/>
                  <a:pt x="1297" y="1408"/>
                  <a:pt x="1359" y="1403"/>
                </a:cubicBezTo>
              </a:path>
              <a:path w="7523" h="2932" extrusionOk="0">
                <a:moveTo>
                  <a:pt x="1722" y="1424"/>
                </a:moveTo>
                <a:cubicBezTo>
                  <a:pt x="1757" y="1429"/>
                  <a:pt x="1792" y="1437"/>
                  <a:pt x="1827" y="1442"/>
                </a:cubicBezTo>
                <a:cubicBezTo>
                  <a:pt x="1868" y="1448"/>
                  <a:pt x="1903" y="1448"/>
                  <a:pt x="1943" y="1447"/>
                </a:cubicBezTo>
                <a:cubicBezTo>
                  <a:pt x="1954" y="1447"/>
                  <a:pt x="1964" y="1448"/>
                  <a:pt x="1975" y="1448"/>
                </a:cubicBezTo>
              </a:path>
              <a:path w="7523" h="2932" extrusionOk="0">
                <a:moveTo>
                  <a:pt x="2251" y="1466"/>
                </a:moveTo>
                <a:cubicBezTo>
                  <a:pt x="2283" y="1460"/>
                  <a:pt x="2315" y="1455"/>
                  <a:pt x="2346" y="1447"/>
                </a:cubicBezTo>
                <a:cubicBezTo>
                  <a:pt x="2381" y="1437"/>
                  <a:pt x="2395" y="1434"/>
                  <a:pt x="2420" y="1435"/>
                </a:cubicBezTo>
              </a:path>
              <a:path w="7523" h="2932" extrusionOk="0">
                <a:moveTo>
                  <a:pt x="2824" y="1448"/>
                </a:moveTo>
                <a:cubicBezTo>
                  <a:pt x="2840" y="1465"/>
                  <a:pt x="2851" y="1466"/>
                  <a:pt x="2875" y="1466"/>
                </a:cubicBezTo>
                <a:cubicBezTo>
                  <a:pt x="2954" y="1467"/>
                  <a:pt x="3031" y="1455"/>
                  <a:pt x="3109" y="1447"/>
                </a:cubicBezTo>
                <a:cubicBezTo>
                  <a:pt x="3153" y="1442"/>
                  <a:pt x="3194" y="1435"/>
                  <a:pt x="3237" y="1429"/>
                </a:cubicBezTo>
              </a:path>
              <a:path w="7523" h="2932" extrusionOk="0">
                <a:moveTo>
                  <a:pt x="3537" y="1403"/>
                </a:moveTo>
                <a:cubicBezTo>
                  <a:pt x="3563" y="1416"/>
                  <a:pt x="3589" y="1410"/>
                  <a:pt x="3619" y="1407"/>
                </a:cubicBezTo>
                <a:cubicBezTo>
                  <a:pt x="3667" y="1402"/>
                  <a:pt x="3716" y="1395"/>
                  <a:pt x="3764" y="1395"/>
                </a:cubicBezTo>
                <a:cubicBezTo>
                  <a:pt x="3799" y="1397"/>
                  <a:pt x="3809" y="1398"/>
                  <a:pt x="3832" y="1394"/>
                </a:cubicBezTo>
              </a:path>
              <a:path w="7523" h="2932" extrusionOk="0">
                <a:moveTo>
                  <a:pt x="4168" y="1446"/>
                </a:moveTo>
                <a:cubicBezTo>
                  <a:pt x="4187" y="1451"/>
                  <a:pt x="4203" y="1450"/>
                  <a:pt x="4223" y="1450"/>
                </a:cubicBezTo>
                <a:cubicBezTo>
                  <a:pt x="4256" y="1450"/>
                  <a:pt x="4290" y="1449"/>
                  <a:pt x="4323" y="1446"/>
                </a:cubicBezTo>
                <a:cubicBezTo>
                  <a:pt x="4372" y="1442"/>
                  <a:pt x="4421" y="1435"/>
                  <a:pt x="4471" y="1433"/>
                </a:cubicBezTo>
              </a:path>
              <a:path w="7523" h="2932" extrusionOk="0">
                <a:moveTo>
                  <a:pt x="4647" y="1494"/>
                </a:moveTo>
                <a:cubicBezTo>
                  <a:pt x="4669" y="1494"/>
                  <a:pt x="4691" y="1498"/>
                  <a:pt x="4713" y="1498"/>
                </a:cubicBezTo>
                <a:cubicBezTo>
                  <a:pt x="4760" y="1499"/>
                  <a:pt x="4806" y="1505"/>
                  <a:pt x="4853" y="1506"/>
                </a:cubicBezTo>
                <a:cubicBezTo>
                  <a:pt x="4866" y="1506"/>
                  <a:pt x="4878" y="1505"/>
                  <a:pt x="4891" y="1505"/>
                </a:cubicBezTo>
              </a:path>
              <a:path w="7523" h="2932" extrusionOk="0">
                <a:moveTo>
                  <a:pt x="5251" y="1472"/>
                </a:moveTo>
                <a:cubicBezTo>
                  <a:pt x="5271" y="1462"/>
                  <a:pt x="5272" y="1468"/>
                  <a:pt x="5294" y="1471"/>
                </a:cubicBezTo>
                <a:cubicBezTo>
                  <a:pt x="5324" y="1476"/>
                  <a:pt x="5354" y="1472"/>
                  <a:pt x="5384" y="1468"/>
                </a:cubicBezTo>
              </a:path>
              <a:path w="7523" h="2932" extrusionOk="0">
                <a:moveTo>
                  <a:pt x="967" y="2093"/>
                </a:moveTo>
                <a:cubicBezTo>
                  <a:pt x="950" y="2104"/>
                  <a:pt x="934" y="2116"/>
                  <a:pt x="915" y="2124"/>
                </a:cubicBezTo>
                <a:cubicBezTo>
                  <a:pt x="912" y="2125"/>
                  <a:pt x="908" y="2126"/>
                  <a:pt x="905" y="2127"/>
                </a:cubicBezTo>
                <a:cubicBezTo>
                  <a:pt x="923" y="2132"/>
                  <a:pt x="941" y="2137"/>
                  <a:pt x="959" y="2141"/>
                </a:cubicBezTo>
                <a:cubicBezTo>
                  <a:pt x="1030" y="2157"/>
                  <a:pt x="1098" y="2152"/>
                  <a:pt x="1169" y="2145"/>
                </a:cubicBezTo>
                <a:cubicBezTo>
                  <a:pt x="1255" y="2136"/>
                  <a:pt x="1365" y="2099"/>
                  <a:pt x="1450" y="2133"/>
                </a:cubicBezTo>
                <a:cubicBezTo>
                  <a:pt x="1463" y="2138"/>
                  <a:pt x="1475" y="2145"/>
                  <a:pt x="1487" y="2151"/>
                </a:cubicBezTo>
                <a:cubicBezTo>
                  <a:pt x="1466" y="2132"/>
                  <a:pt x="1466" y="2133"/>
                  <a:pt x="1461" y="2100"/>
                </a:cubicBezTo>
                <a:cubicBezTo>
                  <a:pt x="1446" y="2000"/>
                  <a:pt x="1469" y="1883"/>
                  <a:pt x="1475" y="1783"/>
                </a:cubicBezTo>
                <a:cubicBezTo>
                  <a:pt x="1478" y="1733"/>
                  <a:pt x="1480" y="1684"/>
                  <a:pt x="1484" y="1634"/>
                </a:cubicBezTo>
                <a:cubicBezTo>
                  <a:pt x="1485" y="1620"/>
                  <a:pt x="1487" y="1605"/>
                  <a:pt x="1488" y="1591"/>
                </a:cubicBezTo>
                <a:cubicBezTo>
                  <a:pt x="1489" y="1607"/>
                  <a:pt x="1490" y="1622"/>
                  <a:pt x="1491" y="1638"/>
                </a:cubicBezTo>
              </a:path>
              <a:path w="7523" h="2932" extrusionOk="0">
                <a:moveTo>
                  <a:pt x="6" y="947"/>
                </a:moveTo>
                <a:cubicBezTo>
                  <a:pt x="6" y="934"/>
                  <a:pt x="3" y="923"/>
                  <a:pt x="5" y="907"/>
                </a:cubicBezTo>
                <a:cubicBezTo>
                  <a:pt x="8" y="885"/>
                  <a:pt x="13" y="863"/>
                  <a:pt x="18" y="841"/>
                </a:cubicBezTo>
                <a:cubicBezTo>
                  <a:pt x="28" y="796"/>
                  <a:pt x="40" y="752"/>
                  <a:pt x="52" y="707"/>
                </a:cubicBezTo>
                <a:cubicBezTo>
                  <a:pt x="68" y="647"/>
                  <a:pt x="85" y="588"/>
                  <a:pt x="102" y="528"/>
                </a:cubicBezTo>
                <a:cubicBezTo>
                  <a:pt x="121" y="463"/>
                  <a:pt x="137" y="397"/>
                  <a:pt x="159" y="333"/>
                </a:cubicBezTo>
                <a:cubicBezTo>
                  <a:pt x="178" y="277"/>
                  <a:pt x="198" y="221"/>
                  <a:pt x="218" y="165"/>
                </a:cubicBezTo>
                <a:cubicBezTo>
                  <a:pt x="234" y="120"/>
                  <a:pt x="247" y="72"/>
                  <a:pt x="269" y="30"/>
                </a:cubicBezTo>
                <a:cubicBezTo>
                  <a:pt x="275" y="20"/>
                  <a:pt x="283" y="10"/>
                  <a:pt x="289" y="0"/>
                </a:cubicBezTo>
                <a:cubicBezTo>
                  <a:pt x="297" y="18"/>
                  <a:pt x="309" y="37"/>
                  <a:pt x="316" y="61"/>
                </a:cubicBezTo>
                <a:cubicBezTo>
                  <a:pt x="346" y="168"/>
                  <a:pt x="375" y="276"/>
                  <a:pt x="410" y="381"/>
                </a:cubicBezTo>
                <a:cubicBezTo>
                  <a:pt x="433" y="451"/>
                  <a:pt x="457" y="520"/>
                  <a:pt x="477" y="591"/>
                </a:cubicBezTo>
                <a:cubicBezTo>
                  <a:pt x="495" y="655"/>
                  <a:pt x="514" y="719"/>
                  <a:pt x="531" y="784"/>
                </a:cubicBezTo>
                <a:cubicBezTo>
                  <a:pt x="538" y="812"/>
                  <a:pt x="547" y="839"/>
                  <a:pt x="553" y="867"/>
                </a:cubicBezTo>
                <a:cubicBezTo>
                  <a:pt x="558" y="889"/>
                  <a:pt x="554" y="896"/>
                  <a:pt x="551" y="913"/>
                </a:cubicBezTo>
              </a:path>
              <a:path w="7523" h="2932" extrusionOk="0">
                <a:moveTo>
                  <a:pt x="105" y="587"/>
                </a:moveTo>
                <a:cubicBezTo>
                  <a:pt x="96" y="560"/>
                  <a:pt x="99" y="558"/>
                  <a:pt x="127" y="552"/>
                </a:cubicBezTo>
                <a:cubicBezTo>
                  <a:pt x="152" y="547"/>
                  <a:pt x="179" y="554"/>
                  <a:pt x="205" y="553"/>
                </a:cubicBezTo>
                <a:cubicBezTo>
                  <a:pt x="242" y="551"/>
                  <a:pt x="279" y="544"/>
                  <a:pt x="316" y="543"/>
                </a:cubicBezTo>
                <a:cubicBezTo>
                  <a:pt x="342" y="542"/>
                  <a:pt x="369" y="541"/>
                  <a:pt x="394" y="547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4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40375" y="3910013"/>
            <a:ext cx="1119188" cy="2670175"/>
          </a:xfrm>
          <a:custGeom>
            <a:avLst/>
            <a:gdLst/>
            <a:ahLst/>
            <a:cxnLst>
              <a:cxn ang="0">
                <a:pos x="1714" y="7327"/>
              </a:cxn>
              <a:cxn ang="0">
                <a:pos x="1728" y="7372"/>
              </a:cxn>
              <a:cxn ang="0">
                <a:pos x="1708" y="7291"/>
              </a:cxn>
              <a:cxn ang="0">
                <a:pos x="1736" y="7334"/>
              </a:cxn>
              <a:cxn ang="0">
                <a:pos x="1739" y="7327"/>
              </a:cxn>
              <a:cxn ang="0">
                <a:pos x="1670" y="7276"/>
              </a:cxn>
              <a:cxn ang="0">
                <a:pos x="2414" y="701"/>
              </a:cxn>
              <a:cxn ang="0">
                <a:pos x="3007" y="1095"/>
              </a:cxn>
              <a:cxn ang="0">
                <a:pos x="1884" y="1276"/>
              </a:cxn>
              <a:cxn ang="0">
                <a:pos x="2007" y="1991"/>
              </a:cxn>
              <a:cxn ang="0">
                <a:pos x="880" y="1623"/>
              </a:cxn>
              <a:cxn ang="0">
                <a:pos x="1273" y="588"/>
              </a:cxn>
              <a:cxn ang="0">
                <a:pos x="652" y="622"/>
              </a:cxn>
              <a:cxn ang="0">
                <a:pos x="0" y="730"/>
              </a:cxn>
              <a:cxn ang="0">
                <a:pos x="848" y="140"/>
              </a:cxn>
              <a:cxn ang="0">
                <a:pos x="1152" y="3226"/>
              </a:cxn>
              <a:cxn ang="0">
                <a:pos x="1017" y="3392"/>
              </a:cxn>
              <a:cxn ang="0">
                <a:pos x="788" y="3687"/>
              </a:cxn>
              <a:cxn ang="0">
                <a:pos x="879" y="3673"/>
              </a:cxn>
              <a:cxn ang="0">
                <a:pos x="1472" y="3662"/>
              </a:cxn>
              <a:cxn ang="0">
                <a:pos x="1425" y="3223"/>
              </a:cxn>
              <a:cxn ang="0">
                <a:pos x="1364" y="3504"/>
              </a:cxn>
              <a:cxn ang="0">
                <a:pos x="1244" y="4020"/>
              </a:cxn>
              <a:cxn ang="0">
                <a:pos x="1779" y="3801"/>
              </a:cxn>
              <a:cxn ang="0">
                <a:pos x="1775" y="3969"/>
              </a:cxn>
              <a:cxn ang="0">
                <a:pos x="1823" y="3867"/>
              </a:cxn>
              <a:cxn ang="0">
                <a:pos x="1988" y="3698"/>
              </a:cxn>
              <a:cxn ang="0">
                <a:pos x="2023" y="3959"/>
              </a:cxn>
              <a:cxn ang="0">
                <a:pos x="2097" y="3867"/>
              </a:cxn>
              <a:cxn ang="0">
                <a:pos x="2300" y="3743"/>
              </a:cxn>
              <a:cxn ang="0">
                <a:pos x="2426" y="4008"/>
              </a:cxn>
              <a:cxn ang="0">
                <a:pos x="1683" y="2936"/>
              </a:cxn>
              <a:cxn ang="0">
                <a:pos x="1660" y="2364"/>
              </a:cxn>
              <a:cxn ang="0">
                <a:pos x="1626" y="1440"/>
              </a:cxn>
              <a:cxn ang="0">
                <a:pos x="1574" y="729"/>
              </a:cxn>
              <a:cxn ang="0">
                <a:pos x="1569" y="535"/>
              </a:cxn>
              <a:cxn ang="0">
                <a:pos x="1461" y="721"/>
              </a:cxn>
              <a:cxn ang="0">
                <a:pos x="1480" y="623"/>
              </a:cxn>
              <a:cxn ang="0">
                <a:pos x="1599" y="682"/>
              </a:cxn>
              <a:cxn ang="0">
                <a:pos x="1709" y="4464"/>
              </a:cxn>
              <a:cxn ang="0">
                <a:pos x="1722" y="5395"/>
              </a:cxn>
              <a:cxn ang="0">
                <a:pos x="1760" y="6236"/>
              </a:cxn>
              <a:cxn ang="0">
                <a:pos x="1756" y="6689"/>
              </a:cxn>
              <a:cxn ang="0">
                <a:pos x="1747" y="6983"/>
              </a:cxn>
              <a:cxn ang="0">
                <a:pos x="1592" y="6677"/>
              </a:cxn>
              <a:cxn ang="0">
                <a:pos x="1522" y="6592"/>
              </a:cxn>
              <a:cxn ang="0">
                <a:pos x="1750" y="6945"/>
              </a:cxn>
              <a:cxn ang="0">
                <a:pos x="1806" y="6888"/>
              </a:cxn>
              <a:cxn ang="0">
                <a:pos x="1908" y="6597"/>
              </a:cxn>
              <a:cxn ang="0">
                <a:pos x="1925" y="4366"/>
              </a:cxn>
              <a:cxn ang="0">
                <a:pos x="1911" y="4769"/>
              </a:cxn>
              <a:cxn ang="0">
                <a:pos x="1900" y="4889"/>
              </a:cxn>
              <a:cxn ang="0">
                <a:pos x="1907" y="5246"/>
              </a:cxn>
              <a:cxn ang="0">
                <a:pos x="1893" y="5396"/>
              </a:cxn>
              <a:cxn ang="0">
                <a:pos x="1912" y="5701"/>
              </a:cxn>
              <a:cxn ang="0">
                <a:pos x="1915" y="5796"/>
              </a:cxn>
              <a:cxn ang="0">
                <a:pos x="1906" y="6221"/>
              </a:cxn>
              <a:cxn ang="0">
                <a:pos x="1916" y="6349"/>
              </a:cxn>
              <a:cxn ang="0">
                <a:pos x="1914" y="7079"/>
              </a:cxn>
            </a:cxnLst>
            <a:rect l="0" t="0" r="r" b="b"/>
            <a:pathLst>
              <a:path w="3112" h="7416" extrusionOk="0">
                <a:moveTo>
                  <a:pt x="1783" y="7254"/>
                </a:moveTo>
                <a:cubicBezTo>
                  <a:pt x="1740" y="7283"/>
                  <a:pt x="1726" y="7292"/>
                  <a:pt x="1714" y="7327"/>
                </a:cubicBezTo>
                <a:cubicBezTo>
                  <a:pt x="1748" y="7388"/>
                  <a:pt x="1867" y="7434"/>
                  <a:pt x="1820" y="7320"/>
                </a:cubicBezTo>
                <a:cubicBezTo>
                  <a:pt x="1780" y="7224"/>
                  <a:pt x="1657" y="7294"/>
                  <a:pt x="1728" y="7372"/>
                </a:cubicBezTo>
                <a:cubicBezTo>
                  <a:pt x="1797" y="7448"/>
                  <a:pt x="1872" y="7338"/>
                  <a:pt x="1795" y="7274"/>
                </a:cubicBezTo>
                <a:cubicBezTo>
                  <a:pt x="1750" y="7261"/>
                  <a:pt x="1733" y="7259"/>
                  <a:pt x="1708" y="7291"/>
                </a:cubicBezTo>
                <a:cubicBezTo>
                  <a:pt x="1705" y="7332"/>
                  <a:pt x="1732" y="7478"/>
                  <a:pt x="1810" y="7401"/>
                </a:cubicBezTo>
                <a:cubicBezTo>
                  <a:pt x="1874" y="7338"/>
                  <a:pt x="1771" y="7216"/>
                  <a:pt x="1736" y="7334"/>
                </a:cubicBezTo>
                <a:cubicBezTo>
                  <a:pt x="1711" y="7420"/>
                  <a:pt x="1840" y="7410"/>
                  <a:pt x="1855" y="7326"/>
                </a:cubicBezTo>
                <a:cubicBezTo>
                  <a:pt x="1873" y="7225"/>
                  <a:pt x="1746" y="7220"/>
                  <a:pt x="1739" y="7327"/>
                </a:cubicBezTo>
                <a:cubicBezTo>
                  <a:pt x="1731" y="7444"/>
                  <a:pt x="1824" y="7410"/>
                  <a:pt x="1852" y="7339"/>
                </a:cubicBezTo>
                <a:cubicBezTo>
                  <a:pt x="1814" y="7282"/>
                  <a:pt x="1741" y="7173"/>
                  <a:pt x="1670" y="7276"/>
                </a:cubicBezTo>
                <a:cubicBezTo>
                  <a:pt x="1666" y="7293"/>
                  <a:pt x="1662" y="7310"/>
                  <a:pt x="1658" y="7327"/>
                </a:cubicBezTo>
              </a:path>
              <a:path w="3112" h="7416" extrusionOk="0">
                <a:moveTo>
                  <a:pt x="2414" y="701"/>
                </a:moveTo>
                <a:cubicBezTo>
                  <a:pt x="2480" y="756"/>
                  <a:pt x="2547" y="809"/>
                  <a:pt x="2620" y="856"/>
                </a:cubicBezTo>
                <a:cubicBezTo>
                  <a:pt x="2747" y="938"/>
                  <a:pt x="2878" y="1016"/>
                  <a:pt x="3007" y="1095"/>
                </a:cubicBezTo>
                <a:cubicBezTo>
                  <a:pt x="3042" y="1116"/>
                  <a:pt x="3076" y="1136"/>
                  <a:pt x="3111" y="1157"/>
                </a:cubicBezTo>
              </a:path>
              <a:path w="3112" h="7416" extrusionOk="0">
                <a:moveTo>
                  <a:pt x="1884" y="1276"/>
                </a:moveTo>
                <a:cubicBezTo>
                  <a:pt x="1925" y="1400"/>
                  <a:pt x="1954" y="1521"/>
                  <a:pt x="1973" y="1651"/>
                </a:cubicBezTo>
                <a:cubicBezTo>
                  <a:pt x="1990" y="1764"/>
                  <a:pt x="1999" y="1877"/>
                  <a:pt x="2007" y="1991"/>
                </a:cubicBezTo>
              </a:path>
              <a:path w="3112" h="7416" extrusionOk="0">
                <a:moveTo>
                  <a:pt x="1250" y="1247"/>
                </a:moveTo>
                <a:cubicBezTo>
                  <a:pt x="1127" y="1372"/>
                  <a:pt x="1010" y="1505"/>
                  <a:pt x="880" y="1623"/>
                </a:cubicBezTo>
                <a:cubicBezTo>
                  <a:pt x="849" y="1649"/>
                  <a:pt x="818" y="1675"/>
                  <a:pt x="787" y="1701"/>
                </a:cubicBezTo>
              </a:path>
              <a:path w="3112" h="7416" extrusionOk="0">
                <a:moveTo>
                  <a:pt x="1273" y="588"/>
                </a:moveTo>
                <a:cubicBezTo>
                  <a:pt x="1198" y="605"/>
                  <a:pt x="1124" y="616"/>
                  <a:pt x="1047" y="618"/>
                </a:cubicBezTo>
                <a:cubicBezTo>
                  <a:pt x="915" y="622"/>
                  <a:pt x="784" y="616"/>
                  <a:pt x="652" y="622"/>
                </a:cubicBezTo>
                <a:cubicBezTo>
                  <a:pt x="503" y="628"/>
                  <a:pt x="355" y="642"/>
                  <a:pt x="209" y="670"/>
                </a:cubicBezTo>
                <a:cubicBezTo>
                  <a:pt x="137" y="684"/>
                  <a:pt x="69" y="707"/>
                  <a:pt x="0" y="730"/>
                </a:cubicBezTo>
              </a:path>
              <a:path w="3112" h="7416" extrusionOk="0">
                <a:moveTo>
                  <a:pt x="1129" y="241"/>
                </a:moveTo>
                <a:cubicBezTo>
                  <a:pt x="1035" y="208"/>
                  <a:pt x="942" y="174"/>
                  <a:pt x="848" y="140"/>
                </a:cubicBezTo>
                <a:cubicBezTo>
                  <a:pt x="730" y="96"/>
                  <a:pt x="614" y="48"/>
                  <a:pt x="497" y="0"/>
                </a:cubicBezTo>
              </a:path>
              <a:path w="3112" h="7416" extrusionOk="0">
                <a:moveTo>
                  <a:pt x="1152" y="3226"/>
                </a:moveTo>
                <a:cubicBezTo>
                  <a:pt x="1129" y="3236"/>
                  <a:pt x="1125" y="3242"/>
                  <a:pt x="1110" y="3262"/>
                </a:cubicBezTo>
                <a:cubicBezTo>
                  <a:pt x="1077" y="3304"/>
                  <a:pt x="1048" y="3349"/>
                  <a:pt x="1017" y="3392"/>
                </a:cubicBezTo>
                <a:cubicBezTo>
                  <a:pt x="975" y="3450"/>
                  <a:pt x="932" y="3507"/>
                  <a:pt x="888" y="3563"/>
                </a:cubicBezTo>
                <a:cubicBezTo>
                  <a:pt x="857" y="3603"/>
                  <a:pt x="811" y="3642"/>
                  <a:pt x="788" y="3687"/>
                </a:cubicBezTo>
                <a:cubicBezTo>
                  <a:pt x="788" y="3691"/>
                  <a:pt x="788" y="3695"/>
                  <a:pt x="788" y="3699"/>
                </a:cubicBezTo>
                <a:cubicBezTo>
                  <a:pt x="819" y="3693"/>
                  <a:pt x="848" y="3682"/>
                  <a:pt x="879" y="3673"/>
                </a:cubicBezTo>
                <a:cubicBezTo>
                  <a:pt x="1019" y="3631"/>
                  <a:pt x="1164" y="3617"/>
                  <a:pt x="1309" y="3632"/>
                </a:cubicBezTo>
                <a:cubicBezTo>
                  <a:pt x="1365" y="3638"/>
                  <a:pt x="1418" y="3650"/>
                  <a:pt x="1472" y="3662"/>
                </a:cubicBezTo>
                <a:cubicBezTo>
                  <a:pt x="1505" y="3669"/>
                  <a:pt x="1528" y="3667"/>
                  <a:pt x="1560" y="3663"/>
                </a:cubicBezTo>
              </a:path>
              <a:path w="3112" h="7416" extrusionOk="0">
                <a:moveTo>
                  <a:pt x="1425" y="3223"/>
                </a:moveTo>
                <a:cubicBezTo>
                  <a:pt x="1412" y="3250"/>
                  <a:pt x="1405" y="3273"/>
                  <a:pt x="1400" y="3303"/>
                </a:cubicBezTo>
                <a:cubicBezTo>
                  <a:pt x="1389" y="3370"/>
                  <a:pt x="1380" y="3438"/>
                  <a:pt x="1364" y="3504"/>
                </a:cubicBezTo>
                <a:cubicBezTo>
                  <a:pt x="1340" y="3603"/>
                  <a:pt x="1314" y="3701"/>
                  <a:pt x="1289" y="3799"/>
                </a:cubicBezTo>
                <a:cubicBezTo>
                  <a:pt x="1270" y="3872"/>
                  <a:pt x="1246" y="3944"/>
                  <a:pt x="1244" y="4020"/>
                </a:cubicBezTo>
                <a:cubicBezTo>
                  <a:pt x="1245" y="4027"/>
                  <a:pt x="1245" y="4033"/>
                  <a:pt x="1246" y="4040"/>
                </a:cubicBezTo>
              </a:path>
              <a:path w="3112" h="7416" extrusionOk="0">
                <a:moveTo>
                  <a:pt x="1779" y="3801"/>
                </a:moveTo>
                <a:cubicBezTo>
                  <a:pt x="1790" y="3831"/>
                  <a:pt x="1791" y="3843"/>
                  <a:pt x="1787" y="3878"/>
                </a:cubicBezTo>
                <a:cubicBezTo>
                  <a:pt x="1784" y="3909"/>
                  <a:pt x="1779" y="3939"/>
                  <a:pt x="1775" y="3969"/>
                </a:cubicBezTo>
                <a:cubicBezTo>
                  <a:pt x="1772" y="3988"/>
                  <a:pt x="1769" y="4008"/>
                  <a:pt x="1767" y="4027"/>
                </a:cubicBezTo>
                <a:cubicBezTo>
                  <a:pt x="1786" y="3974"/>
                  <a:pt x="1801" y="3919"/>
                  <a:pt x="1823" y="3867"/>
                </a:cubicBezTo>
                <a:cubicBezTo>
                  <a:pt x="1845" y="3815"/>
                  <a:pt x="1872" y="3759"/>
                  <a:pt x="1911" y="3717"/>
                </a:cubicBezTo>
                <a:cubicBezTo>
                  <a:pt x="1930" y="3697"/>
                  <a:pt x="1964" y="3668"/>
                  <a:pt x="1988" y="3698"/>
                </a:cubicBezTo>
                <a:cubicBezTo>
                  <a:pt x="2015" y="3732"/>
                  <a:pt x="2014" y="3786"/>
                  <a:pt x="2016" y="3826"/>
                </a:cubicBezTo>
                <a:cubicBezTo>
                  <a:pt x="2019" y="3870"/>
                  <a:pt x="2019" y="3915"/>
                  <a:pt x="2023" y="3959"/>
                </a:cubicBezTo>
                <a:cubicBezTo>
                  <a:pt x="2026" y="3974"/>
                  <a:pt x="2025" y="3978"/>
                  <a:pt x="2037" y="3979"/>
                </a:cubicBezTo>
                <a:cubicBezTo>
                  <a:pt x="2060" y="3943"/>
                  <a:pt x="2076" y="3904"/>
                  <a:pt x="2097" y="3867"/>
                </a:cubicBezTo>
                <a:cubicBezTo>
                  <a:pt x="2125" y="3817"/>
                  <a:pt x="2160" y="3755"/>
                  <a:pt x="2206" y="3719"/>
                </a:cubicBezTo>
                <a:cubicBezTo>
                  <a:pt x="2244" y="3689"/>
                  <a:pt x="2278" y="3704"/>
                  <a:pt x="2300" y="3743"/>
                </a:cubicBezTo>
                <a:cubicBezTo>
                  <a:pt x="2330" y="3797"/>
                  <a:pt x="2336" y="3863"/>
                  <a:pt x="2357" y="3920"/>
                </a:cubicBezTo>
                <a:cubicBezTo>
                  <a:pt x="2364" y="3940"/>
                  <a:pt x="2388" y="4019"/>
                  <a:pt x="2426" y="4008"/>
                </a:cubicBezTo>
                <a:cubicBezTo>
                  <a:pt x="2431" y="4004"/>
                  <a:pt x="2435" y="4000"/>
                  <a:pt x="2440" y="3996"/>
                </a:cubicBezTo>
              </a:path>
              <a:path w="3112" h="7416" extrusionOk="0">
                <a:moveTo>
                  <a:pt x="1683" y="2936"/>
                </a:moveTo>
                <a:cubicBezTo>
                  <a:pt x="1679" y="2812"/>
                  <a:pt x="1672" y="2689"/>
                  <a:pt x="1667" y="2566"/>
                </a:cubicBezTo>
                <a:cubicBezTo>
                  <a:pt x="1664" y="2499"/>
                  <a:pt x="1663" y="2431"/>
                  <a:pt x="1660" y="2364"/>
                </a:cubicBezTo>
                <a:cubicBezTo>
                  <a:pt x="1652" y="2160"/>
                  <a:pt x="1620" y="1961"/>
                  <a:pt x="1631" y="1756"/>
                </a:cubicBezTo>
                <a:cubicBezTo>
                  <a:pt x="1637" y="1649"/>
                  <a:pt x="1642" y="1546"/>
                  <a:pt x="1626" y="1440"/>
                </a:cubicBezTo>
                <a:cubicBezTo>
                  <a:pt x="1605" y="1299"/>
                  <a:pt x="1612" y="1159"/>
                  <a:pt x="1595" y="1018"/>
                </a:cubicBezTo>
                <a:cubicBezTo>
                  <a:pt x="1583" y="919"/>
                  <a:pt x="1570" y="829"/>
                  <a:pt x="1574" y="729"/>
                </a:cubicBezTo>
                <a:cubicBezTo>
                  <a:pt x="1576" y="674"/>
                  <a:pt x="1595" y="603"/>
                  <a:pt x="1584" y="549"/>
                </a:cubicBezTo>
                <a:cubicBezTo>
                  <a:pt x="1574" y="544"/>
                  <a:pt x="1571" y="543"/>
                  <a:pt x="1569" y="535"/>
                </a:cubicBezTo>
                <a:cubicBezTo>
                  <a:pt x="1556" y="551"/>
                  <a:pt x="1542" y="564"/>
                  <a:pt x="1530" y="584"/>
                </a:cubicBezTo>
                <a:cubicBezTo>
                  <a:pt x="1505" y="628"/>
                  <a:pt x="1482" y="675"/>
                  <a:pt x="1461" y="721"/>
                </a:cubicBezTo>
                <a:cubicBezTo>
                  <a:pt x="1448" y="748"/>
                  <a:pt x="1437" y="776"/>
                  <a:pt x="1425" y="803"/>
                </a:cubicBezTo>
                <a:cubicBezTo>
                  <a:pt x="1442" y="743"/>
                  <a:pt x="1456" y="681"/>
                  <a:pt x="1480" y="623"/>
                </a:cubicBezTo>
                <a:cubicBezTo>
                  <a:pt x="1496" y="583"/>
                  <a:pt x="1518" y="564"/>
                  <a:pt x="1540" y="538"/>
                </a:cubicBezTo>
                <a:cubicBezTo>
                  <a:pt x="1560" y="585"/>
                  <a:pt x="1577" y="635"/>
                  <a:pt x="1599" y="682"/>
                </a:cubicBezTo>
                <a:cubicBezTo>
                  <a:pt x="1648" y="787"/>
                  <a:pt x="1714" y="861"/>
                  <a:pt x="1817" y="912"/>
                </a:cubicBezTo>
              </a:path>
              <a:path w="3112" h="7416" extrusionOk="0">
                <a:moveTo>
                  <a:pt x="1709" y="4464"/>
                </a:moveTo>
                <a:cubicBezTo>
                  <a:pt x="1708" y="4487"/>
                  <a:pt x="1707" y="4509"/>
                  <a:pt x="1708" y="4532"/>
                </a:cubicBezTo>
                <a:cubicBezTo>
                  <a:pt x="1724" y="4820"/>
                  <a:pt x="1716" y="5107"/>
                  <a:pt x="1722" y="5395"/>
                </a:cubicBezTo>
                <a:cubicBezTo>
                  <a:pt x="1726" y="5581"/>
                  <a:pt x="1735" y="5766"/>
                  <a:pt x="1748" y="5951"/>
                </a:cubicBezTo>
                <a:cubicBezTo>
                  <a:pt x="1754" y="6046"/>
                  <a:pt x="1758" y="6141"/>
                  <a:pt x="1760" y="6236"/>
                </a:cubicBezTo>
                <a:cubicBezTo>
                  <a:pt x="1762" y="6304"/>
                  <a:pt x="1764" y="6371"/>
                  <a:pt x="1763" y="6439"/>
                </a:cubicBezTo>
                <a:cubicBezTo>
                  <a:pt x="1762" y="6522"/>
                  <a:pt x="1757" y="6606"/>
                  <a:pt x="1756" y="6689"/>
                </a:cubicBezTo>
                <a:cubicBezTo>
                  <a:pt x="1755" y="6740"/>
                  <a:pt x="1755" y="6791"/>
                  <a:pt x="1752" y="6842"/>
                </a:cubicBezTo>
                <a:cubicBezTo>
                  <a:pt x="1750" y="6889"/>
                  <a:pt x="1749" y="6936"/>
                  <a:pt x="1747" y="6983"/>
                </a:cubicBezTo>
                <a:cubicBezTo>
                  <a:pt x="1717" y="6952"/>
                  <a:pt x="1706" y="6944"/>
                  <a:pt x="1688" y="6898"/>
                </a:cubicBezTo>
                <a:cubicBezTo>
                  <a:pt x="1659" y="6822"/>
                  <a:pt x="1631" y="6749"/>
                  <a:pt x="1592" y="6677"/>
                </a:cubicBezTo>
                <a:cubicBezTo>
                  <a:pt x="1575" y="6647"/>
                  <a:pt x="1558" y="6622"/>
                  <a:pt x="1535" y="6597"/>
                </a:cubicBezTo>
                <a:cubicBezTo>
                  <a:pt x="1531" y="6595"/>
                  <a:pt x="1526" y="6594"/>
                  <a:pt x="1522" y="6592"/>
                </a:cubicBezTo>
                <a:cubicBezTo>
                  <a:pt x="1534" y="6615"/>
                  <a:pt x="1547" y="6637"/>
                  <a:pt x="1559" y="6660"/>
                </a:cubicBezTo>
                <a:cubicBezTo>
                  <a:pt x="1613" y="6766"/>
                  <a:pt x="1665" y="6861"/>
                  <a:pt x="1750" y="6945"/>
                </a:cubicBezTo>
                <a:cubicBezTo>
                  <a:pt x="1755" y="6949"/>
                  <a:pt x="1760" y="6954"/>
                  <a:pt x="1765" y="6958"/>
                </a:cubicBezTo>
                <a:cubicBezTo>
                  <a:pt x="1778" y="6936"/>
                  <a:pt x="1793" y="6913"/>
                  <a:pt x="1806" y="6888"/>
                </a:cubicBezTo>
                <a:cubicBezTo>
                  <a:pt x="1835" y="6833"/>
                  <a:pt x="1861" y="6777"/>
                  <a:pt x="1881" y="6718"/>
                </a:cubicBezTo>
                <a:cubicBezTo>
                  <a:pt x="1899" y="6660"/>
                  <a:pt x="1905" y="6639"/>
                  <a:pt x="1908" y="6597"/>
                </a:cubicBezTo>
              </a:path>
              <a:path w="3112" h="7416" extrusionOk="0">
                <a:moveTo>
                  <a:pt x="1941" y="4260"/>
                </a:moveTo>
                <a:cubicBezTo>
                  <a:pt x="1936" y="4295"/>
                  <a:pt x="1930" y="4331"/>
                  <a:pt x="1925" y="4366"/>
                </a:cubicBezTo>
                <a:cubicBezTo>
                  <a:pt x="1920" y="4401"/>
                  <a:pt x="1918" y="4414"/>
                  <a:pt x="1922" y="4439"/>
                </a:cubicBezTo>
              </a:path>
              <a:path w="3112" h="7416" extrusionOk="0">
                <a:moveTo>
                  <a:pt x="1911" y="4769"/>
                </a:moveTo>
                <a:cubicBezTo>
                  <a:pt x="1905" y="4789"/>
                  <a:pt x="1899" y="4807"/>
                  <a:pt x="1897" y="4828"/>
                </a:cubicBezTo>
                <a:cubicBezTo>
                  <a:pt x="1895" y="4849"/>
                  <a:pt x="1899" y="4868"/>
                  <a:pt x="1900" y="4889"/>
                </a:cubicBezTo>
                <a:cubicBezTo>
                  <a:pt x="1901" y="4907"/>
                  <a:pt x="1903" y="4925"/>
                  <a:pt x="1904" y="4943"/>
                </a:cubicBezTo>
              </a:path>
              <a:path w="3112" h="7416" extrusionOk="0">
                <a:moveTo>
                  <a:pt x="1907" y="5246"/>
                </a:moveTo>
                <a:cubicBezTo>
                  <a:pt x="1904" y="5271"/>
                  <a:pt x="1897" y="5294"/>
                  <a:pt x="1894" y="5319"/>
                </a:cubicBezTo>
                <a:cubicBezTo>
                  <a:pt x="1890" y="5346"/>
                  <a:pt x="1894" y="5370"/>
                  <a:pt x="1893" y="5396"/>
                </a:cubicBezTo>
                <a:cubicBezTo>
                  <a:pt x="1892" y="5401"/>
                  <a:pt x="1891" y="5406"/>
                  <a:pt x="1890" y="5411"/>
                </a:cubicBezTo>
              </a:path>
              <a:path w="3112" h="7416" extrusionOk="0">
                <a:moveTo>
                  <a:pt x="1912" y="5701"/>
                </a:moveTo>
                <a:cubicBezTo>
                  <a:pt x="1910" y="5725"/>
                  <a:pt x="1910" y="5751"/>
                  <a:pt x="1912" y="5775"/>
                </a:cubicBezTo>
                <a:cubicBezTo>
                  <a:pt x="1913" y="5782"/>
                  <a:pt x="1914" y="5789"/>
                  <a:pt x="1915" y="5796"/>
                </a:cubicBezTo>
              </a:path>
              <a:path w="3112" h="7416" extrusionOk="0">
                <a:moveTo>
                  <a:pt x="1901" y="6153"/>
                </a:moveTo>
                <a:cubicBezTo>
                  <a:pt x="1901" y="6176"/>
                  <a:pt x="1904" y="6198"/>
                  <a:pt x="1906" y="6221"/>
                </a:cubicBezTo>
                <a:cubicBezTo>
                  <a:pt x="1909" y="6254"/>
                  <a:pt x="1909" y="6288"/>
                  <a:pt x="1912" y="6321"/>
                </a:cubicBezTo>
                <a:cubicBezTo>
                  <a:pt x="1913" y="6330"/>
                  <a:pt x="1915" y="6340"/>
                  <a:pt x="1916" y="6349"/>
                </a:cubicBezTo>
              </a:path>
              <a:path w="3112" h="7416" extrusionOk="0">
                <a:moveTo>
                  <a:pt x="1917" y="7038"/>
                </a:moveTo>
                <a:cubicBezTo>
                  <a:pt x="1916" y="7052"/>
                  <a:pt x="1915" y="7065"/>
                  <a:pt x="1914" y="7079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5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04163" y="41671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6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96213" y="4259263"/>
            <a:ext cx="36512" cy="44450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67" y="42"/>
              </a:cxn>
              <a:cxn ang="0">
                <a:pos x="32" y="80"/>
              </a:cxn>
              <a:cxn ang="0">
                <a:pos x="0" y="123"/>
              </a:cxn>
            </a:cxnLst>
            <a:rect l="0" t="0" r="r" b="b"/>
            <a:pathLst>
              <a:path w="101" h="124" extrusionOk="0">
                <a:moveTo>
                  <a:pt x="100" y="0"/>
                </a:moveTo>
                <a:cubicBezTo>
                  <a:pt x="91" y="15"/>
                  <a:pt x="80" y="29"/>
                  <a:pt x="67" y="42"/>
                </a:cubicBezTo>
                <a:cubicBezTo>
                  <a:pt x="55" y="54"/>
                  <a:pt x="43" y="66"/>
                  <a:pt x="32" y="80"/>
                </a:cubicBezTo>
                <a:cubicBezTo>
                  <a:pt x="19" y="96"/>
                  <a:pt x="10" y="106"/>
                  <a:pt x="0" y="12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7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89850" y="4400550"/>
            <a:ext cx="28575" cy="34925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3" y="50"/>
              </a:cxn>
              <a:cxn ang="0">
                <a:pos x="0" y="96"/>
              </a:cxn>
            </a:cxnLst>
            <a:rect l="0" t="0" r="r" b="b"/>
            <a:pathLst>
              <a:path w="80" h="97" extrusionOk="0">
                <a:moveTo>
                  <a:pt x="79" y="0"/>
                </a:moveTo>
                <a:cubicBezTo>
                  <a:pt x="63" y="16"/>
                  <a:pt x="47" y="32"/>
                  <a:pt x="33" y="50"/>
                </a:cubicBezTo>
                <a:cubicBezTo>
                  <a:pt x="21" y="66"/>
                  <a:pt x="11" y="79"/>
                  <a:pt x="0" y="9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8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85075" y="4543425"/>
            <a:ext cx="34925" cy="508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44" y="69"/>
              </a:cxn>
              <a:cxn ang="0">
                <a:pos x="9" y="129"/>
              </a:cxn>
              <a:cxn ang="0">
                <a:pos x="0" y="143"/>
              </a:cxn>
            </a:cxnLst>
            <a:rect l="0" t="0" r="r" b="b"/>
            <a:pathLst>
              <a:path w="96" h="144" extrusionOk="0">
                <a:moveTo>
                  <a:pt x="95" y="0"/>
                </a:moveTo>
                <a:cubicBezTo>
                  <a:pt x="79" y="23"/>
                  <a:pt x="61" y="46"/>
                  <a:pt x="44" y="69"/>
                </a:cubicBezTo>
                <a:cubicBezTo>
                  <a:pt x="30" y="89"/>
                  <a:pt x="20" y="108"/>
                  <a:pt x="9" y="129"/>
                </a:cubicBezTo>
                <a:cubicBezTo>
                  <a:pt x="6" y="134"/>
                  <a:pt x="3" y="138"/>
                  <a:pt x="0" y="14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9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42200" y="4735513"/>
            <a:ext cx="49213" cy="65087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94" y="46"/>
              </a:cxn>
              <a:cxn ang="0">
                <a:pos x="31" y="133"/>
              </a:cxn>
              <a:cxn ang="0">
                <a:pos x="0" y="181"/>
              </a:cxn>
            </a:cxnLst>
            <a:rect l="0" t="0" r="r" b="b"/>
            <a:pathLst>
              <a:path w="136" h="182" extrusionOk="0">
                <a:moveTo>
                  <a:pt x="135" y="0"/>
                </a:moveTo>
                <a:cubicBezTo>
                  <a:pt x="116" y="12"/>
                  <a:pt x="108" y="28"/>
                  <a:pt x="94" y="46"/>
                </a:cubicBezTo>
                <a:cubicBezTo>
                  <a:pt x="73" y="74"/>
                  <a:pt x="49" y="103"/>
                  <a:pt x="31" y="133"/>
                </a:cubicBezTo>
                <a:cubicBezTo>
                  <a:pt x="18" y="159"/>
                  <a:pt x="14" y="168"/>
                  <a:pt x="0" y="181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0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19963" y="4919663"/>
            <a:ext cx="44450" cy="68262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87" y="58"/>
              </a:cxn>
              <a:cxn ang="0">
                <a:pos x="32" y="142"/>
              </a:cxn>
              <a:cxn ang="0">
                <a:pos x="0" y="188"/>
              </a:cxn>
            </a:cxnLst>
            <a:rect l="0" t="0" r="r" b="b"/>
            <a:pathLst>
              <a:path w="121" h="189" extrusionOk="0">
                <a:moveTo>
                  <a:pt x="120" y="0"/>
                </a:moveTo>
                <a:cubicBezTo>
                  <a:pt x="109" y="20"/>
                  <a:pt x="99" y="39"/>
                  <a:pt x="87" y="58"/>
                </a:cubicBezTo>
                <a:cubicBezTo>
                  <a:pt x="69" y="85"/>
                  <a:pt x="47" y="114"/>
                  <a:pt x="32" y="142"/>
                </a:cubicBezTo>
                <a:cubicBezTo>
                  <a:pt x="20" y="169"/>
                  <a:pt x="17" y="177"/>
                  <a:pt x="0" y="18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1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73913" y="5127625"/>
            <a:ext cx="41275" cy="50800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35" y="95"/>
              </a:cxn>
              <a:cxn ang="0">
                <a:pos x="0" y="139"/>
              </a:cxn>
            </a:cxnLst>
            <a:rect l="0" t="0" r="r" b="b"/>
            <a:pathLst>
              <a:path w="116" h="140" extrusionOk="0">
                <a:moveTo>
                  <a:pt x="115" y="0"/>
                </a:moveTo>
                <a:cubicBezTo>
                  <a:pt x="88" y="29"/>
                  <a:pt x="58" y="62"/>
                  <a:pt x="35" y="95"/>
                </a:cubicBezTo>
                <a:cubicBezTo>
                  <a:pt x="21" y="121"/>
                  <a:pt x="17" y="129"/>
                  <a:pt x="0" y="13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2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58025" y="5286375"/>
            <a:ext cx="41275" cy="57150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70" y="57"/>
              </a:cxn>
              <a:cxn ang="0">
                <a:pos x="17" y="138"/>
              </a:cxn>
              <a:cxn ang="0">
                <a:pos x="0" y="156"/>
              </a:cxn>
            </a:cxnLst>
            <a:rect l="0" t="0" r="r" b="b"/>
            <a:pathLst>
              <a:path w="114" h="157" extrusionOk="0">
                <a:moveTo>
                  <a:pt x="113" y="0"/>
                </a:moveTo>
                <a:cubicBezTo>
                  <a:pt x="99" y="20"/>
                  <a:pt x="85" y="38"/>
                  <a:pt x="70" y="57"/>
                </a:cubicBezTo>
                <a:cubicBezTo>
                  <a:pt x="50" y="83"/>
                  <a:pt x="36" y="112"/>
                  <a:pt x="17" y="138"/>
                </a:cubicBezTo>
                <a:cubicBezTo>
                  <a:pt x="11" y="144"/>
                  <a:pt x="6" y="150"/>
                  <a:pt x="0" y="15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3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70713" y="5461000"/>
            <a:ext cx="28575" cy="46038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36" y="57"/>
              </a:cxn>
              <a:cxn ang="0">
                <a:pos x="0" y="127"/>
              </a:cxn>
            </a:cxnLst>
            <a:rect l="0" t="0" r="r" b="b"/>
            <a:pathLst>
              <a:path w="81" h="128" extrusionOk="0">
                <a:moveTo>
                  <a:pt x="80" y="0"/>
                </a:moveTo>
                <a:cubicBezTo>
                  <a:pt x="65" y="17"/>
                  <a:pt x="49" y="37"/>
                  <a:pt x="36" y="57"/>
                </a:cubicBezTo>
                <a:cubicBezTo>
                  <a:pt x="21" y="80"/>
                  <a:pt x="10" y="102"/>
                  <a:pt x="0" y="127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4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84988" y="5626100"/>
            <a:ext cx="20637" cy="38100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14" y="82"/>
              </a:cxn>
              <a:cxn ang="0">
                <a:pos x="0" y="106"/>
              </a:cxn>
            </a:cxnLst>
            <a:rect l="0" t="0" r="r" b="b"/>
            <a:pathLst>
              <a:path w="59" h="107" extrusionOk="0">
                <a:moveTo>
                  <a:pt x="58" y="0"/>
                </a:moveTo>
                <a:cubicBezTo>
                  <a:pt x="41" y="27"/>
                  <a:pt x="29" y="54"/>
                  <a:pt x="14" y="82"/>
                </a:cubicBezTo>
                <a:cubicBezTo>
                  <a:pt x="9" y="90"/>
                  <a:pt x="5" y="98"/>
                  <a:pt x="0" y="10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5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7988" y="5783263"/>
            <a:ext cx="46037" cy="65087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75" y="71"/>
              </a:cxn>
              <a:cxn ang="0">
                <a:pos x="0" y="180"/>
              </a:cxn>
            </a:cxnLst>
            <a:rect l="0" t="0" r="r" b="b"/>
            <a:pathLst>
              <a:path w="125" h="181" extrusionOk="0">
                <a:moveTo>
                  <a:pt x="124" y="0"/>
                </a:moveTo>
                <a:cubicBezTo>
                  <a:pt x="111" y="25"/>
                  <a:pt x="92" y="47"/>
                  <a:pt x="75" y="71"/>
                </a:cubicBezTo>
                <a:cubicBezTo>
                  <a:pt x="49" y="108"/>
                  <a:pt x="23" y="142"/>
                  <a:pt x="0" y="18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6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97650" y="6007100"/>
            <a:ext cx="52388" cy="85725"/>
          </a:xfrm>
          <a:custGeom>
            <a:avLst/>
            <a:gdLst/>
            <a:ahLst/>
            <a:cxnLst>
              <a:cxn ang="0">
                <a:pos x="142" y="0"/>
              </a:cxn>
              <a:cxn ang="0">
                <a:pos x="86" y="84"/>
              </a:cxn>
              <a:cxn ang="0">
                <a:pos x="0" y="235"/>
              </a:cxn>
            </a:cxnLst>
            <a:rect l="0" t="0" r="r" b="b"/>
            <a:pathLst>
              <a:path w="143" h="236" extrusionOk="0">
                <a:moveTo>
                  <a:pt x="142" y="0"/>
                </a:moveTo>
                <a:cubicBezTo>
                  <a:pt x="124" y="29"/>
                  <a:pt x="105" y="55"/>
                  <a:pt x="86" y="84"/>
                </a:cubicBezTo>
                <a:cubicBezTo>
                  <a:pt x="54" y="132"/>
                  <a:pt x="25" y="183"/>
                  <a:pt x="0" y="23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7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32550" y="6243638"/>
            <a:ext cx="47625" cy="61912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92" y="43"/>
              </a:cxn>
              <a:cxn ang="0">
                <a:pos x="30" y="120"/>
              </a:cxn>
              <a:cxn ang="0">
                <a:pos x="0" y="173"/>
              </a:cxn>
            </a:cxnLst>
            <a:rect l="0" t="0" r="r" b="b"/>
            <a:pathLst>
              <a:path w="133" h="174" extrusionOk="0">
                <a:moveTo>
                  <a:pt x="132" y="0"/>
                </a:moveTo>
                <a:cubicBezTo>
                  <a:pt x="119" y="17"/>
                  <a:pt x="107" y="28"/>
                  <a:pt x="92" y="43"/>
                </a:cubicBezTo>
                <a:cubicBezTo>
                  <a:pt x="71" y="64"/>
                  <a:pt x="44" y="94"/>
                  <a:pt x="30" y="120"/>
                </a:cubicBezTo>
                <a:cubicBezTo>
                  <a:pt x="19" y="149"/>
                  <a:pt x="15" y="158"/>
                  <a:pt x="0" y="17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8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97613" y="6426200"/>
            <a:ext cx="33337" cy="53975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0" y="149"/>
              </a:cxn>
            </a:cxnLst>
            <a:rect l="0" t="0" r="r" b="b"/>
            <a:pathLst>
              <a:path w="93" h="150" extrusionOk="0">
                <a:moveTo>
                  <a:pt x="92" y="0"/>
                </a:moveTo>
                <a:cubicBezTo>
                  <a:pt x="63" y="52"/>
                  <a:pt x="34" y="100"/>
                  <a:pt x="0" y="14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9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21413" y="4125913"/>
            <a:ext cx="4762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73"/>
              </a:cxn>
              <a:cxn ang="0">
                <a:pos x="11" y="194"/>
              </a:cxn>
            </a:cxnLst>
            <a:rect l="0" t="0" r="r" b="b"/>
            <a:pathLst>
              <a:path w="12" h="195" extrusionOk="0">
                <a:moveTo>
                  <a:pt x="0" y="0"/>
                </a:moveTo>
                <a:cubicBezTo>
                  <a:pt x="2" y="24"/>
                  <a:pt x="4" y="49"/>
                  <a:pt x="5" y="73"/>
                </a:cubicBezTo>
                <a:cubicBezTo>
                  <a:pt x="6" y="114"/>
                  <a:pt x="8" y="154"/>
                  <a:pt x="11" y="194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0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5538" y="4343400"/>
            <a:ext cx="3175" cy="762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75"/>
              </a:cxn>
              <a:cxn ang="0">
                <a:pos x="3" y="182"/>
              </a:cxn>
              <a:cxn ang="0">
                <a:pos x="0" y="209"/>
              </a:cxn>
            </a:cxnLst>
            <a:rect l="0" t="0" r="r" b="b"/>
            <a:pathLst>
              <a:path w="11" h="210" extrusionOk="0">
                <a:moveTo>
                  <a:pt x="10" y="0"/>
                </a:moveTo>
                <a:cubicBezTo>
                  <a:pt x="10" y="25"/>
                  <a:pt x="9" y="50"/>
                  <a:pt x="8" y="75"/>
                </a:cubicBezTo>
                <a:cubicBezTo>
                  <a:pt x="6" y="111"/>
                  <a:pt x="5" y="147"/>
                  <a:pt x="3" y="182"/>
                </a:cubicBezTo>
                <a:cubicBezTo>
                  <a:pt x="2" y="191"/>
                  <a:pt x="1" y="200"/>
                  <a:pt x="0" y="20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1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3950" y="4567238"/>
            <a:ext cx="1588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47"/>
              </a:cxn>
              <a:cxn ang="0">
                <a:pos x="2" y="125"/>
              </a:cxn>
            </a:cxnLst>
            <a:rect l="0" t="0" r="r" b="b"/>
            <a:pathLst>
              <a:path w="5" h="126" extrusionOk="0">
                <a:moveTo>
                  <a:pt x="0" y="0"/>
                </a:moveTo>
                <a:cubicBezTo>
                  <a:pt x="1" y="16"/>
                  <a:pt x="1" y="31"/>
                  <a:pt x="2" y="47"/>
                </a:cubicBezTo>
                <a:cubicBezTo>
                  <a:pt x="4" y="73"/>
                  <a:pt x="4" y="99"/>
                  <a:pt x="2" y="12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2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2363" y="4773613"/>
            <a:ext cx="1587" cy="460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" y="69"/>
              </a:cxn>
              <a:cxn ang="0">
                <a:pos x="3" y="126"/>
              </a:cxn>
            </a:cxnLst>
            <a:rect l="0" t="0" r="r" b="b"/>
            <a:pathLst>
              <a:path w="5" h="127" extrusionOk="0">
                <a:moveTo>
                  <a:pt x="4" y="0"/>
                </a:moveTo>
                <a:cubicBezTo>
                  <a:pt x="2" y="23"/>
                  <a:pt x="1" y="46"/>
                  <a:pt x="1" y="69"/>
                </a:cubicBezTo>
                <a:cubicBezTo>
                  <a:pt x="1" y="89"/>
                  <a:pt x="1" y="106"/>
                  <a:pt x="3" y="12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3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4940300"/>
            <a:ext cx="1588" cy="142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0"/>
              </a:cxn>
            </a:cxnLst>
            <a:rect l="0" t="0" r="r" b="b"/>
            <a:pathLst>
              <a:path w="5" h="41" extrusionOk="0">
                <a:moveTo>
                  <a:pt x="4" y="0"/>
                </a:moveTo>
                <a:cubicBezTo>
                  <a:pt x="2" y="13"/>
                  <a:pt x="1" y="27"/>
                  <a:pt x="0" y="4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4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5054600"/>
            <a:ext cx="3175" cy="71438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0" y="70"/>
              </a:cxn>
              <a:cxn ang="0">
                <a:pos x="5" y="198"/>
              </a:cxn>
            </a:cxnLst>
            <a:rect l="0" t="0" r="r" b="b"/>
            <a:pathLst>
              <a:path w="7" h="199" extrusionOk="0">
                <a:moveTo>
                  <a:pt x="6" y="13"/>
                </a:moveTo>
                <a:cubicBezTo>
                  <a:pt x="-11" y="-10"/>
                  <a:pt x="0" y="52"/>
                  <a:pt x="0" y="70"/>
                </a:cubicBezTo>
                <a:cubicBezTo>
                  <a:pt x="0" y="113"/>
                  <a:pt x="3" y="155"/>
                  <a:pt x="5" y="19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5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26113" y="6388100"/>
            <a:ext cx="280987" cy="295275"/>
          </a:xfrm>
          <a:custGeom>
            <a:avLst/>
            <a:gdLst/>
            <a:ahLst/>
            <a:cxnLst>
              <a:cxn ang="0">
                <a:pos x="723" y="260"/>
              </a:cxn>
              <a:cxn ang="0">
                <a:pos x="712" y="203"/>
              </a:cxn>
              <a:cxn ang="0">
                <a:pos x="611" y="74"/>
              </a:cxn>
              <a:cxn ang="0">
                <a:pos x="522" y="32"/>
              </a:cxn>
              <a:cxn ang="0">
                <a:pos x="414" y="4"/>
              </a:cxn>
              <a:cxn ang="0">
                <a:pos x="247" y="30"/>
              </a:cxn>
              <a:cxn ang="0">
                <a:pos x="89" y="125"/>
              </a:cxn>
              <a:cxn ang="0">
                <a:pos x="0" y="369"/>
              </a:cxn>
              <a:cxn ang="0">
                <a:pos x="194" y="747"/>
              </a:cxn>
              <a:cxn ang="0">
                <a:pos x="484" y="818"/>
              </a:cxn>
              <a:cxn ang="0">
                <a:pos x="687" y="759"/>
              </a:cxn>
              <a:cxn ang="0">
                <a:pos x="778" y="730"/>
              </a:cxn>
            </a:cxnLst>
            <a:rect l="0" t="0" r="r" b="b"/>
            <a:pathLst>
              <a:path w="779" h="822" extrusionOk="0">
                <a:moveTo>
                  <a:pt x="723" y="260"/>
                </a:moveTo>
                <a:cubicBezTo>
                  <a:pt x="719" y="242"/>
                  <a:pt x="718" y="222"/>
                  <a:pt x="712" y="203"/>
                </a:cubicBezTo>
                <a:cubicBezTo>
                  <a:pt x="693" y="146"/>
                  <a:pt x="662" y="105"/>
                  <a:pt x="611" y="74"/>
                </a:cubicBezTo>
                <a:cubicBezTo>
                  <a:pt x="582" y="56"/>
                  <a:pt x="554" y="44"/>
                  <a:pt x="522" y="32"/>
                </a:cubicBezTo>
                <a:cubicBezTo>
                  <a:pt x="486" y="19"/>
                  <a:pt x="452" y="9"/>
                  <a:pt x="414" y="4"/>
                </a:cubicBezTo>
                <a:cubicBezTo>
                  <a:pt x="354" y="-4"/>
                  <a:pt x="302" y="4"/>
                  <a:pt x="247" y="30"/>
                </a:cubicBezTo>
                <a:cubicBezTo>
                  <a:pt x="196" y="54"/>
                  <a:pt x="131" y="87"/>
                  <a:pt x="89" y="125"/>
                </a:cubicBezTo>
                <a:cubicBezTo>
                  <a:pt x="17" y="192"/>
                  <a:pt x="-2" y="273"/>
                  <a:pt x="0" y="369"/>
                </a:cubicBezTo>
                <a:cubicBezTo>
                  <a:pt x="2" y="518"/>
                  <a:pt x="60" y="670"/>
                  <a:pt x="194" y="747"/>
                </a:cubicBezTo>
                <a:cubicBezTo>
                  <a:pt x="278" y="795"/>
                  <a:pt x="388" y="825"/>
                  <a:pt x="484" y="818"/>
                </a:cubicBezTo>
                <a:cubicBezTo>
                  <a:pt x="555" y="813"/>
                  <a:pt x="620" y="779"/>
                  <a:pt x="687" y="759"/>
                </a:cubicBezTo>
                <a:cubicBezTo>
                  <a:pt x="734" y="745"/>
                  <a:pt x="748" y="741"/>
                  <a:pt x="778" y="730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533400" y="228600"/>
            <a:ext cx="3801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</a:rPr>
              <a:t>In Class Discussion </a:t>
            </a:r>
            <a:r>
              <a:rPr lang="en-US" sz="2400" dirty="0" smtClean="0">
                <a:latin typeface="Times New Roman" charset="0"/>
              </a:rPr>
              <a:t>Question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31838"/>
            <a:ext cx="8229600" cy="2014537"/>
          </a:xfrm>
        </p:spPr>
        <p:txBody>
          <a:bodyPr/>
          <a:lstStyle/>
          <a:p>
            <a:r>
              <a:rPr lang="en-US" sz="3200"/>
              <a:t>Two speakers, A and B, are “in phase” and emit a pure note with a wavelength 2 m.  The speakers are side-by-side, 3 m apart. Point C is 4 m directly in front of speaker A.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2832100"/>
            <a:ext cx="8229600" cy="40259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How many wavelengths are between Speaker B and Point C?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0.5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1.0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1.5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2.0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2.5</a:t>
            </a:r>
          </a:p>
        </p:txBody>
      </p:sp>
      <p:sp>
        <p:nvSpPr>
          <p:cNvPr id="69636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88288" y="3498850"/>
            <a:ext cx="161925" cy="323850"/>
          </a:xfrm>
          <a:custGeom>
            <a:avLst/>
            <a:gdLst/>
            <a:ahLst/>
            <a:cxnLst>
              <a:cxn ang="0">
                <a:pos x="74" y="43"/>
              </a:cxn>
              <a:cxn ang="0">
                <a:pos x="74" y="107"/>
              </a:cxn>
              <a:cxn ang="0">
                <a:pos x="91" y="261"/>
              </a:cxn>
              <a:cxn ang="0">
                <a:pos x="88" y="509"/>
              </a:cxn>
              <a:cxn ang="0">
                <a:pos x="79" y="784"/>
              </a:cxn>
              <a:cxn ang="0">
                <a:pos x="96" y="776"/>
              </a:cxn>
              <a:cxn ang="0">
                <a:pos x="90" y="721"/>
              </a:cxn>
              <a:cxn ang="0">
                <a:pos x="51" y="649"/>
              </a:cxn>
              <a:cxn ang="0">
                <a:pos x="33" y="516"/>
              </a:cxn>
              <a:cxn ang="0">
                <a:pos x="3" y="254"/>
              </a:cxn>
              <a:cxn ang="0">
                <a:pos x="67" y="102"/>
              </a:cxn>
              <a:cxn ang="0">
                <a:pos x="209" y="4"/>
              </a:cxn>
              <a:cxn ang="0">
                <a:pos x="383" y="64"/>
              </a:cxn>
              <a:cxn ang="0">
                <a:pos x="441" y="200"/>
              </a:cxn>
              <a:cxn ang="0">
                <a:pos x="399" y="303"/>
              </a:cxn>
              <a:cxn ang="0">
                <a:pos x="158" y="402"/>
              </a:cxn>
              <a:cxn ang="0">
                <a:pos x="129" y="414"/>
              </a:cxn>
              <a:cxn ang="0">
                <a:pos x="199" y="453"/>
              </a:cxn>
              <a:cxn ang="0">
                <a:pos x="329" y="526"/>
              </a:cxn>
              <a:cxn ang="0">
                <a:pos x="428" y="664"/>
              </a:cxn>
              <a:cxn ang="0">
                <a:pos x="428" y="862"/>
              </a:cxn>
              <a:cxn ang="0">
                <a:pos x="272" y="880"/>
              </a:cxn>
              <a:cxn ang="0">
                <a:pos x="108" y="788"/>
              </a:cxn>
              <a:cxn ang="0">
                <a:pos x="64" y="765"/>
              </a:cxn>
            </a:cxnLst>
            <a:rect l="0" t="0" r="r" b="b"/>
            <a:pathLst>
              <a:path w="450" h="901" extrusionOk="0">
                <a:moveTo>
                  <a:pt x="74" y="43"/>
                </a:moveTo>
                <a:cubicBezTo>
                  <a:pt x="71" y="64"/>
                  <a:pt x="69" y="77"/>
                  <a:pt x="74" y="107"/>
                </a:cubicBezTo>
                <a:cubicBezTo>
                  <a:pt x="83" y="158"/>
                  <a:pt x="89" y="209"/>
                  <a:pt x="91" y="261"/>
                </a:cubicBezTo>
                <a:cubicBezTo>
                  <a:pt x="94" y="344"/>
                  <a:pt x="92" y="426"/>
                  <a:pt x="88" y="509"/>
                </a:cubicBezTo>
                <a:cubicBezTo>
                  <a:pt x="85" y="571"/>
                  <a:pt x="46" y="726"/>
                  <a:pt x="79" y="784"/>
                </a:cubicBezTo>
                <a:cubicBezTo>
                  <a:pt x="91" y="806"/>
                  <a:pt x="84" y="782"/>
                  <a:pt x="96" y="776"/>
                </a:cubicBezTo>
                <a:cubicBezTo>
                  <a:pt x="100" y="749"/>
                  <a:pt x="107" y="739"/>
                  <a:pt x="90" y="721"/>
                </a:cubicBezTo>
                <a:cubicBezTo>
                  <a:pt x="67" y="696"/>
                  <a:pt x="56" y="687"/>
                  <a:pt x="51" y="649"/>
                </a:cubicBezTo>
                <a:cubicBezTo>
                  <a:pt x="45" y="605"/>
                  <a:pt x="42" y="560"/>
                  <a:pt x="33" y="516"/>
                </a:cubicBezTo>
                <a:cubicBezTo>
                  <a:pt x="16" y="431"/>
                  <a:pt x="-10" y="341"/>
                  <a:pt x="3" y="254"/>
                </a:cubicBezTo>
                <a:cubicBezTo>
                  <a:pt x="11" y="202"/>
                  <a:pt x="35" y="144"/>
                  <a:pt x="67" y="102"/>
                </a:cubicBezTo>
                <a:cubicBezTo>
                  <a:pt x="102" y="57"/>
                  <a:pt x="153" y="17"/>
                  <a:pt x="209" y="4"/>
                </a:cubicBezTo>
                <a:cubicBezTo>
                  <a:pt x="276" y="-12"/>
                  <a:pt x="336" y="18"/>
                  <a:pt x="383" y="64"/>
                </a:cubicBezTo>
                <a:cubicBezTo>
                  <a:pt x="420" y="100"/>
                  <a:pt x="444" y="148"/>
                  <a:pt x="441" y="200"/>
                </a:cubicBezTo>
                <a:cubicBezTo>
                  <a:pt x="439" y="239"/>
                  <a:pt x="425" y="274"/>
                  <a:pt x="399" y="303"/>
                </a:cubicBezTo>
                <a:cubicBezTo>
                  <a:pt x="339" y="371"/>
                  <a:pt x="241" y="382"/>
                  <a:pt x="158" y="402"/>
                </a:cubicBezTo>
                <a:cubicBezTo>
                  <a:pt x="141" y="406"/>
                  <a:pt x="137" y="406"/>
                  <a:pt x="129" y="414"/>
                </a:cubicBezTo>
                <a:cubicBezTo>
                  <a:pt x="151" y="434"/>
                  <a:pt x="167" y="439"/>
                  <a:pt x="199" y="453"/>
                </a:cubicBezTo>
                <a:cubicBezTo>
                  <a:pt x="245" y="473"/>
                  <a:pt x="289" y="497"/>
                  <a:pt x="329" y="526"/>
                </a:cubicBezTo>
                <a:cubicBezTo>
                  <a:pt x="377" y="561"/>
                  <a:pt x="407" y="609"/>
                  <a:pt x="428" y="664"/>
                </a:cubicBezTo>
                <a:cubicBezTo>
                  <a:pt x="451" y="724"/>
                  <a:pt x="464" y="804"/>
                  <a:pt x="428" y="862"/>
                </a:cubicBezTo>
                <a:cubicBezTo>
                  <a:pt x="394" y="916"/>
                  <a:pt x="320" y="901"/>
                  <a:pt x="272" y="880"/>
                </a:cubicBezTo>
                <a:cubicBezTo>
                  <a:pt x="216" y="855"/>
                  <a:pt x="161" y="818"/>
                  <a:pt x="108" y="788"/>
                </a:cubicBezTo>
                <a:cubicBezTo>
                  <a:pt x="86" y="776"/>
                  <a:pt x="79" y="772"/>
                  <a:pt x="64" y="765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7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34075" y="3556000"/>
            <a:ext cx="2708275" cy="1055688"/>
          </a:xfrm>
          <a:custGeom>
            <a:avLst/>
            <a:gdLst/>
            <a:ahLst/>
            <a:cxnLst>
              <a:cxn ang="0">
                <a:pos x="814" y="1416"/>
              </a:cxn>
              <a:cxn ang="0">
                <a:pos x="738" y="1391"/>
              </a:cxn>
              <a:cxn ang="0">
                <a:pos x="831" y="1295"/>
              </a:cxn>
              <a:cxn ang="0">
                <a:pos x="729" y="1414"/>
              </a:cxn>
              <a:cxn ang="0">
                <a:pos x="816" y="1285"/>
              </a:cxn>
              <a:cxn ang="0">
                <a:pos x="757" y="1456"/>
              </a:cxn>
              <a:cxn ang="0">
                <a:pos x="728" y="1290"/>
              </a:cxn>
              <a:cxn ang="0">
                <a:pos x="797" y="1464"/>
              </a:cxn>
              <a:cxn ang="0">
                <a:pos x="5611" y="1355"/>
              </a:cxn>
              <a:cxn ang="0">
                <a:pos x="5668" y="1301"/>
              </a:cxn>
              <a:cxn ang="0">
                <a:pos x="5649" y="1456"/>
              </a:cxn>
              <a:cxn ang="0">
                <a:pos x="5629" y="1304"/>
              </a:cxn>
              <a:cxn ang="0">
                <a:pos x="5718" y="1499"/>
              </a:cxn>
              <a:cxn ang="0">
                <a:pos x="5591" y="1404"/>
              </a:cxn>
              <a:cxn ang="0">
                <a:pos x="5675" y="1315"/>
              </a:cxn>
              <a:cxn ang="0">
                <a:pos x="5685" y="1339"/>
              </a:cxn>
              <a:cxn ang="0">
                <a:pos x="5043" y="2758"/>
              </a:cxn>
              <a:cxn ang="0">
                <a:pos x="6367" y="2567"/>
              </a:cxn>
              <a:cxn ang="0">
                <a:pos x="6760" y="1107"/>
              </a:cxn>
              <a:cxn ang="0">
                <a:pos x="6533" y="663"/>
              </a:cxn>
              <a:cxn ang="0">
                <a:pos x="3570" y="1844"/>
              </a:cxn>
              <a:cxn ang="0">
                <a:pos x="2502" y="642"/>
              </a:cxn>
              <a:cxn ang="0">
                <a:pos x="2755" y="701"/>
              </a:cxn>
              <a:cxn ang="0">
                <a:pos x="2504" y="949"/>
              </a:cxn>
              <a:cxn ang="0">
                <a:pos x="2761" y="1095"/>
              </a:cxn>
              <a:cxn ang="0">
                <a:pos x="2394" y="1293"/>
              </a:cxn>
              <a:cxn ang="0">
                <a:pos x="2999" y="1108"/>
              </a:cxn>
              <a:cxn ang="0">
                <a:pos x="3088" y="976"/>
              </a:cxn>
              <a:cxn ang="0">
                <a:pos x="3247" y="1107"/>
              </a:cxn>
              <a:cxn ang="0">
                <a:pos x="3374" y="878"/>
              </a:cxn>
              <a:cxn ang="0">
                <a:pos x="3542" y="1169"/>
              </a:cxn>
              <a:cxn ang="0">
                <a:pos x="3908" y="1013"/>
              </a:cxn>
              <a:cxn ang="0">
                <a:pos x="4518" y="1107"/>
              </a:cxn>
              <a:cxn ang="0">
                <a:pos x="5196" y="1100"/>
              </a:cxn>
              <a:cxn ang="0">
                <a:pos x="5201" y="1005"/>
              </a:cxn>
              <a:cxn ang="0">
                <a:pos x="5229" y="1101"/>
              </a:cxn>
              <a:cxn ang="0">
                <a:pos x="2150" y="1032"/>
              </a:cxn>
              <a:cxn ang="0">
                <a:pos x="1820" y="967"/>
              </a:cxn>
              <a:cxn ang="0">
                <a:pos x="1224" y="845"/>
              </a:cxn>
              <a:cxn ang="0">
                <a:pos x="1111" y="905"/>
              </a:cxn>
              <a:cxn ang="0">
                <a:pos x="1182" y="1010"/>
              </a:cxn>
              <a:cxn ang="0">
                <a:pos x="1161" y="776"/>
              </a:cxn>
              <a:cxn ang="0">
                <a:pos x="1173" y="1409"/>
              </a:cxn>
              <a:cxn ang="0">
                <a:pos x="1943" y="1447"/>
              </a:cxn>
              <a:cxn ang="0">
                <a:pos x="2420" y="1435"/>
              </a:cxn>
              <a:cxn ang="0">
                <a:pos x="3237" y="1429"/>
              </a:cxn>
              <a:cxn ang="0">
                <a:pos x="3832" y="1394"/>
              </a:cxn>
              <a:cxn ang="0">
                <a:pos x="4471" y="1433"/>
              </a:cxn>
              <a:cxn ang="0">
                <a:pos x="4891" y="1505"/>
              </a:cxn>
              <a:cxn ang="0">
                <a:pos x="967" y="2093"/>
              </a:cxn>
              <a:cxn ang="0">
                <a:pos x="1169" y="2145"/>
              </a:cxn>
              <a:cxn ang="0">
                <a:pos x="1475" y="1783"/>
              </a:cxn>
              <a:cxn ang="0">
                <a:pos x="6" y="947"/>
              </a:cxn>
              <a:cxn ang="0">
                <a:pos x="102" y="528"/>
              </a:cxn>
              <a:cxn ang="0">
                <a:pos x="289" y="0"/>
              </a:cxn>
              <a:cxn ang="0">
                <a:pos x="531" y="784"/>
              </a:cxn>
              <a:cxn ang="0">
                <a:pos x="127" y="552"/>
              </a:cxn>
            </a:cxnLst>
            <a:rect l="0" t="0" r="r" b="b"/>
            <a:pathLst>
              <a:path w="7523" h="2932" extrusionOk="0">
                <a:moveTo>
                  <a:pt x="797" y="1351"/>
                </a:moveTo>
                <a:cubicBezTo>
                  <a:pt x="778" y="1357"/>
                  <a:pt x="766" y="1362"/>
                  <a:pt x="762" y="1384"/>
                </a:cubicBezTo>
                <a:cubicBezTo>
                  <a:pt x="761" y="1398"/>
                  <a:pt x="760" y="1401"/>
                  <a:pt x="763" y="1409"/>
                </a:cubicBezTo>
                <a:cubicBezTo>
                  <a:pt x="777" y="1425"/>
                  <a:pt x="794" y="1440"/>
                  <a:pt x="814" y="1416"/>
                </a:cubicBezTo>
                <a:cubicBezTo>
                  <a:pt x="826" y="1401"/>
                  <a:pt x="834" y="1377"/>
                  <a:pt x="832" y="1358"/>
                </a:cubicBezTo>
                <a:cubicBezTo>
                  <a:pt x="830" y="1336"/>
                  <a:pt x="816" y="1328"/>
                  <a:pt x="800" y="1316"/>
                </a:cubicBezTo>
                <a:cubicBezTo>
                  <a:pt x="777" y="1314"/>
                  <a:pt x="750" y="1315"/>
                  <a:pt x="736" y="1338"/>
                </a:cubicBezTo>
                <a:cubicBezTo>
                  <a:pt x="726" y="1354"/>
                  <a:pt x="729" y="1375"/>
                  <a:pt x="738" y="1391"/>
                </a:cubicBezTo>
                <a:cubicBezTo>
                  <a:pt x="748" y="1407"/>
                  <a:pt x="763" y="1422"/>
                  <a:pt x="780" y="1430"/>
                </a:cubicBezTo>
                <a:cubicBezTo>
                  <a:pt x="795" y="1437"/>
                  <a:pt x="803" y="1431"/>
                  <a:pt x="817" y="1426"/>
                </a:cubicBezTo>
                <a:cubicBezTo>
                  <a:pt x="833" y="1411"/>
                  <a:pt x="845" y="1395"/>
                  <a:pt x="848" y="1372"/>
                </a:cubicBezTo>
                <a:cubicBezTo>
                  <a:pt x="851" y="1346"/>
                  <a:pt x="845" y="1317"/>
                  <a:pt x="831" y="1295"/>
                </a:cubicBezTo>
                <a:cubicBezTo>
                  <a:pt x="817" y="1273"/>
                  <a:pt x="799" y="1259"/>
                  <a:pt x="772" y="1258"/>
                </a:cubicBezTo>
                <a:cubicBezTo>
                  <a:pt x="748" y="1258"/>
                  <a:pt x="726" y="1272"/>
                  <a:pt x="711" y="1290"/>
                </a:cubicBezTo>
                <a:cubicBezTo>
                  <a:pt x="695" y="1310"/>
                  <a:pt x="689" y="1334"/>
                  <a:pt x="692" y="1359"/>
                </a:cubicBezTo>
                <a:cubicBezTo>
                  <a:pt x="695" y="1385"/>
                  <a:pt x="709" y="1400"/>
                  <a:pt x="729" y="1414"/>
                </a:cubicBezTo>
                <a:cubicBezTo>
                  <a:pt x="748" y="1427"/>
                  <a:pt x="769" y="1433"/>
                  <a:pt x="790" y="1422"/>
                </a:cubicBezTo>
                <a:cubicBezTo>
                  <a:pt x="810" y="1412"/>
                  <a:pt x="825" y="1387"/>
                  <a:pt x="831" y="1366"/>
                </a:cubicBezTo>
                <a:cubicBezTo>
                  <a:pt x="837" y="1343"/>
                  <a:pt x="838" y="1314"/>
                  <a:pt x="825" y="1294"/>
                </a:cubicBezTo>
                <a:cubicBezTo>
                  <a:pt x="822" y="1291"/>
                  <a:pt x="819" y="1288"/>
                  <a:pt x="816" y="1285"/>
                </a:cubicBezTo>
                <a:cubicBezTo>
                  <a:pt x="793" y="1278"/>
                  <a:pt x="779" y="1279"/>
                  <a:pt x="757" y="1289"/>
                </a:cubicBezTo>
                <a:cubicBezTo>
                  <a:pt x="733" y="1300"/>
                  <a:pt x="706" y="1317"/>
                  <a:pt x="692" y="1340"/>
                </a:cubicBezTo>
                <a:cubicBezTo>
                  <a:pt x="679" y="1361"/>
                  <a:pt x="679" y="1390"/>
                  <a:pt x="690" y="1412"/>
                </a:cubicBezTo>
                <a:cubicBezTo>
                  <a:pt x="703" y="1438"/>
                  <a:pt x="731" y="1449"/>
                  <a:pt x="757" y="1456"/>
                </a:cubicBezTo>
                <a:cubicBezTo>
                  <a:pt x="785" y="1463"/>
                  <a:pt x="808" y="1449"/>
                  <a:pt x="828" y="1429"/>
                </a:cubicBezTo>
                <a:cubicBezTo>
                  <a:pt x="848" y="1409"/>
                  <a:pt x="859" y="1379"/>
                  <a:pt x="858" y="1351"/>
                </a:cubicBezTo>
                <a:cubicBezTo>
                  <a:pt x="857" y="1324"/>
                  <a:pt x="840" y="1303"/>
                  <a:pt x="816" y="1292"/>
                </a:cubicBezTo>
                <a:cubicBezTo>
                  <a:pt x="789" y="1280"/>
                  <a:pt x="756" y="1283"/>
                  <a:pt x="728" y="1290"/>
                </a:cubicBezTo>
                <a:cubicBezTo>
                  <a:pt x="703" y="1297"/>
                  <a:pt x="679" y="1313"/>
                  <a:pt x="674" y="1340"/>
                </a:cubicBezTo>
                <a:cubicBezTo>
                  <a:pt x="669" y="1370"/>
                  <a:pt x="682" y="1400"/>
                  <a:pt x="700" y="1423"/>
                </a:cubicBezTo>
                <a:cubicBezTo>
                  <a:pt x="716" y="1443"/>
                  <a:pt x="742" y="1468"/>
                  <a:pt x="769" y="1472"/>
                </a:cubicBezTo>
                <a:cubicBezTo>
                  <a:pt x="784" y="1471"/>
                  <a:pt x="789" y="1470"/>
                  <a:pt x="797" y="1464"/>
                </a:cubicBezTo>
                <a:cubicBezTo>
                  <a:pt x="809" y="1447"/>
                  <a:pt x="819" y="1427"/>
                  <a:pt x="814" y="1405"/>
                </a:cubicBezTo>
                <a:cubicBezTo>
                  <a:pt x="808" y="1379"/>
                  <a:pt x="790" y="1367"/>
                  <a:pt x="764" y="1370"/>
                </a:cubicBezTo>
                <a:cubicBezTo>
                  <a:pt x="758" y="1372"/>
                  <a:pt x="753" y="1373"/>
                  <a:pt x="747" y="1375"/>
                </a:cubicBezTo>
              </a:path>
              <a:path w="7523" h="2932" extrusionOk="0">
                <a:moveTo>
                  <a:pt x="5611" y="1355"/>
                </a:moveTo>
                <a:cubicBezTo>
                  <a:pt x="5608" y="1352"/>
                  <a:pt x="5604" y="1349"/>
                  <a:pt x="5601" y="1346"/>
                </a:cubicBezTo>
                <a:cubicBezTo>
                  <a:pt x="5593" y="1370"/>
                  <a:pt x="5604" y="1377"/>
                  <a:pt x="5632" y="1377"/>
                </a:cubicBezTo>
                <a:cubicBezTo>
                  <a:pt x="5648" y="1377"/>
                  <a:pt x="5667" y="1372"/>
                  <a:pt x="5673" y="1356"/>
                </a:cubicBezTo>
                <a:cubicBezTo>
                  <a:pt x="5680" y="1338"/>
                  <a:pt x="5680" y="1317"/>
                  <a:pt x="5668" y="1301"/>
                </a:cubicBezTo>
                <a:cubicBezTo>
                  <a:pt x="5657" y="1286"/>
                  <a:pt x="5638" y="1277"/>
                  <a:pt x="5620" y="1277"/>
                </a:cubicBezTo>
                <a:cubicBezTo>
                  <a:pt x="5600" y="1277"/>
                  <a:pt x="5581" y="1284"/>
                  <a:pt x="5569" y="1301"/>
                </a:cubicBezTo>
                <a:cubicBezTo>
                  <a:pt x="5549" y="1330"/>
                  <a:pt x="5560" y="1373"/>
                  <a:pt x="5579" y="1400"/>
                </a:cubicBezTo>
                <a:cubicBezTo>
                  <a:pt x="5595" y="1424"/>
                  <a:pt x="5623" y="1444"/>
                  <a:pt x="5649" y="1456"/>
                </a:cubicBezTo>
                <a:cubicBezTo>
                  <a:pt x="5671" y="1466"/>
                  <a:pt x="5703" y="1475"/>
                  <a:pt x="5725" y="1460"/>
                </a:cubicBezTo>
                <a:cubicBezTo>
                  <a:pt x="5744" y="1447"/>
                  <a:pt x="5756" y="1418"/>
                  <a:pt x="5756" y="1395"/>
                </a:cubicBezTo>
                <a:cubicBezTo>
                  <a:pt x="5756" y="1366"/>
                  <a:pt x="5741" y="1337"/>
                  <a:pt x="5717" y="1320"/>
                </a:cubicBezTo>
                <a:cubicBezTo>
                  <a:pt x="5691" y="1301"/>
                  <a:pt x="5660" y="1298"/>
                  <a:pt x="5629" y="1304"/>
                </a:cubicBezTo>
                <a:cubicBezTo>
                  <a:pt x="5597" y="1310"/>
                  <a:pt x="5579" y="1329"/>
                  <a:pt x="5571" y="1361"/>
                </a:cubicBezTo>
                <a:cubicBezTo>
                  <a:pt x="5562" y="1397"/>
                  <a:pt x="5570" y="1431"/>
                  <a:pt x="5584" y="1464"/>
                </a:cubicBezTo>
                <a:cubicBezTo>
                  <a:pt x="5596" y="1492"/>
                  <a:pt x="5616" y="1523"/>
                  <a:pt x="5647" y="1533"/>
                </a:cubicBezTo>
                <a:cubicBezTo>
                  <a:pt x="5677" y="1542"/>
                  <a:pt x="5703" y="1523"/>
                  <a:pt x="5718" y="1499"/>
                </a:cubicBezTo>
                <a:cubicBezTo>
                  <a:pt x="5739" y="1464"/>
                  <a:pt x="5744" y="1412"/>
                  <a:pt x="5733" y="1373"/>
                </a:cubicBezTo>
                <a:cubicBezTo>
                  <a:pt x="5724" y="1341"/>
                  <a:pt x="5703" y="1324"/>
                  <a:pt x="5671" y="1318"/>
                </a:cubicBezTo>
                <a:cubicBezTo>
                  <a:pt x="5646" y="1314"/>
                  <a:pt x="5618" y="1318"/>
                  <a:pt x="5600" y="1338"/>
                </a:cubicBezTo>
                <a:cubicBezTo>
                  <a:pt x="5583" y="1357"/>
                  <a:pt x="5582" y="1382"/>
                  <a:pt x="5591" y="1404"/>
                </a:cubicBezTo>
                <a:cubicBezTo>
                  <a:pt x="5601" y="1428"/>
                  <a:pt x="5619" y="1442"/>
                  <a:pt x="5642" y="1453"/>
                </a:cubicBezTo>
                <a:cubicBezTo>
                  <a:pt x="5664" y="1464"/>
                  <a:pt x="5683" y="1459"/>
                  <a:pt x="5699" y="1441"/>
                </a:cubicBezTo>
                <a:cubicBezTo>
                  <a:pt x="5716" y="1422"/>
                  <a:pt x="5717" y="1395"/>
                  <a:pt x="5712" y="1371"/>
                </a:cubicBezTo>
                <a:cubicBezTo>
                  <a:pt x="5707" y="1348"/>
                  <a:pt x="5695" y="1328"/>
                  <a:pt x="5675" y="1315"/>
                </a:cubicBezTo>
                <a:cubicBezTo>
                  <a:pt x="5658" y="1305"/>
                  <a:pt x="5643" y="1314"/>
                  <a:pt x="5642" y="1334"/>
                </a:cubicBezTo>
                <a:cubicBezTo>
                  <a:pt x="5641" y="1347"/>
                  <a:pt x="5649" y="1368"/>
                  <a:pt x="5659" y="1377"/>
                </a:cubicBezTo>
                <a:cubicBezTo>
                  <a:pt x="5674" y="1387"/>
                  <a:pt x="5677" y="1391"/>
                  <a:pt x="5689" y="1388"/>
                </a:cubicBezTo>
                <a:cubicBezTo>
                  <a:pt x="5694" y="1380"/>
                  <a:pt x="5708" y="1338"/>
                  <a:pt x="5685" y="1339"/>
                </a:cubicBezTo>
                <a:cubicBezTo>
                  <a:pt x="5666" y="1340"/>
                  <a:pt x="5697" y="1385"/>
                  <a:pt x="5699" y="1388"/>
                </a:cubicBezTo>
              </a:path>
              <a:path w="7523" h="2932" extrusionOk="0">
                <a:moveTo>
                  <a:pt x="5447" y="2038"/>
                </a:moveTo>
                <a:cubicBezTo>
                  <a:pt x="5394" y="2137"/>
                  <a:pt x="5339" y="2232"/>
                  <a:pt x="5282" y="2329"/>
                </a:cubicBezTo>
                <a:cubicBezTo>
                  <a:pt x="5200" y="2470"/>
                  <a:pt x="5116" y="2612"/>
                  <a:pt x="5043" y="2758"/>
                </a:cubicBezTo>
                <a:cubicBezTo>
                  <a:pt x="5002" y="2849"/>
                  <a:pt x="4990" y="2876"/>
                  <a:pt x="4955" y="2931"/>
                </a:cubicBezTo>
              </a:path>
              <a:path w="7523" h="2932" extrusionOk="0">
                <a:moveTo>
                  <a:pt x="6090" y="2168"/>
                </a:moveTo>
                <a:cubicBezTo>
                  <a:pt x="6149" y="2246"/>
                  <a:pt x="6205" y="2324"/>
                  <a:pt x="6259" y="2405"/>
                </a:cubicBezTo>
                <a:cubicBezTo>
                  <a:pt x="6312" y="2485"/>
                  <a:pt x="6330" y="2514"/>
                  <a:pt x="6367" y="2567"/>
                </a:cubicBezTo>
              </a:path>
              <a:path w="7523" h="2932" extrusionOk="0">
                <a:moveTo>
                  <a:pt x="6629" y="1810"/>
                </a:moveTo>
                <a:cubicBezTo>
                  <a:pt x="6738" y="1860"/>
                  <a:pt x="6847" y="1891"/>
                  <a:pt x="6963" y="1921"/>
                </a:cubicBezTo>
                <a:cubicBezTo>
                  <a:pt x="7070" y="1949"/>
                  <a:pt x="7107" y="1958"/>
                  <a:pt x="7181" y="1971"/>
                </a:cubicBezTo>
              </a:path>
              <a:path w="7523" h="2932" extrusionOk="0">
                <a:moveTo>
                  <a:pt x="6760" y="1107"/>
                </a:moveTo>
                <a:cubicBezTo>
                  <a:pt x="6901" y="1043"/>
                  <a:pt x="7041" y="978"/>
                  <a:pt x="7181" y="911"/>
                </a:cubicBezTo>
                <a:cubicBezTo>
                  <a:pt x="7296" y="856"/>
                  <a:pt x="7408" y="799"/>
                  <a:pt x="7522" y="742"/>
                </a:cubicBezTo>
              </a:path>
              <a:path w="7523" h="2932" extrusionOk="0">
                <a:moveTo>
                  <a:pt x="6387" y="861"/>
                </a:moveTo>
                <a:cubicBezTo>
                  <a:pt x="6433" y="794"/>
                  <a:pt x="6482" y="727"/>
                  <a:pt x="6533" y="663"/>
                </a:cubicBezTo>
                <a:cubicBezTo>
                  <a:pt x="6624" y="549"/>
                  <a:pt x="6730" y="451"/>
                  <a:pt x="6832" y="347"/>
                </a:cubicBezTo>
              </a:path>
              <a:path w="7523" h="2932" extrusionOk="0">
                <a:moveTo>
                  <a:pt x="4509" y="1773"/>
                </a:moveTo>
                <a:cubicBezTo>
                  <a:pt x="4358" y="1756"/>
                  <a:pt x="4209" y="1747"/>
                  <a:pt x="4056" y="1754"/>
                </a:cubicBezTo>
                <a:cubicBezTo>
                  <a:pt x="3892" y="1761"/>
                  <a:pt x="3724" y="1787"/>
                  <a:pt x="3570" y="1844"/>
                </a:cubicBezTo>
                <a:cubicBezTo>
                  <a:pt x="3541" y="1857"/>
                  <a:pt x="3511" y="1871"/>
                  <a:pt x="3482" y="1884"/>
                </a:cubicBezTo>
              </a:path>
              <a:path w="7523" h="2932" extrusionOk="0">
                <a:moveTo>
                  <a:pt x="2454" y="754"/>
                </a:moveTo>
                <a:cubicBezTo>
                  <a:pt x="2434" y="731"/>
                  <a:pt x="2425" y="734"/>
                  <a:pt x="2450" y="700"/>
                </a:cubicBezTo>
                <a:cubicBezTo>
                  <a:pt x="2465" y="680"/>
                  <a:pt x="2485" y="660"/>
                  <a:pt x="2502" y="642"/>
                </a:cubicBezTo>
                <a:cubicBezTo>
                  <a:pt x="2519" y="625"/>
                  <a:pt x="2534" y="609"/>
                  <a:pt x="2557" y="600"/>
                </a:cubicBezTo>
                <a:cubicBezTo>
                  <a:pt x="2581" y="591"/>
                  <a:pt x="2606" y="593"/>
                  <a:pt x="2629" y="604"/>
                </a:cubicBezTo>
                <a:cubicBezTo>
                  <a:pt x="2655" y="616"/>
                  <a:pt x="2680" y="632"/>
                  <a:pt x="2703" y="649"/>
                </a:cubicBezTo>
                <a:cubicBezTo>
                  <a:pt x="2722" y="663"/>
                  <a:pt x="2743" y="679"/>
                  <a:pt x="2755" y="701"/>
                </a:cubicBezTo>
                <a:cubicBezTo>
                  <a:pt x="2770" y="729"/>
                  <a:pt x="2756" y="750"/>
                  <a:pt x="2741" y="774"/>
                </a:cubicBezTo>
                <a:cubicBezTo>
                  <a:pt x="2729" y="794"/>
                  <a:pt x="2711" y="811"/>
                  <a:pt x="2694" y="827"/>
                </a:cubicBezTo>
                <a:cubicBezTo>
                  <a:pt x="2655" y="865"/>
                  <a:pt x="2610" y="900"/>
                  <a:pt x="2564" y="929"/>
                </a:cubicBezTo>
                <a:cubicBezTo>
                  <a:pt x="2543" y="942"/>
                  <a:pt x="2527" y="946"/>
                  <a:pt x="2504" y="949"/>
                </a:cubicBezTo>
                <a:cubicBezTo>
                  <a:pt x="2501" y="949"/>
                  <a:pt x="2497" y="949"/>
                  <a:pt x="2494" y="949"/>
                </a:cubicBezTo>
                <a:cubicBezTo>
                  <a:pt x="2523" y="953"/>
                  <a:pt x="2552" y="959"/>
                  <a:pt x="2581" y="962"/>
                </a:cubicBezTo>
                <a:cubicBezTo>
                  <a:pt x="2621" y="966"/>
                  <a:pt x="2659" y="970"/>
                  <a:pt x="2693" y="992"/>
                </a:cubicBezTo>
                <a:cubicBezTo>
                  <a:pt x="2729" y="1015"/>
                  <a:pt x="2748" y="1056"/>
                  <a:pt x="2761" y="1095"/>
                </a:cubicBezTo>
                <a:cubicBezTo>
                  <a:pt x="2775" y="1136"/>
                  <a:pt x="2777" y="1174"/>
                  <a:pt x="2745" y="1206"/>
                </a:cubicBezTo>
                <a:cubicBezTo>
                  <a:pt x="2722" y="1229"/>
                  <a:pt x="2687" y="1236"/>
                  <a:pt x="2658" y="1246"/>
                </a:cubicBezTo>
                <a:cubicBezTo>
                  <a:pt x="2590" y="1270"/>
                  <a:pt x="2523" y="1290"/>
                  <a:pt x="2454" y="1310"/>
                </a:cubicBezTo>
                <a:cubicBezTo>
                  <a:pt x="2427" y="1318"/>
                  <a:pt x="2404" y="1325"/>
                  <a:pt x="2394" y="1293"/>
                </a:cubicBezTo>
                <a:cubicBezTo>
                  <a:pt x="2395" y="1287"/>
                  <a:pt x="2395" y="1281"/>
                  <a:pt x="2396" y="1275"/>
                </a:cubicBezTo>
              </a:path>
              <a:path w="7523" h="2932" extrusionOk="0">
                <a:moveTo>
                  <a:pt x="3014" y="944"/>
                </a:moveTo>
                <a:cubicBezTo>
                  <a:pt x="3010" y="969"/>
                  <a:pt x="3005" y="994"/>
                  <a:pt x="3003" y="1019"/>
                </a:cubicBezTo>
                <a:cubicBezTo>
                  <a:pt x="3000" y="1049"/>
                  <a:pt x="2998" y="1078"/>
                  <a:pt x="2999" y="1108"/>
                </a:cubicBezTo>
                <a:cubicBezTo>
                  <a:pt x="3000" y="1130"/>
                  <a:pt x="2999" y="1156"/>
                  <a:pt x="3003" y="1178"/>
                </a:cubicBezTo>
                <a:cubicBezTo>
                  <a:pt x="3005" y="1190"/>
                  <a:pt x="3006" y="1195"/>
                  <a:pt x="3009" y="1204"/>
                </a:cubicBezTo>
                <a:cubicBezTo>
                  <a:pt x="3028" y="1170"/>
                  <a:pt x="3037" y="1134"/>
                  <a:pt x="3047" y="1097"/>
                </a:cubicBezTo>
                <a:cubicBezTo>
                  <a:pt x="3059" y="1056"/>
                  <a:pt x="3069" y="1014"/>
                  <a:pt x="3088" y="976"/>
                </a:cubicBezTo>
                <a:cubicBezTo>
                  <a:pt x="3103" y="946"/>
                  <a:pt x="3121" y="911"/>
                  <a:pt x="3143" y="885"/>
                </a:cubicBezTo>
                <a:cubicBezTo>
                  <a:pt x="3155" y="874"/>
                  <a:pt x="3159" y="871"/>
                  <a:pt x="3169" y="867"/>
                </a:cubicBezTo>
                <a:cubicBezTo>
                  <a:pt x="3187" y="876"/>
                  <a:pt x="3194" y="872"/>
                  <a:pt x="3206" y="895"/>
                </a:cubicBezTo>
                <a:cubicBezTo>
                  <a:pt x="3239" y="956"/>
                  <a:pt x="3249" y="1039"/>
                  <a:pt x="3247" y="1107"/>
                </a:cubicBezTo>
                <a:cubicBezTo>
                  <a:pt x="3246" y="1139"/>
                  <a:pt x="3242" y="1171"/>
                  <a:pt x="3238" y="1203"/>
                </a:cubicBezTo>
                <a:cubicBezTo>
                  <a:pt x="3236" y="1217"/>
                  <a:pt x="3236" y="1220"/>
                  <a:pt x="3235" y="1229"/>
                </a:cubicBezTo>
                <a:cubicBezTo>
                  <a:pt x="3254" y="1179"/>
                  <a:pt x="3264" y="1127"/>
                  <a:pt x="3282" y="1077"/>
                </a:cubicBezTo>
                <a:cubicBezTo>
                  <a:pt x="3306" y="1012"/>
                  <a:pt x="3333" y="935"/>
                  <a:pt x="3374" y="878"/>
                </a:cubicBezTo>
                <a:cubicBezTo>
                  <a:pt x="3384" y="867"/>
                  <a:pt x="3387" y="864"/>
                  <a:pt x="3395" y="859"/>
                </a:cubicBezTo>
                <a:cubicBezTo>
                  <a:pt x="3414" y="873"/>
                  <a:pt x="3421" y="880"/>
                  <a:pt x="3433" y="903"/>
                </a:cubicBezTo>
                <a:cubicBezTo>
                  <a:pt x="3453" y="941"/>
                  <a:pt x="3471" y="979"/>
                  <a:pt x="3488" y="1019"/>
                </a:cubicBezTo>
                <a:cubicBezTo>
                  <a:pt x="3509" y="1068"/>
                  <a:pt x="3522" y="1119"/>
                  <a:pt x="3542" y="1169"/>
                </a:cubicBezTo>
                <a:cubicBezTo>
                  <a:pt x="3553" y="1196"/>
                  <a:pt x="3563" y="1217"/>
                  <a:pt x="3579" y="1241"/>
                </a:cubicBezTo>
              </a:path>
              <a:path w="7523" h="2932" extrusionOk="0">
                <a:moveTo>
                  <a:pt x="3846" y="1015"/>
                </a:moveTo>
                <a:cubicBezTo>
                  <a:pt x="3844" y="1012"/>
                  <a:pt x="3842" y="1008"/>
                  <a:pt x="3840" y="1005"/>
                </a:cubicBezTo>
                <a:cubicBezTo>
                  <a:pt x="3862" y="1007"/>
                  <a:pt x="3884" y="1009"/>
                  <a:pt x="3908" y="1013"/>
                </a:cubicBezTo>
                <a:cubicBezTo>
                  <a:pt x="3957" y="1021"/>
                  <a:pt x="4005" y="1034"/>
                  <a:pt x="4053" y="1050"/>
                </a:cubicBezTo>
                <a:cubicBezTo>
                  <a:pt x="4136" y="1077"/>
                  <a:pt x="4211" y="1097"/>
                  <a:pt x="4299" y="1102"/>
                </a:cubicBezTo>
                <a:cubicBezTo>
                  <a:pt x="4348" y="1105"/>
                  <a:pt x="4396" y="1103"/>
                  <a:pt x="4445" y="1104"/>
                </a:cubicBezTo>
                <a:cubicBezTo>
                  <a:pt x="4469" y="1105"/>
                  <a:pt x="4494" y="1107"/>
                  <a:pt x="4518" y="1107"/>
                </a:cubicBezTo>
                <a:cubicBezTo>
                  <a:pt x="4541" y="1107"/>
                  <a:pt x="4564" y="1108"/>
                  <a:pt x="4587" y="1108"/>
                </a:cubicBezTo>
                <a:cubicBezTo>
                  <a:pt x="4629" y="1107"/>
                  <a:pt x="4672" y="1102"/>
                  <a:pt x="4714" y="1100"/>
                </a:cubicBezTo>
                <a:cubicBezTo>
                  <a:pt x="4828" y="1096"/>
                  <a:pt x="4944" y="1088"/>
                  <a:pt x="5058" y="1086"/>
                </a:cubicBezTo>
                <a:cubicBezTo>
                  <a:pt x="5107" y="1085"/>
                  <a:pt x="5149" y="1095"/>
                  <a:pt x="5196" y="1100"/>
                </a:cubicBezTo>
                <a:cubicBezTo>
                  <a:pt x="5217" y="1102"/>
                  <a:pt x="5282" y="1111"/>
                  <a:pt x="5299" y="1100"/>
                </a:cubicBezTo>
                <a:cubicBezTo>
                  <a:pt x="5317" y="1088"/>
                  <a:pt x="5322" y="1085"/>
                  <a:pt x="5307" y="1064"/>
                </a:cubicBezTo>
                <a:cubicBezTo>
                  <a:pt x="5300" y="1055"/>
                  <a:pt x="5273" y="1047"/>
                  <a:pt x="5262" y="1041"/>
                </a:cubicBezTo>
                <a:cubicBezTo>
                  <a:pt x="5241" y="1029"/>
                  <a:pt x="5221" y="1018"/>
                  <a:pt x="5201" y="1005"/>
                </a:cubicBezTo>
                <a:cubicBezTo>
                  <a:pt x="5148" y="970"/>
                  <a:pt x="5104" y="942"/>
                  <a:pt x="5043" y="926"/>
                </a:cubicBezTo>
                <a:cubicBezTo>
                  <a:pt x="5032" y="926"/>
                  <a:pt x="5027" y="925"/>
                  <a:pt x="5020" y="921"/>
                </a:cubicBezTo>
                <a:cubicBezTo>
                  <a:pt x="5054" y="950"/>
                  <a:pt x="5086" y="975"/>
                  <a:pt x="5124" y="998"/>
                </a:cubicBezTo>
                <a:cubicBezTo>
                  <a:pt x="5153" y="1015"/>
                  <a:pt x="5232" y="1058"/>
                  <a:pt x="5229" y="1101"/>
                </a:cubicBezTo>
                <a:cubicBezTo>
                  <a:pt x="5227" y="1131"/>
                  <a:pt x="5201" y="1152"/>
                  <a:pt x="5183" y="1175"/>
                </a:cubicBezTo>
                <a:cubicBezTo>
                  <a:pt x="5148" y="1219"/>
                  <a:pt x="5108" y="1261"/>
                  <a:pt x="5071" y="1302"/>
                </a:cubicBezTo>
                <a:cubicBezTo>
                  <a:pt x="5037" y="1338"/>
                  <a:pt x="5026" y="1350"/>
                  <a:pt x="5002" y="1373"/>
                </a:cubicBezTo>
              </a:path>
              <a:path w="7523" h="2932" extrusionOk="0">
                <a:moveTo>
                  <a:pt x="2150" y="1032"/>
                </a:moveTo>
                <a:cubicBezTo>
                  <a:pt x="2125" y="1023"/>
                  <a:pt x="2102" y="1016"/>
                  <a:pt x="2075" y="1010"/>
                </a:cubicBezTo>
                <a:cubicBezTo>
                  <a:pt x="2048" y="1004"/>
                  <a:pt x="2021" y="997"/>
                  <a:pt x="1994" y="992"/>
                </a:cubicBezTo>
                <a:cubicBezTo>
                  <a:pt x="1965" y="987"/>
                  <a:pt x="1937" y="984"/>
                  <a:pt x="1908" y="980"/>
                </a:cubicBezTo>
                <a:cubicBezTo>
                  <a:pt x="1879" y="976"/>
                  <a:pt x="1849" y="973"/>
                  <a:pt x="1820" y="967"/>
                </a:cubicBezTo>
                <a:cubicBezTo>
                  <a:pt x="1780" y="958"/>
                  <a:pt x="1742" y="944"/>
                  <a:pt x="1703" y="934"/>
                </a:cubicBezTo>
                <a:cubicBezTo>
                  <a:pt x="1658" y="923"/>
                  <a:pt x="1613" y="917"/>
                  <a:pt x="1568" y="909"/>
                </a:cubicBezTo>
                <a:cubicBezTo>
                  <a:pt x="1518" y="900"/>
                  <a:pt x="1468" y="886"/>
                  <a:pt x="1417" y="878"/>
                </a:cubicBezTo>
                <a:cubicBezTo>
                  <a:pt x="1355" y="869"/>
                  <a:pt x="1286" y="849"/>
                  <a:pt x="1224" y="845"/>
                </a:cubicBezTo>
                <a:cubicBezTo>
                  <a:pt x="1203" y="844"/>
                  <a:pt x="1187" y="850"/>
                  <a:pt x="1167" y="853"/>
                </a:cubicBezTo>
                <a:cubicBezTo>
                  <a:pt x="1148" y="856"/>
                  <a:pt x="1128" y="860"/>
                  <a:pt x="1109" y="859"/>
                </a:cubicBezTo>
                <a:cubicBezTo>
                  <a:pt x="1095" y="858"/>
                  <a:pt x="1080" y="854"/>
                  <a:pt x="1065" y="853"/>
                </a:cubicBezTo>
                <a:cubicBezTo>
                  <a:pt x="1079" y="870"/>
                  <a:pt x="1094" y="889"/>
                  <a:pt x="1111" y="905"/>
                </a:cubicBezTo>
                <a:cubicBezTo>
                  <a:pt x="1131" y="925"/>
                  <a:pt x="1153" y="943"/>
                  <a:pt x="1174" y="963"/>
                </a:cubicBezTo>
                <a:cubicBezTo>
                  <a:pt x="1211" y="998"/>
                  <a:pt x="1239" y="1039"/>
                  <a:pt x="1270" y="1079"/>
                </a:cubicBezTo>
                <a:cubicBezTo>
                  <a:pt x="1280" y="1088"/>
                  <a:pt x="1283" y="1091"/>
                  <a:pt x="1287" y="1100"/>
                </a:cubicBezTo>
                <a:cubicBezTo>
                  <a:pt x="1251" y="1071"/>
                  <a:pt x="1218" y="1039"/>
                  <a:pt x="1182" y="1010"/>
                </a:cubicBezTo>
                <a:cubicBezTo>
                  <a:pt x="1129" y="967"/>
                  <a:pt x="1078" y="935"/>
                  <a:pt x="1017" y="906"/>
                </a:cubicBezTo>
                <a:cubicBezTo>
                  <a:pt x="1013" y="904"/>
                  <a:pt x="1010" y="902"/>
                  <a:pt x="1006" y="900"/>
                </a:cubicBezTo>
                <a:cubicBezTo>
                  <a:pt x="1020" y="881"/>
                  <a:pt x="1028" y="872"/>
                  <a:pt x="1051" y="854"/>
                </a:cubicBezTo>
                <a:cubicBezTo>
                  <a:pt x="1086" y="826"/>
                  <a:pt x="1125" y="803"/>
                  <a:pt x="1161" y="776"/>
                </a:cubicBezTo>
                <a:cubicBezTo>
                  <a:pt x="1208" y="741"/>
                  <a:pt x="1219" y="709"/>
                  <a:pt x="1229" y="654"/>
                </a:cubicBezTo>
              </a:path>
              <a:path w="7523" h="2932" extrusionOk="0">
                <a:moveTo>
                  <a:pt x="978" y="1405"/>
                </a:moveTo>
                <a:cubicBezTo>
                  <a:pt x="998" y="1402"/>
                  <a:pt x="1015" y="1407"/>
                  <a:pt x="1036" y="1408"/>
                </a:cubicBezTo>
                <a:cubicBezTo>
                  <a:pt x="1082" y="1410"/>
                  <a:pt x="1127" y="1409"/>
                  <a:pt x="1173" y="1409"/>
                </a:cubicBezTo>
                <a:cubicBezTo>
                  <a:pt x="1235" y="1409"/>
                  <a:pt x="1297" y="1408"/>
                  <a:pt x="1359" y="1403"/>
                </a:cubicBezTo>
              </a:path>
              <a:path w="7523" h="2932" extrusionOk="0">
                <a:moveTo>
                  <a:pt x="1722" y="1424"/>
                </a:moveTo>
                <a:cubicBezTo>
                  <a:pt x="1757" y="1429"/>
                  <a:pt x="1792" y="1437"/>
                  <a:pt x="1827" y="1442"/>
                </a:cubicBezTo>
                <a:cubicBezTo>
                  <a:pt x="1868" y="1448"/>
                  <a:pt x="1903" y="1448"/>
                  <a:pt x="1943" y="1447"/>
                </a:cubicBezTo>
                <a:cubicBezTo>
                  <a:pt x="1954" y="1447"/>
                  <a:pt x="1964" y="1448"/>
                  <a:pt x="1975" y="1448"/>
                </a:cubicBezTo>
              </a:path>
              <a:path w="7523" h="2932" extrusionOk="0">
                <a:moveTo>
                  <a:pt x="2251" y="1466"/>
                </a:moveTo>
                <a:cubicBezTo>
                  <a:pt x="2283" y="1460"/>
                  <a:pt x="2315" y="1455"/>
                  <a:pt x="2346" y="1447"/>
                </a:cubicBezTo>
                <a:cubicBezTo>
                  <a:pt x="2381" y="1437"/>
                  <a:pt x="2395" y="1434"/>
                  <a:pt x="2420" y="1435"/>
                </a:cubicBezTo>
              </a:path>
              <a:path w="7523" h="2932" extrusionOk="0">
                <a:moveTo>
                  <a:pt x="2824" y="1448"/>
                </a:moveTo>
                <a:cubicBezTo>
                  <a:pt x="2840" y="1465"/>
                  <a:pt x="2851" y="1466"/>
                  <a:pt x="2875" y="1466"/>
                </a:cubicBezTo>
                <a:cubicBezTo>
                  <a:pt x="2954" y="1467"/>
                  <a:pt x="3031" y="1455"/>
                  <a:pt x="3109" y="1447"/>
                </a:cubicBezTo>
                <a:cubicBezTo>
                  <a:pt x="3153" y="1442"/>
                  <a:pt x="3194" y="1435"/>
                  <a:pt x="3237" y="1429"/>
                </a:cubicBezTo>
              </a:path>
              <a:path w="7523" h="2932" extrusionOk="0">
                <a:moveTo>
                  <a:pt x="3537" y="1403"/>
                </a:moveTo>
                <a:cubicBezTo>
                  <a:pt x="3563" y="1416"/>
                  <a:pt x="3589" y="1410"/>
                  <a:pt x="3619" y="1407"/>
                </a:cubicBezTo>
                <a:cubicBezTo>
                  <a:pt x="3667" y="1402"/>
                  <a:pt x="3716" y="1395"/>
                  <a:pt x="3764" y="1395"/>
                </a:cubicBezTo>
                <a:cubicBezTo>
                  <a:pt x="3799" y="1397"/>
                  <a:pt x="3809" y="1398"/>
                  <a:pt x="3832" y="1394"/>
                </a:cubicBezTo>
              </a:path>
              <a:path w="7523" h="2932" extrusionOk="0">
                <a:moveTo>
                  <a:pt x="4168" y="1446"/>
                </a:moveTo>
                <a:cubicBezTo>
                  <a:pt x="4187" y="1451"/>
                  <a:pt x="4203" y="1450"/>
                  <a:pt x="4223" y="1450"/>
                </a:cubicBezTo>
                <a:cubicBezTo>
                  <a:pt x="4256" y="1450"/>
                  <a:pt x="4290" y="1449"/>
                  <a:pt x="4323" y="1446"/>
                </a:cubicBezTo>
                <a:cubicBezTo>
                  <a:pt x="4372" y="1442"/>
                  <a:pt x="4421" y="1435"/>
                  <a:pt x="4471" y="1433"/>
                </a:cubicBezTo>
              </a:path>
              <a:path w="7523" h="2932" extrusionOk="0">
                <a:moveTo>
                  <a:pt x="4647" y="1494"/>
                </a:moveTo>
                <a:cubicBezTo>
                  <a:pt x="4669" y="1494"/>
                  <a:pt x="4691" y="1498"/>
                  <a:pt x="4713" y="1498"/>
                </a:cubicBezTo>
                <a:cubicBezTo>
                  <a:pt x="4760" y="1499"/>
                  <a:pt x="4806" y="1505"/>
                  <a:pt x="4853" y="1506"/>
                </a:cubicBezTo>
                <a:cubicBezTo>
                  <a:pt x="4866" y="1506"/>
                  <a:pt x="4878" y="1505"/>
                  <a:pt x="4891" y="1505"/>
                </a:cubicBezTo>
              </a:path>
              <a:path w="7523" h="2932" extrusionOk="0">
                <a:moveTo>
                  <a:pt x="5251" y="1472"/>
                </a:moveTo>
                <a:cubicBezTo>
                  <a:pt x="5271" y="1462"/>
                  <a:pt x="5272" y="1468"/>
                  <a:pt x="5294" y="1471"/>
                </a:cubicBezTo>
                <a:cubicBezTo>
                  <a:pt x="5324" y="1476"/>
                  <a:pt x="5354" y="1472"/>
                  <a:pt x="5384" y="1468"/>
                </a:cubicBezTo>
              </a:path>
              <a:path w="7523" h="2932" extrusionOk="0">
                <a:moveTo>
                  <a:pt x="967" y="2093"/>
                </a:moveTo>
                <a:cubicBezTo>
                  <a:pt x="950" y="2104"/>
                  <a:pt x="934" y="2116"/>
                  <a:pt x="915" y="2124"/>
                </a:cubicBezTo>
                <a:cubicBezTo>
                  <a:pt x="912" y="2125"/>
                  <a:pt x="908" y="2126"/>
                  <a:pt x="905" y="2127"/>
                </a:cubicBezTo>
                <a:cubicBezTo>
                  <a:pt x="923" y="2132"/>
                  <a:pt x="941" y="2137"/>
                  <a:pt x="959" y="2141"/>
                </a:cubicBezTo>
                <a:cubicBezTo>
                  <a:pt x="1030" y="2157"/>
                  <a:pt x="1098" y="2152"/>
                  <a:pt x="1169" y="2145"/>
                </a:cubicBezTo>
                <a:cubicBezTo>
                  <a:pt x="1255" y="2136"/>
                  <a:pt x="1365" y="2099"/>
                  <a:pt x="1450" y="2133"/>
                </a:cubicBezTo>
                <a:cubicBezTo>
                  <a:pt x="1463" y="2138"/>
                  <a:pt x="1475" y="2145"/>
                  <a:pt x="1487" y="2151"/>
                </a:cubicBezTo>
                <a:cubicBezTo>
                  <a:pt x="1466" y="2132"/>
                  <a:pt x="1466" y="2133"/>
                  <a:pt x="1461" y="2100"/>
                </a:cubicBezTo>
                <a:cubicBezTo>
                  <a:pt x="1446" y="2000"/>
                  <a:pt x="1469" y="1883"/>
                  <a:pt x="1475" y="1783"/>
                </a:cubicBezTo>
                <a:cubicBezTo>
                  <a:pt x="1478" y="1733"/>
                  <a:pt x="1480" y="1684"/>
                  <a:pt x="1484" y="1634"/>
                </a:cubicBezTo>
                <a:cubicBezTo>
                  <a:pt x="1485" y="1620"/>
                  <a:pt x="1487" y="1605"/>
                  <a:pt x="1488" y="1591"/>
                </a:cubicBezTo>
                <a:cubicBezTo>
                  <a:pt x="1489" y="1607"/>
                  <a:pt x="1490" y="1622"/>
                  <a:pt x="1491" y="1638"/>
                </a:cubicBezTo>
              </a:path>
              <a:path w="7523" h="2932" extrusionOk="0">
                <a:moveTo>
                  <a:pt x="6" y="947"/>
                </a:moveTo>
                <a:cubicBezTo>
                  <a:pt x="6" y="934"/>
                  <a:pt x="3" y="923"/>
                  <a:pt x="5" y="907"/>
                </a:cubicBezTo>
                <a:cubicBezTo>
                  <a:pt x="8" y="885"/>
                  <a:pt x="13" y="863"/>
                  <a:pt x="18" y="841"/>
                </a:cubicBezTo>
                <a:cubicBezTo>
                  <a:pt x="28" y="796"/>
                  <a:pt x="40" y="752"/>
                  <a:pt x="52" y="707"/>
                </a:cubicBezTo>
                <a:cubicBezTo>
                  <a:pt x="68" y="647"/>
                  <a:pt x="85" y="588"/>
                  <a:pt x="102" y="528"/>
                </a:cubicBezTo>
                <a:cubicBezTo>
                  <a:pt x="121" y="463"/>
                  <a:pt x="137" y="397"/>
                  <a:pt x="159" y="333"/>
                </a:cubicBezTo>
                <a:cubicBezTo>
                  <a:pt x="178" y="277"/>
                  <a:pt x="198" y="221"/>
                  <a:pt x="218" y="165"/>
                </a:cubicBezTo>
                <a:cubicBezTo>
                  <a:pt x="234" y="120"/>
                  <a:pt x="247" y="72"/>
                  <a:pt x="269" y="30"/>
                </a:cubicBezTo>
                <a:cubicBezTo>
                  <a:pt x="275" y="20"/>
                  <a:pt x="283" y="10"/>
                  <a:pt x="289" y="0"/>
                </a:cubicBezTo>
                <a:cubicBezTo>
                  <a:pt x="297" y="18"/>
                  <a:pt x="309" y="37"/>
                  <a:pt x="316" y="61"/>
                </a:cubicBezTo>
                <a:cubicBezTo>
                  <a:pt x="346" y="168"/>
                  <a:pt x="375" y="276"/>
                  <a:pt x="410" y="381"/>
                </a:cubicBezTo>
                <a:cubicBezTo>
                  <a:pt x="433" y="451"/>
                  <a:pt x="457" y="520"/>
                  <a:pt x="477" y="591"/>
                </a:cubicBezTo>
                <a:cubicBezTo>
                  <a:pt x="495" y="655"/>
                  <a:pt x="514" y="719"/>
                  <a:pt x="531" y="784"/>
                </a:cubicBezTo>
                <a:cubicBezTo>
                  <a:pt x="538" y="812"/>
                  <a:pt x="547" y="839"/>
                  <a:pt x="553" y="867"/>
                </a:cubicBezTo>
                <a:cubicBezTo>
                  <a:pt x="558" y="889"/>
                  <a:pt x="554" y="896"/>
                  <a:pt x="551" y="913"/>
                </a:cubicBezTo>
              </a:path>
              <a:path w="7523" h="2932" extrusionOk="0">
                <a:moveTo>
                  <a:pt x="105" y="587"/>
                </a:moveTo>
                <a:cubicBezTo>
                  <a:pt x="96" y="560"/>
                  <a:pt x="99" y="558"/>
                  <a:pt x="127" y="552"/>
                </a:cubicBezTo>
                <a:cubicBezTo>
                  <a:pt x="152" y="547"/>
                  <a:pt x="179" y="554"/>
                  <a:pt x="205" y="553"/>
                </a:cubicBezTo>
                <a:cubicBezTo>
                  <a:pt x="242" y="551"/>
                  <a:pt x="279" y="544"/>
                  <a:pt x="316" y="543"/>
                </a:cubicBezTo>
                <a:cubicBezTo>
                  <a:pt x="342" y="542"/>
                  <a:pt x="369" y="541"/>
                  <a:pt x="394" y="547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8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40375" y="3910013"/>
            <a:ext cx="1119188" cy="2670175"/>
          </a:xfrm>
          <a:custGeom>
            <a:avLst/>
            <a:gdLst/>
            <a:ahLst/>
            <a:cxnLst>
              <a:cxn ang="0">
                <a:pos x="1714" y="7327"/>
              </a:cxn>
              <a:cxn ang="0">
                <a:pos x="1728" y="7372"/>
              </a:cxn>
              <a:cxn ang="0">
                <a:pos x="1708" y="7291"/>
              </a:cxn>
              <a:cxn ang="0">
                <a:pos x="1736" y="7334"/>
              </a:cxn>
              <a:cxn ang="0">
                <a:pos x="1739" y="7327"/>
              </a:cxn>
              <a:cxn ang="0">
                <a:pos x="1670" y="7276"/>
              </a:cxn>
              <a:cxn ang="0">
                <a:pos x="2414" y="701"/>
              </a:cxn>
              <a:cxn ang="0">
                <a:pos x="3007" y="1095"/>
              </a:cxn>
              <a:cxn ang="0">
                <a:pos x="1884" y="1276"/>
              </a:cxn>
              <a:cxn ang="0">
                <a:pos x="2007" y="1991"/>
              </a:cxn>
              <a:cxn ang="0">
                <a:pos x="880" y="1623"/>
              </a:cxn>
              <a:cxn ang="0">
                <a:pos x="1273" y="588"/>
              </a:cxn>
              <a:cxn ang="0">
                <a:pos x="652" y="622"/>
              </a:cxn>
              <a:cxn ang="0">
                <a:pos x="0" y="730"/>
              </a:cxn>
              <a:cxn ang="0">
                <a:pos x="848" y="140"/>
              </a:cxn>
              <a:cxn ang="0">
                <a:pos x="1152" y="3226"/>
              </a:cxn>
              <a:cxn ang="0">
                <a:pos x="1017" y="3392"/>
              </a:cxn>
              <a:cxn ang="0">
                <a:pos x="788" y="3687"/>
              </a:cxn>
              <a:cxn ang="0">
                <a:pos x="879" y="3673"/>
              </a:cxn>
              <a:cxn ang="0">
                <a:pos x="1472" y="3662"/>
              </a:cxn>
              <a:cxn ang="0">
                <a:pos x="1425" y="3223"/>
              </a:cxn>
              <a:cxn ang="0">
                <a:pos x="1364" y="3504"/>
              </a:cxn>
              <a:cxn ang="0">
                <a:pos x="1244" y="4020"/>
              </a:cxn>
              <a:cxn ang="0">
                <a:pos x="1779" y="3801"/>
              </a:cxn>
              <a:cxn ang="0">
                <a:pos x="1775" y="3969"/>
              </a:cxn>
              <a:cxn ang="0">
                <a:pos x="1823" y="3867"/>
              </a:cxn>
              <a:cxn ang="0">
                <a:pos x="1988" y="3698"/>
              </a:cxn>
              <a:cxn ang="0">
                <a:pos x="2023" y="3959"/>
              </a:cxn>
              <a:cxn ang="0">
                <a:pos x="2097" y="3867"/>
              </a:cxn>
              <a:cxn ang="0">
                <a:pos x="2300" y="3743"/>
              </a:cxn>
              <a:cxn ang="0">
                <a:pos x="2426" y="4008"/>
              </a:cxn>
              <a:cxn ang="0">
                <a:pos x="1683" y="2936"/>
              </a:cxn>
              <a:cxn ang="0">
                <a:pos x="1660" y="2364"/>
              </a:cxn>
              <a:cxn ang="0">
                <a:pos x="1626" y="1440"/>
              </a:cxn>
              <a:cxn ang="0">
                <a:pos x="1574" y="729"/>
              </a:cxn>
              <a:cxn ang="0">
                <a:pos x="1569" y="535"/>
              </a:cxn>
              <a:cxn ang="0">
                <a:pos x="1461" y="721"/>
              </a:cxn>
              <a:cxn ang="0">
                <a:pos x="1480" y="623"/>
              </a:cxn>
              <a:cxn ang="0">
                <a:pos x="1599" y="682"/>
              </a:cxn>
              <a:cxn ang="0">
                <a:pos x="1709" y="4464"/>
              </a:cxn>
              <a:cxn ang="0">
                <a:pos x="1722" y="5395"/>
              </a:cxn>
              <a:cxn ang="0">
                <a:pos x="1760" y="6236"/>
              </a:cxn>
              <a:cxn ang="0">
                <a:pos x="1756" y="6689"/>
              </a:cxn>
              <a:cxn ang="0">
                <a:pos x="1747" y="6983"/>
              </a:cxn>
              <a:cxn ang="0">
                <a:pos x="1592" y="6677"/>
              </a:cxn>
              <a:cxn ang="0">
                <a:pos x="1522" y="6592"/>
              </a:cxn>
              <a:cxn ang="0">
                <a:pos x="1750" y="6945"/>
              </a:cxn>
              <a:cxn ang="0">
                <a:pos x="1806" y="6888"/>
              </a:cxn>
              <a:cxn ang="0">
                <a:pos x="1908" y="6597"/>
              </a:cxn>
              <a:cxn ang="0">
                <a:pos x="1925" y="4366"/>
              </a:cxn>
              <a:cxn ang="0">
                <a:pos x="1911" y="4769"/>
              </a:cxn>
              <a:cxn ang="0">
                <a:pos x="1900" y="4889"/>
              </a:cxn>
              <a:cxn ang="0">
                <a:pos x="1907" y="5246"/>
              </a:cxn>
              <a:cxn ang="0">
                <a:pos x="1893" y="5396"/>
              </a:cxn>
              <a:cxn ang="0">
                <a:pos x="1912" y="5701"/>
              </a:cxn>
              <a:cxn ang="0">
                <a:pos x="1915" y="5796"/>
              </a:cxn>
              <a:cxn ang="0">
                <a:pos x="1906" y="6221"/>
              </a:cxn>
              <a:cxn ang="0">
                <a:pos x="1916" y="6349"/>
              </a:cxn>
              <a:cxn ang="0">
                <a:pos x="1914" y="7079"/>
              </a:cxn>
            </a:cxnLst>
            <a:rect l="0" t="0" r="r" b="b"/>
            <a:pathLst>
              <a:path w="3112" h="7416" extrusionOk="0">
                <a:moveTo>
                  <a:pt x="1783" y="7254"/>
                </a:moveTo>
                <a:cubicBezTo>
                  <a:pt x="1740" y="7283"/>
                  <a:pt x="1726" y="7292"/>
                  <a:pt x="1714" y="7327"/>
                </a:cubicBezTo>
                <a:cubicBezTo>
                  <a:pt x="1748" y="7388"/>
                  <a:pt x="1867" y="7434"/>
                  <a:pt x="1820" y="7320"/>
                </a:cubicBezTo>
                <a:cubicBezTo>
                  <a:pt x="1780" y="7224"/>
                  <a:pt x="1657" y="7294"/>
                  <a:pt x="1728" y="7372"/>
                </a:cubicBezTo>
                <a:cubicBezTo>
                  <a:pt x="1797" y="7448"/>
                  <a:pt x="1872" y="7338"/>
                  <a:pt x="1795" y="7274"/>
                </a:cubicBezTo>
                <a:cubicBezTo>
                  <a:pt x="1750" y="7261"/>
                  <a:pt x="1733" y="7259"/>
                  <a:pt x="1708" y="7291"/>
                </a:cubicBezTo>
                <a:cubicBezTo>
                  <a:pt x="1705" y="7332"/>
                  <a:pt x="1732" y="7478"/>
                  <a:pt x="1810" y="7401"/>
                </a:cubicBezTo>
                <a:cubicBezTo>
                  <a:pt x="1874" y="7338"/>
                  <a:pt x="1771" y="7216"/>
                  <a:pt x="1736" y="7334"/>
                </a:cubicBezTo>
                <a:cubicBezTo>
                  <a:pt x="1711" y="7420"/>
                  <a:pt x="1840" y="7410"/>
                  <a:pt x="1855" y="7326"/>
                </a:cubicBezTo>
                <a:cubicBezTo>
                  <a:pt x="1873" y="7225"/>
                  <a:pt x="1746" y="7220"/>
                  <a:pt x="1739" y="7327"/>
                </a:cubicBezTo>
                <a:cubicBezTo>
                  <a:pt x="1731" y="7444"/>
                  <a:pt x="1824" y="7410"/>
                  <a:pt x="1852" y="7339"/>
                </a:cubicBezTo>
                <a:cubicBezTo>
                  <a:pt x="1814" y="7282"/>
                  <a:pt x="1741" y="7173"/>
                  <a:pt x="1670" y="7276"/>
                </a:cubicBezTo>
                <a:cubicBezTo>
                  <a:pt x="1666" y="7293"/>
                  <a:pt x="1662" y="7310"/>
                  <a:pt x="1658" y="7327"/>
                </a:cubicBezTo>
              </a:path>
              <a:path w="3112" h="7416" extrusionOk="0">
                <a:moveTo>
                  <a:pt x="2414" y="701"/>
                </a:moveTo>
                <a:cubicBezTo>
                  <a:pt x="2480" y="756"/>
                  <a:pt x="2547" y="809"/>
                  <a:pt x="2620" y="856"/>
                </a:cubicBezTo>
                <a:cubicBezTo>
                  <a:pt x="2747" y="938"/>
                  <a:pt x="2878" y="1016"/>
                  <a:pt x="3007" y="1095"/>
                </a:cubicBezTo>
                <a:cubicBezTo>
                  <a:pt x="3042" y="1116"/>
                  <a:pt x="3076" y="1136"/>
                  <a:pt x="3111" y="1157"/>
                </a:cubicBezTo>
              </a:path>
              <a:path w="3112" h="7416" extrusionOk="0">
                <a:moveTo>
                  <a:pt x="1884" y="1276"/>
                </a:moveTo>
                <a:cubicBezTo>
                  <a:pt x="1925" y="1400"/>
                  <a:pt x="1954" y="1521"/>
                  <a:pt x="1973" y="1651"/>
                </a:cubicBezTo>
                <a:cubicBezTo>
                  <a:pt x="1990" y="1764"/>
                  <a:pt x="1999" y="1877"/>
                  <a:pt x="2007" y="1991"/>
                </a:cubicBezTo>
              </a:path>
              <a:path w="3112" h="7416" extrusionOk="0">
                <a:moveTo>
                  <a:pt x="1250" y="1247"/>
                </a:moveTo>
                <a:cubicBezTo>
                  <a:pt x="1127" y="1372"/>
                  <a:pt x="1010" y="1505"/>
                  <a:pt x="880" y="1623"/>
                </a:cubicBezTo>
                <a:cubicBezTo>
                  <a:pt x="849" y="1649"/>
                  <a:pt x="818" y="1675"/>
                  <a:pt x="787" y="1701"/>
                </a:cubicBezTo>
              </a:path>
              <a:path w="3112" h="7416" extrusionOk="0">
                <a:moveTo>
                  <a:pt x="1273" y="588"/>
                </a:moveTo>
                <a:cubicBezTo>
                  <a:pt x="1198" y="605"/>
                  <a:pt x="1124" y="616"/>
                  <a:pt x="1047" y="618"/>
                </a:cubicBezTo>
                <a:cubicBezTo>
                  <a:pt x="915" y="622"/>
                  <a:pt x="784" y="616"/>
                  <a:pt x="652" y="622"/>
                </a:cubicBezTo>
                <a:cubicBezTo>
                  <a:pt x="503" y="628"/>
                  <a:pt x="355" y="642"/>
                  <a:pt x="209" y="670"/>
                </a:cubicBezTo>
                <a:cubicBezTo>
                  <a:pt x="137" y="684"/>
                  <a:pt x="69" y="707"/>
                  <a:pt x="0" y="730"/>
                </a:cubicBezTo>
              </a:path>
              <a:path w="3112" h="7416" extrusionOk="0">
                <a:moveTo>
                  <a:pt x="1129" y="241"/>
                </a:moveTo>
                <a:cubicBezTo>
                  <a:pt x="1035" y="208"/>
                  <a:pt x="942" y="174"/>
                  <a:pt x="848" y="140"/>
                </a:cubicBezTo>
                <a:cubicBezTo>
                  <a:pt x="730" y="96"/>
                  <a:pt x="614" y="48"/>
                  <a:pt x="497" y="0"/>
                </a:cubicBezTo>
              </a:path>
              <a:path w="3112" h="7416" extrusionOk="0">
                <a:moveTo>
                  <a:pt x="1152" y="3226"/>
                </a:moveTo>
                <a:cubicBezTo>
                  <a:pt x="1129" y="3236"/>
                  <a:pt x="1125" y="3242"/>
                  <a:pt x="1110" y="3262"/>
                </a:cubicBezTo>
                <a:cubicBezTo>
                  <a:pt x="1077" y="3304"/>
                  <a:pt x="1048" y="3349"/>
                  <a:pt x="1017" y="3392"/>
                </a:cubicBezTo>
                <a:cubicBezTo>
                  <a:pt x="975" y="3450"/>
                  <a:pt x="932" y="3507"/>
                  <a:pt x="888" y="3563"/>
                </a:cubicBezTo>
                <a:cubicBezTo>
                  <a:pt x="857" y="3603"/>
                  <a:pt x="811" y="3642"/>
                  <a:pt x="788" y="3687"/>
                </a:cubicBezTo>
                <a:cubicBezTo>
                  <a:pt x="788" y="3691"/>
                  <a:pt x="788" y="3695"/>
                  <a:pt x="788" y="3699"/>
                </a:cubicBezTo>
                <a:cubicBezTo>
                  <a:pt x="819" y="3693"/>
                  <a:pt x="848" y="3682"/>
                  <a:pt x="879" y="3673"/>
                </a:cubicBezTo>
                <a:cubicBezTo>
                  <a:pt x="1019" y="3631"/>
                  <a:pt x="1164" y="3617"/>
                  <a:pt x="1309" y="3632"/>
                </a:cubicBezTo>
                <a:cubicBezTo>
                  <a:pt x="1365" y="3638"/>
                  <a:pt x="1418" y="3650"/>
                  <a:pt x="1472" y="3662"/>
                </a:cubicBezTo>
                <a:cubicBezTo>
                  <a:pt x="1505" y="3669"/>
                  <a:pt x="1528" y="3667"/>
                  <a:pt x="1560" y="3663"/>
                </a:cubicBezTo>
              </a:path>
              <a:path w="3112" h="7416" extrusionOk="0">
                <a:moveTo>
                  <a:pt x="1425" y="3223"/>
                </a:moveTo>
                <a:cubicBezTo>
                  <a:pt x="1412" y="3250"/>
                  <a:pt x="1405" y="3273"/>
                  <a:pt x="1400" y="3303"/>
                </a:cubicBezTo>
                <a:cubicBezTo>
                  <a:pt x="1389" y="3370"/>
                  <a:pt x="1380" y="3438"/>
                  <a:pt x="1364" y="3504"/>
                </a:cubicBezTo>
                <a:cubicBezTo>
                  <a:pt x="1340" y="3603"/>
                  <a:pt x="1314" y="3701"/>
                  <a:pt x="1289" y="3799"/>
                </a:cubicBezTo>
                <a:cubicBezTo>
                  <a:pt x="1270" y="3872"/>
                  <a:pt x="1246" y="3944"/>
                  <a:pt x="1244" y="4020"/>
                </a:cubicBezTo>
                <a:cubicBezTo>
                  <a:pt x="1245" y="4027"/>
                  <a:pt x="1245" y="4033"/>
                  <a:pt x="1246" y="4040"/>
                </a:cubicBezTo>
              </a:path>
              <a:path w="3112" h="7416" extrusionOk="0">
                <a:moveTo>
                  <a:pt x="1779" y="3801"/>
                </a:moveTo>
                <a:cubicBezTo>
                  <a:pt x="1790" y="3831"/>
                  <a:pt x="1791" y="3843"/>
                  <a:pt x="1787" y="3878"/>
                </a:cubicBezTo>
                <a:cubicBezTo>
                  <a:pt x="1784" y="3909"/>
                  <a:pt x="1779" y="3939"/>
                  <a:pt x="1775" y="3969"/>
                </a:cubicBezTo>
                <a:cubicBezTo>
                  <a:pt x="1772" y="3988"/>
                  <a:pt x="1769" y="4008"/>
                  <a:pt x="1767" y="4027"/>
                </a:cubicBezTo>
                <a:cubicBezTo>
                  <a:pt x="1786" y="3974"/>
                  <a:pt x="1801" y="3919"/>
                  <a:pt x="1823" y="3867"/>
                </a:cubicBezTo>
                <a:cubicBezTo>
                  <a:pt x="1845" y="3815"/>
                  <a:pt x="1872" y="3759"/>
                  <a:pt x="1911" y="3717"/>
                </a:cubicBezTo>
                <a:cubicBezTo>
                  <a:pt x="1930" y="3697"/>
                  <a:pt x="1964" y="3668"/>
                  <a:pt x="1988" y="3698"/>
                </a:cubicBezTo>
                <a:cubicBezTo>
                  <a:pt x="2015" y="3732"/>
                  <a:pt x="2014" y="3786"/>
                  <a:pt x="2016" y="3826"/>
                </a:cubicBezTo>
                <a:cubicBezTo>
                  <a:pt x="2019" y="3870"/>
                  <a:pt x="2019" y="3915"/>
                  <a:pt x="2023" y="3959"/>
                </a:cubicBezTo>
                <a:cubicBezTo>
                  <a:pt x="2026" y="3974"/>
                  <a:pt x="2025" y="3978"/>
                  <a:pt x="2037" y="3979"/>
                </a:cubicBezTo>
                <a:cubicBezTo>
                  <a:pt x="2060" y="3943"/>
                  <a:pt x="2076" y="3904"/>
                  <a:pt x="2097" y="3867"/>
                </a:cubicBezTo>
                <a:cubicBezTo>
                  <a:pt x="2125" y="3817"/>
                  <a:pt x="2160" y="3755"/>
                  <a:pt x="2206" y="3719"/>
                </a:cubicBezTo>
                <a:cubicBezTo>
                  <a:pt x="2244" y="3689"/>
                  <a:pt x="2278" y="3704"/>
                  <a:pt x="2300" y="3743"/>
                </a:cubicBezTo>
                <a:cubicBezTo>
                  <a:pt x="2330" y="3797"/>
                  <a:pt x="2336" y="3863"/>
                  <a:pt x="2357" y="3920"/>
                </a:cubicBezTo>
                <a:cubicBezTo>
                  <a:pt x="2364" y="3940"/>
                  <a:pt x="2388" y="4019"/>
                  <a:pt x="2426" y="4008"/>
                </a:cubicBezTo>
                <a:cubicBezTo>
                  <a:pt x="2431" y="4004"/>
                  <a:pt x="2435" y="4000"/>
                  <a:pt x="2440" y="3996"/>
                </a:cubicBezTo>
              </a:path>
              <a:path w="3112" h="7416" extrusionOk="0">
                <a:moveTo>
                  <a:pt x="1683" y="2936"/>
                </a:moveTo>
                <a:cubicBezTo>
                  <a:pt x="1679" y="2812"/>
                  <a:pt x="1672" y="2689"/>
                  <a:pt x="1667" y="2566"/>
                </a:cubicBezTo>
                <a:cubicBezTo>
                  <a:pt x="1664" y="2499"/>
                  <a:pt x="1663" y="2431"/>
                  <a:pt x="1660" y="2364"/>
                </a:cubicBezTo>
                <a:cubicBezTo>
                  <a:pt x="1652" y="2160"/>
                  <a:pt x="1620" y="1961"/>
                  <a:pt x="1631" y="1756"/>
                </a:cubicBezTo>
                <a:cubicBezTo>
                  <a:pt x="1637" y="1649"/>
                  <a:pt x="1642" y="1546"/>
                  <a:pt x="1626" y="1440"/>
                </a:cubicBezTo>
                <a:cubicBezTo>
                  <a:pt x="1605" y="1299"/>
                  <a:pt x="1612" y="1159"/>
                  <a:pt x="1595" y="1018"/>
                </a:cubicBezTo>
                <a:cubicBezTo>
                  <a:pt x="1583" y="919"/>
                  <a:pt x="1570" y="829"/>
                  <a:pt x="1574" y="729"/>
                </a:cubicBezTo>
                <a:cubicBezTo>
                  <a:pt x="1576" y="674"/>
                  <a:pt x="1595" y="603"/>
                  <a:pt x="1584" y="549"/>
                </a:cubicBezTo>
                <a:cubicBezTo>
                  <a:pt x="1574" y="544"/>
                  <a:pt x="1571" y="543"/>
                  <a:pt x="1569" y="535"/>
                </a:cubicBezTo>
                <a:cubicBezTo>
                  <a:pt x="1556" y="551"/>
                  <a:pt x="1542" y="564"/>
                  <a:pt x="1530" y="584"/>
                </a:cubicBezTo>
                <a:cubicBezTo>
                  <a:pt x="1505" y="628"/>
                  <a:pt x="1482" y="675"/>
                  <a:pt x="1461" y="721"/>
                </a:cubicBezTo>
                <a:cubicBezTo>
                  <a:pt x="1448" y="748"/>
                  <a:pt x="1437" y="776"/>
                  <a:pt x="1425" y="803"/>
                </a:cubicBezTo>
                <a:cubicBezTo>
                  <a:pt x="1442" y="743"/>
                  <a:pt x="1456" y="681"/>
                  <a:pt x="1480" y="623"/>
                </a:cubicBezTo>
                <a:cubicBezTo>
                  <a:pt x="1496" y="583"/>
                  <a:pt x="1518" y="564"/>
                  <a:pt x="1540" y="538"/>
                </a:cubicBezTo>
                <a:cubicBezTo>
                  <a:pt x="1560" y="585"/>
                  <a:pt x="1577" y="635"/>
                  <a:pt x="1599" y="682"/>
                </a:cubicBezTo>
                <a:cubicBezTo>
                  <a:pt x="1648" y="787"/>
                  <a:pt x="1714" y="861"/>
                  <a:pt x="1817" y="912"/>
                </a:cubicBezTo>
              </a:path>
              <a:path w="3112" h="7416" extrusionOk="0">
                <a:moveTo>
                  <a:pt x="1709" y="4464"/>
                </a:moveTo>
                <a:cubicBezTo>
                  <a:pt x="1708" y="4487"/>
                  <a:pt x="1707" y="4509"/>
                  <a:pt x="1708" y="4532"/>
                </a:cubicBezTo>
                <a:cubicBezTo>
                  <a:pt x="1724" y="4820"/>
                  <a:pt x="1716" y="5107"/>
                  <a:pt x="1722" y="5395"/>
                </a:cubicBezTo>
                <a:cubicBezTo>
                  <a:pt x="1726" y="5581"/>
                  <a:pt x="1735" y="5766"/>
                  <a:pt x="1748" y="5951"/>
                </a:cubicBezTo>
                <a:cubicBezTo>
                  <a:pt x="1754" y="6046"/>
                  <a:pt x="1758" y="6141"/>
                  <a:pt x="1760" y="6236"/>
                </a:cubicBezTo>
                <a:cubicBezTo>
                  <a:pt x="1762" y="6304"/>
                  <a:pt x="1764" y="6371"/>
                  <a:pt x="1763" y="6439"/>
                </a:cubicBezTo>
                <a:cubicBezTo>
                  <a:pt x="1762" y="6522"/>
                  <a:pt x="1757" y="6606"/>
                  <a:pt x="1756" y="6689"/>
                </a:cubicBezTo>
                <a:cubicBezTo>
                  <a:pt x="1755" y="6740"/>
                  <a:pt x="1755" y="6791"/>
                  <a:pt x="1752" y="6842"/>
                </a:cubicBezTo>
                <a:cubicBezTo>
                  <a:pt x="1750" y="6889"/>
                  <a:pt x="1749" y="6936"/>
                  <a:pt x="1747" y="6983"/>
                </a:cubicBezTo>
                <a:cubicBezTo>
                  <a:pt x="1717" y="6952"/>
                  <a:pt x="1706" y="6944"/>
                  <a:pt x="1688" y="6898"/>
                </a:cubicBezTo>
                <a:cubicBezTo>
                  <a:pt x="1659" y="6822"/>
                  <a:pt x="1631" y="6749"/>
                  <a:pt x="1592" y="6677"/>
                </a:cubicBezTo>
                <a:cubicBezTo>
                  <a:pt x="1575" y="6647"/>
                  <a:pt x="1558" y="6622"/>
                  <a:pt x="1535" y="6597"/>
                </a:cubicBezTo>
                <a:cubicBezTo>
                  <a:pt x="1531" y="6595"/>
                  <a:pt x="1526" y="6594"/>
                  <a:pt x="1522" y="6592"/>
                </a:cubicBezTo>
                <a:cubicBezTo>
                  <a:pt x="1534" y="6615"/>
                  <a:pt x="1547" y="6637"/>
                  <a:pt x="1559" y="6660"/>
                </a:cubicBezTo>
                <a:cubicBezTo>
                  <a:pt x="1613" y="6766"/>
                  <a:pt x="1665" y="6861"/>
                  <a:pt x="1750" y="6945"/>
                </a:cubicBezTo>
                <a:cubicBezTo>
                  <a:pt x="1755" y="6949"/>
                  <a:pt x="1760" y="6954"/>
                  <a:pt x="1765" y="6958"/>
                </a:cubicBezTo>
                <a:cubicBezTo>
                  <a:pt x="1778" y="6936"/>
                  <a:pt x="1793" y="6913"/>
                  <a:pt x="1806" y="6888"/>
                </a:cubicBezTo>
                <a:cubicBezTo>
                  <a:pt x="1835" y="6833"/>
                  <a:pt x="1861" y="6777"/>
                  <a:pt x="1881" y="6718"/>
                </a:cubicBezTo>
                <a:cubicBezTo>
                  <a:pt x="1899" y="6660"/>
                  <a:pt x="1905" y="6639"/>
                  <a:pt x="1908" y="6597"/>
                </a:cubicBezTo>
              </a:path>
              <a:path w="3112" h="7416" extrusionOk="0">
                <a:moveTo>
                  <a:pt x="1941" y="4260"/>
                </a:moveTo>
                <a:cubicBezTo>
                  <a:pt x="1936" y="4295"/>
                  <a:pt x="1930" y="4331"/>
                  <a:pt x="1925" y="4366"/>
                </a:cubicBezTo>
                <a:cubicBezTo>
                  <a:pt x="1920" y="4401"/>
                  <a:pt x="1918" y="4414"/>
                  <a:pt x="1922" y="4439"/>
                </a:cubicBezTo>
              </a:path>
              <a:path w="3112" h="7416" extrusionOk="0">
                <a:moveTo>
                  <a:pt x="1911" y="4769"/>
                </a:moveTo>
                <a:cubicBezTo>
                  <a:pt x="1905" y="4789"/>
                  <a:pt x="1899" y="4807"/>
                  <a:pt x="1897" y="4828"/>
                </a:cubicBezTo>
                <a:cubicBezTo>
                  <a:pt x="1895" y="4849"/>
                  <a:pt x="1899" y="4868"/>
                  <a:pt x="1900" y="4889"/>
                </a:cubicBezTo>
                <a:cubicBezTo>
                  <a:pt x="1901" y="4907"/>
                  <a:pt x="1903" y="4925"/>
                  <a:pt x="1904" y="4943"/>
                </a:cubicBezTo>
              </a:path>
              <a:path w="3112" h="7416" extrusionOk="0">
                <a:moveTo>
                  <a:pt x="1907" y="5246"/>
                </a:moveTo>
                <a:cubicBezTo>
                  <a:pt x="1904" y="5271"/>
                  <a:pt x="1897" y="5294"/>
                  <a:pt x="1894" y="5319"/>
                </a:cubicBezTo>
                <a:cubicBezTo>
                  <a:pt x="1890" y="5346"/>
                  <a:pt x="1894" y="5370"/>
                  <a:pt x="1893" y="5396"/>
                </a:cubicBezTo>
                <a:cubicBezTo>
                  <a:pt x="1892" y="5401"/>
                  <a:pt x="1891" y="5406"/>
                  <a:pt x="1890" y="5411"/>
                </a:cubicBezTo>
              </a:path>
              <a:path w="3112" h="7416" extrusionOk="0">
                <a:moveTo>
                  <a:pt x="1912" y="5701"/>
                </a:moveTo>
                <a:cubicBezTo>
                  <a:pt x="1910" y="5725"/>
                  <a:pt x="1910" y="5751"/>
                  <a:pt x="1912" y="5775"/>
                </a:cubicBezTo>
                <a:cubicBezTo>
                  <a:pt x="1913" y="5782"/>
                  <a:pt x="1914" y="5789"/>
                  <a:pt x="1915" y="5796"/>
                </a:cubicBezTo>
              </a:path>
              <a:path w="3112" h="7416" extrusionOk="0">
                <a:moveTo>
                  <a:pt x="1901" y="6153"/>
                </a:moveTo>
                <a:cubicBezTo>
                  <a:pt x="1901" y="6176"/>
                  <a:pt x="1904" y="6198"/>
                  <a:pt x="1906" y="6221"/>
                </a:cubicBezTo>
                <a:cubicBezTo>
                  <a:pt x="1909" y="6254"/>
                  <a:pt x="1909" y="6288"/>
                  <a:pt x="1912" y="6321"/>
                </a:cubicBezTo>
                <a:cubicBezTo>
                  <a:pt x="1913" y="6330"/>
                  <a:pt x="1915" y="6340"/>
                  <a:pt x="1916" y="6349"/>
                </a:cubicBezTo>
              </a:path>
              <a:path w="3112" h="7416" extrusionOk="0">
                <a:moveTo>
                  <a:pt x="1917" y="7038"/>
                </a:moveTo>
                <a:cubicBezTo>
                  <a:pt x="1916" y="7052"/>
                  <a:pt x="1915" y="7065"/>
                  <a:pt x="1914" y="7079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9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04163" y="41671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0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96213" y="4259263"/>
            <a:ext cx="36512" cy="44450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67" y="42"/>
              </a:cxn>
              <a:cxn ang="0">
                <a:pos x="32" y="80"/>
              </a:cxn>
              <a:cxn ang="0">
                <a:pos x="0" y="123"/>
              </a:cxn>
            </a:cxnLst>
            <a:rect l="0" t="0" r="r" b="b"/>
            <a:pathLst>
              <a:path w="101" h="124" extrusionOk="0">
                <a:moveTo>
                  <a:pt x="100" y="0"/>
                </a:moveTo>
                <a:cubicBezTo>
                  <a:pt x="91" y="15"/>
                  <a:pt x="80" y="29"/>
                  <a:pt x="67" y="42"/>
                </a:cubicBezTo>
                <a:cubicBezTo>
                  <a:pt x="55" y="54"/>
                  <a:pt x="43" y="66"/>
                  <a:pt x="32" y="80"/>
                </a:cubicBezTo>
                <a:cubicBezTo>
                  <a:pt x="19" y="96"/>
                  <a:pt x="10" y="106"/>
                  <a:pt x="0" y="12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1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89850" y="4400550"/>
            <a:ext cx="28575" cy="34925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3" y="50"/>
              </a:cxn>
              <a:cxn ang="0">
                <a:pos x="0" y="96"/>
              </a:cxn>
            </a:cxnLst>
            <a:rect l="0" t="0" r="r" b="b"/>
            <a:pathLst>
              <a:path w="80" h="97" extrusionOk="0">
                <a:moveTo>
                  <a:pt x="79" y="0"/>
                </a:moveTo>
                <a:cubicBezTo>
                  <a:pt x="63" y="16"/>
                  <a:pt x="47" y="32"/>
                  <a:pt x="33" y="50"/>
                </a:cubicBezTo>
                <a:cubicBezTo>
                  <a:pt x="21" y="66"/>
                  <a:pt x="11" y="79"/>
                  <a:pt x="0" y="9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2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85075" y="4543425"/>
            <a:ext cx="34925" cy="508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44" y="69"/>
              </a:cxn>
              <a:cxn ang="0">
                <a:pos x="9" y="129"/>
              </a:cxn>
              <a:cxn ang="0">
                <a:pos x="0" y="143"/>
              </a:cxn>
            </a:cxnLst>
            <a:rect l="0" t="0" r="r" b="b"/>
            <a:pathLst>
              <a:path w="96" h="144" extrusionOk="0">
                <a:moveTo>
                  <a:pt x="95" y="0"/>
                </a:moveTo>
                <a:cubicBezTo>
                  <a:pt x="79" y="23"/>
                  <a:pt x="61" y="46"/>
                  <a:pt x="44" y="69"/>
                </a:cubicBezTo>
                <a:cubicBezTo>
                  <a:pt x="30" y="89"/>
                  <a:pt x="20" y="108"/>
                  <a:pt x="9" y="129"/>
                </a:cubicBezTo>
                <a:cubicBezTo>
                  <a:pt x="6" y="134"/>
                  <a:pt x="3" y="138"/>
                  <a:pt x="0" y="14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3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42200" y="4735513"/>
            <a:ext cx="49213" cy="65087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94" y="46"/>
              </a:cxn>
              <a:cxn ang="0">
                <a:pos x="31" y="133"/>
              </a:cxn>
              <a:cxn ang="0">
                <a:pos x="0" y="181"/>
              </a:cxn>
            </a:cxnLst>
            <a:rect l="0" t="0" r="r" b="b"/>
            <a:pathLst>
              <a:path w="136" h="182" extrusionOk="0">
                <a:moveTo>
                  <a:pt x="135" y="0"/>
                </a:moveTo>
                <a:cubicBezTo>
                  <a:pt x="116" y="12"/>
                  <a:pt x="108" y="28"/>
                  <a:pt x="94" y="46"/>
                </a:cubicBezTo>
                <a:cubicBezTo>
                  <a:pt x="73" y="74"/>
                  <a:pt x="49" y="103"/>
                  <a:pt x="31" y="133"/>
                </a:cubicBezTo>
                <a:cubicBezTo>
                  <a:pt x="18" y="159"/>
                  <a:pt x="14" y="168"/>
                  <a:pt x="0" y="181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4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19963" y="4919663"/>
            <a:ext cx="44450" cy="68262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87" y="58"/>
              </a:cxn>
              <a:cxn ang="0">
                <a:pos x="32" y="142"/>
              </a:cxn>
              <a:cxn ang="0">
                <a:pos x="0" y="188"/>
              </a:cxn>
            </a:cxnLst>
            <a:rect l="0" t="0" r="r" b="b"/>
            <a:pathLst>
              <a:path w="121" h="189" extrusionOk="0">
                <a:moveTo>
                  <a:pt x="120" y="0"/>
                </a:moveTo>
                <a:cubicBezTo>
                  <a:pt x="109" y="20"/>
                  <a:pt x="99" y="39"/>
                  <a:pt x="87" y="58"/>
                </a:cubicBezTo>
                <a:cubicBezTo>
                  <a:pt x="69" y="85"/>
                  <a:pt x="47" y="114"/>
                  <a:pt x="32" y="142"/>
                </a:cubicBezTo>
                <a:cubicBezTo>
                  <a:pt x="20" y="169"/>
                  <a:pt x="17" y="177"/>
                  <a:pt x="0" y="18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5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73913" y="5127625"/>
            <a:ext cx="41275" cy="50800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35" y="95"/>
              </a:cxn>
              <a:cxn ang="0">
                <a:pos x="0" y="139"/>
              </a:cxn>
            </a:cxnLst>
            <a:rect l="0" t="0" r="r" b="b"/>
            <a:pathLst>
              <a:path w="116" h="140" extrusionOk="0">
                <a:moveTo>
                  <a:pt x="115" y="0"/>
                </a:moveTo>
                <a:cubicBezTo>
                  <a:pt x="88" y="29"/>
                  <a:pt x="58" y="62"/>
                  <a:pt x="35" y="95"/>
                </a:cubicBezTo>
                <a:cubicBezTo>
                  <a:pt x="21" y="121"/>
                  <a:pt x="17" y="129"/>
                  <a:pt x="0" y="13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6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58025" y="5286375"/>
            <a:ext cx="41275" cy="57150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70" y="57"/>
              </a:cxn>
              <a:cxn ang="0">
                <a:pos x="17" y="138"/>
              </a:cxn>
              <a:cxn ang="0">
                <a:pos x="0" y="156"/>
              </a:cxn>
            </a:cxnLst>
            <a:rect l="0" t="0" r="r" b="b"/>
            <a:pathLst>
              <a:path w="114" h="157" extrusionOk="0">
                <a:moveTo>
                  <a:pt x="113" y="0"/>
                </a:moveTo>
                <a:cubicBezTo>
                  <a:pt x="99" y="20"/>
                  <a:pt x="85" y="38"/>
                  <a:pt x="70" y="57"/>
                </a:cubicBezTo>
                <a:cubicBezTo>
                  <a:pt x="50" y="83"/>
                  <a:pt x="36" y="112"/>
                  <a:pt x="17" y="138"/>
                </a:cubicBezTo>
                <a:cubicBezTo>
                  <a:pt x="11" y="144"/>
                  <a:pt x="6" y="150"/>
                  <a:pt x="0" y="15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7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70713" y="5461000"/>
            <a:ext cx="28575" cy="46038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36" y="57"/>
              </a:cxn>
              <a:cxn ang="0">
                <a:pos x="0" y="127"/>
              </a:cxn>
            </a:cxnLst>
            <a:rect l="0" t="0" r="r" b="b"/>
            <a:pathLst>
              <a:path w="81" h="128" extrusionOk="0">
                <a:moveTo>
                  <a:pt x="80" y="0"/>
                </a:moveTo>
                <a:cubicBezTo>
                  <a:pt x="65" y="17"/>
                  <a:pt x="49" y="37"/>
                  <a:pt x="36" y="57"/>
                </a:cubicBezTo>
                <a:cubicBezTo>
                  <a:pt x="21" y="80"/>
                  <a:pt x="10" y="102"/>
                  <a:pt x="0" y="127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8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84988" y="5626100"/>
            <a:ext cx="20637" cy="38100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14" y="82"/>
              </a:cxn>
              <a:cxn ang="0">
                <a:pos x="0" y="106"/>
              </a:cxn>
            </a:cxnLst>
            <a:rect l="0" t="0" r="r" b="b"/>
            <a:pathLst>
              <a:path w="59" h="107" extrusionOk="0">
                <a:moveTo>
                  <a:pt x="58" y="0"/>
                </a:moveTo>
                <a:cubicBezTo>
                  <a:pt x="41" y="27"/>
                  <a:pt x="29" y="54"/>
                  <a:pt x="14" y="82"/>
                </a:cubicBezTo>
                <a:cubicBezTo>
                  <a:pt x="9" y="90"/>
                  <a:pt x="5" y="98"/>
                  <a:pt x="0" y="10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9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7988" y="5783263"/>
            <a:ext cx="46037" cy="65087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75" y="71"/>
              </a:cxn>
              <a:cxn ang="0">
                <a:pos x="0" y="180"/>
              </a:cxn>
            </a:cxnLst>
            <a:rect l="0" t="0" r="r" b="b"/>
            <a:pathLst>
              <a:path w="125" h="181" extrusionOk="0">
                <a:moveTo>
                  <a:pt x="124" y="0"/>
                </a:moveTo>
                <a:cubicBezTo>
                  <a:pt x="111" y="25"/>
                  <a:pt x="92" y="47"/>
                  <a:pt x="75" y="71"/>
                </a:cubicBezTo>
                <a:cubicBezTo>
                  <a:pt x="49" y="108"/>
                  <a:pt x="23" y="142"/>
                  <a:pt x="0" y="18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0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97650" y="6007100"/>
            <a:ext cx="52388" cy="85725"/>
          </a:xfrm>
          <a:custGeom>
            <a:avLst/>
            <a:gdLst/>
            <a:ahLst/>
            <a:cxnLst>
              <a:cxn ang="0">
                <a:pos x="142" y="0"/>
              </a:cxn>
              <a:cxn ang="0">
                <a:pos x="86" y="84"/>
              </a:cxn>
              <a:cxn ang="0">
                <a:pos x="0" y="235"/>
              </a:cxn>
            </a:cxnLst>
            <a:rect l="0" t="0" r="r" b="b"/>
            <a:pathLst>
              <a:path w="143" h="236" extrusionOk="0">
                <a:moveTo>
                  <a:pt x="142" y="0"/>
                </a:moveTo>
                <a:cubicBezTo>
                  <a:pt x="124" y="29"/>
                  <a:pt x="105" y="55"/>
                  <a:pt x="86" y="84"/>
                </a:cubicBezTo>
                <a:cubicBezTo>
                  <a:pt x="54" y="132"/>
                  <a:pt x="25" y="183"/>
                  <a:pt x="0" y="23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1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32550" y="6243638"/>
            <a:ext cx="47625" cy="61912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92" y="43"/>
              </a:cxn>
              <a:cxn ang="0">
                <a:pos x="30" y="120"/>
              </a:cxn>
              <a:cxn ang="0">
                <a:pos x="0" y="173"/>
              </a:cxn>
            </a:cxnLst>
            <a:rect l="0" t="0" r="r" b="b"/>
            <a:pathLst>
              <a:path w="133" h="174" extrusionOk="0">
                <a:moveTo>
                  <a:pt x="132" y="0"/>
                </a:moveTo>
                <a:cubicBezTo>
                  <a:pt x="119" y="17"/>
                  <a:pt x="107" y="28"/>
                  <a:pt x="92" y="43"/>
                </a:cubicBezTo>
                <a:cubicBezTo>
                  <a:pt x="71" y="64"/>
                  <a:pt x="44" y="94"/>
                  <a:pt x="30" y="120"/>
                </a:cubicBezTo>
                <a:cubicBezTo>
                  <a:pt x="19" y="149"/>
                  <a:pt x="15" y="158"/>
                  <a:pt x="0" y="17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2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97613" y="6426200"/>
            <a:ext cx="33337" cy="53975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0" y="149"/>
              </a:cxn>
            </a:cxnLst>
            <a:rect l="0" t="0" r="r" b="b"/>
            <a:pathLst>
              <a:path w="93" h="150" extrusionOk="0">
                <a:moveTo>
                  <a:pt x="92" y="0"/>
                </a:moveTo>
                <a:cubicBezTo>
                  <a:pt x="63" y="52"/>
                  <a:pt x="34" y="100"/>
                  <a:pt x="0" y="14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3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21413" y="4125913"/>
            <a:ext cx="4762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73"/>
              </a:cxn>
              <a:cxn ang="0">
                <a:pos x="11" y="194"/>
              </a:cxn>
            </a:cxnLst>
            <a:rect l="0" t="0" r="r" b="b"/>
            <a:pathLst>
              <a:path w="12" h="195" extrusionOk="0">
                <a:moveTo>
                  <a:pt x="0" y="0"/>
                </a:moveTo>
                <a:cubicBezTo>
                  <a:pt x="2" y="24"/>
                  <a:pt x="4" y="49"/>
                  <a:pt x="5" y="73"/>
                </a:cubicBezTo>
                <a:cubicBezTo>
                  <a:pt x="6" y="114"/>
                  <a:pt x="8" y="154"/>
                  <a:pt x="11" y="194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4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5538" y="4343400"/>
            <a:ext cx="3175" cy="762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75"/>
              </a:cxn>
              <a:cxn ang="0">
                <a:pos x="3" y="182"/>
              </a:cxn>
              <a:cxn ang="0">
                <a:pos x="0" y="209"/>
              </a:cxn>
            </a:cxnLst>
            <a:rect l="0" t="0" r="r" b="b"/>
            <a:pathLst>
              <a:path w="11" h="210" extrusionOk="0">
                <a:moveTo>
                  <a:pt x="10" y="0"/>
                </a:moveTo>
                <a:cubicBezTo>
                  <a:pt x="10" y="25"/>
                  <a:pt x="9" y="50"/>
                  <a:pt x="8" y="75"/>
                </a:cubicBezTo>
                <a:cubicBezTo>
                  <a:pt x="6" y="111"/>
                  <a:pt x="5" y="147"/>
                  <a:pt x="3" y="182"/>
                </a:cubicBezTo>
                <a:cubicBezTo>
                  <a:pt x="2" y="191"/>
                  <a:pt x="1" y="200"/>
                  <a:pt x="0" y="20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5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3950" y="4567238"/>
            <a:ext cx="1588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47"/>
              </a:cxn>
              <a:cxn ang="0">
                <a:pos x="2" y="125"/>
              </a:cxn>
            </a:cxnLst>
            <a:rect l="0" t="0" r="r" b="b"/>
            <a:pathLst>
              <a:path w="5" h="126" extrusionOk="0">
                <a:moveTo>
                  <a:pt x="0" y="0"/>
                </a:moveTo>
                <a:cubicBezTo>
                  <a:pt x="1" y="16"/>
                  <a:pt x="1" y="31"/>
                  <a:pt x="2" y="47"/>
                </a:cubicBezTo>
                <a:cubicBezTo>
                  <a:pt x="4" y="73"/>
                  <a:pt x="4" y="99"/>
                  <a:pt x="2" y="12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6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2363" y="4773613"/>
            <a:ext cx="1587" cy="460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" y="69"/>
              </a:cxn>
              <a:cxn ang="0">
                <a:pos x="3" y="126"/>
              </a:cxn>
            </a:cxnLst>
            <a:rect l="0" t="0" r="r" b="b"/>
            <a:pathLst>
              <a:path w="5" h="127" extrusionOk="0">
                <a:moveTo>
                  <a:pt x="4" y="0"/>
                </a:moveTo>
                <a:cubicBezTo>
                  <a:pt x="2" y="23"/>
                  <a:pt x="1" y="46"/>
                  <a:pt x="1" y="69"/>
                </a:cubicBezTo>
                <a:cubicBezTo>
                  <a:pt x="1" y="89"/>
                  <a:pt x="1" y="106"/>
                  <a:pt x="3" y="12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7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4940300"/>
            <a:ext cx="1588" cy="142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0"/>
              </a:cxn>
            </a:cxnLst>
            <a:rect l="0" t="0" r="r" b="b"/>
            <a:pathLst>
              <a:path w="5" h="41" extrusionOk="0">
                <a:moveTo>
                  <a:pt x="4" y="0"/>
                </a:moveTo>
                <a:cubicBezTo>
                  <a:pt x="2" y="13"/>
                  <a:pt x="1" y="27"/>
                  <a:pt x="0" y="4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8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5054600"/>
            <a:ext cx="3175" cy="71438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0" y="70"/>
              </a:cxn>
              <a:cxn ang="0">
                <a:pos x="5" y="198"/>
              </a:cxn>
            </a:cxnLst>
            <a:rect l="0" t="0" r="r" b="b"/>
            <a:pathLst>
              <a:path w="7" h="199" extrusionOk="0">
                <a:moveTo>
                  <a:pt x="6" y="13"/>
                </a:moveTo>
                <a:cubicBezTo>
                  <a:pt x="-11" y="-10"/>
                  <a:pt x="0" y="52"/>
                  <a:pt x="0" y="70"/>
                </a:cubicBezTo>
                <a:cubicBezTo>
                  <a:pt x="0" y="113"/>
                  <a:pt x="3" y="155"/>
                  <a:pt x="5" y="19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9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26113" y="6388100"/>
            <a:ext cx="280987" cy="295275"/>
          </a:xfrm>
          <a:custGeom>
            <a:avLst/>
            <a:gdLst/>
            <a:ahLst/>
            <a:cxnLst>
              <a:cxn ang="0">
                <a:pos x="723" y="260"/>
              </a:cxn>
              <a:cxn ang="0">
                <a:pos x="712" y="203"/>
              </a:cxn>
              <a:cxn ang="0">
                <a:pos x="611" y="74"/>
              </a:cxn>
              <a:cxn ang="0">
                <a:pos x="522" y="32"/>
              </a:cxn>
              <a:cxn ang="0">
                <a:pos x="414" y="4"/>
              </a:cxn>
              <a:cxn ang="0">
                <a:pos x="247" y="30"/>
              </a:cxn>
              <a:cxn ang="0">
                <a:pos x="89" y="125"/>
              </a:cxn>
              <a:cxn ang="0">
                <a:pos x="0" y="369"/>
              </a:cxn>
              <a:cxn ang="0">
                <a:pos x="194" y="747"/>
              </a:cxn>
              <a:cxn ang="0">
                <a:pos x="484" y="818"/>
              </a:cxn>
              <a:cxn ang="0">
                <a:pos x="687" y="759"/>
              </a:cxn>
              <a:cxn ang="0">
                <a:pos x="778" y="730"/>
              </a:cxn>
            </a:cxnLst>
            <a:rect l="0" t="0" r="r" b="b"/>
            <a:pathLst>
              <a:path w="779" h="822" extrusionOk="0">
                <a:moveTo>
                  <a:pt x="723" y="260"/>
                </a:moveTo>
                <a:cubicBezTo>
                  <a:pt x="719" y="242"/>
                  <a:pt x="718" y="222"/>
                  <a:pt x="712" y="203"/>
                </a:cubicBezTo>
                <a:cubicBezTo>
                  <a:pt x="693" y="146"/>
                  <a:pt x="662" y="105"/>
                  <a:pt x="611" y="74"/>
                </a:cubicBezTo>
                <a:cubicBezTo>
                  <a:pt x="582" y="56"/>
                  <a:pt x="554" y="44"/>
                  <a:pt x="522" y="32"/>
                </a:cubicBezTo>
                <a:cubicBezTo>
                  <a:pt x="486" y="19"/>
                  <a:pt x="452" y="9"/>
                  <a:pt x="414" y="4"/>
                </a:cubicBezTo>
                <a:cubicBezTo>
                  <a:pt x="354" y="-4"/>
                  <a:pt x="302" y="4"/>
                  <a:pt x="247" y="30"/>
                </a:cubicBezTo>
                <a:cubicBezTo>
                  <a:pt x="196" y="54"/>
                  <a:pt x="131" y="87"/>
                  <a:pt x="89" y="125"/>
                </a:cubicBezTo>
                <a:cubicBezTo>
                  <a:pt x="17" y="192"/>
                  <a:pt x="-2" y="273"/>
                  <a:pt x="0" y="369"/>
                </a:cubicBezTo>
                <a:cubicBezTo>
                  <a:pt x="2" y="518"/>
                  <a:pt x="60" y="670"/>
                  <a:pt x="194" y="747"/>
                </a:cubicBezTo>
                <a:cubicBezTo>
                  <a:pt x="278" y="795"/>
                  <a:pt x="388" y="825"/>
                  <a:pt x="484" y="818"/>
                </a:cubicBezTo>
                <a:cubicBezTo>
                  <a:pt x="555" y="813"/>
                  <a:pt x="620" y="779"/>
                  <a:pt x="687" y="759"/>
                </a:cubicBezTo>
                <a:cubicBezTo>
                  <a:pt x="734" y="745"/>
                  <a:pt x="748" y="741"/>
                  <a:pt x="778" y="730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61" name="Text Box 29"/>
          <p:cNvSpPr txBox="1">
            <a:spLocks noChangeArrowheads="1"/>
          </p:cNvSpPr>
          <p:nvPr/>
        </p:nvSpPr>
        <p:spPr bwMode="auto">
          <a:xfrm>
            <a:off x="609600" y="152400"/>
            <a:ext cx="3801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</a:rPr>
              <a:t>In Class Discussion </a:t>
            </a:r>
            <a:r>
              <a:rPr lang="en-US" sz="2400" dirty="0" smtClean="0">
                <a:latin typeface="Times New Roman" charset="0"/>
              </a:rPr>
              <a:t>Question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2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31838"/>
            <a:ext cx="8229600" cy="2014537"/>
          </a:xfrm>
        </p:spPr>
        <p:txBody>
          <a:bodyPr/>
          <a:lstStyle/>
          <a:p>
            <a:r>
              <a:rPr lang="en-US" sz="3200"/>
              <a:t>Two speakers, A and B, are “in phase” and emit a pure note with a wavelength 2 m.  The speakers are side-by-side, 3 m apart. Point C is 4 m directly in front of speaker A.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36900"/>
            <a:ext cx="5638800" cy="37211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At point C, what is the path difference between the sounds received from speakers A and B, as measured in wavelengths?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0.5    B. 1.0     C. 1.5</a:t>
            </a:r>
          </a:p>
          <a:p>
            <a:pPr marL="609600" indent="-609600">
              <a:buFontTx/>
              <a:buNone/>
            </a:pPr>
            <a:r>
              <a:rPr lang="en-US"/>
              <a:t>D. 2.0     E. 2.5</a:t>
            </a:r>
          </a:p>
        </p:txBody>
      </p:sp>
      <p:sp>
        <p:nvSpPr>
          <p:cNvPr id="70660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88288" y="3498850"/>
            <a:ext cx="161925" cy="323850"/>
          </a:xfrm>
          <a:custGeom>
            <a:avLst/>
            <a:gdLst/>
            <a:ahLst/>
            <a:cxnLst>
              <a:cxn ang="0">
                <a:pos x="74" y="43"/>
              </a:cxn>
              <a:cxn ang="0">
                <a:pos x="74" y="107"/>
              </a:cxn>
              <a:cxn ang="0">
                <a:pos x="91" y="261"/>
              </a:cxn>
              <a:cxn ang="0">
                <a:pos x="88" y="509"/>
              </a:cxn>
              <a:cxn ang="0">
                <a:pos x="79" y="784"/>
              </a:cxn>
              <a:cxn ang="0">
                <a:pos x="96" y="776"/>
              </a:cxn>
              <a:cxn ang="0">
                <a:pos x="90" y="721"/>
              </a:cxn>
              <a:cxn ang="0">
                <a:pos x="51" y="649"/>
              </a:cxn>
              <a:cxn ang="0">
                <a:pos x="33" y="516"/>
              </a:cxn>
              <a:cxn ang="0">
                <a:pos x="3" y="254"/>
              </a:cxn>
              <a:cxn ang="0">
                <a:pos x="67" y="102"/>
              </a:cxn>
              <a:cxn ang="0">
                <a:pos x="209" y="4"/>
              </a:cxn>
              <a:cxn ang="0">
                <a:pos x="383" y="64"/>
              </a:cxn>
              <a:cxn ang="0">
                <a:pos x="441" y="200"/>
              </a:cxn>
              <a:cxn ang="0">
                <a:pos x="399" y="303"/>
              </a:cxn>
              <a:cxn ang="0">
                <a:pos x="158" y="402"/>
              </a:cxn>
              <a:cxn ang="0">
                <a:pos x="129" y="414"/>
              </a:cxn>
              <a:cxn ang="0">
                <a:pos x="199" y="453"/>
              </a:cxn>
              <a:cxn ang="0">
                <a:pos x="329" y="526"/>
              </a:cxn>
              <a:cxn ang="0">
                <a:pos x="428" y="664"/>
              </a:cxn>
              <a:cxn ang="0">
                <a:pos x="428" y="862"/>
              </a:cxn>
              <a:cxn ang="0">
                <a:pos x="272" y="880"/>
              </a:cxn>
              <a:cxn ang="0">
                <a:pos x="108" y="788"/>
              </a:cxn>
              <a:cxn ang="0">
                <a:pos x="64" y="765"/>
              </a:cxn>
            </a:cxnLst>
            <a:rect l="0" t="0" r="r" b="b"/>
            <a:pathLst>
              <a:path w="450" h="901" extrusionOk="0">
                <a:moveTo>
                  <a:pt x="74" y="43"/>
                </a:moveTo>
                <a:cubicBezTo>
                  <a:pt x="71" y="64"/>
                  <a:pt x="69" y="77"/>
                  <a:pt x="74" y="107"/>
                </a:cubicBezTo>
                <a:cubicBezTo>
                  <a:pt x="83" y="158"/>
                  <a:pt x="89" y="209"/>
                  <a:pt x="91" y="261"/>
                </a:cubicBezTo>
                <a:cubicBezTo>
                  <a:pt x="94" y="344"/>
                  <a:pt x="92" y="426"/>
                  <a:pt x="88" y="509"/>
                </a:cubicBezTo>
                <a:cubicBezTo>
                  <a:pt x="85" y="571"/>
                  <a:pt x="46" y="726"/>
                  <a:pt x="79" y="784"/>
                </a:cubicBezTo>
                <a:cubicBezTo>
                  <a:pt x="91" y="806"/>
                  <a:pt x="84" y="782"/>
                  <a:pt x="96" y="776"/>
                </a:cubicBezTo>
                <a:cubicBezTo>
                  <a:pt x="100" y="749"/>
                  <a:pt x="107" y="739"/>
                  <a:pt x="90" y="721"/>
                </a:cubicBezTo>
                <a:cubicBezTo>
                  <a:pt x="67" y="696"/>
                  <a:pt x="56" y="687"/>
                  <a:pt x="51" y="649"/>
                </a:cubicBezTo>
                <a:cubicBezTo>
                  <a:pt x="45" y="605"/>
                  <a:pt x="42" y="560"/>
                  <a:pt x="33" y="516"/>
                </a:cubicBezTo>
                <a:cubicBezTo>
                  <a:pt x="16" y="431"/>
                  <a:pt x="-10" y="341"/>
                  <a:pt x="3" y="254"/>
                </a:cubicBezTo>
                <a:cubicBezTo>
                  <a:pt x="11" y="202"/>
                  <a:pt x="35" y="144"/>
                  <a:pt x="67" y="102"/>
                </a:cubicBezTo>
                <a:cubicBezTo>
                  <a:pt x="102" y="57"/>
                  <a:pt x="153" y="17"/>
                  <a:pt x="209" y="4"/>
                </a:cubicBezTo>
                <a:cubicBezTo>
                  <a:pt x="276" y="-12"/>
                  <a:pt x="336" y="18"/>
                  <a:pt x="383" y="64"/>
                </a:cubicBezTo>
                <a:cubicBezTo>
                  <a:pt x="420" y="100"/>
                  <a:pt x="444" y="148"/>
                  <a:pt x="441" y="200"/>
                </a:cubicBezTo>
                <a:cubicBezTo>
                  <a:pt x="439" y="239"/>
                  <a:pt x="425" y="274"/>
                  <a:pt x="399" y="303"/>
                </a:cubicBezTo>
                <a:cubicBezTo>
                  <a:pt x="339" y="371"/>
                  <a:pt x="241" y="382"/>
                  <a:pt x="158" y="402"/>
                </a:cubicBezTo>
                <a:cubicBezTo>
                  <a:pt x="141" y="406"/>
                  <a:pt x="137" y="406"/>
                  <a:pt x="129" y="414"/>
                </a:cubicBezTo>
                <a:cubicBezTo>
                  <a:pt x="151" y="434"/>
                  <a:pt x="167" y="439"/>
                  <a:pt x="199" y="453"/>
                </a:cubicBezTo>
                <a:cubicBezTo>
                  <a:pt x="245" y="473"/>
                  <a:pt x="289" y="497"/>
                  <a:pt x="329" y="526"/>
                </a:cubicBezTo>
                <a:cubicBezTo>
                  <a:pt x="377" y="561"/>
                  <a:pt x="407" y="609"/>
                  <a:pt x="428" y="664"/>
                </a:cubicBezTo>
                <a:cubicBezTo>
                  <a:pt x="451" y="724"/>
                  <a:pt x="464" y="804"/>
                  <a:pt x="428" y="862"/>
                </a:cubicBezTo>
                <a:cubicBezTo>
                  <a:pt x="394" y="916"/>
                  <a:pt x="320" y="901"/>
                  <a:pt x="272" y="880"/>
                </a:cubicBezTo>
                <a:cubicBezTo>
                  <a:pt x="216" y="855"/>
                  <a:pt x="161" y="818"/>
                  <a:pt x="108" y="788"/>
                </a:cubicBezTo>
                <a:cubicBezTo>
                  <a:pt x="86" y="776"/>
                  <a:pt x="79" y="772"/>
                  <a:pt x="64" y="765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1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34075" y="3556000"/>
            <a:ext cx="2708275" cy="1055688"/>
          </a:xfrm>
          <a:custGeom>
            <a:avLst/>
            <a:gdLst/>
            <a:ahLst/>
            <a:cxnLst>
              <a:cxn ang="0">
                <a:pos x="814" y="1416"/>
              </a:cxn>
              <a:cxn ang="0">
                <a:pos x="738" y="1391"/>
              </a:cxn>
              <a:cxn ang="0">
                <a:pos x="831" y="1295"/>
              </a:cxn>
              <a:cxn ang="0">
                <a:pos x="729" y="1414"/>
              </a:cxn>
              <a:cxn ang="0">
                <a:pos x="816" y="1285"/>
              </a:cxn>
              <a:cxn ang="0">
                <a:pos x="757" y="1456"/>
              </a:cxn>
              <a:cxn ang="0">
                <a:pos x="728" y="1290"/>
              </a:cxn>
              <a:cxn ang="0">
                <a:pos x="797" y="1464"/>
              </a:cxn>
              <a:cxn ang="0">
                <a:pos x="5611" y="1355"/>
              </a:cxn>
              <a:cxn ang="0">
                <a:pos x="5668" y="1301"/>
              </a:cxn>
              <a:cxn ang="0">
                <a:pos x="5649" y="1456"/>
              </a:cxn>
              <a:cxn ang="0">
                <a:pos x="5629" y="1304"/>
              </a:cxn>
              <a:cxn ang="0">
                <a:pos x="5718" y="1499"/>
              </a:cxn>
              <a:cxn ang="0">
                <a:pos x="5591" y="1404"/>
              </a:cxn>
              <a:cxn ang="0">
                <a:pos x="5675" y="1315"/>
              </a:cxn>
              <a:cxn ang="0">
                <a:pos x="5685" y="1339"/>
              </a:cxn>
              <a:cxn ang="0">
                <a:pos x="5043" y="2758"/>
              </a:cxn>
              <a:cxn ang="0">
                <a:pos x="6367" y="2567"/>
              </a:cxn>
              <a:cxn ang="0">
                <a:pos x="6760" y="1107"/>
              </a:cxn>
              <a:cxn ang="0">
                <a:pos x="6533" y="663"/>
              </a:cxn>
              <a:cxn ang="0">
                <a:pos x="3570" y="1844"/>
              </a:cxn>
              <a:cxn ang="0">
                <a:pos x="2502" y="642"/>
              </a:cxn>
              <a:cxn ang="0">
                <a:pos x="2755" y="701"/>
              </a:cxn>
              <a:cxn ang="0">
                <a:pos x="2504" y="949"/>
              </a:cxn>
              <a:cxn ang="0">
                <a:pos x="2761" y="1095"/>
              </a:cxn>
              <a:cxn ang="0">
                <a:pos x="2394" y="1293"/>
              </a:cxn>
              <a:cxn ang="0">
                <a:pos x="2999" y="1108"/>
              </a:cxn>
              <a:cxn ang="0">
                <a:pos x="3088" y="976"/>
              </a:cxn>
              <a:cxn ang="0">
                <a:pos x="3247" y="1107"/>
              </a:cxn>
              <a:cxn ang="0">
                <a:pos x="3374" y="878"/>
              </a:cxn>
              <a:cxn ang="0">
                <a:pos x="3542" y="1169"/>
              </a:cxn>
              <a:cxn ang="0">
                <a:pos x="3908" y="1013"/>
              </a:cxn>
              <a:cxn ang="0">
                <a:pos x="4518" y="1107"/>
              </a:cxn>
              <a:cxn ang="0">
                <a:pos x="5196" y="1100"/>
              </a:cxn>
              <a:cxn ang="0">
                <a:pos x="5201" y="1005"/>
              </a:cxn>
              <a:cxn ang="0">
                <a:pos x="5229" y="1101"/>
              </a:cxn>
              <a:cxn ang="0">
                <a:pos x="2150" y="1032"/>
              </a:cxn>
              <a:cxn ang="0">
                <a:pos x="1820" y="967"/>
              </a:cxn>
              <a:cxn ang="0">
                <a:pos x="1224" y="845"/>
              </a:cxn>
              <a:cxn ang="0">
                <a:pos x="1111" y="905"/>
              </a:cxn>
              <a:cxn ang="0">
                <a:pos x="1182" y="1010"/>
              </a:cxn>
              <a:cxn ang="0">
                <a:pos x="1161" y="776"/>
              </a:cxn>
              <a:cxn ang="0">
                <a:pos x="1173" y="1409"/>
              </a:cxn>
              <a:cxn ang="0">
                <a:pos x="1943" y="1447"/>
              </a:cxn>
              <a:cxn ang="0">
                <a:pos x="2420" y="1435"/>
              </a:cxn>
              <a:cxn ang="0">
                <a:pos x="3237" y="1429"/>
              </a:cxn>
              <a:cxn ang="0">
                <a:pos x="3832" y="1394"/>
              </a:cxn>
              <a:cxn ang="0">
                <a:pos x="4471" y="1433"/>
              </a:cxn>
              <a:cxn ang="0">
                <a:pos x="4891" y="1505"/>
              </a:cxn>
              <a:cxn ang="0">
                <a:pos x="967" y="2093"/>
              </a:cxn>
              <a:cxn ang="0">
                <a:pos x="1169" y="2145"/>
              </a:cxn>
              <a:cxn ang="0">
                <a:pos x="1475" y="1783"/>
              </a:cxn>
              <a:cxn ang="0">
                <a:pos x="6" y="947"/>
              </a:cxn>
              <a:cxn ang="0">
                <a:pos x="102" y="528"/>
              </a:cxn>
              <a:cxn ang="0">
                <a:pos x="289" y="0"/>
              </a:cxn>
              <a:cxn ang="0">
                <a:pos x="531" y="784"/>
              </a:cxn>
              <a:cxn ang="0">
                <a:pos x="127" y="552"/>
              </a:cxn>
            </a:cxnLst>
            <a:rect l="0" t="0" r="r" b="b"/>
            <a:pathLst>
              <a:path w="7523" h="2932" extrusionOk="0">
                <a:moveTo>
                  <a:pt x="797" y="1351"/>
                </a:moveTo>
                <a:cubicBezTo>
                  <a:pt x="778" y="1357"/>
                  <a:pt x="766" y="1362"/>
                  <a:pt x="762" y="1384"/>
                </a:cubicBezTo>
                <a:cubicBezTo>
                  <a:pt x="761" y="1398"/>
                  <a:pt x="760" y="1401"/>
                  <a:pt x="763" y="1409"/>
                </a:cubicBezTo>
                <a:cubicBezTo>
                  <a:pt x="777" y="1425"/>
                  <a:pt x="794" y="1440"/>
                  <a:pt x="814" y="1416"/>
                </a:cubicBezTo>
                <a:cubicBezTo>
                  <a:pt x="826" y="1401"/>
                  <a:pt x="834" y="1377"/>
                  <a:pt x="832" y="1358"/>
                </a:cubicBezTo>
                <a:cubicBezTo>
                  <a:pt x="830" y="1336"/>
                  <a:pt x="816" y="1328"/>
                  <a:pt x="800" y="1316"/>
                </a:cubicBezTo>
                <a:cubicBezTo>
                  <a:pt x="777" y="1314"/>
                  <a:pt x="750" y="1315"/>
                  <a:pt x="736" y="1338"/>
                </a:cubicBezTo>
                <a:cubicBezTo>
                  <a:pt x="726" y="1354"/>
                  <a:pt x="729" y="1375"/>
                  <a:pt x="738" y="1391"/>
                </a:cubicBezTo>
                <a:cubicBezTo>
                  <a:pt x="748" y="1407"/>
                  <a:pt x="763" y="1422"/>
                  <a:pt x="780" y="1430"/>
                </a:cubicBezTo>
                <a:cubicBezTo>
                  <a:pt x="795" y="1437"/>
                  <a:pt x="803" y="1431"/>
                  <a:pt x="817" y="1426"/>
                </a:cubicBezTo>
                <a:cubicBezTo>
                  <a:pt x="833" y="1411"/>
                  <a:pt x="845" y="1395"/>
                  <a:pt x="848" y="1372"/>
                </a:cubicBezTo>
                <a:cubicBezTo>
                  <a:pt x="851" y="1346"/>
                  <a:pt x="845" y="1317"/>
                  <a:pt x="831" y="1295"/>
                </a:cubicBezTo>
                <a:cubicBezTo>
                  <a:pt x="817" y="1273"/>
                  <a:pt x="799" y="1259"/>
                  <a:pt x="772" y="1258"/>
                </a:cubicBezTo>
                <a:cubicBezTo>
                  <a:pt x="748" y="1258"/>
                  <a:pt x="726" y="1272"/>
                  <a:pt x="711" y="1290"/>
                </a:cubicBezTo>
                <a:cubicBezTo>
                  <a:pt x="695" y="1310"/>
                  <a:pt x="689" y="1334"/>
                  <a:pt x="692" y="1359"/>
                </a:cubicBezTo>
                <a:cubicBezTo>
                  <a:pt x="695" y="1385"/>
                  <a:pt x="709" y="1400"/>
                  <a:pt x="729" y="1414"/>
                </a:cubicBezTo>
                <a:cubicBezTo>
                  <a:pt x="748" y="1427"/>
                  <a:pt x="769" y="1433"/>
                  <a:pt x="790" y="1422"/>
                </a:cubicBezTo>
                <a:cubicBezTo>
                  <a:pt x="810" y="1412"/>
                  <a:pt x="825" y="1387"/>
                  <a:pt x="831" y="1366"/>
                </a:cubicBezTo>
                <a:cubicBezTo>
                  <a:pt x="837" y="1343"/>
                  <a:pt x="838" y="1314"/>
                  <a:pt x="825" y="1294"/>
                </a:cubicBezTo>
                <a:cubicBezTo>
                  <a:pt x="822" y="1291"/>
                  <a:pt x="819" y="1288"/>
                  <a:pt x="816" y="1285"/>
                </a:cubicBezTo>
                <a:cubicBezTo>
                  <a:pt x="793" y="1278"/>
                  <a:pt x="779" y="1279"/>
                  <a:pt x="757" y="1289"/>
                </a:cubicBezTo>
                <a:cubicBezTo>
                  <a:pt x="733" y="1300"/>
                  <a:pt x="706" y="1317"/>
                  <a:pt x="692" y="1340"/>
                </a:cubicBezTo>
                <a:cubicBezTo>
                  <a:pt x="679" y="1361"/>
                  <a:pt x="679" y="1390"/>
                  <a:pt x="690" y="1412"/>
                </a:cubicBezTo>
                <a:cubicBezTo>
                  <a:pt x="703" y="1438"/>
                  <a:pt x="731" y="1449"/>
                  <a:pt x="757" y="1456"/>
                </a:cubicBezTo>
                <a:cubicBezTo>
                  <a:pt x="785" y="1463"/>
                  <a:pt x="808" y="1449"/>
                  <a:pt x="828" y="1429"/>
                </a:cubicBezTo>
                <a:cubicBezTo>
                  <a:pt x="848" y="1409"/>
                  <a:pt x="859" y="1379"/>
                  <a:pt x="858" y="1351"/>
                </a:cubicBezTo>
                <a:cubicBezTo>
                  <a:pt x="857" y="1324"/>
                  <a:pt x="840" y="1303"/>
                  <a:pt x="816" y="1292"/>
                </a:cubicBezTo>
                <a:cubicBezTo>
                  <a:pt x="789" y="1280"/>
                  <a:pt x="756" y="1283"/>
                  <a:pt x="728" y="1290"/>
                </a:cubicBezTo>
                <a:cubicBezTo>
                  <a:pt x="703" y="1297"/>
                  <a:pt x="679" y="1313"/>
                  <a:pt x="674" y="1340"/>
                </a:cubicBezTo>
                <a:cubicBezTo>
                  <a:pt x="669" y="1370"/>
                  <a:pt x="682" y="1400"/>
                  <a:pt x="700" y="1423"/>
                </a:cubicBezTo>
                <a:cubicBezTo>
                  <a:pt x="716" y="1443"/>
                  <a:pt x="742" y="1468"/>
                  <a:pt x="769" y="1472"/>
                </a:cubicBezTo>
                <a:cubicBezTo>
                  <a:pt x="784" y="1471"/>
                  <a:pt x="789" y="1470"/>
                  <a:pt x="797" y="1464"/>
                </a:cubicBezTo>
                <a:cubicBezTo>
                  <a:pt x="809" y="1447"/>
                  <a:pt x="819" y="1427"/>
                  <a:pt x="814" y="1405"/>
                </a:cubicBezTo>
                <a:cubicBezTo>
                  <a:pt x="808" y="1379"/>
                  <a:pt x="790" y="1367"/>
                  <a:pt x="764" y="1370"/>
                </a:cubicBezTo>
                <a:cubicBezTo>
                  <a:pt x="758" y="1372"/>
                  <a:pt x="753" y="1373"/>
                  <a:pt x="747" y="1375"/>
                </a:cubicBezTo>
              </a:path>
              <a:path w="7523" h="2932" extrusionOk="0">
                <a:moveTo>
                  <a:pt x="5611" y="1355"/>
                </a:moveTo>
                <a:cubicBezTo>
                  <a:pt x="5608" y="1352"/>
                  <a:pt x="5604" y="1349"/>
                  <a:pt x="5601" y="1346"/>
                </a:cubicBezTo>
                <a:cubicBezTo>
                  <a:pt x="5593" y="1370"/>
                  <a:pt x="5604" y="1377"/>
                  <a:pt x="5632" y="1377"/>
                </a:cubicBezTo>
                <a:cubicBezTo>
                  <a:pt x="5648" y="1377"/>
                  <a:pt x="5667" y="1372"/>
                  <a:pt x="5673" y="1356"/>
                </a:cubicBezTo>
                <a:cubicBezTo>
                  <a:pt x="5680" y="1338"/>
                  <a:pt x="5680" y="1317"/>
                  <a:pt x="5668" y="1301"/>
                </a:cubicBezTo>
                <a:cubicBezTo>
                  <a:pt x="5657" y="1286"/>
                  <a:pt x="5638" y="1277"/>
                  <a:pt x="5620" y="1277"/>
                </a:cubicBezTo>
                <a:cubicBezTo>
                  <a:pt x="5600" y="1277"/>
                  <a:pt x="5581" y="1284"/>
                  <a:pt x="5569" y="1301"/>
                </a:cubicBezTo>
                <a:cubicBezTo>
                  <a:pt x="5549" y="1330"/>
                  <a:pt x="5560" y="1373"/>
                  <a:pt x="5579" y="1400"/>
                </a:cubicBezTo>
                <a:cubicBezTo>
                  <a:pt x="5595" y="1424"/>
                  <a:pt x="5623" y="1444"/>
                  <a:pt x="5649" y="1456"/>
                </a:cubicBezTo>
                <a:cubicBezTo>
                  <a:pt x="5671" y="1466"/>
                  <a:pt x="5703" y="1475"/>
                  <a:pt x="5725" y="1460"/>
                </a:cubicBezTo>
                <a:cubicBezTo>
                  <a:pt x="5744" y="1447"/>
                  <a:pt x="5756" y="1418"/>
                  <a:pt x="5756" y="1395"/>
                </a:cubicBezTo>
                <a:cubicBezTo>
                  <a:pt x="5756" y="1366"/>
                  <a:pt x="5741" y="1337"/>
                  <a:pt x="5717" y="1320"/>
                </a:cubicBezTo>
                <a:cubicBezTo>
                  <a:pt x="5691" y="1301"/>
                  <a:pt x="5660" y="1298"/>
                  <a:pt x="5629" y="1304"/>
                </a:cubicBezTo>
                <a:cubicBezTo>
                  <a:pt x="5597" y="1310"/>
                  <a:pt x="5579" y="1329"/>
                  <a:pt x="5571" y="1361"/>
                </a:cubicBezTo>
                <a:cubicBezTo>
                  <a:pt x="5562" y="1397"/>
                  <a:pt x="5570" y="1431"/>
                  <a:pt x="5584" y="1464"/>
                </a:cubicBezTo>
                <a:cubicBezTo>
                  <a:pt x="5596" y="1492"/>
                  <a:pt x="5616" y="1523"/>
                  <a:pt x="5647" y="1533"/>
                </a:cubicBezTo>
                <a:cubicBezTo>
                  <a:pt x="5677" y="1542"/>
                  <a:pt x="5703" y="1523"/>
                  <a:pt x="5718" y="1499"/>
                </a:cubicBezTo>
                <a:cubicBezTo>
                  <a:pt x="5739" y="1464"/>
                  <a:pt x="5744" y="1412"/>
                  <a:pt x="5733" y="1373"/>
                </a:cubicBezTo>
                <a:cubicBezTo>
                  <a:pt x="5724" y="1341"/>
                  <a:pt x="5703" y="1324"/>
                  <a:pt x="5671" y="1318"/>
                </a:cubicBezTo>
                <a:cubicBezTo>
                  <a:pt x="5646" y="1314"/>
                  <a:pt x="5618" y="1318"/>
                  <a:pt x="5600" y="1338"/>
                </a:cubicBezTo>
                <a:cubicBezTo>
                  <a:pt x="5583" y="1357"/>
                  <a:pt x="5582" y="1382"/>
                  <a:pt x="5591" y="1404"/>
                </a:cubicBezTo>
                <a:cubicBezTo>
                  <a:pt x="5601" y="1428"/>
                  <a:pt x="5619" y="1442"/>
                  <a:pt x="5642" y="1453"/>
                </a:cubicBezTo>
                <a:cubicBezTo>
                  <a:pt x="5664" y="1464"/>
                  <a:pt x="5683" y="1459"/>
                  <a:pt x="5699" y="1441"/>
                </a:cubicBezTo>
                <a:cubicBezTo>
                  <a:pt x="5716" y="1422"/>
                  <a:pt x="5717" y="1395"/>
                  <a:pt x="5712" y="1371"/>
                </a:cubicBezTo>
                <a:cubicBezTo>
                  <a:pt x="5707" y="1348"/>
                  <a:pt x="5695" y="1328"/>
                  <a:pt x="5675" y="1315"/>
                </a:cubicBezTo>
                <a:cubicBezTo>
                  <a:pt x="5658" y="1305"/>
                  <a:pt x="5643" y="1314"/>
                  <a:pt x="5642" y="1334"/>
                </a:cubicBezTo>
                <a:cubicBezTo>
                  <a:pt x="5641" y="1347"/>
                  <a:pt x="5649" y="1368"/>
                  <a:pt x="5659" y="1377"/>
                </a:cubicBezTo>
                <a:cubicBezTo>
                  <a:pt x="5674" y="1387"/>
                  <a:pt x="5677" y="1391"/>
                  <a:pt x="5689" y="1388"/>
                </a:cubicBezTo>
                <a:cubicBezTo>
                  <a:pt x="5694" y="1380"/>
                  <a:pt x="5708" y="1338"/>
                  <a:pt x="5685" y="1339"/>
                </a:cubicBezTo>
                <a:cubicBezTo>
                  <a:pt x="5666" y="1340"/>
                  <a:pt x="5697" y="1385"/>
                  <a:pt x="5699" y="1388"/>
                </a:cubicBezTo>
              </a:path>
              <a:path w="7523" h="2932" extrusionOk="0">
                <a:moveTo>
                  <a:pt x="5447" y="2038"/>
                </a:moveTo>
                <a:cubicBezTo>
                  <a:pt x="5394" y="2137"/>
                  <a:pt x="5339" y="2232"/>
                  <a:pt x="5282" y="2329"/>
                </a:cubicBezTo>
                <a:cubicBezTo>
                  <a:pt x="5200" y="2470"/>
                  <a:pt x="5116" y="2612"/>
                  <a:pt x="5043" y="2758"/>
                </a:cubicBezTo>
                <a:cubicBezTo>
                  <a:pt x="5002" y="2849"/>
                  <a:pt x="4990" y="2876"/>
                  <a:pt x="4955" y="2931"/>
                </a:cubicBezTo>
              </a:path>
              <a:path w="7523" h="2932" extrusionOk="0">
                <a:moveTo>
                  <a:pt x="6090" y="2168"/>
                </a:moveTo>
                <a:cubicBezTo>
                  <a:pt x="6149" y="2246"/>
                  <a:pt x="6205" y="2324"/>
                  <a:pt x="6259" y="2405"/>
                </a:cubicBezTo>
                <a:cubicBezTo>
                  <a:pt x="6312" y="2485"/>
                  <a:pt x="6330" y="2514"/>
                  <a:pt x="6367" y="2567"/>
                </a:cubicBezTo>
              </a:path>
              <a:path w="7523" h="2932" extrusionOk="0">
                <a:moveTo>
                  <a:pt x="6629" y="1810"/>
                </a:moveTo>
                <a:cubicBezTo>
                  <a:pt x="6738" y="1860"/>
                  <a:pt x="6847" y="1891"/>
                  <a:pt x="6963" y="1921"/>
                </a:cubicBezTo>
                <a:cubicBezTo>
                  <a:pt x="7070" y="1949"/>
                  <a:pt x="7107" y="1958"/>
                  <a:pt x="7181" y="1971"/>
                </a:cubicBezTo>
              </a:path>
              <a:path w="7523" h="2932" extrusionOk="0">
                <a:moveTo>
                  <a:pt x="6760" y="1107"/>
                </a:moveTo>
                <a:cubicBezTo>
                  <a:pt x="6901" y="1043"/>
                  <a:pt x="7041" y="978"/>
                  <a:pt x="7181" y="911"/>
                </a:cubicBezTo>
                <a:cubicBezTo>
                  <a:pt x="7296" y="856"/>
                  <a:pt x="7408" y="799"/>
                  <a:pt x="7522" y="742"/>
                </a:cubicBezTo>
              </a:path>
              <a:path w="7523" h="2932" extrusionOk="0">
                <a:moveTo>
                  <a:pt x="6387" y="861"/>
                </a:moveTo>
                <a:cubicBezTo>
                  <a:pt x="6433" y="794"/>
                  <a:pt x="6482" y="727"/>
                  <a:pt x="6533" y="663"/>
                </a:cubicBezTo>
                <a:cubicBezTo>
                  <a:pt x="6624" y="549"/>
                  <a:pt x="6730" y="451"/>
                  <a:pt x="6832" y="347"/>
                </a:cubicBezTo>
              </a:path>
              <a:path w="7523" h="2932" extrusionOk="0">
                <a:moveTo>
                  <a:pt x="4509" y="1773"/>
                </a:moveTo>
                <a:cubicBezTo>
                  <a:pt x="4358" y="1756"/>
                  <a:pt x="4209" y="1747"/>
                  <a:pt x="4056" y="1754"/>
                </a:cubicBezTo>
                <a:cubicBezTo>
                  <a:pt x="3892" y="1761"/>
                  <a:pt x="3724" y="1787"/>
                  <a:pt x="3570" y="1844"/>
                </a:cubicBezTo>
                <a:cubicBezTo>
                  <a:pt x="3541" y="1857"/>
                  <a:pt x="3511" y="1871"/>
                  <a:pt x="3482" y="1884"/>
                </a:cubicBezTo>
              </a:path>
              <a:path w="7523" h="2932" extrusionOk="0">
                <a:moveTo>
                  <a:pt x="2454" y="754"/>
                </a:moveTo>
                <a:cubicBezTo>
                  <a:pt x="2434" y="731"/>
                  <a:pt x="2425" y="734"/>
                  <a:pt x="2450" y="700"/>
                </a:cubicBezTo>
                <a:cubicBezTo>
                  <a:pt x="2465" y="680"/>
                  <a:pt x="2485" y="660"/>
                  <a:pt x="2502" y="642"/>
                </a:cubicBezTo>
                <a:cubicBezTo>
                  <a:pt x="2519" y="625"/>
                  <a:pt x="2534" y="609"/>
                  <a:pt x="2557" y="600"/>
                </a:cubicBezTo>
                <a:cubicBezTo>
                  <a:pt x="2581" y="591"/>
                  <a:pt x="2606" y="593"/>
                  <a:pt x="2629" y="604"/>
                </a:cubicBezTo>
                <a:cubicBezTo>
                  <a:pt x="2655" y="616"/>
                  <a:pt x="2680" y="632"/>
                  <a:pt x="2703" y="649"/>
                </a:cubicBezTo>
                <a:cubicBezTo>
                  <a:pt x="2722" y="663"/>
                  <a:pt x="2743" y="679"/>
                  <a:pt x="2755" y="701"/>
                </a:cubicBezTo>
                <a:cubicBezTo>
                  <a:pt x="2770" y="729"/>
                  <a:pt x="2756" y="750"/>
                  <a:pt x="2741" y="774"/>
                </a:cubicBezTo>
                <a:cubicBezTo>
                  <a:pt x="2729" y="794"/>
                  <a:pt x="2711" y="811"/>
                  <a:pt x="2694" y="827"/>
                </a:cubicBezTo>
                <a:cubicBezTo>
                  <a:pt x="2655" y="865"/>
                  <a:pt x="2610" y="900"/>
                  <a:pt x="2564" y="929"/>
                </a:cubicBezTo>
                <a:cubicBezTo>
                  <a:pt x="2543" y="942"/>
                  <a:pt x="2527" y="946"/>
                  <a:pt x="2504" y="949"/>
                </a:cubicBezTo>
                <a:cubicBezTo>
                  <a:pt x="2501" y="949"/>
                  <a:pt x="2497" y="949"/>
                  <a:pt x="2494" y="949"/>
                </a:cubicBezTo>
                <a:cubicBezTo>
                  <a:pt x="2523" y="953"/>
                  <a:pt x="2552" y="959"/>
                  <a:pt x="2581" y="962"/>
                </a:cubicBezTo>
                <a:cubicBezTo>
                  <a:pt x="2621" y="966"/>
                  <a:pt x="2659" y="970"/>
                  <a:pt x="2693" y="992"/>
                </a:cubicBezTo>
                <a:cubicBezTo>
                  <a:pt x="2729" y="1015"/>
                  <a:pt x="2748" y="1056"/>
                  <a:pt x="2761" y="1095"/>
                </a:cubicBezTo>
                <a:cubicBezTo>
                  <a:pt x="2775" y="1136"/>
                  <a:pt x="2777" y="1174"/>
                  <a:pt x="2745" y="1206"/>
                </a:cubicBezTo>
                <a:cubicBezTo>
                  <a:pt x="2722" y="1229"/>
                  <a:pt x="2687" y="1236"/>
                  <a:pt x="2658" y="1246"/>
                </a:cubicBezTo>
                <a:cubicBezTo>
                  <a:pt x="2590" y="1270"/>
                  <a:pt x="2523" y="1290"/>
                  <a:pt x="2454" y="1310"/>
                </a:cubicBezTo>
                <a:cubicBezTo>
                  <a:pt x="2427" y="1318"/>
                  <a:pt x="2404" y="1325"/>
                  <a:pt x="2394" y="1293"/>
                </a:cubicBezTo>
                <a:cubicBezTo>
                  <a:pt x="2395" y="1287"/>
                  <a:pt x="2395" y="1281"/>
                  <a:pt x="2396" y="1275"/>
                </a:cubicBezTo>
              </a:path>
              <a:path w="7523" h="2932" extrusionOk="0">
                <a:moveTo>
                  <a:pt x="3014" y="944"/>
                </a:moveTo>
                <a:cubicBezTo>
                  <a:pt x="3010" y="969"/>
                  <a:pt x="3005" y="994"/>
                  <a:pt x="3003" y="1019"/>
                </a:cubicBezTo>
                <a:cubicBezTo>
                  <a:pt x="3000" y="1049"/>
                  <a:pt x="2998" y="1078"/>
                  <a:pt x="2999" y="1108"/>
                </a:cubicBezTo>
                <a:cubicBezTo>
                  <a:pt x="3000" y="1130"/>
                  <a:pt x="2999" y="1156"/>
                  <a:pt x="3003" y="1178"/>
                </a:cubicBezTo>
                <a:cubicBezTo>
                  <a:pt x="3005" y="1190"/>
                  <a:pt x="3006" y="1195"/>
                  <a:pt x="3009" y="1204"/>
                </a:cubicBezTo>
                <a:cubicBezTo>
                  <a:pt x="3028" y="1170"/>
                  <a:pt x="3037" y="1134"/>
                  <a:pt x="3047" y="1097"/>
                </a:cubicBezTo>
                <a:cubicBezTo>
                  <a:pt x="3059" y="1056"/>
                  <a:pt x="3069" y="1014"/>
                  <a:pt x="3088" y="976"/>
                </a:cubicBezTo>
                <a:cubicBezTo>
                  <a:pt x="3103" y="946"/>
                  <a:pt x="3121" y="911"/>
                  <a:pt x="3143" y="885"/>
                </a:cubicBezTo>
                <a:cubicBezTo>
                  <a:pt x="3155" y="874"/>
                  <a:pt x="3159" y="871"/>
                  <a:pt x="3169" y="867"/>
                </a:cubicBezTo>
                <a:cubicBezTo>
                  <a:pt x="3187" y="876"/>
                  <a:pt x="3194" y="872"/>
                  <a:pt x="3206" y="895"/>
                </a:cubicBezTo>
                <a:cubicBezTo>
                  <a:pt x="3239" y="956"/>
                  <a:pt x="3249" y="1039"/>
                  <a:pt x="3247" y="1107"/>
                </a:cubicBezTo>
                <a:cubicBezTo>
                  <a:pt x="3246" y="1139"/>
                  <a:pt x="3242" y="1171"/>
                  <a:pt x="3238" y="1203"/>
                </a:cubicBezTo>
                <a:cubicBezTo>
                  <a:pt x="3236" y="1217"/>
                  <a:pt x="3236" y="1220"/>
                  <a:pt x="3235" y="1229"/>
                </a:cubicBezTo>
                <a:cubicBezTo>
                  <a:pt x="3254" y="1179"/>
                  <a:pt x="3264" y="1127"/>
                  <a:pt x="3282" y="1077"/>
                </a:cubicBezTo>
                <a:cubicBezTo>
                  <a:pt x="3306" y="1012"/>
                  <a:pt x="3333" y="935"/>
                  <a:pt x="3374" y="878"/>
                </a:cubicBezTo>
                <a:cubicBezTo>
                  <a:pt x="3384" y="867"/>
                  <a:pt x="3387" y="864"/>
                  <a:pt x="3395" y="859"/>
                </a:cubicBezTo>
                <a:cubicBezTo>
                  <a:pt x="3414" y="873"/>
                  <a:pt x="3421" y="880"/>
                  <a:pt x="3433" y="903"/>
                </a:cubicBezTo>
                <a:cubicBezTo>
                  <a:pt x="3453" y="941"/>
                  <a:pt x="3471" y="979"/>
                  <a:pt x="3488" y="1019"/>
                </a:cubicBezTo>
                <a:cubicBezTo>
                  <a:pt x="3509" y="1068"/>
                  <a:pt x="3522" y="1119"/>
                  <a:pt x="3542" y="1169"/>
                </a:cubicBezTo>
                <a:cubicBezTo>
                  <a:pt x="3553" y="1196"/>
                  <a:pt x="3563" y="1217"/>
                  <a:pt x="3579" y="1241"/>
                </a:cubicBezTo>
              </a:path>
              <a:path w="7523" h="2932" extrusionOk="0">
                <a:moveTo>
                  <a:pt x="3846" y="1015"/>
                </a:moveTo>
                <a:cubicBezTo>
                  <a:pt x="3844" y="1012"/>
                  <a:pt x="3842" y="1008"/>
                  <a:pt x="3840" y="1005"/>
                </a:cubicBezTo>
                <a:cubicBezTo>
                  <a:pt x="3862" y="1007"/>
                  <a:pt x="3884" y="1009"/>
                  <a:pt x="3908" y="1013"/>
                </a:cubicBezTo>
                <a:cubicBezTo>
                  <a:pt x="3957" y="1021"/>
                  <a:pt x="4005" y="1034"/>
                  <a:pt x="4053" y="1050"/>
                </a:cubicBezTo>
                <a:cubicBezTo>
                  <a:pt x="4136" y="1077"/>
                  <a:pt x="4211" y="1097"/>
                  <a:pt x="4299" y="1102"/>
                </a:cubicBezTo>
                <a:cubicBezTo>
                  <a:pt x="4348" y="1105"/>
                  <a:pt x="4396" y="1103"/>
                  <a:pt x="4445" y="1104"/>
                </a:cubicBezTo>
                <a:cubicBezTo>
                  <a:pt x="4469" y="1105"/>
                  <a:pt x="4494" y="1107"/>
                  <a:pt x="4518" y="1107"/>
                </a:cubicBezTo>
                <a:cubicBezTo>
                  <a:pt x="4541" y="1107"/>
                  <a:pt x="4564" y="1108"/>
                  <a:pt x="4587" y="1108"/>
                </a:cubicBezTo>
                <a:cubicBezTo>
                  <a:pt x="4629" y="1107"/>
                  <a:pt x="4672" y="1102"/>
                  <a:pt x="4714" y="1100"/>
                </a:cubicBezTo>
                <a:cubicBezTo>
                  <a:pt x="4828" y="1096"/>
                  <a:pt x="4944" y="1088"/>
                  <a:pt x="5058" y="1086"/>
                </a:cubicBezTo>
                <a:cubicBezTo>
                  <a:pt x="5107" y="1085"/>
                  <a:pt x="5149" y="1095"/>
                  <a:pt x="5196" y="1100"/>
                </a:cubicBezTo>
                <a:cubicBezTo>
                  <a:pt x="5217" y="1102"/>
                  <a:pt x="5282" y="1111"/>
                  <a:pt x="5299" y="1100"/>
                </a:cubicBezTo>
                <a:cubicBezTo>
                  <a:pt x="5317" y="1088"/>
                  <a:pt x="5322" y="1085"/>
                  <a:pt x="5307" y="1064"/>
                </a:cubicBezTo>
                <a:cubicBezTo>
                  <a:pt x="5300" y="1055"/>
                  <a:pt x="5273" y="1047"/>
                  <a:pt x="5262" y="1041"/>
                </a:cubicBezTo>
                <a:cubicBezTo>
                  <a:pt x="5241" y="1029"/>
                  <a:pt x="5221" y="1018"/>
                  <a:pt x="5201" y="1005"/>
                </a:cubicBezTo>
                <a:cubicBezTo>
                  <a:pt x="5148" y="970"/>
                  <a:pt x="5104" y="942"/>
                  <a:pt x="5043" y="926"/>
                </a:cubicBezTo>
                <a:cubicBezTo>
                  <a:pt x="5032" y="926"/>
                  <a:pt x="5027" y="925"/>
                  <a:pt x="5020" y="921"/>
                </a:cubicBezTo>
                <a:cubicBezTo>
                  <a:pt x="5054" y="950"/>
                  <a:pt x="5086" y="975"/>
                  <a:pt x="5124" y="998"/>
                </a:cubicBezTo>
                <a:cubicBezTo>
                  <a:pt x="5153" y="1015"/>
                  <a:pt x="5232" y="1058"/>
                  <a:pt x="5229" y="1101"/>
                </a:cubicBezTo>
                <a:cubicBezTo>
                  <a:pt x="5227" y="1131"/>
                  <a:pt x="5201" y="1152"/>
                  <a:pt x="5183" y="1175"/>
                </a:cubicBezTo>
                <a:cubicBezTo>
                  <a:pt x="5148" y="1219"/>
                  <a:pt x="5108" y="1261"/>
                  <a:pt x="5071" y="1302"/>
                </a:cubicBezTo>
                <a:cubicBezTo>
                  <a:pt x="5037" y="1338"/>
                  <a:pt x="5026" y="1350"/>
                  <a:pt x="5002" y="1373"/>
                </a:cubicBezTo>
              </a:path>
              <a:path w="7523" h="2932" extrusionOk="0">
                <a:moveTo>
                  <a:pt x="2150" y="1032"/>
                </a:moveTo>
                <a:cubicBezTo>
                  <a:pt x="2125" y="1023"/>
                  <a:pt x="2102" y="1016"/>
                  <a:pt x="2075" y="1010"/>
                </a:cubicBezTo>
                <a:cubicBezTo>
                  <a:pt x="2048" y="1004"/>
                  <a:pt x="2021" y="997"/>
                  <a:pt x="1994" y="992"/>
                </a:cubicBezTo>
                <a:cubicBezTo>
                  <a:pt x="1965" y="987"/>
                  <a:pt x="1937" y="984"/>
                  <a:pt x="1908" y="980"/>
                </a:cubicBezTo>
                <a:cubicBezTo>
                  <a:pt x="1879" y="976"/>
                  <a:pt x="1849" y="973"/>
                  <a:pt x="1820" y="967"/>
                </a:cubicBezTo>
                <a:cubicBezTo>
                  <a:pt x="1780" y="958"/>
                  <a:pt x="1742" y="944"/>
                  <a:pt x="1703" y="934"/>
                </a:cubicBezTo>
                <a:cubicBezTo>
                  <a:pt x="1658" y="923"/>
                  <a:pt x="1613" y="917"/>
                  <a:pt x="1568" y="909"/>
                </a:cubicBezTo>
                <a:cubicBezTo>
                  <a:pt x="1518" y="900"/>
                  <a:pt x="1468" y="886"/>
                  <a:pt x="1417" y="878"/>
                </a:cubicBezTo>
                <a:cubicBezTo>
                  <a:pt x="1355" y="869"/>
                  <a:pt x="1286" y="849"/>
                  <a:pt x="1224" y="845"/>
                </a:cubicBezTo>
                <a:cubicBezTo>
                  <a:pt x="1203" y="844"/>
                  <a:pt x="1187" y="850"/>
                  <a:pt x="1167" y="853"/>
                </a:cubicBezTo>
                <a:cubicBezTo>
                  <a:pt x="1148" y="856"/>
                  <a:pt x="1128" y="860"/>
                  <a:pt x="1109" y="859"/>
                </a:cubicBezTo>
                <a:cubicBezTo>
                  <a:pt x="1095" y="858"/>
                  <a:pt x="1080" y="854"/>
                  <a:pt x="1065" y="853"/>
                </a:cubicBezTo>
                <a:cubicBezTo>
                  <a:pt x="1079" y="870"/>
                  <a:pt x="1094" y="889"/>
                  <a:pt x="1111" y="905"/>
                </a:cubicBezTo>
                <a:cubicBezTo>
                  <a:pt x="1131" y="925"/>
                  <a:pt x="1153" y="943"/>
                  <a:pt x="1174" y="963"/>
                </a:cubicBezTo>
                <a:cubicBezTo>
                  <a:pt x="1211" y="998"/>
                  <a:pt x="1239" y="1039"/>
                  <a:pt x="1270" y="1079"/>
                </a:cubicBezTo>
                <a:cubicBezTo>
                  <a:pt x="1280" y="1088"/>
                  <a:pt x="1283" y="1091"/>
                  <a:pt x="1287" y="1100"/>
                </a:cubicBezTo>
                <a:cubicBezTo>
                  <a:pt x="1251" y="1071"/>
                  <a:pt x="1218" y="1039"/>
                  <a:pt x="1182" y="1010"/>
                </a:cubicBezTo>
                <a:cubicBezTo>
                  <a:pt x="1129" y="967"/>
                  <a:pt x="1078" y="935"/>
                  <a:pt x="1017" y="906"/>
                </a:cubicBezTo>
                <a:cubicBezTo>
                  <a:pt x="1013" y="904"/>
                  <a:pt x="1010" y="902"/>
                  <a:pt x="1006" y="900"/>
                </a:cubicBezTo>
                <a:cubicBezTo>
                  <a:pt x="1020" y="881"/>
                  <a:pt x="1028" y="872"/>
                  <a:pt x="1051" y="854"/>
                </a:cubicBezTo>
                <a:cubicBezTo>
                  <a:pt x="1086" y="826"/>
                  <a:pt x="1125" y="803"/>
                  <a:pt x="1161" y="776"/>
                </a:cubicBezTo>
                <a:cubicBezTo>
                  <a:pt x="1208" y="741"/>
                  <a:pt x="1219" y="709"/>
                  <a:pt x="1229" y="654"/>
                </a:cubicBezTo>
              </a:path>
              <a:path w="7523" h="2932" extrusionOk="0">
                <a:moveTo>
                  <a:pt x="978" y="1405"/>
                </a:moveTo>
                <a:cubicBezTo>
                  <a:pt x="998" y="1402"/>
                  <a:pt x="1015" y="1407"/>
                  <a:pt x="1036" y="1408"/>
                </a:cubicBezTo>
                <a:cubicBezTo>
                  <a:pt x="1082" y="1410"/>
                  <a:pt x="1127" y="1409"/>
                  <a:pt x="1173" y="1409"/>
                </a:cubicBezTo>
                <a:cubicBezTo>
                  <a:pt x="1235" y="1409"/>
                  <a:pt x="1297" y="1408"/>
                  <a:pt x="1359" y="1403"/>
                </a:cubicBezTo>
              </a:path>
              <a:path w="7523" h="2932" extrusionOk="0">
                <a:moveTo>
                  <a:pt x="1722" y="1424"/>
                </a:moveTo>
                <a:cubicBezTo>
                  <a:pt x="1757" y="1429"/>
                  <a:pt x="1792" y="1437"/>
                  <a:pt x="1827" y="1442"/>
                </a:cubicBezTo>
                <a:cubicBezTo>
                  <a:pt x="1868" y="1448"/>
                  <a:pt x="1903" y="1448"/>
                  <a:pt x="1943" y="1447"/>
                </a:cubicBezTo>
                <a:cubicBezTo>
                  <a:pt x="1954" y="1447"/>
                  <a:pt x="1964" y="1448"/>
                  <a:pt x="1975" y="1448"/>
                </a:cubicBezTo>
              </a:path>
              <a:path w="7523" h="2932" extrusionOk="0">
                <a:moveTo>
                  <a:pt x="2251" y="1466"/>
                </a:moveTo>
                <a:cubicBezTo>
                  <a:pt x="2283" y="1460"/>
                  <a:pt x="2315" y="1455"/>
                  <a:pt x="2346" y="1447"/>
                </a:cubicBezTo>
                <a:cubicBezTo>
                  <a:pt x="2381" y="1437"/>
                  <a:pt x="2395" y="1434"/>
                  <a:pt x="2420" y="1435"/>
                </a:cubicBezTo>
              </a:path>
              <a:path w="7523" h="2932" extrusionOk="0">
                <a:moveTo>
                  <a:pt x="2824" y="1448"/>
                </a:moveTo>
                <a:cubicBezTo>
                  <a:pt x="2840" y="1465"/>
                  <a:pt x="2851" y="1466"/>
                  <a:pt x="2875" y="1466"/>
                </a:cubicBezTo>
                <a:cubicBezTo>
                  <a:pt x="2954" y="1467"/>
                  <a:pt x="3031" y="1455"/>
                  <a:pt x="3109" y="1447"/>
                </a:cubicBezTo>
                <a:cubicBezTo>
                  <a:pt x="3153" y="1442"/>
                  <a:pt x="3194" y="1435"/>
                  <a:pt x="3237" y="1429"/>
                </a:cubicBezTo>
              </a:path>
              <a:path w="7523" h="2932" extrusionOk="0">
                <a:moveTo>
                  <a:pt x="3537" y="1403"/>
                </a:moveTo>
                <a:cubicBezTo>
                  <a:pt x="3563" y="1416"/>
                  <a:pt x="3589" y="1410"/>
                  <a:pt x="3619" y="1407"/>
                </a:cubicBezTo>
                <a:cubicBezTo>
                  <a:pt x="3667" y="1402"/>
                  <a:pt x="3716" y="1395"/>
                  <a:pt x="3764" y="1395"/>
                </a:cubicBezTo>
                <a:cubicBezTo>
                  <a:pt x="3799" y="1397"/>
                  <a:pt x="3809" y="1398"/>
                  <a:pt x="3832" y="1394"/>
                </a:cubicBezTo>
              </a:path>
              <a:path w="7523" h="2932" extrusionOk="0">
                <a:moveTo>
                  <a:pt x="4168" y="1446"/>
                </a:moveTo>
                <a:cubicBezTo>
                  <a:pt x="4187" y="1451"/>
                  <a:pt x="4203" y="1450"/>
                  <a:pt x="4223" y="1450"/>
                </a:cubicBezTo>
                <a:cubicBezTo>
                  <a:pt x="4256" y="1450"/>
                  <a:pt x="4290" y="1449"/>
                  <a:pt x="4323" y="1446"/>
                </a:cubicBezTo>
                <a:cubicBezTo>
                  <a:pt x="4372" y="1442"/>
                  <a:pt x="4421" y="1435"/>
                  <a:pt x="4471" y="1433"/>
                </a:cubicBezTo>
              </a:path>
              <a:path w="7523" h="2932" extrusionOk="0">
                <a:moveTo>
                  <a:pt x="4647" y="1494"/>
                </a:moveTo>
                <a:cubicBezTo>
                  <a:pt x="4669" y="1494"/>
                  <a:pt x="4691" y="1498"/>
                  <a:pt x="4713" y="1498"/>
                </a:cubicBezTo>
                <a:cubicBezTo>
                  <a:pt x="4760" y="1499"/>
                  <a:pt x="4806" y="1505"/>
                  <a:pt x="4853" y="1506"/>
                </a:cubicBezTo>
                <a:cubicBezTo>
                  <a:pt x="4866" y="1506"/>
                  <a:pt x="4878" y="1505"/>
                  <a:pt x="4891" y="1505"/>
                </a:cubicBezTo>
              </a:path>
              <a:path w="7523" h="2932" extrusionOk="0">
                <a:moveTo>
                  <a:pt x="5251" y="1472"/>
                </a:moveTo>
                <a:cubicBezTo>
                  <a:pt x="5271" y="1462"/>
                  <a:pt x="5272" y="1468"/>
                  <a:pt x="5294" y="1471"/>
                </a:cubicBezTo>
                <a:cubicBezTo>
                  <a:pt x="5324" y="1476"/>
                  <a:pt x="5354" y="1472"/>
                  <a:pt x="5384" y="1468"/>
                </a:cubicBezTo>
              </a:path>
              <a:path w="7523" h="2932" extrusionOk="0">
                <a:moveTo>
                  <a:pt x="967" y="2093"/>
                </a:moveTo>
                <a:cubicBezTo>
                  <a:pt x="950" y="2104"/>
                  <a:pt x="934" y="2116"/>
                  <a:pt x="915" y="2124"/>
                </a:cubicBezTo>
                <a:cubicBezTo>
                  <a:pt x="912" y="2125"/>
                  <a:pt x="908" y="2126"/>
                  <a:pt x="905" y="2127"/>
                </a:cubicBezTo>
                <a:cubicBezTo>
                  <a:pt x="923" y="2132"/>
                  <a:pt x="941" y="2137"/>
                  <a:pt x="959" y="2141"/>
                </a:cubicBezTo>
                <a:cubicBezTo>
                  <a:pt x="1030" y="2157"/>
                  <a:pt x="1098" y="2152"/>
                  <a:pt x="1169" y="2145"/>
                </a:cubicBezTo>
                <a:cubicBezTo>
                  <a:pt x="1255" y="2136"/>
                  <a:pt x="1365" y="2099"/>
                  <a:pt x="1450" y="2133"/>
                </a:cubicBezTo>
                <a:cubicBezTo>
                  <a:pt x="1463" y="2138"/>
                  <a:pt x="1475" y="2145"/>
                  <a:pt x="1487" y="2151"/>
                </a:cubicBezTo>
                <a:cubicBezTo>
                  <a:pt x="1466" y="2132"/>
                  <a:pt x="1466" y="2133"/>
                  <a:pt x="1461" y="2100"/>
                </a:cubicBezTo>
                <a:cubicBezTo>
                  <a:pt x="1446" y="2000"/>
                  <a:pt x="1469" y="1883"/>
                  <a:pt x="1475" y="1783"/>
                </a:cubicBezTo>
                <a:cubicBezTo>
                  <a:pt x="1478" y="1733"/>
                  <a:pt x="1480" y="1684"/>
                  <a:pt x="1484" y="1634"/>
                </a:cubicBezTo>
                <a:cubicBezTo>
                  <a:pt x="1485" y="1620"/>
                  <a:pt x="1487" y="1605"/>
                  <a:pt x="1488" y="1591"/>
                </a:cubicBezTo>
                <a:cubicBezTo>
                  <a:pt x="1489" y="1607"/>
                  <a:pt x="1490" y="1622"/>
                  <a:pt x="1491" y="1638"/>
                </a:cubicBezTo>
              </a:path>
              <a:path w="7523" h="2932" extrusionOk="0">
                <a:moveTo>
                  <a:pt x="6" y="947"/>
                </a:moveTo>
                <a:cubicBezTo>
                  <a:pt x="6" y="934"/>
                  <a:pt x="3" y="923"/>
                  <a:pt x="5" y="907"/>
                </a:cubicBezTo>
                <a:cubicBezTo>
                  <a:pt x="8" y="885"/>
                  <a:pt x="13" y="863"/>
                  <a:pt x="18" y="841"/>
                </a:cubicBezTo>
                <a:cubicBezTo>
                  <a:pt x="28" y="796"/>
                  <a:pt x="40" y="752"/>
                  <a:pt x="52" y="707"/>
                </a:cubicBezTo>
                <a:cubicBezTo>
                  <a:pt x="68" y="647"/>
                  <a:pt x="85" y="588"/>
                  <a:pt x="102" y="528"/>
                </a:cubicBezTo>
                <a:cubicBezTo>
                  <a:pt x="121" y="463"/>
                  <a:pt x="137" y="397"/>
                  <a:pt x="159" y="333"/>
                </a:cubicBezTo>
                <a:cubicBezTo>
                  <a:pt x="178" y="277"/>
                  <a:pt x="198" y="221"/>
                  <a:pt x="218" y="165"/>
                </a:cubicBezTo>
                <a:cubicBezTo>
                  <a:pt x="234" y="120"/>
                  <a:pt x="247" y="72"/>
                  <a:pt x="269" y="30"/>
                </a:cubicBezTo>
                <a:cubicBezTo>
                  <a:pt x="275" y="20"/>
                  <a:pt x="283" y="10"/>
                  <a:pt x="289" y="0"/>
                </a:cubicBezTo>
                <a:cubicBezTo>
                  <a:pt x="297" y="18"/>
                  <a:pt x="309" y="37"/>
                  <a:pt x="316" y="61"/>
                </a:cubicBezTo>
                <a:cubicBezTo>
                  <a:pt x="346" y="168"/>
                  <a:pt x="375" y="276"/>
                  <a:pt x="410" y="381"/>
                </a:cubicBezTo>
                <a:cubicBezTo>
                  <a:pt x="433" y="451"/>
                  <a:pt x="457" y="520"/>
                  <a:pt x="477" y="591"/>
                </a:cubicBezTo>
                <a:cubicBezTo>
                  <a:pt x="495" y="655"/>
                  <a:pt x="514" y="719"/>
                  <a:pt x="531" y="784"/>
                </a:cubicBezTo>
                <a:cubicBezTo>
                  <a:pt x="538" y="812"/>
                  <a:pt x="547" y="839"/>
                  <a:pt x="553" y="867"/>
                </a:cubicBezTo>
                <a:cubicBezTo>
                  <a:pt x="558" y="889"/>
                  <a:pt x="554" y="896"/>
                  <a:pt x="551" y="913"/>
                </a:cubicBezTo>
              </a:path>
              <a:path w="7523" h="2932" extrusionOk="0">
                <a:moveTo>
                  <a:pt x="105" y="587"/>
                </a:moveTo>
                <a:cubicBezTo>
                  <a:pt x="96" y="560"/>
                  <a:pt x="99" y="558"/>
                  <a:pt x="127" y="552"/>
                </a:cubicBezTo>
                <a:cubicBezTo>
                  <a:pt x="152" y="547"/>
                  <a:pt x="179" y="554"/>
                  <a:pt x="205" y="553"/>
                </a:cubicBezTo>
                <a:cubicBezTo>
                  <a:pt x="242" y="551"/>
                  <a:pt x="279" y="544"/>
                  <a:pt x="316" y="543"/>
                </a:cubicBezTo>
                <a:cubicBezTo>
                  <a:pt x="342" y="542"/>
                  <a:pt x="369" y="541"/>
                  <a:pt x="394" y="547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2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40375" y="3910013"/>
            <a:ext cx="1119188" cy="2670175"/>
          </a:xfrm>
          <a:custGeom>
            <a:avLst/>
            <a:gdLst/>
            <a:ahLst/>
            <a:cxnLst>
              <a:cxn ang="0">
                <a:pos x="1714" y="7327"/>
              </a:cxn>
              <a:cxn ang="0">
                <a:pos x="1728" y="7372"/>
              </a:cxn>
              <a:cxn ang="0">
                <a:pos x="1708" y="7291"/>
              </a:cxn>
              <a:cxn ang="0">
                <a:pos x="1736" y="7334"/>
              </a:cxn>
              <a:cxn ang="0">
                <a:pos x="1739" y="7327"/>
              </a:cxn>
              <a:cxn ang="0">
                <a:pos x="1670" y="7276"/>
              </a:cxn>
              <a:cxn ang="0">
                <a:pos x="2414" y="701"/>
              </a:cxn>
              <a:cxn ang="0">
                <a:pos x="3007" y="1095"/>
              </a:cxn>
              <a:cxn ang="0">
                <a:pos x="1884" y="1276"/>
              </a:cxn>
              <a:cxn ang="0">
                <a:pos x="2007" y="1991"/>
              </a:cxn>
              <a:cxn ang="0">
                <a:pos x="880" y="1623"/>
              </a:cxn>
              <a:cxn ang="0">
                <a:pos x="1273" y="588"/>
              </a:cxn>
              <a:cxn ang="0">
                <a:pos x="652" y="622"/>
              </a:cxn>
              <a:cxn ang="0">
                <a:pos x="0" y="730"/>
              </a:cxn>
              <a:cxn ang="0">
                <a:pos x="848" y="140"/>
              </a:cxn>
              <a:cxn ang="0">
                <a:pos x="1152" y="3226"/>
              </a:cxn>
              <a:cxn ang="0">
                <a:pos x="1017" y="3392"/>
              </a:cxn>
              <a:cxn ang="0">
                <a:pos x="788" y="3687"/>
              </a:cxn>
              <a:cxn ang="0">
                <a:pos x="879" y="3673"/>
              </a:cxn>
              <a:cxn ang="0">
                <a:pos x="1472" y="3662"/>
              </a:cxn>
              <a:cxn ang="0">
                <a:pos x="1425" y="3223"/>
              </a:cxn>
              <a:cxn ang="0">
                <a:pos x="1364" y="3504"/>
              </a:cxn>
              <a:cxn ang="0">
                <a:pos x="1244" y="4020"/>
              </a:cxn>
              <a:cxn ang="0">
                <a:pos x="1779" y="3801"/>
              </a:cxn>
              <a:cxn ang="0">
                <a:pos x="1775" y="3969"/>
              </a:cxn>
              <a:cxn ang="0">
                <a:pos x="1823" y="3867"/>
              </a:cxn>
              <a:cxn ang="0">
                <a:pos x="1988" y="3698"/>
              </a:cxn>
              <a:cxn ang="0">
                <a:pos x="2023" y="3959"/>
              </a:cxn>
              <a:cxn ang="0">
                <a:pos x="2097" y="3867"/>
              </a:cxn>
              <a:cxn ang="0">
                <a:pos x="2300" y="3743"/>
              </a:cxn>
              <a:cxn ang="0">
                <a:pos x="2426" y="4008"/>
              </a:cxn>
              <a:cxn ang="0">
                <a:pos x="1683" y="2936"/>
              </a:cxn>
              <a:cxn ang="0">
                <a:pos x="1660" y="2364"/>
              </a:cxn>
              <a:cxn ang="0">
                <a:pos x="1626" y="1440"/>
              </a:cxn>
              <a:cxn ang="0">
                <a:pos x="1574" y="729"/>
              </a:cxn>
              <a:cxn ang="0">
                <a:pos x="1569" y="535"/>
              </a:cxn>
              <a:cxn ang="0">
                <a:pos x="1461" y="721"/>
              </a:cxn>
              <a:cxn ang="0">
                <a:pos x="1480" y="623"/>
              </a:cxn>
              <a:cxn ang="0">
                <a:pos x="1599" y="682"/>
              </a:cxn>
              <a:cxn ang="0">
                <a:pos x="1709" y="4464"/>
              </a:cxn>
              <a:cxn ang="0">
                <a:pos x="1722" y="5395"/>
              </a:cxn>
              <a:cxn ang="0">
                <a:pos x="1760" y="6236"/>
              </a:cxn>
              <a:cxn ang="0">
                <a:pos x="1756" y="6689"/>
              </a:cxn>
              <a:cxn ang="0">
                <a:pos x="1747" y="6983"/>
              </a:cxn>
              <a:cxn ang="0">
                <a:pos x="1592" y="6677"/>
              </a:cxn>
              <a:cxn ang="0">
                <a:pos x="1522" y="6592"/>
              </a:cxn>
              <a:cxn ang="0">
                <a:pos x="1750" y="6945"/>
              </a:cxn>
              <a:cxn ang="0">
                <a:pos x="1806" y="6888"/>
              </a:cxn>
              <a:cxn ang="0">
                <a:pos x="1908" y="6597"/>
              </a:cxn>
              <a:cxn ang="0">
                <a:pos x="1925" y="4366"/>
              </a:cxn>
              <a:cxn ang="0">
                <a:pos x="1911" y="4769"/>
              </a:cxn>
              <a:cxn ang="0">
                <a:pos x="1900" y="4889"/>
              </a:cxn>
              <a:cxn ang="0">
                <a:pos x="1907" y="5246"/>
              </a:cxn>
              <a:cxn ang="0">
                <a:pos x="1893" y="5396"/>
              </a:cxn>
              <a:cxn ang="0">
                <a:pos x="1912" y="5701"/>
              </a:cxn>
              <a:cxn ang="0">
                <a:pos x="1915" y="5796"/>
              </a:cxn>
              <a:cxn ang="0">
                <a:pos x="1906" y="6221"/>
              </a:cxn>
              <a:cxn ang="0">
                <a:pos x="1916" y="6349"/>
              </a:cxn>
              <a:cxn ang="0">
                <a:pos x="1914" y="7079"/>
              </a:cxn>
            </a:cxnLst>
            <a:rect l="0" t="0" r="r" b="b"/>
            <a:pathLst>
              <a:path w="3112" h="7416" extrusionOk="0">
                <a:moveTo>
                  <a:pt x="1783" y="7254"/>
                </a:moveTo>
                <a:cubicBezTo>
                  <a:pt x="1740" y="7283"/>
                  <a:pt x="1726" y="7292"/>
                  <a:pt x="1714" y="7327"/>
                </a:cubicBezTo>
                <a:cubicBezTo>
                  <a:pt x="1748" y="7388"/>
                  <a:pt x="1867" y="7434"/>
                  <a:pt x="1820" y="7320"/>
                </a:cubicBezTo>
                <a:cubicBezTo>
                  <a:pt x="1780" y="7224"/>
                  <a:pt x="1657" y="7294"/>
                  <a:pt x="1728" y="7372"/>
                </a:cubicBezTo>
                <a:cubicBezTo>
                  <a:pt x="1797" y="7448"/>
                  <a:pt x="1872" y="7338"/>
                  <a:pt x="1795" y="7274"/>
                </a:cubicBezTo>
                <a:cubicBezTo>
                  <a:pt x="1750" y="7261"/>
                  <a:pt x="1733" y="7259"/>
                  <a:pt x="1708" y="7291"/>
                </a:cubicBezTo>
                <a:cubicBezTo>
                  <a:pt x="1705" y="7332"/>
                  <a:pt x="1732" y="7478"/>
                  <a:pt x="1810" y="7401"/>
                </a:cubicBezTo>
                <a:cubicBezTo>
                  <a:pt x="1874" y="7338"/>
                  <a:pt x="1771" y="7216"/>
                  <a:pt x="1736" y="7334"/>
                </a:cubicBezTo>
                <a:cubicBezTo>
                  <a:pt x="1711" y="7420"/>
                  <a:pt x="1840" y="7410"/>
                  <a:pt x="1855" y="7326"/>
                </a:cubicBezTo>
                <a:cubicBezTo>
                  <a:pt x="1873" y="7225"/>
                  <a:pt x="1746" y="7220"/>
                  <a:pt x="1739" y="7327"/>
                </a:cubicBezTo>
                <a:cubicBezTo>
                  <a:pt x="1731" y="7444"/>
                  <a:pt x="1824" y="7410"/>
                  <a:pt x="1852" y="7339"/>
                </a:cubicBezTo>
                <a:cubicBezTo>
                  <a:pt x="1814" y="7282"/>
                  <a:pt x="1741" y="7173"/>
                  <a:pt x="1670" y="7276"/>
                </a:cubicBezTo>
                <a:cubicBezTo>
                  <a:pt x="1666" y="7293"/>
                  <a:pt x="1662" y="7310"/>
                  <a:pt x="1658" y="7327"/>
                </a:cubicBezTo>
              </a:path>
              <a:path w="3112" h="7416" extrusionOk="0">
                <a:moveTo>
                  <a:pt x="2414" y="701"/>
                </a:moveTo>
                <a:cubicBezTo>
                  <a:pt x="2480" y="756"/>
                  <a:pt x="2547" y="809"/>
                  <a:pt x="2620" y="856"/>
                </a:cubicBezTo>
                <a:cubicBezTo>
                  <a:pt x="2747" y="938"/>
                  <a:pt x="2878" y="1016"/>
                  <a:pt x="3007" y="1095"/>
                </a:cubicBezTo>
                <a:cubicBezTo>
                  <a:pt x="3042" y="1116"/>
                  <a:pt x="3076" y="1136"/>
                  <a:pt x="3111" y="1157"/>
                </a:cubicBezTo>
              </a:path>
              <a:path w="3112" h="7416" extrusionOk="0">
                <a:moveTo>
                  <a:pt x="1884" y="1276"/>
                </a:moveTo>
                <a:cubicBezTo>
                  <a:pt x="1925" y="1400"/>
                  <a:pt x="1954" y="1521"/>
                  <a:pt x="1973" y="1651"/>
                </a:cubicBezTo>
                <a:cubicBezTo>
                  <a:pt x="1990" y="1764"/>
                  <a:pt x="1999" y="1877"/>
                  <a:pt x="2007" y="1991"/>
                </a:cubicBezTo>
              </a:path>
              <a:path w="3112" h="7416" extrusionOk="0">
                <a:moveTo>
                  <a:pt x="1250" y="1247"/>
                </a:moveTo>
                <a:cubicBezTo>
                  <a:pt x="1127" y="1372"/>
                  <a:pt x="1010" y="1505"/>
                  <a:pt x="880" y="1623"/>
                </a:cubicBezTo>
                <a:cubicBezTo>
                  <a:pt x="849" y="1649"/>
                  <a:pt x="818" y="1675"/>
                  <a:pt x="787" y="1701"/>
                </a:cubicBezTo>
              </a:path>
              <a:path w="3112" h="7416" extrusionOk="0">
                <a:moveTo>
                  <a:pt x="1273" y="588"/>
                </a:moveTo>
                <a:cubicBezTo>
                  <a:pt x="1198" y="605"/>
                  <a:pt x="1124" y="616"/>
                  <a:pt x="1047" y="618"/>
                </a:cubicBezTo>
                <a:cubicBezTo>
                  <a:pt x="915" y="622"/>
                  <a:pt x="784" y="616"/>
                  <a:pt x="652" y="622"/>
                </a:cubicBezTo>
                <a:cubicBezTo>
                  <a:pt x="503" y="628"/>
                  <a:pt x="355" y="642"/>
                  <a:pt x="209" y="670"/>
                </a:cubicBezTo>
                <a:cubicBezTo>
                  <a:pt x="137" y="684"/>
                  <a:pt x="69" y="707"/>
                  <a:pt x="0" y="730"/>
                </a:cubicBezTo>
              </a:path>
              <a:path w="3112" h="7416" extrusionOk="0">
                <a:moveTo>
                  <a:pt x="1129" y="241"/>
                </a:moveTo>
                <a:cubicBezTo>
                  <a:pt x="1035" y="208"/>
                  <a:pt x="942" y="174"/>
                  <a:pt x="848" y="140"/>
                </a:cubicBezTo>
                <a:cubicBezTo>
                  <a:pt x="730" y="96"/>
                  <a:pt x="614" y="48"/>
                  <a:pt x="497" y="0"/>
                </a:cubicBezTo>
              </a:path>
              <a:path w="3112" h="7416" extrusionOk="0">
                <a:moveTo>
                  <a:pt x="1152" y="3226"/>
                </a:moveTo>
                <a:cubicBezTo>
                  <a:pt x="1129" y="3236"/>
                  <a:pt x="1125" y="3242"/>
                  <a:pt x="1110" y="3262"/>
                </a:cubicBezTo>
                <a:cubicBezTo>
                  <a:pt x="1077" y="3304"/>
                  <a:pt x="1048" y="3349"/>
                  <a:pt x="1017" y="3392"/>
                </a:cubicBezTo>
                <a:cubicBezTo>
                  <a:pt x="975" y="3450"/>
                  <a:pt x="932" y="3507"/>
                  <a:pt x="888" y="3563"/>
                </a:cubicBezTo>
                <a:cubicBezTo>
                  <a:pt x="857" y="3603"/>
                  <a:pt x="811" y="3642"/>
                  <a:pt x="788" y="3687"/>
                </a:cubicBezTo>
                <a:cubicBezTo>
                  <a:pt x="788" y="3691"/>
                  <a:pt x="788" y="3695"/>
                  <a:pt x="788" y="3699"/>
                </a:cubicBezTo>
                <a:cubicBezTo>
                  <a:pt x="819" y="3693"/>
                  <a:pt x="848" y="3682"/>
                  <a:pt x="879" y="3673"/>
                </a:cubicBezTo>
                <a:cubicBezTo>
                  <a:pt x="1019" y="3631"/>
                  <a:pt x="1164" y="3617"/>
                  <a:pt x="1309" y="3632"/>
                </a:cubicBezTo>
                <a:cubicBezTo>
                  <a:pt x="1365" y="3638"/>
                  <a:pt x="1418" y="3650"/>
                  <a:pt x="1472" y="3662"/>
                </a:cubicBezTo>
                <a:cubicBezTo>
                  <a:pt x="1505" y="3669"/>
                  <a:pt x="1528" y="3667"/>
                  <a:pt x="1560" y="3663"/>
                </a:cubicBezTo>
              </a:path>
              <a:path w="3112" h="7416" extrusionOk="0">
                <a:moveTo>
                  <a:pt x="1425" y="3223"/>
                </a:moveTo>
                <a:cubicBezTo>
                  <a:pt x="1412" y="3250"/>
                  <a:pt x="1405" y="3273"/>
                  <a:pt x="1400" y="3303"/>
                </a:cubicBezTo>
                <a:cubicBezTo>
                  <a:pt x="1389" y="3370"/>
                  <a:pt x="1380" y="3438"/>
                  <a:pt x="1364" y="3504"/>
                </a:cubicBezTo>
                <a:cubicBezTo>
                  <a:pt x="1340" y="3603"/>
                  <a:pt x="1314" y="3701"/>
                  <a:pt x="1289" y="3799"/>
                </a:cubicBezTo>
                <a:cubicBezTo>
                  <a:pt x="1270" y="3872"/>
                  <a:pt x="1246" y="3944"/>
                  <a:pt x="1244" y="4020"/>
                </a:cubicBezTo>
                <a:cubicBezTo>
                  <a:pt x="1245" y="4027"/>
                  <a:pt x="1245" y="4033"/>
                  <a:pt x="1246" y="4040"/>
                </a:cubicBezTo>
              </a:path>
              <a:path w="3112" h="7416" extrusionOk="0">
                <a:moveTo>
                  <a:pt x="1779" y="3801"/>
                </a:moveTo>
                <a:cubicBezTo>
                  <a:pt x="1790" y="3831"/>
                  <a:pt x="1791" y="3843"/>
                  <a:pt x="1787" y="3878"/>
                </a:cubicBezTo>
                <a:cubicBezTo>
                  <a:pt x="1784" y="3909"/>
                  <a:pt x="1779" y="3939"/>
                  <a:pt x="1775" y="3969"/>
                </a:cubicBezTo>
                <a:cubicBezTo>
                  <a:pt x="1772" y="3988"/>
                  <a:pt x="1769" y="4008"/>
                  <a:pt x="1767" y="4027"/>
                </a:cubicBezTo>
                <a:cubicBezTo>
                  <a:pt x="1786" y="3974"/>
                  <a:pt x="1801" y="3919"/>
                  <a:pt x="1823" y="3867"/>
                </a:cubicBezTo>
                <a:cubicBezTo>
                  <a:pt x="1845" y="3815"/>
                  <a:pt x="1872" y="3759"/>
                  <a:pt x="1911" y="3717"/>
                </a:cubicBezTo>
                <a:cubicBezTo>
                  <a:pt x="1930" y="3697"/>
                  <a:pt x="1964" y="3668"/>
                  <a:pt x="1988" y="3698"/>
                </a:cubicBezTo>
                <a:cubicBezTo>
                  <a:pt x="2015" y="3732"/>
                  <a:pt x="2014" y="3786"/>
                  <a:pt x="2016" y="3826"/>
                </a:cubicBezTo>
                <a:cubicBezTo>
                  <a:pt x="2019" y="3870"/>
                  <a:pt x="2019" y="3915"/>
                  <a:pt x="2023" y="3959"/>
                </a:cubicBezTo>
                <a:cubicBezTo>
                  <a:pt x="2026" y="3974"/>
                  <a:pt x="2025" y="3978"/>
                  <a:pt x="2037" y="3979"/>
                </a:cubicBezTo>
                <a:cubicBezTo>
                  <a:pt x="2060" y="3943"/>
                  <a:pt x="2076" y="3904"/>
                  <a:pt x="2097" y="3867"/>
                </a:cubicBezTo>
                <a:cubicBezTo>
                  <a:pt x="2125" y="3817"/>
                  <a:pt x="2160" y="3755"/>
                  <a:pt x="2206" y="3719"/>
                </a:cubicBezTo>
                <a:cubicBezTo>
                  <a:pt x="2244" y="3689"/>
                  <a:pt x="2278" y="3704"/>
                  <a:pt x="2300" y="3743"/>
                </a:cubicBezTo>
                <a:cubicBezTo>
                  <a:pt x="2330" y="3797"/>
                  <a:pt x="2336" y="3863"/>
                  <a:pt x="2357" y="3920"/>
                </a:cubicBezTo>
                <a:cubicBezTo>
                  <a:pt x="2364" y="3940"/>
                  <a:pt x="2388" y="4019"/>
                  <a:pt x="2426" y="4008"/>
                </a:cubicBezTo>
                <a:cubicBezTo>
                  <a:pt x="2431" y="4004"/>
                  <a:pt x="2435" y="4000"/>
                  <a:pt x="2440" y="3996"/>
                </a:cubicBezTo>
              </a:path>
              <a:path w="3112" h="7416" extrusionOk="0">
                <a:moveTo>
                  <a:pt x="1683" y="2936"/>
                </a:moveTo>
                <a:cubicBezTo>
                  <a:pt x="1679" y="2812"/>
                  <a:pt x="1672" y="2689"/>
                  <a:pt x="1667" y="2566"/>
                </a:cubicBezTo>
                <a:cubicBezTo>
                  <a:pt x="1664" y="2499"/>
                  <a:pt x="1663" y="2431"/>
                  <a:pt x="1660" y="2364"/>
                </a:cubicBezTo>
                <a:cubicBezTo>
                  <a:pt x="1652" y="2160"/>
                  <a:pt x="1620" y="1961"/>
                  <a:pt x="1631" y="1756"/>
                </a:cubicBezTo>
                <a:cubicBezTo>
                  <a:pt x="1637" y="1649"/>
                  <a:pt x="1642" y="1546"/>
                  <a:pt x="1626" y="1440"/>
                </a:cubicBezTo>
                <a:cubicBezTo>
                  <a:pt x="1605" y="1299"/>
                  <a:pt x="1612" y="1159"/>
                  <a:pt x="1595" y="1018"/>
                </a:cubicBezTo>
                <a:cubicBezTo>
                  <a:pt x="1583" y="919"/>
                  <a:pt x="1570" y="829"/>
                  <a:pt x="1574" y="729"/>
                </a:cubicBezTo>
                <a:cubicBezTo>
                  <a:pt x="1576" y="674"/>
                  <a:pt x="1595" y="603"/>
                  <a:pt x="1584" y="549"/>
                </a:cubicBezTo>
                <a:cubicBezTo>
                  <a:pt x="1574" y="544"/>
                  <a:pt x="1571" y="543"/>
                  <a:pt x="1569" y="535"/>
                </a:cubicBezTo>
                <a:cubicBezTo>
                  <a:pt x="1556" y="551"/>
                  <a:pt x="1542" y="564"/>
                  <a:pt x="1530" y="584"/>
                </a:cubicBezTo>
                <a:cubicBezTo>
                  <a:pt x="1505" y="628"/>
                  <a:pt x="1482" y="675"/>
                  <a:pt x="1461" y="721"/>
                </a:cubicBezTo>
                <a:cubicBezTo>
                  <a:pt x="1448" y="748"/>
                  <a:pt x="1437" y="776"/>
                  <a:pt x="1425" y="803"/>
                </a:cubicBezTo>
                <a:cubicBezTo>
                  <a:pt x="1442" y="743"/>
                  <a:pt x="1456" y="681"/>
                  <a:pt x="1480" y="623"/>
                </a:cubicBezTo>
                <a:cubicBezTo>
                  <a:pt x="1496" y="583"/>
                  <a:pt x="1518" y="564"/>
                  <a:pt x="1540" y="538"/>
                </a:cubicBezTo>
                <a:cubicBezTo>
                  <a:pt x="1560" y="585"/>
                  <a:pt x="1577" y="635"/>
                  <a:pt x="1599" y="682"/>
                </a:cubicBezTo>
                <a:cubicBezTo>
                  <a:pt x="1648" y="787"/>
                  <a:pt x="1714" y="861"/>
                  <a:pt x="1817" y="912"/>
                </a:cubicBezTo>
              </a:path>
              <a:path w="3112" h="7416" extrusionOk="0">
                <a:moveTo>
                  <a:pt x="1709" y="4464"/>
                </a:moveTo>
                <a:cubicBezTo>
                  <a:pt x="1708" y="4487"/>
                  <a:pt x="1707" y="4509"/>
                  <a:pt x="1708" y="4532"/>
                </a:cubicBezTo>
                <a:cubicBezTo>
                  <a:pt x="1724" y="4820"/>
                  <a:pt x="1716" y="5107"/>
                  <a:pt x="1722" y="5395"/>
                </a:cubicBezTo>
                <a:cubicBezTo>
                  <a:pt x="1726" y="5581"/>
                  <a:pt x="1735" y="5766"/>
                  <a:pt x="1748" y="5951"/>
                </a:cubicBezTo>
                <a:cubicBezTo>
                  <a:pt x="1754" y="6046"/>
                  <a:pt x="1758" y="6141"/>
                  <a:pt x="1760" y="6236"/>
                </a:cubicBezTo>
                <a:cubicBezTo>
                  <a:pt x="1762" y="6304"/>
                  <a:pt x="1764" y="6371"/>
                  <a:pt x="1763" y="6439"/>
                </a:cubicBezTo>
                <a:cubicBezTo>
                  <a:pt x="1762" y="6522"/>
                  <a:pt x="1757" y="6606"/>
                  <a:pt x="1756" y="6689"/>
                </a:cubicBezTo>
                <a:cubicBezTo>
                  <a:pt x="1755" y="6740"/>
                  <a:pt x="1755" y="6791"/>
                  <a:pt x="1752" y="6842"/>
                </a:cubicBezTo>
                <a:cubicBezTo>
                  <a:pt x="1750" y="6889"/>
                  <a:pt x="1749" y="6936"/>
                  <a:pt x="1747" y="6983"/>
                </a:cubicBezTo>
                <a:cubicBezTo>
                  <a:pt x="1717" y="6952"/>
                  <a:pt x="1706" y="6944"/>
                  <a:pt x="1688" y="6898"/>
                </a:cubicBezTo>
                <a:cubicBezTo>
                  <a:pt x="1659" y="6822"/>
                  <a:pt x="1631" y="6749"/>
                  <a:pt x="1592" y="6677"/>
                </a:cubicBezTo>
                <a:cubicBezTo>
                  <a:pt x="1575" y="6647"/>
                  <a:pt x="1558" y="6622"/>
                  <a:pt x="1535" y="6597"/>
                </a:cubicBezTo>
                <a:cubicBezTo>
                  <a:pt x="1531" y="6595"/>
                  <a:pt x="1526" y="6594"/>
                  <a:pt x="1522" y="6592"/>
                </a:cubicBezTo>
                <a:cubicBezTo>
                  <a:pt x="1534" y="6615"/>
                  <a:pt x="1547" y="6637"/>
                  <a:pt x="1559" y="6660"/>
                </a:cubicBezTo>
                <a:cubicBezTo>
                  <a:pt x="1613" y="6766"/>
                  <a:pt x="1665" y="6861"/>
                  <a:pt x="1750" y="6945"/>
                </a:cubicBezTo>
                <a:cubicBezTo>
                  <a:pt x="1755" y="6949"/>
                  <a:pt x="1760" y="6954"/>
                  <a:pt x="1765" y="6958"/>
                </a:cubicBezTo>
                <a:cubicBezTo>
                  <a:pt x="1778" y="6936"/>
                  <a:pt x="1793" y="6913"/>
                  <a:pt x="1806" y="6888"/>
                </a:cubicBezTo>
                <a:cubicBezTo>
                  <a:pt x="1835" y="6833"/>
                  <a:pt x="1861" y="6777"/>
                  <a:pt x="1881" y="6718"/>
                </a:cubicBezTo>
                <a:cubicBezTo>
                  <a:pt x="1899" y="6660"/>
                  <a:pt x="1905" y="6639"/>
                  <a:pt x="1908" y="6597"/>
                </a:cubicBezTo>
              </a:path>
              <a:path w="3112" h="7416" extrusionOk="0">
                <a:moveTo>
                  <a:pt x="1941" y="4260"/>
                </a:moveTo>
                <a:cubicBezTo>
                  <a:pt x="1936" y="4295"/>
                  <a:pt x="1930" y="4331"/>
                  <a:pt x="1925" y="4366"/>
                </a:cubicBezTo>
                <a:cubicBezTo>
                  <a:pt x="1920" y="4401"/>
                  <a:pt x="1918" y="4414"/>
                  <a:pt x="1922" y="4439"/>
                </a:cubicBezTo>
              </a:path>
              <a:path w="3112" h="7416" extrusionOk="0">
                <a:moveTo>
                  <a:pt x="1911" y="4769"/>
                </a:moveTo>
                <a:cubicBezTo>
                  <a:pt x="1905" y="4789"/>
                  <a:pt x="1899" y="4807"/>
                  <a:pt x="1897" y="4828"/>
                </a:cubicBezTo>
                <a:cubicBezTo>
                  <a:pt x="1895" y="4849"/>
                  <a:pt x="1899" y="4868"/>
                  <a:pt x="1900" y="4889"/>
                </a:cubicBezTo>
                <a:cubicBezTo>
                  <a:pt x="1901" y="4907"/>
                  <a:pt x="1903" y="4925"/>
                  <a:pt x="1904" y="4943"/>
                </a:cubicBezTo>
              </a:path>
              <a:path w="3112" h="7416" extrusionOk="0">
                <a:moveTo>
                  <a:pt x="1907" y="5246"/>
                </a:moveTo>
                <a:cubicBezTo>
                  <a:pt x="1904" y="5271"/>
                  <a:pt x="1897" y="5294"/>
                  <a:pt x="1894" y="5319"/>
                </a:cubicBezTo>
                <a:cubicBezTo>
                  <a:pt x="1890" y="5346"/>
                  <a:pt x="1894" y="5370"/>
                  <a:pt x="1893" y="5396"/>
                </a:cubicBezTo>
                <a:cubicBezTo>
                  <a:pt x="1892" y="5401"/>
                  <a:pt x="1891" y="5406"/>
                  <a:pt x="1890" y="5411"/>
                </a:cubicBezTo>
              </a:path>
              <a:path w="3112" h="7416" extrusionOk="0">
                <a:moveTo>
                  <a:pt x="1912" y="5701"/>
                </a:moveTo>
                <a:cubicBezTo>
                  <a:pt x="1910" y="5725"/>
                  <a:pt x="1910" y="5751"/>
                  <a:pt x="1912" y="5775"/>
                </a:cubicBezTo>
                <a:cubicBezTo>
                  <a:pt x="1913" y="5782"/>
                  <a:pt x="1914" y="5789"/>
                  <a:pt x="1915" y="5796"/>
                </a:cubicBezTo>
              </a:path>
              <a:path w="3112" h="7416" extrusionOk="0">
                <a:moveTo>
                  <a:pt x="1901" y="6153"/>
                </a:moveTo>
                <a:cubicBezTo>
                  <a:pt x="1901" y="6176"/>
                  <a:pt x="1904" y="6198"/>
                  <a:pt x="1906" y="6221"/>
                </a:cubicBezTo>
                <a:cubicBezTo>
                  <a:pt x="1909" y="6254"/>
                  <a:pt x="1909" y="6288"/>
                  <a:pt x="1912" y="6321"/>
                </a:cubicBezTo>
                <a:cubicBezTo>
                  <a:pt x="1913" y="6330"/>
                  <a:pt x="1915" y="6340"/>
                  <a:pt x="1916" y="6349"/>
                </a:cubicBezTo>
              </a:path>
              <a:path w="3112" h="7416" extrusionOk="0">
                <a:moveTo>
                  <a:pt x="1917" y="7038"/>
                </a:moveTo>
                <a:cubicBezTo>
                  <a:pt x="1916" y="7052"/>
                  <a:pt x="1915" y="7065"/>
                  <a:pt x="1914" y="7079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3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04163" y="41671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4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96213" y="4259263"/>
            <a:ext cx="36512" cy="44450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67" y="42"/>
              </a:cxn>
              <a:cxn ang="0">
                <a:pos x="32" y="80"/>
              </a:cxn>
              <a:cxn ang="0">
                <a:pos x="0" y="123"/>
              </a:cxn>
            </a:cxnLst>
            <a:rect l="0" t="0" r="r" b="b"/>
            <a:pathLst>
              <a:path w="101" h="124" extrusionOk="0">
                <a:moveTo>
                  <a:pt x="100" y="0"/>
                </a:moveTo>
                <a:cubicBezTo>
                  <a:pt x="91" y="15"/>
                  <a:pt x="80" y="29"/>
                  <a:pt x="67" y="42"/>
                </a:cubicBezTo>
                <a:cubicBezTo>
                  <a:pt x="55" y="54"/>
                  <a:pt x="43" y="66"/>
                  <a:pt x="32" y="80"/>
                </a:cubicBezTo>
                <a:cubicBezTo>
                  <a:pt x="19" y="96"/>
                  <a:pt x="10" y="106"/>
                  <a:pt x="0" y="12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5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89850" y="4400550"/>
            <a:ext cx="28575" cy="34925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3" y="50"/>
              </a:cxn>
              <a:cxn ang="0">
                <a:pos x="0" y="96"/>
              </a:cxn>
            </a:cxnLst>
            <a:rect l="0" t="0" r="r" b="b"/>
            <a:pathLst>
              <a:path w="80" h="97" extrusionOk="0">
                <a:moveTo>
                  <a:pt x="79" y="0"/>
                </a:moveTo>
                <a:cubicBezTo>
                  <a:pt x="63" y="16"/>
                  <a:pt x="47" y="32"/>
                  <a:pt x="33" y="50"/>
                </a:cubicBezTo>
                <a:cubicBezTo>
                  <a:pt x="21" y="66"/>
                  <a:pt x="11" y="79"/>
                  <a:pt x="0" y="9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6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85075" y="4543425"/>
            <a:ext cx="34925" cy="508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44" y="69"/>
              </a:cxn>
              <a:cxn ang="0">
                <a:pos x="9" y="129"/>
              </a:cxn>
              <a:cxn ang="0">
                <a:pos x="0" y="143"/>
              </a:cxn>
            </a:cxnLst>
            <a:rect l="0" t="0" r="r" b="b"/>
            <a:pathLst>
              <a:path w="96" h="144" extrusionOk="0">
                <a:moveTo>
                  <a:pt x="95" y="0"/>
                </a:moveTo>
                <a:cubicBezTo>
                  <a:pt x="79" y="23"/>
                  <a:pt x="61" y="46"/>
                  <a:pt x="44" y="69"/>
                </a:cubicBezTo>
                <a:cubicBezTo>
                  <a:pt x="30" y="89"/>
                  <a:pt x="20" y="108"/>
                  <a:pt x="9" y="129"/>
                </a:cubicBezTo>
                <a:cubicBezTo>
                  <a:pt x="6" y="134"/>
                  <a:pt x="3" y="138"/>
                  <a:pt x="0" y="14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7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42200" y="4735513"/>
            <a:ext cx="49213" cy="65087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94" y="46"/>
              </a:cxn>
              <a:cxn ang="0">
                <a:pos x="31" y="133"/>
              </a:cxn>
              <a:cxn ang="0">
                <a:pos x="0" y="181"/>
              </a:cxn>
            </a:cxnLst>
            <a:rect l="0" t="0" r="r" b="b"/>
            <a:pathLst>
              <a:path w="136" h="182" extrusionOk="0">
                <a:moveTo>
                  <a:pt x="135" y="0"/>
                </a:moveTo>
                <a:cubicBezTo>
                  <a:pt x="116" y="12"/>
                  <a:pt x="108" y="28"/>
                  <a:pt x="94" y="46"/>
                </a:cubicBezTo>
                <a:cubicBezTo>
                  <a:pt x="73" y="74"/>
                  <a:pt x="49" y="103"/>
                  <a:pt x="31" y="133"/>
                </a:cubicBezTo>
                <a:cubicBezTo>
                  <a:pt x="18" y="159"/>
                  <a:pt x="14" y="168"/>
                  <a:pt x="0" y="181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8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19963" y="4919663"/>
            <a:ext cx="44450" cy="68262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87" y="58"/>
              </a:cxn>
              <a:cxn ang="0">
                <a:pos x="32" y="142"/>
              </a:cxn>
              <a:cxn ang="0">
                <a:pos x="0" y="188"/>
              </a:cxn>
            </a:cxnLst>
            <a:rect l="0" t="0" r="r" b="b"/>
            <a:pathLst>
              <a:path w="121" h="189" extrusionOk="0">
                <a:moveTo>
                  <a:pt x="120" y="0"/>
                </a:moveTo>
                <a:cubicBezTo>
                  <a:pt x="109" y="20"/>
                  <a:pt x="99" y="39"/>
                  <a:pt x="87" y="58"/>
                </a:cubicBezTo>
                <a:cubicBezTo>
                  <a:pt x="69" y="85"/>
                  <a:pt x="47" y="114"/>
                  <a:pt x="32" y="142"/>
                </a:cubicBezTo>
                <a:cubicBezTo>
                  <a:pt x="20" y="169"/>
                  <a:pt x="17" y="177"/>
                  <a:pt x="0" y="18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9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73913" y="5127625"/>
            <a:ext cx="41275" cy="50800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35" y="95"/>
              </a:cxn>
              <a:cxn ang="0">
                <a:pos x="0" y="139"/>
              </a:cxn>
            </a:cxnLst>
            <a:rect l="0" t="0" r="r" b="b"/>
            <a:pathLst>
              <a:path w="116" h="140" extrusionOk="0">
                <a:moveTo>
                  <a:pt x="115" y="0"/>
                </a:moveTo>
                <a:cubicBezTo>
                  <a:pt x="88" y="29"/>
                  <a:pt x="58" y="62"/>
                  <a:pt x="35" y="95"/>
                </a:cubicBezTo>
                <a:cubicBezTo>
                  <a:pt x="21" y="121"/>
                  <a:pt x="17" y="129"/>
                  <a:pt x="0" y="13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0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58025" y="5286375"/>
            <a:ext cx="41275" cy="57150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70" y="57"/>
              </a:cxn>
              <a:cxn ang="0">
                <a:pos x="17" y="138"/>
              </a:cxn>
              <a:cxn ang="0">
                <a:pos x="0" y="156"/>
              </a:cxn>
            </a:cxnLst>
            <a:rect l="0" t="0" r="r" b="b"/>
            <a:pathLst>
              <a:path w="114" h="157" extrusionOk="0">
                <a:moveTo>
                  <a:pt x="113" y="0"/>
                </a:moveTo>
                <a:cubicBezTo>
                  <a:pt x="99" y="20"/>
                  <a:pt x="85" y="38"/>
                  <a:pt x="70" y="57"/>
                </a:cubicBezTo>
                <a:cubicBezTo>
                  <a:pt x="50" y="83"/>
                  <a:pt x="36" y="112"/>
                  <a:pt x="17" y="138"/>
                </a:cubicBezTo>
                <a:cubicBezTo>
                  <a:pt x="11" y="144"/>
                  <a:pt x="6" y="150"/>
                  <a:pt x="0" y="15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1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70713" y="5461000"/>
            <a:ext cx="28575" cy="46038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36" y="57"/>
              </a:cxn>
              <a:cxn ang="0">
                <a:pos x="0" y="127"/>
              </a:cxn>
            </a:cxnLst>
            <a:rect l="0" t="0" r="r" b="b"/>
            <a:pathLst>
              <a:path w="81" h="128" extrusionOk="0">
                <a:moveTo>
                  <a:pt x="80" y="0"/>
                </a:moveTo>
                <a:cubicBezTo>
                  <a:pt x="65" y="17"/>
                  <a:pt x="49" y="37"/>
                  <a:pt x="36" y="57"/>
                </a:cubicBezTo>
                <a:cubicBezTo>
                  <a:pt x="21" y="80"/>
                  <a:pt x="10" y="102"/>
                  <a:pt x="0" y="127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2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84988" y="5626100"/>
            <a:ext cx="20637" cy="38100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14" y="82"/>
              </a:cxn>
              <a:cxn ang="0">
                <a:pos x="0" y="106"/>
              </a:cxn>
            </a:cxnLst>
            <a:rect l="0" t="0" r="r" b="b"/>
            <a:pathLst>
              <a:path w="59" h="107" extrusionOk="0">
                <a:moveTo>
                  <a:pt x="58" y="0"/>
                </a:moveTo>
                <a:cubicBezTo>
                  <a:pt x="41" y="27"/>
                  <a:pt x="29" y="54"/>
                  <a:pt x="14" y="82"/>
                </a:cubicBezTo>
                <a:cubicBezTo>
                  <a:pt x="9" y="90"/>
                  <a:pt x="5" y="98"/>
                  <a:pt x="0" y="10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3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7988" y="5783263"/>
            <a:ext cx="46037" cy="65087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75" y="71"/>
              </a:cxn>
              <a:cxn ang="0">
                <a:pos x="0" y="180"/>
              </a:cxn>
            </a:cxnLst>
            <a:rect l="0" t="0" r="r" b="b"/>
            <a:pathLst>
              <a:path w="125" h="181" extrusionOk="0">
                <a:moveTo>
                  <a:pt x="124" y="0"/>
                </a:moveTo>
                <a:cubicBezTo>
                  <a:pt x="111" y="25"/>
                  <a:pt x="92" y="47"/>
                  <a:pt x="75" y="71"/>
                </a:cubicBezTo>
                <a:cubicBezTo>
                  <a:pt x="49" y="108"/>
                  <a:pt x="23" y="142"/>
                  <a:pt x="0" y="18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4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97650" y="6007100"/>
            <a:ext cx="52388" cy="85725"/>
          </a:xfrm>
          <a:custGeom>
            <a:avLst/>
            <a:gdLst/>
            <a:ahLst/>
            <a:cxnLst>
              <a:cxn ang="0">
                <a:pos x="142" y="0"/>
              </a:cxn>
              <a:cxn ang="0">
                <a:pos x="86" y="84"/>
              </a:cxn>
              <a:cxn ang="0">
                <a:pos x="0" y="235"/>
              </a:cxn>
            </a:cxnLst>
            <a:rect l="0" t="0" r="r" b="b"/>
            <a:pathLst>
              <a:path w="143" h="236" extrusionOk="0">
                <a:moveTo>
                  <a:pt x="142" y="0"/>
                </a:moveTo>
                <a:cubicBezTo>
                  <a:pt x="124" y="29"/>
                  <a:pt x="105" y="55"/>
                  <a:pt x="86" y="84"/>
                </a:cubicBezTo>
                <a:cubicBezTo>
                  <a:pt x="54" y="132"/>
                  <a:pt x="25" y="183"/>
                  <a:pt x="0" y="23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5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32550" y="6243638"/>
            <a:ext cx="47625" cy="61912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92" y="43"/>
              </a:cxn>
              <a:cxn ang="0">
                <a:pos x="30" y="120"/>
              </a:cxn>
              <a:cxn ang="0">
                <a:pos x="0" y="173"/>
              </a:cxn>
            </a:cxnLst>
            <a:rect l="0" t="0" r="r" b="b"/>
            <a:pathLst>
              <a:path w="133" h="174" extrusionOk="0">
                <a:moveTo>
                  <a:pt x="132" y="0"/>
                </a:moveTo>
                <a:cubicBezTo>
                  <a:pt x="119" y="17"/>
                  <a:pt x="107" y="28"/>
                  <a:pt x="92" y="43"/>
                </a:cubicBezTo>
                <a:cubicBezTo>
                  <a:pt x="71" y="64"/>
                  <a:pt x="44" y="94"/>
                  <a:pt x="30" y="120"/>
                </a:cubicBezTo>
                <a:cubicBezTo>
                  <a:pt x="19" y="149"/>
                  <a:pt x="15" y="158"/>
                  <a:pt x="0" y="17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6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97613" y="6426200"/>
            <a:ext cx="33337" cy="53975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0" y="149"/>
              </a:cxn>
            </a:cxnLst>
            <a:rect l="0" t="0" r="r" b="b"/>
            <a:pathLst>
              <a:path w="93" h="150" extrusionOk="0">
                <a:moveTo>
                  <a:pt x="92" y="0"/>
                </a:moveTo>
                <a:cubicBezTo>
                  <a:pt x="63" y="52"/>
                  <a:pt x="34" y="100"/>
                  <a:pt x="0" y="14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7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21413" y="4125913"/>
            <a:ext cx="4762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73"/>
              </a:cxn>
              <a:cxn ang="0">
                <a:pos x="11" y="194"/>
              </a:cxn>
            </a:cxnLst>
            <a:rect l="0" t="0" r="r" b="b"/>
            <a:pathLst>
              <a:path w="12" h="195" extrusionOk="0">
                <a:moveTo>
                  <a:pt x="0" y="0"/>
                </a:moveTo>
                <a:cubicBezTo>
                  <a:pt x="2" y="24"/>
                  <a:pt x="4" y="49"/>
                  <a:pt x="5" y="73"/>
                </a:cubicBezTo>
                <a:cubicBezTo>
                  <a:pt x="6" y="114"/>
                  <a:pt x="8" y="154"/>
                  <a:pt x="11" y="194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8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5538" y="4343400"/>
            <a:ext cx="3175" cy="762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75"/>
              </a:cxn>
              <a:cxn ang="0">
                <a:pos x="3" y="182"/>
              </a:cxn>
              <a:cxn ang="0">
                <a:pos x="0" y="209"/>
              </a:cxn>
            </a:cxnLst>
            <a:rect l="0" t="0" r="r" b="b"/>
            <a:pathLst>
              <a:path w="11" h="210" extrusionOk="0">
                <a:moveTo>
                  <a:pt x="10" y="0"/>
                </a:moveTo>
                <a:cubicBezTo>
                  <a:pt x="10" y="25"/>
                  <a:pt x="9" y="50"/>
                  <a:pt x="8" y="75"/>
                </a:cubicBezTo>
                <a:cubicBezTo>
                  <a:pt x="6" y="111"/>
                  <a:pt x="5" y="147"/>
                  <a:pt x="3" y="182"/>
                </a:cubicBezTo>
                <a:cubicBezTo>
                  <a:pt x="2" y="191"/>
                  <a:pt x="1" y="200"/>
                  <a:pt x="0" y="20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9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3950" y="4567238"/>
            <a:ext cx="1588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47"/>
              </a:cxn>
              <a:cxn ang="0">
                <a:pos x="2" y="125"/>
              </a:cxn>
            </a:cxnLst>
            <a:rect l="0" t="0" r="r" b="b"/>
            <a:pathLst>
              <a:path w="5" h="126" extrusionOk="0">
                <a:moveTo>
                  <a:pt x="0" y="0"/>
                </a:moveTo>
                <a:cubicBezTo>
                  <a:pt x="1" y="16"/>
                  <a:pt x="1" y="31"/>
                  <a:pt x="2" y="47"/>
                </a:cubicBezTo>
                <a:cubicBezTo>
                  <a:pt x="4" y="73"/>
                  <a:pt x="4" y="99"/>
                  <a:pt x="2" y="12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80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2363" y="4773613"/>
            <a:ext cx="1587" cy="460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" y="69"/>
              </a:cxn>
              <a:cxn ang="0">
                <a:pos x="3" y="126"/>
              </a:cxn>
            </a:cxnLst>
            <a:rect l="0" t="0" r="r" b="b"/>
            <a:pathLst>
              <a:path w="5" h="127" extrusionOk="0">
                <a:moveTo>
                  <a:pt x="4" y="0"/>
                </a:moveTo>
                <a:cubicBezTo>
                  <a:pt x="2" y="23"/>
                  <a:pt x="1" y="46"/>
                  <a:pt x="1" y="69"/>
                </a:cubicBezTo>
                <a:cubicBezTo>
                  <a:pt x="1" y="89"/>
                  <a:pt x="1" y="106"/>
                  <a:pt x="3" y="12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81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4940300"/>
            <a:ext cx="1588" cy="142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0"/>
              </a:cxn>
            </a:cxnLst>
            <a:rect l="0" t="0" r="r" b="b"/>
            <a:pathLst>
              <a:path w="5" h="41" extrusionOk="0">
                <a:moveTo>
                  <a:pt x="4" y="0"/>
                </a:moveTo>
                <a:cubicBezTo>
                  <a:pt x="2" y="13"/>
                  <a:pt x="1" y="27"/>
                  <a:pt x="0" y="4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82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5054600"/>
            <a:ext cx="3175" cy="71438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0" y="70"/>
              </a:cxn>
              <a:cxn ang="0">
                <a:pos x="5" y="198"/>
              </a:cxn>
            </a:cxnLst>
            <a:rect l="0" t="0" r="r" b="b"/>
            <a:pathLst>
              <a:path w="7" h="199" extrusionOk="0">
                <a:moveTo>
                  <a:pt x="6" y="13"/>
                </a:moveTo>
                <a:cubicBezTo>
                  <a:pt x="-11" y="-10"/>
                  <a:pt x="0" y="52"/>
                  <a:pt x="0" y="70"/>
                </a:cubicBezTo>
                <a:cubicBezTo>
                  <a:pt x="0" y="113"/>
                  <a:pt x="3" y="155"/>
                  <a:pt x="5" y="19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83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26113" y="6388100"/>
            <a:ext cx="280987" cy="295275"/>
          </a:xfrm>
          <a:custGeom>
            <a:avLst/>
            <a:gdLst/>
            <a:ahLst/>
            <a:cxnLst>
              <a:cxn ang="0">
                <a:pos x="723" y="260"/>
              </a:cxn>
              <a:cxn ang="0">
                <a:pos x="712" y="203"/>
              </a:cxn>
              <a:cxn ang="0">
                <a:pos x="611" y="74"/>
              </a:cxn>
              <a:cxn ang="0">
                <a:pos x="522" y="32"/>
              </a:cxn>
              <a:cxn ang="0">
                <a:pos x="414" y="4"/>
              </a:cxn>
              <a:cxn ang="0">
                <a:pos x="247" y="30"/>
              </a:cxn>
              <a:cxn ang="0">
                <a:pos x="89" y="125"/>
              </a:cxn>
              <a:cxn ang="0">
                <a:pos x="0" y="369"/>
              </a:cxn>
              <a:cxn ang="0">
                <a:pos x="194" y="747"/>
              </a:cxn>
              <a:cxn ang="0">
                <a:pos x="484" y="818"/>
              </a:cxn>
              <a:cxn ang="0">
                <a:pos x="687" y="759"/>
              </a:cxn>
              <a:cxn ang="0">
                <a:pos x="778" y="730"/>
              </a:cxn>
            </a:cxnLst>
            <a:rect l="0" t="0" r="r" b="b"/>
            <a:pathLst>
              <a:path w="779" h="822" extrusionOk="0">
                <a:moveTo>
                  <a:pt x="723" y="260"/>
                </a:moveTo>
                <a:cubicBezTo>
                  <a:pt x="719" y="242"/>
                  <a:pt x="718" y="222"/>
                  <a:pt x="712" y="203"/>
                </a:cubicBezTo>
                <a:cubicBezTo>
                  <a:pt x="693" y="146"/>
                  <a:pt x="662" y="105"/>
                  <a:pt x="611" y="74"/>
                </a:cubicBezTo>
                <a:cubicBezTo>
                  <a:pt x="582" y="56"/>
                  <a:pt x="554" y="44"/>
                  <a:pt x="522" y="32"/>
                </a:cubicBezTo>
                <a:cubicBezTo>
                  <a:pt x="486" y="19"/>
                  <a:pt x="452" y="9"/>
                  <a:pt x="414" y="4"/>
                </a:cubicBezTo>
                <a:cubicBezTo>
                  <a:pt x="354" y="-4"/>
                  <a:pt x="302" y="4"/>
                  <a:pt x="247" y="30"/>
                </a:cubicBezTo>
                <a:cubicBezTo>
                  <a:pt x="196" y="54"/>
                  <a:pt x="131" y="87"/>
                  <a:pt x="89" y="125"/>
                </a:cubicBezTo>
                <a:cubicBezTo>
                  <a:pt x="17" y="192"/>
                  <a:pt x="-2" y="273"/>
                  <a:pt x="0" y="369"/>
                </a:cubicBezTo>
                <a:cubicBezTo>
                  <a:pt x="2" y="518"/>
                  <a:pt x="60" y="670"/>
                  <a:pt x="194" y="747"/>
                </a:cubicBezTo>
                <a:cubicBezTo>
                  <a:pt x="278" y="795"/>
                  <a:pt x="388" y="825"/>
                  <a:pt x="484" y="818"/>
                </a:cubicBezTo>
                <a:cubicBezTo>
                  <a:pt x="555" y="813"/>
                  <a:pt x="620" y="779"/>
                  <a:pt x="687" y="759"/>
                </a:cubicBezTo>
                <a:cubicBezTo>
                  <a:pt x="734" y="745"/>
                  <a:pt x="748" y="741"/>
                  <a:pt x="778" y="730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auto">
          <a:xfrm>
            <a:off x="609600" y="152400"/>
            <a:ext cx="3801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</a:rPr>
              <a:t>In Class Discussion </a:t>
            </a:r>
            <a:r>
              <a:rPr lang="en-US" sz="2400" dirty="0" smtClean="0">
                <a:latin typeface="Times New Roman" charset="0"/>
              </a:rPr>
              <a:t>Question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31838"/>
            <a:ext cx="8229600" cy="2014537"/>
          </a:xfrm>
        </p:spPr>
        <p:txBody>
          <a:bodyPr/>
          <a:lstStyle/>
          <a:p>
            <a:r>
              <a:rPr lang="en-US" sz="3200"/>
              <a:t>Two speakers, A and B, are “in phase” and emit a pure note with a wavelength 2 m.  The speakers are side-by-side, 3 m apart. Point C is 4 m directly in front of speaker A.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7188"/>
            <a:ext cx="5638800" cy="3960812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/>
              <a:t>At point C, there will be</a:t>
            </a:r>
          </a:p>
          <a:p>
            <a:pPr marL="609600" indent="-609600">
              <a:buFontTx/>
              <a:buAutoNum type="alphaUcPeriod"/>
            </a:pPr>
            <a:r>
              <a:rPr lang="en-US" dirty="0"/>
              <a:t>C</a:t>
            </a:r>
            <a:r>
              <a:rPr lang="en-US" dirty="0" smtClean="0"/>
              <a:t>onstructive </a:t>
            </a:r>
            <a:r>
              <a:rPr lang="en-US" dirty="0"/>
              <a:t>interference </a:t>
            </a:r>
            <a:r>
              <a:rPr lang="en-US" dirty="0" smtClean="0"/>
              <a:t>(Amplitude at C =2A</a:t>
            </a:r>
            <a:r>
              <a:rPr lang="en-US" dirty="0"/>
              <a:t>)</a:t>
            </a:r>
          </a:p>
          <a:p>
            <a:pPr marL="609600" indent="-609600">
              <a:buFontTx/>
              <a:buAutoNum type="alphaUcPeriod"/>
            </a:pPr>
            <a:r>
              <a:rPr lang="en-US" dirty="0"/>
              <a:t>D</a:t>
            </a:r>
            <a:r>
              <a:rPr lang="en-US" dirty="0" smtClean="0"/>
              <a:t>estructive </a:t>
            </a:r>
            <a:r>
              <a:rPr lang="en-US" dirty="0"/>
              <a:t>interference </a:t>
            </a:r>
            <a:r>
              <a:rPr lang="en-US" dirty="0" smtClean="0"/>
              <a:t>(Amplitude at C =zero)</a:t>
            </a:r>
            <a:endParaRPr lang="en-US" dirty="0"/>
          </a:p>
        </p:txBody>
      </p:sp>
      <p:sp>
        <p:nvSpPr>
          <p:cNvPr id="72708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88288" y="3498850"/>
            <a:ext cx="161925" cy="323850"/>
          </a:xfrm>
          <a:custGeom>
            <a:avLst/>
            <a:gdLst/>
            <a:ahLst/>
            <a:cxnLst>
              <a:cxn ang="0">
                <a:pos x="74" y="43"/>
              </a:cxn>
              <a:cxn ang="0">
                <a:pos x="74" y="107"/>
              </a:cxn>
              <a:cxn ang="0">
                <a:pos x="91" y="261"/>
              </a:cxn>
              <a:cxn ang="0">
                <a:pos x="88" y="509"/>
              </a:cxn>
              <a:cxn ang="0">
                <a:pos x="79" y="784"/>
              </a:cxn>
              <a:cxn ang="0">
                <a:pos x="96" y="776"/>
              </a:cxn>
              <a:cxn ang="0">
                <a:pos x="90" y="721"/>
              </a:cxn>
              <a:cxn ang="0">
                <a:pos x="51" y="649"/>
              </a:cxn>
              <a:cxn ang="0">
                <a:pos x="33" y="516"/>
              </a:cxn>
              <a:cxn ang="0">
                <a:pos x="3" y="254"/>
              </a:cxn>
              <a:cxn ang="0">
                <a:pos x="67" y="102"/>
              </a:cxn>
              <a:cxn ang="0">
                <a:pos x="209" y="4"/>
              </a:cxn>
              <a:cxn ang="0">
                <a:pos x="383" y="64"/>
              </a:cxn>
              <a:cxn ang="0">
                <a:pos x="441" y="200"/>
              </a:cxn>
              <a:cxn ang="0">
                <a:pos x="399" y="303"/>
              </a:cxn>
              <a:cxn ang="0">
                <a:pos x="158" y="402"/>
              </a:cxn>
              <a:cxn ang="0">
                <a:pos x="129" y="414"/>
              </a:cxn>
              <a:cxn ang="0">
                <a:pos x="199" y="453"/>
              </a:cxn>
              <a:cxn ang="0">
                <a:pos x="329" y="526"/>
              </a:cxn>
              <a:cxn ang="0">
                <a:pos x="428" y="664"/>
              </a:cxn>
              <a:cxn ang="0">
                <a:pos x="428" y="862"/>
              </a:cxn>
              <a:cxn ang="0">
                <a:pos x="272" y="880"/>
              </a:cxn>
              <a:cxn ang="0">
                <a:pos x="108" y="788"/>
              </a:cxn>
              <a:cxn ang="0">
                <a:pos x="64" y="765"/>
              </a:cxn>
            </a:cxnLst>
            <a:rect l="0" t="0" r="r" b="b"/>
            <a:pathLst>
              <a:path w="450" h="901" extrusionOk="0">
                <a:moveTo>
                  <a:pt x="74" y="43"/>
                </a:moveTo>
                <a:cubicBezTo>
                  <a:pt x="71" y="64"/>
                  <a:pt x="69" y="77"/>
                  <a:pt x="74" y="107"/>
                </a:cubicBezTo>
                <a:cubicBezTo>
                  <a:pt x="83" y="158"/>
                  <a:pt x="89" y="209"/>
                  <a:pt x="91" y="261"/>
                </a:cubicBezTo>
                <a:cubicBezTo>
                  <a:pt x="94" y="344"/>
                  <a:pt x="92" y="426"/>
                  <a:pt x="88" y="509"/>
                </a:cubicBezTo>
                <a:cubicBezTo>
                  <a:pt x="85" y="571"/>
                  <a:pt x="46" y="726"/>
                  <a:pt x="79" y="784"/>
                </a:cubicBezTo>
                <a:cubicBezTo>
                  <a:pt x="91" y="806"/>
                  <a:pt x="84" y="782"/>
                  <a:pt x="96" y="776"/>
                </a:cubicBezTo>
                <a:cubicBezTo>
                  <a:pt x="100" y="749"/>
                  <a:pt x="107" y="739"/>
                  <a:pt x="90" y="721"/>
                </a:cubicBezTo>
                <a:cubicBezTo>
                  <a:pt x="67" y="696"/>
                  <a:pt x="56" y="687"/>
                  <a:pt x="51" y="649"/>
                </a:cubicBezTo>
                <a:cubicBezTo>
                  <a:pt x="45" y="605"/>
                  <a:pt x="42" y="560"/>
                  <a:pt x="33" y="516"/>
                </a:cubicBezTo>
                <a:cubicBezTo>
                  <a:pt x="16" y="431"/>
                  <a:pt x="-10" y="341"/>
                  <a:pt x="3" y="254"/>
                </a:cubicBezTo>
                <a:cubicBezTo>
                  <a:pt x="11" y="202"/>
                  <a:pt x="35" y="144"/>
                  <a:pt x="67" y="102"/>
                </a:cubicBezTo>
                <a:cubicBezTo>
                  <a:pt x="102" y="57"/>
                  <a:pt x="153" y="17"/>
                  <a:pt x="209" y="4"/>
                </a:cubicBezTo>
                <a:cubicBezTo>
                  <a:pt x="276" y="-12"/>
                  <a:pt x="336" y="18"/>
                  <a:pt x="383" y="64"/>
                </a:cubicBezTo>
                <a:cubicBezTo>
                  <a:pt x="420" y="100"/>
                  <a:pt x="444" y="148"/>
                  <a:pt x="441" y="200"/>
                </a:cubicBezTo>
                <a:cubicBezTo>
                  <a:pt x="439" y="239"/>
                  <a:pt x="425" y="274"/>
                  <a:pt x="399" y="303"/>
                </a:cubicBezTo>
                <a:cubicBezTo>
                  <a:pt x="339" y="371"/>
                  <a:pt x="241" y="382"/>
                  <a:pt x="158" y="402"/>
                </a:cubicBezTo>
                <a:cubicBezTo>
                  <a:pt x="141" y="406"/>
                  <a:pt x="137" y="406"/>
                  <a:pt x="129" y="414"/>
                </a:cubicBezTo>
                <a:cubicBezTo>
                  <a:pt x="151" y="434"/>
                  <a:pt x="167" y="439"/>
                  <a:pt x="199" y="453"/>
                </a:cubicBezTo>
                <a:cubicBezTo>
                  <a:pt x="245" y="473"/>
                  <a:pt x="289" y="497"/>
                  <a:pt x="329" y="526"/>
                </a:cubicBezTo>
                <a:cubicBezTo>
                  <a:pt x="377" y="561"/>
                  <a:pt x="407" y="609"/>
                  <a:pt x="428" y="664"/>
                </a:cubicBezTo>
                <a:cubicBezTo>
                  <a:pt x="451" y="724"/>
                  <a:pt x="464" y="804"/>
                  <a:pt x="428" y="862"/>
                </a:cubicBezTo>
                <a:cubicBezTo>
                  <a:pt x="394" y="916"/>
                  <a:pt x="320" y="901"/>
                  <a:pt x="272" y="880"/>
                </a:cubicBezTo>
                <a:cubicBezTo>
                  <a:pt x="216" y="855"/>
                  <a:pt x="161" y="818"/>
                  <a:pt x="108" y="788"/>
                </a:cubicBezTo>
                <a:cubicBezTo>
                  <a:pt x="86" y="776"/>
                  <a:pt x="79" y="772"/>
                  <a:pt x="64" y="765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9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34075" y="3556000"/>
            <a:ext cx="2708275" cy="1055688"/>
          </a:xfrm>
          <a:custGeom>
            <a:avLst/>
            <a:gdLst/>
            <a:ahLst/>
            <a:cxnLst>
              <a:cxn ang="0">
                <a:pos x="814" y="1416"/>
              </a:cxn>
              <a:cxn ang="0">
                <a:pos x="738" y="1391"/>
              </a:cxn>
              <a:cxn ang="0">
                <a:pos x="831" y="1295"/>
              </a:cxn>
              <a:cxn ang="0">
                <a:pos x="729" y="1414"/>
              </a:cxn>
              <a:cxn ang="0">
                <a:pos x="816" y="1285"/>
              </a:cxn>
              <a:cxn ang="0">
                <a:pos x="757" y="1456"/>
              </a:cxn>
              <a:cxn ang="0">
                <a:pos x="728" y="1290"/>
              </a:cxn>
              <a:cxn ang="0">
                <a:pos x="797" y="1464"/>
              </a:cxn>
              <a:cxn ang="0">
                <a:pos x="5611" y="1355"/>
              </a:cxn>
              <a:cxn ang="0">
                <a:pos x="5668" y="1301"/>
              </a:cxn>
              <a:cxn ang="0">
                <a:pos x="5649" y="1456"/>
              </a:cxn>
              <a:cxn ang="0">
                <a:pos x="5629" y="1304"/>
              </a:cxn>
              <a:cxn ang="0">
                <a:pos x="5718" y="1499"/>
              </a:cxn>
              <a:cxn ang="0">
                <a:pos x="5591" y="1404"/>
              </a:cxn>
              <a:cxn ang="0">
                <a:pos x="5675" y="1315"/>
              </a:cxn>
              <a:cxn ang="0">
                <a:pos x="5685" y="1339"/>
              </a:cxn>
              <a:cxn ang="0">
                <a:pos x="5043" y="2758"/>
              </a:cxn>
              <a:cxn ang="0">
                <a:pos x="6367" y="2567"/>
              </a:cxn>
              <a:cxn ang="0">
                <a:pos x="6760" y="1107"/>
              </a:cxn>
              <a:cxn ang="0">
                <a:pos x="6533" y="663"/>
              </a:cxn>
              <a:cxn ang="0">
                <a:pos x="3570" y="1844"/>
              </a:cxn>
              <a:cxn ang="0">
                <a:pos x="2502" y="642"/>
              </a:cxn>
              <a:cxn ang="0">
                <a:pos x="2755" y="701"/>
              </a:cxn>
              <a:cxn ang="0">
                <a:pos x="2504" y="949"/>
              </a:cxn>
              <a:cxn ang="0">
                <a:pos x="2761" y="1095"/>
              </a:cxn>
              <a:cxn ang="0">
                <a:pos x="2394" y="1293"/>
              </a:cxn>
              <a:cxn ang="0">
                <a:pos x="2999" y="1108"/>
              </a:cxn>
              <a:cxn ang="0">
                <a:pos x="3088" y="976"/>
              </a:cxn>
              <a:cxn ang="0">
                <a:pos x="3247" y="1107"/>
              </a:cxn>
              <a:cxn ang="0">
                <a:pos x="3374" y="878"/>
              </a:cxn>
              <a:cxn ang="0">
                <a:pos x="3542" y="1169"/>
              </a:cxn>
              <a:cxn ang="0">
                <a:pos x="3908" y="1013"/>
              </a:cxn>
              <a:cxn ang="0">
                <a:pos x="4518" y="1107"/>
              </a:cxn>
              <a:cxn ang="0">
                <a:pos x="5196" y="1100"/>
              </a:cxn>
              <a:cxn ang="0">
                <a:pos x="5201" y="1005"/>
              </a:cxn>
              <a:cxn ang="0">
                <a:pos x="5229" y="1101"/>
              </a:cxn>
              <a:cxn ang="0">
                <a:pos x="2150" y="1032"/>
              </a:cxn>
              <a:cxn ang="0">
                <a:pos x="1820" y="967"/>
              </a:cxn>
              <a:cxn ang="0">
                <a:pos x="1224" y="845"/>
              </a:cxn>
              <a:cxn ang="0">
                <a:pos x="1111" y="905"/>
              </a:cxn>
              <a:cxn ang="0">
                <a:pos x="1182" y="1010"/>
              </a:cxn>
              <a:cxn ang="0">
                <a:pos x="1161" y="776"/>
              </a:cxn>
              <a:cxn ang="0">
                <a:pos x="1173" y="1409"/>
              </a:cxn>
              <a:cxn ang="0">
                <a:pos x="1943" y="1447"/>
              </a:cxn>
              <a:cxn ang="0">
                <a:pos x="2420" y="1435"/>
              </a:cxn>
              <a:cxn ang="0">
                <a:pos x="3237" y="1429"/>
              </a:cxn>
              <a:cxn ang="0">
                <a:pos x="3832" y="1394"/>
              </a:cxn>
              <a:cxn ang="0">
                <a:pos x="4471" y="1433"/>
              </a:cxn>
              <a:cxn ang="0">
                <a:pos x="4891" y="1505"/>
              </a:cxn>
              <a:cxn ang="0">
                <a:pos x="967" y="2093"/>
              </a:cxn>
              <a:cxn ang="0">
                <a:pos x="1169" y="2145"/>
              </a:cxn>
              <a:cxn ang="0">
                <a:pos x="1475" y="1783"/>
              </a:cxn>
              <a:cxn ang="0">
                <a:pos x="6" y="947"/>
              </a:cxn>
              <a:cxn ang="0">
                <a:pos x="102" y="528"/>
              </a:cxn>
              <a:cxn ang="0">
                <a:pos x="289" y="0"/>
              </a:cxn>
              <a:cxn ang="0">
                <a:pos x="531" y="784"/>
              </a:cxn>
              <a:cxn ang="0">
                <a:pos x="127" y="552"/>
              </a:cxn>
            </a:cxnLst>
            <a:rect l="0" t="0" r="r" b="b"/>
            <a:pathLst>
              <a:path w="7523" h="2932" extrusionOk="0">
                <a:moveTo>
                  <a:pt x="797" y="1351"/>
                </a:moveTo>
                <a:cubicBezTo>
                  <a:pt x="778" y="1357"/>
                  <a:pt x="766" y="1362"/>
                  <a:pt x="762" y="1384"/>
                </a:cubicBezTo>
                <a:cubicBezTo>
                  <a:pt x="761" y="1398"/>
                  <a:pt x="760" y="1401"/>
                  <a:pt x="763" y="1409"/>
                </a:cubicBezTo>
                <a:cubicBezTo>
                  <a:pt x="777" y="1425"/>
                  <a:pt x="794" y="1440"/>
                  <a:pt x="814" y="1416"/>
                </a:cubicBezTo>
                <a:cubicBezTo>
                  <a:pt x="826" y="1401"/>
                  <a:pt x="834" y="1377"/>
                  <a:pt x="832" y="1358"/>
                </a:cubicBezTo>
                <a:cubicBezTo>
                  <a:pt x="830" y="1336"/>
                  <a:pt x="816" y="1328"/>
                  <a:pt x="800" y="1316"/>
                </a:cubicBezTo>
                <a:cubicBezTo>
                  <a:pt x="777" y="1314"/>
                  <a:pt x="750" y="1315"/>
                  <a:pt x="736" y="1338"/>
                </a:cubicBezTo>
                <a:cubicBezTo>
                  <a:pt x="726" y="1354"/>
                  <a:pt x="729" y="1375"/>
                  <a:pt x="738" y="1391"/>
                </a:cubicBezTo>
                <a:cubicBezTo>
                  <a:pt x="748" y="1407"/>
                  <a:pt x="763" y="1422"/>
                  <a:pt x="780" y="1430"/>
                </a:cubicBezTo>
                <a:cubicBezTo>
                  <a:pt x="795" y="1437"/>
                  <a:pt x="803" y="1431"/>
                  <a:pt x="817" y="1426"/>
                </a:cubicBezTo>
                <a:cubicBezTo>
                  <a:pt x="833" y="1411"/>
                  <a:pt x="845" y="1395"/>
                  <a:pt x="848" y="1372"/>
                </a:cubicBezTo>
                <a:cubicBezTo>
                  <a:pt x="851" y="1346"/>
                  <a:pt x="845" y="1317"/>
                  <a:pt x="831" y="1295"/>
                </a:cubicBezTo>
                <a:cubicBezTo>
                  <a:pt x="817" y="1273"/>
                  <a:pt x="799" y="1259"/>
                  <a:pt x="772" y="1258"/>
                </a:cubicBezTo>
                <a:cubicBezTo>
                  <a:pt x="748" y="1258"/>
                  <a:pt x="726" y="1272"/>
                  <a:pt x="711" y="1290"/>
                </a:cubicBezTo>
                <a:cubicBezTo>
                  <a:pt x="695" y="1310"/>
                  <a:pt x="689" y="1334"/>
                  <a:pt x="692" y="1359"/>
                </a:cubicBezTo>
                <a:cubicBezTo>
                  <a:pt x="695" y="1385"/>
                  <a:pt x="709" y="1400"/>
                  <a:pt x="729" y="1414"/>
                </a:cubicBezTo>
                <a:cubicBezTo>
                  <a:pt x="748" y="1427"/>
                  <a:pt x="769" y="1433"/>
                  <a:pt x="790" y="1422"/>
                </a:cubicBezTo>
                <a:cubicBezTo>
                  <a:pt x="810" y="1412"/>
                  <a:pt x="825" y="1387"/>
                  <a:pt x="831" y="1366"/>
                </a:cubicBezTo>
                <a:cubicBezTo>
                  <a:pt x="837" y="1343"/>
                  <a:pt x="838" y="1314"/>
                  <a:pt x="825" y="1294"/>
                </a:cubicBezTo>
                <a:cubicBezTo>
                  <a:pt x="822" y="1291"/>
                  <a:pt x="819" y="1288"/>
                  <a:pt x="816" y="1285"/>
                </a:cubicBezTo>
                <a:cubicBezTo>
                  <a:pt x="793" y="1278"/>
                  <a:pt x="779" y="1279"/>
                  <a:pt x="757" y="1289"/>
                </a:cubicBezTo>
                <a:cubicBezTo>
                  <a:pt x="733" y="1300"/>
                  <a:pt x="706" y="1317"/>
                  <a:pt x="692" y="1340"/>
                </a:cubicBezTo>
                <a:cubicBezTo>
                  <a:pt x="679" y="1361"/>
                  <a:pt x="679" y="1390"/>
                  <a:pt x="690" y="1412"/>
                </a:cubicBezTo>
                <a:cubicBezTo>
                  <a:pt x="703" y="1438"/>
                  <a:pt x="731" y="1449"/>
                  <a:pt x="757" y="1456"/>
                </a:cubicBezTo>
                <a:cubicBezTo>
                  <a:pt x="785" y="1463"/>
                  <a:pt x="808" y="1449"/>
                  <a:pt x="828" y="1429"/>
                </a:cubicBezTo>
                <a:cubicBezTo>
                  <a:pt x="848" y="1409"/>
                  <a:pt x="859" y="1379"/>
                  <a:pt x="858" y="1351"/>
                </a:cubicBezTo>
                <a:cubicBezTo>
                  <a:pt x="857" y="1324"/>
                  <a:pt x="840" y="1303"/>
                  <a:pt x="816" y="1292"/>
                </a:cubicBezTo>
                <a:cubicBezTo>
                  <a:pt x="789" y="1280"/>
                  <a:pt x="756" y="1283"/>
                  <a:pt x="728" y="1290"/>
                </a:cubicBezTo>
                <a:cubicBezTo>
                  <a:pt x="703" y="1297"/>
                  <a:pt x="679" y="1313"/>
                  <a:pt x="674" y="1340"/>
                </a:cubicBezTo>
                <a:cubicBezTo>
                  <a:pt x="669" y="1370"/>
                  <a:pt x="682" y="1400"/>
                  <a:pt x="700" y="1423"/>
                </a:cubicBezTo>
                <a:cubicBezTo>
                  <a:pt x="716" y="1443"/>
                  <a:pt x="742" y="1468"/>
                  <a:pt x="769" y="1472"/>
                </a:cubicBezTo>
                <a:cubicBezTo>
                  <a:pt x="784" y="1471"/>
                  <a:pt x="789" y="1470"/>
                  <a:pt x="797" y="1464"/>
                </a:cubicBezTo>
                <a:cubicBezTo>
                  <a:pt x="809" y="1447"/>
                  <a:pt x="819" y="1427"/>
                  <a:pt x="814" y="1405"/>
                </a:cubicBezTo>
                <a:cubicBezTo>
                  <a:pt x="808" y="1379"/>
                  <a:pt x="790" y="1367"/>
                  <a:pt x="764" y="1370"/>
                </a:cubicBezTo>
                <a:cubicBezTo>
                  <a:pt x="758" y="1372"/>
                  <a:pt x="753" y="1373"/>
                  <a:pt x="747" y="1375"/>
                </a:cubicBezTo>
              </a:path>
              <a:path w="7523" h="2932" extrusionOk="0">
                <a:moveTo>
                  <a:pt x="5611" y="1355"/>
                </a:moveTo>
                <a:cubicBezTo>
                  <a:pt x="5608" y="1352"/>
                  <a:pt x="5604" y="1349"/>
                  <a:pt x="5601" y="1346"/>
                </a:cubicBezTo>
                <a:cubicBezTo>
                  <a:pt x="5593" y="1370"/>
                  <a:pt x="5604" y="1377"/>
                  <a:pt x="5632" y="1377"/>
                </a:cubicBezTo>
                <a:cubicBezTo>
                  <a:pt x="5648" y="1377"/>
                  <a:pt x="5667" y="1372"/>
                  <a:pt x="5673" y="1356"/>
                </a:cubicBezTo>
                <a:cubicBezTo>
                  <a:pt x="5680" y="1338"/>
                  <a:pt x="5680" y="1317"/>
                  <a:pt x="5668" y="1301"/>
                </a:cubicBezTo>
                <a:cubicBezTo>
                  <a:pt x="5657" y="1286"/>
                  <a:pt x="5638" y="1277"/>
                  <a:pt x="5620" y="1277"/>
                </a:cubicBezTo>
                <a:cubicBezTo>
                  <a:pt x="5600" y="1277"/>
                  <a:pt x="5581" y="1284"/>
                  <a:pt x="5569" y="1301"/>
                </a:cubicBezTo>
                <a:cubicBezTo>
                  <a:pt x="5549" y="1330"/>
                  <a:pt x="5560" y="1373"/>
                  <a:pt x="5579" y="1400"/>
                </a:cubicBezTo>
                <a:cubicBezTo>
                  <a:pt x="5595" y="1424"/>
                  <a:pt x="5623" y="1444"/>
                  <a:pt x="5649" y="1456"/>
                </a:cubicBezTo>
                <a:cubicBezTo>
                  <a:pt x="5671" y="1466"/>
                  <a:pt x="5703" y="1475"/>
                  <a:pt x="5725" y="1460"/>
                </a:cubicBezTo>
                <a:cubicBezTo>
                  <a:pt x="5744" y="1447"/>
                  <a:pt x="5756" y="1418"/>
                  <a:pt x="5756" y="1395"/>
                </a:cubicBezTo>
                <a:cubicBezTo>
                  <a:pt x="5756" y="1366"/>
                  <a:pt x="5741" y="1337"/>
                  <a:pt x="5717" y="1320"/>
                </a:cubicBezTo>
                <a:cubicBezTo>
                  <a:pt x="5691" y="1301"/>
                  <a:pt x="5660" y="1298"/>
                  <a:pt x="5629" y="1304"/>
                </a:cubicBezTo>
                <a:cubicBezTo>
                  <a:pt x="5597" y="1310"/>
                  <a:pt x="5579" y="1329"/>
                  <a:pt x="5571" y="1361"/>
                </a:cubicBezTo>
                <a:cubicBezTo>
                  <a:pt x="5562" y="1397"/>
                  <a:pt x="5570" y="1431"/>
                  <a:pt x="5584" y="1464"/>
                </a:cubicBezTo>
                <a:cubicBezTo>
                  <a:pt x="5596" y="1492"/>
                  <a:pt x="5616" y="1523"/>
                  <a:pt x="5647" y="1533"/>
                </a:cubicBezTo>
                <a:cubicBezTo>
                  <a:pt x="5677" y="1542"/>
                  <a:pt x="5703" y="1523"/>
                  <a:pt x="5718" y="1499"/>
                </a:cubicBezTo>
                <a:cubicBezTo>
                  <a:pt x="5739" y="1464"/>
                  <a:pt x="5744" y="1412"/>
                  <a:pt x="5733" y="1373"/>
                </a:cubicBezTo>
                <a:cubicBezTo>
                  <a:pt x="5724" y="1341"/>
                  <a:pt x="5703" y="1324"/>
                  <a:pt x="5671" y="1318"/>
                </a:cubicBezTo>
                <a:cubicBezTo>
                  <a:pt x="5646" y="1314"/>
                  <a:pt x="5618" y="1318"/>
                  <a:pt x="5600" y="1338"/>
                </a:cubicBezTo>
                <a:cubicBezTo>
                  <a:pt x="5583" y="1357"/>
                  <a:pt x="5582" y="1382"/>
                  <a:pt x="5591" y="1404"/>
                </a:cubicBezTo>
                <a:cubicBezTo>
                  <a:pt x="5601" y="1428"/>
                  <a:pt x="5619" y="1442"/>
                  <a:pt x="5642" y="1453"/>
                </a:cubicBezTo>
                <a:cubicBezTo>
                  <a:pt x="5664" y="1464"/>
                  <a:pt x="5683" y="1459"/>
                  <a:pt x="5699" y="1441"/>
                </a:cubicBezTo>
                <a:cubicBezTo>
                  <a:pt x="5716" y="1422"/>
                  <a:pt x="5717" y="1395"/>
                  <a:pt x="5712" y="1371"/>
                </a:cubicBezTo>
                <a:cubicBezTo>
                  <a:pt x="5707" y="1348"/>
                  <a:pt x="5695" y="1328"/>
                  <a:pt x="5675" y="1315"/>
                </a:cubicBezTo>
                <a:cubicBezTo>
                  <a:pt x="5658" y="1305"/>
                  <a:pt x="5643" y="1314"/>
                  <a:pt x="5642" y="1334"/>
                </a:cubicBezTo>
                <a:cubicBezTo>
                  <a:pt x="5641" y="1347"/>
                  <a:pt x="5649" y="1368"/>
                  <a:pt x="5659" y="1377"/>
                </a:cubicBezTo>
                <a:cubicBezTo>
                  <a:pt x="5674" y="1387"/>
                  <a:pt x="5677" y="1391"/>
                  <a:pt x="5689" y="1388"/>
                </a:cubicBezTo>
                <a:cubicBezTo>
                  <a:pt x="5694" y="1380"/>
                  <a:pt x="5708" y="1338"/>
                  <a:pt x="5685" y="1339"/>
                </a:cubicBezTo>
                <a:cubicBezTo>
                  <a:pt x="5666" y="1340"/>
                  <a:pt x="5697" y="1385"/>
                  <a:pt x="5699" y="1388"/>
                </a:cubicBezTo>
              </a:path>
              <a:path w="7523" h="2932" extrusionOk="0">
                <a:moveTo>
                  <a:pt x="5447" y="2038"/>
                </a:moveTo>
                <a:cubicBezTo>
                  <a:pt x="5394" y="2137"/>
                  <a:pt x="5339" y="2232"/>
                  <a:pt x="5282" y="2329"/>
                </a:cubicBezTo>
                <a:cubicBezTo>
                  <a:pt x="5200" y="2470"/>
                  <a:pt x="5116" y="2612"/>
                  <a:pt x="5043" y="2758"/>
                </a:cubicBezTo>
                <a:cubicBezTo>
                  <a:pt x="5002" y="2849"/>
                  <a:pt x="4990" y="2876"/>
                  <a:pt x="4955" y="2931"/>
                </a:cubicBezTo>
              </a:path>
              <a:path w="7523" h="2932" extrusionOk="0">
                <a:moveTo>
                  <a:pt x="6090" y="2168"/>
                </a:moveTo>
                <a:cubicBezTo>
                  <a:pt x="6149" y="2246"/>
                  <a:pt x="6205" y="2324"/>
                  <a:pt x="6259" y="2405"/>
                </a:cubicBezTo>
                <a:cubicBezTo>
                  <a:pt x="6312" y="2485"/>
                  <a:pt x="6330" y="2514"/>
                  <a:pt x="6367" y="2567"/>
                </a:cubicBezTo>
              </a:path>
              <a:path w="7523" h="2932" extrusionOk="0">
                <a:moveTo>
                  <a:pt x="6629" y="1810"/>
                </a:moveTo>
                <a:cubicBezTo>
                  <a:pt x="6738" y="1860"/>
                  <a:pt x="6847" y="1891"/>
                  <a:pt x="6963" y="1921"/>
                </a:cubicBezTo>
                <a:cubicBezTo>
                  <a:pt x="7070" y="1949"/>
                  <a:pt x="7107" y="1958"/>
                  <a:pt x="7181" y="1971"/>
                </a:cubicBezTo>
              </a:path>
              <a:path w="7523" h="2932" extrusionOk="0">
                <a:moveTo>
                  <a:pt x="6760" y="1107"/>
                </a:moveTo>
                <a:cubicBezTo>
                  <a:pt x="6901" y="1043"/>
                  <a:pt x="7041" y="978"/>
                  <a:pt x="7181" y="911"/>
                </a:cubicBezTo>
                <a:cubicBezTo>
                  <a:pt x="7296" y="856"/>
                  <a:pt x="7408" y="799"/>
                  <a:pt x="7522" y="742"/>
                </a:cubicBezTo>
              </a:path>
              <a:path w="7523" h="2932" extrusionOk="0">
                <a:moveTo>
                  <a:pt x="6387" y="861"/>
                </a:moveTo>
                <a:cubicBezTo>
                  <a:pt x="6433" y="794"/>
                  <a:pt x="6482" y="727"/>
                  <a:pt x="6533" y="663"/>
                </a:cubicBezTo>
                <a:cubicBezTo>
                  <a:pt x="6624" y="549"/>
                  <a:pt x="6730" y="451"/>
                  <a:pt x="6832" y="347"/>
                </a:cubicBezTo>
              </a:path>
              <a:path w="7523" h="2932" extrusionOk="0">
                <a:moveTo>
                  <a:pt x="4509" y="1773"/>
                </a:moveTo>
                <a:cubicBezTo>
                  <a:pt x="4358" y="1756"/>
                  <a:pt x="4209" y="1747"/>
                  <a:pt x="4056" y="1754"/>
                </a:cubicBezTo>
                <a:cubicBezTo>
                  <a:pt x="3892" y="1761"/>
                  <a:pt x="3724" y="1787"/>
                  <a:pt x="3570" y="1844"/>
                </a:cubicBezTo>
                <a:cubicBezTo>
                  <a:pt x="3541" y="1857"/>
                  <a:pt x="3511" y="1871"/>
                  <a:pt x="3482" y="1884"/>
                </a:cubicBezTo>
              </a:path>
              <a:path w="7523" h="2932" extrusionOk="0">
                <a:moveTo>
                  <a:pt x="2454" y="754"/>
                </a:moveTo>
                <a:cubicBezTo>
                  <a:pt x="2434" y="731"/>
                  <a:pt x="2425" y="734"/>
                  <a:pt x="2450" y="700"/>
                </a:cubicBezTo>
                <a:cubicBezTo>
                  <a:pt x="2465" y="680"/>
                  <a:pt x="2485" y="660"/>
                  <a:pt x="2502" y="642"/>
                </a:cubicBezTo>
                <a:cubicBezTo>
                  <a:pt x="2519" y="625"/>
                  <a:pt x="2534" y="609"/>
                  <a:pt x="2557" y="600"/>
                </a:cubicBezTo>
                <a:cubicBezTo>
                  <a:pt x="2581" y="591"/>
                  <a:pt x="2606" y="593"/>
                  <a:pt x="2629" y="604"/>
                </a:cubicBezTo>
                <a:cubicBezTo>
                  <a:pt x="2655" y="616"/>
                  <a:pt x="2680" y="632"/>
                  <a:pt x="2703" y="649"/>
                </a:cubicBezTo>
                <a:cubicBezTo>
                  <a:pt x="2722" y="663"/>
                  <a:pt x="2743" y="679"/>
                  <a:pt x="2755" y="701"/>
                </a:cubicBezTo>
                <a:cubicBezTo>
                  <a:pt x="2770" y="729"/>
                  <a:pt x="2756" y="750"/>
                  <a:pt x="2741" y="774"/>
                </a:cubicBezTo>
                <a:cubicBezTo>
                  <a:pt x="2729" y="794"/>
                  <a:pt x="2711" y="811"/>
                  <a:pt x="2694" y="827"/>
                </a:cubicBezTo>
                <a:cubicBezTo>
                  <a:pt x="2655" y="865"/>
                  <a:pt x="2610" y="900"/>
                  <a:pt x="2564" y="929"/>
                </a:cubicBezTo>
                <a:cubicBezTo>
                  <a:pt x="2543" y="942"/>
                  <a:pt x="2527" y="946"/>
                  <a:pt x="2504" y="949"/>
                </a:cubicBezTo>
                <a:cubicBezTo>
                  <a:pt x="2501" y="949"/>
                  <a:pt x="2497" y="949"/>
                  <a:pt x="2494" y="949"/>
                </a:cubicBezTo>
                <a:cubicBezTo>
                  <a:pt x="2523" y="953"/>
                  <a:pt x="2552" y="959"/>
                  <a:pt x="2581" y="962"/>
                </a:cubicBezTo>
                <a:cubicBezTo>
                  <a:pt x="2621" y="966"/>
                  <a:pt x="2659" y="970"/>
                  <a:pt x="2693" y="992"/>
                </a:cubicBezTo>
                <a:cubicBezTo>
                  <a:pt x="2729" y="1015"/>
                  <a:pt x="2748" y="1056"/>
                  <a:pt x="2761" y="1095"/>
                </a:cubicBezTo>
                <a:cubicBezTo>
                  <a:pt x="2775" y="1136"/>
                  <a:pt x="2777" y="1174"/>
                  <a:pt x="2745" y="1206"/>
                </a:cubicBezTo>
                <a:cubicBezTo>
                  <a:pt x="2722" y="1229"/>
                  <a:pt x="2687" y="1236"/>
                  <a:pt x="2658" y="1246"/>
                </a:cubicBezTo>
                <a:cubicBezTo>
                  <a:pt x="2590" y="1270"/>
                  <a:pt x="2523" y="1290"/>
                  <a:pt x="2454" y="1310"/>
                </a:cubicBezTo>
                <a:cubicBezTo>
                  <a:pt x="2427" y="1318"/>
                  <a:pt x="2404" y="1325"/>
                  <a:pt x="2394" y="1293"/>
                </a:cubicBezTo>
                <a:cubicBezTo>
                  <a:pt x="2395" y="1287"/>
                  <a:pt x="2395" y="1281"/>
                  <a:pt x="2396" y="1275"/>
                </a:cubicBezTo>
              </a:path>
              <a:path w="7523" h="2932" extrusionOk="0">
                <a:moveTo>
                  <a:pt x="3014" y="944"/>
                </a:moveTo>
                <a:cubicBezTo>
                  <a:pt x="3010" y="969"/>
                  <a:pt x="3005" y="994"/>
                  <a:pt x="3003" y="1019"/>
                </a:cubicBezTo>
                <a:cubicBezTo>
                  <a:pt x="3000" y="1049"/>
                  <a:pt x="2998" y="1078"/>
                  <a:pt x="2999" y="1108"/>
                </a:cubicBezTo>
                <a:cubicBezTo>
                  <a:pt x="3000" y="1130"/>
                  <a:pt x="2999" y="1156"/>
                  <a:pt x="3003" y="1178"/>
                </a:cubicBezTo>
                <a:cubicBezTo>
                  <a:pt x="3005" y="1190"/>
                  <a:pt x="3006" y="1195"/>
                  <a:pt x="3009" y="1204"/>
                </a:cubicBezTo>
                <a:cubicBezTo>
                  <a:pt x="3028" y="1170"/>
                  <a:pt x="3037" y="1134"/>
                  <a:pt x="3047" y="1097"/>
                </a:cubicBezTo>
                <a:cubicBezTo>
                  <a:pt x="3059" y="1056"/>
                  <a:pt x="3069" y="1014"/>
                  <a:pt x="3088" y="976"/>
                </a:cubicBezTo>
                <a:cubicBezTo>
                  <a:pt x="3103" y="946"/>
                  <a:pt x="3121" y="911"/>
                  <a:pt x="3143" y="885"/>
                </a:cubicBezTo>
                <a:cubicBezTo>
                  <a:pt x="3155" y="874"/>
                  <a:pt x="3159" y="871"/>
                  <a:pt x="3169" y="867"/>
                </a:cubicBezTo>
                <a:cubicBezTo>
                  <a:pt x="3187" y="876"/>
                  <a:pt x="3194" y="872"/>
                  <a:pt x="3206" y="895"/>
                </a:cubicBezTo>
                <a:cubicBezTo>
                  <a:pt x="3239" y="956"/>
                  <a:pt x="3249" y="1039"/>
                  <a:pt x="3247" y="1107"/>
                </a:cubicBezTo>
                <a:cubicBezTo>
                  <a:pt x="3246" y="1139"/>
                  <a:pt x="3242" y="1171"/>
                  <a:pt x="3238" y="1203"/>
                </a:cubicBezTo>
                <a:cubicBezTo>
                  <a:pt x="3236" y="1217"/>
                  <a:pt x="3236" y="1220"/>
                  <a:pt x="3235" y="1229"/>
                </a:cubicBezTo>
                <a:cubicBezTo>
                  <a:pt x="3254" y="1179"/>
                  <a:pt x="3264" y="1127"/>
                  <a:pt x="3282" y="1077"/>
                </a:cubicBezTo>
                <a:cubicBezTo>
                  <a:pt x="3306" y="1012"/>
                  <a:pt x="3333" y="935"/>
                  <a:pt x="3374" y="878"/>
                </a:cubicBezTo>
                <a:cubicBezTo>
                  <a:pt x="3384" y="867"/>
                  <a:pt x="3387" y="864"/>
                  <a:pt x="3395" y="859"/>
                </a:cubicBezTo>
                <a:cubicBezTo>
                  <a:pt x="3414" y="873"/>
                  <a:pt x="3421" y="880"/>
                  <a:pt x="3433" y="903"/>
                </a:cubicBezTo>
                <a:cubicBezTo>
                  <a:pt x="3453" y="941"/>
                  <a:pt x="3471" y="979"/>
                  <a:pt x="3488" y="1019"/>
                </a:cubicBezTo>
                <a:cubicBezTo>
                  <a:pt x="3509" y="1068"/>
                  <a:pt x="3522" y="1119"/>
                  <a:pt x="3542" y="1169"/>
                </a:cubicBezTo>
                <a:cubicBezTo>
                  <a:pt x="3553" y="1196"/>
                  <a:pt x="3563" y="1217"/>
                  <a:pt x="3579" y="1241"/>
                </a:cubicBezTo>
              </a:path>
              <a:path w="7523" h="2932" extrusionOk="0">
                <a:moveTo>
                  <a:pt x="3846" y="1015"/>
                </a:moveTo>
                <a:cubicBezTo>
                  <a:pt x="3844" y="1012"/>
                  <a:pt x="3842" y="1008"/>
                  <a:pt x="3840" y="1005"/>
                </a:cubicBezTo>
                <a:cubicBezTo>
                  <a:pt x="3862" y="1007"/>
                  <a:pt x="3884" y="1009"/>
                  <a:pt x="3908" y="1013"/>
                </a:cubicBezTo>
                <a:cubicBezTo>
                  <a:pt x="3957" y="1021"/>
                  <a:pt x="4005" y="1034"/>
                  <a:pt x="4053" y="1050"/>
                </a:cubicBezTo>
                <a:cubicBezTo>
                  <a:pt x="4136" y="1077"/>
                  <a:pt x="4211" y="1097"/>
                  <a:pt x="4299" y="1102"/>
                </a:cubicBezTo>
                <a:cubicBezTo>
                  <a:pt x="4348" y="1105"/>
                  <a:pt x="4396" y="1103"/>
                  <a:pt x="4445" y="1104"/>
                </a:cubicBezTo>
                <a:cubicBezTo>
                  <a:pt x="4469" y="1105"/>
                  <a:pt x="4494" y="1107"/>
                  <a:pt x="4518" y="1107"/>
                </a:cubicBezTo>
                <a:cubicBezTo>
                  <a:pt x="4541" y="1107"/>
                  <a:pt x="4564" y="1108"/>
                  <a:pt x="4587" y="1108"/>
                </a:cubicBezTo>
                <a:cubicBezTo>
                  <a:pt x="4629" y="1107"/>
                  <a:pt x="4672" y="1102"/>
                  <a:pt x="4714" y="1100"/>
                </a:cubicBezTo>
                <a:cubicBezTo>
                  <a:pt x="4828" y="1096"/>
                  <a:pt x="4944" y="1088"/>
                  <a:pt x="5058" y="1086"/>
                </a:cubicBezTo>
                <a:cubicBezTo>
                  <a:pt x="5107" y="1085"/>
                  <a:pt x="5149" y="1095"/>
                  <a:pt x="5196" y="1100"/>
                </a:cubicBezTo>
                <a:cubicBezTo>
                  <a:pt x="5217" y="1102"/>
                  <a:pt x="5282" y="1111"/>
                  <a:pt x="5299" y="1100"/>
                </a:cubicBezTo>
                <a:cubicBezTo>
                  <a:pt x="5317" y="1088"/>
                  <a:pt x="5322" y="1085"/>
                  <a:pt x="5307" y="1064"/>
                </a:cubicBezTo>
                <a:cubicBezTo>
                  <a:pt x="5300" y="1055"/>
                  <a:pt x="5273" y="1047"/>
                  <a:pt x="5262" y="1041"/>
                </a:cubicBezTo>
                <a:cubicBezTo>
                  <a:pt x="5241" y="1029"/>
                  <a:pt x="5221" y="1018"/>
                  <a:pt x="5201" y="1005"/>
                </a:cubicBezTo>
                <a:cubicBezTo>
                  <a:pt x="5148" y="970"/>
                  <a:pt x="5104" y="942"/>
                  <a:pt x="5043" y="926"/>
                </a:cubicBezTo>
                <a:cubicBezTo>
                  <a:pt x="5032" y="926"/>
                  <a:pt x="5027" y="925"/>
                  <a:pt x="5020" y="921"/>
                </a:cubicBezTo>
                <a:cubicBezTo>
                  <a:pt x="5054" y="950"/>
                  <a:pt x="5086" y="975"/>
                  <a:pt x="5124" y="998"/>
                </a:cubicBezTo>
                <a:cubicBezTo>
                  <a:pt x="5153" y="1015"/>
                  <a:pt x="5232" y="1058"/>
                  <a:pt x="5229" y="1101"/>
                </a:cubicBezTo>
                <a:cubicBezTo>
                  <a:pt x="5227" y="1131"/>
                  <a:pt x="5201" y="1152"/>
                  <a:pt x="5183" y="1175"/>
                </a:cubicBezTo>
                <a:cubicBezTo>
                  <a:pt x="5148" y="1219"/>
                  <a:pt x="5108" y="1261"/>
                  <a:pt x="5071" y="1302"/>
                </a:cubicBezTo>
                <a:cubicBezTo>
                  <a:pt x="5037" y="1338"/>
                  <a:pt x="5026" y="1350"/>
                  <a:pt x="5002" y="1373"/>
                </a:cubicBezTo>
              </a:path>
              <a:path w="7523" h="2932" extrusionOk="0">
                <a:moveTo>
                  <a:pt x="2150" y="1032"/>
                </a:moveTo>
                <a:cubicBezTo>
                  <a:pt x="2125" y="1023"/>
                  <a:pt x="2102" y="1016"/>
                  <a:pt x="2075" y="1010"/>
                </a:cubicBezTo>
                <a:cubicBezTo>
                  <a:pt x="2048" y="1004"/>
                  <a:pt x="2021" y="997"/>
                  <a:pt x="1994" y="992"/>
                </a:cubicBezTo>
                <a:cubicBezTo>
                  <a:pt x="1965" y="987"/>
                  <a:pt x="1937" y="984"/>
                  <a:pt x="1908" y="980"/>
                </a:cubicBezTo>
                <a:cubicBezTo>
                  <a:pt x="1879" y="976"/>
                  <a:pt x="1849" y="973"/>
                  <a:pt x="1820" y="967"/>
                </a:cubicBezTo>
                <a:cubicBezTo>
                  <a:pt x="1780" y="958"/>
                  <a:pt x="1742" y="944"/>
                  <a:pt x="1703" y="934"/>
                </a:cubicBezTo>
                <a:cubicBezTo>
                  <a:pt x="1658" y="923"/>
                  <a:pt x="1613" y="917"/>
                  <a:pt x="1568" y="909"/>
                </a:cubicBezTo>
                <a:cubicBezTo>
                  <a:pt x="1518" y="900"/>
                  <a:pt x="1468" y="886"/>
                  <a:pt x="1417" y="878"/>
                </a:cubicBezTo>
                <a:cubicBezTo>
                  <a:pt x="1355" y="869"/>
                  <a:pt x="1286" y="849"/>
                  <a:pt x="1224" y="845"/>
                </a:cubicBezTo>
                <a:cubicBezTo>
                  <a:pt x="1203" y="844"/>
                  <a:pt x="1187" y="850"/>
                  <a:pt x="1167" y="853"/>
                </a:cubicBezTo>
                <a:cubicBezTo>
                  <a:pt x="1148" y="856"/>
                  <a:pt x="1128" y="860"/>
                  <a:pt x="1109" y="859"/>
                </a:cubicBezTo>
                <a:cubicBezTo>
                  <a:pt x="1095" y="858"/>
                  <a:pt x="1080" y="854"/>
                  <a:pt x="1065" y="853"/>
                </a:cubicBezTo>
                <a:cubicBezTo>
                  <a:pt x="1079" y="870"/>
                  <a:pt x="1094" y="889"/>
                  <a:pt x="1111" y="905"/>
                </a:cubicBezTo>
                <a:cubicBezTo>
                  <a:pt x="1131" y="925"/>
                  <a:pt x="1153" y="943"/>
                  <a:pt x="1174" y="963"/>
                </a:cubicBezTo>
                <a:cubicBezTo>
                  <a:pt x="1211" y="998"/>
                  <a:pt x="1239" y="1039"/>
                  <a:pt x="1270" y="1079"/>
                </a:cubicBezTo>
                <a:cubicBezTo>
                  <a:pt x="1280" y="1088"/>
                  <a:pt x="1283" y="1091"/>
                  <a:pt x="1287" y="1100"/>
                </a:cubicBezTo>
                <a:cubicBezTo>
                  <a:pt x="1251" y="1071"/>
                  <a:pt x="1218" y="1039"/>
                  <a:pt x="1182" y="1010"/>
                </a:cubicBezTo>
                <a:cubicBezTo>
                  <a:pt x="1129" y="967"/>
                  <a:pt x="1078" y="935"/>
                  <a:pt x="1017" y="906"/>
                </a:cubicBezTo>
                <a:cubicBezTo>
                  <a:pt x="1013" y="904"/>
                  <a:pt x="1010" y="902"/>
                  <a:pt x="1006" y="900"/>
                </a:cubicBezTo>
                <a:cubicBezTo>
                  <a:pt x="1020" y="881"/>
                  <a:pt x="1028" y="872"/>
                  <a:pt x="1051" y="854"/>
                </a:cubicBezTo>
                <a:cubicBezTo>
                  <a:pt x="1086" y="826"/>
                  <a:pt x="1125" y="803"/>
                  <a:pt x="1161" y="776"/>
                </a:cubicBezTo>
                <a:cubicBezTo>
                  <a:pt x="1208" y="741"/>
                  <a:pt x="1219" y="709"/>
                  <a:pt x="1229" y="654"/>
                </a:cubicBezTo>
              </a:path>
              <a:path w="7523" h="2932" extrusionOk="0">
                <a:moveTo>
                  <a:pt x="978" y="1405"/>
                </a:moveTo>
                <a:cubicBezTo>
                  <a:pt x="998" y="1402"/>
                  <a:pt x="1015" y="1407"/>
                  <a:pt x="1036" y="1408"/>
                </a:cubicBezTo>
                <a:cubicBezTo>
                  <a:pt x="1082" y="1410"/>
                  <a:pt x="1127" y="1409"/>
                  <a:pt x="1173" y="1409"/>
                </a:cubicBezTo>
                <a:cubicBezTo>
                  <a:pt x="1235" y="1409"/>
                  <a:pt x="1297" y="1408"/>
                  <a:pt x="1359" y="1403"/>
                </a:cubicBezTo>
              </a:path>
              <a:path w="7523" h="2932" extrusionOk="0">
                <a:moveTo>
                  <a:pt x="1722" y="1424"/>
                </a:moveTo>
                <a:cubicBezTo>
                  <a:pt x="1757" y="1429"/>
                  <a:pt x="1792" y="1437"/>
                  <a:pt x="1827" y="1442"/>
                </a:cubicBezTo>
                <a:cubicBezTo>
                  <a:pt x="1868" y="1448"/>
                  <a:pt x="1903" y="1448"/>
                  <a:pt x="1943" y="1447"/>
                </a:cubicBezTo>
                <a:cubicBezTo>
                  <a:pt x="1954" y="1447"/>
                  <a:pt x="1964" y="1448"/>
                  <a:pt x="1975" y="1448"/>
                </a:cubicBezTo>
              </a:path>
              <a:path w="7523" h="2932" extrusionOk="0">
                <a:moveTo>
                  <a:pt x="2251" y="1466"/>
                </a:moveTo>
                <a:cubicBezTo>
                  <a:pt x="2283" y="1460"/>
                  <a:pt x="2315" y="1455"/>
                  <a:pt x="2346" y="1447"/>
                </a:cubicBezTo>
                <a:cubicBezTo>
                  <a:pt x="2381" y="1437"/>
                  <a:pt x="2395" y="1434"/>
                  <a:pt x="2420" y="1435"/>
                </a:cubicBezTo>
              </a:path>
              <a:path w="7523" h="2932" extrusionOk="0">
                <a:moveTo>
                  <a:pt x="2824" y="1448"/>
                </a:moveTo>
                <a:cubicBezTo>
                  <a:pt x="2840" y="1465"/>
                  <a:pt x="2851" y="1466"/>
                  <a:pt x="2875" y="1466"/>
                </a:cubicBezTo>
                <a:cubicBezTo>
                  <a:pt x="2954" y="1467"/>
                  <a:pt x="3031" y="1455"/>
                  <a:pt x="3109" y="1447"/>
                </a:cubicBezTo>
                <a:cubicBezTo>
                  <a:pt x="3153" y="1442"/>
                  <a:pt x="3194" y="1435"/>
                  <a:pt x="3237" y="1429"/>
                </a:cubicBezTo>
              </a:path>
              <a:path w="7523" h="2932" extrusionOk="0">
                <a:moveTo>
                  <a:pt x="3537" y="1403"/>
                </a:moveTo>
                <a:cubicBezTo>
                  <a:pt x="3563" y="1416"/>
                  <a:pt x="3589" y="1410"/>
                  <a:pt x="3619" y="1407"/>
                </a:cubicBezTo>
                <a:cubicBezTo>
                  <a:pt x="3667" y="1402"/>
                  <a:pt x="3716" y="1395"/>
                  <a:pt x="3764" y="1395"/>
                </a:cubicBezTo>
                <a:cubicBezTo>
                  <a:pt x="3799" y="1397"/>
                  <a:pt x="3809" y="1398"/>
                  <a:pt x="3832" y="1394"/>
                </a:cubicBezTo>
              </a:path>
              <a:path w="7523" h="2932" extrusionOk="0">
                <a:moveTo>
                  <a:pt x="4168" y="1446"/>
                </a:moveTo>
                <a:cubicBezTo>
                  <a:pt x="4187" y="1451"/>
                  <a:pt x="4203" y="1450"/>
                  <a:pt x="4223" y="1450"/>
                </a:cubicBezTo>
                <a:cubicBezTo>
                  <a:pt x="4256" y="1450"/>
                  <a:pt x="4290" y="1449"/>
                  <a:pt x="4323" y="1446"/>
                </a:cubicBezTo>
                <a:cubicBezTo>
                  <a:pt x="4372" y="1442"/>
                  <a:pt x="4421" y="1435"/>
                  <a:pt x="4471" y="1433"/>
                </a:cubicBezTo>
              </a:path>
              <a:path w="7523" h="2932" extrusionOk="0">
                <a:moveTo>
                  <a:pt x="4647" y="1494"/>
                </a:moveTo>
                <a:cubicBezTo>
                  <a:pt x="4669" y="1494"/>
                  <a:pt x="4691" y="1498"/>
                  <a:pt x="4713" y="1498"/>
                </a:cubicBezTo>
                <a:cubicBezTo>
                  <a:pt x="4760" y="1499"/>
                  <a:pt x="4806" y="1505"/>
                  <a:pt x="4853" y="1506"/>
                </a:cubicBezTo>
                <a:cubicBezTo>
                  <a:pt x="4866" y="1506"/>
                  <a:pt x="4878" y="1505"/>
                  <a:pt x="4891" y="1505"/>
                </a:cubicBezTo>
              </a:path>
              <a:path w="7523" h="2932" extrusionOk="0">
                <a:moveTo>
                  <a:pt x="5251" y="1472"/>
                </a:moveTo>
                <a:cubicBezTo>
                  <a:pt x="5271" y="1462"/>
                  <a:pt x="5272" y="1468"/>
                  <a:pt x="5294" y="1471"/>
                </a:cubicBezTo>
                <a:cubicBezTo>
                  <a:pt x="5324" y="1476"/>
                  <a:pt x="5354" y="1472"/>
                  <a:pt x="5384" y="1468"/>
                </a:cubicBezTo>
              </a:path>
              <a:path w="7523" h="2932" extrusionOk="0">
                <a:moveTo>
                  <a:pt x="967" y="2093"/>
                </a:moveTo>
                <a:cubicBezTo>
                  <a:pt x="950" y="2104"/>
                  <a:pt x="934" y="2116"/>
                  <a:pt x="915" y="2124"/>
                </a:cubicBezTo>
                <a:cubicBezTo>
                  <a:pt x="912" y="2125"/>
                  <a:pt x="908" y="2126"/>
                  <a:pt x="905" y="2127"/>
                </a:cubicBezTo>
                <a:cubicBezTo>
                  <a:pt x="923" y="2132"/>
                  <a:pt x="941" y="2137"/>
                  <a:pt x="959" y="2141"/>
                </a:cubicBezTo>
                <a:cubicBezTo>
                  <a:pt x="1030" y="2157"/>
                  <a:pt x="1098" y="2152"/>
                  <a:pt x="1169" y="2145"/>
                </a:cubicBezTo>
                <a:cubicBezTo>
                  <a:pt x="1255" y="2136"/>
                  <a:pt x="1365" y="2099"/>
                  <a:pt x="1450" y="2133"/>
                </a:cubicBezTo>
                <a:cubicBezTo>
                  <a:pt x="1463" y="2138"/>
                  <a:pt x="1475" y="2145"/>
                  <a:pt x="1487" y="2151"/>
                </a:cubicBezTo>
                <a:cubicBezTo>
                  <a:pt x="1466" y="2132"/>
                  <a:pt x="1466" y="2133"/>
                  <a:pt x="1461" y="2100"/>
                </a:cubicBezTo>
                <a:cubicBezTo>
                  <a:pt x="1446" y="2000"/>
                  <a:pt x="1469" y="1883"/>
                  <a:pt x="1475" y="1783"/>
                </a:cubicBezTo>
                <a:cubicBezTo>
                  <a:pt x="1478" y="1733"/>
                  <a:pt x="1480" y="1684"/>
                  <a:pt x="1484" y="1634"/>
                </a:cubicBezTo>
                <a:cubicBezTo>
                  <a:pt x="1485" y="1620"/>
                  <a:pt x="1487" y="1605"/>
                  <a:pt x="1488" y="1591"/>
                </a:cubicBezTo>
                <a:cubicBezTo>
                  <a:pt x="1489" y="1607"/>
                  <a:pt x="1490" y="1622"/>
                  <a:pt x="1491" y="1638"/>
                </a:cubicBezTo>
              </a:path>
              <a:path w="7523" h="2932" extrusionOk="0">
                <a:moveTo>
                  <a:pt x="6" y="947"/>
                </a:moveTo>
                <a:cubicBezTo>
                  <a:pt x="6" y="934"/>
                  <a:pt x="3" y="923"/>
                  <a:pt x="5" y="907"/>
                </a:cubicBezTo>
                <a:cubicBezTo>
                  <a:pt x="8" y="885"/>
                  <a:pt x="13" y="863"/>
                  <a:pt x="18" y="841"/>
                </a:cubicBezTo>
                <a:cubicBezTo>
                  <a:pt x="28" y="796"/>
                  <a:pt x="40" y="752"/>
                  <a:pt x="52" y="707"/>
                </a:cubicBezTo>
                <a:cubicBezTo>
                  <a:pt x="68" y="647"/>
                  <a:pt x="85" y="588"/>
                  <a:pt x="102" y="528"/>
                </a:cubicBezTo>
                <a:cubicBezTo>
                  <a:pt x="121" y="463"/>
                  <a:pt x="137" y="397"/>
                  <a:pt x="159" y="333"/>
                </a:cubicBezTo>
                <a:cubicBezTo>
                  <a:pt x="178" y="277"/>
                  <a:pt x="198" y="221"/>
                  <a:pt x="218" y="165"/>
                </a:cubicBezTo>
                <a:cubicBezTo>
                  <a:pt x="234" y="120"/>
                  <a:pt x="247" y="72"/>
                  <a:pt x="269" y="30"/>
                </a:cubicBezTo>
                <a:cubicBezTo>
                  <a:pt x="275" y="20"/>
                  <a:pt x="283" y="10"/>
                  <a:pt x="289" y="0"/>
                </a:cubicBezTo>
                <a:cubicBezTo>
                  <a:pt x="297" y="18"/>
                  <a:pt x="309" y="37"/>
                  <a:pt x="316" y="61"/>
                </a:cubicBezTo>
                <a:cubicBezTo>
                  <a:pt x="346" y="168"/>
                  <a:pt x="375" y="276"/>
                  <a:pt x="410" y="381"/>
                </a:cubicBezTo>
                <a:cubicBezTo>
                  <a:pt x="433" y="451"/>
                  <a:pt x="457" y="520"/>
                  <a:pt x="477" y="591"/>
                </a:cubicBezTo>
                <a:cubicBezTo>
                  <a:pt x="495" y="655"/>
                  <a:pt x="514" y="719"/>
                  <a:pt x="531" y="784"/>
                </a:cubicBezTo>
                <a:cubicBezTo>
                  <a:pt x="538" y="812"/>
                  <a:pt x="547" y="839"/>
                  <a:pt x="553" y="867"/>
                </a:cubicBezTo>
                <a:cubicBezTo>
                  <a:pt x="558" y="889"/>
                  <a:pt x="554" y="896"/>
                  <a:pt x="551" y="913"/>
                </a:cubicBezTo>
              </a:path>
              <a:path w="7523" h="2932" extrusionOk="0">
                <a:moveTo>
                  <a:pt x="105" y="587"/>
                </a:moveTo>
                <a:cubicBezTo>
                  <a:pt x="96" y="560"/>
                  <a:pt x="99" y="558"/>
                  <a:pt x="127" y="552"/>
                </a:cubicBezTo>
                <a:cubicBezTo>
                  <a:pt x="152" y="547"/>
                  <a:pt x="179" y="554"/>
                  <a:pt x="205" y="553"/>
                </a:cubicBezTo>
                <a:cubicBezTo>
                  <a:pt x="242" y="551"/>
                  <a:pt x="279" y="544"/>
                  <a:pt x="316" y="543"/>
                </a:cubicBezTo>
                <a:cubicBezTo>
                  <a:pt x="342" y="542"/>
                  <a:pt x="369" y="541"/>
                  <a:pt x="394" y="547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0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40375" y="3910013"/>
            <a:ext cx="1119188" cy="2670175"/>
          </a:xfrm>
          <a:custGeom>
            <a:avLst/>
            <a:gdLst/>
            <a:ahLst/>
            <a:cxnLst>
              <a:cxn ang="0">
                <a:pos x="1714" y="7327"/>
              </a:cxn>
              <a:cxn ang="0">
                <a:pos x="1728" y="7372"/>
              </a:cxn>
              <a:cxn ang="0">
                <a:pos x="1708" y="7291"/>
              </a:cxn>
              <a:cxn ang="0">
                <a:pos x="1736" y="7334"/>
              </a:cxn>
              <a:cxn ang="0">
                <a:pos x="1739" y="7327"/>
              </a:cxn>
              <a:cxn ang="0">
                <a:pos x="1670" y="7276"/>
              </a:cxn>
              <a:cxn ang="0">
                <a:pos x="2414" y="701"/>
              </a:cxn>
              <a:cxn ang="0">
                <a:pos x="3007" y="1095"/>
              </a:cxn>
              <a:cxn ang="0">
                <a:pos x="1884" y="1276"/>
              </a:cxn>
              <a:cxn ang="0">
                <a:pos x="2007" y="1991"/>
              </a:cxn>
              <a:cxn ang="0">
                <a:pos x="880" y="1623"/>
              </a:cxn>
              <a:cxn ang="0">
                <a:pos x="1273" y="588"/>
              </a:cxn>
              <a:cxn ang="0">
                <a:pos x="652" y="622"/>
              </a:cxn>
              <a:cxn ang="0">
                <a:pos x="0" y="730"/>
              </a:cxn>
              <a:cxn ang="0">
                <a:pos x="848" y="140"/>
              </a:cxn>
              <a:cxn ang="0">
                <a:pos x="1152" y="3226"/>
              </a:cxn>
              <a:cxn ang="0">
                <a:pos x="1017" y="3392"/>
              </a:cxn>
              <a:cxn ang="0">
                <a:pos x="788" y="3687"/>
              </a:cxn>
              <a:cxn ang="0">
                <a:pos x="879" y="3673"/>
              </a:cxn>
              <a:cxn ang="0">
                <a:pos x="1472" y="3662"/>
              </a:cxn>
              <a:cxn ang="0">
                <a:pos x="1425" y="3223"/>
              </a:cxn>
              <a:cxn ang="0">
                <a:pos x="1364" y="3504"/>
              </a:cxn>
              <a:cxn ang="0">
                <a:pos x="1244" y="4020"/>
              </a:cxn>
              <a:cxn ang="0">
                <a:pos x="1779" y="3801"/>
              </a:cxn>
              <a:cxn ang="0">
                <a:pos x="1775" y="3969"/>
              </a:cxn>
              <a:cxn ang="0">
                <a:pos x="1823" y="3867"/>
              </a:cxn>
              <a:cxn ang="0">
                <a:pos x="1988" y="3698"/>
              </a:cxn>
              <a:cxn ang="0">
                <a:pos x="2023" y="3959"/>
              </a:cxn>
              <a:cxn ang="0">
                <a:pos x="2097" y="3867"/>
              </a:cxn>
              <a:cxn ang="0">
                <a:pos x="2300" y="3743"/>
              </a:cxn>
              <a:cxn ang="0">
                <a:pos x="2426" y="4008"/>
              </a:cxn>
              <a:cxn ang="0">
                <a:pos x="1683" y="2936"/>
              </a:cxn>
              <a:cxn ang="0">
                <a:pos x="1660" y="2364"/>
              </a:cxn>
              <a:cxn ang="0">
                <a:pos x="1626" y="1440"/>
              </a:cxn>
              <a:cxn ang="0">
                <a:pos x="1574" y="729"/>
              </a:cxn>
              <a:cxn ang="0">
                <a:pos x="1569" y="535"/>
              </a:cxn>
              <a:cxn ang="0">
                <a:pos x="1461" y="721"/>
              </a:cxn>
              <a:cxn ang="0">
                <a:pos x="1480" y="623"/>
              </a:cxn>
              <a:cxn ang="0">
                <a:pos x="1599" y="682"/>
              </a:cxn>
              <a:cxn ang="0">
                <a:pos x="1709" y="4464"/>
              </a:cxn>
              <a:cxn ang="0">
                <a:pos x="1722" y="5395"/>
              </a:cxn>
              <a:cxn ang="0">
                <a:pos x="1760" y="6236"/>
              </a:cxn>
              <a:cxn ang="0">
                <a:pos x="1756" y="6689"/>
              </a:cxn>
              <a:cxn ang="0">
                <a:pos x="1747" y="6983"/>
              </a:cxn>
              <a:cxn ang="0">
                <a:pos x="1592" y="6677"/>
              </a:cxn>
              <a:cxn ang="0">
                <a:pos x="1522" y="6592"/>
              </a:cxn>
              <a:cxn ang="0">
                <a:pos x="1750" y="6945"/>
              </a:cxn>
              <a:cxn ang="0">
                <a:pos x="1806" y="6888"/>
              </a:cxn>
              <a:cxn ang="0">
                <a:pos x="1908" y="6597"/>
              </a:cxn>
              <a:cxn ang="0">
                <a:pos x="1925" y="4366"/>
              </a:cxn>
              <a:cxn ang="0">
                <a:pos x="1911" y="4769"/>
              </a:cxn>
              <a:cxn ang="0">
                <a:pos x="1900" y="4889"/>
              </a:cxn>
              <a:cxn ang="0">
                <a:pos x="1907" y="5246"/>
              </a:cxn>
              <a:cxn ang="0">
                <a:pos x="1893" y="5396"/>
              </a:cxn>
              <a:cxn ang="0">
                <a:pos x="1912" y="5701"/>
              </a:cxn>
              <a:cxn ang="0">
                <a:pos x="1915" y="5796"/>
              </a:cxn>
              <a:cxn ang="0">
                <a:pos x="1906" y="6221"/>
              </a:cxn>
              <a:cxn ang="0">
                <a:pos x="1916" y="6349"/>
              </a:cxn>
              <a:cxn ang="0">
                <a:pos x="1914" y="7079"/>
              </a:cxn>
            </a:cxnLst>
            <a:rect l="0" t="0" r="r" b="b"/>
            <a:pathLst>
              <a:path w="3112" h="7416" extrusionOk="0">
                <a:moveTo>
                  <a:pt x="1783" y="7254"/>
                </a:moveTo>
                <a:cubicBezTo>
                  <a:pt x="1740" y="7283"/>
                  <a:pt x="1726" y="7292"/>
                  <a:pt x="1714" y="7327"/>
                </a:cubicBezTo>
                <a:cubicBezTo>
                  <a:pt x="1748" y="7388"/>
                  <a:pt x="1867" y="7434"/>
                  <a:pt x="1820" y="7320"/>
                </a:cubicBezTo>
                <a:cubicBezTo>
                  <a:pt x="1780" y="7224"/>
                  <a:pt x="1657" y="7294"/>
                  <a:pt x="1728" y="7372"/>
                </a:cubicBezTo>
                <a:cubicBezTo>
                  <a:pt x="1797" y="7448"/>
                  <a:pt x="1872" y="7338"/>
                  <a:pt x="1795" y="7274"/>
                </a:cubicBezTo>
                <a:cubicBezTo>
                  <a:pt x="1750" y="7261"/>
                  <a:pt x="1733" y="7259"/>
                  <a:pt x="1708" y="7291"/>
                </a:cubicBezTo>
                <a:cubicBezTo>
                  <a:pt x="1705" y="7332"/>
                  <a:pt x="1732" y="7478"/>
                  <a:pt x="1810" y="7401"/>
                </a:cubicBezTo>
                <a:cubicBezTo>
                  <a:pt x="1874" y="7338"/>
                  <a:pt x="1771" y="7216"/>
                  <a:pt x="1736" y="7334"/>
                </a:cubicBezTo>
                <a:cubicBezTo>
                  <a:pt x="1711" y="7420"/>
                  <a:pt x="1840" y="7410"/>
                  <a:pt x="1855" y="7326"/>
                </a:cubicBezTo>
                <a:cubicBezTo>
                  <a:pt x="1873" y="7225"/>
                  <a:pt x="1746" y="7220"/>
                  <a:pt x="1739" y="7327"/>
                </a:cubicBezTo>
                <a:cubicBezTo>
                  <a:pt x="1731" y="7444"/>
                  <a:pt x="1824" y="7410"/>
                  <a:pt x="1852" y="7339"/>
                </a:cubicBezTo>
                <a:cubicBezTo>
                  <a:pt x="1814" y="7282"/>
                  <a:pt x="1741" y="7173"/>
                  <a:pt x="1670" y="7276"/>
                </a:cubicBezTo>
                <a:cubicBezTo>
                  <a:pt x="1666" y="7293"/>
                  <a:pt x="1662" y="7310"/>
                  <a:pt x="1658" y="7327"/>
                </a:cubicBezTo>
              </a:path>
              <a:path w="3112" h="7416" extrusionOk="0">
                <a:moveTo>
                  <a:pt x="2414" y="701"/>
                </a:moveTo>
                <a:cubicBezTo>
                  <a:pt x="2480" y="756"/>
                  <a:pt x="2547" y="809"/>
                  <a:pt x="2620" y="856"/>
                </a:cubicBezTo>
                <a:cubicBezTo>
                  <a:pt x="2747" y="938"/>
                  <a:pt x="2878" y="1016"/>
                  <a:pt x="3007" y="1095"/>
                </a:cubicBezTo>
                <a:cubicBezTo>
                  <a:pt x="3042" y="1116"/>
                  <a:pt x="3076" y="1136"/>
                  <a:pt x="3111" y="1157"/>
                </a:cubicBezTo>
              </a:path>
              <a:path w="3112" h="7416" extrusionOk="0">
                <a:moveTo>
                  <a:pt x="1884" y="1276"/>
                </a:moveTo>
                <a:cubicBezTo>
                  <a:pt x="1925" y="1400"/>
                  <a:pt x="1954" y="1521"/>
                  <a:pt x="1973" y="1651"/>
                </a:cubicBezTo>
                <a:cubicBezTo>
                  <a:pt x="1990" y="1764"/>
                  <a:pt x="1999" y="1877"/>
                  <a:pt x="2007" y="1991"/>
                </a:cubicBezTo>
              </a:path>
              <a:path w="3112" h="7416" extrusionOk="0">
                <a:moveTo>
                  <a:pt x="1250" y="1247"/>
                </a:moveTo>
                <a:cubicBezTo>
                  <a:pt x="1127" y="1372"/>
                  <a:pt x="1010" y="1505"/>
                  <a:pt x="880" y="1623"/>
                </a:cubicBezTo>
                <a:cubicBezTo>
                  <a:pt x="849" y="1649"/>
                  <a:pt x="818" y="1675"/>
                  <a:pt x="787" y="1701"/>
                </a:cubicBezTo>
              </a:path>
              <a:path w="3112" h="7416" extrusionOk="0">
                <a:moveTo>
                  <a:pt x="1273" y="588"/>
                </a:moveTo>
                <a:cubicBezTo>
                  <a:pt x="1198" y="605"/>
                  <a:pt x="1124" y="616"/>
                  <a:pt x="1047" y="618"/>
                </a:cubicBezTo>
                <a:cubicBezTo>
                  <a:pt x="915" y="622"/>
                  <a:pt x="784" y="616"/>
                  <a:pt x="652" y="622"/>
                </a:cubicBezTo>
                <a:cubicBezTo>
                  <a:pt x="503" y="628"/>
                  <a:pt x="355" y="642"/>
                  <a:pt x="209" y="670"/>
                </a:cubicBezTo>
                <a:cubicBezTo>
                  <a:pt x="137" y="684"/>
                  <a:pt x="69" y="707"/>
                  <a:pt x="0" y="730"/>
                </a:cubicBezTo>
              </a:path>
              <a:path w="3112" h="7416" extrusionOk="0">
                <a:moveTo>
                  <a:pt x="1129" y="241"/>
                </a:moveTo>
                <a:cubicBezTo>
                  <a:pt x="1035" y="208"/>
                  <a:pt x="942" y="174"/>
                  <a:pt x="848" y="140"/>
                </a:cubicBezTo>
                <a:cubicBezTo>
                  <a:pt x="730" y="96"/>
                  <a:pt x="614" y="48"/>
                  <a:pt x="497" y="0"/>
                </a:cubicBezTo>
              </a:path>
              <a:path w="3112" h="7416" extrusionOk="0">
                <a:moveTo>
                  <a:pt x="1152" y="3226"/>
                </a:moveTo>
                <a:cubicBezTo>
                  <a:pt x="1129" y="3236"/>
                  <a:pt x="1125" y="3242"/>
                  <a:pt x="1110" y="3262"/>
                </a:cubicBezTo>
                <a:cubicBezTo>
                  <a:pt x="1077" y="3304"/>
                  <a:pt x="1048" y="3349"/>
                  <a:pt x="1017" y="3392"/>
                </a:cubicBezTo>
                <a:cubicBezTo>
                  <a:pt x="975" y="3450"/>
                  <a:pt x="932" y="3507"/>
                  <a:pt x="888" y="3563"/>
                </a:cubicBezTo>
                <a:cubicBezTo>
                  <a:pt x="857" y="3603"/>
                  <a:pt x="811" y="3642"/>
                  <a:pt x="788" y="3687"/>
                </a:cubicBezTo>
                <a:cubicBezTo>
                  <a:pt x="788" y="3691"/>
                  <a:pt x="788" y="3695"/>
                  <a:pt x="788" y="3699"/>
                </a:cubicBezTo>
                <a:cubicBezTo>
                  <a:pt x="819" y="3693"/>
                  <a:pt x="848" y="3682"/>
                  <a:pt x="879" y="3673"/>
                </a:cubicBezTo>
                <a:cubicBezTo>
                  <a:pt x="1019" y="3631"/>
                  <a:pt x="1164" y="3617"/>
                  <a:pt x="1309" y="3632"/>
                </a:cubicBezTo>
                <a:cubicBezTo>
                  <a:pt x="1365" y="3638"/>
                  <a:pt x="1418" y="3650"/>
                  <a:pt x="1472" y="3662"/>
                </a:cubicBezTo>
                <a:cubicBezTo>
                  <a:pt x="1505" y="3669"/>
                  <a:pt x="1528" y="3667"/>
                  <a:pt x="1560" y="3663"/>
                </a:cubicBezTo>
              </a:path>
              <a:path w="3112" h="7416" extrusionOk="0">
                <a:moveTo>
                  <a:pt x="1425" y="3223"/>
                </a:moveTo>
                <a:cubicBezTo>
                  <a:pt x="1412" y="3250"/>
                  <a:pt x="1405" y="3273"/>
                  <a:pt x="1400" y="3303"/>
                </a:cubicBezTo>
                <a:cubicBezTo>
                  <a:pt x="1389" y="3370"/>
                  <a:pt x="1380" y="3438"/>
                  <a:pt x="1364" y="3504"/>
                </a:cubicBezTo>
                <a:cubicBezTo>
                  <a:pt x="1340" y="3603"/>
                  <a:pt x="1314" y="3701"/>
                  <a:pt x="1289" y="3799"/>
                </a:cubicBezTo>
                <a:cubicBezTo>
                  <a:pt x="1270" y="3872"/>
                  <a:pt x="1246" y="3944"/>
                  <a:pt x="1244" y="4020"/>
                </a:cubicBezTo>
                <a:cubicBezTo>
                  <a:pt x="1245" y="4027"/>
                  <a:pt x="1245" y="4033"/>
                  <a:pt x="1246" y="4040"/>
                </a:cubicBezTo>
              </a:path>
              <a:path w="3112" h="7416" extrusionOk="0">
                <a:moveTo>
                  <a:pt x="1779" y="3801"/>
                </a:moveTo>
                <a:cubicBezTo>
                  <a:pt x="1790" y="3831"/>
                  <a:pt x="1791" y="3843"/>
                  <a:pt x="1787" y="3878"/>
                </a:cubicBezTo>
                <a:cubicBezTo>
                  <a:pt x="1784" y="3909"/>
                  <a:pt x="1779" y="3939"/>
                  <a:pt x="1775" y="3969"/>
                </a:cubicBezTo>
                <a:cubicBezTo>
                  <a:pt x="1772" y="3988"/>
                  <a:pt x="1769" y="4008"/>
                  <a:pt x="1767" y="4027"/>
                </a:cubicBezTo>
                <a:cubicBezTo>
                  <a:pt x="1786" y="3974"/>
                  <a:pt x="1801" y="3919"/>
                  <a:pt x="1823" y="3867"/>
                </a:cubicBezTo>
                <a:cubicBezTo>
                  <a:pt x="1845" y="3815"/>
                  <a:pt x="1872" y="3759"/>
                  <a:pt x="1911" y="3717"/>
                </a:cubicBezTo>
                <a:cubicBezTo>
                  <a:pt x="1930" y="3697"/>
                  <a:pt x="1964" y="3668"/>
                  <a:pt x="1988" y="3698"/>
                </a:cubicBezTo>
                <a:cubicBezTo>
                  <a:pt x="2015" y="3732"/>
                  <a:pt x="2014" y="3786"/>
                  <a:pt x="2016" y="3826"/>
                </a:cubicBezTo>
                <a:cubicBezTo>
                  <a:pt x="2019" y="3870"/>
                  <a:pt x="2019" y="3915"/>
                  <a:pt x="2023" y="3959"/>
                </a:cubicBezTo>
                <a:cubicBezTo>
                  <a:pt x="2026" y="3974"/>
                  <a:pt x="2025" y="3978"/>
                  <a:pt x="2037" y="3979"/>
                </a:cubicBezTo>
                <a:cubicBezTo>
                  <a:pt x="2060" y="3943"/>
                  <a:pt x="2076" y="3904"/>
                  <a:pt x="2097" y="3867"/>
                </a:cubicBezTo>
                <a:cubicBezTo>
                  <a:pt x="2125" y="3817"/>
                  <a:pt x="2160" y="3755"/>
                  <a:pt x="2206" y="3719"/>
                </a:cubicBezTo>
                <a:cubicBezTo>
                  <a:pt x="2244" y="3689"/>
                  <a:pt x="2278" y="3704"/>
                  <a:pt x="2300" y="3743"/>
                </a:cubicBezTo>
                <a:cubicBezTo>
                  <a:pt x="2330" y="3797"/>
                  <a:pt x="2336" y="3863"/>
                  <a:pt x="2357" y="3920"/>
                </a:cubicBezTo>
                <a:cubicBezTo>
                  <a:pt x="2364" y="3940"/>
                  <a:pt x="2388" y="4019"/>
                  <a:pt x="2426" y="4008"/>
                </a:cubicBezTo>
                <a:cubicBezTo>
                  <a:pt x="2431" y="4004"/>
                  <a:pt x="2435" y="4000"/>
                  <a:pt x="2440" y="3996"/>
                </a:cubicBezTo>
              </a:path>
              <a:path w="3112" h="7416" extrusionOk="0">
                <a:moveTo>
                  <a:pt x="1683" y="2936"/>
                </a:moveTo>
                <a:cubicBezTo>
                  <a:pt x="1679" y="2812"/>
                  <a:pt x="1672" y="2689"/>
                  <a:pt x="1667" y="2566"/>
                </a:cubicBezTo>
                <a:cubicBezTo>
                  <a:pt x="1664" y="2499"/>
                  <a:pt x="1663" y="2431"/>
                  <a:pt x="1660" y="2364"/>
                </a:cubicBezTo>
                <a:cubicBezTo>
                  <a:pt x="1652" y="2160"/>
                  <a:pt x="1620" y="1961"/>
                  <a:pt x="1631" y="1756"/>
                </a:cubicBezTo>
                <a:cubicBezTo>
                  <a:pt x="1637" y="1649"/>
                  <a:pt x="1642" y="1546"/>
                  <a:pt x="1626" y="1440"/>
                </a:cubicBezTo>
                <a:cubicBezTo>
                  <a:pt x="1605" y="1299"/>
                  <a:pt x="1612" y="1159"/>
                  <a:pt x="1595" y="1018"/>
                </a:cubicBezTo>
                <a:cubicBezTo>
                  <a:pt x="1583" y="919"/>
                  <a:pt x="1570" y="829"/>
                  <a:pt x="1574" y="729"/>
                </a:cubicBezTo>
                <a:cubicBezTo>
                  <a:pt x="1576" y="674"/>
                  <a:pt x="1595" y="603"/>
                  <a:pt x="1584" y="549"/>
                </a:cubicBezTo>
                <a:cubicBezTo>
                  <a:pt x="1574" y="544"/>
                  <a:pt x="1571" y="543"/>
                  <a:pt x="1569" y="535"/>
                </a:cubicBezTo>
                <a:cubicBezTo>
                  <a:pt x="1556" y="551"/>
                  <a:pt x="1542" y="564"/>
                  <a:pt x="1530" y="584"/>
                </a:cubicBezTo>
                <a:cubicBezTo>
                  <a:pt x="1505" y="628"/>
                  <a:pt x="1482" y="675"/>
                  <a:pt x="1461" y="721"/>
                </a:cubicBezTo>
                <a:cubicBezTo>
                  <a:pt x="1448" y="748"/>
                  <a:pt x="1437" y="776"/>
                  <a:pt x="1425" y="803"/>
                </a:cubicBezTo>
                <a:cubicBezTo>
                  <a:pt x="1442" y="743"/>
                  <a:pt x="1456" y="681"/>
                  <a:pt x="1480" y="623"/>
                </a:cubicBezTo>
                <a:cubicBezTo>
                  <a:pt x="1496" y="583"/>
                  <a:pt x="1518" y="564"/>
                  <a:pt x="1540" y="538"/>
                </a:cubicBezTo>
                <a:cubicBezTo>
                  <a:pt x="1560" y="585"/>
                  <a:pt x="1577" y="635"/>
                  <a:pt x="1599" y="682"/>
                </a:cubicBezTo>
                <a:cubicBezTo>
                  <a:pt x="1648" y="787"/>
                  <a:pt x="1714" y="861"/>
                  <a:pt x="1817" y="912"/>
                </a:cubicBezTo>
              </a:path>
              <a:path w="3112" h="7416" extrusionOk="0">
                <a:moveTo>
                  <a:pt x="1709" y="4464"/>
                </a:moveTo>
                <a:cubicBezTo>
                  <a:pt x="1708" y="4487"/>
                  <a:pt x="1707" y="4509"/>
                  <a:pt x="1708" y="4532"/>
                </a:cubicBezTo>
                <a:cubicBezTo>
                  <a:pt x="1724" y="4820"/>
                  <a:pt x="1716" y="5107"/>
                  <a:pt x="1722" y="5395"/>
                </a:cubicBezTo>
                <a:cubicBezTo>
                  <a:pt x="1726" y="5581"/>
                  <a:pt x="1735" y="5766"/>
                  <a:pt x="1748" y="5951"/>
                </a:cubicBezTo>
                <a:cubicBezTo>
                  <a:pt x="1754" y="6046"/>
                  <a:pt x="1758" y="6141"/>
                  <a:pt x="1760" y="6236"/>
                </a:cubicBezTo>
                <a:cubicBezTo>
                  <a:pt x="1762" y="6304"/>
                  <a:pt x="1764" y="6371"/>
                  <a:pt x="1763" y="6439"/>
                </a:cubicBezTo>
                <a:cubicBezTo>
                  <a:pt x="1762" y="6522"/>
                  <a:pt x="1757" y="6606"/>
                  <a:pt x="1756" y="6689"/>
                </a:cubicBezTo>
                <a:cubicBezTo>
                  <a:pt x="1755" y="6740"/>
                  <a:pt x="1755" y="6791"/>
                  <a:pt x="1752" y="6842"/>
                </a:cubicBezTo>
                <a:cubicBezTo>
                  <a:pt x="1750" y="6889"/>
                  <a:pt x="1749" y="6936"/>
                  <a:pt x="1747" y="6983"/>
                </a:cubicBezTo>
                <a:cubicBezTo>
                  <a:pt x="1717" y="6952"/>
                  <a:pt x="1706" y="6944"/>
                  <a:pt x="1688" y="6898"/>
                </a:cubicBezTo>
                <a:cubicBezTo>
                  <a:pt x="1659" y="6822"/>
                  <a:pt x="1631" y="6749"/>
                  <a:pt x="1592" y="6677"/>
                </a:cubicBezTo>
                <a:cubicBezTo>
                  <a:pt x="1575" y="6647"/>
                  <a:pt x="1558" y="6622"/>
                  <a:pt x="1535" y="6597"/>
                </a:cubicBezTo>
                <a:cubicBezTo>
                  <a:pt x="1531" y="6595"/>
                  <a:pt x="1526" y="6594"/>
                  <a:pt x="1522" y="6592"/>
                </a:cubicBezTo>
                <a:cubicBezTo>
                  <a:pt x="1534" y="6615"/>
                  <a:pt x="1547" y="6637"/>
                  <a:pt x="1559" y="6660"/>
                </a:cubicBezTo>
                <a:cubicBezTo>
                  <a:pt x="1613" y="6766"/>
                  <a:pt x="1665" y="6861"/>
                  <a:pt x="1750" y="6945"/>
                </a:cubicBezTo>
                <a:cubicBezTo>
                  <a:pt x="1755" y="6949"/>
                  <a:pt x="1760" y="6954"/>
                  <a:pt x="1765" y="6958"/>
                </a:cubicBezTo>
                <a:cubicBezTo>
                  <a:pt x="1778" y="6936"/>
                  <a:pt x="1793" y="6913"/>
                  <a:pt x="1806" y="6888"/>
                </a:cubicBezTo>
                <a:cubicBezTo>
                  <a:pt x="1835" y="6833"/>
                  <a:pt x="1861" y="6777"/>
                  <a:pt x="1881" y="6718"/>
                </a:cubicBezTo>
                <a:cubicBezTo>
                  <a:pt x="1899" y="6660"/>
                  <a:pt x="1905" y="6639"/>
                  <a:pt x="1908" y="6597"/>
                </a:cubicBezTo>
              </a:path>
              <a:path w="3112" h="7416" extrusionOk="0">
                <a:moveTo>
                  <a:pt x="1941" y="4260"/>
                </a:moveTo>
                <a:cubicBezTo>
                  <a:pt x="1936" y="4295"/>
                  <a:pt x="1930" y="4331"/>
                  <a:pt x="1925" y="4366"/>
                </a:cubicBezTo>
                <a:cubicBezTo>
                  <a:pt x="1920" y="4401"/>
                  <a:pt x="1918" y="4414"/>
                  <a:pt x="1922" y="4439"/>
                </a:cubicBezTo>
              </a:path>
              <a:path w="3112" h="7416" extrusionOk="0">
                <a:moveTo>
                  <a:pt x="1911" y="4769"/>
                </a:moveTo>
                <a:cubicBezTo>
                  <a:pt x="1905" y="4789"/>
                  <a:pt x="1899" y="4807"/>
                  <a:pt x="1897" y="4828"/>
                </a:cubicBezTo>
                <a:cubicBezTo>
                  <a:pt x="1895" y="4849"/>
                  <a:pt x="1899" y="4868"/>
                  <a:pt x="1900" y="4889"/>
                </a:cubicBezTo>
                <a:cubicBezTo>
                  <a:pt x="1901" y="4907"/>
                  <a:pt x="1903" y="4925"/>
                  <a:pt x="1904" y="4943"/>
                </a:cubicBezTo>
              </a:path>
              <a:path w="3112" h="7416" extrusionOk="0">
                <a:moveTo>
                  <a:pt x="1907" y="5246"/>
                </a:moveTo>
                <a:cubicBezTo>
                  <a:pt x="1904" y="5271"/>
                  <a:pt x="1897" y="5294"/>
                  <a:pt x="1894" y="5319"/>
                </a:cubicBezTo>
                <a:cubicBezTo>
                  <a:pt x="1890" y="5346"/>
                  <a:pt x="1894" y="5370"/>
                  <a:pt x="1893" y="5396"/>
                </a:cubicBezTo>
                <a:cubicBezTo>
                  <a:pt x="1892" y="5401"/>
                  <a:pt x="1891" y="5406"/>
                  <a:pt x="1890" y="5411"/>
                </a:cubicBezTo>
              </a:path>
              <a:path w="3112" h="7416" extrusionOk="0">
                <a:moveTo>
                  <a:pt x="1912" y="5701"/>
                </a:moveTo>
                <a:cubicBezTo>
                  <a:pt x="1910" y="5725"/>
                  <a:pt x="1910" y="5751"/>
                  <a:pt x="1912" y="5775"/>
                </a:cubicBezTo>
                <a:cubicBezTo>
                  <a:pt x="1913" y="5782"/>
                  <a:pt x="1914" y="5789"/>
                  <a:pt x="1915" y="5796"/>
                </a:cubicBezTo>
              </a:path>
              <a:path w="3112" h="7416" extrusionOk="0">
                <a:moveTo>
                  <a:pt x="1901" y="6153"/>
                </a:moveTo>
                <a:cubicBezTo>
                  <a:pt x="1901" y="6176"/>
                  <a:pt x="1904" y="6198"/>
                  <a:pt x="1906" y="6221"/>
                </a:cubicBezTo>
                <a:cubicBezTo>
                  <a:pt x="1909" y="6254"/>
                  <a:pt x="1909" y="6288"/>
                  <a:pt x="1912" y="6321"/>
                </a:cubicBezTo>
                <a:cubicBezTo>
                  <a:pt x="1913" y="6330"/>
                  <a:pt x="1915" y="6340"/>
                  <a:pt x="1916" y="6349"/>
                </a:cubicBezTo>
              </a:path>
              <a:path w="3112" h="7416" extrusionOk="0">
                <a:moveTo>
                  <a:pt x="1917" y="7038"/>
                </a:moveTo>
                <a:cubicBezTo>
                  <a:pt x="1916" y="7052"/>
                  <a:pt x="1915" y="7065"/>
                  <a:pt x="1914" y="7079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1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04163" y="41671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2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96213" y="4259263"/>
            <a:ext cx="36512" cy="44450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67" y="42"/>
              </a:cxn>
              <a:cxn ang="0">
                <a:pos x="32" y="80"/>
              </a:cxn>
              <a:cxn ang="0">
                <a:pos x="0" y="123"/>
              </a:cxn>
            </a:cxnLst>
            <a:rect l="0" t="0" r="r" b="b"/>
            <a:pathLst>
              <a:path w="101" h="124" extrusionOk="0">
                <a:moveTo>
                  <a:pt x="100" y="0"/>
                </a:moveTo>
                <a:cubicBezTo>
                  <a:pt x="91" y="15"/>
                  <a:pt x="80" y="29"/>
                  <a:pt x="67" y="42"/>
                </a:cubicBezTo>
                <a:cubicBezTo>
                  <a:pt x="55" y="54"/>
                  <a:pt x="43" y="66"/>
                  <a:pt x="32" y="80"/>
                </a:cubicBezTo>
                <a:cubicBezTo>
                  <a:pt x="19" y="96"/>
                  <a:pt x="10" y="106"/>
                  <a:pt x="0" y="12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3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89850" y="4400550"/>
            <a:ext cx="28575" cy="34925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3" y="50"/>
              </a:cxn>
              <a:cxn ang="0">
                <a:pos x="0" y="96"/>
              </a:cxn>
            </a:cxnLst>
            <a:rect l="0" t="0" r="r" b="b"/>
            <a:pathLst>
              <a:path w="80" h="97" extrusionOk="0">
                <a:moveTo>
                  <a:pt x="79" y="0"/>
                </a:moveTo>
                <a:cubicBezTo>
                  <a:pt x="63" y="16"/>
                  <a:pt x="47" y="32"/>
                  <a:pt x="33" y="50"/>
                </a:cubicBezTo>
                <a:cubicBezTo>
                  <a:pt x="21" y="66"/>
                  <a:pt x="11" y="79"/>
                  <a:pt x="0" y="9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4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85075" y="4543425"/>
            <a:ext cx="34925" cy="508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44" y="69"/>
              </a:cxn>
              <a:cxn ang="0">
                <a:pos x="9" y="129"/>
              </a:cxn>
              <a:cxn ang="0">
                <a:pos x="0" y="143"/>
              </a:cxn>
            </a:cxnLst>
            <a:rect l="0" t="0" r="r" b="b"/>
            <a:pathLst>
              <a:path w="96" h="144" extrusionOk="0">
                <a:moveTo>
                  <a:pt x="95" y="0"/>
                </a:moveTo>
                <a:cubicBezTo>
                  <a:pt x="79" y="23"/>
                  <a:pt x="61" y="46"/>
                  <a:pt x="44" y="69"/>
                </a:cubicBezTo>
                <a:cubicBezTo>
                  <a:pt x="30" y="89"/>
                  <a:pt x="20" y="108"/>
                  <a:pt x="9" y="129"/>
                </a:cubicBezTo>
                <a:cubicBezTo>
                  <a:pt x="6" y="134"/>
                  <a:pt x="3" y="138"/>
                  <a:pt x="0" y="14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5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42200" y="4735513"/>
            <a:ext cx="49213" cy="65087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94" y="46"/>
              </a:cxn>
              <a:cxn ang="0">
                <a:pos x="31" y="133"/>
              </a:cxn>
              <a:cxn ang="0">
                <a:pos x="0" y="181"/>
              </a:cxn>
            </a:cxnLst>
            <a:rect l="0" t="0" r="r" b="b"/>
            <a:pathLst>
              <a:path w="136" h="182" extrusionOk="0">
                <a:moveTo>
                  <a:pt x="135" y="0"/>
                </a:moveTo>
                <a:cubicBezTo>
                  <a:pt x="116" y="12"/>
                  <a:pt x="108" y="28"/>
                  <a:pt x="94" y="46"/>
                </a:cubicBezTo>
                <a:cubicBezTo>
                  <a:pt x="73" y="74"/>
                  <a:pt x="49" y="103"/>
                  <a:pt x="31" y="133"/>
                </a:cubicBezTo>
                <a:cubicBezTo>
                  <a:pt x="18" y="159"/>
                  <a:pt x="14" y="168"/>
                  <a:pt x="0" y="181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6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19963" y="4919663"/>
            <a:ext cx="44450" cy="68262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87" y="58"/>
              </a:cxn>
              <a:cxn ang="0">
                <a:pos x="32" y="142"/>
              </a:cxn>
              <a:cxn ang="0">
                <a:pos x="0" y="188"/>
              </a:cxn>
            </a:cxnLst>
            <a:rect l="0" t="0" r="r" b="b"/>
            <a:pathLst>
              <a:path w="121" h="189" extrusionOk="0">
                <a:moveTo>
                  <a:pt x="120" y="0"/>
                </a:moveTo>
                <a:cubicBezTo>
                  <a:pt x="109" y="20"/>
                  <a:pt x="99" y="39"/>
                  <a:pt x="87" y="58"/>
                </a:cubicBezTo>
                <a:cubicBezTo>
                  <a:pt x="69" y="85"/>
                  <a:pt x="47" y="114"/>
                  <a:pt x="32" y="142"/>
                </a:cubicBezTo>
                <a:cubicBezTo>
                  <a:pt x="20" y="169"/>
                  <a:pt x="17" y="177"/>
                  <a:pt x="0" y="18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7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73913" y="5127625"/>
            <a:ext cx="41275" cy="50800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35" y="95"/>
              </a:cxn>
              <a:cxn ang="0">
                <a:pos x="0" y="139"/>
              </a:cxn>
            </a:cxnLst>
            <a:rect l="0" t="0" r="r" b="b"/>
            <a:pathLst>
              <a:path w="116" h="140" extrusionOk="0">
                <a:moveTo>
                  <a:pt x="115" y="0"/>
                </a:moveTo>
                <a:cubicBezTo>
                  <a:pt x="88" y="29"/>
                  <a:pt x="58" y="62"/>
                  <a:pt x="35" y="95"/>
                </a:cubicBezTo>
                <a:cubicBezTo>
                  <a:pt x="21" y="121"/>
                  <a:pt x="17" y="129"/>
                  <a:pt x="0" y="13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8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58025" y="5286375"/>
            <a:ext cx="41275" cy="57150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70" y="57"/>
              </a:cxn>
              <a:cxn ang="0">
                <a:pos x="17" y="138"/>
              </a:cxn>
              <a:cxn ang="0">
                <a:pos x="0" y="156"/>
              </a:cxn>
            </a:cxnLst>
            <a:rect l="0" t="0" r="r" b="b"/>
            <a:pathLst>
              <a:path w="114" h="157" extrusionOk="0">
                <a:moveTo>
                  <a:pt x="113" y="0"/>
                </a:moveTo>
                <a:cubicBezTo>
                  <a:pt x="99" y="20"/>
                  <a:pt x="85" y="38"/>
                  <a:pt x="70" y="57"/>
                </a:cubicBezTo>
                <a:cubicBezTo>
                  <a:pt x="50" y="83"/>
                  <a:pt x="36" y="112"/>
                  <a:pt x="17" y="138"/>
                </a:cubicBezTo>
                <a:cubicBezTo>
                  <a:pt x="11" y="144"/>
                  <a:pt x="6" y="150"/>
                  <a:pt x="0" y="15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9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70713" y="5461000"/>
            <a:ext cx="28575" cy="46038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36" y="57"/>
              </a:cxn>
              <a:cxn ang="0">
                <a:pos x="0" y="127"/>
              </a:cxn>
            </a:cxnLst>
            <a:rect l="0" t="0" r="r" b="b"/>
            <a:pathLst>
              <a:path w="81" h="128" extrusionOk="0">
                <a:moveTo>
                  <a:pt x="80" y="0"/>
                </a:moveTo>
                <a:cubicBezTo>
                  <a:pt x="65" y="17"/>
                  <a:pt x="49" y="37"/>
                  <a:pt x="36" y="57"/>
                </a:cubicBezTo>
                <a:cubicBezTo>
                  <a:pt x="21" y="80"/>
                  <a:pt x="10" y="102"/>
                  <a:pt x="0" y="127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0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84988" y="5626100"/>
            <a:ext cx="20637" cy="38100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14" y="82"/>
              </a:cxn>
              <a:cxn ang="0">
                <a:pos x="0" y="106"/>
              </a:cxn>
            </a:cxnLst>
            <a:rect l="0" t="0" r="r" b="b"/>
            <a:pathLst>
              <a:path w="59" h="107" extrusionOk="0">
                <a:moveTo>
                  <a:pt x="58" y="0"/>
                </a:moveTo>
                <a:cubicBezTo>
                  <a:pt x="41" y="27"/>
                  <a:pt x="29" y="54"/>
                  <a:pt x="14" y="82"/>
                </a:cubicBezTo>
                <a:cubicBezTo>
                  <a:pt x="9" y="90"/>
                  <a:pt x="5" y="98"/>
                  <a:pt x="0" y="10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1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7988" y="5783263"/>
            <a:ext cx="46037" cy="65087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75" y="71"/>
              </a:cxn>
              <a:cxn ang="0">
                <a:pos x="0" y="180"/>
              </a:cxn>
            </a:cxnLst>
            <a:rect l="0" t="0" r="r" b="b"/>
            <a:pathLst>
              <a:path w="125" h="181" extrusionOk="0">
                <a:moveTo>
                  <a:pt x="124" y="0"/>
                </a:moveTo>
                <a:cubicBezTo>
                  <a:pt x="111" y="25"/>
                  <a:pt x="92" y="47"/>
                  <a:pt x="75" y="71"/>
                </a:cubicBezTo>
                <a:cubicBezTo>
                  <a:pt x="49" y="108"/>
                  <a:pt x="23" y="142"/>
                  <a:pt x="0" y="18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2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97650" y="6007100"/>
            <a:ext cx="52388" cy="85725"/>
          </a:xfrm>
          <a:custGeom>
            <a:avLst/>
            <a:gdLst/>
            <a:ahLst/>
            <a:cxnLst>
              <a:cxn ang="0">
                <a:pos x="142" y="0"/>
              </a:cxn>
              <a:cxn ang="0">
                <a:pos x="86" y="84"/>
              </a:cxn>
              <a:cxn ang="0">
                <a:pos x="0" y="235"/>
              </a:cxn>
            </a:cxnLst>
            <a:rect l="0" t="0" r="r" b="b"/>
            <a:pathLst>
              <a:path w="143" h="236" extrusionOk="0">
                <a:moveTo>
                  <a:pt x="142" y="0"/>
                </a:moveTo>
                <a:cubicBezTo>
                  <a:pt x="124" y="29"/>
                  <a:pt x="105" y="55"/>
                  <a:pt x="86" y="84"/>
                </a:cubicBezTo>
                <a:cubicBezTo>
                  <a:pt x="54" y="132"/>
                  <a:pt x="25" y="183"/>
                  <a:pt x="0" y="23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3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32550" y="6243638"/>
            <a:ext cx="47625" cy="61912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92" y="43"/>
              </a:cxn>
              <a:cxn ang="0">
                <a:pos x="30" y="120"/>
              </a:cxn>
              <a:cxn ang="0">
                <a:pos x="0" y="173"/>
              </a:cxn>
            </a:cxnLst>
            <a:rect l="0" t="0" r="r" b="b"/>
            <a:pathLst>
              <a:path w="133" h="174" extrusionOk="0">
                <a:moveTo>
                  <a:pt x="132" y="0"/>
                </a:moveTo>
                <a:cubicBezTo>
                  <a:pt x="119" y="17"/>
                  <a:pt x="107" y="28"/>
                  <a:pt x="92" y="43"/>
                </a:cubicBezTo>
                <a:cubicBezTo>
                  <a:pt x="71" y="64"/>
                  <a:pt x="44" y="94"/>
                  <a:pt x="30" y="120"/>
                </a:cubicBezTo>
                <a:cubicBezTo>
                  <a:pt x="19" y="149"/>
                  <a:pt x="15" y="158"/>
                  <a:pt x="0" y="17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4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97613" y="6426200"/>
            <a:ext cx="33337" cy="53975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0" y="149"/>
              </a:cxn>
            </a:cxnLst>
            <a:rect l="0" t="0" r="r" b="b"/>
            <a:pathLst>
              <a:path w="93" h="150" extrusionOk="0">
                <a:moveTo>
                  <a:pt x="92" y="0"/>
                </a:moveTo>
                <a:cubicBezTo>
                  <a:pt x="63" y="52"/>
                  <a:pt x="34" y="100"/>
                  <a:pt x="0" y="14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5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21413" y="4125913"/>
            <a:ext cx="4762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73"/>
              </a:cxn>
              <a:cxn ang="0">
                <a:pos x="11" y="194"/>
              </a:cxn>
            </a:cxnLst>
            <a:rect l="0" t="0" r="r" b="b"/>
            <a:pathLst>
              <a:path w="12" h="195" extrusionOk="0">
                <a:moveTo>
                  <a:pt x="0" y="0"/>
                </a:moveTo>
                <a:cubicBezTo>
                  <a:pt x="2" y="24"/>
                  <a:pt x="4" y="49"/>
                  <a:pt x="5" y="73"/>
                </a:cubicBezTo>
                <a:cubicBezTo>
                  <a:pt x="6" y="114"/>
                  <a:pt x="8" y="154"/>
                  <a:pt x="11" y="194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6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5538" y="4343400"/>
            <a:ext cx="3175" cy="762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75"/>
              </a:cxn>
              <a:cxn ang="0">
                <a:pos x="3" y="182"/>
              </a:cxn>
              <a:cxn ang="0">
                <a:pos x="0" y="209"/>
              </a:cxn>
            </a:cxnLst>
            <a:rect l="0" t="0" r="r" b="b"/>
            <a:pathLst>
              <a:path w="11" h="210" extrusionOk="0">
                <a:moveTo>
                  <a:pt x="10" y="0"/>
                </a:moveTo>
                <a:cubicBezTo>
                  <a:pt x="10" y="25"/>
                  <a:pt x="9" y="50"/>
                  <a:pt x="8" y="75"/>
                </a:cubicBezTo>
                <a:cubicBezTo>
                  <a:pt x="6" y="111"/>
                  <a:pt x="5" y="147"/>
                  <a:pt x="3" y="182"/>
                </a:cubicBezTo>
                <a:cubicBezTo>
                  <a:pt x="2" y="191"/>
                  <a:pt x="1" y="200"/>
                  <a:pt x="0" y="20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7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3950" y="4567238"/>
            <a:ext cx="1588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47"/>
              </a:cxn>
              <a:cxn ang="0">
                <a:pos x="2" y="125"/>
              </a:cxn>
            </a:cxnLst>
            <a:rect l="0" t="0" r="r" b="b"/>
            <a:pathLst>
              <a:path w="5" h="126" extrusionOk="0">
                <a:moveTo>
                  <a:pt x="0" y="0"/>
                </a:moveTo>
                <a:cubicBezTo>
                  <a:pt x="1" y="16"/>
                  <a:pt x="1" y="31"/>
                  <a:pt x="2" y="47"/>
                </a:cubicBezTo>
                <a:cubicBezTo>
                  <a:pt x="4" y="73"/>
                  <a:pt x="4" y="99"/>
                  <a:pt x="2" y="12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8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2363" y="4773613"/>
            <a:ext cx="1587" cy="460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" y="69"/>
              </a:cxn>
              <a:cxn ang="0">
                <a:pos x="3" y="126"/>
              </a:cxn>
            </a:cxnLst>
            <a:rect l="0" t="0" r="r" b="b"/>
            <a:pathLst>
              <a:path w="5" h="127" extrusionOk="0">
                <a:moveTo>
                  <a:pt x="4" y="0"/>
                </a:moveTo>
                <a:cubicBezTo>
                  <a:pt x="2" y="23"/>
                  <a:pt x="1" y="46"/>
                  <a:pt x="1" y="69"/>
                </a:cubicBezTo>
                <a:cubicBezTo>
                  <a:pt x="1" y="89"/>
                  <a:pt x="1" y="106"/>
                  <a:pt x="3" y="12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9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4940300"/>
            <a:ext cx="1588" cy="142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0"/>
              </a:cxn>
            </a:cxnLst>
            <a:rect l="0" t="0" r="r" b="b"/>
            <a:pathLst>
              <a:path w="5" h="41" extrusionOk="0">
                <a:moveTo>
                  <a:pt x="4" y="0"/>
                </a:moveTo>
                <a:cubicBezTo>
                  <a:pt x="2" y="13"/>
                  <a:pt x="1" y="27"/>
                  <a:pt x="0" y="4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0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5054600"/>
            <a:ext cx="3175" cy="71438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0" y="70"/>
              </a:cxn>
              <a:cxn ang="0">
                <a:pos x="5" y="198"/>
              </a:cxn>
            </a:cxnLst>
            <a:rect l="0" t="0" r="r" b="b"/>
            <a:pathLst>
              <a:path w="7" h="199" extrusionOk="0">
                <a:moveTo>
                  <a:pt x="6" y="13"/>
                </a:moveTo>
                <a:cubicBezTo>
                  <a:pt x="-11" y="-10"/>
                  <a:pt x="0" y="52"/>
                  <a:pt x="0" y="70"/>
                </a:cubicBezTo>
                <a:cubicBezTo>
                  <a:pt x="0" y="113"/>
                  <a:pt x="3" y="155"/>
                  <a:pt x="5" y="19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1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26113" y="6388100"/>
            <a:ext cx="280987" cy="295275"/>
          </a:xfrm>
          <a:custGeom>
            <a:avLst/>
            <a:gdLst/>
            <a:ahLst/>
            <a:cxnLst>
              <a:cxn ang="0">
                <a:pos x="723" y="260"/>
              </a:cxn>
              <a:cxn ang="0">
                <a:pos x="712" y="203"/>
              </a:cxn>
              <a:cxn ang="0">
                <a:pos x="611" y="74"/>
              </a:cxn>
              <a:cxn ang="0">
                <a:pos x="522" y="32"/>
              </a:cxn>
              <a:cxn ang="0">
                <a:pos x="414" y="4"/>
              </a:cxn>
              <a:cxn ang="0">
                <a:pos x="247" y="30"/>
              </a:cxn>
              <a:cxn ang="0">
                <a:pos x="89" y="125"/>
              </a:cxn>
              <a:cxn ang="0">
                <a:pos x="0" y="369"/>
              </a:cxn>
              <a:cxn ang="0">
                <a:pos x="194" y="747"/>
              </a:cxn>
              <a:cxn ang="0">
                <a:pos x="484" y="818"/>
              </a:cxn>
              <a:cxn ang="0">
                <a:pos x="687" y="759"/>
              </a:cxn>
              <a:cxn ang="0">
                <a:pos x="778" y="730"/>
              </a:cxn>
            </a:cxnLst>
            <a:rect l="0" t="0" r="r" b="b"/>
            <a:pathLst>
              <a:path w="779" h="822" extrusionOk="0">
                <a:moveTo>
                  <a:pt x="723" y="260"/>
                </a:moveTo>
                <a:cubicBezTo>
                  <a:pt x="719" y="242"/>
                  <a:pt x="718" y="222"/>
                  <a:pt x="712" y="203"/>
                </a:cubicBezTo>
                <a:cubicBezTo>
                  <a:pt x="693" y="146"/>
                  <a:pt x="662" y="105"/>
                  <a:pt x="611" y="74"/>
                </a:cubicBezTo>
                <a:cubicBezTo>
                  <a:pt x="582" y="56"/>
                  <a:pt x="554" y="44"/>
                  <a:pt x="522" y="32"/>
                </a:cubicBezTo>
                <a:cubicBezTo>
                  <a:pt x="486" y="19"/>
                  <a:pt x="452" y="9"/>
                  <a:pt x="414" y="4"/>
                </a:cubicBezTo>
                <a:cubicBezTo>
                  <a:pt x="354" y="-4"/>
                  <a:pt x="302" y="4"/>
                  <a:pt x="247" y="30"/>
                </a:cubicBezTo>
                <a:cubicBezTo>
                  <a:pt x="196" y="54"/>
                  <a:pt x="131" y="87"/>
                  <a:pt x="89" y="125"/>
                </a:cubicBezTo>
                <a:cubicBezTo>
                  <a:pt x="17" y="192"/>
                  <a:pt x="-2" y="273"/>
                  <a:pt x="0" y="369"/>
                </a:cubicBezTo>
                <a:cubicBezTo>
                  <a:pt x="2" y="518"/>
                  <a:pt x="60" y="670"/>
                  <a:pt x="194" y="747"/>
                </a:cubicBezTo>
                <a:cubicBezTo>
                  <a:pt x="278" y="795"/>
                  <a:pt x="388" y="825"/>
                  <a:pt x="484" y="818"/>
                </a:cubicBezTo>
                <a:cubicBezTo>
                  <a:pt x="555" y="813"/>
                  <a:pt x="620" y="779"/>
                  <a:pt x="687" y="759"/>
                </a:cubicBezTo>
                <a:cubicBezTo>
                  <a:pt x="734" y="745"/>
                  <a:pt x="748" y="741"/>
                  <a:pt x="778" y="730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609600" y="152400"/>
            <a:ext cx="3801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</a:rPr>
              <a:t>In Class Discussion </a:t>
            </a:r>
            <a:r>
              <a:rPr lang="en-US" sz="2400" dirty="0" smtClean="0">
                <a:latin typeface="Times New Roman" charset="0"/>
              </a:rPr>
              <a:t>Question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2" y="0"/>
            <a:ext cx="8229600" cy="708342"/>
          </a:xfrm>
        </p:spPr>
        <p:txBody>
          <a:bodyPr/>
          <a:lstStyle/>
          <a:p>
            <a:r>
              <a:rPr lang="en-US" dirty="0" smtClean="0"/>
              <a:t>Beats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2" y="871056"/>
            <a:ext cx="8229600" cy="2081150"/>
          </a:xfrm>
        </p:spPr>
        <p:txBody>
          <a:bodyPr/>
          <a:lstStyle/>
          <a:p>
            <a:r>
              <a:rPr lang="en-US" sz="2800" dirty="0" smtClean="0"/>
              <a:t>Periodic variations in the loudness of sound due to interference</a:t>
            </a:r>
          </a:p>
          <a:p>
            <a:r>
              <a:rPr lang="en-US" sz="2800" dirty="0" smtClean="0"/>
              <a:t>Occur when two waves of similar, but not equal frequencies are superposed.</a:t>
            </a:r>
          </a:p>
          <a:p>
            <a:r>
              <a:rPr lang="en-US" sz="2800" dirty="0" smtClean="0"/>
              <a:t>Provide a comparison of frequencies</a:t>
            </a:r>
          </a:p>
          <a:p>
            <a:r>
              <a:rPr lang="en-US" sz="2800" dirty="0" smtClean="0"/>
              <a:t>Frequency of beats is equal to the </a:t>
            </a:r>
            <a:r>
              <a:rPr lang="en-US" sz="2800" b="1" dirty="0" smtClean="0"/>
              <a:t>difference</a:t>
            </a:r>
            <a:r>
              <a:rPr lang="en-US" sz="2800" dirty="0" smtClean="0"/>
              <a:t> between the frequencies of the two waves.</a:t>
            </a:r>
          </a:p>
        </p:txBody>
      </p:sp>
      <p:pic>
        <p:nvPicPr>
          <p:cNvPr id="14338" name="Picture 2" descr="http://hyperphysics.phy-astr.gsu.edu/hbase/sound/imgsou/beat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" y="4119377"/>
            <a:ext cx="4966814" cy="275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9159" y="6630067"/>
            <a:ext cx="4334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/>
              <a:t>[</a:t>
            </a:r>
            <a:r>
              <a:rPr lang="en-CA" sz="1000" dirty="0"/>
              <a:t>image from </a:t>
            </a:r>
            <a:r>
              <a:rPr lang="en-CA" sz="1000" dirty="0">
                <a:hlinkClick r:id="rId3"/>
              </a:rPr>
              <a:t>http://</a:t>
            </a:r>
            <a:r>
              <a:rPr lang="en-CA" sz="1000" dirty="0" smtClean="0">
                <a:hlinkClick r:id="rId3"/>
              </a:rPr>
              <a:t>hyperphysics.phy-astr.gsu.edu/hbase/sound/beat.html</a:t>
            </a:r>
            <a:r>
              <a:rPr lang="en-CA" sz="1000" dirty="0" smtClean="0"/>
              <a:t> ]</a:t>
            </a:r>
            <a:endParaRPr lang="en-CA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Applications</a:t>
            </a:r>
          </a:p>
          <a:p>
            <a:pPr lvl="1"/>
            <a:r>
              <a:rPr lang="en-US" sz="3200" dirty="0" smtClean="0"/>
              <a:t>Piano tuning by listening to the disappearance of beats from a known frequency and a piano key</a:t>
            </a:r>
          </a:p>
          <a:p>
            <a:pPr lvl="1"/>
            <a:r>
              <a:rPr lang="en-US" sz="3200" dirty="0" smtClean="0"/>
              <a:t>Tuning instruments in an orchestra by listening for beats between instruments and piano tone</a:t>
            </a:r>
            <a:endParaRPr lang="en-US" sz="2400" dirty="0" smtClean="0"/>
          </a:p>
        </p:txBody>
      </p:sp>
      <p:pic>
        <p:nvPicPr>
          <p:cNvPr id="15362" name="Picture 2" descr="piano tu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599"/>
            <a:ext cx="8229600" cy="2006097"/>
          </a:xfrm>
        </p:spPr>
        <p:txBody>
          <a:bodyPr/>
          <a:lstStyle/>
          <a:p>
            <a:pPr algn="l"/>
            <a:r>
              <a:rPr lang="en-CA" sz="2800" dirty="0"/>
              <a:t>Suppose you sound a 1056-hertz tuning fork at the same time you strike a note on the piano and hear 2 beats/second. </a:t>
            </a:r>
            <a:r>
              <a:rPr lang="en-CA" sz="2800" dirty="0" smtClean="0"/>
              <a:t>What </a:t>
            </a:r>
            <a:r>
              <a:rPr lang="en-CA" sz="2800" dirty="0"/>
              <a:t>is the frequency of the piano string? </a:t>
            </a:r>
            <a:endParaRPr lang="en-US" sz="32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68300"/>
            <a:ext cx="8229600" cy="3254721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800" dirty="0"/>
              <a:t>1054 Hz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/>
              <a:t>1056 Hz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/>
              <a:t>1058 Hz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Either A or C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Either A, B or C</a:t>
            </a:r>
          </a:p>
          <a:p>
            <a:pPr marL="609600" indent="-609600">
              <a:buFontTx/>
              <a:buAutoNum type="alphaUcPeriod"/>
            </a:pPr>
            <a:endParaRPr lang="en-US" sz="2800" dirty="0" smtClean="0"/>
          </a:p>
          <a:p>
            <a:pPr marL="609600" indent="-609600">
              <a:buFontTx/>
              <a:buNone/>
            </a:pPr>
            <a:endParaRPr lang="en-US" sz="2800" dirty="0" smtClean="0"/>
          </a:p>
          <a:p>
            <a:pPr marL="609600" indent="-609600">
              <a:buFontTx/>
              <a:buNone/>
            </a:pPr>
            <a:r>
              <a:rPr lang="en-US" sz="2800" dirty="0" smtClean="0"/>
              <a:t>	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pitchFamily="34" charset="0"/>
              </a:rPr>
              <a:t>Refraction of Sound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pitchFamily="34" charset="0"/>
              </a:rPr>
              <a:t>CHECK YOUR NEIGHBOR</a:t>
            </a:r>
            <a:r>
              <a:rPr lang="en-US" sz="2400" b="1" i="1">
                <a:solidFill>
                  <a:srgbClr val="FEA44D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64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599"/>
            <a:ext cx="8229600" cy="2006097"/>
          </a:xfrm>
        </p:spPr>
        <p:txBody>
          <a:bodyPr/>
          <a:lstStyle/>
          <a:p>
            <a:pPr algn="l"/>
            <a:r>
              <a:rPr lang="en-CA" sz="2800" dirty="0"/>
              <a:t>Suppose you sound a 1056-hertz tuning fork at the same time you strike a note on the piano and hear 2 beats/second. You tighten the piano string very slightly and now hear 3 beats/second. What is the frequency of the piano string? </a:t>
            </a:r>
            <a:endParaRPr lang="en-US" sz="32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3603278"/>
            <a:ext cx="8229600" cy="3254721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800" dirty="0" smtClean="0"/>
              <a:t>1053 </a:t>
            </a:r>
            <a:r>
              <a:rPr lang="en-US" sz="2800" dirty="0"/>
              <a:t>Hz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/>
              <a:t>1056 Hz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1059 </a:t>
            </a:r>
            <a:r>
              <a:rPr lang="en-US" sz="2800" dirty="0"/>
              <a:t>Hz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/>
              <a:t>Either A or C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/>
              <a:t>Either A, B or C</a:t>
            </a:r>
          </a:p>
          <a:p>
            <a:pPr marL="609600" indent="-609600">
              <a:buFontTx/>
              <a:buNone/>
            </a:pPr>
            <a:endParaRPr lang="en-US" sz="2800" dirty="0" smtClean="0"/>
          </a:p>
          <a:p>
            <a:pPr marL="609600" indent="-609600">
              <a:buFontTx/>
              <a:buNone/>
            </a:pPr>
            <a:r>
              <a:rPr lang="en-US" sz="2800" dirty="0" smtClean="0"/>
              <a:t>	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pitchFamily="34" charset="0"/>
              </a:rPr>
              <a:t>Refraction of Sound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pitchFamily="34" charset="0"/>
              </a:rPr>
              <a:t>CHECK YOUR NEIGHBOR</a:t>
            </a:r>
            <a:r>
              <a:rPr lang="en-US" sz="2400" b="1" i="1">
                <a:solidFill>
                  <a:srgbClr val="FEA44D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91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ome.cc.umanitoba.ca/~krussll/phonetics/acoustic/img/string1-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835" y="19104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46265"/>
          </a:xfrm>
        </p:spPr>
        <p:txBody>
          <a:bodyPr/>
          <a:lstStyle/>
          <a:p>
            <a:pPr eaLnBrk="1" hangingPunct="1"/>
            <a:r>
              <a:rPr lang="en-US" sz="3600" smtClean="0"/>
              <a:t>Origin of Sound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5933" y="679100"/>
            <a:ext cx="8524875" cy="5322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Most sounds are waves produced by the vibrations of matter.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CA" sz="2800" dirty="0" smtClean="0"/>
              <a:t>Examples:</a:t>
            </a:r>
            <a:endParaRPr lang="en-US" sz="2800" dirty="0" smtClean="0"/>
          </a:p>
          <a:p>
            <a:r>
              <a:rPr lang="it-IT" sz="2800" dirty="0" smtClean="0"/>
              <a:t>In a piano, a violin, </a:t>
            </a:r>
            <a:r>
              <a:rPr lang="en-US" sz="2800" dirty="0" smtClean="0"/>
              <a:t>and a guitar, the sound is produced by </a:t>
            </a:r>
            <a:r>
              <a:rPr lang="en-US" sz="2800" dirty="0"/>
              <a:t>a</a:t>
            </a:r>
            <a:r>
              <a:rPr lang="en-US" sz="2800" dirty="0" smtClean="0"/>
              <a:t> vibrating string; </a:t>
            </a:r>
          </a:p>
          <a:p>
            <a:endParaRPr lang="en-US" sz="2800" dirty="0" smtClean="0"/>
          </a:p>
          <a:p>
            <a:r>
              <a:rPr lang="en-US" sz="2800" dirty="0" smtClean="0"/>
              <a:t>in a saxophone, by a vibrating reed; </a:t>
            </a:r>
          </a:p>
          <a:p>
            <a:r>
              <a:rPr lang="en-US" sz="2800" dirty="0" smtClean="0"/>
              <a:t>in a flute, by a fluttering column of air at the mouthpiece;</a:t>
            </a:r>
          </a:p>
          <a:p>
            <a:r>
              <a:rPr lang="en-US" sz="2800" dirty="0" smtClean="0"/>
              <a:t>in your voice due to the vibration of your vocal chords.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8265" y="6611779"/>
            <a:ext cx="50257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[image from </a:t>
            </a:r>
            <a:r>
              <a:rPr lang="en-CA" sz="1000" dirty="0">
                <a:hlinkClick r:id="rId4"/>
              </a:rPr>
              <a:t>http://home.cc.umanitoba.ca/~</a:t>
            </a:r>
            <a:r>
              <a:rPr lang="en-CA" sz="1000" dirty="0" smtClean="0">
                <a:hlinkClick r:id="rId4"/>
              </a:rPr>
              <a:t>krussll/phonetics/acoustic/harmonics.html</a:t>
            </a:r>
            <a:r>
              <a:rPr lang="en-CA" sz="1000" dirty="0" smtClean="0"/>
              <a:t> ]</a:t>
            </a:r>
            <a:endParaRPr lang="en-CA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8277" y="198120"/>
            <a:ext cx="8737964" cy="7921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Before class on Monday…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3298"/>
            <a:ext cx="6920871" cy="223887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Please read Chapter 21, or at least watch the 10-minute pre-class video for class 15. </a:t>
            </a:r>
          </a:p>
        </p:txBody>
      </p:sp>
      <p:sp>
        <p:nvSpPr>
          <p:cNvPr id="2" name="AutoShape 4" descr="data:image/jpeg;base64,/9j/4AAQSkZJRgABAQAAAQABAAD/2wCEAAkGBhQSERUUEhMUEhUUFxUaGRgUGBQYGBgXFhUXGRYWFRcXGyYfFxsjGRcVIC8gIycpLiwsFR4xNTAqNScrLCoBCQoKDgwOGQ8PGiwkHyQsKSksLCwsLCwpLCwvLCwsKSksLCwsLCwpLCksKSwsLCwsLCwsLCwsKiwsKSwpKSksLP/AABEIAJ8BPQMBIgACEQEDEQH/xAAcAAEAAgIDAQAAAAAAAAAAAAAABAYFBwECAwj/xABEEAABAwEFBQUFBQUFCQAAAAABAAIDEQQFITFBBhJRYXEHEyKBkTJCUqGxFCNiksEzcrLR4RUkgqLSNENjc4OzwvDx/8QAGAEBAAMBAAAAAAAAAAAAAAAAAAECAwT/xAArEQACAgEDAgQGAwEAAAAAAAAAAQIREgMhMRNBIjJRcQSBseHw8WGh0UL/2gAMAwEAAhEDEQA/AN4oiIAiIgCIiAIsHe+1sMJ7ttZ5j7MUXicTzpg0czksFfFrtHcults32SL3Yoad686Bz8acwK8+CrkWUS4Wq8Y4/be1vIkVPQZlSAVrrYnZF0kgtczSxmcUbiXEjR76+oWxkVvkSSXAREVioREQBERAEREAREQBERAEREAREQBERAEREAREQBERAEREAREQBERAEREARF4W22siYXyODWtGJKA7Wm0tjaXvcGtAqSTQBU9t72q8HbtlrZ7PUgzEeIgH/d1zJ4jKq6WWwy3nL3k4LLK1xLGE07wA4VbmBhnr9LsxgaAAAABQAYAAaDgqLxGjqPuYGz3bZbthfLlQeJ7zvPdy3j9FrC2bZMmtX2m1tL2M/ZQVoORfX1pRevaltn38ncxOrFGdMnv+LmBoteGpxJU1Yuvc2s3twx/2YU5PP+lWW4u1OyWghryYHH46bv59PMBaNsNm33AcVlr+uXuWNOVVJWj6NBrkuHvABJIAGJJwAA1JWkNiO1F1kidFM187BTuwCAWnVtT7v081F2m29tNu8P7GL4GE4/vuzd8hyUkJGwL+7WYIXFsLe+I96tG+VAS75KvHtqlqPuI6f4/TNVW6LoYcZCAOZWQvax2Xu91mfEaFUyNMS63b2x2d9BLG+M8WkOHzofqrndd9w2lu9DI2Qa0OI6tOI8188WKCMu3JDQ6HQrIssdosb2zQPIpkW/TpyU5FcT6ERasd2zEQNHcA2g1Dq1EdB7w1qeGnFet09sfiDbVDuA+9HXDq05+qmytM2ci8bHbGSsbJG4PY4VBGRC9lJARQb2vmKzRmSZ4Y3TiTwaMyVqfajtcllJZZqws4++fMez5eqiyUrNr3jfsEH7aVjDwJ8Xk0Y/JV21dqdjbl3j+gAH+Y1+S0bNbJHklziSc/6rq2zkqLLUboHbBZtY5PIs/mp9k7UbE/Nz4/3m/6SVor7Gea6mAhLGJ9MWC+YZx91KyTk1wr5jMKavl6C1yRmocRTVXnZTtalicGWmsseAqfbbzqc+h9VNkNG6EUO673itMYkheHtPDMcnDQqYpKhERAEREAREQBERAEREAREQHV7wAScAFTRC68rQST/dIiBT43gk0FNMq9ApG1NsknkZZLO6jnEl590MGe9TH+vRWK67ubBE2NmTR6nUnqVn5nXY1XgV92SGMAAAFAMABkANAqJ2m7X9wz7PEfG4VeR7rDk3q7Xl1V1t9sbFE+R3ssaXHoBVfOd7Xk+0SSSvxdK8/U0A6ZK7KRXcxUj95xJ14rlsakNsprTVSrLZKlVcqLqNma2MuffkBIwC47Q7c0ybjfdWZs9qbZLOXH2iMFru8LWZHlxzJUR3JlsSdmrubPaoYXkhskjGEtpUBxpUVBFVadu+zySw/eQudJAdT7UZ4PoKUOjsOB0riOz+zF1vs1NJWH8pr+i+ipIg5pa4AgggggEEHMEHMK5m9j5W793Er2Zayto7YdkFayWLhUxOP/AGyf4T66LVlosT43Fj2ua5poWuBBB5g4hKJTOksysdx7Qu3DG41FMKquR2Zz3BrGlznGga3Ek8ANV0ieWnBQ1aJTpmQt1qo8GmVfqs1GIp48MHKvWlm8KrzsVsLCqtWi10zYfZztUbHP9mmd9zKaAk4MfkDyByPkdFte/L3ZZYJJ5PZjFaak5NaOZJA8184Wi0F2K2WLxdedyvYCXTWfcLhq9rMQeZLd7qWc1KboiUVZrvaPaea2TGSV3RoyaNGtHBY+EDVRpRQo2RWoizNWd8QOKz9jttkAxCpbASaDE8llbNc9MZXbn4RQu89G+azlS5NIpy4Re7I+xFtcKlY68ros5BcxwAFSa6Diq+L9ZDhZ2AO+N3iI6E/0C52imLZt0VALY3Hn4QPqCVRXdEtJK0zylutz/FulrfdGtOJ5lY60WEjRW6476du+NlWjUig9Sva191Mahvph8z/JOpTJWk2ir3DtHPY5A+J5HEaEcCNQt5bIbaR25mHgkA8Tf1bxH0+a1QbHHNvQthbGd07rhi4vBBFTwNCPNYC675ks0zZInFpYa9dMRwpotIyyMpwo+mUVe2R2xit0YLTuyAeJn6t4j6KwrQyCIiAIiIAiIgCIiAKFfF4Nhhe9xyBpxrTCimqp3/G+02uOztp3TQHSGpqKOx6+6OoVZulsXhFN78HvsTdDo4u+lO9LMAanMM91tdTShP8ARWVcNbQUGAC5UpUqIlJydsp/arbu7u54BoZHMb5V3j/CtLQxnDdxc0ZDU604rbnbIP7kz/mj+By1FFNUk0AqchoqsvFbHtDZ31LngtrgAcDniacFl7vs4YN9yx1nmFauyUe8r1LhujJUdtmipI4vy9zK6lfCMljrFYnSvaxoqXGn9Ty1XDIi4q67G7NueQBg+WoBPusHtu+R/KQplLFbCMMnb4M3sPcbnbz7PFGDDgJH7wL3EY00Gp5bwWbm22tFmd3dpioeLhUEcQ5tKjmKq53XdrLPE2KMUa0eZOpPMlLzuqK0M3JWB40rmDxacweYUdN1s9yOrG6a2/sw117dQSgb57smmJNWV/f93/EAtYdp1yP/ALQfJUls4a6NwOBDWNaRXlT5hZvaTYWazEyQlzo8fE0Vc0f8RozH4h5gKsy3gdwMlwbWrXM8TK/Fue7zLaKuclszVaUJbxexXbrs9X7uIfXAjAhwxBB0KzN47KSSWYWyJu82rmzNGccjT4nU+Bwo78O9wourrGC8SsIrgSWnCvHi3TMLaewszWSSMqKTtbK0Vw3gN2QcK+z6HgrR1E3RnPScUaNjfTArxlYtzbe9mULo5LRZmmORjS8xtHhfTE7o911K5YHhqtPhw5+i04Mk7PKCTRW7s+v77FbGueaRSeB/AB2Tj0ND0qoOz+zbJZQy0F8IkH3crd0ta7QSA4EHKoIoaKC2wSkUdRjQSCXGgwwz1VW1yaRi3s0W7tQ2G7h/2mAVgkOIblG4/wDg7TgcOCpNmudxG8892zideg1WcbebhGIWPkma3JrnP7pvRhNFFtMUhAcQXk13T7uGe7xpywVHN9jRaSW8tzyNpZEPuxuj4j7bunwhYya2ufhpwH68VON0OJ3pnhnX2vIBS7P3bf2Me8fjf+gUZJfyyzhKWz2X52INkup7hvHwN4uwWfvag3H7oJLSN52IbuvOFNTisParaAfE7vHcPdCmbSu+7jPCSQeoYR+qq7lJWWWMIvEg2i93E4En8Tv0GQXSz3i+uaxwcvTeoKDM59Ftglwcz1HLkz1htpfKCHU3deLqZ9OHqp9+XCJPvY6ePEt4ONd4fmBVVilLcQaK6XJeBdCQMXbpc3mW+23zAB8lnPwtM001kmir2C3zWWUPjJY5p0wW79iduGW1ga6jJgKlujgKVc31FQtMXha2vJNKfqVxYrJNGRLEaOFCC04jhRaqRi4+h9JgoqBsj2nMkAith7qQYb5wY7rT2T8uivscgcAWkEHIg1BHIhWszao7IiKSAiIgCIiAjXjbRFG57jQCmPCpABPKpWB2NHeGa0E133boxrgMfpueYK99tZiLOQNQRhrWjflv18gshcFk7uzxt/DX8xLv1WXM/Y38un7mQREWpgVvtAuR1qsT2MBc9pD2gUqS2tQOZBK0G9u44tNagmoxrzqvo7aRzhY7QW13hDLSmddw5LR+zOzkltkEMNGBuMjzXU69MgNSqM0i9ivuLjkvaC7HOW2YOxyFjTS0Sb5GB3WbteJaak+oVj2ZuCCONrhAxkjd5rji4hzSWu3XPxoSKjkVDT4LqUeTXGz2wMj2948d1GBUufgSB8DdepoFdNgLAKySUwb4GV4Zk/wn/EVk9tbZuWct1eQB6in+YtPkpuzdjEdmibSlWgnq7H6UHks1FZ16GspvpX6mTREXQcYVavvYKz2glzQYJDm6OlHH8bD4XdcDzVlRQ0nySpNbo1Va+ymdrqxuifwIc+J35aOHzVi2c2UtEBjLnRijqvoXF1AKUHhAqa5q5oqdKN2a9adUFRdoOzGN73S2YNY59S6N3sEnVpGLDyy6K9IrtWqZlGTi7RqW0bP2kUh+ySabrm7haK0wc44ADrzXVvZXaXmrxH/1JXH5NYtuIs1pRRs9eTNTQdm1qEgEjI3s/C8NYOBIpV3SiW/s8tRdRgw/C+NgpywC2yidKN2OvI0de2wlps0feGAOGNSH94W/iIAy5+tFU7ZLIc6gcBkvp1Vi/Oz6y2irg3uXnWMAA9W5elCpwrdDq3sz567rFWbaGKsLvwysP5o3fyCtl4dkMramN0cg6lh9CCPmsBednLmTtAxpA4fT9VlOXiV/nBvpxThKvzkpgbRdQppux/Bctut3BbZI58GQ6qwbO2ohrqe1GQ8cxk4fReMezExpSGV1ct1jzX0CsFybGWthMjoHMjDTv79Ad2mJocTTPLRZ6m8TXS8M1ZXdobHuTEt9h43mfuuxw6Go8lGsxk93e8lerkuWO0yMgnqO7eW1bStHeyMRlvCnmFs26NlbNZv2UTQ74j4nfmOXkmm8oldZYSNb7Kdms0xElqrGyoO6ah7hw/AOuP1W24YQxoa0BrWgAAZADAALui2So527CIikgIiIAiIgMfet2d9u5YGhr8JIJpzq0KcxgAAGAAAHQLsihRSdlnJtJBERSVOsjAQQcQQQehVU2I2YfYZLSwisb3Rujfh4gA4EGmRGHrgraiE2F5xQNbXdAG8S401JzK9Fw91ASchihBRNsrT3lqjiGNDpyH+p3+VXtraCg0WubqrNeW9o1zR5gmR3zqtjrn0d7kdnxSxUYeiCIi6DjCIiAIiIAiIgCIiAIiIAiIgBWp9nX7t4CuHhi+T2tP1K2wtYTWTu7wxwr3g9JCR8qLl+IdUzt+E3yRsd93xnExsJ5taf0XMNhjZ7LGN/da0fQL3RdRxBdZIw4FpFQQQRyOa7IgNR3rZTZbY04gV3Sf4XelCtqXfaxLG1494fMYEeRBWD2zuNs0RfQlzaZZ0rn5VJ6VXvsfOTCWnEsND13QSCNDWp81zaawnidmrJammpdzOoiLpOMIiIAiIgCIiAIiIAiIgCIiAKDfTyIH7vAV/dJG9Tid2qmucACTgAsXDZxaCXyYsBIa3Q0zJ4iuFNaHMUWc3/AMrlmmmt8nwit7CRt7xxJBe/vH4YjFwGfGhOHNXlRfsze8ZQAd20gUwADqAADyKlKNKOKotrTzlYREWpiEREAREQBERAEREAREQBERAFU73ukiUz7oc1r9440LRRu91qPRWxdTGMQRUHPnhRZ6mmpqma6Wo9N2hFIHAEZEAjoV2UC73FhMTvdxaeLdPMZeRU9WjK0UkqYREVip1eyoIORwWLtMZheJhiHBrZBxpg1/XT0WWXV7AQQRUEUPQqso2WjKjlrgRUYgrlYixSmGUwurQ1cxxNQRqOo18jqsuojLJEyjiwiIrlAiIgCIiAIiIAiIgCIvC3Wru2OdSpAwGrne60dSobpWyUrdIi3o8u3Ym5vOPIDGv6+QGqnRRBrQ0CgAAHQKHdtjcKvk/aO890cOuVegGinqkE95PuXm15V2CIi0MwiIgCIiAIiIAiIgCIiAIiIAiIgCIiAiXhZi4bzMHsru8+LTyNB6BelitQkYDrqOBXusTboJInGWJu+M3MyP4nN41GY4gFZSuLyXz/ANNI1JYv5GWRdY5A4AjEFdlqZhERARrfYhI2mTgatdwdx5jMEaglR7tvHePdvG7I3Atrw4cRTEHgsiotssIfRwo2Rvsu1HKvwnULOUXeS/ZpGSrF/olIo1jtm+KHB4wcOB/9+qkq8ZKStFGmnTCIikgIiIAiIgCIodpvRjNd45BrcSTwCq5KPJaMXLZEiecMaXONA0Ek8goNjcZnd4fYb7A4nV3McDrnwXWCB89HTt3Gih7s0NT+Kmg+fLJZMBUpzdvgu6gqXJyiItTIIiIAiIgCIiAIiIAiIgCIiAIiIAiIgCIiAIiIDHySmF+IJjccxkwnjwFdefRZAFcOaCKHEFQGvfC6jqGLR2O806B3Ln088vJ7fT7Gnn9/r9zIIuAarlamYREQEO2WDeIe0lj25EZGmjhqM/Vd7LbQ7A+FwwLTmCpKi2u7mSEOIo9vsvGDh56/1KzcWncTRSTVSJSLGyXkYf2wNMBvNBIPM0y8/mpjLWwiocKc8PqpU0yHBo9kXWOUOFQQei7K5QKFaxLvfdkc97AUNfZNCa6qaihqyU6MZ/ZkjxSWU0+Fnh9Xa+QCk2O7WRDwDlUkk04VONOSlIqqEVuWepJqgiIrlAiIgCIiAIiIAiIgCIiAIiIAiIgCIiAIiIAiIgCIiALhzQRQioOhXKIDHNsLojWIlzTmxxrThuk6cqr2sltLyQWObQ0x6VyOIHUKWuN3Guv8v/pVFCnsXcr5OURFcoEREAUaW7o3VqwY50wr1pmpKKGk+SU2uDzhiDRQZDLkOC9ERS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6" descr="data:image/jpeg;base64,/9j/4AAQSkZJRgABAQAAAQABAAD/2wCEAAkGBhQSERUUEhMUEhUUFxUaGRgUGBQYGBgXFhUXGRYWFRcXGyYfFxsjGRcVIC8gIycpLiwsFR4xNTAqNScrLCoBCQoKDgwOGQ8PGiwkHyQsKSksLCwsLCwpLCwvLCwsKSksLCwsLCwpLCksKSwsLCwsLCwsLCwsKiwsKSwpKSksLP/AABEIAJ8BPQMBIgACEQEDEQH/xAAcAAEAAgIDAQAAAAAAAAAAAAAABAYFBwECAwj/xABEEAABAwEFBQUFBQUFCQAAAAABAAIDEQQFITFBBhJRYXEHEyKBkTJCUqGxFCNiksEzcrLR4RUkgqLSNENjc4OzwvDx/8QAGAEBAAMBAAAAAAAAAAAAAAAAAAECAwT/xAArEQACAgEDAgQGAwEAAAAAAAAAAQIREgMhMRNBIjJRcQSBseHw8WGh0UL/2gAMAwEAAhEDEQA/AN4oiIAiIgCIiAIsHe+1sMJ7ttZ5j7MUXicTzpg0czksFfFrtHcults32SL3Yoad686Bz8acwK8+CrkWUS4Wq8Y4/be1vIkVPQZlSAVrrYnZF0kgtczSxmcUbiXEjR76+oWxkVvkSSXAREVioREQBERAEREAREQBERAEREAREQBERAEREAREQBERAEREAREQBERAEREARF4W22siYXyODWtGJKA7Wm0tjaXvcGtAqSTQBU9t72q8HbtlrZ7PUgzEeIgH/d1zJ4jKq6WWwy3nL3k4LLK1xLGE07wA4VbmBhnr9LsxgaAAAABQAYAAaDgqLxGjqPuYGz3bZbthfLlQeJ7zvPdy3j9FrC2bZMmtX2m1tL2M/ZQVoORfX1pRevaltn38ncxOrFGdMnv+LmBoteGpxJU1Yuvc2s3twx/2YU5PP+lWW4u1OyWghryYHH46bv59PMBaNsNm33AcVlr+uXuWNOVVJWj6NBrkuHvABJIAGJJwAA1JWkNiO1F1kidFM187BTuwCAWnVtT7v081F2m29tNu8P7GL4GE4/vuzd8hyUkJGwL+7WYIXFsLe+I96tG+VAS75KvHtqlqPuI6f4/TNVW6LoYcZCAOZWQvax2Xu91mfEaFUyNMS63b2x2d9BLG+M8WkOHzofqrndd9w2lu9DI2Qa0OI6tOI8188WKCMu3JDQ6HQrIssdosb2zQPIpkW/TpyU5FcT6ERasd2zEQNHcA2g1Dq1EdB7w1qeGnFet09sfiDbVDuA+9HXDq05+qmytM2ci8bHbGSsbJG4PY4VBGRC9lJARQb2vmKzRmSZ4Y3TiTwaMyVqfajtcllJZZqws4++fMez5eqiyUrNr3jfsEH7aVjDwJ8Xk0Y/JV21dqdjbl3j+gAH+Y1+S0bNbJHklziSc/6rq2zkqLLUboHbBZtY5PIs/mp9k7UbE/Nz4/3m/6SVor7Gea6mAhLGJ9MWC+YZx91KyTk1wr5jMKavl6C1yRmocRTVXnZTtalicGWmsseAqfbbzqc+h9VNkNG6EUO673itMYkheHtPDMcnDQqYpKhERAEREAREQBERAEREAREQHV7wAScAFTRC68rQST/dIiBT43gk0FNMq9ApG1NsknkZZLO6jnEl590MGe9TH+vRWK67ubBE2NmTR6nUnqVn5nXY1XgV92SGMAAAFAMABkANAqJ2m7X9wz7PEfG4VeR7rDk3q7Xl1V1t9sbFE+R3ssaXHoBVfOd7Xk+0SSSvxdK8/U0A6ZK7KRXcxUj95xJ14rlsakNsprTVSrLZKlVcqLqNma2MuffkBIwC47Q7c0ybjfdWZs9qbZLOXH2iMFru8LWZHlxzJUR3JlsSdmrubPaoYXkhskjGEtpUBxpUVBFVadu+zySw/eQudJAdT7UZ4PoKUOjsOB0riOz+zF1vs1NJWH8pr+i+ipIg5pa4AgggggEEHMEHMK5m9j5W793Er2Zayto7YdkFayWLhUxOP/AGyf4T66LVlosT43Fj2ua5poWuBBB5g4hKJTOksysdx7Qu3DG41FMKquR2Zz3BrGlznGga3Ek8ANV0ieWnBQ1aJTpmQt1qo8GmVfqs1GIp48MHKvWlm8KrzsVsLCqtWi10zYfZztUbHP9mmd9zKaAk4MfkDyByPkdFte/L3ZZYJJ5PZjFaak5NaOZJA8184Wi0F2K2WLxdedyvYCXTWfcLhq9rMQeZLd7qWc1KboiUVZrvaPaea2TGSV3RoyaNGtHBY+EDVRpRQo2RWoizNWd8QOKz9jttkAxCpbASaDE8llbNc9MZXbn4RQu89G+azlS5NIpy4Re7I+xFtcKlY68ros5BcxwAFSa6Diq+L9ZDhZ2AO+N3iI6E/0C52imLZt0VALY3Hn4QPqCVRXdEtJK0zylutz/FulrfdGtOJ5lY60WEjRW6476du+NlWjUig9Sva191Mahvph8z/JOpTJWk2ir3DtHPY5A+J5HEaEcCNQt5bIbaR25mHgkA8Tf1bxH0+a1QbHHNvQthbGd07rhi4vBBFTwNCPNYC675ks0zZInFpYa9dMRwpotIyyMpwo+mUVe2R2xit0YLTuyAeJn6t4j6KwrQyCIiAIiIAiIgCIiAKFfF4Nhhe9xyBpxrTCimqp3/G+02uOztp3TQHSGpqKOx6+6OoVZulsXhFN78HvsTdDo4u+lO9LMAanMM91tdTShP8ARWVcNbQUGAC5UpUqIlJydsp/arbu7u54BoZHMb5V3j/CtLQxnDdxc0ZDU604rbnbIP7kz/mj+By1FFNUk0AqchoqsvFbHtDZ31LngtrgAcDniacFl7vs4YN9yx1nmFauyUe8r1LhujJUdtmipI4vy9zK6lfCMljrFYnSvaxoqXGn9Ty1XDIi4q67G7NueQBg+WoBPusHtu+R/KQplLFbCMMnb4M3sPcbnbz7PFGDDgJH7wL3EY00Gp5bwWbm22tFmd3dpioeLhUEcQ5tKjmKq53XdrLPE2KMUa0eZOpPMlLzuqK0M3JWB40rmDxacweYUdN1s9yOrG6a2/sw117dQSgb57smmJNWV/f93/EAtYdp1yP/ALQfJUls4a6NwOBDWNaRXlT5hZvaTYWazEyQlzo8fE0Vc0f8RozH4h5gKsy3gdwMlwbWrXM8TK/Fue7zLaKuclszVaUJbxexXbrs9X7uIfXAjAhwxBB0KzN47KSSWYWyJu82rmzNGccjT4nU+Bwo78O9wourrGC8SsIrgSWnCvHi3TMLaewszWSSMqKTtbK0Vw3gN2QcK+z6HgrR1E3RnPScUaNjfTArxlYtzbe9mULo5LRZmmORjS8xtHhfTE7o911K5YHhqtPhw5+i04Mk7PKCTRW7s+v77FbGueaRSeB/AB2Tj0ND0qoOz+zbJZQy0F8IkH3crd0ta7QSA4EHKoIoaKC2wSkUdRjQSCXGgwwz1VW1yaRi3s0W7tQ2G7h/2mAVgkOIblG4/wDg7TgcOCpNmudxG8892zideg1WcbebhGIWPkma3JrnP7pvRhNFFtMUhAcQXk13T7uGe7xpywVHN9jRaSW8tzyNpZEPuxuj4j7bunwhYya2ufhpwH68VON0OJ3pnhnX2vIBS7P3bf2Me8fjf+gUZJfyyzhKWz2X52INkup7hvHwN4uwWfvag3H7oJLSN52IbuvOFNTisParaAfE7vHcPdCmbSu+7jPCSQeoYR+qq7lJWWWMIvEg2i93E4En8Tv0GQXSz3i+uaxwcvTeoKDM59Ftglwcz1HLkz1htpfKCHU3deLqZ9OHqp9+XCJPvY6ePEt4ONd4fmBVVilLcQaK6XJeBdCQMXbpc3mW+23zAB8lnPwtM001kmir2C3zWWUPjJY5p0wW79iduGW1ga6jJgKlujgKVc31FQtMXha2vJNKfqVxYrJNGRLEaOFCC04jhRaqRi4+h9JgoqBsj2nMkAith7qQYb5wY7rT2T8uivscgcAWkEHIg1BHIhWszao7IiKSAiIgCIiAjXjbRFG57jQCmPCpABPKpWB2NHeGa0E133boxrgMfpueYK99tZiLOQNQRhrWjflv18gshcFk7uzxt/DX8xLv1WXM/Y38un7mQREWpgVvtAuR1qsT2MBc9pD2gUqS2tQOZBK0G9u44tNagmoxrzqvo7aRzhY7QW13hDLSmddw5LR+zOzkltkEMNGBuMjzXU69MgNSqM0i9ivuLjkvaC7HOW2YOxyFjTS0Sb5GB3WbteJaak+oVj2ZuCCONrhAxkjd5rji4hzSWu3XPxoSKjkVDT4LqUeTXGz2wMj2948d1GBUufgSB8DdepoFdNgLAKySUwb4GV4Zk/wn/EVk9tbZuWct1eQB6in+YtPkpuzdjEdmibSlWgnq7H6UHks1FZ16GspvpX6mTREXQcYVavvYKz2glzQYJDm6OlHH8bD4XdcDzVlRQ0nySpNbo1Va+ymdrqxuifwIc+J35aOHzVi2c2UtEBjLnRijqvoXF1AKUHhAqa5q5oqdKN2a9adUFRdoOzGN73S2YNY59S6N3sEnVpGLDyy6K9IrtWqZlGTi7RqW0bP2kUh+ySabrm7haK0wc44ADrzXVvZXaXmrxH/1JXH5NYtuIs1pRRs9eTNTQdm1qEgEjI3s/C8NYOBIpV3SiW/s8tRdRgw/C+NgpywC2yidKN2OvI0de2wlps0feGAOGNSH94W/iIAy5+tFU7ZLIc6gcBkvp1Vi/Oz6y2irg3uXnWMAA9W5elCpwrdDq3sz567rFWbaGKsLvwysP5o3fyCtl4dkMramN0cg6lh9CCPmsBednLmTtAxpA4fT9VlOXiV/nBvpxThKvzkpgbRdQppux/Bctut3BbZI58GQ6qwbO2ohrqe1GQ8cxk4fReMezExpSGV1ct1jzX0CsFybGWthMjoHMjDTv79Ad2mJocTTPLRZ6m8TXS8M1ZXdobHuTEt9h43mfuuxw6Go8lGsxk93e8lerkuWO0yMgnqO7eW1bStHeyMRlvCnmFs26NlbNZv2UTQ74j4nfmOXkmm8oldZYSNb7Kdms0xElqrGyoO6ah7hw/AOuP1W24YQxoa0BrWgAAZADAALui2So527CIikgIiIAiIgMfet2d9u5YGhr8JIJpzq0KcxgAAGAAAHQLsihRSdlnJtJBERSVOsjAQQcQQQehVU2I2YfYZLSwisb3Rujfh4gA4EGmRGHrgraiE2F5xQNbXdAG8S401JzK9Fw91ASchihBRNsrT3lqjiGNDpyH+p3+VXtraCg0WubqrNeW9o1zR5gmR3zqtjrn0d7kdnxSxUYeiCIi6DjCIiAIiIAiIgCIiAIiIAiIgBWp9nX7t4CuHhi+T2tP1K2wtYTWTu7wxwr3g9JCR8qLl+IdUzt+E3yRsd93xnExsJ5taf0XMNhjZ7LGN/da0fQL3RdRxBdZIw4FpFQQQRyOa7IgNR3rZTZbY04gV3Sf4XelCtqXfaxLG1494fMYEeRBWD2zuNs0RfQlzaZZ0rn5VJ6VXvsfOTCWnEsND13QSCNDWp81zaawnidmrJammpdzOoiLpOMIiIAiIgCIiAIiIAiIgCIiAKDfTyIH7vAV/dJG9Tid2qmucACTgAsXDZxaCXyYsBIa3Q0zJ4iuFNaHMUWc3/AMrlmmmt8nwit7CRt7xxJBe/vH4YjFwGfGhOHNXlRfsze8ZQAd20gUwADqAADyKlKNKOKotrTzlYREWpiEREAREQBERAEREAREQBERAFU73ukiUz7oc1r9440LRRu91qPRWxdTGMQRUHPnhRZ6mmpqma6Wo9N2hFIHAEZEAjoV2UC73FhMTvdxaeLdPMZeRU9WjK0UkqYREVip1eyoIORwWLtMZheJhiHBrZBxpg1/XT0WWXV7AQQRUEUPQqso2WjKjlrgRUYgrlYixSmGUwurQ1cxxNQRqOo18jqsuojLJEyjiwiIrlAiIgCIiAIiIAiIgCIvC3Wru2OdSpAwGrne60dSobpWyUrdIi3o8u3Ym5vOPIDGv6+QGqnRRBrQ0CgAAHQKHdtjcKvk/aO890cOuVegGinqkE95PuXm15V2CIi0MwiIgCIiAIiIAiIgCIiAIiIAiIgCIiAiXhZi4bzMHsru8+LTyNB6BelitQkYDrqOBXusTboJInGWJu+M3MyP4nN41GY4gFZSuLyXz/ANNI1JYv5GWRdY5A4AjEFdlqZhERARrfYhI2mTgatdwdx5jMEaglR7tvHePdvG7I3Atrw4cRTEHgsiotssIfRwo2Rvsu1HKvwnULOUXeS/ZpGSrF/olIo1jtm+KHB4wcOB/9+qkq8ZKStFGmnTCIikgIiIAiIgCIodpvRjNd45BrcSTwCq5KPJaMXLZEiecMaXONA0Ek8goNjcZnd4fYb7A4nV3McDrnwXWCB89HTt3Gih7s0NT+Kmg+fLJZMBUpzdvgu6gqXJyiItTIIiIAiIgCIiAIiIAiIgCIiAIiIAiIgCIiAIiIDHySmF+IJjccxkwnjwFdefRZAFcOaCKHEFQGvfC6jqGLR2O806B3Ln088vJ7fT7Gnn9/r9zIIuAarlamYREQEO2WDeIe0lj25EZGmjhqM/Vd7LbQ7A+FwwLTmCpKi2u7mSEOIo9vsvGDh56/1KzcWncTRSTVSJSLGyXkYf2wNMBvNBIPM0y8/mpjLWwiocKc8PqpU0yHBo9kXWOUOFQQei7K5QKFaxLvfdkc97AUNfZNCa6qaihqyU6MZ/ZkjxSWU0+Fnh9Xa+QCk2O7WRDwDlUkk04VONOSlIqqEVuWepJqgiIrlAiIgCIiAIiIAiIgCIiAIiIAiIgCIiAIiIAiIgCIiALhzQRQioOhXKIDHNsLojWIlzTmxxrThuk6cqr2sltLyQWObQ0x6VyOIHUKWuN3Guv8v/pVFCnsXcr5OURFcoEREAUaW7o3VqwY50wr1pmpKKGk+SU2uDzhiDRQZDLkOC9ERS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8" descr="data:image/jpeg;base64,/9j/4AAQSkZJRgABAQAAAQABAAD/2wCEAAkGBhIREBMQERQQFRMWFRMUFRcUFBAQFhUSFhQWFhgVFxkXGyYfGBojGhUVHzAgIycpLC0sFR4xNzAsNSYrLCkBCQoKDgwOGg8PGiklHyQtLCktNSwsKSwpKiwsLCwsLCwsLCwsLCkpKiwsLCwpKSwsLCwsLCwpLCwsKSwsLCksKv/AABEIAMgA/AMBIgACEQEDEQH/xAAcAAEAAgMBAQEAAAAAAAAAAAAABgcCAwUEAQj/xAA/EAABBAECAwYEAgcHBAMAAAABAAIDEQQSIQUGMRMiQVFhcQcygZEUUiMzQnKCobFiksHR4fDxFSSzwmN0o//EABkBAQEBAQEBAAAAAAAAAAAAAAACAwEEBf/EACgRAQEAAgEDBAEDBQAAAAAAAAABAhEhAxIxIjJBgXETUWEEkbHR8f/aAAwDAQACEQMRAD8AvFERAREQEREBERARF8JQfUXMn5nxGGnZEAPl2jCf5FejD4vBMailiefJj2OI+gNrm4723zp60RF1wREQEREBERAREQEREBERAREQEREBERAREQEREBERAREQczmLjrMPHfkPBOnZrR1c89G+nv5AqiOY+dMnMee2edF7RssMA8qHX3NlWh8WInnGiI+QSHV7lh0k/Zw+qpyTG3tYZ5c6ezpYejunl7+GR3W211sDv0UsbyuXAOFtcKLS0lpB2PzDdv8AyoPj5zonhwJoeFkfb+tKW8J50jAAc4AVp8arfr91U1UZXKJLytzvLBM3DznF7XENjmd8zXnoyXzB8H/e+oshfnjj/Mgnka2MaiSN2i6ry9OiuvlLjjcnHidqaZAwCQBwLmuFDvDqFUvOmeWPHc7iIuTzHzNDgxskm1U94YA0AmyCSaJGwAJKq3TOS26jrIsIZQ5oc3cEAg+YO4P2Wa64IiICIiAiIgIiICIiAiIgIiICIiAiIgIiICIubx7mCHDiMs7gBvQ6ucQLpo8T/TxoJ4JNtnG+EtyoJIH7B4q/Frhu1w9iAVQ/F+ByY0jopAdTTR/zHm09QVM5eaeLZB/FwRSx4p2ja1kUl/23626nNP5m7DwPidEnNEWYBFxFoglHdZkRAuZ+7I02QPqR7LzdWy/n/L6H9PLj55n8eYrqeHZc3Jj2pWFxbkTKZ3ms7aMi2yQHtWuB8aG/++q48XJOXIdLcecn1jewf3ngAfdRMrOLK1y6WOXMyiM8NaacB7nrZA8Pa1JOW+YGY8kLor7YPYXO3A0WQ9h8wQQP92pfwX4UzxwO1mPtHG+zvwrf9J0DunSxvV+Ij0nwzyn5GlsMzBqouIa0D11XX1Fq+d70z9FmplOFn8X+JeHjuDCZZTtq7FgkDL3GokjffoLKhHOnEDxCd80RvEx2QAOojXJLI1p67g70Qd/0Xqo9mYkuFka2t16HEU8EA1t3vW7P1Uq5eZ23BuIF2jtTKZywbECNsUjdvI9m7f3Xe7vljO9OdLKWfwsDk2fXgY99RGGH+Aln/qu0ohyNxNrMeGB3VwyXt9mPYSP/ANCfopbrF1Yurrxrz/mPutsLvGPN1ZrO/lkiIqZiIiAiIgIiICIiAiIgIiICIiAiIgIi4XNXNLMNgbRfPJ3YYmguL3nYWBuG2Rv9t1y3TslvEa+bucYcGPenyuBLIwa6ftuP7LB5/QWo3y3ytNnyt4hxK3DZ0MJBAI6tLmn5WeIZ49XX4/OVuQ55ZjmcUp0hOrsyWu1PB2LtJLQxoA0sG3n5GxlElyu8mtswmsfuvgC4PMPJ0GWLoRy+EjQDfo9vR499/Ihd9FdkvFZ45XG7inXZWbweUNoNjJ6HU7Gl9WE7sefLY/vBWHwDnCDK0j9XI4WGPI389Dujx7b7bgLs5eJHKx0crWPY4U5rgHNI9QeqozmLi2Pi5UkOM1kmKCDofKXtMgrUYXAamaSRuSbLTRrZZauHjw37ser7pq/uvhNKqrl74q6aZKXPZQHfIErPTV8sg9XaT5klWBgc1YkzS9k0Y0gucHns3NAFklr6IHr0WkylZZdPLFEPidw9ks2LjxtAnnfRe0uB0NLW94A04d4mzuAw7hQbMgm4Vkvj0tMr2Pbq1l7HREFuwaQfHdrvEArr88c+RvyHTYj9Zji7ON4Dmhr33qlBcALAJA9aIUEg4y8SfiAbdsbNE6vze9+awvNtj04cSY11sHm/KgdC4OY4Q6tAcwAaXANc1xbRINAdeoU0Hxajlkx5jDJE6NxD6Ila6J7aeBVOuwwjbq0KsYZrPSzZJFk6rG4/1Uk4HwCeRpkhoFgJJc/RQ2ojcb+i5uziL7JlzV5cH47BlR9pBIx7R1qwW+jmmi0+4WGNzBFLIWQkyBt65G/qmULov6Od6Nv1pfniR74XHS498UaLgHNO5Y7fvC/A9aU2zviBEOHR4zG9jq1MlA6GPYkDxL33uf3vMLT9RhejpJeK/FqKOYRwRGVgPek16A4DYmMUdQ/tGgfbdTrFyWyRskYba9rXtPm1wBB+xVKcL47gHAmgaXjJlZRdIzQHfpIyyON29NABNGrNlW3yof8AsMT/AOvB/wCJqrC2+UdTHGTh1URFoxEREBERAREQEREBERARF5OKcSZjwvnkNMYLPqfAD1JofVPBJt4eZ+Y24cQdRfK86IoxuXyeA9ul+4AskBeLlvlcskOblntMuQAkmtMQqgyMdBQ2v1O+5J0cq8Ndkv8A+p5TR2r/ANQzeooqoVfibJvyN7WVLVE9XNa5Xt9M+xYySABZLy57e6rZPPPxlreqwj5gjPUhRDjk5aSovk8XMdne/IdT6J/JOUs+JHNlRDExy4yy0CG9SHHSIx6uO3tt+0u3wDkbHgw240sccjnC5XOaDqkI3ondoHQVVADx3VWcvTGTMGVJvoNt8R2lUPo0dPWvJXJwbiolaAeqzwm/VW2d7Z2T7/KoedeTZOHTCeEuMBd3HGnaHVXZvB2IPQE7O6H16PL3CcLisZiDnY2S23OibodE7p342vBIbYFtaRVnwKtvLxWSMdG9rXMcCHNcA4EHqCCql555AZgtOXjzaGBw0xuc4PDydhE8buPU0dwAe8uZY65Xh1N8b1UU4xw2cROJa6THic+PUxn6IPJA+YfmJbV+YXMz+DvhaHAAtIYSQKB1Dz9P8FMcfC4u7GPD/wANL2RIkJdGxpI1CQ/pLAJJA2NnwWJ5M4jI4NbjuDf/AJHsjbVVvZ8vIErLWU1JHp3jd91iI8D4g3Hk7QNaTfdsBwI8bBBX2fjEg1EE2SOhIFnpfpfh0XtyOF9jM7HlLNUWvaO5BK8mxRppa2iAOptp+nJzcjtJNRc5w1FxcfENC5dWuS2Y8MnYRf3ju8mz6k9Vrk4XpNm12eBOjlLgXOYatltu/Xr02PS+ikv4GGZlvbpkZTZABpBaQA2Q/wCJ912Wx3txs2gbotqo19P9+Ct34V84a2DDyHgSMpkBca1sF9wX1c2unUivIqD5vDhEHNod090jcObZ1b+lClyM6eg4xEh1tewj5muDg4EnzBFqplpnnhLH6XRVjwTnDiGMI5OINkfA8sBkLIg1rZK0va+PZwqzR8PWgbOBW0y28mWHaIiKkCIiAiIgIiIC15EWppbqc2xVtoOHsSDRWxEEEzuUM+M/9vmTuZ+UyPD69C6wf5LdhclRyEOzH5sxG+md5LL9m+H13U1RR2YtP1Mv3YNeOgr+izXyl80K2bJYSx6hSyS0EQ47wg7mlWHGwTN2TRuNvrVl1flAIHqXUrx4xkRxwSSyEBrGlxJ9B0+p2+qgXKfKZkx/xU4HazOdIdqphoNb6Du2B5EKM53elr0727yQ/FjMQAbdD/dqZcq8XOoArqDlBtrz53KcjO9FstGSUcYlyTjl2GYe16gSte5pHiBpIo/dRrgPA5MjJbl8RmbJLEf0ULWlkUTvzUervX2NmhXt4Nxzsf0cx3Ug7OOXvCr8x1U6dmWmziGcyCJ80hpjGl7j12Av6n0VOScZ4lxrIdDCTHF4sa4xsjYTX6Rw3cfTxN0KupZ8WMl8XD9JunSxtLvSnOAPpqa37LZ8H+HCPAEtU6d733XWNp0MF+IGlx/iJ8VN5ummOscduVL8FiOzLMm3UBIXsJG11oAdsBfQ/deTmX4QsgxHzQyPe6KMue0tb3+vaPHiKZ0G/wAnXdW4vhF7LvZD9XJ+YeFYcrJg43pAAbvY0k2Kr9nr91IszP1DVfe3B8LZt3SOmx/qtvMvCPweVNADpY1zHxC6BhfZF34NNt266VwJ5u9Q233J/wA/JeXKW5PbhcZjw3ZXECLZZ06dPTwo7ff+i5McnzDbzH0/5P8AJMp51EHzdvZ1HZpFjoAAfDzPovJJIW9CQdwaJ3aSCQfTYLXHHhjnlyu/k4N4jwaTFcQXND4QTvWwfGfYHT/cXQ+GfMLsjG7CU/psemOB+YsFhrvcUWn1b6qB/C/jOS10sWGzHkLg2R7JHOEmkOLe6ba01Yv94Lof9Ufh8UblSQPx+0dUzXWWua/aRzXbAi9L/HcHfdO7Wqns7t6/K30WEUocA5pBaRYIIIIPiCOoWa3eUREQEREBERAREQEREBERARFpzMtkUbpZHBrGgucT4AIIn8Rp9bcfBYRryZmNcB8wha4Ev9KdoP0NKVQ44jY1jQNLWhrR5NaKA+wUF5Lw5s3Mk4nktkDWksxg7ut098EgeTQavxLnHqNrCUY88tM+NYtDZWg77FbNQI6hfXxg9QvHNwsH5SQfdWzRnmng7T3waIXEwuaDEdNnZdrjvD5Wg24kKu+K6gV0SbnvmsTYRia6nOczcCz3bd/6hTblXMDsaIUABHHQ2AHcHStlR2YS4UT0s+9NOw9VI+E8xSsYxocflb/QLOe6tLPRF0GUDxCwGSD0BKivLnEtdazf1UuZVbK2aG/Ejk/8XEMhj9EsDXu6Eh8YGosNbg2Nj6keNil+FY8kzmxR058jqDRQce7djVtpoG+94eC/TbhYoqgOZ+EO4dlCPdvZPMuPIL70OrUzcftMNtP+RF55z5b9K/Dz8K5AysySdkRhBhJa8vcWguc9zQ1ulpB/V+3RTnln4Lwsik/HU+aRrmjs3O0wjanNJAuTxsivCjvfU+EOIRhyyu3dLO8n+ENbX94PP1U6IXcZwnqZeqqL5A4e7F483H1XodkRE9NTWxSEWPC9IPpStbnfghysRzWDVIwiRg/M5vVv8TS4e5ChPJPDxPxzMy/2Y5cjSfMlxiH8g9Wqk9UsMrccpVN8sz5cMD8jDkLmxuuaB4LgGmyH6fAEAgkUQWG7G6srljmiPNiDm919d5hIJHhYI+Zvr96XJmx24XFRM1oEWW3Q+ttM7XbO/i1D6lxX3mHke3DL4eW4+W0lwI2ZJq2cHNoiz51v4+YnGWeF52Zc35S9FG+U+cW5dxStMOUy+0hdqBoV3m2BY3G3Ue1EyRaS7YWWXVERF1wREQEREBERAREQFApy7i+WYw+sKB3eALx27wQdi0ix03vYEHqe70+duaWwxuxozqyJGloDd9Id3bP9rrQ89zsCtvKWPFi40cOtr5GglxZbrc86nAeYB2HoAs76rr4+Wsnbj3fPx/tIoYWsaGMAa1oDWgCgABQAHgKWa1Ryl3gR77LZS0ZPq1vmAWdL7SCP8bgmmFMbQ9VEM3lSQWXKz1ozIQ5pvyQUNzBgiPTfjq8augNv5rXjsprf3W/0C63P+OS5gFi3ll+Hf2+9A9FmeDODehH+mynH3Vrl7I28M4g5nQqX8I5gkNDqoKyFzXdDSk/BchratWyTzG4lqHeC4nxCwYJ8CZ0jQ4xt1sP7TXWB3T69K8bXtxOKxbbhb+KYTMrGmhBA7SN7AetEjY/Q0fopvh3G6u1d8mccm4blOx81pjxsk9tDId2Me8A/N+UgtB/KRfQ2rA5l5gbjQWzvTSd3HY0F5kkI2Ia3ctHzE+Q8yL4PIjvxGG7FyWxyPxpHQvY8NkADSQ2r2Nd5oI8GKVYeJHC1rGRtY1t6Q0bCzZrysrk8cLy13cuXyVy3+Dx6cKkfRdZBIq6BI2LrLnGvF5ralIVg2UHxWa7JrhFtt3XN5h4QMnHfF0d8zD+WQdD7dQfQlaeVuMHIxwX7SsJjladiJGmjY9av7+S7CjHFMf8AB5Qzm/qZKZlC6DegbP8ASgD6b+am8Xa8fVO3+z7zdya3KAmiqPKZ3mSNAaXFo7rXO96o+HtYWrlbm8yOOJmAR5bO6bpolNu+WttVDoOvUbdJU1wIBFEHcEb7KN85coNzWB7KbkRg9m6yL2NMcR0FmwRuDv5grL5hjlL6cv8AiSoobyZzc57zg5ZP4lhc0Gtn6B3gXAkF4p111AvzUyVS7TljcbqiIi6kREQEREBERB4MzgUEsjZJI2uc0UDVbetdfHr5leqHGYwUxrWj0AC2ogIiICIiAtc47p9lsXwhBXPPGC0twjtvnQtPsbtTTK4LG4HZRX4ivEcWKfy5sR+wcf8ABTtwsEKZ5q77Yr3jcLI7AAUQmzHB2yn3MfDbJ2ULyuG0TsrQ1Y+Y++pUu4FxlwIFqJRQUu1wyOiEHUfN+F4tHMwHs8wBkgHy9qDWrwAPyO86MvVT9V1zjCHYDnGgYnMkaTfiezI26WJDv6KbcB4h2+LDNtb42ONChqIGr+dqJxbF5c4y/T1vgafBaXYjh8riF6kVIeMvmHg138lrlzDpLZInFpBBFB4IOxBHiF0EQQnA4u3AlEOvViOI0azT8Zxd8rtVXFuKNmq+80ilDmhzSC0gEEEEEHoQR1C0ZfDYpRUkbHj+00FZYeDHE3TExrG+TRQ+ymTSrd/lC/ihy4HY5zIu5LCdbixoBc0uYC8kUbYBqB8KP0knKvGzl4rJnANfu14G4D2mjXodnD0cF1ZIw4FrgCCCCCLBB6gjxC8fCODQ4sZigbpYXOdVk7u8r8Nht6JrnbvdvHVe5ERUgREQEREBERAREQEREBERAREQQT4ls1jFi06g7LivettLgQD6gu9q9lO1Afipqb+EkAJDJu0JuqLG6he/Sg4+zSp602onurTKeifbz5mGHj1UU4pwI70FNFhJEHdQrZq0fwwg9F1+F8J1KRZ3BWEEiwVlg8K0AboOXxbg+rHkj7x1RyNodTbDsPVef4czPkwGd7drnt2FMonWA0VsAH6a8NJUrkjFG/I/alDvhZOTjSB3XVE8dANDoI2t6eNM3UX3RpJvC/SXdo4dRfss45wfdbFqkxwd+h8wrZtqLza3N67jzW6OUO6IM0REBERAREQEREBERAREQEREBERAREQEREEQ+JeO92K1zGPeWvIpjXPIDmObdNBJ72kV5EqVwXpbYo0LHka6LYi5rnarluSCIi6lqyPlWxvQLGUbFfY3WAgyXE5W5ZbgskYHl+p5cCRWmMANYz6AdV20TTu7rQiIjgtEkJ6tW9EGqGa9jsVtXyl9QEREBERAREQEREBERAREQEREBERAREQEREBERB8IWnGPUeRW9aGmpCPMIN6IiAiIgIiICIiAiIgIiICIiAiIgIiICIiAiIgIiICIiAiIgIiICxMe4PkviIM0REBERAREQ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10" descr="data:image/jpeg;base64,/9j/4AAQSkZJRgABAQAAAQABAAD/2wCEAAkGBhIREBMQERQQFRMWFRMUFRcUFBAQFhUSFhQWFhgVFxkXGyYfGBojGhUVHzAgIycpLC0sFR4xNzAsNSYrLCkBCQoKDgwOGg8PGiklHyQtLCktNSwsKSwpKiwsLCwsLCwsLCwsLCkpKiwsLCwpKSwsLCwsLCwpLCwsKSwsLCksKv/AABEIAMgA/AMBIgACEQEDEQH/xAAcAAEAAgMBAQEAAAAAAAAAAAAABgcCAwUEAQj/xAA/EAABBAECAwYEAgcHBAMAAAABAAIDEQQSIQUGMRMiQVFhcQcygZEUUiMzQnKCobFiksHR4fDxFSSzwmN0o//EABkBAQEBAQEBAAAAAAAAAAAAAAACAwEEBf/EACgRAQEAAgEDBAEDBQAAAAAAAAABAhEhAxIxIjJBgXETUWEEkbHR8f/aAAwDAQACEQMRAD8AvFERAREQEREBERARF8JQfUXMn5nxGGnZEAPl2jCf5FejD4vBMailiefJj2OI+gNrm4723zp60RF1wREQEREBERAREQEREBERAREQEREBERAREQEREBERAREQczmLjrMPHfkPBOnZrR1c89G+nv5AqiOY+dMnMee2edF7RssMA8qHX3NlWh8WInnGiI+QSHV7lh0k/Zw+qpyTG3tYZ5c6ezpYejunl7+GR3W211sDv0UsbyuXAOFtcKLS0lpB2PzDdv8AyoPj5zonhwJoeFkfb+tKW8J50jAAc4AVp8arfr91U1UZXKJLytzvLBM3DznF7XENjmd8zXnoyXzB8H/e+oshfnjj/Mgnka2MaiSN2i6ry9OiuvlLjjcnHidqaZAwCQBwLmuFDvDqFUvOmeWPHc7iIuTzHzNDgxskm1U94YA0AmyCSaJGwAJKq3TOS26jrIsIZQ5oc3cEAg+YO4P2Wa64IiICIiAiIgIiICIiAiIgIiICIiAiIgIiICIubx7mCHDiMs7gBvQ6ucQLpo8T/TxoJ4JNtnG+EtyoJIH7B4q/Frhu1w9iAVQ/F+ByY0jopAdTTR/zHm09QVM5eaeLZB/FwRSx4p2ja1kUl/23626nNP5m7DwPidEnNEWYBFxFoglHdZkRAuZ+7I02QPqR7LzdWy/n/L6H9PLj55n8eYrqeHZc3Jj2pWFxbkTKZ3ms7aMi2yQHtWuB8aG/++q48XJOXIdLcecn1jewf3ngAfdRMrOLK1y6WOXMyiM8NaacB7nrZA8Pa1JOW+YGY8kLor7YPYXO3A0WQ9h8wQQP92pfwX4UzxwO1mPtHG+zvwrf9J0DunSxvV+Ij0nwzyn5GlsMzBqouIa0D11XX1Fq+d70z9FmplOFn8X+JeHjuDCZZTtq7FgkDL3GokjffoLKhHOnEDxCd80RvEx2QAOojXJLI1p67g70Qd/0Xqo9mYkuFka2t16HEU8EA1t3vW7P1Uq5eZ23BuIF2jtTKZywbECNsUjdvI9m7f3Xe7vljO9OdLKWfwsDk2fXgY99RGGH+Aln/qu0ohyNxNrMeGB3VwyXt9mPYSP/ANCfopbrF1Yurrxrz/mPutsLvGPN1ZrO/lkiIqZiIiAiIgIiICIiAiIgIiICIiAiIgIi4XNXNLMNgbRfPJ3YYmguL3nYWBuG2Rv9t1y3TslvEa+bucYcGPenyuBLIwa6ftuP7LB5/QWo3y3ytNnyt4hxK3DZ0MJBAI6tLmn5WeIZ49XX4/OVuQ55ZjmcUp0hOrsyWu1PB2LtJLQxoA0sG3n5GxlElyu8mtswmsfuvgC4PMPJ0GWLoRy+EjQDfo9vR499/Ihd9FdkvFZ45XG7inXZWbweUNoNjJ6HU7Gl9WE7sefLY/vBWHwDnCDK0j9XI4WGPI389Dujx7b7bgLs5eJHKx0crWPY4U5rgHNI9QeqozmLi2Pi5UkOM1kmKCDofKXtMgrUYXAamaSRuSbLTRrZZauHjw37ser7pq/uvhNKqrl74q6aZKXPZQHfIErPTV8sg9XaT5klWBgc1YkzS9k0Y0gucHns3NAFklr6IHr0WkylZZdPLFEPidw9ks2LjxtAnnfRe0uB0NLW94A04d4mzuAw7hQbMgm4Vkvj0tMr2Pbq1l7HREFuwaQfHdrvEArr88c+RvyHTYj9Zji7ON4Dmhr33qlBcALAJA9aIUEg4y8SfiAbdsbNE6vze9+awvNtj04cSY11sHm/KgdC4OY4Q6tAcwAaXANc1xbRINAdeoU0Hxajlkx5jDJE6NxD6Ila6J7aeBVOuwwjbq0KsYZrPSzZJFk6rG4/1Uk4HwCeRpkhoFgJJc/RQ2ojcb+i5uziL7JlzV5cH47BlR9pBIx7R1qwW+jmmi0+4WGNzBFLIWQkyBt65G/qmULov6Od6Nv1pfniR74XHS498UaLgHNO5Y7fvC/A9aU2zviBEOHR4zG9jq1MlA6GPYkDxL33uf3vMLT9RhejpJeK/FqKOYRwRGVgPek16A4DYmMUdQ/tGgfbdTrFyWyRskYba9rXtPm1wBB+xVKcL47gHAmgaXjJlZRdIzQHfpIyyON29NABNGrNlW3yof8AsMT/AOvB/wCJqrC2+UdTHGTh1URFoxEREBERAREQEREBERARF5OKcSZjwvnkNMYLPqfAD1JofVPBJt4eZ+Y24cQdRfK86IoxuXyeA9ul+4AskBeLlvlcskOblntMuQAkmtMQqgyMdBQ2v1O+5J0cq8Ndkv8A+p5TR2r/ANQzeooqoVfibJvyN7WVLVE9XNa5Xt9M+xYySABZLy57e6rZPPPxlreqwj5gjPUhRDjk5aSovk8XMdne/IdT6J/JOUs+JHNlRDExy4yy0CG9SHHSIx6uO3tt+0u3wDkbHgw240sccjnC5XOaDqkI3ondoHQVVADx3VWcvTGTMGVJvoNt8R2lUPo0dPWvJXJwbiolaAeqzwm/VW2d7Z2T7/KoedeTZOHTCeEuMBd3HGnaHVXZvB2IPQE7O6H16PL3CcLisZiDnY2S23OibodE7p342vBIbYFtaRVnwKtvLxWSMdG9rXMcCHNcA4EHqCCql555AZgtOXjzaGBw0xuc4PDydhE8buPU0dwAe8uZY65Xh1N8b1UU4xw2cROJa6THic+PUxn6IPJA+YfmJbV+YXMz+DvhaHAAtIYSQKB1Dz9P8FMcfC4u7GPD/wANL2RIkJdGxpI1CQ/pLAJJA2NnwWJ5M4jI4NbjuDf/AJHsjbVVvZ8vIErLWU1JHp3jd91iI8D4g3Hk7QNaTfdsBwI8bBBX2fjEg1EE2SOhIFnpfpfh0XtyOF9jM7HlLNUWvaO5BK8mxRppa2iAOptp+nJzcjtJNRc5w1FxcfENC5dWuS2Y8MnYRf3ju8mz6k9Vrk4XpNm12eBOjlLgXOYatltu/Xr02PS+ikv4GGZlvbpkZTZABpBaQA2Q/wCJ912Wx3txs2gbotqo19P9+Ct34V84a2DDyHgSMpkBca1sF9wX1c2unUivIqD5vDhEHNod090jcObZ1b+lClyM6eg4xEh1tewj5muDg4EnzBFqplpnnhLH6XRVjwTnDiGMI5OINkfA8sBkLIg1rZK0va+PZwqzR8PWgbOBW0y28mWHaIiKkCIiAiIgIiIC15EWppbqc2xVtoOHsSDRWxEEEzuUM+M/9vmTuZ+UyPD69C6wf5LdhclRyEOzH5sxG+md5LL9m+H13U1RR2YtP1Mv3YNeOgr+izXyl80K2bJYSx6hSyS0EQ47wg7mlWHGwTN2TRuNvrVl1flAIHqXUrx4xkRxwSSyEBrGlxJ9B0+p2+qgXKfKZkx/xU4HazOdIdqphoNb6Du2B5EKM53elr0727yQ/FjMQAbdD/dqZcq8XOoArqDlBtrz53KcjO9FstGSUcYlyTjl2GYe16gSte5pHiBpIo/dRrgPA5MjJbl8RmbJLEf0ULWlkUTvzUervX2NmhXt4Nxzsf0cx3Ug7OOXvCr8x1U6dmWmziGcyCJ80hpjGl7j12Av6n0VOScZ4lxrIdDCTHF4sa4xsjYTX6Rw3cfTxN0KupZ8WMl8XD9JunSxtLvSnOAPpqa37LZ8H+HCPAEtU6d733XWNp0MF+IGlx/iJ8VN5ummOscduVL8FiOzLMm3UBIXsJG11oAdsBfQ/deTmX4QsgxHzQyPe6KMue0tb3+vaPHiKZ0G/wAnXdW4vhF7LvZD9XJ+YeFYcrJg43pAAbvY0k2Kr9nr91IszP1DVfe3B8LZt3SOmx/qtvMvCPweVNADpY1zHxC6BhfZF34NNt266VwJ5u9Q233J/wA/JeXKW5PbhcZjw3ZXECLZZ06dPTwo7ff+i5McnzDbzH0/5P8AJMp51EHzdvZ1HZpFjoAAfDzPovJJIW9CQdwaJ3aSCQfTYLXHHhjnlyu/k4N4jwaTFcQXND4QTvWwfGfYHT/cXQ+GfMLsjG7CU/psemOB+YsFhrvcUWn1b6qB/C/jOS10sWGzHkLg2R7JHOEmkOLe6ba01Yv94Lof9Ufh8UblSQPx+0dUzXWWua/aRzXbAi9L/HcHfdO7Wqns7t6/K30WEUocA5pBaRYIIIIPiCOoWa3eUREQEREBERAREQEREBERARFpzMtkUbpZHBrGgucT4AIIn8Rp9bcfBYRryZmNcB8wha4Ev9KdoP0NKVQ44jY1jQNLWhrR5NaKA+wUF5Lw5s3Mk4nktkDWksxg7ut098EgeTQavxLnHqNrCUY88tM+NYtDZWg77FbNQI6hfXxg9QvHNwsH5SQfdWzRnmng7T3waIXEwuaDEdNnZdrjvD5Wg24kKu+K6gV0SbnvmsTYRia6nOczcCz3bd/6hTblXMDsaIUABHHQ2AHcHStlR2YS4UT0s+9NOw9VI+E8xSsYxocflb/QLOe6tLPRF0GUDxCwGSD0BKivLnEtdazf1UuZVbK2aG/Ejk/8XEMhj9EsDXu6Eh8YGosNbg2Nj6keNil+FY8kzmxR058jqDRQce7djVtpoG+94eC/TbhYoqgOZ+EO4dlCPdvZPMuPIL70OrUzcftMNtP+RF55z5b9K/Dz8K5AysySdkRhBhJa8vcWguc9zQ1ulpB/V+3RTnln4Lwsik/HU+aRrmjs3O0wjanNJAuTxsivCjvfU+EOIRhyyu3dLO8n+ENbX94PP1U6IXcZwnqZeqqL5A4e7F483H1XodkRE9NTWxSEWPC9IPpStbnfghysRzWDVIwiRg/M5vVv8TS4e5ChPJPDxPxzMy/2Y5cjSfMlxiH8g9Wqk9UsMrccpVN8sz5cMD8jDkLmxuuaB4LgGmyH6fAEAgkUQWG7G6srljmiPNiDm919d5hIJHhYI+Zvr96XJmx24XFRM1oEWW3Q+ttM7XbO/i1D6lxX3mHke3DL4eW4+W0lwI2ZJq2cHNoiz51v4+YnGWeF52Zc35S9FG+U+cW5dxStMOUy+0hdqBoV3m2BY3G3Ue1EyRaS7YWWXVERF1wREQEREBERAREQFApy7i+WYw+sKB3eALx27wQdi0ix03vYEHqe70+duaWwxuxozqyJGloDd9Id3bP9rrQ89zsCtvKWPFi40cOtr5GglxZbrc86nAeYB2HoAs76rr4+Wsnbj3fPx/tIoYWsaGMAa1oDWgCgABQAHgKWa1Ryl3gR77LZS0ZPq1vmAWdL7SCP8bgmmFMbQ9VEM3lSQWXKz1ozIQ5pvyQUNzBgiPTfjq8augNv5rXjsprf3W/0C63P+OS5gFi3ll+Hf2+9A9FmeDODehH+mynH3Vrl7I28M4g5nQqX8I5gkNDqoKyFzXdDSk/BchratWyTzG4lqHeC4nxCwYJ8CZ0jQ4xt1sP7TXWB3T69K8bXtxOKxbbhb+KYTMrGmhBA7SN7AetEjY/Q0fopvh3G6u1d8mccm4blOx81pjxsk9tDId2Me8A/N+UgtB/KRfQ2rA5l5gbjQWzvTSd3HY0F5kkI2Ia3ctHzE+Q8yL4PIjvxGG7FyWxyPxpHQvY8NkADSQ2r2Nd5oI8GKVYeJHC1rGRtY1t6Q0bCzZrysrk8cLy13cuXyVy3+Dx6cKkfRdZBIq6BI2LrLnGvF5ralIVg2UHxWa7JrhFtt3XN5h4QMnHfF0d8zD+WQdD7dQfQlaeVuMHIxwX7SsJjladiJGmjY9av7+S7CjHFMf8AB5Qzm/qZKZlC6DegbP8ASgD6b+am8Xa8fVO3+z7zdya3KAmiqPKZ3mSNAaXFo7rXO96o+HtYWrlbm8yOOJmAR5bO6bpolNu+WttVDoOvUbdJU1wIBFEHcEb7KN85coNzWB7KbkRg9m6yL2NMcR0FmwRuDv5grL5hjlL6cv8AiSoobyZzc57zg5ZP4lhc0Gtn6B3gXAkF4p111AvzUyVS7TljcbqiIi6kREQEREBERB4MzgUEsjZJI2uc0UDVbetdfHr5leqHGYwUxrWj0AC2ogIiICIiAtc47p9lsXwhBXPPGC0twjtvnQtPsbtTTK4LG4HZRX4ivEcWKfy5sR+wcf8ABTtwsEKZ5q77Yr3jcLI7AAUQmzHB2yn3MfDbJ2ULyuG0TsrQ1Y+Y++pUu4FxlwIFqJRQUu1wyOiEHUfN+F4tHMwHs8wBkgHy9qDWrwAPyO86MvVT9V1zjCHYDnGgYnMkaTfiezI26WJDv6KbcB4h2+LDNtb42ONChqIGr+dqJxbF5c4y/T1vgafBaXYjh8riF6kVIeMvmHg138lrlzDpLZInFpBBFB4IOxBHiF0EQQnA4u3AlEOvViOI0azT8Zxd8rtVXFuKNmq+80ilDmhzSC0gEEEEEHoQR1C0ZfDYpRUkbHj+00FZYeDHE3TExrG+TRQ+ymTSrd/lC/ihy4HY5zIu5LCdbixoBc0uYC8kUbYBqB8KP0knKvGzl4rJnANfu14G4D2mjXodnD0cF1ZIw4FrgCCCCCLBB6gjxC8fCODQ4sZigbpYXOdVk7u8r8Nht6JrnbvdvHVe5ERUgREQEREBERAREQEREBERAREQQT4ls1jFi06g7LivettLgQD6gu9q9lO1Afipqb+EkAJDJu0JuqLG6he/Sg4+zSp602onurTKeifbz5mGHj1UU4pwI70FNFhJEHdQrZq0fwwg9F1+F8J1KRZ3BWEEiwVlg8K0AboOXxbg+rHkj7x1RyNodTbDsPVef4czPkwGd7drnt2FMonWA0VsAH6a8NJUrkjFG/I/alDvhZOTjSB3XVE8dANDoI2t6eNM3UX3RpJvC/SXdo4dRfss45wfdbFqkxwd+h8wrZtqLza3N67jzW6OUO6IM0REBERAREQEREBERAREQEREBERAREQEREEQ+JeO92K1zGPeWvIpjXPIDmObdNBJ72kV5EqVwXpbYo0LHka6LYi5rnarluSCIi6lqyPlWxvQLGUbFfY3WAgyXE5W5ZbgskYHl+p5cCRWmMANYz6AdV20TTu7rQiIjgtEkJ6tW9EGqGa9jsVtXyl9QEREBERAREQEREBERAREQEREBERAREQEREBERB8IWnGPUeRW9aGmpCPMIN6IiAiIgIiICIiAiIgIiICIiAiIgIiICIiAiIgIiICIiAiIgIiICxMe4PkviIM0REBERAREQ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194560" y="4343400"/>
            <a:ext cx="5074920" cy="1402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2775" y="3259026"/>
            <a:ext cx="7779657" cy="229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800" dirty="0" smtClean="0"/>
              <a:t>Something to think about:</a:t>
            </a:r>
          </a:p>
          <a:p>
            <a:pPr eaLnBrk="1" hangingPunct="1"/>
            <a:r>
              <a:rPr lang="en-US" sz="2800" dirty="0" smtClean="0"/>
              <a:t>When you record the sound of music or a voice, what data is actually being stored in your computer?  What is it about the sound that is being recorded?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871" y="983298"/>
            <a:ext cx="2147836" cy="205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encrypted-tbn3.gstatic.com/images?q=tbn:ANd9GcSHg5qg1ITL1gMVkBvAkboCfrGuXCcxy7QqvYcDPg1rhGvcEq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572">
            <a:off x="7617183" y="4986141"/>
            <a:ext cx="1142470" cy="167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8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manitoba.ca/outreach/evidencenetwork/wp-content/uploads/2013/01/Sharma_playing-violin-for-health_Jan_20131830556-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962524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4800" smtClean="0"/>
              <a:t>Origin of Sound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154113"/>
            <a:ext cx="8524875" cy="5322887"/>
          </a:xfrm>
        </p:spPr>
        <p:txBody>
          <a:bodyPr/>
          <a:lstStyle/>
          <a:p>
            <a:r>
              <a:rPr lang="en-US" sz="2800" dirty="0" smtClean="0"/>
              <a:t>The original vibration stimulates the vibration of something larger or more massive, such as</a:t>
            </a:r>
          </a:p>
          <a:p>
            <a:pPr lvl="1"/>
            <a:r>
              <a:rPr lang="en-US" sz="2400" dirty="0" smtClean="0"/>
              <a:t>the sounding board of a stringed instrument, </a:t>
            </a:r>
          </a:p>
          <a:p>
            <a:pPr lvl="1"/>
            <a:r>
              <a:rPr lang="en-US" sz="2400" dirty="0" smtClean="0"/>
              <a:t>the air column within a reed or wind instrument, or</a:t>
            </a:r>
          </a:p>
          <a:p>
            <a:pPr lvl="1"/>
            <a:r>
              <a:rPr lang="en-US" sz="2400" dirty="0" smtClean="0"/>
              <a:t>the air in the throat and mouth of a singer. </a:t>
            </a:r>
          </a:p>
          <a:p>
            <a:pPr>
              <a:buFontTx/>
              <a:buNone/>
            </a:pPr>
            <a:endParaRPr lang="en-US" sz="2800" dirty="0" smtClean="0"/>
          </a:p>
          <a:p>
            <a:r>
              <a:rPr lang="en-US" sz="2800" dirty="0" smtClean="0"/>
              <a:t>This vibrating material then sends a disturbance through the surrounding medium, usually air, in the form of longitudinal sound waves.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8805" y="6642556"/>
            <a:ext cx="36006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umanitoba.ca/outreach/evidencenetwork/archives/9635</a:t>
            </a:r>
            <a:r>
              <a:rPr lang="en-CA" sz="800" dirty="0" smtClean="0"/>
              <a:t> ]</a:t>
            </a:r>
            <a:endParaRPr lang="en-CA" sz="800" dirty="0"/>
          </a:p>
        </p:txBody>
      </p:sp>
      <p:sp>
        <p:nvSpPr>
          <p:cNvPr id="3" name="Oval 2"/>
          <p:cNvSpPr/>
          <p:nvPr/>
        </p:nvSpPr>
        <p:spPr>
          <a:xfrm>
            <a:off x="6286500" y="4962524"/>
            <a:ext cx="2880000" cy="288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740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Frequency and Pitch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2063" y="964108"/>
            <a:ext cx="8524875" cy="4296661"/>
          </a:xfrm>
        </p:spPr>
        <p:txBody>
          <a:bodyPr/>
          <a:lstStyle/>
          <a:p>
            <a:r>
              <a:rPr lang="en-US" sz="2800" dirty="0" smtClean="0"/>
              <a:t>The frequency of a sound wave is the same as the frequency of the vibrating source. </a:t>
            </a:r>
          </a:p>
          <a:p>
            <a:r>
              <a:rPr lang="en-US" sz="2800" dirty="0" smtClean="0"/>
              <a:t>The subjective impression about the frequency of sound is called </a:t>
            </a:r>
            <a:r>
              <a:rPr lang="en-US" sz="2800" b="1" dirty="0" smtClean="0"/>
              <a:t>pitch. 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 ear of a young person can normally hear pitches corresponding to the range of frequencies between about 20 and 20,000 Hertz. </a:t>
            </a:r>
          </a:p>
          <a:p>
            <a:r>
              <a:rPr lang="en-US" sz="2800" dirty="0" smtClean="0"/>
              <a:t>As we grow older, the limits of this human hearing range shrink, especially at the high-frequency end.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13" y="3021949"/>
            <a:ext cx="52768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036" y="2906433"/>
            <a:ext cx="2017539" cy="1067644"/>
            <a:chOff x="286274" y="5238153"/>
            <a:chExt cx="2017539" cy="1067644"/>
          </a:xfrm>
        </p:grpSpPr>
        <p:sp>
          <p:nvSpPr>
            <p:cNvPr id="2" name="TextBox 1"/>
            <p:cNvSpPr txBox="1"/>
            <p:nvPr/>
          </p:nvSpPr>
          <p:spPr>
            <a:xfrm>
              <a:off x="286274" y="5238153"/>
              <a:ext cx="17066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solidFill>
                    <a:srgbClr val="FF0000"/>
                  </a:solidFill>
                </a:rPr>
                <a:t>Lowest A: 27.5 Hz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2" idx="2"/>
            </p:cNvCxnSpPr>
            <p:nvPr/>
          </p:nvCxnSpPr>
          <p:spPr>
            <a:xfrm>
              <a:off x="1139613" y="6069150"/>
              <a:ext cx="1164200" cy="2366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721349" y="2916206"/>
            <a:ext cx="2151413" cy="1067644"/>
            <a:chOff x="6992587" y="5247926"/>
            <a:chExt cx="2151413" cy="1067644"/>
          </a:xfrm>
        </p:grpSpPr>
        <p:sp>
          <p:nvSpPr>
            <p:cNvPr id="7" name="TextBox 6"/>
            <p:cNvSpPr txBox="1"/>
            <p:nvPr/>
          </p:nvSpPr>
          <p:spPr>
            <a:xfrm>
              <a:off x="7437323" y="5247926"/>
              <a:ext cx="17066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solidFill>
                    <a:srgbClr val="FF0000"/>
                  </a:solidFill>
                </a:rPr>
                <a:t>Highest C: 4186 Hz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7" idx="2"/>
            </p:cNvCxnSpPr>
            <p:nvPr/>
          </p:nvCxnSpPr>
          <p:spPr>
            <a:xfrm flipH="1">
              <a:off x="6992587" y="6078923"/>
              <a:ext cx="1298075" cy="2366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4630758"/>
            <a:ext cx="27622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Infrasound and Ultrasound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154113"/>
            <a:ext cx="8524875" cy="5322887"/>
          </a:xfrm>
        </p:spPr>
        <p:txBody>
          <a:bodyPr/>
          <a:lstStyle/>
          <a:p>
            <a:r>
              <a:rPr lang="en-US" sz="2800" dirty="0" smtClean="0"/>
              <a:t>Sound waves with frequencies below 20 hertz are </a:t>
            </a:r>
            <a:r>
              <a:rPr lang="en-US" sz="2800" b="1" dirty="0" smtClean="0"/>
              <a:t>infrasonic </a:t>
            </a:r>
            <a:r>
              <a:rPr lang="en-US" sz="2800" dirty="0" smtClean="0"/>
              <a:t>(frequency too low for human hearing).</a:t>
            </a:r>
          </a:p>
          <a:p>
            <a:endParaRPr lang="en-US" sz="2800" b="1" dirty="0" smtClean="0"/>
          </a:p>
          <a:p>
            <a:r>
              <a:rPr lang="en-US" sz="2800" dirty="0" smtClean="0"/>
              <a:t>Sound waves with frequencies above 20,000 hertz are called </a:t>
            </a:r>
            <a:r>
              <a:rPr lang="en-US" sz="2800" b="1" dirty="0" smtClean="0"/>
              <a:t>ultrasonic </a:t>
            </a:r>
            <a:r>
              <a:rPr lang="en-US" sz="2800" dirty="0" smtClean="0"/>
              <a:t>(frequency too high for human hearing).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We cannot hear infrasonic and ultrasonic sound.</a:t>
            </a:r>
            <a:endParaRPr lang="en-US" sz="28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38" y="5475483"/>
            <a:ext cx="1843354" cy="198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20_01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3"/>
          <a:stretch>
            <a:fillRect/>
          </a:stretch>
        </p:blipFill>
        <p:spPr bwMode="auto">
          <a:xfrm>
            <a:off x="5827713" y="1395413"/>
            <a:ext cx="3244850" cy="48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8229600" cy="1143000"/>
          </a:xfrm>
        </p:spPr>
        <p:txBody>
          <a:bodyPr/>
          <a:lstStyle/>
          <a:p>
            <a:r>
              <a:rPr lang="en-US" dirty="0" smtClean="0"/>
              <a:t>Compressions and Rarefactions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1017588"/>
            <a:ext cx="5689600" cy="5219700"/>
          </a:xfrm>
        </p:spPr>
        <p:txBody>
          <a:bodyPr/>
          <a:lstStyle/>
          <a:p>
            <a:r>
              <a:rPr lang="en-US" sz="2800" dirty="0" smtClean="0"/>
              <a:t>Sound waves are vibrations made of compressions and rarefactions.</a:t>
            </a:r>
          </a:p>
          <a:p>
            <a:r>
              <a:rPr lang="en-US" sz="2800" dirty="0" smtClean="0"/>
              <a:t>In a </a:t>
            </a:r>
            <a:r>
              <a:rPr lang="en-US" sz="2800" b="1" dirty="0" smtClean="0"/>
              <a:t>compression</a:t>
            </a:r>
            <a:r>
              <a:rPr lang="en-US" sz="2800" dirty="0" smtClean="0"/>
              <a:t> region, the density and pressure are slightly </a:t>
            </a:r>
            <a:r>
              <a:rPr lang="en-US" sz="2800" b="1" dirty="0" smtClean="0"/>
              <a:t>greater</a:t>
            </a:r>
            <a:r>
              <a:rPr lang="en-US" sz="2800" dirty="0" smtClean="0"/>
              <a:t> than the average density and pressure</a:t>
            </a:r>
          </a:p>
          <a:p>
            <a:r>
              <a:rPr lang="en-US" sz="2800" dirty="0" smtClean="0"/>
              <a:t>In a </a:t>
            </a:r>
            <a:r>
              <a:rPr lang="en-US" sz="2800" b="1" dirty="0" smtClean="0"/>
              <a:t>rarefaction</a:t>
            </a:r>
            <a:r>
              <a:rPr lang="en-US" sz="2800" dirty="0" smtClean="0"/>
              <a:t> region, the density and pressure are slightly </a:t>
            </a:r>
            <a:r>
              <a:rPr lang="en-US" sz="2800" b="1" dirty="0" smtClean="0"/>
              <a:t>lower</a:t>
            </a:r>
            <a:r>
              <a:rPr lang="en-US" sz="2800" dirty="0" smtClean="0"/>
              <a:t> than the average density and pressure</a:t>
            </a:r>
          </a:p>
        </p:txBody>
      </p:sp>
    </p:spTree>
    <p:extLst>
      <p:ext uri="{BB962C8B-B14F-4D97-AF65-F5344CB8AC3E}">
        <p14:creationId xmlns:p14="http://schemas.microsoft.com/office/powerpoint/2010/main" val="8480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829356"/>
            <a:ext cx="8229600" cy="52197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dirty="0" smtClean="0"/>
              <a:t>Wavelength of sound</a:t>
            </a:r>
            <a:endParaRPr lang="en-US" sz="3600" dirty="0" smtClean="0"/>
          </a:p>
          <a:p>
            <a:r>
              <a:rPr lang="en-US" sz="2800" dirty="0" smtClean="0"/>
              <a:t>Distance between successive compressions or rarefactions</a:t>
            </a:r>
          </a:p>
        </p:txBody>
      </p:sp>
      <p:pic>
        <p:nvPicPr>
          <p:cNvPr id="10249" name="Picture 9" descr="Fig20-2_Anim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3073400"/>
            <a:ext cx="80105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747657" y="2286000"/>
            <a:ext cx="1328057" cy="1583872"/>
            <a:chOff x="5747657" y="2286000"/>
            <a:chExt cx="1328057" cy="158387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5747657" y="2286000"/>
              <a:ext cx="0" cy="15838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075714" y="2286000"/>
              <a:ext cx="0" cy="15838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5747658" y="2955471"/>
              <a:ext cx="13280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6417</TotalTime>
  <Words>2033</Words>
  <Application>Microsoft Office PowerPoint</Application>
  <PresentationFormat>On-screen Show (4:3)</PresentationFormat>
  <Paragraphs>275</Paragraphs>
  <Slides>40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Note on Posted Slides</vt:lpstr>
      <vt:lpstr>PHY205H1S  Physics of Everyday Life Class 14: Sound</vt:lpstr>
      <vt:lpstr>Nature of Sound</vt:lpstr>
      <vt:lpstr>Origin of Sound</vt:lpstr>
      <vt:lpstr>Origin of Sound</vt:lpstr>
      <vt:lpstr>Frequency and Pitch</vt:lpstr>
      <vt:lpstr>Infrasound and Ultrasound</vt:lpstr>
      <vt:lpstr>Compressions and Rarefactions</vt:lpstr>
      <vt:lpstr>PowerPoint Presentation</vt:lpstr>
      <vt:lpstr>PowerPoint Presentation</vt:lpstr>
      <vt:lpstr>Media That Transmit Sound</vt:lpstr>
      <vt:lpstr>Speed of Sound in Air</vt:lpstr>
      <vt:lpstr>You hear thunder 3 seconds after you see a lightning flash. How far away is the lightning?</vt:lpstr>
      <vt:lpstr>Speed of Sound in Air</vt:lpstr>
      <vt:lpstr>PowerPoint Presentation</vt:lpstr>
      <vt:lpstr>Which signal will be heard first?</vt:lpstr>
      <vt:lpstr>Reflection of Sound</vt:lpstr>
      <vt:lpstr>Reverberations are best heard when you sing in a room with</vt:lpstr>
      <vt:lpstr>Reflection of Sound</vt:lpstr>
      <vt:lpstr>Test on Wednesday during class time</vt:lpstr>
      <vt:lpstr>Tips for the 50 minute Test</vt:lpstr>
      <vt:lpstr>Refraction of Sound</vt:lpstr>
      <vt:lpstr>When air near the ground on a warm day is warmed more than the air above, sound tends to bend</vt:lpstr>
      <vt:lpstr>In the evening, when air directly above a pond is cooler than air above, sound across a pond tends to bend</vt:lpstr>
      <vt:lpstr>Natural Vibrations</vt:lpstr>
      <vt:lpstr>Forced Vibrations</vt:lpstr>
      <vt:lpstr>Resonance</vt:lpstr>
      <vt:lpstr>Tacoma Narrows Bridge Collapse 1940</vt:lpstr>
      <vt:lpstr>Interference</vt:lpstr>
      <vt:lpstr>PowerPoint Presentation</vt:lpstr>
      <vt:lpstr>Two speakers, A and B, are “in phase” and emit a pure note with a wavelength 2 m.  The speakers are side-by-side, 3 m apart. Point C is 4 m directly in front of speaker A.</vt:lpstr>
      <vt:lpstr>Two speakers, A and B, are “in phase” and emit a pure note with a wavelength 2 m.  The speakers are side-by-side, 3 m apart. Point C is 4 m directly in front of speaker A.</vt:lpstr>
      <vt:lpstr>Two speakers, A and B, are “in phase” and emit a pure note with a wavelength 2 m.  The speakers are side-by-side, 3 m apart. Point C is 4 m directly in front of speaker A.</vt:lpstr>
      <vt:lpstr>Two speakers, A and B, are “in phase” and emit a pure note with a wavelength 2 m.  The speakers are side-by-side, 3 m apart. Point C is 4 m directly in front of speaker A.</vt:lpstr>
      <vt:lpstr>Two speakers, A and B, are “in phase” and emit a pure note with a wavelength 2 m.  The speakers are side-by-side, 3 m apart. Point C is 4 m directly in front of speaker A.</vt:lpstr>
      <vt:lpstr>Beats</vt:lpstr>
      <vt:lpstr>Beats</vt:lpstr>
      <vt:lpstr>Suppose you sound a 1056-hertz tuning fork at the same time you strike a note on the piano and hear 2 beats/second. What is the frequency of the piano string? </vt:lpstr>
      <vt:lpstr>Suppose you sound a 1056-hertz tuning fork at the same time you strike a note on the piano and hear 2 beats/second. You tighten the piano string very slightly and now hear 3 beats/second. What is the frequency of the piano string? </vt:lpstr>
      <vt:lpstr>Before class on Monday…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429</cp:revision>
  <cp:lastPrinted>2013-03-04T18:32:30Z</cp:lastPrinted>
  <dcterms:created xsi:type="dcterms:W3CDTF">2006-04-27T22:35:13Z</dcterms:created>
  <dcterms:modified xsi:type="dcterms:W3CDTF">2013-03-04T21:03:14Z</dcterms:modified>
</cp:coreProperties>
</file>