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xml" ContentType="application/inkml+xml"/>
  <Override PartName="/ppt/notesSlides/notesSlide6.xml" ContentType="application/vnd.openxmlformats-officedocument.presentationml.notesSlide+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notesSlides/notesSlide7.xml" ContentType="application/vnd.openxmlformats-officedocument.presentationml.notesSlide+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notesSlides/notesSlide8.xml" ContentType="application/vnd.openxmlformats-officedocument.presentationml.notesSlide+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notesSlides/notesSlide9.xml" ContentType="application/vnd.openxmlformats-officedocument.presentationml.notesSlide+xml"/>
  <Override PartName="/ppt/ink/ink55.xml" ContentType="application/inkml+xml"/>
  <Override PartName="/ppt/ink/ink56.xml" ContentType="application/inkml+xml"/>
  <Override PartName="/ppt/notesSlides/notesSlide10.xml" ContentType="application/vnd.openxmlformats-officedocument.presentationml.notesSlide+xml"/>
  <Override PartName="/ppt/ink/ink57.xml" ContentType="application/inkml+xml"/>
  <Override PartName="/ppt/notesSlides/notesSlide11.xml" ContentType="application/vnd.openxmlformats-officedocument.presentationml.notesSlide+xml"/>
  <Override PartName="/ppt/ink/ink58.xml" ContentType="application/inkml+xml"/>
  <Override PartName="/ppt/ink/ink59.xml" ContentType="application/inkml+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ink/ink60.xml" ContentType="application/inkml+xml"/>
  <Override PartName="/ppt/ink/ink61.xml" ContentType="application/inkml+xml"/>
  <Override PartName="/ppt/ink/ink62.xml" ContentType="application/inkml+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ink/ink63.xml" ContentType="application/inkml+xml"/>
  <Override PartName="/ppt/ink/ink64.xml" ContentType="application/inkml+xml"/>
  <Override PartName="/ppt/ink/ink65.xml" ContentType="application/inkml+xml"/>
  <Override PartName="/ppt/charts/chart1.xml" ContentType="application/vnd.openxmlformats-officedocument.drawingml.chart+xml"/>
  <Override PartName="/ppt/charts/chart2.xml" ContentType="application/vnd.openxmlformats-officedocument.drawingml.chart+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handoutMasterIdLst>
    <p:handoutMasterId r:id="rId34"/>
  </p:handoutMasterIdLst>
  <p:sldIdLst>
    <p:sldId id="256" r:id="rId2"/>
    <p:sldId id="308" r:id="rId3"/>
    <p:sldId id="259" r:id="rId4"/>
    <p:sldId id="258" r:id="rId5"/>
    <p:sldId id="298" r:id="rId6"/>
    <p:sldId id="313" r:id="rId7"/>
    <p:sldId id="269" r:id="rId8"/>
    <p:sldId id="293" r:id="rId9"/>
    <p:sldId id="297" r:id="rId10"/>
    <p:sldId id="301" r:id="rId11"/>
    <p:sldId id="280" r:id="rId12"/>
    <p:sldId id="281" r:id="rId13"/>
    <p:sldId id="302" r:id="rId14"/>
    <p:sldId id="282" r:id="rId15"/>
    <p:sldId id="284" r:id="rId16"/>
    <p:sldId id="285" r:id="rId17"/>
    <p:sldId id="311" r:id="rId18"/>
    <p:sldId id="286" r:id="rId19"/>
    <p:sldId id="262" r:id="rId20"/>
    <p:sldId id="299" r:id="rId21"/>
    <p:sldId id="260" r:id="rId22"/>
    <p:sldId id="261" r:id="rId23"/>
    <p:sldId id="304" r:id="rId24"/>
    <p:sldId id="314" r:id="rId25"/>
    <p:sldId id="315" r:id="rId26"/>
    <p:sldId id="307" r:id="rId27"/>
    <p:sldId id="266" r:id="rId28"/>
    <p:sldId id="267" r:id="rId29"/>
    <p:sldId id="303" r:id="rId30"/>
    <p:sldId id="309" r:id="rId31"/>
    <p:sldId id="274" r:id="rId32"/>
  </p:sldIdLst>
  <p:sldSz cx="12192000" cy="6858000"/>
  <p:notesSz cx="6858000" cy="9290050"/>
  <p:defaultTextStyle>
    <a:defPPr>
      <a:defRPr lang="en-US"/>
    </a:defPPr>
    <a:lvl1pPr algn="l" rtl="0" fontAlgn="base">
      <a:spcBef>
        <a:spcPct val="0"/>
      </a:spcBef>
      <a:spcAft>
        <a:spcPct val="0"/>
      </a:spcAft>
      <a:defRPr kern="1200">
        <a:solidFill>
          <a:schemeClr val="tx1"/>
        </a:solidFill>
        <a:latin typeface="Arial" charset="0"/>
        <a:ea typeface="Arial" charset="0"/>
        <a:cs typeface="Arial" charset="0"/>
      </a:defRPr>
    </a:lvl1pPr>
    <a:lvl2pPr marL="457200" algn="l" rtl="0" fontAlgn="base">
      <a:spcBef>
        <a:spcPct val="0"/>
      </a:spcBef>
      <a:spcAft>
        <a:spcPct val="0"/>
      </a:spcAft>
      <a:defRPr kern="1200">
        <a:solidFill>
          <a:schemeClr val="tx1"/>
        </a:solidFill>
        <a:latin typeface="Arial" charset="0"/>
        <a:ea typeface="Arial" charset="0"/>
        <a:cs typeface="Arial" charset="0"/>
      </a:defRPr>
    </a:lvl2pPr>
    <a:lvl3pPr marL="914400" algn="l" rtl="0" fontAlgn="base">
      <a:spcBef>
        <a:spcPct val="0"/>
      </a:spcBef>
      <a:spcAft>
        <a:spcPct val="0"/>
      </a:spcAft>
      <a:defRPr kern="1200">
        <a:solidFill>
          <a:schemeClr val="tx1"/>
        </a:solidFill>
        <a:latin typeface="Arial" charset="0"/>
        <a:ea typeface="Arial" charset="0"/>
        <a:cs typeface="Arial" charset="0"/>
      </a:defRPr>
    </a:lvl3pPr>
    <a:lvl4pPr marL="1371600" algn="l" rtl="0" fontAlgn="base">
      <a:spcBef>
        <a:spcPct val="0"/>
      </a:spcBef>
      <a:spcAft>
        <a:spcPct val="0"/>
      </a:spcAft>
      <a:defRPr kern="1200">
        <a:solidFill>
          <a:schemeClr val="tx1"/>
        </a:solidFill>
        <a:latin typeface="Arial" charset="0"/>
        <a:ea typeface="Arial" charset="0"/>
        <a:cs typeface="Arial" charset="0"/>
      </a:defRPr>
    </a:lvl4pPr>
    <a:lvl5pPr marL="1828800" algn="l" rtl="0" fontAlgn="base">
      <a:spcBef>
        <a:spcPct val="0"/>
      </a:spcBef>
      <a:spcAft>
        <a:spcPct val="0"/>
      </a:spcAft>
      <a:defRPr kern="1200">
        <a:solidFill>
          <a:schemeClr val="tx1"/>
        </a:solidFill>
        <a:latin typeface="Arial" charset="0"/>
        <a:ea typeface="Arial" charset="0"/>
        <a:cs typeface="Arial" charset="0"/>
      </a:defRPr>
    </a:lvl5pPr>
    <a:lvl6pPr marL="2286000" algn="l" defTabSz="457200" rtl="0" eaLnBrk="1" latinLnBrk="0" hangingPunct="1">
      <a:defRPr kern="1200">
        <a:solidFill>
          <a:schemeClr val="tx1"/>
        </a:solidFill>
        <a:latin typeface="Arial" charset="0"/>
        <a:ea typeface="Arial" charset="0"/>
        <a:cs typeface="Arial" charset="0"/>
      </a:defRPr>
    </a:lvl6pPr>
    <a:lvl7pPr marL="2743200" algn="l" defTabSz="457200" rtl="0" eaLnBrk="1" latinLnBrk="0" hangingPunct="1">
      <a:defRPr kern="1200">
        <a:solidFill>
          <a:schemeClr val="tx1"/>
        </a:solidFill>
        <a:latin typeface="Arial" charset="0"/>
        <a:ea typeface="Arial" charset="0"/>
        <a:cs typeface="Arial" charset="0"/>
      </a:defRPr>
    </a:lvl7pPr>
    <a:lvl8pPr marL="3200400" algn="l" defTabSz="457200" rtl="0" eaLnBrk="1" latinLnBrk="0" hangingPunct="1">
      <a:defRPr kern="1200">
        <a:solidFill>
          <a:schemeClr val="tx1"/>
        </a:solidFill>
        <a:latin typeface="Arial" charset="0"/>
        <a:ea typeface="Arial" charset="0"/>
        <a:cs typeface="Arial" charset="0"/>
      </a:defRPr>
    </a:lvl8pPr>
    <a:lvl9pPr marL="3657600" algn="l" defTabSz="4572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clrMru>
    <a:srgbClr val="9900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324"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harlow\Documents\Documents\teaching\phy131f12\p131f12_test1-mark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jharlow\Documents\Documents\teaching\phy131f12\p131f12_mark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00012207046152"/>
          <c:y val="7.662863920557654E-2"/>
          <c:w val="0.86000104980596859"/>
          <c:h val="0.67050059304879506"/>
        </c:manualLayout>
      </c:layout>
      <c:barChart>
        <c:barDir val="col"/>
        <c:grouping val="clustered"/>
        <c:varyColors val="0"/>
        <c:ser>
          <c:idx val="0"/>
          <c:order val="0"/>
          <c:spPr>
            <a:solidFill>
              <a:srgbClr val="004586"/>
            </a:solidFill>
            <a:ln w="3175">
              <a:solidFill>
                <a:srgbClr val="000000"/>
              </a:solidFill>
              <a:prstDash val="solid"/>
            </a:ln>
          </c:spPr>
          <c:invertIfNegative val="0"/>
          <c:cat>
            <c:strRef>
              <c:f>Sheet1!$M$5:$M$14</c:f>
              <c:strCache>
                <c:ptCount val="10"/>
                <c:pt idx="0">
                  <c:v>0-9</c:v>
                </c:pt>
                <c:pt idx="1">
                  <c:v>10-19</c:v>
                </c:pt>
                <c:pt idx="2">
                  <c:v>20-29</c:v>
                </c:pt>
                <c:pt idx="3">
                  <c:v>30-39</c:v>
                </c:pt>
                <c:pt idx="4">
                  <c:v>40-49</c:v>
                </c:pt>
                <c:pt idx="5">
                  <c:v>50-59</c:v>
                </c:pt>
                <c:pt idx="6">
                  <c:v>60-69</c:v>
                </c:pt>
                <c:pt idx="7">
                  <c:v>70-79</c:v>
                </c:pt>
                <c:pt idx="8">
                  <c:v>80-89</c:v>
                </c:pt>
                <c:pt idx="9">
                  <c:v>90-100</c:v>
                </c:pt>
              </c:strCache>
            </c:strRef>
          </c:cat>
          <c:val>
            <c:numRef>
              <c:f>Sheet1!$N$5:$N$14</c:f>
              <c:numCache>
                <c:formatCode>General</c:formatCode>
                <c:ptCount val="10"/>
                <c:pt idx="0">
                  <c:v>1</c:v>
                </c:pt>
                <c:pt idx="1">
                  <c:v>7</c:v>
                </c:pt>
                <c:pt idx="2">
                  <c:v>20</c:v>
                </c:pt>
                <c:pt idx="3">
                  <c:v>58</c:v>
                </c:pt>
                <c:pt idx="4">
                  <c:v>114</c:v>
                </c:pt>
                <c:pt idx="5">
                  <c:v>140</c:v>
                </c:pt>
                <c:pt idx="6">
                  <c:v>160</c:v>
                </c:pt>
                <c:pt idx="7">
                  <c:v>151</c:v>
                </c:pt>
                <c:pt idx="8">
                  <c:v>106</c:v>
                </c:pt>
                <c:pt idx="9">
                  <c:v>66</c:v>
                </c:pt>
              </c:numCache>
            </c:numRef>
          </c:val>
        </c:ser>
        <c:dLbls>
          <c:showLegendKey val="0"/>
          <c:showVal val="0"/>
          <c:showCatName val="0"/>
          <c:showSerName val="0"/>
          <c:showPercent val="0"/>
          <c:showBubbleSize val="0"/>
        </c:dLbls>
        <c:gapWidth val="100"/>
        <c:axId val="204268432"/>
        <c:axId val="204268992"/>
      </c:barChart>
      <c:catAx>
        <c:axId val="204268432"/>
        <c:scaling>
          <c:orientation val="minMax"/>
        </c:scaling>
        <c:delete val="0"/>
        <c:axPos val="b"/>
        <c:numFmt formatCode="General" sourceLinked="1"/>
        <c:majorTickMark val="out"/>
        <c:minorTickMark val="none"/>
        <c:tickLblPos val="low"/>
        <c:spPr>
          <a:ln w="3175">
            <a:solidFill>
              <a:srgbClr val="B3B3B3"/>
            </a:solidFill>
            <a:prstDash val="solid"/>
          </a:ln>
        </c:spPr>
        <c:txPr>
          <a:bodyPr rot="0" vert="horz"/>
          <a:lstStyle/>
          <a:p>
            <a:pPr>
              <a:defRPr sz="1600" b="0" i="0" u="none" strike="noStrike" baseline="0">
                <a:solidFill>
                  <a:srgbClr val="000000"/>
                </a:solidFill>
                <a:latin typeface="Arial"/>
                <a:ea typeface="Arial"/>
                <a:cs typeface="Arial"/>
              </a:defRPr>
            </a:pPr>
            <a:endParaRPr lang="en-US"/>
          </a:p>
        </c:txPr>
        <c:crossAx val="204268992"/>
        <c:crossesAt val="0"/>
        <c:auto val="0"/>
        <c:lblAlgn val="ctr"/>
        <c:lblOffset val="100"/>
        <c:tickLblSkip val="1"/>
        <c:tickMarkSkip val="1"/>
        <c:noMultiLvlLbl val="0"/>
      </c:catAx>
      <c:valAx>
        <c:axId val="204268992"/>
        <c:scaling>
          <c:orientation val="minMax"/>
        </c:scaling>
        <c:delete val="0"/>
        <c:axPos val="l"/>
        <c:majorGridlines>
          <c:spPr>
            <a:ln w="3175">
              <a:solidFill>
                <a:srgbClr val="B3B3B3"/>
              </a:solidFill>
              <a:prstDash val="solid"/>
            </a:ln>
          </c:spPr>
        </c:majorGridlines>
        <c:numFmt formatCode="General" sourceLinked="1"/>
        <c:majorTickMark val="out"/>
        <c:minorTickMark val="none"/>
        <c:tickLblPos val="nextTo"/>
        <c:spPr>
          <a:ln w="3175">
            <a:solidFill>
              <a:srgbClr val="B3B3B3"/>
            </a:solidFill>
            <a:prstDash val="solid"/>
          </a:ln>
        </c:spPr>
        <c:txPr>
          <a:bodyPr rot="0" vert="horz"/>
          <a:lstStyle/>
          <a:p>
            <a:pPr>
              <a:defRPr sz="1600" b="0" i="0" u="none" strike="noStrike" baseline="0">
                <a:solidFill>
                  <a:srgbClr val="000000"/>
                </a:solidFill>
                <a:latin typeface="Arial"/>
                <a:ea typeface="Arial"/>
                <a:cs typeface="Arial"/>
              </a:defRPr>
            </a:pPr>
            <a:endParaRPr lang="en-US"/>
          </a:p>
        </c:txPr>
        <c:crossAx val="204268432"/>
        <c:crossesAt val="1"/>
        <c:crossBetween val="between"/>
      </c:valAx>
      <c:spPr>
        <a:noFill/>
        <a:ln w="3175">
          <a:solidFill>
            <a:srgbClr val="B3B3B3"/>
          </a:solidFill>
          <a:prstDash val="solid"/>
        </a:ln>
      </c:spPr>
    </c:plotArea>
    <c:plotVisOnly val="0"/>
    <c:dispBlanksAs val="gap"/>
    <c:showDLblsOverMax val="0"/>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4615479960351528E-2"/>
          <c:y val="5.5851353948605534E-2"/>
          <c:w val="0.88307791813166858"/>
          <c:h val="0.81117442639641402"/>
        </c:manualLayout>
      </c:layout>
      <c:barChart>
        <c:barDir val="col"/>
        <c:grouping val="clustered"/>
        <c:varyColors val="0"/>
        <c:ser>
          <c:idx val="0"/>
          <c:order val="0"/>
          <c:spPr>
            <a:solidFill>
              <a:srgbClr val="004586"/>
            </a:solidFill>
            <a:ln w="3175">
              <a:solidFill>
                <a:srgbClr val="000000"/>
              </a:solidFill>
              <a:prstDash val="solid"/>
            </a:ln>
          </c:spPr>
          <c:invertIfNegative val="0"/>
          <c:cat>
            <c:strRef>
              <c:f>Sheet1!$S$50:$S$59</c:f>
              <c:strCache>
                <c:ptCount val="10"/>
                <c:pt idx="0">
                  <c:v>0-10</c:v>
                </c:pt>
                <c:pt idx="1">
                  <c:v>10-19</c:v>
                </c:pt>
                <c:pt idx="2">
                  <c:v>20-29</c:v>
                </c:pt>
                <c:pt idx="3">
                  <c:v>30-39</c:v>
                </c:pt>
                <c:pt idx="4">
                  <c:v>40-49</c:v>
                </c:pt>
                <c:pt idx="5">
                  <c:v>50-59</c:v>
                </c:pt>
                <c:pt idx="6">
                  <c:v>60-69</c:v>
                </c:pt>
                <c:pt idx="7">
                  <c:v>70-79</c:v>
                </c:pt>
                <c:pt idx="8">
                  <c:v>80-89</c:v>
                </c:pt>
                <c:pt idx="9">
                  <c:v>90-100</c:v>
                </c:pt>
              </c:strCache>
            </c:strRef>
          </c:cat>
          <c:val>
            <c:numRef>
              <c:f>Sheet1!$T$50:$T$59</c:f>
              <c:numCache>
                <c:formatCode>General</c:formatCode>
                <c:ptCount val="10"/>
                <c:pt idx="0">
                  <c:v>2</c:v>
                </c:pt>
                <c:pt idx="1">
                  <c:v>0</c:v>
                </c:pt>
                <c:pt idx="2">
                  <c:v>1</c:v>
                </c:pt>
                <c:pt idx="3">
                  <c:v>13</c:v>
                </c:pt>
                <c:pt idx="4">
                  <c:v>23</c:v>
                </c:pt>
                <c:pt idx="5">
                  <c:v>62</c:v>
                </c:pt>
                <c:pt idx="6">
                  <c:v>160</c:v>
                </c:pt>
                <c:pt idx="7">
                  <c:v>180</c:v>
                </c:pt>
                <c:pt idx="8">
                  <c:v>151</c:v>
                </c:pt>
                <c:pt idx="9">
                  <c:v>52</c:v>
                </c:pt>
              </c:numCache>
            </c:numRef>
          </c:val>
        </c:ser>
        <c:dLbls>
          <c:showLegendKey val="0"/>
          <c:showVal val="0"/>
          <c:showCatName val="0"/>
          <c:showSerName val="0"/>
          <c:showPercent val="0"/>
          <c:showBubbleSize val="0"/>
        </c:dLbls>
        <c:gapWidth val="100"/>
        <c:axId val="204271232"/>
        <c:axId val="204271792"/>
      </c:barChart>
      <c:catAx>
        <c:axId val="204271232"/>
        <c:scaling>
          <c:orientation val="minMax"/>
        </c:scaling>
        <c:delete val="0"/>
        <c:axPos val="b"/>
        <c:numFmt formatCode="General" sourceLinked="1"/>
        <c:majorTickMark val="out"/>
        <c:minorTickMark val="none"/>
        <c:tickLblPos val="low"/>
        <c:spPr>
          <a:ln w="3175">
            <a:solidFill>
              <a:srgbClr val="B3B3B3"/>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204271792"/>
        <c:crossesAt val="0"/>
        <c:auto val="0"/>
        <c:lblAlgn val="ctr"/>
        <c:lblOffset val="100"/>
        <c:tickLblSkip val="1"/>
        <c:tickMarkSkip val="1"/>
        <c:noMultiLvlLbl val="0"/>
      </c:catAx>
      <c:valAx>
        <c:axId val="204271792"/>
        <c:scaling>
          <c:orientation val="minMax"/>
        </c:scaling>
        <c:delete val="0"/>
        <c:axPos val="l"/>
        <c:majorGridlines>
          <c:spPr>
            <a:ln w="3175">
              <a:solidFill>
                <a:srgbClr val="B3B3B3"/>
              </a:solidFill>
              <a:prstDash val="solid"/>
            </a:ln>
          </c:spPr>
        </c:majorGridlines>
        <c:numFmt formatCode="General" sourceLinked="1"/>
        <c:majorTickMark val="out"/>
        <c:minorTickMark val="none"/>
        <c:tickLblPos val="nextTo"/>
        <c:spPr>
          <a:ln w="3175">
            <a:solidFill>
              <a:srgbClr val="B3B3B3"/>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204271232"/>
        <c:crosses val="autoZero"/>
        <c:crossBetween val="between"/>
      </c:valAx>
      <c:spPr>
        <a:noFill/>
        <a:ln w="3175">
          <a:solidFill>
            <a:srgbClr val="B3B3B3"/>
          </a:solidFill>
          <a:prstDash val="solid"/>
        </a:ln>
      </c:spPr>
    </c:plotArea>
    <c:plotVisOnly val="0"/>
    <c:dispBlanksAs val="gap"/>
    <c:showDLblsOverMax val="0"/>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4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8.wmf"/><Relationship Id="rId7" Type="http://schemas.openxmlformats.org/officeDocument/2006/relationships/image" Target="../media/image72.wmf"/><Relationship Id="rId2" Type="http://schemas.openxmlformats.org/officeDocument/2006/relationships/image" Target="../media/image67.wmf"/><Relationship Id="rId1" Type="http://schemas.openxmlformats.org/officeDocument/2006/relationships/image" Target="../media/image66.wmf"/><Relationship Id="rId6" Type="http://schemas.openxmlformats.org/officeDocument/2006/relationships/image" Target="../media/image71.wmf"/><Relationship Id="rId5" Type="http://schemas.openxmlformats.org/officeDocument/2006/relationships/image" Target="../media/image70.wmf"/><Relationship Id="rId4" Type="http://schemas.openxmlformats.org/officeDocument/2006/relationships/image" Target="../media/image6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77.wmf"/><Relationship Id="rId7" Type="http://schemas.openxmlformats.org/officeDocument/2006/relationships/image" Target="../media/image68.wmf"/><Relationship Id="rId2" Type="http://schemas.openxmlformats.org/officeDocument/2006/relationships/image" Target="../media/image76.wmf"/><Relationship Id="rId1" Type="http://schemas.openxmlformats.org/officeDocument/2006/relationships/image" Target="../media/image75.wmf"/><Relationship Id="rId6" Type="http://schemas.openxmlformats.org/officeDocument/2006/relationships/image" Target="../media/image67.wmf"/><Relationship Id="rId5" Type="http://schemas.openxmlformats.org/officeDocument/2006/relationships/image" Target="../media/image79.wmf"/><Relationship Id="rId4" Type="http://schemas.openxmlformats.org/officeDocument/2006/relationships/image" Target="../media/image7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83.wmf"/><Relationship Id="rId7" Type="http://schemas.openxmlformats.org/officeDocument/2006/relationships/image" Target="../media/image87.wmf"/><Relationship Id="rId2" Type="http://schemas.openxmlformats.org/officeDocument/2006/relationships/image" Target="../media/image82.wmf"/><Relationship Id="rId1" Type="http://schemas.openxmlformats.org/officeDocument/2006/relationships/image" Target="../media/image81.wmf"/><Relationship Id="rId6" Type="http://schemas.openxmlformats.org/officeDocument/2006/relationships/image" Target="../media/image86.wmf"/><Relationship Id="rId5" Type="http://schemas.openxmlformats.org/officeDocument/2006/relationships/image" Target="../media/image85.wmf"/><Relationship Id="rId4" Type="http://schemas.openxmlformats.org/officeDocument/2006/relationships/image" Target="../media/image8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93.wmf"/><Relationship Id="rId7" Type="http://schemas.openxmlformats.org/officeDocument/2006/relationships/image" Target="../media/image97.wmf"/><Relationship Id="rId2" Type="http://schemas.openxmlformats.org/officeDocument/2006/relationships/image" Target="../media/image92.wmf"/><Relationship Id="rId1" Type="http://schemas.openxmlformats.org/officeDocument/2006/relationships/image" Target="../media/image91.wmf"/><Relationship Id="rId6" Type="http://schemas.openxmlformats.org/officeDocument/2006/relationships/image" Target="../media/image96.wmf"/><Relationship Id="rId5" Type="http://schemas.openxmlformats.org/officeDocument/2006/relationships/image" Target="../media/image95.wmf"/><Relationship Id="rId4" Type="http://schemas.openxmlformats.org/officeDocument/2006/relationships/image" Target="../media/image9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1"/>
            <a:ext cx="2972098" cy="463888"/>
          </a:xfrm>
          <a:prstGeom prst="rect">
            <a:avLst/>
          </a:prstGeom>
          <a:noFill/>
          <a:ln w="9525">
            <a:noFill/>
            <a:miter lim="800000"/>
            <a:headEnd/>
            <a:tailEnd/>
          </a:ln>
          <a:effectLst/>
        </p:spPr>
        <p:txBody>
          <a:bodyPr vert="horz" wrap="square" lIns="92263" tIns="46132" rIns="92263" bIns="46132" numCol="1" anchor="t" anchorCtr="0" compatLnSpc="1">
            <a:prstTxWarp prst="textNoShape">
              <a:avLst/>
            </a:prstTxWarp>
          </a:bodyPr>
          <a:lstStyle>
            <a:lvl1pPr defTabSz="922799">
              <a:defRPr sz="1200"/>
            </a:lvl1pPr>
          </a:lstStyle>
          <a:p>
            <a:pPr>
              <a:defRPr/>
            </a:pPr>
            <a:endParaRPr lang="en-US"/>
          </a:p>
        </p:txBody>
      </p:sp>
      <p:sp>
        <p:nvSpPr>
          <p:cNvPr id="48131" name="Rectangle 3"/>
          <p:cNvSpPr>
            <a:spLocks noGrp="1" noChangeArrowheads="1"/>
          </p:cNvSpPr>
          <p:nvPr>
            <p:ph type="dt" sz="quarter" idx="1"/>
          </p:nvPr>
        </p:nvSpPr>
        <p:spPr bwMode="auto">
          <a:xfrm>
            <a:off x="3884414" y="1"/>
            <a:ext cx="2972098" cy="463888"/>
          </a:xfrm>
          <a:prstGeom prst="rect">
            <a:avLst/>
          </a:prstGeom>
          <a:noFill/>
          <a:ln w="9525">
            <a:noFill/>
            <a:miter lim="800000"/>
            <a:headEnd/>
            <a:tailEnd/>
          </a:ln>
          <a:effectLst/>
        </p:spPr>
        <p:txBody>
          <a:bodyPr vert="horz" wrap="square" lIns="92263" tIns="46132" rIns="92263" bIns="46132" numCol="1" anchor="t" anchorCtr="0" compatLnSpc="1">
            <a:prstTxWarp prst="textNoShape">
              <a:avLst/>
            </a:prstTxWarp>
          </a:bodyPr>
          <a:lstStyle>
            <a:lvl1pPr algn="r" defTabSz="922799">
              <a:defRPr sz="1200"/>
            </a:lvl1pPr>
          </a:lstStyle>
          <a:p>
            <a:pPr>
              <a:defRPr/>
            </a:pPr>
            <a:endParaRPr lang="en-US"/>
          </a:p>
        </p:txBody>
      </p:sp>
      <p:sp>
        <p:nvSpPr>
          <p:cNvPr id="48132" name="Rectangle 4"/>
          <p:cNvSpPr>
            <a:spLocks noGrp="1" noChangeArrowheads="1"/>
          </p:cNvSpPr>
          <p:nvPr>
            <p:ph type="ftr" sz="quarter" idx="2"/>
          </p:nvPr>
        </p:nvSpPr>
        <p:spPr bwMode="auto">
          <a:xfrm>
            <a:off x="0" y="8824627"/>
            <a:ext cx="2972098" cy="463888"/>
          </a:xfrm>
          <a:prstGeom prst="rect">
            <a:avLst/>
          </a:prstGeom>
          <a:noFill/>
          <a:ln w="9525">
            <a:noFill/>
            <a:miter lim="800000"/>
            <a:headEnd/>
            <a:tailEnd/>
          </a:ln>
          <a:effectLst/>
        </p:spPr>
        <p:txBody>
          <a:bodyPr vert="horz" wrap="square" lIns="92263" tIns="46132" rIns="92263" bIns="46132" numCol="1" anchor="b" anchorCtr="0" compatLnSpc="1">
            <a:prstTxWarp prst="textNoShape">
              <a:avLst/>
            </a:prstTxWarp>
          </a:bodyPr>
          <a:lstStyle>
            <a:lvl1pPr defTabSz="922799">
              <a:defRPr sz="1200"/>
            </a:lvl1pPr>
          </a:lstStyle>
          <a:p>
            <a:pPr>
              <a:defRPr/>
            </a:pPr>
            <a:endParaRPr lang="en-US"/>
          </a:p>
        </p:txBody>
      </p:sp>
      <p:sp>
        <p:nvSpPr>
          <p:cNvPr id="48133" name="Rectangle 5"/>
          <p:cNvSpPr>
            <a:spLocks noGrp="1" noChangeArrowheads="1"/>
          </p:cNvSpPr>
          <p:nvPr>
            <p:ph type="sldNum" sz="quarter" idx="3"/>
          </p:nvPr>
        </p:nvSpPr>
        <p:spPr bwMode="auto">
          <a:xfrm>
            <a:off x="3884414" y="8824627"/>
            <a:ext cx="2972098" cy="463888"/>
          </a:xfrm>
          <a:prstGeom prst="rect">
            <a:avLst/>
          </a:prstGeom>
          <a:noFill/>
          <a:ln w="9525">
            <a:noFill/>
            <a:miter lim="800000"/>
            <a:headEnd/>
            <a:tailEnd/>
          </a:ln>
          <a:effectLst/>
        </p:spPr>
        <p:txBody>
          <a:bodyPr vert="horz" wrap="square" lIns="92263" tIns="46132" rIns="92263" bIns="46132" numCol="1" anchor="b" anchorCtr="0" compatLnSpc="1">
            <a:prstTxWarp prst="textNoShape">
              <a:avLst/>
            </a:prstTxWarp>
          </a:bodyPr>
          <a:lstStyle>
            <a:lvl1pPr algn="r" defTabSz="922799">
              <a:defRPr sz="1200"/>
            </a:lvl1pPr>
          </a:lstStyle>
          <a:p>
            <a:pPr>
              <a:defRPr/>
            </a:pPr>
            <a:fld id="{EE0CE762-0A18-6249-9CA5-DE404A1321DD}" type="slidenum">
              <a:rPr lang="en-US"/>
              <a:pPr>
                <a:defRPr/>
              </a:pPr>
              <a:t>‹#›</a:t>
            </a:fld>
            <a:endParaRPr lang="en-US"/>
          </a:p>
        </p:txBody>
      </p:sp>
    </p:spTree>
    <p:extLst>
      <p:ext uri="{BB962C8B-B14F-4D97-AF65-F5344CB8AC3E}">
        <p14:creationId xmlns:p14="http://schemas.microsoft.com/office/powerpoint/2010/main" val="3400342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1:26.843"/>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0 136,'9'14'39,"-5"1"-38,0-1 1,-4-14-57,0 0-4</inkml:trace>
</inkml:ink>
</file>

<file path=ppt/ink/ink10.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4:24.359"/>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0 136,'22'8'6,"-1"1"-8,-21-9 2,0 0-44</inkml:trace>
</inkml:ink>
</file>

<file path=ppt/ink/ink100.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8:50.187"/>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228 300 46,'-5'-9'42,"-1"-1"-1,16 7 2,6 1-32,14 3-2,12-1 0,16 3 1,15 0 0,13 4 1,8-4-1,7 0-1,2-2-5,1-1-4,-3-1 0,-5-3 0,-5-5 0,-8-4 0,-4-3 0,-11-3-10,-8-3-40,-9 1-2,-15-1 0,-13 4-1</inkml:trace>
  <inkml:trace contextRef="#ctx0" brushRef="#br0" timeOffset="406">577 0 24,'-16'3'41,"5"2"5,-5 4-15,-3 0-7,-2 3-2,-7 4-6,-4 4-2,-7 0-2,-3 3-2,-3 0-5,-2-1 1,0-1-2,3-3-4,4-3 0,6 0 0,6-1 0,6-3 0,4 3 0,6 1 0,4 1 0,4 1 0,1-1 0,2-1 0,1-1 0,3-1 0,-1-3 0,0-3 0,1 2 0,-3-9 0,0 0 0,9-1 0,-1 0 0,2-3 0,0 2 0,1 2 0,-1-1 0,0 1 0,2 0 0,1 1 0,3 4 0,3 2 0,4 3 0,6-1 0,7 5 0,8 4 0,6 3 0,6 0 0,7 1 0,4-4 0,9 0-7,6-2-50,1-6-1,-2-3 0</inkml:trace>
</inkml:ink>
</file>

<file path=ppt/ink/ink101.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8:51.421"/>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50 161 0,'-19'-12'34,"1"-8"1,8-2-9,7 0-3,7 0-5,11 1-2,9 3-1,12 5 0,10 4-2,12 7-2,7 4-2,9 5-1,2 4-1,0 2-1,-6 0 1,-7 3-2,-13 2 0,-14 2-3,-17 2-2,-16 4 0,-16 1 0,-11 0 0,-14-1 0,-9-6 0,-6-6 0,0-5 0,4-3 0,7-5 0,10-1 0,16 0 0,-1 1 0,43 16 0,11 6 0,12 5 0,8 6 0,5 4 0,-2 4 0,-6 4 0,-11 0 0,-14-1 0,-19 0 0,-18 0 0,-19-5 0,-16-5 0,-15-6 0,-10-9 0,-5-7 0,0-7 0,7-6 0,7-6 0,14 0-40,15 5-17,14 2 0,16 8 1</inkml:trace>
</inkml:ink>
</file>

<file path=ppt/ink/ink102.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8:53.640"/>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3632 632 63,'43'-1'45,"15"-4"1,20-6-17,18-3-13,18-4-6,17-1-3,10-7-5,7-2-4,-2 0-6,-8-2-18,-15 1-21,-11 7 1,-24 0-1</inkml:trace>
  <inkml:trace contextRef="#ctx0" brushRef="#br0" timeOffset="297">3845 501 44,'-34'11'42,"1"4"2,-6 0-11,-1 0-14,-1 4-6,-2 0 0,-2 3-2,-1-1 0,3 0-3,3-3-1,7-1-4,9-2 2,9-1-3,13-2-2,16-1 0,13-2 0,16 1 0,12-1 0,10 2 0,10-1 0,7-2 0,4 1 0,2-1 0,1 4 0,-3-3-13,1-1-30,-2 3-11,-6-4 0,-3 3 0</inkml:trace>
  <inkml:trace contextRef="#ctx0" brushRef="#br0" timeOffset="781">5785 81 88,'22'32'51,"-4"9"4,-3 8-1,0 9-47,-6 8-7,1 9 0,0 5 0,0 3 0,6 1 0,5-1-49,7-8-6,9-4 1,3-11-1</inkml:trace>
  <inkml:trace contextRef="#ctx0" brushRef="#br0" timeOffset="2172">542 0 14,'-31'3'19,"2"1"-22,7 2-3,2 2 0,2-1-1,1 2 2,-2 1 5,-2 5 1,-3 4 2,-1 6-1,-4 3 1,0 4 0,0 3 0,0 3 0,2 2-1,3-1 2,2 1-3,3-1 1,2 1 0,2 1 0,-1 0 0,3 1 0,-1 1 1,3 1-1,2 1 3,2 0-1,2 2 1,3-1-1,4 0 1,2 2-2,4-1 0,4 0 1,6 0-2,3 0 0,6-1 0,7-2 0,5-2-1,5-2 1,8-3-1,6-3 2,4-4-2,6-3 1,5-4 1,4-2-2,3-6 1,2-3 1,0-2-1,2-4-1,1-2-1,2-3-1,0-3 0,-1-4 0,-2-1-1,-1-2 0,1-4 0,-1-1 1,-3-3 0,-2-2 2,-1-2 0,0-4-1,-2-4 1,-1-2 1,-4-3 0,-2-3 0,-2-3 0,-5-3 1,-4-4-1,-4 0 0,-5-2 0,-3-2 0,-2 1 0,-4-1 0,-3 0-2,-3 1 0,-4 1 0,-2 3 1,-6 1 1,-4 1-2,-5-1 0,-6 3 1,-8 3 1,-9 2 1,-6 0-2,-9 4 1,-6 1-1,-9 2 1,-5 5 0,-8-1-1,-6 2-1,-6 2 0,-6 2 0,-5-1 1,-2 3 0,-3 1-2,-2 1 2,-1 1 0,0 2-2,0 2 2,-1-2-1,-1 2-3,-2 2-1,-2 2-8,-3 6-16,-7 2-10,1 9 1</inkml:trace>
  <inkml:trace contextRef="#ctx0" brushRef="#br0" timeOffset="4266">828 467 14,'103'100'5,"9"11"-13</inkml:trace>
</inkml:ink>
</file>

<file path=ppt/ink/ink103.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8:58.515"/>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0 33,'25'11'15,"5"3"0,7 2 0,6 1-6,6-4-23,11-1-13,-1-12-2</inkml:trace>
</inkml:ink>
</file>

<file path=ppt/ink/ink11.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3:58.359"/>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3417 957 56,'-10'-23'29,"-1"1"-2,-5-2 2,-3 1-6,-5-2-3,-4 1-4,-3 6-1,-3 6-6,-1 3-2,-2 1-1,2 5-4,0 4 1,4 9 0,1 5-3,1 4 0,3 4 2,3 8 0,3 8 0,2 8 0,2 7 0,4 2-2,2 2 0,4 3 0,3-1 0,4-3 0,4-10 0,2-8 0,5-11 0,0-8 0,4-8 0,1-11 0,2-12 0,3-6 0,-1-8 0,0-8 0,0-9 0,0-8 0,2-13 0,-1-9 0,2-8 0,-3-12 0,1-5 0,-1-1 0,-2-3 0,-2 1 0,-6 1 0,-3 6 0,-5 9 0,-3 15 0,-3 11 0,-3 8 0,1 7 0,-1 14 0,3 11 0,1 8 0,-1 0 0,3 10 0,2 18 0,-1 8 0,0 12 0,1 8 0,0 8 0,2 13 0,0 10 0,1 6 0,2 4 0,1 1 0,2 3 0,2-5 0,2-2 0,0-8 0,1-10 0,3-11 0,2-10 0,0-13 0,1-17-46,1-9-8,-4-15-1,-1-9-3</inkml:trace>
  <inkml:trace contextRef="#ctx0" brushRef="#br0" timeOffset="1109">3864 886 6,'-9'-15'36,"4"5"3,-4 2 4,1-1-21,8 9-3,-5-9-2,1 0-3,14 3-4,5 0-1,6 0-2,11-3-2,6-3 1,7 3-1,6 4-3,5 1 0,3-1 4,5 1-2,2 2-1,4 3-3,2 2 0,4-3 0,3-4 0,3 0 0,3 4 0,1 2 0,1 0 0,0-2 0,-2 1 0,-2 6 0,-2 6 0,-4 2 0,-5 1 0,-5 2 0,-3 5 0,-6 1 0,-5 1 0,-3-3 0,-6 0 0,-4-2 0,-3 3 0,-3-1 0,-6 2 0,-5 2 0,-4 3 0,-4 1 0,-4 0 0,-2 0 0,-4-4 0,0-1 0,-2-4 0,-1-4 0,1-5 0,-1 0 0,0-3 0,0 3 0,0 0 0,1-2 0,-1-1 0,-2-9 0,2 10 0,2 0 0,-4-10 0,0 0 0,0 0 0,0 0 0,0 0 0,0 0 0,0 0 0,0 0 0,0 0 0,0 0 0,-11-6 0,3-2 0,-3-3 0,0-3 0,-3-1 0,-3-3 0,-2-5 0,-1 1 0,-1-1 0,-2 1 0,2 1 0,1 2 0,1 2 0,2 3 0,3 6 0,2 2 0,3 7 0,1 0 0,8 10 0,3 2 0,5 4 0,3 1 0,4 2 0,1 0 0,2 0 0,1-2 0,-1 0 0,-2 0 0,-2-2 0,0 1 0,-3-4 0,0-1 0,-1-3 0,-1 4 0,0-2 0,-1-3 0,0 1 0,-8-9 0,0 0 0,0 0 0,6-17 0,-1-12 0,-1-12 0,1-6 0,0-2 0,-3-5 0,-4 1-50,-3 8-7,-10 8 1</inkml:trace>
  <inkml:trace contextRef="#ctx0" brushRef="#br0" timeOffset="2797">2557 1250 34,'10'4'38,"0"1"-1,-10-5-13,0 0-9,-13-2-4,1 0 0,-2 4-8,-8-1-2,-3 1 1,-5 5-1,-6 4 0,-8 3 0,-5 3 2,-4 3 2,-7 2 2,-2 6-1,-2 2 0,-3 1 0,-2-1 0,2 2 1,-1 3-3,0 0-1,-1 3-2,2 0 0,0 0 1,1-2-2,1 2 1,-1-1-1,0-5 1,2 3 0,-2-1-1,2-1 3,1 2-3,1 0 1,1-2 1,2 1-1,3 0 0,1-2-1,2-5 1,-1-2-1,1-4 1,2 1 0,1-7 0,3-4-1,1-4 2,5-1 0,3 0-2,2-1 0,3-3 0,2-2 0,3 4 0,2-1 0,5-1 0,1 0 0,5-3 0,5-2 0,1 1 0,11-7 0,4-3 0,3-3 0,2 0 0,6 2 0,2 1 0,0-4 0,3-3 0,3 2 0,-1 1 0,0 3 0,-2-1 0,-2-2 0,-4 2 0,-4 7 0,0 0 0,-12 7 0,-11 13 0,-2 2 0,-7 5 0,-5 4 0,-3 5 0,-3 2 0,-3 0 0,1 5 0,-1-2 0,3-5 0,3-5 0,5-4 0,6-2 0,9-2 0,8-2 0,9-3 0,10-5 0,9-1 0,9 2 0,9-5 0,7-5-52,10-4 0,3-7-1,7-5-2</inkml:trace>
  <inkml:trace contextRef="#ctx0" brushRef="#br0" timeOffset="4172">5863 1319 30,'7'-12'27,"-3"-6"5,1-7-2,-2-5-2,0-5-1,0-6-7,-2-4-2,2 3-6,-1 1-8,2 2-11,0 5-23,2 9-18,-4 7 4,1 1-4</inkml:trace>
</inkml:ink>
</file>

<file path=ppt/ink/ink12.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4:37.734"/>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715 382 9,'21'6'44,"-8"-6"-3,1 1 5,-14-1-21,-15-10-8,-3 3-1,-6-4-1,-7 0-6,-9-2-2,-3-1 0,-7 2-1,-3 5 0,0 4-2,0 4-1,4 6-3,6 6 0,9 8 0,13 9 0,12 5 0,13 6 0,16 5 0,12 6 0,9 2 0,6 2 0,4 4 0,-1 0 0,-7 0 0,-5-5 0,-13-6 0,-11-6 0,-19-3 0,-15-5 0,-15-11 0,-16-11 0,-11-12 0,-10-8 0,-4-6 0,0-6 0,8-1-15,14-3-43,9 4 3,17 2-2</inkml:trace>
  <inkml:trace contextRef="#ctx0" brushRef="#br0" timeOffset="641">1103 998 28,'19'-24'43,"0"0"1,-19 24 1,-21-22-25,0-1 0,-2 11-5,0 1 0,23 11-6,-30-15-1,5 3-3,1 1-2,24 11-3,0 0 0,-29 33 0,9 1 0,5 3 0,6 6 0,4 4 0,2 3 0,5-6 0,1-4 0,1-3 0,-1-4-11,-2-3-32,-5-2-10,-5-6 2,2-1-1</inkml:trace>
  <inkml:trace contextRef="#ctx0" brushRef="#br0" timeOffset="953">713 1202 40,'0'0'49,"0"0"2,0 0-2,0 0-17,36 16-17,2 3-10,4-2-24,0-4-28,7 0-3,-6-6-1,-1-2 0</inkml:trace>
  <inkml:trace contextRef="#ctx0" brushRef="#br0" timeOffset="1922">241 19 43,'-9'-4'45,"-2"-3"-1,0-1 0,11 8-26,0 0-9,0 0-1,12 8-1,8 3 1,7-1-4,10 4 2,4 0 0,7 3-1,3-1-3,0-2 0,0-4-3,0-4-2,-6 0-3,-10-4-7,-4 0-15,-5-2-20,-8-3 0,-7 0-2,1-1 3</inkml:trace>
  <inkml:trace contextRef="#ctx0" brushRef="#br0" timeOffset="2156">648 22 33,'-17'-12'42,"7"7"3,1 3-10,1-1-9,8 3-7,16 10-4,3 2-5,2 0-1,5 0 1,-1 0 1,0 0-11,-4 0 0,-4 0 0,-10-1 0,-12 3 0,-13 4 0,-15 1 0,-13 1-39,-8 6-16,-10-2 0,-2 2-2</inkml:trace>
  <inkml:trace contextRef="#ctx0" brushRef="#br0" timeOffset="4078">897 1274 15,'0'0'21,"0"0"-3,8 29 0,-8-3 1,0 0-2,0-26-4,-10 29-2,2 1-1,2-3-1,2 1-6,0 0-34,4-28-6,0 0-4,-5 28 2</inkml:trace>
</inkml:ink>
</file>

<file path=ppt/ink/ink13.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4:48.812"/>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324 127 29,'11'-3'35,"1"0"6,-12 3-5,0 0-22,8-2 2,1 3 1,1 1-1,-6 10 1,-1 2-2,-2 6-2,-5 6-7,-2 7-6,-8 9 0,-6 8 0,-7 6 0,-4 0 0,-5 2 0,-4-1 0,0-5 0,2-5 0,1-9 0,6-7 0,7-8 0,7-7 0,8-6 0,1 1 0,26-11 0,8 1 0,9-1 0,10 1 0,7 2 0,8 0 0,3 4 0,2 3 0,-2 1 0,-2 1 0,-8 3 0,-6-2 0,-8-3 0,-6 2 0,-8-2 0,-8-7 0,-6-7 0,-7-8 0,-8-13 0,-6-9 0,-9-12 0,-10-14 0,-6-9 0,-5-6 0,-7-3 0,-1 2 0,0 6 0,3 11 0,2 13 0,5 14 0,10 16 0,6 10-28,10 5-33,1-1 3,11 2 1</inkml:trace>
  <inkml:trace contextRef="#ctx0" brushRef="#br0" timeOffset="797">1325 371 59,'0'0'47,"0"0"1,0 0-11,0 0-13,0 0-4,-9-1-4,-3 0-12,-2 2-4,-4 2 0,-7 3 0,-3-1 0,-4 2 0,-3 2 0,0 0 0,2 0 0,4 1 0,8 0 0,5 3 0,7 0 0,8 1 0,8 3 0,6 7 0,6 2 0,6 3 0,5 1 0,3-4 0,3 1 0,-1 1 0,-4-4 0,-3-2 0,-9-3 0,-13-2 0,-10 0 0,-9 4 0,-12-3 0,-7 1 0,-7-2 0,-5-6 0,0-4 0,-1-10 0,6-4-29,6-9-31,8-7 3,7 0-1</inkml:trace>
  <inkml:trace contextRef="#ctx0" brushRef="#br0" timeOffset="1844">941 73 39,'-10'-1'46,"-3"-4"0,4 2-14,0 2-7,1 0-8,8 1-6,0 0-4,17 11-1,7-2-4,7 2 2,7-3 2,5-1-2,6-3 0,3 0 0,-2-3-2,-2-1-2,-5-2 0,-6-2 0,-7 2 0,-8 2 0,-8-1 0,0 1 0,-14 0 0,-13-7 0,-2-1 0,-1 1 0,-2-4 0,-1-3 0,0 1 0,0 1 0,2 1 0,2 2 0,2 2 0,3 2 0,1 1 0,9 4 0,0 0 0,15 5 0,0 3 0,6-1 0,1 2 0,6-1 0,-3 2 0,1 2 0,-3 2 0,-2 3 0,-7 0 0,-6 2 0,-7 3 0,-9 1 0,-6 1 0,-6-2 0,-7 0 0,-3-3 0,3 0-16,2-1-37,1-5-1,4 0 0</inkml:trace>
</inkml:ink>
</file>

<file path=ppt/ink/ink14.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5:14.859"/>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0 150 62,'2'-8'50,"10"23"1,2 13-9,6 7-18,9 14-6,5 10-10,8 9-8,1 1 0,5 0 0,-1-3 0,1-7 0,-4-10 0,-2-10 0,-7-17 0,-3-16 0,-6-16 0,-6-15 0,-8-18 0,-4-12 0,-6-16 0,-2-10 0,-2-7 0,-2 2 0,1 3 0,1 10 0,3 13 0,-1 13 0,3 17-59,4 18 1,1 1-2</inkml:trace>
</inkml:ink>
</file>

<file path=ppt/ink/ink15.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5:15.312"/>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0 544 65,'18'8'53,"2"-5"-1,5-6-7,7 1-24,2-4-5,5-4-13,0-5-3,0-7 0,-4-4 0,-5-1 0,-8-5 0,-7-4 0,-12-3 0,-10 1 0,-9 2 0,-8 7 0,-6 7 0,-3 13 0,-2 16 0,3 22 0,3 21 0,6 16 0,7 12 0,6 8 0,7 2 0,7-3 0,6-8 0,7-14 0,9-11 0,7-17-16,7-18-41,7-12-3,3-17 1</inkml:trace>
  <inkml:trace contextRef="#ctx0" brushRef="#br0" timeOffset="422">915 524 69,'5'-20'49,"-4"-2"3,-7-3-1,-8 0-36,-2 4-3,-5 2-5,-1 9-7,-4 9 0,0 11 0,-1 10 0,3 12 0,3 11 0,5 10 0,6 8 0,8 7 0,7 4 0,7-2 0,10-4 0,5-14 0,10-17-57,10-17-1,3-24 0</inkml:trace>
  <inkml:trace contextRef="#ctx0" brushRef="#br0" timeOffset="688">1301 9 115,'16'-17'56,"-3"18"0,-2 20-28,2 15-28,-2 17 0,2 16 0,1 15 0,0 7 0,1 4 0,-4-1 0,-1-6-43,-1-9-15,-7-17 1,-5-18 0</inkml:trace>
  <inkml:trace contextRef="#ctx0" brushRef="#br0" timeOffset="875">1058 494 105,'2'-10'53,"11"0"1,11 0-11,12-4-43,10-4 0,9-5-10,10-3-41,10 0-2,-1 0 0,2 7-2</inkml:trace>
  <inkml:trace contextRef="#ctx0" brushRef="#br0" timeOffset="1000">1847 461 57,'8'65'51,"1"7"-1,-4-2 3,-1-7-31,5-5-6,3-16-10,10-14-6,1-18 0,5-17 0,0-18 0,0-13 0,-5-14 0,-3-6 0,-8-6 0,-9 0 0,-10 5 0,-10 8 0,-7 15 0,-9 15 0,-2 18 0,-4 13 0,2 17 0,3 10 0,10 10-4,8 5-51,10-4-3,11-4 1,10-10 3</inkml:trace>
  <inkml:trace contextRef="#ctx0" brushRef="#br0" timeOffset="1313">2361 747 77,'5'38'51,"0"1"0,-6-3 0,-5-9-36,4-8-5,1-1-10,1-42 0,2-14 0,6-10 0,4-13 0,9-5 0,7-5 0,8 2 0,10 3 0,9 3 0,10 10 0,3 8-30,-2 7-32,-4 9 1</inkml:trace>
</inkml:ink>
</file>

<file path=ppt/ink/ink16.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5:19.750"/>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587 172 75,'-2'10'53,"2"-10"2,-15-4 0,-2-8-38,-3-2-17,-4-3 0,-3-4 0,-5 0 0,-4 0 0,-3 0 0,-1 3 0,0 3 0,4 5 0,4 7 0,6 5 0,7 10 0,5 11 0,7 9 0,5 8 0,2 14 0,1 10 0,0 11 0,1 11 0,-5 8 0,-1 5 0,-6 3 0,-5 6 0,-4-2 0,-3-3 0,-1-7 0,-1-13 0,3-15 0,5-14 0,9-11 0,12-14 0,12-12 0,12-6 0,12-11 0,12-5 0,8-1 0,6-4 0,6-3 0,-1 2-58,-5-2 0,-4-4 0</inkml:trace>
  <inkml:trace contextRef="#ctx0" brushRef="#br0" timeOffset="515">844 699 36,'17'1'42,"-2"12"3,-5 7 2,-4 8-34,-1 7-2,-2 6 2,-1 6-1,-3-4-1,0-2-3,-3-7-2,2-8-1,1-12 1,1 1-6,7-32 0,3-11 0,5-10 0,4-6 0,6-4 0,3-1 0,3 4 0,0 6 0,0 10 0,-4 10 0,-3 15 0,-5 12 0,-7 14 0,-5 12 0,-7 9 0,-6 6 0,-3 4 0,-3-1 0,0-9 0,0-10 0,4-18 0,1 1 0,15-46 0,6-10 0,10-12 0,7-7 0,7-2 0,5 3 0,1 10 0,2 12 0,-1 16 0,-5 18 0,-8 18 0,-5 18 0,-7 10 0,-4 8 0,-3 7 0,-4 0-28,-1-9-24,3-10-3,1-15 0</inkml:trace>
  <inkml:trace contextRef="#ctx0" brushRef="#br0" timeOffset="1062">1727 153 97,'-4'-17'52,"-3"6"1,0 0 0,7 11-53,0 0 0,19 5 0,9 0 0,10 2 0,10-1 0,9 0 0,8 0 0,4-2 0,-1-1 0,-3-1 0,-7 1 0,-9 2 0,-9 3 0,-11 7 0,-12 9 0,-6 11 0,-9 10 0,-6 11 0,-1 10 0,-3 7 0,0 7 0,1 7 0,2 6 0,0 4 0,2 4 0,1 6 0,0 3 0,-1 0 0,0-3 0,-1-11 0,-5-13 0,-8-18 0,-9-23 0,-10-24 0,-5-16 0,-7-13 0,0-1-22,1 5-37,4 4-1,7 7 3</inkml:trace>
</inkml:ink>
</file>

<file path=ppt/ink/ink17.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5:17.250"/>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46 537 48,'-15'-14'49,"5"7"0,-1 4 2,1 0-27,10 28-10,4 7-5,9 12-2,3 9-3,7 5-4,2 4 0,5-5 0,3-4 0,3-10 0,-1-13 0,1-20 0,0-18 0,0-17 0,0-17 0,-2-11 0,-4-11 0,-3-7 0,-5 1 0,-4 6 0,-6 10 0,-5 16 0,-5 18 0,0 0 0,-2 55 0,0 12 0,2 16 0,3 6 0,6 10-3,2-5-20,9-4-2,-1-13-4,2-17-22,4-18-1,-5-24 6</inkml:trace>
  <inkml:trace contextRef="#ctx0" brushRef="#br0" timeOffset="390">809 701 51,'5'29'48,"-2"4"0,-1 8 2,1 5-32,-3 1-5,1 2-3,-1-6-3,2-7 0,-1-14-4,0-11-3,1 1 0,2-42 0,3-14 0,5-8 0,3-6 0,3-2 0,3 5 0,2 4 0,3 14 0,0 19 0,-2 18 0,-1 15 0,-4 15 0,-2 9 0,-1 8 0,-3 5 0,-1-2 0,-3-9 0,2-7 0,-2-13-21,3-13-23,1-11-13,2-14 1,3-8 1</inkml:trace>
  <inkml:trace contextRef="#ctx0" brushRef="#br0" timeOffset="734">1348 795 68,'8'46'50,"-4"7"-2,2 4-10,2-2-68,-5-12-11,3-6-5,-4-17-4</inkml:trace>
  <inkml:trace contextRef="#ctx0" brushRef="#br0" timeOffset="875">1426 458 100,'-6'-32'51,"1"12"-10,-5 7-35,-2 4-48,-1 0-8,13 9-2</inkml:trace>
  <inkml:trace contextRef="#ctx0" brushRef="#br0" timeOffset="1031">1664 0 73,'18'8'54,"1"13"3,-5 12-4,-2 9-35,-1 18-18,-4 13 0,-1 12 0,-4 9 0,-2 6 0,-2-1-38,1-2-19,-4-12 3,0-15-4</inkml:trace>
  <inkml:trace contextRef="#ctx0" brushRef="#br0" timeOffset="1203">1531 787 112,'-8'-11'58,"1"0"1,23 13-33,5 2-26,7-5 0,9-4 0,9-2 0,1-4 0,1-8-52,-2-6-8,-5-5 0</inkml:trace>
</inkml:ink>
</file>

<file path=ppt/ink/ink18.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5:19.250"/>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6 24 36,'19'-7'38,"-2"3"-8,-7 0-19,-1 1-35,-9 3-12,-7 9-4</inkml:trace>
  <inkml:trace contextRef="#ctx0" brushRef="#br0" timeOffset="140">33 230 120,'0'15'53,"1"-1"-14,-1-14-53,-10-5-36,-3 1 1,2 1-2</inkml:trace>
</inkml:ink>
</file>

<file path=ppt/ink/ink19.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4:19.875"/>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171 9 13,'11'-8'34,"-1"2"2,-6 15 3,-2 7-28,1 10-1,0 17 2,0 14 3,0 17-3,-2 20 0,0 21-3,-2 20-1,-1 23-2,-3 16 0,0 16-1,-3 16 0,-1 15 0,-3 12-1,-1 9 1,-2 9 0,0 3-2,-2 1-3,1-2 0,-1-5 0,1-10 0,1-13 0,2-17 0,2-17 0,2-16 0,3-18 0,1-22 0,5-19-49,4-19-5,0-21 1,4-14-1</inkml:trace>
</inkml:ink>
</file>

<file path=ppt/ink/ink2.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3:33.703"/>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2883 26 30,'-8'-9'30,"-2"-2"-10,1 2 3,9 9-3,-11 11-8,3 4 0,3 4-1,0 2 1,3 7-3,3 3-1,1 1-1,4-3-1,2-4 0,4-2 0,3-5-3,1-6 0,2-10 1,0-5 1,-1-7-3,0-2 2,-5-7-1,-3-6-3,-5-5 4,-4 2 0,-5 5-2,-4 5 1,-6 1 1,-2 7-2,-6 5-2,1 11 0,-2 8 0,2 7 0,2 4 0,3 6 0,6 0 0,6 1 0,9-2 0,6-5 0,8-7 0,6-6 0,5-11 0,3-9 0,0-7 0,-1-5 0,-4-5 0,-6-2 0,-7-1 0,-9-3 0,-8 2 0,-7 6 0,-8 9 0,-5 6 0,-4 4 0,-3 9 0,0 8 0,2 7 0,4 7 0,6 1 0,6 0 0,7-2 0,10 1 0,6-8 0,8-8 0,6-6 0,4-10 0,2-4 0,0-7 0,-2-8 0,-4-6 0,-7 2 0,-7-2 0,-8 1 0,-8 4 0,-9 7 0,-6 7 0,-4 9 0,-4 10 0,-2 6 0,1 5 0,2 6 0,5 5 0,7 0 0,7-3 0,8-6 0,9-4 0,7-5 0,5-7 0,5-7 0,0-7 0,1-8 0,-2-1 0,-4 1 0,-5-4 0,-7-2 0,-7 4 0,-7 3 0,-6 7 0,-7 7 0,-4 4 0,-4 4 0,-1 8 0,2 4 0,2-1 0,4 1 0,6-1 0,7-2 0,7-1 0,8-7 0,5-7 0,3-4 0,3-1 0,2-4 0,-1-5 0,-3-5 0,-4-1 0,-7 3 0,-3 2 0,-8 5 0,-5 2 0,-4 6 0,-5 9 0,-2 6 0,0 2 0,1 3 0,3 2 0,5 0 0,6-2 0,3-5 0,2 1 0,10-20 0,4-1 0,2-6 0,-1-4 0,0-7 0,-2-1 0,-2 4 0,-2 5 0,-3 6 0,1 2 0,-7 8 0,-12 8 0,2 5 0,-1 2 0,-1 1 0,0 0 0,0 0 0,2-2 0,4 0 0,1-5 0,2 1 0,3-10 0,8-2 0,1-5 0,1-5 0,0 1 0,-1 0 0,0 0 0,1 1-56,-10 10-3,0 0 2</inkml:trace>
  <inkml:trace contextRef="#ctx0" brushRef="#br0" timeOffset="13937">3070 316 15,'-9'-1'22,"9"1"1,0 0 2,0 0-1,0 0-1,0 0-1,0 0-13,-5 8-2,3 5-7,0 1-4,1 1 1,1 4-6,1 4-1,0-2-1,1 1 11,2-4 0,1-3 3,1 4 0,2 2-4,0-5 1,0-1 3,1 2 1,3 1-3,-1 2 2,0-1-1,1-3-1,-1-1 2,1 6 1,-1-1-4,-1-3-1,-1-3 4,-1 0-2,-1 0-2,0 2 3,0-1-1,-2-2-2,1-2 4,0 2-2,-2 2 2,2 0-2,-2 0 3,1 1-3,-1-1 0,1 2 0,-1 0 0,0-3-1,1-3 1,-1 2 1,0-1-4,0-3 2,0 2 2,0 0-1,-1 0-1,2 4 2,0 2-2,0-1-2,1 0 4,0 3 0,1 2-5,1-5 1,0 1 3,-1-3-2,2-2 1,0 2 0,1 0 0,0-3-1,2 0 3,0 6 1,0 2-4,2 0 3,0 1 0,2 1-2,-1-1 0,2 3 2,1-1-3,-1-2-1,0-4 3,-1-2 1,1 4-4,1 0 4,-1-1-1,-2-2-1,1 2 0,0 3 1,0 0-3,0 2 1,0-3 2,-1 0-3,2 1 1,0-1 1,0-1 0,-1-1 0,1 3 1,0 1 2,0 2-3,0-2-1,-2 2 4,1-1-3,-1 2 1,0 0 0,0 0-2,-1-1 0,1-4 2,-1 2 0,1 0-2,-1 2 0,1-4 3,-1 0-4,2 1 3,1 0 0,-1 1-1,2 0-1,0-1 1,0 1-1,1 1 1,-1 1 1,0-3-1,-1 3 1,0-2-1,0 2 1,-1 0 0,0 1 1,-2-4-2,2 3 0,-2 0-1,1-1 0,-2-2 2,1 2-1,-1-1 0,0 2 0,2 0-1,-2-2 0,1-1 2,-1 1-2,3 1 1,-2 2 0,3 0 0,0-4-2,1 1 2,1 5 2,1 0-2,1 2 2,-1-1-2,3-4 1,0 4-1,2 3 0,2 0 0,-1-1-3,3 1 3,4 1 0,1 0 0,2 1-1,2-3 1,1-3 1,2 1-1,1 2 0,2-1 1,1-3-2,1 0 2,2-1 0,2 3-2,0 0 2,2-2 0,2-3 0,2 1-2,1 0 2,1-1 0,1-2-2,3-2 2,-1 0-2,1 0 1,-1-1 0,-2-2 1,1-2 0,0 1-2,1-1 1,0-5 0,-1-2-1,0-1 0,2-2 1,1 2 1,-1-3-2,-2-3 1,1 0 1,-1 2 1,1 1-1,0-4 1,0-2-2,2 0-2,0-1 1,0-2 2,0 0-2,0-5 1,-1 2 0,-1 1 0,-1 1 1,-2 1-1,-2-3-1,-1 2 1,1 0 0,-2 0-1,1 0 1,-1-4 1,-2-4-1,2-1 0,0 2 2,-3 0-2,-1-5-1,-1 1 3,-2-1-3,1 1 2,0 1-2,-1-2 2,-1-3-1,2-3-1,4 4 2,-1-3-1,2 0-1,0-1 1,1 0 0,0 1-1,0 3 1,-1 1 1,-3-2-2,3-1 2,3-1 0,-3 0-1,4-2 0,2-3 1,2-3 0,-2-1-2,0 2 0,1 0 1,-5-1-1,1 2 2,-1 0-1,-1 0 0,-1-2-3,2-2 4,1 1 1,-1 0-3,1 1 2,0 2-1,-3-3-1,0 4 0,0 2 3,2 3-3,0-2 2,0 0 1,2-2-2,3-1 0,3 2 0,4-4 1,1-2-1,2-5 2,2 4-2,2 1-2,-1-3 1,2-1 2,1 0-1,-1 1 0,0 4 0,-1 0 1,2-5-3,-1-1 3,-3 3 2,-1 3-5,-4 0 1,0 0 4,-1 3-3,-1 4-2,-3 4 4,0 3-3,0-2-1,1 1 3,-2 0 1,1 0-4,-1-3 1,0-2 2,0 1 0,1 2-2,-1 1 2,2 4-1,-2 0-2,2 0 4,0 6 0,0 4-3,1-4-2,-1 2 4,0-2-1,0 1 0,-2 0 0,-1 3 1,-3-2-3,-1 0 4,-1 5-1,-2 2-1,-3 4 0,-1 0 0,-1 0-1,-1 3 0,-1 1 2,-3 3-1,0-2-2,-2-2 4,1 2-1,-3 2-1,-1 1 1,-1 0 1,-2-1-2,0 0 0,0 3 1,-3 2-2,-1-3 0,1 1 2,-2-1 0,2 3-3,1 1 3,-1-2 0,2-3-3,-2 0 3,1 1-1,-1 2-1,-1-1 1,-3-1 1,-1-2-1,0 1 0,-3 2 0,2 0 0,-1-3 0,-1-1 2,0-1-1,-1 4-2,0-1 1,-3 0 0,-1-2 0,-1 5 1,-3 0-1,1 1 1,0 3-2,-1-2 1,1 1-1,1 2 1,-1 0-1,1-4 2,1 3-1,-1-1-2,1 0 3,-2 1-1,-1-1 1,-1 1-1,1 5 1,0 0-1,-2 1-1,1-1 2,0-1-1,-1 3-2,1 3 4,-1 2-2,-2-1 0,-2 0 1,-1 2 1,0 2-2,-3 3 1,0-4 1,-1-3-2,0 3-1,-2 0 2,-1 0-2,0-1 0,-2-1 0,-1 1 2,-1 2-1,-3 1-1,-1-2 3,-1 2-1,-1 1 0,-1 2 1,0 3-2,-1-1 0,0 1 0,1 0 1,-1 1 0,-2-2-2,0 0 0,-1-3 1,-3 0 1,0 2-1,-1 0 0,-2 1-1,0 0 1,0 1 0,0 3 0,1 1 0,0 0 0,-1-3-1,-1 1 0,1 4 3,0 0-2,-3-1 0,-3-1 1,-1-1-2,-1 1 2,-2 2 0,-1 0 0,-2-1-2,-1-1 2,-1 2-1,-1 2 0,-1-1 0,-1-1 1,0 0 1,-1 2-4,-1 0 3,0 1-3,0-1 1,-3-2 2,-1 2-1,0-1 0,-1 1 0,-2-2 1,0-1 1,0 1-2,-2-2 2,0 0-1,-1 1-1,-2-1 0,-1-1 1,-1 1-1,-2-1 0,-2-3 1,0-1 0,-1 2-2,-1 2 2,1-4 0,-1-1-3,0-3 2,1-4-2,0 0 2,0-2 0,1-5 0,1-5-1,2-3 1,1 1 1,2-1 1,4-1-2,2-2 1,2-1-1,5-1 0,0 0 0,1-1 1,2-5-1,2 1-1,0 1 1,1 0 0,-2-1-1,1-1 1,3-2-1,1 0 1,3 2 0,1 1 1,3-3-1,1-4 0,3 0 1,1 4-1,0-2-1,0 1 1,1 0 1,-1-2-1,-1 1-1,0 2 2,0-3-2,1-1 2,2 3 0,0 0-1,0-3-1,1-1 1,1 0 0,3 1 0,0 2 0,0-3 0,-1-4-2,1-4 3,0 1-1,1 1-2,-1 0 1,0-3 2,0 1-1,-1-1 0,2 3 0,0 1 0,-2-2 0,0-2 1,0 3 1,4-2-2,-3-2 0,-1-1 0,-1-1 1,0-1-2,1 0 3,0 1-3,0-3 0,-1 0 1,3 2 1,0-1-4,1 1 3,-1-1 1,2 0-2,2-2 2,-1 0-1,2 0 0,0-3-2,0-2 4,3 1-1,2 1-2,1-4 0,0-2 1,2-2-1,-1-2 1,0 2 1,4 0-2,-2-5-1,2-2 3,0 4-1,2 0-2,0 1 1,1 1 2,2-2-2,0-1 2,-1 3 0,2 3-2,-2-1 1,0-1 3,0 4-2,1-1-2,-1 0 1,2 0 0,2 0 0,0 0 0,1 2 0,-1 1 0,2-3-2,0 0 3,-1 1-1,1 4-2,0-1 1,0 2 2,1-2-2,2 1 2,0 3-1,1 0 0,1-1 0,1-1 0,1 4 2,0-2-3,0 3 2,1 0-1,-1-2 1,4 0-2,1 1 0,1 0 1,1-2-1,2 1 1,1-2 0,3 2-1,0 2-1,0 0 3,-1 0-2,0-1 1,-1 3 1,0 3-2,-2 0 0,-1-1 2,1 1 0,-1 3-1,-1-1-1,-1 4 1,1-1 0,1 0 1,0 2 0,-1 0-3,0 1 2,-1-1 1,1 2 0,1 1-3,-1 0 2,0 0 1,0 0-2,-1-2 2,0 4 0,0 3-2,2-2 0,-4-1 3,1-1-1,-2 1-3,0-1 1,0 1 2,-1 0-2,0-2 2,1 2 1,-1 2-4,0 1 1,1-3 3,-1 3-1,1 1-3,1 2 3,0 0-3,-1 1 2,1-1-1,1 0 1,1 2-1,-1 1 0,0-1 2,0-2-1,-1 1 2,0 2 0,-2 1-2,1 0 1,-2-1-1,-2-1 1,0 3-2,0 0 1,-2-1 1,0-3-2,1 3 1,-1 2-1,0 0 1,1 0-2,0-3 5,0 3-3,0 0-1,0 1 1,-2-2 1,1-3-2,-1 1 1,0 3 2,-1 1-3,0-2 1,0 1 0,1 0 0,0-1 0,1 3 1,0 3-2,2-4 1,-2-3 0,1 4 1,0 0-2,0 0 1,1 2 0,-1-2 0,0 1 0,0 1 0,1 2-1,-1-4-1,0 1 3,0 6 1,1-1-2,-1 0 0,0-2 1,0-1 0,3 3-2,-2 1 2,2 1-1,-2-4-1,0 1 0,2 4 1,-2 0 1,2-2-1,-2 1 2,0-1-2,1 1 0,-1 1 0,0-3 1,1-1-2,-2 0 1,0 1 0,1 2-1,1 0 1,-2 0 1,0-2-1,2 2-1,-1-1 2,1 4-1,0-2 0,-2-3 0,0 0 0,1 1 0,-2 2 0,-1-3 0,0 0 0,0-2 0,-1 3 2,-1-1-2,0-2-2,2 1 2,0-1 1,0 1 0,0 3-2,0-1 1,1 1-1,0-2 1,1 4 1,-2 0-2,-2-3-1,1 0 2,1 0 1,-1-1-1,0 1 1,0 3-1,1-1 0,0-1 0,0 3 1,-1 0-2,0-3 1,0 3-1,-2-1 0,1 0 0,-1 0 1,-2 0 1,1-1-1,-2-1 1,2 3 0,-2-1-1,-2 1 0,1-1 1,-1 2-1,0 0 0,-1 0-1,-1 1 2,0-1-3,-2-1 3,-1 3 0,1 0-1,-1-1-1,-2 0 1,-1 1 0,1 0 0,-1 2 2,-1 0-2,-1 0-2,-1-1 2,-1 2 2,-1 2-4,-4 0 1,-1 2 1,-2-3 1,-2 3-1,-3-1 0,0 2 0,-4-3 0,-1-1 2,0 3 0,0 0-2,-3 3-1,1-3 1,0 0 0,-1 0 0,-1 3 0,1 0 0,-2-3-2,0-1 3,0 0-1,1 1-2,-1 1 2,1-1 0,1 1 0,0-2 1,-1 1-2,-2 1 1,0 1 0,-3 0 1,-1 4 1,-4 2-2,-3 1 0,-3 4 1,0-1-1,0 0 0,-1 4 2,-1-3-2,0-1 0,2 0-1,3 0 0,1-1 2,1 3-1,2 0 0,2 1-1,2 1 1,1 4 1,1 0 0,1-5-3,4 2 1,1 0 2,1-2 0,0 1-1,0 0 1,2-1-2,1-1 2,-2 5 0,0 1-2,0-1 1,2-1 0,3 0 0,2-1 0,3-2 0,3 0 0,5-3 0,3-3 1,2-2-1,3 0 1,2 0-3,2 1 2,2-1-2,1 0 2,2 2 0,2-1 0,1 1 0,3-2 0,1 0 1,2 0-3,2 0 5,1-2-3,1-3 0,3 1 0,-1-2 0,2 2 1,0-2-2,2-3 4,0 1-2,1 0 0,-1-1-1,1-1 0,0 0-1,0-2 1,1 1 1,-1-1-2,1-2 0,0-1 1,0 1 0,0 0 0,-1 0 0,-1-1 0,1-1 1,-1-3-1,1 2 1,-1 0-1,-1 0 0,-1-3 1,2 1 1,0-2-2,-3-1-3,-1 1 4,-2 1-2,0-1 1,-1 0-1,-1 3 2,-1-3-3,-1 1 2,-2-1 2,2 1-2,-3-2 0,0 0 1,-2-2-1,-1-1 1,-2 2-1,-2 0 0,-1 0 0,-2 1 0,-2-1 0,-1 2 0,0-1 1,-1 1-2,1-1 2,-1 0-1,1 1 1,1-2-1,-1 1 1,0-2 0,1-1-2,0 0 1,0-2 1,0-1 1,0 0-2,0-1 0,0 0 0,3 2 0,-2-1 0,1 1 0,1 1 0,1 1 0,0 1 0,-1 0 0,1-1 0,0-2 0,-1 1-2,1 1 0,-1-1 3,0-2 2,0-1-5,1-1 4,0-2-4,0 2 1,-2 0 2,2-2 1,-1 0-2,0-1-3,-1-1 2,1 2 1,-2 1 0,1-2 2,1 1-3,-2 0 1,-1-2 1,0 1-1,-1 1 2,0-2-2,-2 1 0,0-1 0,-1-1 0,-1 0 0,1-1 0,1 3 0,0 1 0,1 1 0,2-1 0,1 2-2,1-4-11,1-1-33,-3-8-10,-13-9 1,-16-3 4</inkml:trace>
  <inkml:trace contextRef="#ctx0" brushRef="#br0" timeOffset="53078">7 11553 11,'0'0'12,"-5"10"3,0 0 1,5-10 2,0 0 1,1 8 2,1 0-2,-2-8 0,0 0-3,0 0 0,0 0-3,0 0-2,0 0-2,0 0 0,0 0-2,0 0-2,0 0 1,0 0-3,0 0 0,0 0 0,0 0 1,0 0-4,0 0 0,0 0 0,0 0 0,6-9 0,2-1 0,-8 10 0,0 0 0,10-9 0,-1 4 0,0 0 0,-9 5 0,9-9 0,0-1 0,-2-2 0,-1 0 0,-1-1 0,0-3 0,0-1 0,1-1 0,-2 2 0,2-1 0,-2-1 0,2-5 0,-2-1 0,2-2 0,-1-3 0,1-3 0,1-6 0,-1-1 0,2-3 0,0-6 0,1 0 0,1-4 0,0-1 0,1 0 0,0 0 0,1-4 0,0-1 0,1 2 0,1-1 0,-2-1 0,0-2 0,-1-2 0,2-1 0,-1 2 0,-2 1 0,0 0 0,1-1 0,0 1 0,1 0 0,-2 1 0,1-2 0,0-1 0,1-4 0,1 0 0,0-1 0,0 0 0,2-3 0,2-2 0,1 0 0,0 0 0,1-3 0,2 0 0,0-4 0,1 0 0,2-1 0,0-3 0,0-2 0,0 1 0,0 3 0,-2-3 0,0 0 0,-2 2 0,0-1 0,-1-2 0,-1 0 0,0-2 0,-1-3 0,1-1 0,2 0 0,1-2 0,0 0 0,0 1 0,1-1 0,2 0 0,0-2 0,1-1 0,1-2 0,-1 0 0,2 1 0,1-1 0,0-3 0,0 2 0,0 2 0,0 1 0,0-1 0,0 0 0,0-1 0,-1 2 0,1 4 0,-2-1 0,-1 0 0,-2 1 0,0 0 0,-2 4 0,0 0 0,-2-3 0,0-2 0,0 2 0,1-1 0,0-2 0,2 1 0,-1-4 0,1-2 0,2 2 0,-1-1 0,1-2 0,-1-1 0,1 0 0,0 1 0,1-1 0,-1 3 0,1-3 0,0 0 0,-1 2 0,1 1 0,0 1 0,1-6 0,0 3 0,1 0 0,1-2 0,1 1 0,-1-3 0,1-1 0,-1 4 0,0 3 0,1-3 0,0 0 0,-1 5 0,-1 2 0,-1 2 0,0 3 0,-1 2 0,-1 2 0,0 5 0,-1 3 0,0 2 0,-1 2 0,-2 8 0,0 7 0,-2 2 0,-2 4 0,-3 8 0,-2 6 0,-1 8 0,-1 3 0,-2 1 0,-1-3 0,-1 2 0,1 4 0,-1 0 0,2-1 0,1-4 0,0-2 0,1 2 0,1 2 0,1 0 0,0-3 0,-1 2 0,0 3 0,0 4 0,-2 4 0,-1 2 0,-3 3 0,1 0 0,-5 11 0,0 0 0,0 0 0,0 0 0,-10 3 0,1 2 0,0 3 0,-1 0 0,-3 3 0,1 6 0,-2 5 0,-3 6 0,-1 3 0,-3 3 0,-3 7 0,0 4 0,-2 7 0,-2 1 0,-1 1 0,-1 0 0,-2 2 0,1-1 0,1-6 0,1-6 0,1-3 0,2-5 0,4-3 0,3-8 0,4-8 0,5-5 0,5 0 0,-1 0 0,12-20 0,1-4 0,7-7 0,3-6 0,4-2 0,2-6 0,4-9 0,1-2 0,1 0 0,1-2 0,-2-2 0,-1-1 0,-2 1 0,-4 10 0,-3 5 0,-4 5 0,-2 5 0,-3 5 0,-1 2 0,-8 17 0,4 11 0,-1-3 0,2 5 0,1 8 0,3 7 0,0 9 0,1 7 0,0 9 0,-2 9 0,-2 12 0,-3 6 0,-2 0 0,-1 6 0,-1-9 0,7-1 0,4-8-52,5-13-8,8-11 4,2-11-1</inkml:trace>
</inkml:ink>
</file>

<file path=ppt/ink/ink20.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4:34.656"/>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0 109 24,'0'0'22,"5"-9"-3,1 0-1,-6 9-1,10-7-4,0 2-2,0 1-4,1 2-1,3 2 0,1-1 0,5-2-1,6-1 0,5 0 0,4-3 2,5-1-2,5 0 1,2-1-2,4 0-1,2 3 1,1 1-1,-1-2-2,1 2 2,-2 2-2,2-1 1,0 1-2,0 0 3,2-2 0,1 2 0,2 3 3,1 0-3,4 2 2,-1 0-1,2 4 2,-1 0-4,-3 2 0,1 1 0,-3 1-2,-1-1 1,-3-3-1,0 2 0,0-4 0,1 1 1,3 0 1,1 0 0,2-3-2,3-2 2,2 0 1,2-2-1,2 0-2,-1-1 0,1-2 0,1-1 0,-1 1 0,1 1 0,-1 1 0,-1 1 0,1 1 0,0 2 0,0 1 0,1 1 0,0-1 0,1 0 0,1 1 0,1 2 0,3 1 0,2 1 0,0-2 0,0 1 0,1 1 0,0 1 0,1-1 0,0-3 0,1-2 0,-1 1 0,1 0 0,1-1 0,0 0 0,1-2 0,0 1 0,1 0 0,1 1 0,1-2 0,1 0 0,1 0 0,-1-1 0,2 0 0,2-1 0,1 1 0,-1-2 0,3 0 0,2 0 0,0-2 0,3 0 0,1 1 0,2 1 0,0-1 0,5 1 0,-1-1 0,1 0 0,3 3 0,2-2 0,-1 0 0,-1 0 0,-2 0 0,0 0 0,-1 1 0,1 0 0,-3 1 0,-2 2 0,-3 1 0,3-1 0,-1-1 0,0 0 0,-3 2 0,2 0 0,-3 0 0,1 2 0,-1-2 0,-2 0 0,-2 2 0,1 1 0,3-1 0,-2 2 0,0-1 0,0 1 0,0-1 0,1 1 0,-2 0 0,0 0 0,-1 0 0,-3 1 0,0-2 0,0 1 0,-3-1 0,-2 3 0,1-2 0,-2-2 0,-1 0 0,0 0 0,-2 0 0,-5-1 0,0 3 0,-3-2 0,-3 3 0,-4 0 0,-5 0 0,-5 2 0,-3 1 0,-1 0 0,-2-1 0,-2 0 0,-1-2 0,-1-2 0,1 2 0,-3-2 0,5-1 0,-2-2 0,1 1 0,2-2 0,3 2 0,2 0 0,0 0 0,3-1 0,-1 0 0,3 2 0,-2-2 0,0 1 0,1-1 0,-1 0 0,-1-1 0,0 1 0,1 0 0,0-1 0,2 0 0,-3 0 0,1 0 0,0 1 0,1-1 0,1-1 0,-2 0 0,2 2 0,-2-1 0,3 0 0,0 0 0,2 0 0,0 0 0,1 3 0,0-1 0,0-1 0,2 1 0,-1 1 0,1-1 0,3 1 0,-1 1 0,0-1 0,1-1 0,0 1 0,-1-1 0,0 1 0,-1 2 0,0 2 0,-1-2 0,2 1 0,1-1 0,0 2 0,2-1 0,-1-2 0,2 1 0,0-4 0,1 1 0,-2-1 0,2-1 0,1 2 0,0-1 0,0 1 0,0 0 0,-1 1 0,0-2 0,-1 1 0,-4 2 0,-3 0 0,-4 0 0,-6 0 0,-3 0 0,-6 1 0,-7-1 0,-5 1 0,-6-1 0,-3-1 0,-6 1 0,-2-1 0,-4-2 0,-3 0 0,-2 0 0,-3 0 0,1 1 0,-9-3 0,0 0 0,0 0 0,0 0 0,0 0 0,9-3 0,0 2 0,-9 1 0,2-9 0,1 2 0,-3 7 0,1-9 0,1 0 0,0 0 0,-2 9 0,9-8 0,5 1 0,0 2 0,3 0 0,0 2 0,0 1 0,-1-2 0,0 3 0,-4 1 0,-3-2 0,0 1 0,-9 1 0,0 0 0,9-1 0,0 0 0,-9 1 0,0 0 0,10-4 0,0 1 0,-10 3 0,0 0 0,0 0 0,0 0 0,0 0 0,0 0 0,0 0 0,0 0 0,0 0 0,-13-9 0,-1 1 0,-5 1 0,-6 0 0,-5 1 0,-8-1 0,-6 1 0,-9-2 0,-6-1 0,-4 3 0,-3-2 0,-1 1 0,2 3 0,5 2 0,5-2 0,8 2 0,9 2 0,8-2 0,10 1 0,10 0 0,0 1 0,26 0 0,6 2 0,9 0 0,8 2 0,8 1 0,8 2 0,5 1 0,4 3 0,1 1 0,1 3 0,-1-1 0,-5 5 0,-4-1 0,-7 0 0,-10 1 0,-9-2 0,-11 0 0,-16-2 0,-15 0 0,-17-1 0,-16 3 0,-15 4 0,-11 4 0,-10 4 0,-8 2 0,1 6 0,0 6-39,1-3-20,7 0-1,4-4-3</inkml:trace>
</inkml:ink>
</file>

<file path=ppt/ink/ink21.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6:26.328"/>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228 446 45,'13'42'31,"-3"5"-3,0 8-5,-1 3-8,-1-3 0,-1 1-4,2-2-5,0-5-9,1-8-16,2-6-13,-3-12-8,4-6-1</inkml:trace>
  <inkml:trace contextRef="#ctx0" brushRef="#br0" timeOffset="203">34 705 50,'-14'-6'43,"4"1"0,0 1 2,20 0-35,4-2-4,9 1-3,6 0-8,6-4-8,10-3-17,7 3-11,4-3-4,4 5 2</inkml:trace>
  <inkml:trace contextRef="#ctx0" brushRef="#br0" timeOffset="375">730 633 34,'13'9'43,"-13"-9"1,-9 0-8,-3 0-13,-1 0-9,-4-1-6,-2 3-5,-3 2-2,-1 3-1,-1 7 0,2 5 0,2 7 0,3 6 0,6 4-1,4 0 1,6 1 0,5-3 1,4-5-2,6-9 1,5-9 0,2-12-1,2-13 2,2-9 0,-1-7-2,0-6 1,-4-3 1,-3 4 1,-4 5 0,-3 10 2,-3 11-1,0 0 0,-6 29 2,0 7 0,1 5-2,-1 0-6,2 3-12,2 0-24,-2-11-7,5-2-3,-1-12 1</inkml:trace>
  <inkml:trace contextRef="#ctx0" brushRef="#br0" timeOffset="812">1006 620 55,'10'2'48,"1"5"-3,-6 4 1,-1 9-31,-1 5-11,-1 10-14,1 3-26,-3 0-7,3-1-3,-2-11-1</inkml:trace>
  <inkml:trace contextRef="#ctx0" brushRef="#br0" timeOffset="968">1050 339 22,'-6'-25'-1,"-1"10"1,0 1 1</inkml:trace>
  <inkml:trace contextRef="#ctx0" brushRef="#br0" timeOffset="1125">1354 0 81,'10'14'52,"-1"8"2,-3 10-2,-6 7-40,5 15-8,-1 9-4,1 6 0,-1 9-5,-3 6-33,0-1-14,3-1-1,-1-12 0</inkml:trace>
</inkml:ink>
</file>

<file path=ppt/ink/ink22.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6:28.015"/>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0 125 36,'16'23'40,"4"12"5,1 11-26,0 12 0,2 13 2,-4 9-5,-4 9-3,-2-3-3,-6-5-2,-2-10 0,-3-9-1,-4-17-3,1-20-1,1 2-1,4-57 0,4-7 0,4-4-2,5-2 0,4 1 0,6 4 0,6 14 0,2 17 0,4 17 0,2 17 0,0 10 0,3 8-41,1 8-10,-3-2 0,-2-7-4</inkml:trace>
  <inkml:trace contextRef="#ctx0" brushRef="#br0" timeOffset="1516">628 651 38,'-4'12'39,"5"5"2,2-1-20,4-3-6,5-1-2,4-4-2,3-8-4,2-10-2,1-8 0,-1-9 0,-4-5-2,-3-3 0,-5 0-1,-8 2 0,-6 7 1,-6 9-1,-4 11 3,-5 14 2,-1 13-2,1 10 1,5 9-1,5 4 1,6 3-2,9-2-4,5-2-6,8-4-11,5-9-22,7-10-13,8-7 1,1-10 0</inkml:trace>
  <inkml:trace contextRef="#ctx0" brushRef="#br0" timeOffset="2250">1187 560 0,'-4'-17'39,"0"4"2,-7-2 4,-1 0-21,-3 2-6,-3 3-4,-2 5-4,-3 9-1,-1 7-4,0 7 0,1 7-3,2 6 1,3 3-3,5 4 2,5-3-1,7-5-2,5-7 2,6-8-1,6-12 0,4-9 1,3-8 0,1-6 0,1-3-1,-2 0 2,0 3-1,-2 5 2,-2 9 0,-5 11 0,0 7 0,-3 8 0,0 4-5,0 6-16,-1 1-28,-1-3-4,2-5 0,0-9 2</inkml:trace>
  <inkml:trace contextRef="#ctx0" brushRef="#br0" timeOffset="2750">1613 610 20,'-1'-20'36,"-6"0"-6,-1 4-4,-3 1-4,-4 3-5,-4 5-3,-5 6-1,-1 8-4,0 9 1,1 10-2,4 8-1,4 7-1,8 5-1,5 2-2,8-4-1,7-6 0,7-12 0,6-19-1,4-20 0,2-20 1,3-21-2,-1-16 2,-3-14-1,-3-10 0,-7-6 0,-5 2 0,-9 5 2,-4 10 0,-7 14 4,-2 25-7,-2 27 0,2 32 0,0 36 0,6 31 0,4 23 0,8 20 0,6 11-25,10-1-30,6-15 0,11-19-2</inkml:trace>
</inkml:ink>
</file>

<file path=ppt/ink/ink23.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6:32.062"/>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105 665 59,'14'30'47,"-1"17"-2,-8 10 0,-7 10-35,-2 12-1,-3 6-3,-2 1-7,-2 1-10,2-8-13,1-11-18,6-12-2,0-20-3,6-19 1</inkml:trace>
  <inkml:trace contextRef="#ctx0" brushRef="#br0" timeOffset="203">0 690 69,'2'-36'45,"13"10"-1,9 2 1,7 6-36,12 8-5,10 7-1,9 6 1,3 8 0,0 7-1,-7 6 0,-8 7 1,-11 5-2,-13 4 1,-16 3 0,-15 1 1,-16-1-2,-13-3 2,-9-3-4,-2-9 0,-2-5 0,4-3 0,8-8 0,14-3 0,0 1 0,34-4 0,7 6 0,5 7-2,5 6 4,0 4-2,-2 5 0,-7 4 0,-11 2 0,-8 0 0,-12-6 0,-10-5 0,-13-8 0,-9-7 0,-9-9-22,-4-12-29,-6-16-1,0-11-1,-1-13 2</inkml:trace>
  <inkml:trace contextRef="#ctx0" brushRef="#br0" timeOffset="672">54 90 55,'1'-10'45,"0"1"1,8 11 1,6 4-31,8 3-7,9-2-4,9-1 4,7 0-2,8 0-1,4-3-3,1-4-1,-3-4-2,-3-3-2,-9 1 0,-8 2-4,-12-5-1,-10 0 2,-15-1 1,-9 1-1,-8-1 2,-7 1 2,-1-2-1,1 3 3,3 3 1,7 5 0,-1 1 0,23 3 3,6 6 1,3 4-1,7 6 2,0 2 0,1 5-2,-4-1-5,-2 3 0,-8 3 0,-6-5 0,-8-1-49,-1 0-3,-9-8 1,0-2-2</inkml:trace>
</inkml:ink>
</file>

<file path=ppt/ink/ink24.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6:18.531"/>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20 3653 12,'-11'6'28,"1"2"6,10-8-20,1 9 0,1 1 1,8-11 3,4 0 0,4-4 2,5-3-2,6-5-3,9-6-4,6-9-1,11-6-1,8-11-3,10-6 0,10-7-3,10-13 1,10-7-4,10-5 0,8-7 0,6-4 0,7-8 0,9-7 0,7-6 0,5 0 0,5-5 0,5-5 0,3-2 0,3-2 0,1 3 0,0 2 0,-3 4 0,-1 3 0,-5 3 0,-6 6 0,-5 5 0,-2 4 0,-6 2 0,-5 5 0,-6 3 0,-6 3 0,-6 6 0,-5 3 0,-8 3 0,-6 7 0,-8 3 0,-8 5 0,-7 4 0,-5 6 0,-8 7 0,-8 3 0,-7 7 0,-9 3 0,-7 5 0,-7 7 0,-8 4 0,-4 4 0,-5 1 0,1 1 0,-12 7 0,0 0 0,0 0 0,-10 0 0,-1 1 0,-2 3 0,-3 3 0,-3-1 0,-3 0 0,-5 5 0,-6 0 0,-5 3 0,-7 2 0,-10 0 0,-7 0 0,-3 5 0,-4 2 0,-1-2 0,2 0 0,3-5 0,8 0 0,9-3 0,9-2 0,9-4 0,9-5 0,8 1 0,1 2 0,22-3 0,5-6 0,6-2 0,7-5 0,6-5 0,10-3 0,10-8 0,6-4 0,6-1 0,8 1 0,0-1 0,1 2 0,-3 2 0,-9 9 0,-10 6 0,-8 5 0,-10 6 0,-7 5 0,-7 9 0,-9 7 0,-7 9 0,-5 4 0,-6 10 0,-10 11 0,-8 9 0,-7 6 0,-7 3 0,1 1 0,2-4-24,3-9-31,11-13-3,5-18 4</inkml:trace>
</inkml:ink>
</file>

<file path=ppt/ink/ink25.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6:19.890"/>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85 990 24,'-19'13'42,"2"0"3,-1-4-15,3-7-8,3-7-1,4-10-5,7-10-4,6-10-4,6-10-4,6-13-1,6-12 0,8-9-1,6-10-1,3 0 0,5 0 0,2 3 0,-4 7-1,0 9 2,-5 9-1,-5 13 2,-5 13 0,-5 10-2,-4 8 2,-5 10 3,2 9-6,-1 12 0,-1 16 0,-1 14 0,-1 12 0,-2 12 0,-1 11 0,-1 8 0,-1 1 0,-3-3 0,1-8 0,0-9 0,2-7 0,2-8 0,-2-13 0,0-12-44,0-9-13,-2-10 2,-1 0-2</inkml:trace>
</inkml:ink>
</file>

<file path=ppt/ink/ink26.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6:20.328"/>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0 86,'-3'8'46,"13"5"0,7-3 0,11-2-46,10-2-12,9-3-33,8 5 0,3-9 0,0-3-1</inkml:trace>
</inkml:ink>
</file>

<file path=ppt/ink/ink27.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6:20.750"/>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1 96 6,'-9'1'35,"13"8"0,5-4-11,10 1-7,11 2-1,9-2 1,8 0-1,6-2-3,8-5-3,3-4-2,2-1-1,-2-2-5,-6-2-3,-6 2-1,-10-1-6,-8 0-8,-11 3-9,-13 0-7,2 0 1,-29 0-1,-4-1 9,-5-1 5,-5-3 10,1 2 11,0-1 8,5 4 6,3-1 2,7 5 2,6 1-2,2 1-4,23 10-2,6-2-2,7 2 3,2-3 1,6 3-1,0-1-2,-1 3 0,-7 0-2,-5 1-3,-12 2 0,-11 1-2,-10 4-2,-11 5 0,-8 0-8,-7 4-28,-3 0-16,3 0 1,3-9-1</inkml:trace>
</inkml:ink>
</file>

<file path=ppt/ink/ink28.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6:22.546"/>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0 27,'9'13'26,"-1"-2"-1,3 3 0,0 6-3,2 5-2,2 4-2,-1 2 1,3 1-5,0 6-1,-1 7-1,0 6-3,4 4-1,-1 3 1,4 4-3,-1 8-4,3 7-2,-2 0 0,3 2 0,-3-1 0,0 2 0,-1 4 0,-1-2 0,1-2 0,-3 2 0,1 0 0,2 4 0,1-1 0,1-4 0,-2-2 0,1 2 0,0-1 0,1-2 0,-1-3 0,0-2 0,0 0 0,1 2 0,2-2 0,2-2 0,0-2 0,0 4 0,1 3 0,0 1 0,1 2 0,3 2 0,-2 2 0,0 4 0,2 0 0,-2-1 0,-2-5 0,-1 0 0,0-2 0,0-3 0,0-3 0,1-5 0,-3 1 0,4-4 0,-1-1 0,-1-4 0,-4-3 0,1-2 0,-3-4 0,-2-3 0,0-4 0,-1 0 0,-1-3 0,-1-1 0,-4-3 0,-2-5 0,-2-3 0,-1-3 0,-3-5 0,-3-8 0,0 1 0,-12-27 0,-3-9 0,-6-7 0,-6-4 0,-6-8 0,-4-5 0,-3 0 0,0 0 0,2 5 0,4 3 0,2 1 0,2 3 0,5 4 0,2 2 0,2 1 0,4 3 0,0 2 0,3 5 0,4 5 0,0 1 0,8 11 0,0 0 0,0 0 0,4 8 0,2 6 0,3 4 0,1 8 0,5 4 0,3 6 0,2 5 0,1 0 0,0 1 0,-1 2 0,1 0 0,-2-2 0,-4-8 0,-1-7 0,-2-10 0,0-11 0,0-15 0,2-17 0,4-14 0,2-13 0,4-5 0,1-6 0,3-7-42,3-3-19,-1-4-1</inkml:trace>
</inkml:ink>
</file>

<file path=ppt/ink/ink29.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6:35.375"/>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11 34 36,'0'0'34,"0"0"-1,0 0-6,0 0-5,0 0-1,-1-9-6,1 2-2,0 7-2,0 0-3,0 0-2,0 0-2,-5-9-1,0 1-2,5 8 1,0 0-2,0 0 0,0 0 0,0 0-1,0 0 0,0 0 2,0 0-1,0 0 0,0 0 0,0 0 0,0 0 1,0 0 2,0 0-1,0 0 0,0 0 0,0 0 2,0 0 2,0 0-6,0 0 0,0 0 0,10 2 0,0 1 0,-10-3 0,0 0 0,0 0 0,0 0 0,0 0 0,9-4 0,0 1 0,-9 3 0,13 3 0,0 0 0,-1 1 0,1 2 0,0-3 0,0 1 0,2 3 0,0-1 0,1 1 0,1-2 0,2-2 0,1 1 0,2 3 0,1-2 0,3-2 0,1 1 0,1-1 0,2 3 0,0 2 0,1-1 0,3 1 0,0-1 0,3 2 0,3 0 0,3-1 0,2-2 0,6 1 0,2-1 0,5 1 0,3-2 0,-1 0 0,1 1 0,1 0 0,-2 0 0,-2-2 0,-1 0 0,-1 0 0,-3 2 0,0-1 0,-2 1 0,1-1 0,2 1 0,1 1 0,-1 0 0,1 2 0,0 1 0,0 0 0,2 1 0,0 1 0,0-2 0,0 1 0,2-1 0,2 1 0,2-1 0,3-1 0,1-1 0,2 2 0,1 0 0,2-1 0,-1 2 0,4-1 0,1-2 0,2 1 0,2 0 0,4-2 0,1 1 0,1 0 0,1 2 0,-1 0 0,2 3 0,-3-1 0,0 0 0,-2 2 0,1 1 0,0 0 0,0-1 0,2-1 0,-1 0 0,1 2 0,1 1 0,4-1 0,-2-2 0,3-1 0,2 2 0,0-2 0,0-1 0,-2 0 0,0-2 0,-1 0 0,0-2 0,-3 2 0,-2-2 0,-1 3 0,-3-1 0,0-2 0,-4 1 0,-2 0 0,-3 1 0,-3-1 0,-5 1 0,-4-2 0,-8 1 0,-5-1 0,-7 2 0,-7-3 0,-4 1 0,-4 0 0,-4 0 0,-5-2 0,-2 1 0,-1-2 0,-3 0 0,1 0 0,-2 1 0,0-3 0,-2 0 0,1-1 0,0 0 0,0 0 0,0-1 0,0 1 0,-9-1 0,0 0 0,0 0 0,0 0 0,0 0 0,0 0 0,0 0 0,0 0 0,0 0 0,0 0 0,0 0 0,0 0 0,0 0 0,0 0 0,0 0 0,8-8 0,-1 0 0,-7 8 0,0 0 0,0 0 0,0 0 0,-5-9 0,-3 0 0,-3-1 0,-6 1 0,-4-4 0,-4-1 0,-3 0 0,-2 1 0,0 0 0,0 2 0,1 1 0,3 1 0,5 4 0,4 1 0,4-1 0,3 3 0,0 0 0,10 2 0,0 0 0,11 4 0,5 2 0,3 1 0,4 3 0,6 0 0,4 2 0,3-1 0,3-1 0,-1-1 0,-1 1 0,-2-3 0,-4-1 0,-4 0 0,-7 1 0,-9 0 0,-11 4 0,-10 2 0,-12 4 0,-10 3 0,-7 7 0,-10 1 0,-8 4 0,-2 1 0,-2-4 0,7 0-6,9-2-52,5-3 0,14-3-1</inkml:trace>
</inkml:ink>
</file>

<file path=ppt/ink/ink3.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3:35.687"/>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378 389 54,'2'-8'27,"-13"-3"-4,-5 0 3,-5 4-6,-3 2-7,-4 5 2,-1 2-4,1 2-1,1 2-2,6 5-1,5 5-4,8 3-1,8 2 1,7-1-3,6 5 0,5 5 2,5-1-1,2 0 0,0-5 2,-2 1 1,-3-1 0,-3 0 0,-8-2 1,-7-4-1,-10 0 1,-9 1-5,-9 0 0,-8-5 0,-6-4 0,-2-4 0,1-1 0,0-5-28,6-5-23,10-4-1,7-5 0,12-2-2</inkml:trace>
  <inkml:trace contextRef="#ctx0" brushRef="#br0" timeOffset="453">479 51 33,'-1'-18'30,"1"5"-15,1 2 4,1 2-1,-2 9-6,0 0 0,0 0 5,7-1-3,2 0 1,-9 1 0,7 12 0,-3 5-3,3 5 0,-2 6-2,1 2-4,-1 5-6,1 9 0,0 7 0,1 5 0,-3-3 0,1 1 0,-2-3 0,0 3 0,0-4 0,-1-9 0,1-3 0,-1-9-13,1-8-41,1-7-1,1 0 1,-4-26 0</inkml:trace>
  <inkml:trace contextRef="#ctx0" brushRef="#br0" timeOffset="797">370 470 60,'-9'-10'48,"4"-4"-3,8 1 2,9 0-35,6-2-2,9 0-3,5-1-4,5 5-4,4 5-9,1-2-8,2 2-6,3 5-13,-3 2-11,2 4 0,-3-3 2</inkml:trace>
  <inkml:trace contextRef="#ctx0" brushRef="#br0" timeOffset="984">1014 408 45,'-8'-12'43,"3"2"0,-1 1-12,-6 7-10,-3-3-7,-2 0 0,-2 7-7,-2 4 0,-2 8-2,-3 8-2,1 5 1,0 3 0,4 8 1,3 0-4,6 3 2,6-3-1,7-4 1,7-7-3,6-5 0,7-8 0,4-10 0,3-13 0,2-8 0,0-8 0,-1-9 0,-3-9 0,-5-1 0,-4-1 0,-5 6 0,-5 8 0,-6 8 0,-3 9 0,0 1 0,-6 41 0,0 5 0,1 4 0,3 5 0,3 1 0,3-1 0,7-4 0,2-14-18,5-13-31,5-10-3,0-10-4,4-7 3</inkml:trace>
  <inkml:trace contextRef="#ctx0" brushRef="#br0" timeOffset="1391">1245 391 35,'1'8'42,"-2"4"0,1 7-13,0 9-6,0 3-6,0 1-6,0-5 1,1-2-2,-1-4-7,1-7 3,1 1-3,0-33 0,0-9-1,1-5 0,2-4-1,2-3 0,5-1 2,3 5 0,5 6-3,4 6 0,2 8-3,1 4-15,2 2-30,1 4-1,-2 0-2,-2-1 2</inkml:trace>
  <inkml:trace contextRef="#ctx0" brushRef="#br0" timeOffset="1734">1804 50 52,'2'-12'50,"2"2"-1,-4 10 4,-3 10-29,3 12-4,-3 5-13,1 9-7,-3 7 0,2 11 0,-1 9 0,0 4 0,2-1 0,1-5 0,3-3 0,0-10-19,1-12-32,1-13-3,-2-14 1,0 0 2</inkml:trace>
  <inkml:trace contextRef="#ctx0" brushRef="#br0" timeOffset="1969">1541 360 89,'18'1'54,"8"5"2,12-4-5,10-1-46,8-1-5,3-7-22,-1-6-26,-1 2-3,-9-3-2,-5 0-1</inkml:trace>
</inkml:ink>
</file>

<file path=ppt/ink/ink30.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6:39.015"/>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500 167 85,'10'-15'36,"-4"-4"-3,-5-3 0,-8-3-10,-6 1-6,-9-1-5,-8 7-3,-10 5-2,-8 6-7,-6 12 0,-2 11 0,-2 14 0,4 13 0,5 12 0,10 9 0,10 8 0,14 7 0,15-3 0,15-5 0,13-12 0,12-12 0,14-14 0,9-13 0,7-15 0,4-13-39,1-14-16,-2-8 0,-9-7-1</inkml:trace>
</inkml:ink>
</file>

<file path=ppt/ink/ink31.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6:39.546"/>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54 120 33,'-20'-7'37,"3"0"-7,0 1-7,17 6-4,15-1-6,7 2-1,8 1-2,8 0-1,9 0 0,8 1 0,5-2-3,5-2-2,1-1-6,-1-1-5,-3 0-5,-5 1-5,-8-1-6,-9 1-5,-14-1-1,-9-1-1,0 2 6,-29-4 6,-6-2 9,-2-3 6,-5-2 9,0 1 9,3 1 2,1 0 1,6 3 2,6 3-2,0 0-1,18 11-1,5 0-2,3 4-2,2 1 2,3 5 0,-1 1-3,-2 2 0,-5 0-2,-4 1-3,-7 1-9,-4 3-36,-7-5-8,-3-1 0,-8-4-2</inkml:trace>
</inkml:ink>
</file>

<file path=ppt/ink/ink32.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6:49.046"/>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0 281 30,'12'-3'18,"-1"1"3,4 1-2,3-3-4,3-1-3,5 0-5,4 1-4,4-2-1,5-4-1,4 1 0,8 2-2,3 0 1,7 1 0,2 1 1,6-2-1,5 4 1,4 1-1,6 1 0,4-3 3,4 2-1,5 4-2,3-2 1,3 1 1,2 1-2,2 1 1,0 0 1,-1 4-2,-1-4 0,-1-1 2,-2 1 1,1-2-2,0 0 2,-3-2 1,0 0-2,-3 0 1,-4 1 1,-3 1-3,-7 3 0,-7 1 0,-8-1 1,-10 1-3,-8 4 4,-9 0-3,-8-2 1,-6-2 0,-7 0-1,-2-1-6,-6-2-20,2 1-11,-14-3-3,4-15 1</inkml:trace>
  <inkml:trace contextRef="#ctx0" brushRef="#br0" timeOffset="3063">4348 0 12,'0'0'11,"0"0"-3,0 0 1,0 0-2,0 0-3,-6 11-3,3 4 1,1 1 1,0 3 2,0 5 1,0 4-2,-1-1 0,0-1 5,2 0-3,1-3-2,1 0 1,3-3 0,1-3-2,6-2 1,4-1-1,5 1-1,3-4 1,8-1 1,4-2 0,10-1-1,7-3 1,6-3 0,6-3-1,6-5 2,5 2 0,3-3-3,0 0 1,-2-3 1,-3 2-1,-4 1-1,-4 3 2,-8 1-2,-7 2-1,-7 1 1,-7 0-1,-7 2 1,-8 1 0,-7 1 3,-4 0 1,0 1-1,-10-4 1,0 0-1,-8 9 0,1 0-1,7-9 1,-11 8-5,1-3 0,1-3 3,1 1-3,8-3 0,0 0-2,0 0-12,0 0-32,0 0 3,0 0-3,-7-18 0</inkml:trace>
  <inkml:trace contextRef="#ctx0" brushRef="#br0" timeOffset="27813">3334 9173 13,'-6'11'39,"-3"-7"1,0 2-9,9-6-4,0 0-4,0 0-4,-10 6-4,1 1-3,9-7-2,4-9-2,3-1-3,2-2 1,2-6-1,5-5-3,5-9-2,6-7 0,5-6 0,5-7 0,4-10 0,6-3 0,3-7 0,4-5 0,2-4 0,3-4 0,2-4 0,3-1 0,0-1 0,2-5 0,0-1 0,0 2 0,-1 2 0,-3-1 0,-3 2 0,-3 1 0,-3 0 0,-1 4 0,-2 1 0,-2-1 0,-1 1 0,1 1 0,1 0 0,0 2 0,-1-1 0,0 0 0,3-2 0,-1 2 0,0 1 0,-2-3 0,0 2 0,0-2 0,1 3 0,-2 1 0,-2 0 0,-1 1 0,1-1 0,0 2 0,-2 1 0,1-1 0,-2-3 0,1 0 0,0-2 0,1 0 0,-2 1 0,0-1 0,0 1 0,-2 1 0,-2 4 0,-2 3 0,-3 2 0,-2 2 0,-2 1 0,-2 2 0,-3 2 0,-1 1 0,0-3 0,1 2 0,-1 3 0,1 3 0,-1 2 0,1 2 0,-1 1 0,0 3 0,1 0 0,-1 1 0,0-3 0,0-1 0,2 1 0,1-2 0,1 0 0,0 1 0,-1 5 0,-1 5 0,0 4 0,-3 3 0,-2 1 0,-2 5 0,-1 4 0,-3 1 0,1 1 0,-3-1 0,-2 3 0,1 1 0,2 5 0,-4-3 0,-2 2 0,2 6 0,-2 3 0,0 3 0,-2-2 0,0 1 0,-2-3 0,2 3 0,0 1 0,0-6 0,0-3 0,1 3 0,-1 2 0,0 2 0,0 1 0,-5 9 0,0 0 0,0 0 0,0 0 0,0 0 0,-13 3 0,0 8 0,-3 5 0,-4 2 0,-5 6 0,-5 6 0,-4 3 0,-2 3 0,1 1 0,0-4 0,2-7 0,5 0 0,7-4 0,7-7 0,6-6 0,0 1 0,18-19 0,5-1 0,5-4 0,2-10 0,4-6 0,3-2 0,3-2 0,-2-2 0,-2 5 0,-3 3 0,-3 9 0,-3 16 0,-2 15 0,-6 10 0,-4 10 0,0 14 0,-1 9 0,-4 9 0,-1 9 0,-4-1 0,-2-3-46,3-2-12,-3-3 0,-3-5-2</inkml:trace>
  <inkml:trace contextRef="#ctx0" brushRef="#br0" timeOffset="29391">3834 5422 76,'11'-7'52,"2"16"2,-1 17-3,-3 16-37,3 17-6,2 9-8,2 10 0,0 5 0,-3 0 0,0-2 0,-6-13 0,0-9 0,-6-13-25,-1-15-22,-1-15-6,0 2-1,-8-43 2</inkml:trace>
  <inkml:trace contextRef="#ctx0" brushRef="#br0" timeOffset="29594">3777 5498 34,'-20'-44'48,"2"10"1,2 4-1,5 3-18,7 8-10,9 6-7,14 5-5,12 5-3,15 10-5,13 6 0,12 7 0,7 7 0,5 3 0,-2 2 0,-4 5 0,-10 4 0,-13 4 0,-17 3 0,-18 3 0,-19 2 0,-17 5 0,-18 2 0,-13-1 0,-12-5 0,-6-5 0,-1-8 0,3-10-12,6-15-43,10-16-3,11-16 0</inkml:trace>
  <inkml:trace contextRef="#ctx0" brushRef="#br0" timeOffset="30188">3706 5085 33,'-18'-2'40,"2"-1"3,1 2-1,15 1-21,15 9-9,9-6-5,9-2-2,10 1 1,8-3-2,8-1 0,4-3-6,0-7-4,0 1-6,-5 2-6,-7-5-5,-7 0-3,-12 0-2,-10 0 1,-10 1 9,-11 1 7,-9-1 10,-7 1 10,-4 2 5,-3-1 7,1 1 2,2-1-2,3 1-3,6 5-3,1 1-1,9 4-3,12 0 1,4 3-3,2 2 3,4 8 0,0 1 0,1 1-5,-3 2-7,-1 4 0,-3 2 0,-5 3 0,-5-1 0,-6 0 0,-4 2 0,-7 2-3,-5-1-50,0-2-3,-6 2 1,0 0-3</inkml:trace>
</inkml:ink>
</file>

<file path=ppt/ink/ink33.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7:14.812"/>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81 802 27,'-15'-15'48,"-3"-1"3,4 4-3,2 7-19,1 3-11,0 0-5,11 2-2,11 2-5,7 5-5,5 2 0,8-1 1,10-1-2,7-3 0,6 0 0,8-1 0,0-9-5,2-4-28,1 3-17,-8-4-1,-7-1-2</inkml:trace>
  <inkml:trace contextRef="#ctx0" brushRef="#br0" timeOffset="281">644 545 51,'0'-11'46,"0"11"2,11 2-10,0 8-15,-1 8-10,4 10 0,-3 8-2,1 13-1,-1 5-8,-2 7-2,-5 4 0,-4 1 0,-1-5 0,-2-4 0,-1-10 0,-3-10 0,1-14 0,0 2 0,2-41 0,0-11 0,2-10 0,0-13 0,3-7 0,2-5 0,4-1 0,2 2 0,6 2 0,6 6 0,3 8 0,4 9 0,2 7 0,3 9 0,-1 5 0,-2 7 0,-4 8 0,-6 4 0,-4 8 0,-6 7 0,-9 5 0,-8 4 0,-6 1 0,-5-1 0,-6-2 0,-1-2 0,-3-2 0,0-7 0,5-5 0,6-2 0,6-1 0,9 4 0,10 2 0,8 4 0,6 7 0,4 8 0,3 4 0,1 5 0,-4 0 0,-4 1 0,-6-3 0,-9-2 0,-10-10 0,-9-6 0,-14-9 0,-10-7 0,-9-5 0,-9-10 0,-4-5 0,-5-4-10,4-4-45,9-3-2,9-5 1</inkml:trace>
  <inkml:trace contextRef="#ctx0" brushRef="#br0" timeOffset="953">617 258 15,'-13'-28'42,"-2"-4"-1,4 0-9,3 2-2,5 2 1,4 5-8,4 5-4,6 7-6,6 4-4,7 10-9,6 2 0,7 0 0,6 2 0,7 3 0,2 0 0,2-1 0,1-4 0,-6-4 0,-3-1-20,-10 0 3,-4 0-4,-12-8 2,-9-4 7,-9-1 5,-7-1 8,-7 0 7,-4-1 7,0 2-1,-2 1 2,5 9 1,2 3-5,1 0-3,10 0-5,9 11-4,-1 0 0,2 1 0,2-1 0,0-2 0,-4 1 0,-3 7 0,-6 2 0,-3 3 0,-5 1 0,-3 1 0,-6 5 0,-4 1 0,5 0 0,0-4-28,1-9-27,4-3-4,1-8-1</inkml:trace>
</inkml:ink>
</file>

<file path=ppt/ink/ink34.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7:02.828"/>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1847 4285 27,'3'11'26,"-3"-11"-1,0 0 3,0 0-6,0 0-2,0 0-2,0 0-2,0 0-4,0 0-1,0 0-3,0 0-1,0 0-2,0 0 1,0 0 0,-2-12 0,0-4 1,0-3-2,-2-7-5,-1-6 0,-2-5 0,-2-2 0,-2-2 0,-1-6 0,-1-2 0,-3-1 0,-1-1 0,-2-2 0,-1 1 0,-1 1 0,-3-3 0,1-2 0,-3-1 0,-2-2 0,-1-1 0,-1-2 0,-1-1 0,0-4 0,-1 0 0,1 2 0,1 3 0,1 0 0,1-3 0,0 2 0,0-2 0,0 0 0,-1-1 0,-2-1 0,-2-5 0,1 1 0,-2-2 0,1-3 0,-1-2 0,1 3 0,-2-2 0,1-1 0,-2 1 0,-1-5 0,0 1 0,0 2 0,0 1 0,2 0 0,0 1 0,-1 2 0,3 1 0,0 4 0,2 0 0,0 0 0,1-3 0,1-1 0,2-1 0,2 3 0,2 3 0,2 1 0,0 3 0,4 6 0,0 8 0,1 6 0,0 5 0,2 3 0,-1 5 0,2 3 0,-1 5 0,0 1 0,0 1 0,0 2 0,2 2 0,0 0 0,2-3 0,0 1 0,2-1 0,1 6 0,1-2 0,2 1 0,1 1 0,0 2 0,1 4 0,0 1 0,2 8 0,-2-9 0,-1 2 0,3 7 0,0 0 0,0 0 0,0 0 0,0 0 0,-2 8 0,-1 1 0,-2 5 0,1 4 0,-2 9 0,1 8 0,-1 4 0,-1 1 0,1 5 0,0 0 0,2-2 0,0-5 0,1-7 0,1-9 0,1-8 0,1-2 0,0 0 0,0-12 0,1-9 0,0-1 0,0-8 0,0-3 0,-1-4 0,1-8 0,0-6 0,2 2 0,0-1 0,1-1 0,1 4 0,2 5 0,0 7 0,2 10 0,1 8 0,5 5 0,3 13 0,4 12 0,4 7 0,4 9 0,3 4 0,3 2 0,2 3 0,-3-9 0,-4-13-56,-2-9-3,-7-13 0</inkml:trace>
</inkml:ink>
</file>

<file path=ppt/ink/ink35.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7:05.203"/>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539 706 48,'6'13'47,"-1"14"3,4 14-1,-1 13-35,-2 11-1,-1 16-4,0 7-2,-1 5-2,0-1-2,-2-3-3,-1-8-7,0-10-19,0-16-24,4-17 0,-4-22 1,1 1-1</inkml:trace>
  <inkml:trace contextRef="#ctx0" brushRef="#br0" timeOffset="234">444 797 48,'-20'-44'46,"5"7"-3,0-1 2,7 6-31,15 7-3,12 4-3,14 5-2,12 4-1,10 5-1,7 1-1,5 7 2,1 3-3,-3 2 0,-8 5 0,-8 5 2,-11 4-1,-11 7 1,-13 4-4,-13 4 0,-13 2 0,-11-2 0,-12 0 0,-6 2 0,-4-5 0,1-5 0,3-5 0,9-3 0,12-3 0,14 1 0,14 1 0,14 0 0,12 4 0,7 4 0,5 5 0,1 5 0,-6 2 0,-5 5 0,-12 0 0,-10 2 0,-16 0 0,-14-2 0,-13-2 0,-12-4 0,-10-6 0,-9-8 0,-1-8-27,1-7-30,4-10-2,7-8-1</inkml:trace>
  <inkml:trace contextRef="#ctx0" brushRef="#br0" timeOffset="953">0 1065 19,'15'9'43,"1"-6"1,8-3-18,5-2-1,2-3-3,4 0-15,-2-4-42,2 2-4,-8-2-4,-2 8 0</inkml:trace>
  <inkml:trace contextRef="#ctx0" brushRef="#br0" timeOffset="1515">482 182 30,'-18'-2'40,"7"4"5,2-1-6,2 1-15,18-2-6,8-2-7,9-1-3,5-1-1,8 2 1,4-2-3,3 2-1,0-2-1,-1 2-7,-5 1-12,-4-1-18,-8-2-15,-2 2 0,-7-1-2</inkml:trace>
  <inkml:trace contextRef="#ctx0" brushRef="#br0" timeOffset="1750">841 34 29,'-7'-9'46,"0"0"3,7 9-13,0 0-8,-5-8-7,0 0-8,5 8-2,0 0-6,9 9-2,3-4 1,4 4-1,2-2 1,3 3-1,0-1-3,1 0 0,0 0 0,-2 2 0,-5 4 0,-3 4 0,-8 0 0,-5 2 0,-5 2 0,-4 2 0,-4 3 0,-3 0 0,1 1-9,2-1-44,-1-8-2,5-6-2</inkml:trace>
</inkml:ink>
</file>

<file path=ppt/ink/ink36.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7:10.437"/>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171 6186 59,'-22'26'43,"-5"3"0,2 4-1,1-1-35,0-2-2,5-2 2,3-10 1,9-8-1,0-1 0,20-35 1,6-13-1,11-11-3,9-13-2,9-10-1,9-6 0,6-1-1,4 2 1,2 10-1,-2 10 1,-3 16 1,-8 17-2,-6 21 0,-9 21 0,-11 20 0,-10 14 0,-7 15 0,-8 8 0,-5 6 0,-4 2 0,-4-3 0,0-6 0,-1-11 0,4-9 0,-2-11-39,-2-18-16,-3-14 0,-7-17 0</inkml:trace>
  <inkml:trace contextRef="#ctx0" brushRef="#br0" timeOffset="359">226 6066 45,'-15'-8'48,"2"2"2,24-5-1,10-1-19,10 4-19,6 1-5,9 6 1,4 2-3,6 2-6,4 3-10,-1-1-25,-1-6-13,1-1 0,-3-10-1</inkml:trace>
  <inkml:trace contextRef="#ctx0" brushRef="#br0" timeOffset="672">433 5403 9,'-17'-3'42,"0"-4"-2,4 4 1,4 3-16,2 0-9,16 3-2,4 0-2,9 2-4,8-1 0,11 2 1,6 0-1,10-1-1,5-2-3,4 1-1,2-2-2,-3-1-3,-4 0-2,-10-1-1,-9 0-1,-12-1 0,-9 0-3,0 1 1,-32-9 1,-6 1 3,-4-4 1,-5-2 0,-2-3 2,-3-3 2,2 1 0,4 3 1,6 5-1,6 3 2,0 0 2,13 8 0,10 11 1,9 2 0,3-1 0,7 0 2,1-1-2,4 2 0,-2-2-1,-1 1-2,-9 0-1,-9 7-2,-12 3 0,-11 6 0,-11 1 0,-11 1 0,-7 2-24,-1 3-26,-1-6-1,5-6-3,5-9 1</inkml:trace>
  <inkml:trace contextRef="#ctx0" brushRef="#br0" timeOffset="2281">2857 3989 27,'0'0'37,"0"0"-1,0 0-8,0 0-3,0 0-2,0 0-3,0 0-4,-9-6-3,0-3-2,2 2-2,0-2-3,0-1-2,-4-4-4,-1-2 0,1-3 0,-3 0 0,-1-2 0,-1-3 0,0-2 0,1-1 0,-2 0 0,-1 1 0,-3-3 0,-1-4 0,-1-4 0,1 0 0,-1-3 0,-3-3 0,1-3 0,1-1 0,-1 1 0,0 0 0,-3 2 0,-1-1 0,-1-2 0,-2 0 0,0-1 0,-2-5 0,-2-1 0,1 0 0,1-1 0,0 0 0,1 1 0,-2-2 0,-1-2 0,3 4 0,-3 1 0,1-6 0,-3-4 0,-1 1 0,0-2 0,0-1 0,-1 1 0,-2-3 0,-1-2 0,-1 5 0,1 0 0,-2-1 0,-1 2 0,0 1 0,1-1 0,1 0 0,2 1 0,-1-2 0,1 1 0,2 4 0,1-1 0,0 2 0,1 2 0,1 4 0,0 1 0,2 3 0,0 2 0,0 2 0,1 3 0,1 0 0,1 3 0,0 0 0,2 1 0,1-3 0,2 1 0,1 5 0,4 2 0,1 0 0,-2-3 0,4 3 0,2 1 0,-1 0 0,-1 2 0,1-3 0,0-1 0,0 2 0,3 5 0,-2 0 0,0 2 0,2 6 0,0-1 0,1 1 0,0 1 0,1-2 0,0 5 0,2 3 0,2 1 0,-1 1 0,1 2 0,2 0 0,7 7 0,0 0 0,-7-8 0,2-1 0,1 1 0,2-1 0,0 2 0,2 7 0,-6-9 0,0 1 0,6 8 0,0 0 0,0 0 0,-2-9 0,0-1 0,2 10 0,0 0 0,0 0 0,0 0 0,0 0 0,2 8 0,0 1 0,1 2 0,0 4 0,1 1 0,2 8 0,1 6 0,-1 4 0,0 2 0,1 2 0,-1 0 0,-1-1 0,-2 0 0,1-9 0,-1-4 0,-1 0 0,-1-3 0,-1-2 0,-1-4 0,-1-4 0,-1 0 0,-1 2 0,1-3 0,-1 0 0,4-10 0,0 0 0,-8-10 0,1-3 0,0-6 0,0-2 0,-3-8 0,2-2 0,-1-4 0,-1-7 0,-1-3 0,3 2 0,1 2 0,1 6 0,3 6 0,1 4 0,4 8 0,7 8 0,5 10 0,6 7 0,5 4 0,8 5 0,8 3 0,3 5 0,4 1 0,1-1 0,0 2 0,-3 1 0,2 0-7,-2 1-50,-5-2-4,0-6 2</inkml:trace>
</inkml:ink>
</file>

<file path=ppt/ink/ink37.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7:09.390"/>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2722 65,'-4'9'44,"-1"-1"0,22-10 0,8-3-36,9-3-7,13-2 1,11-8 0,12-5 0,13-7 1,15-8 1,12-10 1,15-9 1,15-12 0,19-8-1,14-11 1,17-7 0,13-8-4,12-5-2,11-2 0,8-1 0,4 1 0,4 1 0,-3 1 0,-3 3 0,-4 4 0,-4 3 0,-10 7 0,-8 4 0,-8 4 0,-7 6 0,-10 6 0,-5 4 0,-9 3 0,-5 6 0,-6 3 0,-5 2 0,-9 1 0,-8 4 0,-11 0 0,-10 5 0,-13 3 0,-16 4 0,-13 4 0,-12 6 0,-14 3 0,-12 6 0,-10 4 0,-9 3 0,-6 3 0,0 0 0,-12 7 0,-11-2 0,-3 1 0,-5 3 0,-12 4 0,-8 2 0,-10 3 0,-9 2 0,-10 2 0,-8 2 0,-8 2 0,-2 0 0,2-1 0,5-1 0,5-3 0,7-1 0,13-2 0,14-4 0,10-3 0,11-1 0,10-6 0,0 2 0,26-8 0,10-1 0,6-1 0,9 0 0,11-2 0,11-3 0,6-2 0,5 3 0,1 4 0,-2 0 0,-4 3 0,-5 5 0,-10 5 0,-12 9 0,-11 6 0,-13 6 0,-17 4 0,-13 7 0,-16 6 0,-12 5 0,-9 4 0,-7 4 0,0 2 0,2 2-28,3-3-31,9-5 1,8-4-3</inkml:trace>
</inkml:ink>
</file>

<file path=ppt/ink/ink38.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7:42.453"/>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2 1727 21,'-3'-32'42,"1"-11"3,4-2 1,4 0-18,6 1-13,10 3-2,9 2 2,8 5-4,5 7-3,7 13-1,-1 13-3,0 10-4,-4 10 0,-3 15 0,-2 12 0,-6 13 0,-3 13 0,-1 5 0,1 5 0,4 5 0,4-2 0,5-9 0,5-13 0,8-14 0,6-19 0,2-16 0,2-19 0,0-18 0,-4-22 0,-5-12 0,-10-13 0,-11-15 0,-16-8 0,-13-7 0,-13-3 0,-11 4 0,-8 10 0,-5 10 0,-2 15 0,4 17 0,7 21 0,11 17 0,0 1 0,31 31 0,9 1 0,16 0 0,13-3 0,11-4 0,9-6 0,6-10 0,4-8-52,-1-6-9,-5-6 0</inkml:trace>
  <inkml:trace contextRef="#ctx0" brushRef="#br0" timeOffset="1343">1700 2099 21,'2'-9'40,"-5"-3"2,0-3-11,-2 0-10,-4 1 0,-3-2-4,-6-1-1,-1 8-3,-4 1-5,-1 7 1,-4 8-6,1 6 1,-1 6-2,3 11 0,2 5-1,4 3-1,4 1 1,7-3 0,6-5 1,5-4-2,8-12 0,7-9 0,2-13 0,7-8 0,4-4 0,0-7 0,0-3 0,-2 0 0,-5 5 0,-2 5 0,-3 9 0,-5 7 0,-6 7 0,-3 15 0,0 8 0,-2 6 0,0 5 0,0 3 0,2 0-38,9 2-13,0-11 0,6-10-5</inkml:trace>
  <inkml:trace contextRef="#ctx0" brushRef="#br0" timeOffset="1937">1907 2025 31,'4'10'46,"1"-1"1,5 6 4,5 7-27,-1 5-5,5 5 1,-1 1-3,2 2-17,-1-4 0,-1 0 0,-2-4 0,0-9 0,-2-14 0,-1-11 0,1-13 0,0-10 0,1-6 0,-2-10 0,3 1 0,-3 2-34,-2 7-24,1 10 0,-5 8 1</inkml:trace>
  <inkml:trace contextRef="#ctx0" brushRef="#br0" timeOffset="2390">2532 2138 33,'3'-10'45,"-7"-6"1,-3 1 2,-4 2-23,-7 0-6,-5 6-5,-3 5-3,-2 3-8,-2 4 3,1 12-1,1 11-5,5 9 0,8 2 0,7 2 0,6-2 0,6-2 0,7-3 0,8-12 0,5-13 0,0-10 0,2-9 0,1-8 0,-2-4 0,0-6 0,-4 1 0,-4 1 0,-4 6 0,-1 3 0,-2 7 0,-2 10 0,0 10 0,-1 13 0,-3 7 0,2 7 0,-4 10 0,-4 12 0,-7 7 0,-4 4 0,-10 2 0,-8 3 0,-10-2 0,-11-2 0,-6-9 0,-4-10 0,-1-11 0,-1-13 0,4-16-16,10-20-44,10-19 1,17-9 0</inkml:trace>
  <inkml:trace contextRef="#ctx0" brushRef="#br0" timeOffset="3156">3384 1331 55,'15'0'49,"2"0"-2,9 0 5,3 3-31,4-1-12,10-3-8,6-1-26,8 3-21,-3-2-3,2 2 0</inkml:trace>
  <inkml:trace contextRef="#ctx0" brushRef="#br0" timeOffset="3359">3472 1599 76,'-2'14'52,"12"-2"-1,10-2 0,11-4-26,8 0-62,11-5-10,16-1-3,8-5-1</inkml:trace>
  <inkml:trace contextRef="#ctx0" brushRef="#br0" timeOffset="3750">5593 1233 72,'2'-14'47,"-8"-2"0,-7 1-2,-4 0-35,-10-2-4,-9 3-1,-5 6 0,-4 6-3,-6 6 2,-4 10 1,0 10 2,3 14-7,5 14 0,8 10 0,8 1 0,8 1 0,15-4 0,14-9 0,13-14 0,12-24 0,12-25 0,8-20 0,9-21 0,6-16 0,-2-16 0,-4-21 0,-6-14 0,-6-4 0,-10-4 0,-8-4 0,-9 6 0,-6 10 0,-6 21 0,-4 26 0,-5 31 0,0 1 0,-11 83 0,-1 32 0,-1 31 0,3 19 0,3 19 0,3 9 0,10 2 0,7-11 0,15-16-26,16-20-31,11-26-3,11-21 3</inkml:trace>
  <inkml:trace contextRef="#ctx0" brushRef="#br0" timeOffset="4468">4459 2144 43,'-11'-5'43,"1"1"4,10 4 6,19 2-30,13 0-5,11-2 0,20-2-8,19-6-10,24 0 0,18-5 0,21-7 0,20-2 0,17-2 0,11-6 0,11-1 0,4-2 0,-2-2 0,-8 3 0,-12 2 0,-17 1 0,-25 3-40,-31 3-18,-31 8 0</inkml:trace>
  <inkml:trace contextRef="#ctx0" brushRef="#br0" timeOffset="13718">7839 1284 15,'-35'-3'33,"4"-1"-6,12 0 0,1 2-2,34-2-2,11-7 2,14-9-2,17-10-1,12-14-4,17-7-5,11-8-9,10-3-4,4 0 0,2 4 0,-4 6 0,-12 10-22,-11 10-25,-12 8-4,-19 6 1,-15 6-2</inkml:trace>
  <inkml:trace contextRef="#ctx0" brushRef="#br0" timeOffset="14062">8044 789 3,'-8'11'39,"-4"5"4,-3 10-11,-6 8-4,-7 5 0,-5 5-4,-10 4-6,-4 4-4,-4-2-4,0-4-4,2-7 1,5-2-4,8-5-3,12-2 0,12-4 0,14-4 0,17-6 0,18 1 0,16-2 0,19-7 0,17-4-5,14-2-43,6-9-5,6-7 0,-2-10-1</inkml:trace>
  <inkml:trace contextRef="#ctx0" brushRef="#br0" timeOffset="14547">10042 360 33,'20'-6'39,"-13"1"6,2 1-2,-30 4-15,-11 1-14,-7 4-4,-7 9-1,-3 5-3,-3 5 0,4 5 0,8 4 0,13 7 0,15 5-2,19 2-4,13-4 0,16 2 0,9-1 0,8-1 0,-1-2 0,-1-4 0,-11-4 0,-12 0 0,-17 2 0,-18-1 0,-17-3 0,-17-2 0,-11-3 0,-11-4 0,-1-3 0,-2-8 0,7-6-51,13-6-5,14-6-1</inkml:trace>
  <inkml:trace contextRef="#ctx0" brushRef="#br0" timeOffset="15015">10665 554 51,'16'-19'44,"-1"2"1,-10-2 2,-2 2-23,-8 3-8,-10 4-6,-7 7 2,-7 5-6,-5 6-6,-8 5 0,-2 6 0,-4 10 0,1 11 0,3 6 0,6 4 0,6 4 0,12 5 0,11-1 0,14-1 0,14-9 0,15-7 0,12-7 0,8-11 0,11-9-3,3-9-52,-1-9-2,-2-9 2</inkml:trace>
  <inkml:trace contextRef="#ctx0" brushRef="#br0" timeOffset="15328">11192 705 99,'10'-15'47,"-9"0"3,-6 4-2,-7 1-37,-8 5-11,-7 8 0,-6 7 0,-5 10 0,-5 5 0,1 6 0,0 4 0,7 6 0,5 1 0,8-5 0,10-6 0,9-7 0,9-9 0,11-11 0,8-11 0,6-12 0,5-11 0,2-5 0,2-5 0,1-6 0,-3-1 0,-4 4 0,-5 8 0,-6 9 0,-6 12 0,-6 11 0,-6 14 0,-5 20 0,-4 13 0,-1 7 0,0 5 0,2 3 0,4-3 0,5-7 0,4-8 0,4-16 0,6-13 0,0-16 0,5-13-13,-2-11-41,-3-15-3,-1-11 0</inkml:trace>
  <inkml:trace contextRef="#ctx0" brushRef="#br0" timeOffset="15765">11505 0 59,'8'-10'49,"0"16"1,-4 14 4,-1 12-29,0 14-7,-3 8-18,1 12 0,-3 3 0,1 8 0,-3 0 0,2-2 0,-2-2 0,0-3 0,2-2 0,0-8 0,3-5 0,0-9 0,5-8-43,3-7-15,2-10 4,2-8-2</inkml:trace>
  <inkml:trace contextRef="#ctx0" brushRef="#br0" timeOffset="16109">12021 840 38,'0'0'48,"16"-27"2,-5 2-7,0 1-8,-11 24-9,-11-26-11,-5 2-15,1 1 0,-12 21 0,-4 7 0,-5 8 0,-1 7 0,-2 8 0,4 9 0,5 6 0,6 1 0,7-3 0,8-4 0,9-7 0,8-4 0,0 0 0,17-23 0,3-9 0,1-5 0,4-4 0,1-7 0,1-9 0,1-7 0,-3-3 0,1 1 0,-5 1 0,-3 3 0,-5 4 0,-7 11 0,2-1 0,-16 22 0,0 0 0,-7 30 0,-1 5 0,-1 3 0,1 4 0,2 1 0,0-2 0,4-3 0,3-1 0,2-4 0,5-7 0,1 1 0,-9-27 0,0 0-33,28 1-22,-5-5 1,1 0 2</inkml:trace>
  <inkml:trace contextRef="#ctx0" brushRef="#br0" timeOffset="16593">12298 761 56,'9'26'49,"-2"1"3,-5 4-3,-3 1-22,2 4-5,-4-2-22,3-2 0,-3-6 0,5-5 0,-1 2 0,-1-23 0,0 0 0,0 0 0,31-30 0,0 2 0,4 0 0,5 1 0,6 3 0,4 3 0,2 9 0,1 5 0,1 5 0,-1 5-43,-5 3-18,-5 2 1</inkml:trace>
</inkml:ink>
</file>

<file path=ppt/ink/ink39.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7:47.359"/>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375 558 100,'31'-13'51,"-2"-2"1,-1 6 0,-5 10-52,-7 9 0,-3 12 0,-12 12 0,-10 11 0,-15 7 0,-10 11 0,-12 3 0,-6 6 0,-9-2 0,-1-5 0,1-3 0,7-9 0,7-7 0,10-8 0,15-7 0,15-8 0,18-6 0,16-4 0,15-7 0,13-3 0,13-5 0,10-2 0,6-2 0,2-5 0,0-6 0,-2-4 0,-6-2 0,-7-5 0,-9-3 0,-14-6 0,-12-6 0,-15-5 0,-18-7 0,-16-7 0,-16-4 0,-14-4 0,-10 2 0,-8 7 0,0 12 0,0 13 0,9 14-28,14 12-33,14 5 0</inkml:trace>
  <inkml:trace contextRef="#ctx0" brushRef="#br0" timeOffset="594">1522 0 64,'11'-4'47,"-3"15"1,-9 12 3,-13 14-32,-2 14-7,-8 14 2,-3 15-14,-2 14 0,1 9 0,2 3 0,4-1 0,9-5 0,10-5 0,8-10 0,10-16 0,9-16 0,10-18 0,12-16 0,8-18 0,9-14 0,2-15 0,4-12-6,-2-4-47,-9-10-4,-12-2 0,-22-5 2</inkml:trace>
  <inkml:trace contextRef="#ctx0" brushRef="#br0" timeOffset="875">1280 483 108,'-26'9'53,"1"1"1,51-7-14,13-3-40,19-5 0,18-3-43,10-3-11,11 0 2,0-7-2</inkml:trace>
</inkml:ink>
</file>

<file path=ppt/ink/ink4.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3:40.125"/>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27590 11312 18,'0'0'38,"-9"-9"-1,-3 2-5,0 3-7,-1 5-5,-2 2-6,1 3-5,-3 5-2,1 5-3,2 4 0,1 5 0,4 0-1,4 2 0,3 1 1,4-1 1,5-2-2,5-6 2,5-4-1,3-8 1,2-6-2,1-5 1,1-10-2,-3-4 0,-2-8-2,-6-1 0,-6-4 0,-5 1 0,-6 3 0,-5 4 0,-6 8 0,-1 9 0,-4 7 0,1 7 0,0 7 0,3 7 0,2 4 0,3 0 0,5 1 0,4-3 0,3-4 0,3-5 0,5-7 0,1-4 0,4-10 0,0-4 0,2-8 0,-1-3 0,-1-5 0,-4 0 0,-4 1 0,-3 3 0,-7 6 0,-4 5 0,-4 6 0,-6 9 0,-2 5 0,0 5 0,1 4 0,2 1 0,3 0 0,4 0 0,4-2 0,6-4 0,6-4 0,4-6 0,4-5 0,4-5 0,2-6 0,3 0 0,-2-5 0,-1 1 0,-2 1 0,-4 1 0,-5 2 0,0 2 0,-9 11 0,-15 7 0,-2 4 0,-1 2 0,-1 2 0,0 2 0,1 0 0,4-2 0,4-3 0,0-1 0,10-11 0,0 0 0,10-6 0,2-4 0,2-1 0,1-4 0,-1-1 0,0-1 0,-4 0 0,-2 3 0,-5 6 0,2 0 0,-5 8 0,-11 6 0,1 1 0,1 4 0,2 2 0,0-1 0,1-3 0,2 1 0,4-10 0,0 0 0,0 0 0,9-1 0,1 0 0,-10 1 0,0 0 0,0 0-53,-2-10-4,-1 1 0</inkml:trace>
  <inkml:trace contextRef="#ctx0" brushRef="#br0" timeOffset="2890">28084 10291 33,'-4'-16'39,"-7"-9"1,-1-1 0,-7-3-20,-3-4-8,-1 0-1,-1-1 1,1 4 0,0 2-1,3 9 0,-1 6-4,-1 11 0,1 11-7,0 15 0,-1 11 0,2 12 0,1 9 0,4 8 0,5 4 0,7 1 0,4-2 0,3-6 0,5-4 0,1-9 0,3-5-41,-1-7-12,-4-8 1,-1-7-3</inkml:trace>
  <inkml:trace contextRef="#ctx0" brushRef="#br0" timeOffset="3234">27367 10486 91,'-12'-10'46,"1"0"4,11 10-2,17-6-33,14 2-10,16-1-5,16 3 0,18 0 0,10 1-7,7-2-40,5 6-3,-6-2-1,-5 2-1</inkml:trace>
  <inkml:trace contextRef="#ctx0" brushRef="#br0" timeOffset="3500">28289 10562 74,'11'13'50,"3"6"0,-3 3 0,-4 5-35,5 3-6,-3 7-17,0 3-37,-6-4-4,-2-2 0,-7-14-3</inkml:trace>
  <inkml:trace contextRef="#ctx0" brushRef="#br0" timeOffset="3671">28299 10164 103,'11'-28'52,"-4"7"2,-2 8-8,-6 2-46,1 2-2,0 9-39,5 8-14,3 6 1,-1 2 1</inkml:trace>
  <inkml:trace contextRef="#ctx0" brushRef="#br0" timeOffset="3812">28547 10459 41,'11'50'45,"-2"4"1,-6-5 1,-2-5-27,0-5-5,-2-9-2,2-5-1,1 1-5,-2-26-2,0 0-1,0 0-4,2-34 0,4-1 0,5 0 0,4-1 0,6-1 0,5 2 0,1 5 0,1 6 0,-2 10 0,-1 12 0,1 1 0,-11 24 0,-5 5 0,-3 7 0,-5 5 0,-2 2 0,0 2 0,-2-2-40,-1-8-12,0-6-2,2 0 0</inkml:trace>
  <inkml:trace contextRef="#ctx0" brushRef="#br0" timeOffset="4156">29025 10493 115,'19'29'53,"-3"13"-3,-6 8-13,-4 7-77,2 6-12,-5-2 1,2-4-2</inkml:trace>
  <inkml:trace contextRef="#ctx0" brushRef="#br0" timeOffset="4328">29126 10241 122,'0'0'54,"0"0"-3,0 0-23,0 0-28,0 0-39,0 0-15,0 0-1,0 0-1</inkml:trace>
  <inkml:trace contextRef="#ctx0" brushRef="#br0" timeOffset="4796">29369 10596 16,'25'5'29,"0"1"0,-25-6-15,26-16 1,0 1 4,-26 15 3,0 0-2,0 0 5,0 0-2,0 0-2,0 0-5,-33-6-10,4 13-6,5 10 0,5 4 0,4 3 0,8 2 0,4 1 0,7 0 0,1-1 0,4-1 0,1-2 0,-1 0 0,-2 0 0,-4 0 0,-3-2 0,-2 2 0,0-1 0,2-22-38,0 0-14,-27 16 0,5-15-1</inkml:trace>
  <inkml:trace contextRef="#ctx0" brushRef="#br0" timeOffset="5406">29633 10060 62,'22'19'48,"1"8"0,-1 6 0,-5 6-32,1 11-8,-1 7 0,0 11-2,-4 4-2,-3 2-1,-3-1 1,-3 1-4,-3-5 0,-4-7 0,-3-9 0,2-12 0,-3-10 0,2 0 0,5-31 0,0 0 0,0 0 0,0 0 0,-7-32 0,8 1 0,6 3 0,6 2 0,6 2 0,6 3 0,3 3 0,1 7 0,-1 6 0,-1 12 0,-1 10 0,-4 9 0,-3 7 0,-3 7 0,-3 3 0,-4 0-3,-4-3-51,-2-3-3,-1-7 1,3-4 0</inkml:trace>
  <inkml:trace contextRef="#ctx0" brushRef="#br0" timeOffset="27890">2341 3227 36,'1'-20'42,"1"1"2,-13 44-16,-1 12-6,1 20-4,1 16-4,2 14-2,2 6-1,6 3-2,5-1-3,6-5-1,5-14-1,4-22-3,3-27 2,6-24-3,5-25 0,4-23 0,0-22 0,1-13 0,0-10 0,-1-1 0,-4 6 0,-4 8 0,-6 16 0,-6 18 0,-5 21 0,-5 21 0,-5 19 0,-3 18 0,-2 20 0,0 16 0,1 16 0,-1 7-3,7 2-17,2-5-14,3-13-19,6-14-1,3-24 2</inkml:trace>
  <inkml:trace contextRef="#ctx0" brushRef="#br0" timeOffset="28312">3094 3533 65,'4'48'47,"-8"5"-2,1 6 4,-2 1-40,0 0-4,2-7-3,1-10-1,4-18-1,0-1 1,7-45 2,3-15-5,4-14 1,1-11 1,4-6 0,1-1 0,2 8 2,1 13 2,1 16-1,-2 21 5,1 26 0,-5 23-2,-1 19-6,-2 11 0,0 8 0,3 1 0,2-6-43,-1-16-9,2-18-2,0-18 1</inkml:trace>
  <inkml:trace contextRef="#ctx0" brushRef="#br0" timeOffset="28765">3817 3395 71,'22'38'50,"-7"10"3,-4 6-2,-5 8-31,-5 5-17,-3-2-27,-4-4-24,1-9-4,-4-19 0,0-13 3</inkml:trace>
  <inkml:trace contextRef="#ctx0" brushRef="#br0" timeOffset="28921">3839 3195 51,'-1'-43'34,"1"15"-29,-2 10-4,-3 6-35,0 1-3</inkml:trace>
  <inkml:trace contextRef="#ctx0" brushRef="#br0" timeOffset="29078">4208 2782 78,'20'31'50,"-2"17"1,-6 15 0,-4 16-38,0 19-4,-1 16-6,-3 7-7,2 4-26,-1 0-18,-4-16-3,-1-15-1,-5-25 0</inkml:trace>
  <inkml:trace contextRef="#ctx0" brushRef="#br0" timeOffset="29265">4050 3393 109,'12'-21'52,"8"10"4,4 1-18,4 1-38,7 0-10,5-4-41,9 0-1,0-6-1,0 3 0</inkml:trace>
  <inkml:trace contextRef="#ctx0" brushRef="#br0" timeOffset="29625">5035 3226 15,'12'-7'33,"-12"7"4,-18 12 0,-5 3-27,-6 4-1,-1 7 0,1 3 1,4 3 1,7 0 0,12 2 0,9 0-1,13 0-1,9-4-3,10-4 0,3-6 1,3-2 1,-5-3 1,-5-1-2,-12-2-7,-12-1 0,-16-1 0,-15 7 0,-12 4 0,-11 2 0,-7 2 0,-4-2 0,5-3-51,10-5-6,12-9 3,17-11-2</inkml:trace>
  <inkml:trace contextRef="#ctx0" brushRef="#br0" timeOffset="30531">509 2946 0,'-43'-33'30,"5"11"3,-3 10-17,-7 6 0,2 6 1,-3 6 2,-2 3-2,2 6-2,5 8 1,9 6-6,11 2-3,15 0-1,8 6-2,14 3-3,18 2 1,8 2 3,9 3-1,3 0 2,-1 3 1,-1 2-2,3-3 0,-9-2 4,-13 1-4,-12 0-5,-9 0 0,-16-6 0,-15-7 0,-14-9 0,-16-4 0,-10-10 0,3-8 0,4-7 0,-2-2-44,5-2-10,21-3 2,0 2-2</inkml:trace>
  <inkml:trace contextRef="#ctx0" brushRef="#br0" timeOffset="30921">715 3640 91,'8'29'3,"-7"0"-2,-7-11 0,-6-3-55</inkml:trace>
  <inkml:trace contextRef="#ctx0" brushRef="#br0" timeOffset="31125">1006 3002 93,'18'18'50,"-6"10"3,-3 9-1,-3 13-45,-5 10-7,0 13 0,-3 12 0,-2 3 0,-2 1 0,-1-6-3,4-5-29,3-12-20,-1-23 0,0-22-3,0 2 0</inkml:trace>
  <inkml:trace contextRef="#ctx0" brushRef="#br0" timeOffset="31343">754 2861 107,'16'-2'55,"8"10"0,11 5-17,5 3-38,10-2 0,12 1 0,4-1 0,5-2-34,3 3-19,-10-3-1,-7 2-1</inkml:trace>
  <inkml:trace contextRef="#ctx0" brushRef="#br0" timeOffset="31546">890 3790 115,'8'46'55,"13"-13"2,11-11-29,9-9-28,16-6-41,6-7-13,7-4 0,-7-6-2</inkml:trace>
  <inkml:trace contextRef="#ctx0" brushRef="#br0" timeOffset="33562">5985 3313 91,'0'0'45,"0"0"-13,0 0-32,-4 8-41,1 3-8,-7-6 1</inkml:trace>
  <inkml:trace contextRef="#ctx0" brushRef="#br0" timeOffset="33703">5996 3556 91,'1'27'40,"-1"-7"-35,-2-6-5,-1 0-46,3-14-1</inkml:trace>
  <inkml:trace contextRef="#ctx0" brushRef="#br0" timeOffset="34468">7616 2903 18,'17'-3'47,"-7"-1"3,1-1 1,-11 5-17,-11-16-7,-3 3-5,-7-2-16,-4 2-6,-11-1 0,-5 3 0,-10 2 0,-2 5 0,-5 4 0,0 3 0,2 5 0,5 2 0,8 7 0,11 1 0,12 2 0,11 2 0,11 3 0,10 6 0,7 8 0,5 6 0,0 5 0,0 7 0,-5 10 0,-6 11 0,-5 7 0,-7 6 0,-7 5 0,-5-1 0,-4-1 0,-3-5 0,0-9 0,1-8 0,3-11 0,5-9 0,5-13 0,9-5 0,9-11 0,10-7 0,9-4 0,9-8 0,10-1 0,5-6-5,4-4-54,5-7-1,-1-5 1</inkml:trace>
  <inkml:trace contextRef="#ctx0" brushRef="#br0" timeOffset="35062">8084 3362 48,'10'9'48,"1"12"0,-3 9 3,-5 10-32,2 11-2,-3 2-2,0 5-6,-2-3-9,-1-5 0,-1-7 0,-2-13 0,0-16 0,0 0 0,6-35 0,2-7 0,3-12 0,5-8 0,6-9 0,5 1 0,6 5 0,4-1 0,2 12 0,1 11 0,-1 14 0,-6 14 0,-6 12 0,-7 11 0,-7 8 0,-6 10 0,-5 2 0,-4-4 0,0-5 0,-1-8 0,3-14 0,1 2 0,14-38 0,5-15 0,6-10 0,7-4 0,4-1 0,2 1 0,1 10 0,0 15 0,-4 20 0,-4 22 0,-3 19 0,-4 14 0,-2 11 0,-1 9 0,1 2 0,1-7-39,1-14-17,6-12 4,-3-21-2</inkml:trace>
  <inkml:trace contextRef="#ctx0" brushRef="#br0" timeOffset="35609">8908 2859 112,'-11'-9'52,"1"1"1,1 2-15,9 6-38,19-4 0,10 7 0,13 1 0,11-1 0,8 1 0,10 2 0,2 0 0,1 3 0,-5-1 0,-7 0 0,-10-1 0,-10 6 0,-10 6 0,-11 4 0,-9 4 0,-8 5 0,-6 9 0,-2 9 0,0 9 0,1 5 0,4 5 0,5 7 0,5 5 0,5-2 0,3-1 0,1-3 0,-1-6 0,-4-6 0,-3-8 0,-8-13 0,-10-12 0,-8-8 0,-13-9 0,-10-10 0,-10-7 0,-7-4 0,-5-2 0,-4 6 0,3 8 0,4 8-7,7 2-51,11 6 1,9-1-5</inkml:trace>
  <inkml:trace contextRef="#ctx0" brushRef="#br0" timeOffset="49640">11782 3498 50,'-5'-17'46,"-9"-1"-2,-8 2-10,-10 6-16,-8 4-3,-9 5-4,-10 6-3,-6 10-2,-4 2 0,1 4 0,2 2 0,6 0-1,7 0-5,14 2 0,15 3 0,17 2 0,17 3 0,18 2 0,14 5 0,13 6 0,10 4 0,6 3 0,3 0 0,-4-1 0,-7 2 0,-12 2 0,-14-3 0,-15 1 0,-18-3 0,-17-1 0,-17-2 0,-16-9 0,-13-8 0,-10-10 0,-6-13 0,2-11 0,5-4 0,6-10-41,12-3-15,15-3-1,14-2 3</inkml:trace>
  <inkml:trace contextRef="#ctx0" brushRef="#br0" timeOffset="50343">11907 4337 37,'0'-8'44,"0"8"1,0 0 4,-11 12-25,0 2-11,3 8 2,1 4-5,4 3-5,1 2 0,3 1-1,2 1-4,3-1-7,4-4-11,3-6-28,1-10-5,5-8 1,0-13 1</inkml:trace>
  <inkml:trace contextRef="#ctx0" brushRef="#br0" timeOffset="50562">12024 4049 90,'-18'-12'3,"0"8"-5,-2 7 1,-3-1-43</inkml:trace>
  <inkml:trace contextRef="#ctx0" brushRef="#br0" timeOffset="63656">13748 0 9,'0'0'26,"0"0"-1,0 0 0,0 0-7,0 0 0,7 9-1,0-1-7,4-2-2,0 0 1,3 4-1,1 1 0,3 3 0,1 3-3,1 2 1,1-1 0,1 5 0,2 1-2,0 0 0,2 0 0,0-1-2,-1-3 2,2 3 0,0-1-2,0-2 0,-2-2 1,0 1 0,-1-1-1,0 0 0,-3 0 0,-1-4-1,-1-1 1,0 0 0,-2 2-2,0-1 0,-2-1 0,1 1 0,-1 2 0,1 3 0,-1 2 0,0 0 0,1-1 0,1 1 0,-1 0 0,2-1 0,0 1 0,1 0 0,1 1 0,1 4 0,2 3 0,-1-1 0,3 2 0,0 2 0,2 2 0,1 0 0,2 0 0,1-3 0,2 1 0,-1 2 0,1 0 0,0-1 0,-1-2 0,-1-1 0,1 0 0,-2-1 0,-1-1 0,0-1 0,0-2 0,1 4 0,0 1 0,1 1 0,2 1 0,-1 2 0,0-2 0,1 0 0,-2 0 0,-1-2 0,1-1 0,1 0 0,0 0 0,-1-1 0,2 0 0,1-1 0,1 3 0,1 1 0,-1 2 0,2-1 0,0-1 0,0 1 0,0 1 0,-2 0 0,1-2 0,1 2 0,0-1 0,-1 3 0,2 3 0,0-1 0,2 3 0,1 0 0,1 2 0,-1 0 0,1 1 0,-2-1 0,-1-2 0,0 1 0,-1 0 0,1-3 0,0 0 0,0 1 0,1 3 0,3-1 0,0 1 0,2-1 0,1 0 0,0 2 0,1 2 0,1-3 0,0-2 0,0 2 0,-1 0 0,0-1 0,0 1 0,0-1 0,0 0 0,1 2 0,-2-1 0,1-4 0,2 3 0,2 1 0,0 2 0,1 1 0,1 0 0,-1-1 0,3 2 0,0 3 0,-1 0 0,0-2 0,-3-2 0,1 0 0,-2 0 0,-1 0 0,0 0 0,-1-1 0,0 0 0,2 3 0,2 1 0,-2-1 0,0-2 0,1-2 0,1 2 0,-1-1 0,-1 0 0,-1-3 0,-2-2 0,2 1 0,0 4 0,2 1 0,-1 0 0,2 2 0,1 0 0,-1 2 0,1 1 0,-3-2 0,-1-1 0,0-1 0,-1 2 0,-2-2 0,0 0 0,-1-2 0,2 0 0,2 1 0,1-3 0,1 2 0,-1-3 0,0 0 0,3 0 0,-3 1 0,-1 1 0,-1-1 0,-1-1 0,0 0 0,-1 3 0,0-2 0,-1-1 0,1 0 0,2 0 0,2 3 0,2 0 0,1 0 0,-1 0 0,1 1 0,0 0 0,2 0 0,0-1 0,-1-1 0,1 0 0,-2 2 0,2 0 0,4 1 0,0-1 0,-1 2 0,2 0 0,-1-1 0,-3 0 0,-1 0 0,1 0 0,-2 0 0,-2 0 0,0 0 0,2 1 0,-1 2 0,2-1 0,3-2 0,0-1 0,1-1 0,-1-1 0,1 0 0,-4-1 0,1 0 0,-2-1 0,-1 2 0,-1 0 0,0-1 0,1 1 0,0 0 0,1 0 0,-1-1 0,3 0 0,-1-2 0,2-1 0,-3 1 0,1-2 0,-2 0 0,-1-2 0,0 1 0,1 0 0,-1 0 0,2 1 0,2-1 0,1 1 0,1 0 0,-1 1 0,-1-3 0,0 1 0,0-2 0,-1 2 0,-4 0 0,-1 2 0,-1-4 0,1 0 0,-1 2 0,1-1 0,-2 1 0,0-2 0,2 1 0,0 0 0,0 1 0,2 4 0,-2 1 0,0 0 0,0 3 0,0-3 0,-2 0 0,-3 1 0,1-2 0,-1-2 0,0 1 0,0-1 0,1-3 0,0 2 0,2 0 0,0 3 0,-2 1 0,2 1 0,1 1 0,-1-1 0,-1-1 0,-1 0 0,0-4 0,0-1 0,-1 0 0,2-1 0,0 0 0,1 2 0,1-2 0,1 2 0,1 0 0,-2 3 0,0-3 0,-1 1 0,0-3 0,-2 1 0,-2-1 0,0 1 0,0-1 0,1-4 0,-1 0 0,-1-1 0,1-3 0,-2 0 0,0 0 0,0-3 0,-2-2 0,-1 0 0,-2-2 0,-2-1 0,-1 2 0,-3-2 0,0-2 0,0 0 0,-4-3 0,-1-3 0,-1 0 0,-3-1 0,-2-3 0,0 0 0,-2-1 0,-1 2 0,-2 0 0,2 1 0,1 1 0,0 0 0,-1 2 0,-1-1 0,0 1 0,-3-2 0,0-1 0,-3-3 0,0 2 0,-10-9 0,0 0 0,0 0 0,0 0 0,0 0 0,0 0 0,0 0 0,0 0 0,0 0 0,0 0 0,0 0 0,-6 8 0,1 2 0,-6-11 0,-1-1 0,-3-1 0,-6-2 0,-4 0 0,-5-3 0,-7-1 0,-2 0 0,-2 1 0,-3-2 0,2 2 0,0 3 0,3 1 0,4 0 0,3 1 0,5 0 0,3-2 0,3 1 0,2-1 0,3 1 0,4-2 0,3 0 0,0 1 0,9 5 0,0 0 0,0 0 0,16-1 0,1 3 0,5 2 0,2 2 0,5-1 0,4 1 0,1 2 0,2-1 0,1 0 0,-2-3 0,-1 0 0,-4 1 0,-3 0 0,-4-1 0,-4-2 0,-4 1 0,-4-1 0,0 0 0,-11-2 0,0 0 0,8 0 0,1 1 0,-9-1 0,0 0 0,0 0 0,0 0 0,0 0 0,-2-9 0,-4-1 0,-3-4 0,-1-6 0,-3-2 0,-4-5 0,1 0 0,-3-3 0,0-4-50,3-1-11,-1-3 2</inkml:trace>
  <inkml:trace contextRef="#ctx0" brushRef="#br0" timeOffset="121281">13904 7595 63,'10'-1'47,"2"1"0,-12 0-13,9-6-16,1-1 1,-10 7-2,0 0-7,-15 10-10,-9 7 0,-10 10 0,-11 11 0,-10 11 0,-10 11 0,-5 8 0,-3 6 0,5 6 0,7-5 0,9-4 0,14-9 0,16-11 0,18-12 0,18-9 0,18-10 0,15-12 0,16-6 0,13-4 0,11-4 0,9-5 0,4-2 0,2-4 0,-4-2 0,-7 0 0,-10-3 0,-14 1 0,-18-4 0,-18 0 0,-23-5 0,-23-7 0,-20-7 0,-18-8 0,-12-6 0,-7-2 0,-2 3 0,2 1 0,13 12 0,13 16-40,15 9-21,15 11-1</inkml:trace>
  <inkml:trace contextRef="#ctx0" brushRef="#br0" timeOffset="122500">14686 7690 33,'26'-21'47,"-9"-1"0,-8 6 5,-10 5-25,-12 5-8,-4 7-5,-6 5-5,0 9-2,2 9-7,7 8 0,11 6 0,11 6 0,12 2 0,11 1 0,7-2 0,7-3 0,1-6 0,-4-3 0,-6-2 0,-11 0 0,-15-1 0,-15 1 0,-16 0 0,-13-2 0,-9-3 0,-10-9 0,-3-8 0,-1-12-39,5-14-18,7-10 1,7-12-2</inkml:trace>
  <inkml:trace contextRef="#ctx0" brushRef="#br0" timeOffset="122859">14545 7197 69,'-6'11'48,"4"6"-2,2-1 3,1-1-37,10-1-5,8-3 1,12 0 1,8-2-2,7-4-7,7-6 0,5-6 0,2-3-14,-2-1-18,-3-5-17,-6 2-3,-9-2 0,-10 4 1</inkml:trace>
  <inkml:trace contextRef="#ctx0" brushRef="#br0" timeOffset="123093">14897 7162 35,'14'-5'42,"3"0"2,4 0-18,8 2 1,4 2-1,7 8-4,-4 3-5,2 10-1,-5 4-16,-5 5 0,-9 3 0,-8 4 0,-11-3 0,-9-4 0,-7-1 0,-5-5-51,-8-3-3,-1-3 1,-3-7-1</inkml:trace>
  <inkml:trace contextRef="#ctx0" brushRef="#br0" timeOffset="123593">14697 7600 18,'0'0'35,"0"0"4,0 0-14,0 0-5,0 0-2,0 0 0,0 0-3,3-11-2,5 3 0,1 3-2,5 3-1,1 2-2,4 7-1,0 4-2,2 3-5,-1 3 0,2 5 0,0 0 0,-3-1 0,1-5-40,0-4-11,-3-7 1,-1-3-3</inkml:trace>
  <inkml:trace contextRef="#ctx0" brushRef="#br0" timeOffset="124281">15531 7626 27,'0'0'45,"17"-3"1,3-2-3,6 1-21,9 3-6,7-2-8,5 2-22,0 0-28,3 6-2,-5-2-2,-3 5 1</inkml:trace>
  <inkml:trace contextRef="#ctx0" brushRef="#br0" timeOffset="124500">15682 7847 29,'16'2'43,"7"4"0,2-4-1,6 1-36,7 7-34,3-5-4,8 4-7,-1-7-1</inkml:trace>
  <inkml:trace contextRef="#ctx0" brushRef="#br0" timeOffset="124921">17109 7545 2,'35'-7'42,"-6"-6"2,-4 0 1,-10-2-17,-7-1-6,-8 0-2,-10-3-6,-10 4-6,-14 2-1,-9 0-3,-10 3-1,-3 7 0,-2 5 0,2 7 0,5 7-1,12 8-1,13 9 1,14 8 0,18 5-2,13-1 0,13-2 0,10 0 0,7-6 0,3-1 0,-3-4 0,-4 0 0,-13-1 0,-13 6 0,-16 1 0,-18 1 0,-16-1 0,-14 0 0,-10-6 0,-7-10 0,-2-8-7,5-7-47,7-10-3,13-6 1</inkml:trace>
  <inkml:trace contextRef="#ctx0" brushRef="#br0" timeOffset="125531">17617 7890 21,'2'-25'44,"0"4"4,-8-1 0,-4 3-19,-2 4-7,-4 1-4,0 10-6,0 8-6,0 9-1,0 12-3,5 10-2,2 9 0,4 10 0,1 3 0,3 3 0,2-1 0,-1-2 0,3-2-14,-3-8-36,-4-12-4,-1-7 3,-9-12-1</inkml:trace>
  <inkml:trace contextRef="#ctx0" brushRef="#br0" timeOffset="125765">17202 8238 45,'9'-1'46,"12"5"-1,7-2-2,11 0-49,10 2-30,3-7-3,8-6-4,-4-10 0</inkml:trace>
  <inkml:trace contextRef="#ctx0" brushRef="#br0" timeOffset="126218">16679 6994 10,'1'9'35,"5"0"2,2-7 3,9-2-27,10 1 1,7-2-1,11 2 2,6 0-4,6-1-5,4-1-9,0 1-7,-4-1-16,-6 0-11,-10-5-7,-6 2 1</inkml:trace>
  <inkml:trace contextRef="#ctx0" brushRef="#br0" timeOffset="126421">17066 6877 2,'-8'0'34,"21"4"5,5 2-15,5 1-2,5 0 3,1 0-1,0 1-2,-5 2-2,1 3-4,-9 3-2,-2 8-1,-7 2-13,-7 1 0,-5 1 0,-5-3-10,-3 0-41,1-1-1,2-10 0,0 1-2</inkml:trace>
  <inkml:trace contextRef="#ctx0" brushRef="#br0" timeOffset="127265">18256 7738 53,'-18'-8'47,"6"3"2,1 0-2,11 5-21,19-5-6,10 3-7,12 2-13,9 2 0,8 2-10,6-2-40,10 1-1,-1-5-2,3-4-1</inkml:trace>
  <inkml:trace contextRef="#ctx0" brushRef="#br0" timeOffset="128015">19611 7514 21,'13'-11'44,"-1"2"3,-4-3 0,-6-1-22,-1 3-5,-5 0-5,-5 0-4,-9 1-3,-6 3-4,-7 2-2,-3 0-1,-5 4-1,-2 2 0,1 1-1,3 4 0,8 7 0,8 5 0,9 5 1,7 4-2,11 2 2,8 2-1,10 4 2,5 3-1,6 0 1,0-1 2,1 3 0,-3 3 2,-6 1-1,-4 3-4,-12-1 0,-9 1 0,-11-4 0,-9-2 0,-10-7 0,-7-6 0,-8-6 0,1-7 0,-2-8 0,4-6 0,8-4 0,6-2-41,10-8-16,14-2 1,12-4 0</inkml:trace>
  <inkml:trace contextRef="#ctx0" brushRef="#br0" timeOffset="128500">19833 8032 26,'5'9'43,"-7"2"0,-5-2 2,-2 2-24,2 3-8,-2 2 1,5 3-1,1 2-4,4 0-3,1 0 0,5-1-3,2 1-9,1-1-14,3-9-28,5-2 0,1-10-2,3-6 1</inkml:trace>
  <inkml:trace contextRef="#ctx0" brushRef="#br0" timeOffset="128703">19961 7917 78,'-10'-29'48,"-6"1"-7,5 7-41,0 0-31,11 21-11,-9 12-4</inkml:trace>
  <inkml:trace contextRef="#ctx0" brushRef="#br0" timeOffset="129421">17559 8215 31,'0'0'28,"-9"0"1,1 1-1,8-1-3,0 0-6,0 0-3,0 0-5,-11-4-4,1 1-2,10 3-1,-9 7 0,1 0 1,8-7 1,-8 2 0,-1 0 0,9-2 0,0 0 0,-9 5-2,0-1-2,9-4-2,0 0 0,0 0-1,0 0 0,14 3 1,3-3 0,4-2 0,5-3-1,5-2-16,5 1-29,-3-5-3,3 2 1,-6-4-2</inkml:trace>
  <inkml:trace contextRef="#ctx0" brushRef="#br0" timeOffset="130093">19229 7087 55,'-23'2'44,"8"1"-2,4-2-11,-1 1-15,25-5-6,4 0-4,10 3-3,7-1-1,5-4 1,4 1 0,4 0-3,1-2-7,-2 0-14,-4-4-18,-1 4-5,-9-5-1,-4 4 0</inkml:trace>
  <inkml:trace contextRef="#ctx0" brushRef="#br0" timeOffset="130296">19605 6977 44,'-15'-4'34,"5"4"-3,1 0-7,9 0-3,0 0-5,6 9-4,2-1-3,3 1 2,2-1-1,1-1 1,-1 2 0,-2 1-2,0 0-3,-6 0 0,-2 4-6,-5 1 0,-4 2 0,-3 3-34,-2 0-17,-3 0-1,0 3 1</inkml:trace>
</inkml:ink>
</file>

<file path=ppt/ink/ink40.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7:48.750"/>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480 680 39,'14'0'49,"-3"4"1,2 0 0,-25 6-27,-1 6-4,-9 3 4,-5 11-21,-10 8-2,-8 8 0,-7 7 0,-5 1 0,0 0 0,2 0 0,6-5 0,8-8 0,10-7 0,13-6 0,16-5 0,14-5 0,16-3 0,15-5 0,15-5 0,12-2 0,12 1 0,6-6 0,3-6 0,-2-3 0,-6-1 0,-11 3 0,-13-2 0,-17-2 0,-16-8 0,-17-4 0,-18-7 0,-16-11 0,-15-10 0,-10-7 0,-7-4 0,-1-3 0,4 9 0,5 7 0,13 11 0,12 15-56,16 11-4,14 3 0</inkml:trace>
  <inkml:trace contextRef="#ctx0" brushRef="#br0" timeOffset="484">1037 0 48,'10'5'49,"-8"11"-4,-4 19 2,-8 15-22,-5 14-15,0 15 2,0 9 0,7 15-5,3 7-7,10 1 0,6-6 0,10-8 0,9-11 0,8-15 0,6-16 0,2-22 0,0-17 0,-1-15-30,-5-15-22,-4-15-3,-11-13 4</inkml:trace>
  <inkml:trace contextRef="#ctx0" brushRef="#br0" timeOffset="750">846 526 100,'6'9'46,"15"-4"3,19-1-23,16-2-49,13 0-23,17 0 1,6-9 1,10 2-1</inkml:trace>
</inkml:ink>
</file>

<file path=ppt/ink/ink41.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7:49.656"/>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0 108,'32'25'52,"1"-5"4,1-11-17,2-7-39,1-3 0,2-1-43,2 0-9,-7-3-2,-5 3 1</inkml:trace>
  <inkml:trace contextRef="#ctx0" brushRef="#br0" timeOffset="172">135 175 112,'29'6'45,"10"1"-36,5-4-9,0-3-48,4 2-3</inkml:trace>
</inkml:ink>
</file>

<file path=ppt/ink/ink42.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7:50.281"/>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209 29 45,'27'-19'46,"-8"9"2,-6 17 0,-5 17-30,-8 13-2,-2 17-1,-4 14 0,1 21-11,-2 11-4,1 6 0,4-3 0,3-4 0,5-10 0,7-14 0,6-20 0,8-21 0,7-17 0,4-17 0,3-14-32,3-12-24,-5-11 1,-5-5 0</inkml:trace>
  <inkml:trace contextRef="#ctx0" brushRef="#br0" timeOffset="250">73 376 81,'-34'0'49,"13"3"3,3 0-3,35 3-25,12-4-24,13-7 0,14-5-3,11-3-11,10-2-25,9-1-12,-1-1 1,3 5 0</inkml:trace>
  <inkml:trace contextRef="#ctx0" brushRef="#br0" timeOffset="406">883 491 96,'-9'56'52,"-5"-1"1,-1-1-3,1-3-46,2-7-23,5-12-31,1-18-1,1 0-1,11-38-2</inkml:trace>
  <inkml:trace contextRef="#ctx0" brushRef="#br0" timeOffset="547">883 150 74,'-2'-36'47,"2"17"-3,-2 10-6,1 0-47,8 40-34,2 7-4,6 8-3</inkml:trace>
  <inkml:trace contextRef="#ctx0" brushRef="#br0" timeOffset="656">1014 600 85,'2'49'51,"-3"-6"0,-6-4-17,-2-8-8,1-5-18,3-14-8,0 2 0,15-34 0,7-10 0,9-10 0,7-3 0,5-2 0,3 3 0,0 10 0,-3 11 0,-4 14 0,-6 16 0,-9 11 0,-8 9 0,-7 7 0,-3 3 0,-4-1 0,0-2 0,-2-5 0,2-8 0,-1-9 0,1 0 0,5-25 0,2-7 0,3-10 0,5-5 0,4-5 0,2-1 0,2 5 0,1 6 0,1 10 0,-2 13 0,-4 17 0,-1 13 0,-3 13 0,0 9 0,2 7 0,1 5 0,4-4 0,5-5 0,2-11 0,7-10 0,2-12 0,6-12 0,2-16 0,2-16 0,-1-14 0,0-10 0,-3-7 0,-7-7 0,-6 0 0,-9 3 0,-10 8 0,-11 17 0,-10 16 0,-8 20 0,-7 18 0,-1 22 0,1 13 0,5 12 0,9 5 0,11 1 0,17-4 0,14-11 0,20-19-31,18-20-29,16-22-1</inkml:trace>
</inkml:ink>
</file>

<file path=ppt/ink/ink43.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7:51.812"/>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0 686 59,'13'21'50,"-5"8"0,-3 11 1,-3 9-32,-2 6-47,3 4-13,-5-13-5,4-15-6</inkml:trace>
  <inkml:trace contextRef="#ctx0" brushRef="#br0" timeOffset="141">259 237 52,'0'-33'21,"-4"18"-21,-8 14 1,-5 19-33,-2 8-7</inkml:trace>
  <inkml:trace contextRef="#ctx0" brushRef="#br0" timeOffset="281">266 946 58,'-2'49'47,"3"-16"1,2-21 0,6-24-25,9-16-12,10-14-4,10-8 0,4-2-1,4 13-6,-1 10 0,-2 19 0,-6 19 0,-5 18 0,-4 14 0,-3 10-14,3 1-24,6-4-13,5-4 1,7-11 7</inkml:trace>
  <inkml:trace contextRef="#ctx0" brushRef="#br0" timeOffset="641">1250 0 112,'23'1'51,"-7"19"-1,-3 16-11,-6 23-36,-5 17-3,-2 14 0,-4 11 0,-5 0 0,1-5-14,1-8-18,1-15-14,4-18-6,0-18 0,1-17 1</inkml:trace>
  <inkml:trace contextRef="#ctx0" brushRef="#br0" timeOffset="828">1044 625 48,'-21'-16'41,"21"16"-1,16 6-1,4 0-28,10 0-6,7 2 2,8 1 2,6 1 1,3-3 1,4 1-2,2-4 3,3 3-1,-3-7-9,-1-3-2,-3-8 0,-4-6 0,-6-6 0,-8-3 0,-10-3 0,-11-2 0,-12 5 0,-11 4 0,-13 11 0,-9 14 0,-8 12 0,-3 12 0,0 12 0,4 10 0,9 5 0,13-2 0,14-6 0,17-8 0,14-12 0,8-16 0,8-11 0,3-12 0,-1-8 0,-5-9 0,-7-5 0,-9-3 0,-9-4 0,-6-1 0,-2 2 0,-1-1 0,4 0 0,8 5 0,9 7 0,10 7 0,13 11 0,6 10-39,5 4-16,6 6 1,-1 0-2</inkml:trace>
  <inkml:trace contextRef="#ctx0" brushRef="#br0" timeOffset="1609">2671 451 74,'11'-6'51,"-3"22"-1,0 8 0,-2 6-33,6 7-4,-1 1-13,3 1 0,0-2 0,-1-2 0,-2-8 0,0-9 0,-1-9 0,3-13 0,0-10 0,4-9 0,3-10 0,6-12 0,5-4 0,0 0 0,2 0-51,0 7-8,-5 7 2</inkml:trace>
  <inkml:trace contextRef="#ctx0" brushRef="#br0" timeOffset="1875">3395 542 109,'19'10'52,"-7"-9"2,-3-5-14,0 0-40,-14-9 0,-5-2 0,-7 1 0,-8 3 0,-5 8 0,-5 7 0,-6 11 0,-1 9 0,1 8 0,4 9 0,8 3 0,9-2 0,10-5 0,11-8 0,11-13 0,10-13 0,10-15 0,7-10 0,2-9 0,1-3 0,-1 2 0,-6 2 0,-5 6 0,-6 9 0,-9 10 0,-6 13 0,-6 9 0,-5 8 0,-2 5 0,0 6 0,0 5 0,1-6 0,6-5-25,8-7-30,5-15-2,7-12 0</inkml:trace>
  <inkml:trace contextRef="#ctx0" brushRef="#br0" timeOffset="2281">3890 49 97,'16'-11'53,"-3"21"1,-8 12-3,-6 14-51,-2 17 0,-4 9 0,-2 8 0,-2 3-34,1 3-17,0-7-3,5 0 1</inkml:trace>
  <inkml:trace contextRef="#ctx0" brushRef="#br0" timeOffset="2422">4215 870 136,'44'2'59,"-11"-3"-3,-14-7-52,0-1-4,-30 10-2,-7 0-53,-4 6-1,-4-3-1</inkml:trace>
</inkml:ink>
</file>

<file path=ppt/ink/ink44.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8:03.531"/>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442 54 21,'2'-17'39,"-6"6"1,-11 1 2,-11 1-22,-10 6-7,-8 4-3,-7 3-2,-2 0-1,-1 1-1,3-1-3,6 4-2,10 5-2,13 1-1,14 6 1,16 8 0,16 8-1,11 7 2,10 5 0,8 0 0,3 1 1,1 1 1,-4-2 2,-6-4 1,-13-5 3,-9 0-1,-14-3 1,-11 0-1,-13-4 1,-10-3-6,-8-8-2,-6-4-4,2-6-24,1-6-22,2-9-1,7-3-1,6-7 2</inkml:trace>
  <inkml:trace contextRef="#ctx0" brushRef="#br0" timeOffset="375">669 520 106,'10'29'45,"-4"4"-30,-9 0-15,-10-6-47,3-1-4</inkml:trace>
  <inkml:trace contextRef="#ctx0" brushRef="#br0" timeOffset="547">887 137 81,'15'-3'52,"-1"11"-2,-3 9 1,-5 8-40,0 9-5,-3 5-2,-1 11-4,-2 9 0,-2-2-7,1-2-27,3-6-17,1-10 0,5-8-1</inkml:trace>
  <inkml:trace contextRef="#ctx0" brushRef="#br0" timeOffset="797">769 125 49,'-2'-10'45,"3"-3"2,10 2 2,9 2-30,8-2-7,8 2-1,4 1-2,2-1-11,1 3-20,-1 4-24,-6 0-4,-5 4-1,-7 1 3</inkml:trace>
  <inkml:trace contextRef="#ctx0" brushRef="#br0" timeOffset="1031">883 490 48,'-5'33'45,"5"-11"-1,9-1 4,3-2-29,6-4-13,7-7-1,3-6-21,5-3-26,-3-10-1,1 0-4,-9-6 0</inkml:trace>
  <inkml:trace contextRef="#ctx0" brushRef="#br0" timeOffset="1234">1157 676 91,'-4'17'19,"3"-7"-18,1 1 0,3-22-47,5-7-3</inkml:trace>
</inkml:ink>
</file>

<file path=ppt/ink/ink45.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8:00.125"/>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83 483 13,'0'-12'27,"-5"3"5,2 1-1,3 8-4,-12 5-4,0 5 2,1 6-6,0 10-2,0 8-4,2 10-5,1 8 0,7 12-2,1 3 0,6 3-6,3-7 0,5-9 0,6-10 0,6-11 0,3-20 0,3-16 0,4-16 0,2-11 0,1-11 0,-1-8 0,0-8 0,-3-5 0,-2-1 0,-4 3 0,-5 3 0,-4 4 0,-4 10 0,-3 14 0,-3 15 0,0 0 0,-7 42 0,1 8 0,-1 10 0,1 10 0,-1 5 0,0-1 0,-1-3 0,2-6 0,-1-4 0,-1-8-6,2-9-39,2-7-8,0-9 0,0 0-1</inkml:trace>
  <inkml:trace contextRef="#ctx0" brushRef="#br0" timeOffset="453">722 681 46,'16'3'45,"-8"8"0,-1 9 1,-2 5-31,-3 2-4,-1 3-1,-2 1-1,0 3-1,-2-4-3,1-7 0,-2-6 0,3-7 0,0 2-5,7-25 0,4-10 0,4-13 0,7-9 0,7-4 0,7-3 0,2-1 0,0 9 0,1 9 0,-3 12 0,-5 17 0,-8 17 0,-7 11 0,-7 15 0,-6 8 0,-4 6 0,-5 0 0,1 3-17,1-7-22,0-8-13,6-7 1,3-18 0</inkml:trace>
  <inkml:trace contextRef="#ctx0" brushRef="#br0" timeOffset="796">1332 607 78,'10'3'49,"-4"15"-4,-8 6 0,-7 11-38,-3 9-12,1 6-20,4 1-21,-2-8 0,6-9-2,1-16 0</inkml:trace>
  <inkml:trace contextRef="#ctx0" brushRef="#br0" timeOffset="984">1508 267 20,'7'-37'11,"-1"8"-11,-4 4-22</inkml:trace>
  <inkml:trace contextRef="#ctx0" brushRef="#br0" timeOffset="1156">1884 0 28,'11'22'47,"-4"13"3,-7 7 1,-5 11-20,0 10-8,-5 10-8,-1 7-5,-3 6-10,-1 1-2,2 2-16,1-4-20,-2-9-13,4-8 2,-1-18-3</inkml:trace>
  <inkml:trace contextRef="#ctx0" brushRef="#br0" timeOffset="1328">1596 667 59,'-7'-42'48,"9"13"-1,8 6 1,10 3-32,10 5-12,11 4-14,10 2-16,9 1-20,9 2 0,5-5-2</inkml:trace>
  <inkml:trace contextRef="#ctx0" brushRef="#br0" timeOffset="1484">2534 515 50,'-19'20'47,"-12"-2"3,-4 1-11,-1 1-13,1-2-7,3 2-5,8-3-4,11-1-10,9 1 0,12-2 0,12 1 0,9 1 0,7 3 0,4 2 0,-1-2 0,-2 1 0,-9-2 0,-11 3 0,-15 1 0,-16-1 0,-15 0 0,-10-3 0,-7 2 0,-6-2 0,-1-3-45,6 2-11,9-5 2,10-4-2</inkml:trace>
</inkml:ink>
</file>

<file path=ppt/ink/ink46.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8:02.265"/>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11 15 108,'0'0'48,"0"0"-17,3-8-27,0-1-44,-14 16-11,5 3-3</inkml:trace>
  <inkml:trace contextRef="#ctx0" brushRef="#br0" timeOffset="110">100 252 101,'1'31'45,"-10"-4"-31,-4-6-14,-1 0-37,1-8-14</inkml:trace>
</inkml:ink>
</file>

<file path=ppt/ink/ink47.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8:05.515"/>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1130 509 38,'12'12'40,"-5"2"2,0 6 1,-6 7-21,-3 5-13,-2 4-2,0-1 3,-2-1-4,1-4 1,0-5-1,2-5-2,2-10-2,1 2 1,8-32 0,6-9-3,6-6 3,7-10-3,5-6 0,5-5 0,4 2 0,0 7 0,-1 10-1,-5 14 1,-4 14 1,-8 18-2,-7 14 2,-7 11 1,-7 8-1,-5 8 2,-4 1 1,-3-4-4,-1-6 0,1-8 0,2-10 0,5-14 0,1 2 0,15-39 0,6-13 0,8-13 0,7-6 0,4-3 0,0 1 0,1 9 0,-3 11 0,-6 19 0,-7 23 0,-7 19 0,-7 15 0,-6 14 0,-2 11 0,1 6 0,1 1-43,2-7-9,5-6 1,1-13-2</inkml:trace>
  <inkml:trace contextRef="#ctx0" brushRef="#br0" timeOffset="625">706 1141 60,'-15'-2'47,"26"1"2,11 1 4,15 0-34,22-2-8,20-3 2,24 2-10,15-7-3,15-1 0,11-4 0,5-7 0,3 2-15,-4 3-35,-17 0-4,-16 1 0</inkml:trace>
  <inkml:trace contextRef="#ctx0" brushRef="#br0" timeOffset="985">1688 1523 50,'9'-21'46,"-8"5"-1,-13 4-12,-10 5-9,-7 3-6,-9 4-1,-2 8-8,-2 2-1,2 8-3,5 2-5,8 3 0,14 4 0,13 2 0,14 1 0,13 0 0,10 2 0,6 1 0,3-2 0,1 0 0,-8-2 0,-8-1 0,-13-1 0,-13 0 0,-15-3 0,-14-3 0,-16-3 0,-11-6 0,-6-1 0,-6-6 0,2-3-38,7 1-19,5-8 4,11 1-3</inkml:trace>
  <inkml:trace contextRef="#ctx0" brushRef="#br0" timeOffset="2485">650 143 75,'-24'-9'52,"-5"-2"0,-7 0-1,-3-1-34,-7 3-9,-2 0-8,-1 3 0,4 7 0,1 3 0,5 2 0,6 3 0,8 4 0,6 1 0,7 4 0,6 4 0,5 6 0,5 8 0,5 13 0,2 12 0,3 12 0,0 15 0,0 10 0,-2 10 0,-6 9 0,-5 6 0,-6 1 0,-6 5 0,-5 5 0,-7 4 0,-4-1 0,-2-4 0,1-6 0,2-9 0,4-7 0,4-13 0,4-18 0,7-19 0,7-13 0,7-14 0,9-9 0,11-10 0,12-9 0,15-5 0,12 0 0,13 1-37,11-5-21,5-7 2,5-7 0</inkml:trace>
  <inkml:trace contextRef="#ctx0" brushRef="#br0" timeOffset="3125">2269 54 106,'-9'-12'51,"2"2"-1,1 2-2,14 5-48,10 0 0,11 1 0,11-1 0,11 0 0,9 0 0,7 2 0,2 1 0,1 1 0,-3 8 0,-6 8 0,-10 9 0,-10 11 0,-11 14 0,-8 15 0,-9 18 0,-5 20 0,-6 14 0,0 13 0,-2 12 0,1 6 0,1-1 0,2-2 0,2-11 0,1-12 0,-2-14 0,1-11 0,-5-16 0,-6-11 0,-7-8 0,-9-8 0,-10-6 0,-11-5 0,-11-8 0,-11-7 0,-7-7 0,-5-7 0,-1-5 0,2-8 0,5-4-27,8-1-35,5-2 0</inkml:trace>
</inkml:ink>
</file>

<file path=ppt/ink/ink48.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8:10.968"/>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0 889 42,'6'-13'44,"-3"-2"3,4-2 2,2-4-22,6-2-14,10-3-2,11-3-1,9 3-1,6 5-6,4 6-3,-2 7 0,-3 11 0,-7 12 0,-9 15 0,-9 16 0,-8 14 0,-8 13 0,-4 12 0,0 9 0,1 4 0,5-2 0,6-7 0,7-11 0,7-12 0,6-19 0,4-18 0,3-21 0,0-18 0,0-20 0,-3-15 0,-5-14 0,-6-13 0,-7-8 0,-6-7 0,-8-3 0,-9 0 0,-8 4 0,-5 8 0,-4 9 0,-1 12 0,0 13 0,4 18 0,4 15 0,1 1 0,24 27 0,11 1 0,12-4 0,13-2 0,15-11 0,15-12 0,12-9 0,8-10 0,1-8-31,0 1-32,-6 0 1</inkml:trace>
  <inkml:trace contextRef="#ctx0" brushRef="#br0" timeOffset="985">1389 1539 75,'-6'-9'52,"-6"-3"0,-2 1-1,0 0-36,-6 2-8,-1 5-4,-3 4-3,1 8 0,-2 4 0,2 8 0,2 5 0,3 7 0,4 0 0,7-1 0,5-4 0,9-8 0,7-7 0,5-8 0,4-9 0,4-8 0,2-6 0,0 0 0,-1 1 0,-3 4 0,-1 5 0,-4 8 0,-2 6 0,-3 5 0,0 6 0,-3 1 0,0 1 0,-2 1 0,2 4-15,-2-1-34,0-1-5,2-2 2,-1-6-1</inkml:trace>
  <inkml:trace contextRef="#ctx0" brushRef="#br0" timeOffset="1547">1687 1485 53,'0'0'50,"0"0"1,-3 14 1,3 3-28,7 7-12,2 4-2,6 5-7,0 1-3,4 1 0,-1-7 0,0-2 0,-1-11 0,-1-12 0,0-9 0,0-12 0,-2-9 0,2-4 0,-2-3 0,1-5 0,3 5 0,-3 6-30,2 4-28,1 8 1,-3 4-1</inkml:trace>
  <inkml:trace contextRef="#ctx0" brushRef="#br0" timeOffset="1813">2233 1526 80,'12'0'51,"-1"1"2,-11-1-3,-5-9-38,-4 5-3,-4 6-9,-6 4 0,-3 4 0,-3 9 0,0 5 0,0 4 0,4 1 0,4-1 0,8-2 0,8-7 0,8-8 0,8-10 0,8-9 0,3-7 0,5-4 0,0-4 0,-1-2-2,-3 2 1,-5 7 4,-4 4-3,-5 9 0,-5 6 0,-3 9 0,-4 7 0,0 10 0,-2 5 0,0 5 0,-3 7 0,0 5 0,-3 3 0,-3 5 0,-5 0 0,-6-1 0,-8-3 0,-5-6 0,-5-8 0,-6-15 0,-1-13-16,-1-13-41,-1-17-1,4-11 0</inkml:trace>
  <inkml:trace contextRef="#ctx0" brushRef="#br0" timeOffset="2610">162 203 53,'-9'-2'50,"-1"-4"-2,0 2 4,10 4-29,0 0-9,0 0-3,18 9-7,8-2-4,6-2 0,12-1 0,6-2 0,9-5 0,6-4 0,5-1 0,1-3 0,1-1 0,-3 0 0,-3 2 0,-6-1 0,-7 4 0,-9 1 0,-8 2 0,-7 2 0,-8 2 0,-5-1 0,-6 1 0,1 0 0,-11 0 0,0 0 0,0 0 0,0 0 0,0 0 0,-11-5 0,-1 1 0,-2-1 0,-1-2 0,-3 0 0,-1-2 0,-2-1 0,-2-3 0,2-1 0,2 2 0,2 1 0,3 2 0,2 2 0,3 2 0,1-1 0,8 6 0,0 0 0,13 8 0,3-2 0,3 2 0,4-1 0,4 1 0,1-1 0,0 1 0,-3 0 0,-1 1 0,-6 1 0,-6 1 0,-7 3 0,-10 5 0,-7 1 0,-7 1 0,-5 3 0,-5 0 0,1 0 0,2-2-49,0-6-11,9-6 2</inkml:trace>
</inkml:ink>
</file>

<file path=ppt/ink/ink49.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8:14.546"/>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91 69,'0'-9'52,"1"2"-2,15 2 1,6 2-34,9-1-10,10-2-3,9 0-7,6-2-18,2-2-28,3-1-1,-7-1-2,-4 2 1</inkml:trace>
  <inkml:trace contextRef="#ctx0" brushRef="#br0" timeOffset="235">98 236 89,'7'10'53,"3"-7"-1,9-3-1,9-2-41,11-3-20,9 0-31,7-9-8,6 0-2,2-5-3</inkml:trace>
</inkml:ink>
</file>

<file path=ppt/ink/ink5.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4:04.625"/>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599 434 45,'-20'-8'43,"-12"4"-14,-9 5-1,-7 5-3,-7 4-4,0 4-6,-1 4-6,4 8 1,8 8-5,10 4-4,12 5 2,15 5-1,17 5 0,16 2 0,15 1 1,13-3-2,8-6 3,7 0 3,0-4-7,-3-5 0,-10-5 0,-13 0 0,-17-2 0,-17 2 0,-21-5 0,-19-2 0,-20-5 0,-12-2 0,-14-4 0,-9-10 0,-1-3 0,4-2-41,10-2-16,15 0 0,15-3-1</inkml:trace>
  <inkml:trace contextRef="#ctx0" brushRef="#br0" timeOffset="500">1564 675 54,'11'-25'49,"-3"3"-4,-9-6 3,-9 3-34,-7 7-2,-10 3-1,-6 11-2,-10 7-3,-6 11 1,-5 7-7,-2 14 0,0 13 0,6 11 0,5 10 0,12 5 0,12 5 0,14 2 0,15-3 0,16-5 0,17-14 0,12-12 0,14-9 0,8-18 0,7-16-40,6-9-17,2-14-1,-2-10 2</inkml:trace>
  <inkml:trace contextRef="#ctx0" brushRef="#br0" timeOffset="859">2360 847 0,'23'-17'39,"1"-1"5,-4-2 3,-4-1-24,-3-1-1,-5 1-3,-5 0-7,-8 2-3,-8 6 0,-9 7-3,-6 8-2,-7 6 1,-6 11 0,-3 10 0,-3 15 1,0 11-6,5 12 0,5 3 0,9 2 0,11 0 0,12-6 0,11-13 0,13-16 0,10-18 0,12-19 0,5-18 0,7-19 0,0-19 0,0-13 0,-3-7 0,-5-2 0,-8 4 0,-8 3 0,-7 16 0,-9 25 0,0 0 0,-17 63 0,-3 16 0,2 17 0,-2 12 0,5 16 0,2 2 0,3-8 0,6-7 0,3-17 0,5-18-40,2-20-18,1-26 2,0-23-1</inkml:trace>
  <inkml:trace contextRef="#ctx0" brushRef="#br0" timeOffset="1343">2688 0 112,'12'23'55,"0"23"2,0 23-26,0 21-31,0 19 0,4 18 0,1 5 0,-1-6 0,4-2 0,-1-14-31,2-16-26,1-23 2,-1-22-2</inkml:trace>
  <inkml:trace contextRef="#ctx0" brushRef="#br0" timeOffset="1609">3845 729 93,'12'14'49,"-7"-7"1,2 2 0,-10-23-44,-5-4 1,-3-1-7,-7 0 0,-8 2 0,-6 5 0,-9 7 0,-7 12 0,-6 17 0,-3 16 0,0 12 0,5 13 0,9 11 0,10 3 0,14 0 0,15-6 0,14-14 0,12-15 0,13-16 0,8-18 0,6-22 0,5-19 0,0-14 0,-2-8 0,-5-1 0,-6 0 0,-8 4 0,-7 7 0,-8 12 0,-8 13 0,0 1 0,-13 27 0,-1 8 0,1 6 0,2 7 0,3 4 0,2 1 0,5 0 0,4-3-31,3-12-23,6-12-4,-1-15 6</inkml:trace>
  <inkml:trace contextRef="#ctx0" brushRef="#br0" timeOffset="2046">4146 875 16,'2'45'44,"2"6"1,-1 2 1,-1-4-20,1-5-7,1-11 0,1-8-4,1-15-6,-1-1-2,4-36-2,1-14-1,4-12-4,3-5 0,6-6 0,5-4 0,6 3 0,6 9 0,5 12-10,4 12-39,-3 9-2,-2 12 0,-7 3-1</inkml:trace>
</inkml:ink>
</file>

<file path=ppt/ink/ink50.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8:15.656"/>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477 41 37,'10'-10'43,"-7"-3"3,-1 3-17,0 2-7,-2 8-2,0 0-3,0 0-6,0 0-1,0 0-3,-11 14-3,-5 4-1,-2 6 3,-6 6-6,-6 5 0,-8 6 0,-6 5 0,-4 4 0,-2 4 0,1 4 0,2-1 0,6-3 0,6 2 0,10-6 0,10-4 0,12-6 0,12-8 0,13-10 0,13-7 0,13-8 0,14-13 0,12-7 0,7-6 0,5-8 0,0-2 0,-5-3 0,-7 1 0,-13 2 0,-13 3 0,-18 1 0,-14-2 0,-18 0 0,-15-3 0,-13-5 0,-13-3 0,-7-4 0,-6-2 0,1 2 0,1 2 0,8 8 0,7 3 0,16 9-14,14 8-44,1 1-1,37 10 0</inkml:trace>
  <inkml:trace contextRef="#ctx0" brushRef="#br0" timeOffset="687">1501 80 38,'13'-5'47,"-13"5"-1,-20-7 2,-7 6-24,-4 9-8,-9 3-3,-2 10-4,-4 2-2,5 5-2,6 1-3,13 3-2,15-1 0,18-1 0,21-2 0,14-4 0,15 0 0,6 0 0,-1-1 0,-3 3 0,-14 1 0,-14 1 0,-21 2 0,-20 1 0,-19 1 0,-19 2 0,-15-4 0,-9-6 0,-4-3 0,-2-14 0,7-8-16,10-9-40,10-11-2,15-10 0</inkml:trace>
</inkml:ink>
</file>

<file path=ppt/ink/ink51.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8:21.390"/>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382 790 41,'35'3'45,"12"-2"2,12-3-21,16-5-3,21-4 0,11-5-2,11-3-6,6-4-5,2-1-6,-1-3-4,-6 0 0,-12 1-9,-16 2-22,-16 1-20,-12 5-1,-23 0 0,-19 3 1</inkml:trace>
  <inkml:trace contextRef="#ctx0" brushRef="#br0" timeOffset="313">828 297 52,'-9'14'43,"-11"5"-11,-10 8-4,-9 8-4,-13 4-6,-11 5-6,-13 6-3,-6 2-3,-4-2 0,1-1 0,5-6-3,6-1 1,14-2 0,18-2 0,17-4 0,19-3-4,18-1 0,18-1 0,14-1 0,14-3 0,12-3-22,4-3-29,4-8-1,1-4-2</inkml:trace>
  <inkml:trace contextRef="#ctx0" brushRef="#br0" timeOffset="891">2154 388 39,'11'12'46,"0"6"1,4 10-20,6 10-3,6 9-1,4 8-3,0-1-5,3 1-5,-1-5-6,0-5-4,-7-8 0,-3-7 0,-6-12 0,-4-7 0,-2-15 0,0-14 0,0-15 0,1-13 0,3-13 0,4-10 0,4-2 0,1-4 0,6 10 0,-1 11-49,-1 15-8,-2 15 1,-6 13 1</inkml:trace>
  <inkml:trace contextRef="#ctx0" brushRef="#br0" timeOffset="1188">2884 630 68,'18'18'47,"0"-11"1,4-6 1,0-5-40,3-7-3,3-5 1,-2-6-2,-1-5-1,-4-2-1,-5-1-3,-8 1 1,-9 2-2,-10 5 2,-9 10 0,-7 10 0,-6 13 3,-3 13-2,1 13-2,1 9 0,9 10 0,8 2 0,11 0 0,12-6 0,12-7 0,15-6 0,11-13-32,8-13-24,9-8 2,0-13-2</inkml:trace>
  <inkml:trace contextRef="#ctx0" brushRef="#br0" timeOffset="1641">3835 485 21,'23'-20'40,"-12"-7"1,-7 6 2,-9 4-24,-12 4-2,-9 10-3,-7 7 0,-3 12-4,-6 11 0,1 12 0,4 10-2,6 9 0,8 3-8,9 4 0,9-3 0,8-6 0,12-8 0,8-13 0,11-12-10,7-15-30,6-15-12,6-14 0,5-16-1</inkml:trace>
  <inkml:trace contextRef="#ctx0" brushRef="#br0" timeOffset="1922">4261 32 78,'7'-16'49,"1"0"3,-2 31-1,-3 14-36,-2 10-7,1 15-6,1 8-2,-1 9 0,-4 5 0,-1 4 0,0 1 0,-1-4 0,0-5 0,2-9 0,1-6-5,-2-14-37,-3-14-11,2-10 1,-5-14-3</inkml:trace>
  <inkml:trace contextRef="#ctx0" brushRef="#br0" timeOffset="2156">3969 553 87,'9'-9'44,"3"-1"1,11 3-13,7 3-28,8 0-4,6 1-2,11 3-1,5 0-4,7 1-5,3 0 0,2-1 0,-2-1 0,-3 2 3,-6 1 6,-10 4 5,-11 3 7,-12 9 4,-9 7 3,-12 8 3,-5 9-3,-5 4 0,-2 4-5,2 1 0,6-2-9,3-9-2,4-10 0,7-10 0,6-14 0,2-11 0,1-10 0,0-10 0,-4-10 0,-4-7 0,-3-2 0,-8-1 0,-13 0 0,-5 4 0,-8 4 0,-6 11 0,-7 10 0,-2 16-16,0 12-39,1 9 0,9 7 0,5 4 1</inkml:trace>
  <inkml:trace contextRef="#ctx0" brushRef="#br0" timeOffset="2594">5101 770 39,'11'10'42,"-9"0"1,-2 4 4,-2 2-33,-2 1-1,3 3 0,-3 0-1,1-2-1,0-2-1,3-1 1,1 0-11,-1-15 0,10-17 0,3-8 0,4-9 0,9-3 0,4-3 0,7-2 0,7 3 0,9 4 0,7 9 0,6 6 0,9 9-25,7 4-32,1 2 1,-1 4-3</inkml:trace>
</inkml:ink>
</file>

<file path=ppt/ink/ink52.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8:26.140"/>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75 343 33,'4'-12'39,"-10"21"4,-3 9 1,-2 10-29,-3 12-4,1 14 1,-1 10 0,7 9 0,2 4-4,9 0-1,6-5-2,6-6 0,9-14-2,8-18-1,10-22 2,5-22-4,4-19 0,2-17 0,0-14 0,-3-10 0,-3-5 0,-8 2 0,-10 9 0,-7 13 0,-10 15 0,-6 23 0,1-1 0,-16 50 0,-3 12 0,-1 11 0,2 10 0,3 5 0,3 1-30,6-5-20,4-13-3,6-16 0</inkml:trace>
  <inkml:trace contextRef="#ctx0" brushRef="#br0" timeOffset="391">842 583 67,'-2'31'48,"-2"14"0,-8 6 4,-4 2-40,-1 3-3,-1-2-3,5-6 1,3-10-1,5-12-6,2 0 0,15-48 0,7-11 0,9-11 0,8-7 0,6-7 0,3-1 0,1 6 0,-4 13 0,-2 15 0,-6 18 0,-8 16 0,-9 16 0,-9 16 0,-3 9 0,-5 7-7,0-1-38,3-3-7,2-13 0,5-12-2</inkml:trace>
  <inkml:trace contextRef="#ctx0" brushRef="#br0" timeOffset="672">1404 704 67,'10'0'48,"-9"12"-2,-4 16-2,-6 12-50,-5 8-37,1 9-2,-5 0 0,5 0-1</inkml:trace>
  <inkml:trace contextRef="#ctx0" brushRef="#br0" timeOffset="1000">2025 0 97,'12'52'49,"-8"12"1,-8 16 2,-4 13-45,-3 14-7,-2 9 0,-3 7-24,-2 1-25,-3-9-1,2-10-2,-1-22 1</inkml:trace>
  <inkml:trace contextRef="#ctx0" brushRef="#br0" timeOffset="1156">1769 862 91,'0'-45'49,"9"11"4,7 5-4,7 7-36,8 7-13,11 7-21,9 1-27,4-2-3,6 1 1,-3-1-4</inkml:trace>
  <inkml:trace contextRef="#ctx0" brushRef="#br0" timeOffset="1438">2675 617 64,'7'20'0,"-6"2"-1,-11 2 3,-11 4-30</inkml:trace>
  <inkml:trace contextRef="#ctx0" brushRef="#br0" timeOffset="1563">2657 981 117,'3'25'31,"-6"-3"-31,-8-6 0,-1-4-48,-1-6-7</inkml:trace>
  <inkml:trace contextRef="#ctx0" brushRef="#br0" timeOffset="3203">2331 673 12,'-11'-5'37,"11"5"1,0 0-8,0 0-7,0 0-4,0 0-3,0 0-2,0 0-2,0 0-1,0 0-1,-13 10-3,4-2-4,2 2-2,7-10-1,6 12-1,6-2 0,3 2 0,4 2 0,1 3 1,-3 5 1,-7 4 1,-8 6 2,-10 1 0,-9 4 1,-10-2 0,-4-3 0,-4-6-5,0-5-10,4-7-32,9-1-9,3-7 2,10-3-4</inkml:trace>
</inkml:ink>
</file>

<file path=ppt/ink/ink53.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8:30.187"/>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673 63 77,'-7'-17'53,"-2"2"1,-4 3-1,-7 2-35,0 6-18,-3 1 0,-2 2 0,-4 1 0,-4 1 0,-4 2 0,1 0 0,-2 0 0,1-2 0,3 2 0,2-2 0,7 1 0,6 3 0,7 6 0,6 8 0,6 12 0,6 13 0,3 13 0,3 12 0,-1 12 0,0 11 0,-4 6 0,-7 9 0,-8 6 0,-8 2 0,-9 5 0,-6 5 0,-7 2 0,-1 2 0,0 1 0,6-6 0,6-7 0,12-8 0,12-14 0,13-16 0,15-16 0,13-19 0,10-19 0,10-16 0,11-11 0,3-13-45,-1-11-12,-6-10-2</inkml:trace>
  <inkml:trace contextRef="#ctx0" brushRef="#br0" timeOffset="1125">963 495 31,'2'21'40,"-3"3"2,1 12-1,-1 4-25,-2 5-4,-2 5-3,0-3 1,-1-4-3,1-7 0,0-5 1,1-9-1,0-7-1,2 2 0,5-30-2,5-10-2,7-12-1,6-11-2,6-13 0,6-7-1,5-3 0,3 4 0,0 6-1,-2 11 2,-4 17 2,-5 18 0,-7 19 1,-8 16 0,-7 12 0,-7 10 1,-4 6 1,-5 2-1,-2-1-3,-1-8 0,2-9 0,3-12 0,8-13 0,0 0 0,14-36 0,9-12 0,4-6 0,6-3 0,5-2 0,0 3 0,0 9 0,-2 14 0,-4 13 0,-7 16 0,-4 15 0,-8 14 0,-4 9 0,-2 10 0,-1 7-44,-5 0-11,2 2 2,-5-4-4</inkml:trace>
  <inkml:trace contextRef="#ctx0" brushRef="#br0" timeOffset="1703">602 1394 82,'-20'6'53,"41"-7"2,18-3-1,15-5-43,19-7-11,20-6 0,21-7 0,16-1 0,13-1 0,1-2-10,-4 0-44,-5 6 0,-18 1 0,-18 10 0</inkml:trace>
  <inkml:trace contextRef="#ctx0" brushRef="#br0" timeOffset="1969">1807 1537 33,'-15'5'42,"-7"1"4,-12 0 3,-10 0-23,-8 6-10,-7 0-2,-1 4-1,-1 0-3,7 5-4,7 2-6,15 3 0,14 1 0,20 3 0,20 1 0,21 4 0,13 2 0,12 1 0,5-2 0,2-2 0,-7 0 0,-10 1 0,-16-1 0,-19-1 0,-18-5 0,-21-5 0,-18-1 0,-16-10 0,-12-6-20,-5-10-38,-7-11 0,1-11 0</inkml:trace>
  <inkml:trace contextRef="#ctx0" brushRef="#br0" timeOffset="2375">1927 85 95,'-18'-20'50,"1"1"1,7 5 0,13 4-43,9 3-8,16 2 0,15 3 0,18 1 0,16 0 0,12 4 0,9 1 0,5 3 0,-1 0 0,-4 4 0,-10 1 0,-15 5 0,-14 4 0,-15 7 0,-18 8 0,-12 10 0,-14 13 0,-7 12 0,-4 14 0,0 10 0,0 9 0,2 10 0,1 4 0,4 2 0,-1 1 0,0-1 0,-2 1 0,-2 0 0,-4-2 0,-2-4 0,0-9 0,-3-7 0,-2-11 0,0-11 0,-4-16 0,-2-16 0,-5-13 0,-8-9 0,-3-1 0,-7 0 0,-4-1-57,-2 1-6,-3 2 0</inkml:trace>
</inkml:ink>
</file>

<file path=ppt/ink/ink54.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8:16.812"/>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1591 163 55,'-21'-12'45,"8"6"2,4 2 1,0 2-30,24 8-6,10-3-3,10 0-1,6-1 1,9 0-5,6-2-4,4-2 0,2-2 0,-2-5-4,-6 2-21,-5-1-18,-8-2-10,-7 1 2,-10-2 0</inkml:trace>
  <inkml:trace contextRef="#ctx0" brushRef="#br0" timeOffset="188">2102 21 28,'-17'-6'39,"1"-2"1,7 4-8,0 1-5,9 3-5,14 10-4,2 0-6,3 3 3,0 0 0,0 4-8,-4-1-7,-2 5 0,-7-2 0,-6 1 0,-7 1 0,-8-1 0,-5 3 0,-3 0-49,-4-4-7,0-1 0,2-8-1</inkml:trace>
  <inkml:trace contextRef="#ctx0" brushRef="#br0" timeOffset="875">0 1664 69,'10'12'43,"6"-3"2,13-4-7,14 0-29,12-4 2,19 0 3,16-6-1,24-5 0,18-6-13,19-3 0,14-4 0,15 1 0,9 1 0,6 0 0,1 3 0,-4 3 0,-10 3 0,-13 2 0,-16 2 0,-21-1 0,-23 4-28,-23 5-27,-29 0-4,-25 1 1</inkml:trace>
  <inkml:trace contextRef="#ctx0" brushRef="#br0" timeOffset="1406">934 2186 42,'18'-20'48,"0"6"0,-6 1 2,-3 3-22,1 2-11,-11 21-4,-2 6-4,-9 9-9,-5 10 0,-8 6 0,-5 9 0,-8 6 0,-7 3 0,-5 1 0,-1 4 0,0-5 0,1-4 0,7-6 0,6-5 0,10-8 0,14-9 0,17-9 0,17-8 0,18-6 0,16-5 0,18-7 0,13-5 0,11-4 0,5-1 0,1-2 0,-6-2 0,-10 0 0,-12-2 0,-18-4 0,-17 0 0,-20-4 0,-18-4 0,-17-5 0,-15-4 0,-13-6 0,-8-4 0,-7 0 0,-4 0 0,3 5 0,4 3 0,12 10-7,12 7-51,13 9-2,17 8 1</inkml:trace>
  <inkml:trace contextRef="#ctx0" brushRef="#br0" timeOffset="2016">1728 1924 53,'12'-8'49,"-4"7"-1,3 0 2,-20 10-26,-1 9-13,-4 10-1,0 12 0,-5 11-10,0 12 0,0 7 0,5 4 0,5-1 0,7-1 0,4-7 0,6-10 0,7-9 0,4-10 0,5-7 0,5-6 0,4-5 0,3-3 0,8-1 0,4-3 0,4-1 0,0-8-5,-1-5-45,-3-4-7,-10-7 2,-8-2 0</inkml:trace>
  <inkml:trace contextRef="#ctx0" brushRef="#br0" timeOffset="2344">1573 2286 81,'-23'2'52,"11"3"0,-1 2 2,25-6-38,12 2-16,13-2 0,12-3 0,11-4-29,12-3-21,0-8-3,3-2-2</inkml:trace>
</inkml:ink>
</file>

<file path=ppt/ink/ink55.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9:54.031"/>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13 748 0,'-16'71'6,"10"-1"0,9 3-3,7-1 1,5 1-1,3-2-1,7-2 0,8 1 2,7-3-4,9-7 0,10-6 3,9-7-1,12-7-1,13-8 2,7-7 0,8-7-3,3-7 3,5 2 0,0 1-3,-2-3 0,-3-1 2,-8 0-1,-3 0-1,-5-1 3,-1-2-2,0-10 1,2-11 0,5-8 2,5-8-4,6-11 2,3-10 0,1-5-2,-1-4 2,-7-2-2,-10 2 0,-13-3 0,-14-1 2,-13 3-1,-13 0-1,-14-6 0,-7-2 2,-10-5-1,-4-3 0,-2-2 1,-2-1 0,-4-2-1,-4-1 3,-6 7-1,-10 5-3,-10 6 1,-14 8 1,-14 10-2,-15 9-1,-10 5 1,-13 10-1,-9 1 0,-6 5 0,-5 3 0,-7 5 0,-5-1 1,-5 1 1,-9 5-2,-5 5-1,-7 5 2,-7 3 2,-4 3-2,2 1 0,0 1 2,4 2-4,9 2 3,12-2-13,16 8-15,14-1-2</inkml:trace>
  <inkml:trace contextRef="#ctx0" brushRef="#br0" timeOffset="1265">183 2992 0,'-38'90'8,"14"-1"-3,10-2-1,13-5 0,11-3 0,11-6-2,12-2 2,9-4-1,12-5-1,12-7 1,10-4-1,10-6 0,10-7-2,9-6 2,8-8-1,8-7-1,5-4 2,4-8-2,1-7-1,-1-5 2,0-6-1,-2-4 0,-4-6 2,-7-7-1,-4-7 2,-4-8-2,-3-8 3,-3-7-3,-2-6 2,-2-7 0,-5-4 0,-5-5 0,-4-1 0,-10 0 0,-9 3-1,-11 2 1,-12 2 0,-15 3-1,-13 1-2,-9 6 2,-10 4-1,-8 3-1,-8 2 0,-6 1-1,-5 1 1,-5 0-1,-4 3 2,-6 3-3,-7 0 0,-5 3 1,-7 3-1,-6 7 2,-10 5 0,-7 5 2,-8 3-2,-2 8 1,-6 7-1,-5 5 2,-4 1-1,-1 7-1,0 5 1,0 7-1,-1 6-1,0 6 1,0 5 0,1 8-1,3 11 0,2 5-3,6 7-2,6 7-3,5 7-8,5 1-10</inkml:trace>
</inkml:ink>
</file>

<file path=ppt/ink/ink56.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9:58.359"/>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217 2245 1,'60'64'2,"4"-5"1,4-4 1,5 1-2,2-5-1,5-4 2,2-7-1,5-3-1,3-3 1,3-3-1,2-6-1,1-5 2,1 1-1,0-2-2,0-1 1,-3-3 2,0-1-2,-3 0 1,-1 0-1,-3-1 0,-3-3 0,0 0 0,-3-2 1,1-1-1,-2-4 1,-1-3 2,-1-3-1,-1-3 2,-2-4 0,-3-1 1,-2-2-3,-5-3 3,-2 1-2,-3 1 0,-3 0 0,-1-3 0,-2-4 0,1-4 1,1-5 1,1-3-2,-1-6 1,1-5-1,0-3 0,-2-3-1,-3-3 0,-4 0-2,-4-2 0,-6-1 2,-6 0-1,-6-3 0,-6-6 0,-6 0-1,-4-3 1,-3-5 1,-3-1-1,-1-4 0,-5-4-2,0-3 2,-3 2 0,-4 1-1,-4 0 0,-3 3 1,-7 0 0,-2 3-2,-5 3 3,-5 2-3,-3-1-1,-5 0 4,-5 3-2,-6 1-2,-3 3 1,-5 1 1,-6 3-2,-3 3 2,-6 5-1,-5 4-1,-3-1 0,-3 2 2,-3 5 1,-5 2-2,-4 2 0,-5 4 2,-3 3-1,-4 5 1,-2 9 0,-3 9-2,-2 3-2,0 8 4,1 11-1,-1 7-2,2 6 1,0 9-1,0 6 1,0 7 0,1 10 1,1 8-2,3 9 0,2 6 1,4 7 1,8 9 1,8 4 0,8 8 0,11 4 1,11 2-1,10 5 2,10 5-1,9 3-1,10 3 0,8 2-5,7 2-14,10 8-12,1-2 2</inkml:trace>
</inkml:ink>
</file>

<file path=ppt/ink/ink57.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31:43.203"/>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2330 55 27,'-24'-13'41,"1"3"1,-5-1-1,-2 4-29,-1 1-3,-2 1 1,1 3-7,-5-2 0,-3 3 3,-5 1-1,-5 1-3,-6 2 0,-5 4-1,-7 8-5,-6 4 2,-6 6-1,-7 4-1,-6 5 1,-5 7 4,-4 5-2,-3 4 3,-1 2-1,-3 4 4,2 4 1,5 4-2,3 8 2,7 0 0,6 4-4,8 1-1,6-1 4,11-3-4,9 1 2,7-6-3,9-7-3,7-1 0,7-4 5,6-3 2,5 2-7,4-3 0,4 1 0,2-4 3,3 3 0,4 2 0,2-1 0,2-5-3,4-2 5,4 0 0,3-2-2,4-1 1,3-5 0,2-5-1,4-2 3,4 0-1,2-2 1,2-7-2,2-1 3,4 1 0,1-2-3,4-2 2,0-1-3,3 0 1,1-1-2,2 3 2,3 1-1,0-3-1,4 1 2,3 5 1,3 0-2,1 2 1,2-1 0,2-3-1,1-3-1,4 4 4,1 0-4,3-6 0,1-3 3,4-1-2,1 3-1,3 1 3,3 0 0,3-5-4,1-2 4,2-1-2,2 0 0,3-3 0,2-4 0,0-2 0,3 0 0,1 0 0,0-1 0,0 0 0,0-4 0,1 3 0,1 2 0,0-3 0,-1-3 0,-1-2 0,0 3 0,0 0 0,0 2 0,1-6 0,0-1 0,0 2 0,0 2 0,1-1 0,3-2 0,-2 1 0,-1-1 0,-2 5 0,-2 2 0,-2-3 0,1-1 0,-1 3 0,-3 4 0,-2-5 0,0 2 0,-2-6 0,-2-1 0,1-1 0,-2 0 0,-1-4 0,-3-4 0,0 0 0,-3-2 0,-2-1 0,-3-1 0,-2-3 0,-2-5 0,-1-3 0,-1-4 0,-2-3 0,-1-9 0,0-1 0,-5-5 0,-2-1 0,-5-2 0,-5 0 0,-8-3 0,-3 2 0,-9 1 0,-6 0 0,-7-2 0,-4-1 0,-7 0 0,-7-1 0,-6 1 0,-8 0 0,-5-1 0,-8-3 0,-5-2 0,-7 3 0,-7 0 0,-9 1 0,-5 2 0,-6 2 0,-10 4 0,-7 8 0,-10 5 0,-7 5 0,-6 0 0,-7 4 0,-8 4 0,-8 1 0,-3 1 0,-6 2 0,-5-1 0,-4 3 0,-5 4 0,-3 1 0,-2-1 0,-4 4 0,-1 1 0,-3 2 0,-1 1 0,-1-1 0,0 2 0,-3 2 0,0 0 0,1-1 0,-1-1 0,-1 0 0,-2 2 0,-3 2 0,-2 1 0,-4 2 0,-4 4 0,-6 6 0,-6 5 0,-5 3 0,-5 3 0,-6 7 0,-6 3 0,-2 3 0,-5 3 0,-2 5 0,0 6 0,0 10 0,-2 8 0,1 9 0,5 16 0,0 14-43,2 12-9,5 11 3,-2 12-8</inkml:trace>
</inkml:ink>
</file>

<file path=ppt/ink/ink58.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32:22.078"/>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0 14,'57'5'8,"2"0"1,-2-2-1,-4-1-3,-4 1-1,-5-1-1,-4-1-3,-4 3 0,-1 0 3,-4 1-3,0 5-3,-3-2-21,2 5-2</inkml:trace>
</inkml:ink>
</file>

<file path=ppt/ink/ink59.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32:25.265"/>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0 8,'49'0'7,"5"1"1,2 1-1,1 2-1,0 0 0,-1 2 1,-2-2-1,0 1-1,-4-2 0,-3 2-2,-7-2 0,-4-1 1,-6 2-1,-5-2-3,-6-1-9,-8-1-14,-1 2-6</inkml:trace>
</inkml:ink>
</file>

<file path=ppt/ink/ink6.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4:31.187"/>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75 110 51,'-19'-4'46,"0"-1"1,3 4 2,5 1-29,1 1-3,16 8-4,9 1-8,11 1 0,8-1-3,12 1-2,9-1 0,7 2 0,5-2 0,5-3 0,-1-3 0,0-2 0,-4 0 0,-6 0 0,-6-4 0,-8-2 0,-8-1 0,-9 1 0,-12 1 0,-10-4 0,-10-2 0,-11-2 0,-7 1 0,-7-1 0,-5-4 0,-4-3 0,-1 0 0,2 1 0,1 2 0,3 2 0,4 0 0,5 4 0,5 2 0,7 3 0,0 0 0,10 4 0,13-2 0,6 1 0,7 2 0,5 1 0,4 1 0,2 4 0,1 5 0,-3 4 0,-3 3 0,-7 1 0,-9 6 0,-9 4 0,-11 4 0,-8 1 0,-8-3-19,-6 2-5,-3-4-36,1-5-2,6-7-4</inkml:trace>
</inkml:ink>
</file>

<file path=ppt/ink/ink60.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41:30.281"/>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0 117,'12'15'45,"-3"-8"-37,-1-7-8,-3-11-52,4 0-3</inkml:trace>
</inkml:ink>
</file>

<file path=ppt/ink/ink61.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41:34.203"/>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0 130,'17'18'52,"2"-11"-2,2-6-27,-5-6-23,6 5 0,-1 0-34,1 1-21,4 1 1,-6-3 2,-2 3 2</inkml:trace>
</inkml:ink>
</file>

<file path=ppt/ink/ink62.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41:34.968"/>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48 48 81,'-9'-6'48,"-2"-3"-3,2 0-3,-1-2-43,0 0-13,10 11-24,0 0-8,0 0 1,11-2 0</inkml:trace>
</inkml:ink>
</file>

<file path=ppt/ink/ink63.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43:29.890"/>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37 7,'16'6'32,"-1"-7"2,9 2 1,0-1-23,8-1-8,4-1 0,8-1 1,5 0 1,5 1-2,4 1 2,2-1 1,5 0 0,2-1 1,3 2-1,4 1 0,1 2 0,2 0 0,5 3 0,0 1-1,3-1-1,2 0-1,4 1-1,0-1 0,4 0 0,2-2-2,2-2 1,2-1 0,2 2 0,0-2 0,2 0 1,-1 0 0,1 0-1,2 0 0,1 1 0,1 0-1,1 1 2,2-1-3,-2 2 0,1-1 0,-1-2 0,-1 1 0,-3 1 0,-3 0 0,-4-1 0,-5 0 0,-5 0 0,-4 2 0,-7 0 0,-6 1 0,-6-1 0,-6 1 0,-8 0 0,-5-1 0,-5 0 0,-6 0 0,-3-1 0,-3-1 0,-5 0 0,-2-1 0,-1 1 0,-22-1 0,0 0 0,0 0 0,0 0 0,0 0 0,0 0 0,0 0 0,0 0 0,0 0 0,0 0 0,0 0 0,-31-16 0,0 3 0,-5 2 0,-3 1 0,-4 1 0,-3 0 0,-6 1 0,-1 1 0,-2-1 0,0 3 0,3 2 0,3-2 0,5 1 0,6 0 0,8-1 0,6 2 0,6 2 0,6 0 0,-1 0 0,13 1 0,10 1 0,5 1 0,4 0 0,6 1 0,8 3 0,4-1 0,4 3 0,2 0 0,2 1 0,3 1 0,-1 1 0,-5-2 0,-3 1 0,-4-1 0,-6-1 0,-6 1 0,2 1 0,-25-10 0,0 0 0,6 26 0,-11-4 0,-7 0 0,-7 2 0,-7 3 0,-5 1 0,-3 2-28,1 5-23,-2-4-2,7-8-1,5-11 3</inkml:trace>
</inkml:ink>
</file>

<file path=ppt/ink/ink64.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43:31.546"/>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0 42,'6'8'39,"-1"2"2,5-1 0,2 5-24,5 3-12,8 4-2,6 3 1,7 5 0,6 0 0,4 1-1,3-1 1,0-1 0,1-3-1,-2-1 1,-4-3-2,-3 1 2,-3-1-1,-5 1 0,-2 0 0,-3 2 0,-3-1 0,-2 2 0,2-1-3,-1-1-1,1-1-8,-4 0-20,0-5-19,-1 1-1,1 0 0,-23-18 1</inkml:trace>
  <inkml:trace contextRef="#ctx0" brushRef="#br0" timeOffset="469">112 547 6,'18'-22'33,"8"1"0,1-5 1,6-4-24,5-3-3,4-4-4,5-1-1,7-4 0,1 0 1,3 0-2,2 0 1,-2 3-2,-2 5-6,-4 2-19,0 8-11,-13 3 3,-6 9-2</inkml:trace>
</inkml:ink>
</file>

<file path=ppt/ink/ink65.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45:51.281"/>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17 61 106,'-3'-12'50,"2"1"-3,-4-1-5,0-1-83,1 1-8,4 12-2,15 1-1</inkml:trace>
</inkml:ink>
</file>

<file path=ppt/ink/ink66.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1:30.796"/>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21 0 134,'-1'41'42,"-1"-10"-36,-3-9-6,-3-12-55,3 0-3</inkml:trace>
</inkml:ink>
</file>

<file path=ppt/ink/ink67.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1:31.765"/>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0 120,'20'9'46,"-9"-7"-8,-3-2-20,1 1-65,-9-1-7,0 0-3,0 0 3</inkml:trace>
</inkml:ink>
</file>

<file path=ppt/ink/ink68.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3:53.593"/>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1 0 75,'-1'12'51,"-1"8"0,3 10 2,3 6-46,3 6 0,3 8-4,5 3 1,7 2 0,2-4-4,5-7 0,5-9 0,3-8 0,2-12 0,2-12 0,1-16 0,2-9 0,-1-10 0,1-4 0,-3-6 0,-2-5 0,-3 0 0,-5 5 0,-5 7 0,-5 2 0,-6 9 0,-5 7 0,0 1 0,-17 32 0,-3 9 0,-2 10 0,-5 8 0,-3 17 0,-5 18 0,-2 17 0,-4 13 0,-1 11 0,0 6 0,1 4 0,7-2 0,3-10 0,6-17-49,7-18-11,4-24-5</inkml:trace>
  <inkml:trace contextRef="#ctx0" brushRef="#br0" timeOffset="703">1166 392 63,'-8'9'56,"-2"-4"-1,1 2-3,2 1-23,1 2-29,5-22 0,3-7 0,6-3 0,5-6 0,5-6 0,4-6 0,5-3 0,2-2 0,3 4 0,2 6 0,-2 3 0,-2 8 0,-2 9 0,-3 9 0,-4 14 0,-4 9 0,-4 11 0,-2 6 0,0 11 0,-2 7 0,1-2 0,1-2 0,-1-7 0,2-5 0,1-9-66,-2-10 4,1-6-2</inkml:trace>
</inkml:ink>
</file>

<file path=ppt/ink/ink69.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3:55.390"/>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60 5 95,'-11'-2'50,"-3"0"2,3 1 0,1 1-46,10 0-6,0 0 0,0 0 0,14 13 0,5-3 0,11 3 0,10-1 0,9 3 0,7 3 0,4 0 0,2 1 0,0 0 0,-7 0 0,-9 3 0,-11 1 0,-13 2 0,-14 1 0,-13 7 0,-16 5 0,-14 6 0,-15 2 0,-10 2 0,-5 2 0,-4-3 0,1-2 0,5-10 0,10-8 0,14-9-60,17-9-2,0-1-2</inkml:trace>
</inkml:ink>
</file>

<file path=ppt/ink/ink7.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4:20.437"/>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53 62,'-18'-8'41,"18"8"-1,12-10-12,7 5-21,11-2 1,14 4 2,13 0 0,16 1 1,14 1-1,17 2-1,12-2 0,13 4-4,12 2 0,12 4-5,10-2 0,9 4 0,9 0 0,8-1 0,7 0 0,10-1 0,2-5 0,4 2 0,1 0 0,-1 2 0,-4-3 0,-7 1 0,-8 2 0,-14-5 0,-17 0-53,-14-4-5,-21-2 4,-20 1-2</inkml:trace>
  <inkml:trace contextRef="#ctx0" brushRef="#br0" timeOffset="703">942 378 60,'0'0'49,"0"0"-1,14 5 3,7 10-38,8 13-1,8 12-1,7 9 0,6 11-11,4 7 0,-3 6 0,-2 3 0,-5 1 0,-5 5 0,-6-10 0,-6-4 0,-6-4 0,-6-7 0,-4-7-7,-8-13-30,-6-16-11,1 0-6,-20-43 0</inkml:trace>
  <inkml:trace contextRef="#ctx0" brushRef="#br0" timeOffset="938">1110 780 34,'-23'-47'35,"4"4"-2,4 3-2,1 6-3,4 12-4,1 9-4,1 0-3,10 28-4,3 11-3,3 8-4,4 12-2,2 7-4,1 1 0,1-4 0,-1-4 0,-3-9 0,-2-15 0,0 1 0,-10-23 0,-10-37 0,-4-10 0,-6-13 0,-4-12 0,-3-7 0,-2-3 0,0 5 0,3 6 0,6 10 0,6 15 0,11 17 0,11 20 0,10 12 0,11 10 0,8 6 0,9 7 0,5 2 0,5 0 0,1-3 0,-2-1-3,-2-3-54,-3 2 1,-7-3 2</inkml:trace>
</inkml:ink>
</file>

<file path=ppt/ink/ink70.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3:55.875"/>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587 0 95,'24'7'53,"-9"8"-1,-7 11 3,-11 10-55,-13 7 0,-8 15 0,-11 12 0,-9 7 0,-10 7 0,-4 7 0,-3 0 0,4 3 0,4-2 0,12-5 0,11-9 0,16-6 0,17-9 0,13-9 0,16-9 0,11-12 0,13-11 0,6-12 0,9-10 0,-1-11-32,-4-13-28,-9-13-1,-15-13 3</inkml:trace>
  <inkml:trace contextRef="#ctx0" brushRef="#br0" timeOffset="296">64 579 127,'-43'18'57,"22"-1"-2,28-3-39,25-4-16,28-2 0,26-1 0,23-4 0,21-2-9,17-1-46,3-3 0,1 0-1</inkml:trace>
</inkml:ink>
</file>

<file path=ppt/ink/ink71.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3:59.828"/>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3214 42,'0'0'21,"0"0"3,0 0-5,0 0-4,0 0-3,0 0-4,0 0-4,0 0-2,0-8-1,0-1-1,0 9-2,0 0 2,0 0 0,0 0 1,7-8-1,1 0 1,-8 8-1,7-6 0,2 0 0,-9 6 2,10-7-3,-1 2 1,-1 1 0,1 1 1,-9 3 0,9-3-1,-1 1 0,1 1 1,-9 1-1,7-1-1,2 0 4,-9 1-1,10-3-1,0 2 2,-10 1 1,9-8-2,0-1 3,-9 9 0,8-9-2,-1 0-2,-2 0 1,2 1 0,1-1-3,1 3 2,0-4-1,2-2 0,1 0-2,3-3 3,1-1-2,2-4 1,2 0 2,0-3-1,4 1-1,-1 1 1,2-2 3,1 0-3,-1-2 0,1 2 2,1 1-1,1-1-1,-2 0 1,3-2 1,0-1-3,1 1 2,1-2-1,-1-1-2,0 0 2,-1 2 1,0 0-4,0 2 2,-2 2 0,-2-1 0,0 5-1,-2 2 2,1 0-2,-2-2 0,-1 1 1,-1 2 2,2 0-3,0 0 2,1-1-1,2-2 0,3 2 0,1 1 0,2 0 0,1-6-2,2 2 3,2 0 0,-1-1-2,1 1-1,0-2 3,-2-1 1,2 0-3,1 1 1,-1 0 1,-2 1-1,1-2 0,-1 4 3,2 0-3,-1-1 0,-1 0 0,2 0 0,2 0-2,2-1 3,1-2-1,2-1-2,-1-2 3,3 2-1,-1 1-1,0 0 1,-2 0 0,2 0-1,-2 1 0,1 1 2,0 0-1,1-4-1,0-2 3,2 3 1,1-2-4,1-1 2,2 0 1,0-3-3,2 0 1,-1 3 1,0 1-2,1-4-1,-1 2 3,-1 0-2,2 0-1,-1 1 2,1-1 0,3-1 0,1-1 0,2 2 0,0-4 1,1 0-2,1 0 3,2 1-1,-1 1-1,0-2-1,1-1 1,-1-1 1,3 1-1,0 2 0,1 1 1,-1-2-3,-1 0 3,0 5 0,-1 1-2,1 1 0,-2 0 1,1 2 0,-1-2-1,1 2 2,3-1-1,1-1 0,0-1 1,-1 5 2,-1 2-4,1-3-1,-3 2 4,1 1-2,-3 2-2,0 2 2,1-2 1,0-5-2,4-1 2,1 1 1,1 3-4,0-2 1,-1 0 2,0-2-2,-1 5 1,-2 4 1,-3 1-2,-1 1 1,0-3 1,1 3 1,1 4-2,0-4 0,0-1 0,1 0 0,-1 1 1,0 2-1,0 3 1,-3-3-3,-1-2 2,1 7 2,1 3-4,0-1 2,0 0 0,0-2 0,1 1-1,1 2 2,-1 1 0,0-3-2,-2-1 3,0 4-1,0 1-2,-1-2 0,0 1 2,1 0-1,2 1-1,1 2 2,0 2-2,0-4 0,1-2 1,1 4 2,0 3-4,-2-2 1,1 0 2,-2 2 0,1-1-1,2 3 2,-2 2-2,1-3 0,-1-2 2,0 4-1,2 0-1,-1 1 0,1-3 0,-2 0 0,2 0 0,0 4 0,2 2 0,2-5-1,1-1 2,0-1-1,1 5-2,0 0 1,1-1 2,-2 1-1,-3-1 2,1 4-1,-2 2-2,0 0 3,-3-2 0,0 2 1,0 0-3,-3 0 0,0-1 1,-3 0-1,1 0 1,-1 2-1,-2 2 0,-1-2 0,-1 1 0,0 2 1,1 0-2,-1-1 1,1 2 0,1-2 0,0 0 0,1 3 0,-2-1 1,2-2-2,-3 1 2,1 1 1,-2 1-2,1 0 0,-1-2 2,3 1-1,0-2-1,2 5 2,3 0-3,0-4 0,0 1 3,0 0-1,1 3-2,1-1 1,-2 1 0,-2-4 0,1 1 1,0 0 0,0 1-1,1 0-1,-1 0 2,-1 2 1,-1-1-2,-2 3 0,-2-2 2,0-1-2,-3 1 0,-3 2 1,0 0-1,-1-2-1,-1-2 2,0 3 0,-2 1-3,-1-1 3,0 2-1,-1-2-2,-1-4 3,0 4 0,0 0-2,-1-1-1,1-3 4,1 2-2,-2-1 0,-2 1 1,1-2-1,-1 0 0,-1-2 0,1 1 2,-3 1-3,1-3 0,-1 2 1,1 2 0,1-1 0,-2 1 0,1 2 1,-2-3-2,-1 1 2,-1 2 0,1 0 0,-1-2-1,-1 2 0,1 1 0,-1-2-1,-1 3 2,-2-1-1,2-2 0,-2 0 0,-1 2 1,1 1-2,-3-2 1,2-2 3,0-2-3,2 3 0,-2 1 1,2-1-1,-1-3 0,-2 0 0,0-1 2,0 0-4,-2 0 1,1 0 2,2-2 1,-1 1-1,-1 1-1,3 1 1,-3 1-3,1-2 3,-2 1 2,0 1-5,-1-1 0,0-3 3,-2-1-1,0 0 1,2 2 1,-1-1-2,-2-1 0,-2-1 0,1 2 0,-2 1 0,2-3 0,0-1 0,-2-1 0,1 0 0,0 1 0,0 1 0,-2-4 0,-1 1 0,2 3 0,-2 2 0,0 0 0,2-1 0,0 0 0,2 1 0,1 1 0,1-2 0,-2-2 0,0-1 0,-2-1 0,1 2 0,-4 0 0,-2 1-2,-3 0-1,-2 4-2,-1 2-19,-1-2-25,2-1-2,-1-7 2,2 1 1</inkml:trace>
  <inkml:trace contextRef="#ctx0" brushRef="#br0" timeOffset="31062">7338 855 29,'7'7'41,"0"2"4,-7-9-16,5-9-10,-1 2-10,-2 14-41,0 2-3,-2-9-5,0 0-4</inkml:trace>
</inkml:ink>
</file>

<file path=ppt/ink/ink72.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4:10.046"/>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14 401 21,'-6'-16'43,"1"-1"1,1-3-18,1-2-3,5 0-4,2-1-4,5 0-4,3-3-4,4-4-3,2-1 1,2 3-2,2 3-3,0 1 0,-3 3 3,-1 6 0,-4 5 0,0 11 0,-3 9 0,-1 7 0,-2 5 3,1 9 0,0 11-2,2 8-4,1 6 0,2 4 0,1 0 0,3 3 0,2-1 0,3-6 0,0-13 0,3-5 0,2-11 0,1-11 0,2-10 0,-1-11 0,-1-12 0,-1-10 0,-3-7 0,-4-11 0,-4-8 0,-6-5 0,-6-7 0,-6-2 0,-6 1 0,-6 5 0,-5 5 0,-2 10 0,-1 10 0,0 9 0,0 9 0,6 11 0,2 9 0,2 0 0,16 6 0,6-1 0,8-3 0,9-2 0,9-3 0,7-6 0,4-5 0,2 3-9,1 2-47,-2 3-3,-7-1 2</inkml:trace>
  <inkml:trace contextRef="#ctx0" brushRef="#br0" timeOffset="1485">787 573 44,'-10'-5'46,"-1"1"0,1 1-19,0 0-5,10 3-7,3 10-3,4 1-5,5 7 0,4 1-3,3-2-1,3-2 3,2 0-2,-1-3-2,2-6 0,-1-6 1,-2-8-2,-2-7 3,-1-2-4,-2-4 0,-2-2 0,-3 0 0,-3 5 0,-2 1 0,-2 8 0,1-1 0,-9 20 0,-2 6 0,-2 14 0,-2 9 0,-2 8 0,-1 13 0,-3 7-24,-1 2-31,5 3 0,0-2-3</inkml:trace>
</inkml:ink>
</file>

<file path=ppt/ink/ink73.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4:13.265"/>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15747 0 18,'0'0'33,"0"0"4,0 0-16,-8 13-7,0 4-1,-1 6 2,-4 9 1,-5 8 1,-4 8-4,-4 12 0,-5 8-4,-3 6-1,1 4-2,2 6 0,4 1-1,6 3-1,5-4-1,8-6 1,9-5-4,11-7 0,5-10 0,10-10 0,7-10 0,7-12 0,7-9 0,3-9-4,6-10-29,2-4-19,-4-9 1,-6-4-3</inkml:trace>
  <inkml:trace contextRef="#ctx0" brushRef="#br0" timeOffset="344">15383 588 85,'-28'0'47,"7"-1"-1,0 0 0,35 6-38,14 3-4,16 3-2,13 3 2,14 4 1,12 4-7,7 4-37,4-5-7,3-1-2,-8-10-4</inkml:trace>
  <inkml:trace contextRef="#ctx0" brushRef="#br0" timeOffset="1000">14696 382 44,'-19'-8'49,"2"1"0,-2-1 3,1-3-28,3 1-6,-1 3-8,4 6-1,-1 0-9,12 9 0,5 2 0,7 3 0,7 3 0,7 3 0,7 2 0,6-2 0,3-2 0,3 0 0,-1 0 0,-5 3 0,-9-1 0,-9 3 0,-10 3 0,-9 3 0,-12 2 0,-11 3 0,-11-1 0,-9 2 0,-5 4 0,-1 3-28,-4 1-29,-2 0-1,0-1 1</inkml:trace>
  <inkml:trace contextRef="#ctx0" brushRef="#br0" timeOffset="33313">14439 3203 4,'8'-16'32,"5"-4"1,3-5-17,3-7-2,2-6 0,1-6 3,1-2-2,-2-3 0,-1-1 0,-2 3-2,-1 4-4,-3 4-1,-2 3-1,-2 6-3,-2 6-2,-2 4-2,1 7 0,-2 2 0,2 1 0,2 2-2,3 0 1,4 0 0,3 0 0,2-2 1,1 2 1,2-2 0,-3 2 0,-2 1 1,-3 3 0,-1 2 1,1 1-2,-2 0 2,2 1 0,-2-1-2,2-1-1,-1 0-4,0-2-23,-3-3-21,2-1 1,-3-4-1,0 0 0</inkml:trace>
  <inkml:trace contextRef="#ctx0" brushRef="#br0" timeOffset="49235">5519 7485 11,'0'0'37,"0"0"-5,0 0-5,0 0-10,0 0 0,23 15-4,6-8-3,8-5-3,6 2-39,5-8-1,10-2-2,-2-5-3</inkml:trace>
  <inkml:trace contextRef="#ctx0" brushRef="#br0" timeOffset="53406">7207 7502 25,'0'0'26,"0"0"3,0 0-3,0 0-5,0 0-2,0 0-8,0 0-1,0 0-1,0 0-6,0 0-3,0 0 3,0 0 4,0 0 0,29 15 0,3-7-1,5-3 2,4-4-19,6-1-36,-1-2 1,2-2-4,-7-2 5</inkml:trace>
  <inkml:trace contextRef="#ctx0" brushRef="#br0" timeOffset="54906">11826 2070 1,'-14'8'5,"3"7"3,-1 4 0,2 8 2,1 2 0,4 4 2,3-1-2,7 0 3,5-2-2,4-5-3,6-7-1,5-8 0,4-9 1,1-8-2,-1-4 1,-1-8-2,-5-4-2,-5-6 0,-7-3-5,-7-2-4,-9 3-10,-8 1-21,-4 10 0,-8 3-1</inkml:trace>
  <inkml:trace contextRef="#ctx0" brushRef="#br0" timeOffset="57110">0 7365 52,'0'0'31,"0"0"0,0 0-3,0 0-3,0 0-8,0 0-6,0 0 0,0 0-8,0 0 0,0 0 0,0 0 0,0 0-3,0 0 7,0 0-3,27-13-5,1 3 5,4 5-4,3 5 1,0 3 2,2-3 0,2 0-2,1 3 0,0-1 5,1-2-3,1 0-1,0-4 1,3-1-3,0-1 0,0 3 0,1-1 0,1-1 0,0 3 0,0 2 0,1 2 0,0 0 0,0 1 0,1-2 0,1 0 0,0 3 0,1-4 0,0-1 0,-2 1 0,-1 1 0,-1-1 0,-3 2 0,1 1 0,-1-4 0,-3 2 0,1 2 0,2-2 0,-1-2 0,3 2 0,1-1 0,0-1 0,0 0 0,0 2 0,-1 0 0,-1 1 0,0 1 0,-1-1 0,1 1 0,0 0 0,0 2 0,2-3 0,1 0 0,1 1 0,0-2 0,1 3 0,-2 3 0,0 1 0,-2-2 0,0 1 0,0 0 0,-1-1 0,-2-2 0,1-3 0,0-4 0,1-1 0,2 0 0,1 2 0,2-3 0,2 3 0,3 2 0,1 0 0,1 2 0,1 1 0,1-3 0,0 2 0,0 2 0,0 0 0,1-5 0,-1 3 0,1-3 0,0 1 0,-1 1 0,-1-2 0,0-4 0,-1 2 0,0 1 0,0-2 0,0 1 0,0 0 0,0 1 0,0 0 0,2 3 0,0 0 0,-1 0 0,-1 3 0,0 1 0,-1-1 0,0 2 0,-2-2 0,0 0 0,-2-1 0,2 3 0,-1-2 0,2-1 0,1 0 0,1 2 0,1 0 0,1-1 0,0 1 0,0-3 0,2-1 0,0 1 0,-1-1 0,-2-1 0,0 1 0,-2 3 0,0 1 0,-2 0 0,0 0 0,-2 0 0,2-3 0,0 3 0,1-1 0,3-1 0,2-3 0,2 1 0,3-1 0,2 0 0,2 2 0,3-2 0,2-1 0,2 1 0,1 1 0,1-1 0,1 0 0,2 1 0,0-2 0,2 0 0,-1 1 0,2 0 0,0-1 0,-1 2 0,1 1 0,0-2 0,-2-1 0,2 2 0,1-1 0,-1 0 0,0 0 0,2 0 0,0-2 0,2 1 0,2 2 0,0-3 0,2-2 0,1 1 0,2 0 0,1 0 0,1 1 0,0-3 0,2 0 0,0 3 0,-1 1 0,1-1 0,1-2 0,-1 0 0,0-1 0,1 2 0,-2 3 0,-1-3 0,-1 0 0,-1 0 0,-1 1 0,-2-1 0,-1 2 0,-1-2 0,0-2 0,1 2 0,-1 0 0,1-2 0,0 1 0,2 2 0,-1-2 0,1 0 0,-2 4 0,2-1 0,1-1 0,1 2 0,-3 0 0,3-2 0,2 1 0,2 0 0,1-1 0,1-1 0,-2-2 0,0 2 0,0 0 0,-2 1 0,-1-3 0,-1 0 0,-2-2 0,-2 2 0,2 4 0,1-4 0,-1 0 0,4 4 0,2-1 0,0-1 0,1 2 0,1-1 0,0-2 0,-1 5 0,-3-2 0,-6-5 0,-3 8 0,-2 5-11,-10-5-48,-9-1-2,-10-1 3</inkml:trace>
</inkml:ink>
</file>

<file path=ppt/ink/ink74.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4:17.437"/>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78 836 23,'-17'18'40,"-1"-2"4,6-1-3,0-6-29,2-5 0,1 2-5,10-15-1,3-6-1,4-5-2,3-7 0,7-6 1,4-4 2,5-2-3,4-9-1,3-1 0,-1 3 2,1 3-1,-3 9 2,-5 7 0,-3 9 2,-4 11 3,-1 20-2,-2 15-8,-1 15 0,1 11 0,3 8 0,4 4 0,3 0 0,4-6-49,5-11-8,-1-15 1,2-7 1</inkml:trace>
  <inkml:trace contextRef="#ctx0" brushRef="#br0" timeOffset="6938">415 1170 23,'-27'-3'39,"2"10"-1,0 1-20,2 4 0,6 5-6,4 4-4,8 2-1,7 1-3,7-1 1,7-3-1,5-6 0,4-4-1,2-2 2,0-6 1,-2-3 0,-5-5 0,-4-2-1,-6-3-1,-5-2-1,-9-4 2,-2 0-1,-6 3-2,-4 0 0,-3 3 0,-1 5 0,0 4-1,2 7 2,2 5-3,5 1 0,4 0 1,6 2 0,8-2 0,5-4-2,7-4 2,6-6-1,3-3 1,3-4 1,1-2-2,-2-7 1,-3-2 2,-6 0-1,-6 4-2,-8 0 1,-10 0 2,-6 3-3,-5 7 0,-4 8 0,-3 6 0,0 6 0,1 3 0,4 4 0,5 5-2,5 1 2,7-5 2,5-4-2,4-6 0,3-5 0,3-6 0,0-7 0,-3-4 0,-1-1 0,-4 0 0,-6-1 0,-5 1 0,-6 3 0,-5 5 0,-4 6 0,-4 5 0,0-1 0,0 1 0,3 1 0,4 2 0,5-5-25,0 2-25,10-7-3,10-11-1,2 3 4</inkml:trace>
  <inkml:trace contextRef="#ctx0" brushRef="#br0" timeOffset="11250">433 1228 36,'0'0'33,"-8"-8"-4,1-1-6,7 9-5,0 0-6,0 0-4,0 0-1,0 0-1,0 0-2,0 0 0,0 0 0,0 0-2,0 0-1,0 0-1,0 0 0,0 0-1,10 7 0,-2-3 1,1 0 0,-1 2 1,1-2 1,1-2-1,1 0 1,0 1-2,1 1 1,1-2 0,0-1 1,0 1-1,1 1-1,-2-1 0,1-1 1,2-1 1,1-1 0,1 1 0,2 0-1,1-2 1,3-1-1,0 0 1,1-1-1,-3 3-1,-1 0 1,-3-1-1,-3 2 1,0 2-1,-4 2 0,-2-2 0,1-1 1,1 0 1,0 1-2,1 0 0,0-1 0,0 0 0,0 0 0,-1 3 0,-1-1-1,-1 0-1,1 0 2,-9-3 0,9 3 0,0 1 1,-9-4 0,0 0-1,8 2 0,3 1 1,-11-3-1,0 0 0,8 3 0,1 2 0,-9-5 0,0 0-1,9 5 2,0 1-1,-9-6 0,10 7 0,0-2 0,-1-1-1,1 0 1,1-1 0,1 1 0,1 1-1,2 1 2,0-2-1,2 0-1,1 3 3,1-1-2,1 1 0,0-2 0,1-1 1,0 2 0,-1-1-2,0 0 2,-1 0-1,-1 1 1,0 2-1,-1 0 0,0 0 0,-1 0 0,1-1 0,1-1 0,0 0 0,1-2 0,1-2 1,1 1-1,0 1-1,0 1 1,2-1 0,-1 0-1,1 2 2,2-2-1,0-1 0,0-1 0,2-1 0,2 0 0,1 3 0,0-2 0,0 0-1,-1 1 1,0 1-2,0 0 2,-1 0 0,-2 0 0,0 1 0,-1-1 0,2 1 2,2 1-1,2-2 2,5 0-1,3-1 0,6-1 0,3 1-1,2-2 1,1 1-1,1 0-2,0 2 2,-1 3-1,0-1 0,-2 2 0,0-1 0,0 2 0,1-1 1,-1 1 0,-1-2-3,0 1-2,-1 0-5,1 5-6,-2 0-5,1 1-3,-2 2-4,3 1-7,4 4-13,-3-3 5</inkml:trace>
  <inkml:trace contextRef="#ctx0" brushRef="#br0" timeOffset="14297">7984 0 9,'-13'31'26,"-3"-4"-4,4-4-25,4 4-18,1-6-6</inkml:trace>
  <inkml:trace contextRef="#ctx0" brushRef="#br0" timeOffset="14484">7878 761 17,'-10'32'23,"1"-3"-27,2-1-14</inkml:trace>
  <inkml:trace contextRef="#ctx0" brushRef="#br0" timeOffset="14797">8093 1846 2,'-9'40'1</inkml:trace>
  <inkml:trace contextRef="#ctx0" brushRef="#br0" timeOffset="15969">2020 1554 6,'9'-5'16,"0"-1"-2,2 3-6,2 1-2,0 4-1,-1 0 0,1 2 1,-1 1 2,0 0-1,0 1 0,1-1 2,-1 1-2,3 0 1,0 1-2,2 2 0,2-1-3,1 2 1,2 1-2,2 1 0,1-1 0,2 3 0,1-1 1,2 0 0,3-1 0,2 0 0,3-2 1,3 0 0,3 0 0,-1-3-3,1 2 1,-2-2 2,-3 2-3,-3 0 1,-2 3-2,-4 2 0,-2-1 1,-3 0 1,1 0-1,0 1-2,0 2 4,2-1-3,1 0 0,0 0 1,1 1 0,2 0-1,-1 1 1,0-1 1,3-1-1,0-1 2,3 0 0,2-1-2,2-1 1,2-3 1,1 1 0,2 2-1,1 0-1,0-1 1,0 3-1,0 0 0,1 1 1,0 0-1,1 1 0,0-1 0,0 0-1,1 0 2,0-1-2,-1 0 1,-1 0-1,1 0 0,1-1 0,-2 2 0,0-1 0,-3 1 1,2 2 1,1 0-2,1 0 0,0-1 1,2-1 0,-1 2-1,1-1 1,0 0-1,0-1 0,-1 0 1,0 1 0,-2 0-2,0 2 2,-2-2 0,0 0-1,-1 0 0,1 0 0,-1 0 0,0-1 1,1-1-1,1 0 1,0 0-2,1 0 2,-1-2 0,1-1 0,1 1 1,2-1-1,-1 1 1,1-1-2,0 1 3,0-2-3,2 3 2,0-2-1,1 0-1,-1-1 0,1 1 0,-2 0-1,0-2 2,-2 0-2,0-3 1,-1 3 0,-2 0 0,0-3 1,-2 0-1,-2 2 1,-2-2-2,-1 1 2,-2 0-1,-2 2-1,-1-2 2,-2 2 0,0 0-1,-1-3-1,0 1 3,1 1-2,-2-3 0,-1 2 0,-1-1 0,-1 1-1,-1-1 2,-3 3-1,2 0-1,-2 0 0,1 1 2,1 0 0,-2 1-1,1-1 0,-1 0 0,0 1 0,-3-2 0,1 0 0,-2 2 0,0-2 0,1-1 0,-1 2 0,0-1 0,1 1 0,-1 1 0,0-3 0,-1 0 1,0 0-1,-1 1-1,0-1 1,-2-1 0,0-2 0,-1 1 0,-1-1 0,1 2 0,-1-1 0,-1-1 0,1 2 1,-2-1-1,2 2 0,-2-1 1,0 0 0,1-1-1,2-1 0,1 1 0,0-1 0,2-1 0,0 1 0,0-1 0,0 1 0,0 1 0,-2-3-1,0 1 1,0 0 1,-3 1-1,0-1 0,0 0 0,-1 0 0,-1-1 0,1 1 1,1-1 0,0-1-1,0 1 0,3-1 0,0 0 1,-1 0-1,2 0 0,-1 0 1,-1 3-1,0-1-1,-2 0 3,-2 0-2,0 1 1,-1-1-1,-1-1 0,0 2 0,-9-5 1,0 0 0,0 0-2,9 5 1,0 0 0,-9-5 0,0 0 0,0 0 0,6 9-1,0-1 1,-6-8 1,0 0 0,8 10-1,0 0 0,-8-10 0,0 0 2,3 8-2,2 1 0,-5-9 0,0 0 0,0 0-3,0 9-5,2-1-12,0 1-24,-2-9-6,0 0 0,0 0-2</inkml:trace>
  <inkml:trace contextRef="#ctx0" brushRef="#br0" timeOffset="43438">6965 2927 11,'-10'0'31,"-2"-2"-12,2 3-2,0 2-4,0 5-8,1 2-4,2 2 1,1 3-1,3 1 2,4 3 1,4-1 0,5-3 0,4-2 2,4-5 0,1-2 1,2-5-1,-1-5 3,-1-5-1,-5-5 1,-3-1 1,-5-3-4,-7-2-6,-5 0-16,-3 5-22,-8 1-3,-1 8-3,-6-1 1</inkml:trace>
  <inkml:trace contextRef="#ctx0" brushRef="#br0" timeOffset="46313">8279 3455 13,'-9'-8'24,"0"1"0,0-1-4,0 1-3,2-1-2,-1 0-1,1 0-5,7 8 2,-11-8-3,2 2 0,0 1-1,0 0-3,9 5 0,-12 3-2,1-1 1,-1 1-1,1 2 0,0 3 0,0 0-1,-1 3 1,-1 3 1,2 2-1,1 3 1,2 2-3,2-1 3,0 3-3,3-2 3,3 0-2,2-1 0,3-2-1,1-2 1,3-1 0,2-1 0,2-1 0,1-2-1,2-1 1,2-2 0,2-3 0,2 1-1,1-3 2,1-2-1,0-1 0,2-2 1,-1-3-1,-1 0 1,0-4-1,-1-1 1,-1-3 0,-2 0 0,-1-1 2,-3-1-1,-2-1 0,-2 0-2,-3 0 2,-3-1-1,-1 1 0,-2-2-2,-1 1 1,-1 1-2,-2 2 1,-1-1 2,-2 4-1,-4 0-1,-2 1 1,-5 1 1,-4-2-2,-4 4-2,-5 3-4,-3 4-14,-3 4-30,-3 3 0,3 2-1,-4 2 2</inkml:trace>
</inkml:ink>
</file>

<file path=ppt/ink/ink75.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4:53.453"/>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247 39 7,'0'0'33,"0"0"-10,-11-9 1,1 0-4,10 9-2,-14-12 1,2 6-3,-1 3-2,-1 5-3,-2 2-3,-2 4-3,-2 2-1,-1 7 0,0 7-3,0 0 1,2 5 1,2 4 2,5 1-3,5 3 1,7 0 1,6-4-3,6-3 2,7-4 0,5-6-1,7-8-1,3-9 4,2-6-1,0-9-2,-1-6 2,-5-7 0,-5-7-4,-8-7 0,-11-1 0,-9-1 0,-10-1-8,-8 8-15,-8 8-28,-8 9-1,0 12-1,1 6 3</inkml:trace>
</inkml:ink>
</file>

<file path=ppt/ink/ink76.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4:56.046"/>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19 7 33,'-10'-4'29,"1"1"-5,13 13-4,6 1-5,6 4-5,5 4-2,7 8 1,7 6-3,5 3-5,9 2-10,5 3-19,4-4-11,7 0 1,-1-7-3</inkml:trace>
</inkml:ink>
</file>

<file path=ppt/ink/ink77.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4:58.296"/>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490 184 12,'0'-8'42,"-4"-7"1,3 2-1,-6-3-16,-2-6-10,-3 1-3,-6-3-3,-5 2-3,-8 0-2,-5 9 0,-5 6-2,-4 9-2,-1 11 0,-1 11-1,4 12 1,3 13-1,6 12 2,9 8-1,7 1 2,9-1-2,10-5 1,10-13 0,10-14-1,10-17 1,10-19-1,6-18 2,4-18-1,0-14-1,-1-12 0,-4-8 0,-8-1-1,-8 2 0,-9 7 2,-8 11-2,-10 13 3,-5 20-3,0 0 0,-10 51 0,4 9 0,2 10 0,6 5 0,4 2 0,8 2-4,2-8-14,9-6-27,9-6-7,0-8-1,5-6 0</inkml:trace>
  <inkml:trace contextRef="#ctx0" brushRef="#br0" timeOffset="469">813 407 53,'1'15'46,"-2"1"1,1 5 1,0 2-39,2 2-2,4 3 1,3-3 1,4-2-3,3-8 0,4-8-1,2-10-4,3-8 2,-1-7 0,1-4 1,-4-6-4,-3 0 0,-3 1 0,-4 4 0,-2 4 0,-4 9 0,2 0 0,-12 24 0,-3 9 0,-6 10 0,-2 11 0,-2 8-4,-4 10-49,6 7-3,-1 3 2,6 4-1</inkml:trace>
</inkml:ink>
</file>

<file path=ppt/ink/ink78.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4:57.578"/>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6 0 13,'-22'24'23,"22"-24"-5,0 0 8,24 20-1,11-5 3,14-4-2,14-4 3,15-5-11,18 1-2,10-3-9,12 0-48,5-6-5,7 0-5,-11-8 3</inkml:trace>
</inkml:ink>
</file>

<file path=ppt/ink/ink79.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5:13.984"/>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23 483 63,'-23'5'52,"23"-5"0,0 0 0,0 0-28,0 0-18,12 23-2,17-10-2,14-6-2,12-2 0,8-3 0,8-7-28,8-2-25,0-11-1,-2-3 2,-6-7-3</inkml:trace>
  <inkml:trace contextRef="#ctx0" brushRef="#br0" timeOffset="469">1214 217 52,'0'0'53,"0"0"0,0 0-1,-17-34-32,-1 1-8,-4 2-5,-3 3-3,-2 2-2,0 1-2,-4 3 0,-1 7 0,-1 12 0,0 10 0,2 10 0,2 7 0,3 13-4,6 7 4,7 6-1,5 1 0,5-5 1,5-2 2,5-9-3,1-4 2,3 2 3,-11-33-4,31-7 0,-3-1 0,0-3 0,1-4 0,1-9 0,1-4 0,-1 3 0,-1 2 0,-1 0 0,-3-1 0,0 0 0,-25 24 0,0 0 0,23-4 0,-1 0 0,-22 4 0,-7 36 0,-1 8 0,-2 2 0,0 0 0,0 3 0,0-1 0,2 1 0,2-2-26,2-8-28,4-11-3,1 1 1</inkml:trace>
  <inkml:trace contextRef="#ctx0" brushRef="#br0" timeOffset="969">1432 639 87,'0'0'36,"0"0"-37,24-3 2,0 2-45,-24 1-8</inkml:trace>
  <inkml:trace contextRef="#ctx0" brushRef="#br0" timeOffset="1125">1909 242 96,'0'0'53,"0"0"7,0 0-14,-31-21-46,1 11 0,-1 1 0,4-2 0,1 0 0,2 6 0,1 0 0,23 5 0,0 0 0,0 0 0,-8 33 0,15 0 0,10-2 0,9-5 0,7-3 0,1 2 0,3 3 0,-1-1 0,-3-2 0,-6-3 0,-8 6 0,-10 5 0,-9 0 0,-8-1 0,-7-1 0,-8-6 0,-6-10 0,-1-7 0,1-12 0,3-11 0,6-9 0,7-9 0,7-15 0,9-5 0,7 4 0,3-2 0,5 5-22,3 4-38,0 4 1,1 2 1</inkml:trace>
</inkml:ink>
</file>

<file path=ppt/ink/ink8.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4:22.031"/>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69 119 3,'10'-27'41,"-10"27"3,0 0 1,-25-18-24,1 0 2,24 18-4,-17 32-5,6 8-4,9 10-3,7 8-3,10 10-2,9-4 5,11 0-7,8-13 8,7-16-1,4-20-7,3-19 0,-2-20 0,-4-21 0,-10-11 0,-9-8 0,-14-4 0,-15-2 0,-18 3 0,-16 11 0,-14 13 0,-9 19 0,-8 13 0,-3 13 0,5 18 0,8 16-43,12 7-14,13-3-1,13-2 1</inkml:trace>
</inkml:ink>
</file>

<file path=ppt/ink/ink80.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5:15.906"/>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25 172 27,'-10'-23'35,"0"1"5,10 22-17,0 0-12,-3 21-1,1 1 2,2-22 0,0 27 0,1 5 0,-2-7-4,1 1-1,0-26 1,0 0-3,0 0-3,0 0-1,0 0 2,7-28-2,3-5 0,2 1-2,2-6 0,2 0 0,2 2 2,-1 12-1,0-1-2,-17 25 1,23 13 3,-1 0 0,-13 10-1,0 2 2,-2 3-4,-2-7 2,2 2 1,-7-23-1,0 0 1,0 0-2,0 0 2,27-28-2,-6-5 2,-1 1 0,0 0-1,0 9 0,1-1 1,-21 24-1,19 23 1,-6 13 0,-3 7 0,-1 5-2,0 5-9,-1-3-13,0-8-29,4-9 0,0-10-3,2-1 1</inkml:trace>
  <inkml:trace contextRef="#ctx0" brushRef="#br0" timeOffset="562">113 524 81,'-18'22'44,"1"0"4,17-22-4,35 9-37,5-11-1,9-12 1,12-9-1,12-11 2,12-14-4,10-6-4,7-10 0,6-2-24,4 1-28,-6 4-1,-7 13-1,-17 4 0</inkml:trace>
  <inkml:trace contextRef="#ctx0" brushRef="#br0" timeOffset="844">1201 390 47,'0'0'44,"0"0"5,-30 28-1,0-1-25,-6-3-10,1 5-7,-3 3 5,3 1-4,5-4 0,10 2-7,8-4 0,15-6 0,-1 2-4,29-15 6,6-1-4,3 0 4,2 5 0,-3 0-2,-7 1 0,-7 5 0,-12 7 0,-9 2 0,-14 6 0,-11 2 0,-7 0 0,-7-8 0,-1-2 0,1-3-49,5-15-6,8-10 1,-1 0-7</inkml:trace>
  <inkml:trace contextRef="#ctx0" brushRef="#br0" timeOffset="1219">1331 107 28,'0'0'47,"0"0"2,0 0 3,0 0-28,30 7-9,-5-3 2,3 6-2,1-3-7,2 6-8,-1 0 0,2-2 0,-4-4 0,-5 3 0,1-1 0,-24-9 0,-4 28 0,-7-5 0,0-1 0,-18 0 0,-1 0 0,1 0 0,1-3 0,4-3 0,6 6 0,7 0 0,8 1 0,8-1 0,1 2 0,16-15 0,10-2-4,5-5-53,1-8-3,2-4-3</inkml:trace>
</inkml:ink>
</file>

<file path=ppt/ink/ink81.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5:18.312"/>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307 80 83,'0'-22'50,"-3"-2"-1,1 7-1,-1 8-36,2 1-6,-4 22-4,-1 9 3,-1 9-5,-5 11 0,-3 11 0,-3 13 0,-3 12 0,0 7 0,2 8 0,2 4 0,6-2 0,6-5 0,10-7 0,8-10 0,12-15 0,10-16 0,4-19 0,9-15 0,3-14-58,-4-19 3,-1-12-2,-12-16 1</inkml:trace>
  <inkml:trace contextRef="#ctx0" brushRef="#br0" timeOffset="281">54 474 82,'-34'13'53,"14"2"0,17-2-2,17-6-35,16 0-16,16-3-41,16-6-10,15-2 0,5-9-3</inkml:trace>
</inkml:ink>
</file>

<file path=ppt/ink/ink82.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3:57.328"/>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49 211 26,'-12'8'24,"2"4"-5,1-1-8,2-1-5,2 1-2,1-2-3,2 0 1,2-9 5,0 0 1,0 0-1,2-15 4,-1 0-2,-1-1 1,0-4-1,0-3-1,2-2-3,2-4-1,0-2-1,4 5-1,1 1-1,2 3 0,2 5 2,-1 5-2,0 7 1,-1 8 0,-1 7 1,-1 5-1,0 6 2,-1 2 0,0 5-1,1 2 0,0 1 1,0-1-2,1-5-1,1-4 2,1-6-2,3-7 1,0-10-1,3-9 2,1-7-2,0-6 0,0 0 1,-1-1-2,-4 2 1,-2 8-1,0 0 0,-12 15-1,0 11 2,-1 3-1,-2 1-1,0-2 3,1-1-1,1-2 0,1 2-1,0-12 1,9-4 1,1-5-1,1-2 0,2-1-3,3-2 1,3-2 2,2 0-1,1 2 0,3 3-2,1 7 1,-2 8 1,0 7-1,-3 4 2,-2 4-1,-4 4-2,-2-2 3,-3-2 0,-1-3 0,-2-7-1,1-10 2,1-8-2,0-6 1,1-4 0,0-1 0,0-1-2,-1 2 2,0 2-1,-2 4-1,-1 1 1,-6 12 1,0 0-2,0 0 0,0 0 1,0 0 1,0 0-3,0 0 2,0 0 0,0 0-1,0 0 2,9-1-1,0 1 3,-9 0-4,9 3 2,0-2 2,0 2-2,-1 0-1,0-2 0,1 1 0,-9-2-1,9-2 3,0 1-2,-9 1-2,0 0 2,0 0 0,0 0 1,0 0-2,0 0 1,0 0 0,0 0 1,0 0 1,0 0-2,0 0-1,0 0 2,0 0 0,0 0 0,0 0 0,7-3-1,2-1 1,-9 4 0,0 0 1,0 0 0,0 0 0,0 0-2,0 0 2,0 0-2,0 0 0,0 0 0,0 0 0,0 0-2,0 0 0,0 0 1,0 0-1,0 0 1,0 0 1,0 10 1,1 0-1,-1-10-1,12 5 0,-4-1 3,1 2-2,-9-6 0,0 0-1,10 3 0,0 0 2,-10-3 0,0 0-1,0 0-2,0 0 3,0 0-2,0 0 2,0 0 0,8 8-1,0 0 0,-8-8 0,0 0 1,0 0 0,0 0 1,0 0-2,0 0 0,0 0-1,0 0 3,0 0-3,0 0 0,0 0 1,0 0-3,0 0 2,0 0 0,0 0 0,0 0 1,0 0 0,0 0 2,0 0-1,0 0-1,0 0 2,0 0-1,0 0-1,0 0-4,0 0-23,0 0-23,0 0-2,0 0 2,1-8-2</inkml:trace>
</inkml:ink>
</file>

<file path=ppt/ink/ink83.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4:42.546"/>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0 15,'0'0'16,"0"0"0,0 0-2,0 0-2,0 0 0,0 0-3,11 7-1,-2-1-2,-1 1-2,1-1 2,-9-6-2,12 6 1,1 0-1,1-1 1,1-1-1,2 1 0,0 0 0,2 1 0,-2 1-2,2-1 0,-2 2-1,0-1 1,-1 1 1,0 0 1,4-1 0,3-2 0,1-2 1,3 2 0,0-1-2,-1-2 0,0 1 0,-1-1-2,-6 2 0,-3 0 0,-2 2 0,-3 0-1,-1-2 2,1 1-1,1 1 1,2-2-1,0 0 1,3-1-1,3 1-1,1 0 1,3 2-2,-1 1 1,2 1 0,-1 3 0,1 1 0,0-1 0,0 1 2,-2 1-1,0-2 1,0-1 0,-2 1-1,-2-2 0,-1-1 0,-1 2 1,-2 1-2,1-2 0,-2 3 0,1 1 0,2 0 0,1 2 1,1 0 0,2-2-2,0 1 3,2 1-2,2-1 0,2 1 1,-2-1 1,3 0-2,1-1 2,1 0-1,2 1 0,1 0 0,0-2 1,3-1-1,2 1 0,0-1-1,0 0 0,0 2 0,0-1 1,-1 2-1,0 1 1,1 1-2,0 1 2,-1 1 0,1-1-2,1-1 1,1 0 1,1-1-1,1 1 0,0-1 0,1 0 0,-1-1 0,1 1 1,3 1 1,0-1-2,0-1 1,-1 0-1,2 0 1,-1-1-1,1 2 1,0 0-1,-2-1-1,1 0 2,2 2-1,-1 1 0,1 0 0,1 1 0,1-1 0,0-1 1,0 1 0,2 0-2,-2 0 1,-1-2 1,0 0 0,-1-1-2,0 1 2,1 0-1,0-1 0,0 1 0,1-2 1,2 2 0,-1 1-2,0 1 2,1 0-1,1 0 0,0 0 0,-1 1 0,0 0-1,0 0 1,1 0 1,4 0-1,-1-1 0,0 2 1,2-1-1,0 1-1,0-1 2,0 0-1,-1 0 0,-1-1 0,2 1 1,-2 0-1,-1 0 1,-1 0 0,1 1-1,0-1 0,-1 1 0,-1 1 0,-2 0 0,-1-2 0,-1 1 0,-1-1 0,-2 0 0,0 1 0,-2-2 0,-1 0 0,-2-1 1,0 0-1,0 0 0,-2 0 1,1 1-1,0 0 2,-1 0-2,1-1 0,0 1 0,0 0 0,2-1 0,0-3 0,-1-1 0,-1 0 0,1 0 0,0 0 0,-1-3 0,1 3 0,1 0 0,0-1 0,0 1 0,0 1 0,0 0 0,-2-1 0,-1 2 0,-1 1 0,1-3 0,-1 0 0,-2 1 0,-1-1 0,-1 1 0,-1-2 0,1 1 0,-2-1 0,-1 1 0,-1 1 0,1-1 0,-1 1 0,0 1 0,0-1 0,0 0 0,-1 1 0,-2-2 0,-3 0 0,1 1 0,-2 0 0,-2-1 0,1-2 0,-2 1 0,2 0 0,-1-2 0,5 0-40,3 1-14,1-6 2,5-2-1</inkml:trace>
</inkml:ink>
</file>

<file path=ppt/ink/ink84.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7:26"/>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24 1401 7,'-12'-13'37,"0"2"-13,12 11-2,0 0-4,0 0 1,0 0-4,11-4-2,1 4-5,6 0-1,6-1-3,6 0-2,8 0-11,8-1-23,3-5-8,6 1-2,-4-3 1</inkml:trace>
  <inkml:trace contextRef="#ctx0" brushRef="#br0" timeOffset="1125">773 1454 26,'0'0'31,"0"0"-6,14-2 0,5-1-6,6-1-2,8-1-3,8-1-19,7 4-28,1-5-7,7 4 2,-6-3-3</inkml:trace>
  <inkml:trace contextRef="#ctx0" brushRef="#br0" timeOffset="9390">1386 0 5,'32'72'12,"3"14"-1,3 12-3,1 10-3,2 7-5,3 3-2,0 0-1,3-6-3,2-5-6</inkml:trace>
  <inkml:trace contextRef="#ctx0" brushRef="#br0" timeOffset="9921">2085 30 6,'28'66'28,"5"11"-2,6 19-27,8 21-12,4 11-14</inkml:trace>
</inkml:ink>
</file>

<file path=ppt/ink/ink85.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7:36.875"/>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41 783 39,'-20'-6'42,"-1"-1"3,42-4 2,17-3-29,25 0-6,27-4-2,25-4-1,24-4 3,19-1-1,11-1-6,8-1-2,-2 2-1,-6 3-5,-13 6-8,-18 4-17,-21 3-23,-19 7 1,-28 2-3,-26 6 3</inkml:trace>
  <inkml:trace contextRef="#ctx0" brushRef="#br0" timeOffset="343">428 494 47,'14'-4'42,"-4"-1"-5,0 1-5,-10 4-4,-12 8-8,-5 1-2,-10 4-4,-8 5-5,-7 3-5,-4 5 0,-4 4-4,1 2 0,2 2 0,7 6 0,7-1 0,12-1 0,11 2 0,14-1 0,15-1 0,15-1 0,12-1 0,12-9 0,14-8-27,13-2-27,8-11-4,9-9 1</inkml:trace>
  <inkml:trace contextRef="#ctx0" brushRef="#br0" timeOffset="937">2529 191 35,'4'-17'43,"8"0"-3,7-3-6,10-3-4,14 1-9,12-2-3,14 4-5,9 1-2,9 5-4,1 5-4,-1 7-3,-7 7 0,-11 8 0,-14 7 0,-17 8 0,-18 7 0,-16 9 0,-21 4 0,-19 9 0,-16 6 0,-17 4 0,-12 2 0,-12 0 0,-8-5 0,-3-7 0,2-4 0,10-12 0,12-9 0,15-6 0,19-7 0,22-2 0,19-2 0,22 2 0,17-2 0,14 3 0,13-1 0,13-1 0,9-2 0,6-5 0,8-2 0,3-4 0,4-5-56,5-6-7,0-9 2</inkml:trace>
</inkml:ink>
</file>

<file path=ppt/ink/ink86.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7:38.406"/>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315 300 71,'23'-8'46,"-7"5"-3,-1 0 1,-39 1-41,-7 10-1,-9 7-3,-7 5 2,-4 5-1,-2 1-1,4 1 2,9 0 0,15 0 1,16-3 2,16-2 2,19-4-1,14-1 2,12 2 1,6 1 1,3-1-5,-2-2-4,-5 3 0,-11-1 0,-9 4 0,-17 1 0,-13 2 0,-17 0 0,-12 3 0,-12 0 0,-9-3 0,-3-2 0,-2-1-33,2-8-23,8-4-2,8-8 1</inkml:trace>
  <inkml:trace contextRef="#ctx0" brushRef="#br0" timeOffset="390">727 421 85,'29'25'51,"-6"11"1,-14 9-1,-7 0-42,-7 3-22,1 2-19,2-4-19,-1-10 3,7-14-3,0 2 0</inkml:trace>
  <inkml:trace contextRef="#ctx0" brushRef="#br0" timeOffset="531">916 160 40,'0'-63'36,"-8"10"-9,1 20-24,-3 22-30,-1 10-11,5 12-3</inkml:trace>
  <inkml:trace contextRef="#ctx0" brushRef="#br0" timeOffset="703">1367 493 80,'16'10'51,"1"-1"-2,-29-7-2,-10 3-33,-9 2-14,-6 4 0,-5 5 1,-5 4-2,1 7 0,0 3 0,5 2 2,9 0 0,11-2 1,11-4 1,12-7-2,11-7 0,12-9 1,7-6 0,8-8-2,4-10 1,2-7 1,-2-6-2,-2-2-3,-3-2 4,-7 1-2,-6 1 1,-6 6 0,-7 9 3,-4 12-3,1 1 0,-7 34 0,3 10 0,1 14 0,4 16 0,3 12 0,5 11 0,0 4 0,-1 1 0,-4 0 0,-5-2 0,-10-8 0,-14-12 0,-17-14 0,-16-13 0,-13-15 0,-11-16 0,-4-14-15,1-9-40,7-12-5,11-8 2</inkml:trace>
</inkml:ink>
</file>

<file path=ppt/ink/ink87.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7:39.937"/>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848 277 7,'-2'-46'39,"-16"-3"1,-6 3 1,-7 4-26,-8 8 0,-4 6-1,-1 7 0,1 11 0,2 14-3,4 18-1,3 15 0,5 19-4,3 16 1,6 19-1,5 12 0,8 12-6,8 4 0,9 0 0,5-5 0,7-7 0,3-12 0,1-18 0,0-13-8,-5-15-36,-8-18-8,-6-15 1,1 0-1</inkml:trace>
  <inkml:trace contextRef="#ctx0" brushRef="#br0" timeOffset="375">0 655 74,'14'-5'47,"10"7"2,3 3-1,2 3-38,11 4-8,12 3-2,13-4-6,14-4-13,12-4-28,4-9 0,4-5-2,-4-7 0</inkml:trace>
  <inkml:trace contextRef="#ctx0" brushRef="#br0" timeOffset="703">1174 720 60,'12'14'49,"1"11"-2,-7 3 2,0 5-29,0 11-15,-2 6-1,0 7-6,1 0-13,0-3-26,1-11-6,3-11-2,-1-17 0</inkml:trace>
  <inkml:trace contextRef="#ctx0" brushRef="#br0" timeOffset="891">1230 482 79,'3'-19'39,"-4"3"-15,1 7-24,0 0-42,9 10-5,7 7 2</inkml:trace>
  <inkml:trace contextRef="#ctx0" brushRef="#br0" timeOffset="1047">1835 783 85,'-20'2'47,"-7"0"3,-13-3-3,-9 5-42,-2 10-3,2 7 0,2 9-2,6 8 1,7 4 0,10 3 1,12 2 0,12-2-1,12-7-1,9-9 2,10-7 0,7-12-1,5-10 0,0-8 1,0-9 0,-3-10-2,-6-5 0,-6-6 0,-8-6 0,-6 0 0,-6 4 0,-4 4 0,-3 6 0,-3 11 0,1 0 0,3 34 0,3 16 0,5 15 0,5 14 0,2 14 0,4 10 0,0 11 0,-1 4 0,-5 0 0,-6-2 0,-9-8 0,-9-9 0,-11-13 0,-12-19 0,-9-19 0,-11-24 0,-6-21-57,-1-18 0,2-18-1,8-10 1</inkml:trace>
  <inkml:trace contextRef="#ctx0" brushRef="#br0" timeOffset="1563">2546 748 91,'15'-2'52,"2"0"1,-44-2 0,-8 1-47,-5 0-6,-2 4 0,4 4 0,8 4 0,9 3 0,10 4 0,12 3 0,10 4 0,10 3 0,8 0 0,5 3 0,0-1 0,-1-1 0,-6 2 0,-11 0 0,-10-1 0,-14-3 0,-12 1 0,-13-5 0,-12-6 0,-4-1 0,-2-5-39,-1-6-18,5-3 1,5-4-1</inkml:trace>
  <inkml:trace contextRef="#ctx0" brushRef="#br0" timeOffset="1891">2824 1247 120,'73'20'54,"-13"-5"-40,-19-1-13,-28-8-40,0-1-18</inkml:trace>
</inkml:ink>
</file>

<file path=ppt/ink/ink88.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7:51.765"/>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357 35 5,'-2'-12'36,"-2"2"-8,-4 0 0,-2 6-6,-6 6-2,-4 7-5,-3 11-1,-7 11 0,-2 14-2,-4 17-1,0 16-1,-2 13 1,3 10-4,5 8 1,7 0-2,13-4-1,14-10-2,15-21-3,20-21 0,18-26 0,15-26 0,10-27 0,8-21 0,-1-23 0,-6-13 0,-14-12 0,-20-6 0,-27-3 0,-24 4 0,-25 11 0,-18 14 0,-12 20 0,-9 18 0,-2 19-46,4 23-11,8 17 3,15 16-2</inkml:trace>
  <inkml:trace contextRef="#ctx0" brushRef="#br0" timeOffset="453">1310 637 36,'-25'0'45,"-6"-1"0,3 7-1,4 3-26,6 4-5,7 3-3,10 2-6,11 4-1,6 2 3,7 4 0,3-2 1,1 2 1,-5-3 2,-4 5-10,-13 0 0,-10 1 0,-18-3 0,-11-3 0,-13-3 0,-5-4 0,-4-3 0,3-6-25,6-9-30,15-5-1,15-8-2</inkml:trace>
</inkml:ink>
</file>

<file path=ppt/ink/ink89.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7:52.656"/>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478 148 45,'13'-22'46,"-3"0"1,-10-3 2,-7 1-21,-8 4-13,-11 6-9,-5 7-2,-9 5 0,-6 10 0,-5 7-1,-1 14 1,0 9-4,3 8 0,4 4 0,7 4 0,10 2 0,13-3 0,9-8 0,13-11 0,11-16 0,11-13 0,8-14 0,9-14 0,4-14 0,1-9 0,-2-6 0,-3-3 0,-7 1 0,-7 2 0,-6 5 0,-7 12 0,-8 12 0,-7 14 0,2 0 0,-15 42 0,0 12 0,-2 10 0,2 8 0,4-1 0,8-1 0,7-10 0,13-14-16,11-15-37,4-19-4,4-17 1,-1-15 1</inkml:trace>
  <inkml:trace contextRef="#ctx0" brushRef="#br0" timeOffset="453">761 163 36,'-1'42'42,"-2"2"4,-1 2 1,2-2-28,-1-4-6,2-3 1,1-12-1,1-12-4,1 0 0,3-37-2,6-9-7,1-5 0,3-5 0,4-4 0,5-1 0,5 6 0,3 9 0,1 5-13,-1 8-38,5 4-2,-2 4 1,0 5-1</inkml:trace>
  <inkml:trace contextRef="#ctx0" brushRef="#br0" timeOffset="703">1306 216 91,'7'11'50,"5"-2"2,1-7 0,4-7-42,7-3-10,8-7 0,4-7 0,2-4 0,-2-4 0,-7-2 0,-10-3 0,-10 3 0,-11 7 0,-15 13 0,-10 15 0,-11 13 0,-3 13 0,-3 15 0,5 15 0,6 4 0,11 0 0,15-6 0,15-13 0,21-9-13,18-12-42,18-22-2,20-16-2</inkml:trace>
</inkml:ink>
</file>

<file path=ppt/ink/ink9.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24:22.531"/>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0 637 66,'12'40'44,"-3"0"4,-1 1-14,-4 3-27,-1-7 6,-1-6-4,-3-9 0,1 1 3,0-23-3,-5-26-5,2-7-4,3-6 0,2-5 0,4-2 0,3-4 0,6 9 0,6 5 0,6 4 0,4 5 0,3 5 0,4 8 0,-1 1-10,0 7-48,0-1 1,-2-3 2,-4 1-2</inkml:trace>
  <inkml:trace contextRef="#ctx0" brushRef="#br0" timeOffset="312">528 489 95,'15'33'52,"-1"-1"-3,-7 1-3,-1 3-49,-1 7-40,-1-7-2,4-6-13,-4-8 4</inkml:trace>
  <inkml:trace contextRef="#ctx0" brushRef="#br0" timeOffset="437">631 226 93,'-12'-53'31,"-2"15"-29,-1 0 2,15 38-47,0 0-8</inkml:trace>
  <inkml:trace contextRef="#ctx0" brushRef="#br0" timeOffset="703">1117 540 75,'17'-24'49,"-10"-3"0,-3 6-1,-8-5-39,1 1-3,-19 14 1,-6 9-5,-3 12 1,-4 11-3,-1 10 7,2 6-7,4 19-2,6 1 0,10 3-2,11-9-3,12-11 8,10-12-3,8-14-5,7-16 4,2-23 7,1-12-1,-1-10 0,-6-4 2,-4-5-5,-7 5 3,-5 5 0,-5 8-1,-3 11-3,0 2 5,-6 25-4,0 0 0,8 31 0,2 0 0,4 11 0,-1 5 0,2 6 0,-2 5 0,-4 6 0,-6 0 0,-5 2 0,-10 0 0,-8-4 0,-10-8 0,-7-8 0,-6-4 0,-2-18 0,1-12-10,2-16-47,3-11 2,6-12-2</inkml:trace>
  <inkml:trace contextRef="#ctx0" brushRef="#br0" timeOffset="1187">1430 240 98,'44'21'52,"-12"11"4,-7 13-11,-13 15-48,-3 2-44,-3 3-9,-6-12 7,-3-6-2</inkml:trace>
  <inkml:trace contextRef="#ctx0" brushRef="#br0" timeOffset="1344">1586 81 99,'0'-36'48,"2"13"-16,0 1-32,-2 22-43,0 0-7,0 0-3</inkml:trace>
  <inkml:trace contextRef="#ctx0" brushRef="#br0" timeOffset="1484">1799 539 103,'-6'47'48,"-2"-10"9,2 2-10,6-39-47,0 0 0,14-41 0,6-4 0,7-3 0,5 0 0,5 4 0,2 13 0,4 9 0,-1 18 0,-1 16 0,1 15 0,-6 10-2,1 9-57,1 3 0,0 3-2</inkml:trace>
</inkml:ink>
</file>

<file path=ppt/ink/ink90.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7:53.812"/>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101 1021 28,'7'-41'47,"-2"-2"-1,0 6-8,0 6-9,-1 7-8,2 14-6,1 0-5,-6 36-3,-2 12-4,-4 13 2,-3 8 1,-1 10-6,-4 5 0,-2 2 0,-1-4 0,1-12 0,1-12 0,0-14 0,2-21 0,2-21 0,2-28 0,5-25 0,7-21 0,7-12 0,12-12 0,9-4 0,12 3 0,8 13 0,9 19 0,3 16 0,1 18 0,-6 17 0,-7 15 0,-10 14 0,-16 10 0,-13 6 0,-17 3 0,-11 7 0,-17 1 0,-9 3 0,-7-1 0,-3-1 0,3 0 0,4-5 0,10-7-39,11-7-16,13-14 2,15-10-4</inkml:trace>
  <inkml:trace contextRef="#ctx0" brushRef="#br0" timeOffset="484">840 0 96,'1'44'50,"-14"16"1,-9 17-2,-6 13-40,-5 9-9,0 3 0,4-3-16,4-6-24,6-10-11,13-13 1,8-16 0</inkml:trace>
  <inkml:trace contextRef="#ctx0" brushRef="#br0" timeOffset="672">1089 646 88,'5'-11'45,"-11"0"4,-10 8-14,-7 9-22,-10 8-5,-2 8-1,-4 7 3,1 9-10,3 2 0,8 1 0,10-5 0,9-7 0,12-13 0,11-10 0,11-16 0,10-12 0,5-15 0,4-4 0,0-5 0,-3 0 0,-5 2 0,-6 6 0,-9 8 0,-8 13 0,0 0 0,-22 35 0,-5 10 0,-4 12 0,1 9 0,0 4 0,6 6 0,6-2-34,7-9-22,10-10 2,8-16-2</inkml:trace>
  <inkml:trace contextRef="#ctx0" brushRef="#br0" timeOffset="1063">1679 567 80,'-13'-6'53,"-10"9"-1,-9 12-4,-7 4-30,2 10-14,1 5-4,7 8 0,6 4 0,6 3 0,9 0 0,8-5 0,13-2 0,8-9-35,8-11-23,8-10 2,5-11-2</inkml:trace>
  <inkml:trace contextRef="#ctx0" brushRef="#br0" timeOffset="1531">1727 761 45,'-6'8'44,"5"2"1,0 0 4,5-2-23,4 3-14,6 0-5,6-2 1,6-5 1,8-4-2,6-7-4,6-7-3,2-5 0,0-6 0,-3-3 0,-7-1 0,-9 1 0,-15 1-4,-15 7 4,-16 10 2,-14 11 0,-11 15-2,-10 14 0,0 13 0,1 8 0,9 13 0,12 4 0,17-2 0,21-5 0,18-13-11,22-18-44,17-17-2,7-17-1</inkml:trace>
  <inkml:trace contextRef="#ctx0" brushRef="#br0" timeOffset="3641">2425 868 85,'37'16'47,"18"-1"-1,8-9-15,10-8-58,7 0-20,2-3-3,-1 0 0</inkml:trace>
</inkml:ink>
</file>

<file path=ppt/ink/ink91.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7:57.781"/>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0 210 60,'40'-79'41,"-7"12"3,-1 23 5,-9 24-38,-10 28 1,-6 27-4,-9 25 2,-4 18 2,-5 11-4,-2 7-8,-2-5 0,4-8 0,2-12 0,4-13 0,7-20 0,8-19 0,9-23 0,8-18 0,10-17 0,7-11 0,4-7 0,3 1 0,1 6 0,-5 16 0,-7 19 0,-9 17 0,-9 22 0,-7 15 0,-5 14 0,-4 6 0,-1 2 0,0-7-7,2-9-48,8-10-2,3-19 0</inkml:trace>
  <inkml:trace contextRef="#ctx0" brushRef="#br0" timeOffset="359">987 513 36,'22'-28'44,"-4"6"3,-13 3-2,-8 5-20,-8 10-8,-9 8-4,-5 9-1,-5 4-1,-3 9-6,-4 6-5,1 8 0,1 3 0,4 2 0,4 0 0,8 1 0,7-4 0,11-6 0,8-12 0,9-9 0,8-14 0,5-12 0,3-13 0,3-11 0,-2-11 0,0-10 0,-3-4 0,-4-3 0,-4 4 0,-5 8 0,-6 12 0,-5 14 0,-6 17 0,-5 15 0,-5 14 0,-1 12 0,-2 8 0,0 7 0,1 3 0,3 1 0,2 0 0,4-3 0,7 0 0,6-6-25,6-12-31,7-12 0,5-17 0</inkml:trace>
  <inkml:trace contextRef="#ctx0" brushRef="#br0" timeOffset="1015">872 576 34,'0'-9'25,"0"2"3,0 7 0,0 0 2,-10-6 1,-1 8-3,-2 7-8,-3 7-3,-4 7-3,0 9-14,-2 8 0,1 10 0,1 2 0,3 4 0,5-4 0,7-2 0,10-13 0,9-14 0,9-18 0,10-17 0,6-17 0,6-15 0,3-10 0,2-9 0,-2-5 0,-6 1 0,-6 3 0,-9 5 0,-9 7 0,-10 6 0,-10 8 0,-6 9 0,-9 11 0,-7 9 0,-4 5 0,-3 11 0,0 8 0,0 7 0,0 5 0,5 5 0,2 3 0,6 2 0,5 4 0,5-1 0,7 0 0,5 0 0,7 0 0,3 2 0,4-2 0,2-5 0,1-4 0,-1-4 0,-1-4 0,-3-6 0,-5-4 0,-2-7 0,0 1 0,-9-7 0,0 0 0,0 0 0,0 0 0,0 0 0,0 0 0,-10-2-38,-1-3-22,1 2 1</inkml:trace>
  <inkml:trace contextRef="#ctx0" brushRef="#br0" timeOffset="1812">1373 32 24,'9'-8'39,"1"12"5,-4 8 3,-4 12-23,1 12-3,-2 8 1,4 14 1,-4 5-12,0 8-11,-2 1 0,1-1 0,-1-4 0,-2-3 0,1-5 0,-1-8 0,1-6 0,-2-11 0,2-10-37,5-7-20,3-9 1,5-6 0</inkml:trace>
  <inkml:trace contextRef="#ctx0" brushRef="#br0" timeOffset="2062">1758 714 72,'32'-14'48,"-9"-5"-2,-4-1 3,-9 1-32,-11-1-9,-10 2-3,-10 0 1,-9 8-2,-6 6-4,-6 12 0,-1 7 0,0 9 0,4 6 0,8 6 0,10 4 0,7-1 0,10-3 0,9-10 0,11-8 0,10-13 0,6-13 0,8-14 0,5-18 0,4-15 0,1-17 0,-2-12 0,-4-5 0,-6 0 0,-8 7 0,-9 11 0,-8 19 0,-9 21 0,1 1 0,-23 64 0,-2 15 0,-3 17 0,1 10 0,2 8 0,5 2 0,10 0 0,9-7 0,13-11 0,10-10 0,8-13 0,11-16 0,7-14 0,4-15 0,3-16 0,1-12 0,2-8 0,-4-11 0,-5-10 0,-11-2 0,-10 0 0,-12 7 0,-13 9 0,-14 11 0,-12 11 0,-9 18 0,-5 19 0,-1 16 0,-1 13 0,3 9 0,6 5 0,8 2 0,9-1 0,5-7 0,6-14 0,4-13-13,9-11-45,2-14-2,5-10-1</inkml:trace>
  <inkml:trace contextRef="#ctx0" brushRef="#br0" timeOffset="2687">2596 754 76,'3'9'51,"-2"5"2,-5 0 0,-4 0-31,2 4-22,-1 0 0,1 4 0,-1-5 0,4-3 0,0 0 0,3-14 0,14-17 0,7-8 0,7-7 0,7-9 0,6-3 0,6-1 0,7 2 0,4 5 0,2 7 0,2 7 0,0 7 0,-3 6 0,-2 6 0,-8 0 0,-8 4-26,-10 6-31,1 0-1,-32-5 0</inkml:trace>
  <inkml:trace contextRef="#ctx0" brushRef="#br0" timeOffset="3047">3982 519 53,'-30'-2'53,"-4"4"1,-4 2 2,-2 4-27,4 6-19,4 0-10,8 5 0,1 0 0,18 8 0,9 3 0,7 2 0,5 1 0,4 0 0,0 0 0,-2-3 0,-6-3 0,-8-4 0,1 1 0,-30-7 0,-8-1 0,-9-2 0,-3 0 0,-7-4 0,1 0-31,4 0-29,9-3 0,11-2-2</inkml:trace>
  <inkml:trace contextRef="#ctx0" brushRef="#br0" timeOffset="3328">3947 1202 139,'68'28'0,"-15"-6"-1,-24-9 2,1 0-58</inkml:trace>
</inkml:ink>
</file>

<file path=ppt/ink/ink92.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8:31.500"/>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0 167 35,'2'32'40,"6"9"2,12 16-26,14 17-5,12 18 0,14 14-1,8 11-2,4 6-10,6 4-12,5 1-25,-3-11-2,2-6 0</inkml:trace>
  <inkml:trace contextRef="#ctx0" brushRef="#br0" timeOffset="421">1041 241 33,'27'46'40,"13"19"-1,7 8-3,11 18-37,12 14-8,9 8-14,8 9-16,-4-3 1</inkml:trace>
  <inkml:trace contextRef="#ctx0" brushRef="#br0" timeOffset="687">1665 0 35,'12'0'39,"5"24"0,15 30 0,9 22-35,14 26-4,14 21-6,14 19-17,14 13-13,2 0-4,0 0 2</inkml:trace>
  <inkml:trace contextRef="#ctx0" brushRef="#br0" timeOffset="1296">2225 1327 34,'-8'13'32,"8"-4"-1,12 1-4,7 0-7,10-2-3,7 1-3,8-2-8,5 0-13,3-6-32,5 5-2,-2-5-2,1 4 1</inkml:trace>
  <inkml:trace contextRef="#ctx0" brushRef="#br0" timeOffset="1671">3074 1343 46,'0'0'44,"0"0"1,0 0 4,10 11-32,15 0-6,8 4-2,12 5 0,9 2-7,10 2-30,6-6-19,9-3-1,3-9-4</inkml:trace>
</inkml:ink>
</file>

<file path=ppt/ink/ink93.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8:33.734"/>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45 516 37,'-21'3'46,"8"-5"3,2 1-15,39-2-6,13-2-7,20 0-6,16-5-3,17 1 1,13-2-13,11-8 0,2-2 0,0-5 0,-1 1-16,-12 0-21,-16 1-14,-12 5 0,-22 2-2</inkml:trace>
  <inkml:trace contextRef="#ctx0" brushRef="#br0" timeOffset="328">586 190 7,'11'0'35,"-11"0"5,-18 16-9,-5 3-10,-6 4 2,-10 2-2,-6 3-5,-9 1 0,-2 4 0,-5 0-4,6-1-2,3-3-3,9-5-7,8-2 0,12-1 0,11-1 0,13-1 0,10-1 0,10 2 0,9 4 0,9 4 0,7 3 0,7 1 0,8-2 0,6-2 0,6-4 0,2-8 0,0-7-55,0-8-3,-1-7-1,-5-4 3</inkml:trace>
  <inkml:trace contextRef="#ctx0" brushRef="#br0" timeOffset="828">2195 232 81,'2'-30'51,"14"-3"-1,8-2-1,12-1-41,14 4-2,17 5 0,15 8-2,9 6-4,6 7 0,0 6 0,-3 6 0,-10 5 0,-13 10 0,-19 4 0,-19 9 0,-22 4 0,-19 9 0,-19 8 0,-18 6 0,-18 6 0,-14 1 0,-12 2 0,-8-5 0,-7-6 0,-2-8 0,6-10 0,9-9 0,13-7 0,14-9 0,14-10 0,15 1 0,17 1 0,18 4 0,15 2 0,12 2 0,16 0 0,14 6 0,16-2 0,18-4 0,14-3 0,12-7 0,12 0 0,7-5-8,0-5-54,-2-5 0,-11-3-1</inkml:trace>
</inkml:ink>
</file>

<file path=ppt/ink/ink94.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8:03.140"/>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39 76 45,'-13'-6'35,"0"1"-2,0 2-5,13 3-3,9-1-3,10 3-5,5-4-2,7-1-2,6-3-1,8-3-8,4 0-24,6 3-27,-1-4-5,-3 2 0,-6-2-1</inkml:trace>
  <inkml:trace contextRef="#ctx0" brushRef="#br0" timeOffset="1063">3596 112 27,'0'0'39,"0"0"7,8-6-17,4 2-7,6-3-2,10 2-3,8-3-3,9 0-4,8-1-7,6 1-33,2-2-18,5 6 0,-5-1-3</inkml:trace>
  <inkml:trace contextRef="#ctx0" brushRef="#br0" timeOffset="17500">2784 65 35,'-14'2'42,"3"-7"5,1 1-14,26-2-6,11-1-8,13 7-4,12 2-6,13 5-7,10 1-43,8 9-5,1-2-2,-1 3-2</inkml:trace>
  <inkml:trace contextRef="#ctx0" brushRef="#br0" timeOffset="18047">1930 140 30,'-15'-12'43,"13"1"4,10 0-1,16 2-27,16 5-8,16 5-16,15 8-38,10 1 1,7 7-3,-5-2-1</inkml:trace>
  <inkml:trace contextRef="#ctx0" brushRef="#br0" timeOffset="18531">1166 60 69,'18'-8'49,"8"-4"-2,9-3-8,9 6-29,7 4-8,7 3-11,8 4-24,5 9-14,-3 0-1,-2 6 0</inkml:trace>
  <inkml:trace contextRef="#ctx0" brushRef="#br0" timeOffset="18922">658 47 31,'-22'-10'35,"5"1"-4,1 0-12,26 8-2,8 1-8,9 1-2,13 4-11,11 3-30,8-5-2,14 0-3</inkml:trace>
</inkml:ink>
</file>

<file path=ppt/ink/ink95.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8:25.546"/>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191 350 55,'19'-12'49,"18"1"-2,13-5 5,16-3-37,20 3-6,17 2-1,19 3-4,9 6-1,4 3-9,-2 4-11,-4 1-21,-14-1-11,-9 3-2,-22-4 1</inkml:trace>
  <inkml:trace contextRef="#ctx0" brushRef="#br0" timeOffset="282">528 0 51,'-9'-4'47,"9"4"0,-9 0-12,-1 5-12,-6 2-8,-3 9-4,-7 5-4,-7 5-1,-7 3 0,-4 6 1,-8 4-7,-1 3 0,-2 0 0,4 3 0,6-2 0,9 1 0,13 1 0,16-2 0,18-2 0,22-2 0,20-2 0,17-6 0,18-3 0,9-9-7,7-7-48,9-3 0,3-8-2,3-8 1</inkml:trace>
</inkml:ink>
</file>

<file path=ppt/ink/ink96.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8:26.265"/>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503 139 55,'29'-42'48,"-9"7"-1,-16 5 3,-17 8-32,-10 11-5,-14 12-4,-8 15 1,-11 14-5,-4 17-5,-7 19 0,3 18 0,2 19 0,10 16 0,11 8 0,15 2 0,17-4 0,19-8 0,20-19 0,18-21 0,19-26 0,15-27 0,6-23 0,5-16 0,-8-14 0,-11-11 0,-20-6 0,-25-2 0,-31 3 0,-29 6 0,-23 11 0,-21 13 0,-9 15 0,-7 12 0,5 16-26,13 12-33,18 6 0,23 2-4</inkml:trace>
</inkml:ink>
</file>

<file path=ppt/ink/ink97.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8:26.859"/>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222 94 38,'-16'6'42,"-10"0"2,-6 6 2,-4 2-31,-1 2-6,8 3 0,9 1-1,13 5-1,16 3-1,17 2 0,12 1 0,12 2 1,4 0 0,6 0-2,-5 1-5,-6 0 0,-15 0 0,-16 4 0,-19 1 0,-18-1 0,-17 0 0,-15-7 0,-11-6-2,-4-10-53,-1-19-1,7-15-1,10-16 2</inkml:trace>
  <inkml:trace contextRef="#ctx0" brushRef="#br0" timeOffset="297">737 0 82,'49'52'51,"-17"18"0,-20 14-2,-13 10-49,-8 2-24,-5-8-25,3-10 1,-3-23-4,5-22 4</inkml:trace>
  <inkml:trace contextRef="#ctx0" brushRef="#br0" timeOffset="594">1455 374 100,'-25'8'51,"-17"0"-2,-8 0-2,-6 10-47,-1 10-1,2 6 1,7 6 0,8 7 0,14 1 0,11-4 1,13-5-1,11-12 1,12-14 0,11-13 0,7-12 0,5-11-1,2-10 1,-2-6 0,-2-5 1,-5 3-2,-7 3 0,-6 6 0,-5 8 0,-3 11 0,-4 12 0,-1 13 0,0 14 0,3 14 0,1 11 0,5 12 0,2 11 0,-1 8 0,-3 4 0,-4 3 0,-10-2 0,-13-5 0,-17-7 0,-18-9 0,-16-17 0,-17-17 0,-8-16 0,-4-20-37,0-18-24,9-13 0</inkml:trace>
</inkml:ink>
</file>

<file path=ppt/ink/ink98.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8:27.984"/>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890 218 37,'-28'-46'43,"-9"1"4,-11 0 0,-7 7-30,-1 10-7,2 13 0,2 17-1,7 19 1,8 24-4,7 23 0,6 23-2,7 18 2,9 14-3,4 8-3,6 0 0,4-9-2,1-11-23,-2-20-26,3-18-1,-7-25-1,-4-21 1</inkml:trace>
  <inkml:trace contextRef="#ctx0" brushRef="#br0" timeOffset="266">0 784 77,'25'-17'50,"17"1"2,9-5-3,14 0-22,8-1-43,13 5-18,10 4-17,1 1 0,-1 7-1</inkml:trace>
  <inkml:trace contextRef="#ctx0" brushRef="#br0" timeOffset="375">1051 811 45,'18'51'51,"-5"8"-1,-9 0 1,-3 1-25,0-4-24,1-12-38,7-11-11,0-20-3,7-17-1</inkml:trace>
  <inkml:trace contextRef="#ctx0" brushRef="#br0" timeOffset="547">1267 355 57,'5'-16'0,"1"1"0,3 36 0,8 7-44</inkml:trace>
  <inkml:trace contextRef="#ctx0" brushRef="#br0" timeOffset="672">1903 840 117,'-21'10'51,"-16"5"0,-13 5-15,-10 3-36,0 7 0,1 7 0,7 3 0,8 4 0,14 3 0,15-1 0,18-4 0,13-5 0,15-8 0,13-10 0,11-10 0,7-7 0,2-14 0,-2-10 0,-5-7 0,-8-10 0,-12-9 0,-14-3 0,-14 2 0,-14 4 0,-8 10 0,-9 11 0,-3 13 0,-1 16 0,5 14 0,5 10 0,7 8 0,6 7 0,4 4 0,5 2 0,0 0 0,0 0 0,-5 3 0,-5 0 0,-9 3 0,-6 1 0,-6 2 0,-8 2 0,-6-1 0,0-2 0,-1-5-36,1-9-22,7-12 2,6-16-2</inkml:trace>
  <inkml:trace contextRef="#ctx0" brushRef="#br0" timeOffset="1156">2667 1068 78,'21'-25'53,"-18"10"1,-18 5 0,-14 6-38,-4 6-16,-2 6 0,7 6 0,8 5 0,13 8 0,13 4 0,13 4 0,10 5 0,10 7 0,2 1 0,1 5 0,-9-3 0,-9-4 0,-18-5 0,-16-5 0,-19-8 0,-18-11 0,-11-7 0,-10-9-36,-9-10-25,-3-7 0</inkml:trace>
</inkml:ink>
</file>

<file path=ppt/ink/ink99.xml><?xml version="1.0" encoding="utf-8"?>
<inkml:ink xmlns:inkml="http://www.w3.org/2003/InkML">
  <inkml:definitions>
    <inkml:context xml:id="ctx0">
      <inkml:inkSource xml:id="inkSrc0">
        <inkml:traceFormat>
          <inkml:channel name="X" type="integer" max="30348" units="in"/>
          <inkml:channel name="Y" type="integer" max="18968" units="in"/>
          <inkml:channel name="F" type="integer" max="255" units="dev"/>
        </inkml:traceFormat>
        <inkml:channelProperties>
          <inkml:channelProperty channel="X" name="resolution" value="3678.54541" units="1/in"/>
          <inkml:channelProperty channel="Y" name="resolution" value="3065.2876" units="1/in"/>
          <inkml:channelProperty channel="F" name="resolution" value="INF" units="1/dev"/>
        </inkml:channelProperties>
      </inkml:inkSource>
      <inkml:timestamp xml:id="ts0" timeString="2013-09-11T15:58:37.390"/>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0 27,'33'18'41,"4"19"3,7 25-20,10 24-6,4 24-9,2 19-11,1 11-17,3 10-15,-3-6-10,6-10 1</inkml:trace>
  <inkml:trace contextRef="#ctx0" brushRef="#br0" timeOffset="875">1010 1007 6,'0'0'42,"0"0"1,14 10-2,10-2-19,9 0-6,10-5-1,8-2-6,6-3-16,6-2-26,1-6-10,4 1-2,-7 1 0</inkml:trace>
  <inkml:trace contextRef="#ctx0" brushRef="#br0" timeOffset="2375">1709 1146 3,'2'-12'40,"10"8"4,5 0-9,11 1-10,10 0-9,11 2-16,11 5-32,3-3-6,7 6-4,-5-3 0</inkml:trace>
  <inkml:trace contextRef="#ctx0" brushRef="#br0" timeOffset="5750">2507 1159 42,'-8'-4'36,"8"4"-2,-2-10-5,9 1-2,8 0-4,9 0-8,7 0-2,10 1-2,4 4-4,9 3-4,3 2-12,1 3-31,-4-1-10,1 2 1,-9-6-1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1"/>
            <a:ext cx="2972098" cy="463888"/>
          </a:xfrm>
          <a:prstGeom prst="rect">
            <a:avLst/>
          </a:prstGeom>
          <a:noFill/>
          <a:ln w="9525">
            <a:noFill/>
            <a:miter lim="800000"/>
            <a:headEnd/>
            <a:tailEnd/>
          </a:ln>
          <a:effectLst/>
        </p:spPr>
        <p:txBody>
          <a:bodyPr vert="horz" wrap="square" lIns="92263" tIns="46132" rIns="92263" bIns="46132" numCol="1" anchor="t" anchorCtr="0" compatLnSpc="1">
            <a:prstTxWarp prst="textNoShape">
              <a:avLst/>
            </a:prstTxWarp>
          </a:bodyPr>
          <a:lstStyle>
            <a:lvl1pPr defTabSz="922799">
              <a:defRPr sz="1200"/>
            </a:lvl1pPr>
          </a:lstStyle>
          <a:p>
            <a:pPr>
              <a:defRPr/>
            </a:pPr>
            <a:endParaRPr lang="en-US"/>
          </a:p>
        </p:txBody>
      </p:sp>
      <p:sp>
        <p:nvSpPr>
          <p:cNvPr id="12291" name="Rectangle 3"/>
          <p:cNvSpPr>
            <a:spLocks noGrp="1" noChangeArrowheads="1"/>
          </p:cNvSpPr>
          <p:nvPr>
            <p:ph type="dt" idx="1"/>
          </p:nvPr>
        </p:nvSpPr>
        <p:spPr bwMode="auto">
          <a:xfrm>
            <a:off x="3884414" y="1"/>
            <a:ext cx="2972098" cy="463888"/>
          </a:xfrm>
          <a:prstGeom prst="rect">
            <a:avLst/>
          </a:prstGeom>
          <a:noFill/>
          <a:ln w="9525">
            <a:noFill/>
            <a:miter lim="800000"/>
            <a:headEnd/>
            <a:tailEnd/>
          </a:ln>
          <a:effectLst/>
        </p:spPr>
        <p:txBody>
          <a:bodyPr vert="horz" wrap="square" lIns="92263" tIns="46132" rIns="92263" bIns="46132" numCol="1" anchor="t" anchorCtr="0" compatLnSpc="1">
            <a:prstTxWarp prst="textNoShape">
              <a:avLst/>
            </a:prstTxWarp>
          </a:bodyPr>
          <a:lstStyle>
            <a:lvl1pPr algn="r" defTabSz="922799">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333375" y="696913"/>
            <a:ext cx="6192838" cy="3484562"/>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686098" y="4413082"/>
            <a:ext cx="5485805" cy="4179600"/>
          </a:xfrm>
          <a:prstGeom prst="rect">
            <a:avLst/>
          </a:prstGeom>
          <a:noFill/>
          <a:ln w="9525">
            <a:noFill/>
            <a:miter lim="800000"/>
            <a:headEnd/>
            <a:tailEnd/>
          </a:ln>
          <a:effectLst/>
        </p:spPr>
        <p:txBody>
          <a:bodyPr vert="horz" wrap="square" lIns="92263" tIns="46132" rIns="92263" bIns="4613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p:cNvSpPr>
            <a:spLocks noGrp="1" noChangeArrowheads="1"/>
          </p:cNvSpPr>
          <p:nvPr>
            <p:ph type="ftr" sz="quarter" idx="4"/>
          </p:nvPr>
        </p:nvSpPr>
        <p:spPr bwMode="auto">
          <a:xfrm>
            <a:off x="0" y="8824627"/>
            <a:ext cx="2972098" cy="463888"/>
          </a:xfrm>
          <a:prstGeom prst="rect">
            <a:avLst/>
          </a:prstGeom>
          <a:noFill/>
          <a:ln w="9525">
            <a:noFill/>
            <a:miter lim="800000"/>
            <a:headEnd/>
            <a:tailEnd/>
          </a:ln>
          <a:effectLst/>
        </p:spPr>
        <p:txBody>
          <a:bodyPr vert="horz" wrap="square" lIns="92263" tIns="46132" rIns="92263" bIns="46132" numCol="1" anchor="b" anchorCtr="0" compatLnSpc="1">
            <a:prstTxWarp prst="textNoShape">
              <a:avLst/>
            </a:prstTxWarp>
          </a:bodyPr>
          <a:lstStyle>
            <a:lvl1pPr defTabSz="922799">
              <a:defRPr sz="1200"/>
            </a:lvl1pPr>
          </a:lstStyle>
          <a:p>
            <a:pPr>
              <a:defRPr/>
            </a:pPr>
            <a:endParaRPr lang="en-US"/>
          </a:p>
        </p:txBody>
      </p:sp>
      <p:sp>
        <p:nvSpPr>
          <p:cNvPr id="12295" name="Rectangle 7"/>
          <p:cNvSpPr>
            <a:spLocks noGrp="1" noChangeArrowheads="1"/>
          </p:cNvSpPr>
          <p:nvPr>
            <p:ph type="sldNum" sz="quarter" idx="5"/>
          </p:nvPr>
        </p:nvSpPr>
        <p:spPr bwMode="auto">
          <a:xfrm>
            <a:off x="3884414" y="8824627"/>
            <a:ext cx="2972098" cy="463888"/>
          </a:xfrm>
          <a:prstGeom prst="rect">
            <a:avLst/>
          </a:prstGeom>
          <a:noFill/>
          <a:ln w="9525">
            <a:noFill/>
            <a:miter lim="800000"/>
            <a:headEnd/>
            <a:tailEnd/>
          </a:ln>
          <a:effectLst/>
        </p:spPr>
        <p:txBody>
          <a:bodyPr vert="horz" wrap="square" lIns="92263" tIns="46132" rIns="92263" bIns="46132" numCol="1" anchor="b" anchorCtr="0" compatLnSpc="1">
            <a:prstTxWarp prst="textNoShape">
              <a:avLst/>
            </a:prstTxWarp>
          </a:bodyPr>
          <a:lstStyle>
            <a:lvl1pPr algn="r" defTabSz="922799">
              <a:defRPr sz="1200"/>
            </a:lvl1pPr>
          </a:lstStyle>
          <a:p>
            <a:pPr>
              <a:defRPr/>
            </a:pPr>
            <a:fld id="{199A51DD-06F9-6D48-9F46-1A45ABCC091F}" type="slidenum">
              <a:rPr lang="en-US"/>
              <a:pPr>
                <a:defRPr/>
              </a:pPr>
              <a:t>‹#›</a:t>
            </a:fld>
            <a:endParaRPr lang="en-US"/>
          </a:p>
        </p:txBody>
      </p:sp>
    </p:spTree>
    <p:extLst>
      <p:ext uri="{BB962C8B-B14F-4D97-AF65-F5344CB8AC3E}">
        <p14:creationId xmlns:p14="http://schemas.microsoft.com/office/powerpoint/2010/main" val="11990122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6045A05-7231-B442-AD3C-64598199CA6E}" type="slidenum">
              <a:rPr lang="en-US"/>
              <a:pPr/>
              <a:t>4</a:t>
            </a:fld>
            <a:endParaRPr lang="en-US"/>
          </a:p>
        </p:txBody>
      </p:sp>
      <p:sp>
        <p:nvSpPr>
          <p:cNvPr id="18435" name="Rectangle 2"/>
          <p:cNvSpPr>
            <a:spLocks noGrp="1" noRot="1" noChangeAspect="1" noChangeArrowheads="1" noTextEdit="1"/>
          </p:cNvSpPr>
          <p:nvPr>
            <p:ph type="sldImg"/>
          </p:nvPr>
        </p:nvSpPr>
        <p:spPr>
          <a:xfrm>
            <a:off x="596900" y="928688"/>
            <a:ext cx="5662613" cy="3186112"/>
          </a:xfrm>
          <a:solidFill>
            <a:srgbClr val="FFFFFF"/>
          </a:solidFill>
          <a:ln/>
        </p:spPr>
      </p:sp>
      <p:sp>
        <p:nvSpPr>
          <p:cNvPr id="18436" name="Text Box 3"/>
          <p:cNvSpPr>
            <a:spLocks noGrp="1" noChangeArrowheads="1"/>
          </p:cNvSpPr>
          <p:nvPr>
            <p:ph type="body" idx="1"/>
          </p:nvPr>
        </p:nvSpPr>
        <p:spPr>
          <a:xfrm>
            <a:off x="1046263" y="4422298"/>
            <a:ext cx="4769941" cy="3534458"/>
          </a:xfrm>
          <a:noFill/>
          <a:ln/>
        </p:spPr>
        <p:txBody>
          <a:bodyPr wrap="none" anchor="ctr"/>
          <a:lstStyle/>
          <a:p>
            <a:pPr eaLnBrk="1" hangingPunct="1"/>
            <a:r>
              <a:rPr lang="en-US"/>
              <a:t>Answer: B</a:t>
            </a:r>
          </a:p>
        </p:txBody>
      </p:sp>
    </p:spTree>
    <p:extLst>
      <p:ext uri="{BB962C8B-B14F-4D97-AF65-F5344CB8AC3E}">
        <p14:creationId xmlns:p14="http://schemas.microsoft.com/office/powerpoint/2010/main" val="1366620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9C21853-B3F2-A149-863C-A1AC47D2149D}" type="slidenum">
              <a:rPr lang="en-US"/>
              <a:pPr/>
              <a:t>15</a:t>
            </a:fld>
            <a:endParaRPr lang="en-US"/>
          </a:p>
        </p:txBody>
      </p:sp>
      <p:sp>
        <p:nvSpPr>
          <p:cNvPr id="29699" name="Rectangle 2"/>
          <p:cNvSpPr>
            <a:spLocks noGrp="1" noRot="1" noChangeAspect="1" noChangeArrowheads="1" noTextEdit="1"/>
          </p:cNvSpPr>
          <p:nvPr>
            <p:ph type="sldImg"/>
          </p:nvPr>
        </p:nvSpPr>
        <p:spPr>
          <a:xfrm>
            <a:off x="333375" y="696913"/>
            <a:ext cx="6192838" cy="3484562"/>
          </a:xfrm>
          <a:ln/>
        </p:spPr>
      </p:sp>
      <p:sp>
        <p:nvSpPr>
          <p:cNvPr id="29700" name="Rectangle 3"/>
          <p:cNvSpPr>
            <a:spLocks noGrp="1" noChangeArrowheads="1"/>
          </p:cNvSpPr>
          <p:nvPr>
            <p:ph type="body" idx="1"/>
          </p:nvPr>
        </p:nvSpPr>
        <p:spPr>
          <a:noFill/>
          <a:ln/>
        </p:spPr>
        <p:txBody>
          <a:bodyPr/>
          <a:lstStyle/>
          <a:p>
            <a:pPr eaLnBrk="1" hangingPunct="1"/>
            <a:endParaRPr lang="en-US"/>
          </a:p>
        </p:txBody>
      </p:sp>
      <p:sp>
        <p:nvSpPr>
          <p:cNvPr id="5" name="Date Placeholder 4"/>
          <p:cNvSpPr>
            <a:spLocks noGrp="1"/>
          </p:cNvSpPr>
          <p:nvPr>
            <p:ph type="dt" idx="10"/>
          </p:nvPr>
        </p:nvSpPr>
        <p:spPr/>
        <p:txBody>
          <a:bodyPr/>
          <a:lstStyle/>
          <a:p>
            <a:pPr>
              <a:defRPr/>
            </a:pPr>
            <a:r>
              <a:rPr lang="en-US" smtClean="0"/>
              <a:t>May 17, 2011</a:t>
            </a:r>
            <a:endParaRPr lang="en-US"/>
          </a:p>
        </p:txBody>
      </p:sp>
      <p:sp>
        <p:nvSpPr>
          <p:cNvPr id="6" name="Header Placeholder 5"/>
          <p:cNvSpPr>
            <a:spLocks noGrp="1"/>
          </p:cNvSpPr>
          <p:nvPr>
            <p:ph type="hdr" sz="quarter" idx="11"/>
          </p:nvPr>
        </p:nvSpPr>
        <p:spPr/>
        <p:txBody>
          <a:bodyPr/>
          <a:lstStyle/>
          <a:p>
            <a:pPr>
              <a:defRPr/>
            </a:pPr>
            <a:r>
              <a:rPr lang="en-US" smtClean="0"/>
              <a:t>PHY131 Summer 2011 Class 1 Notes</a:t>
            </a:r>
            <a:endParaRPr lang="en-US"/>
          </a:p>
        </p:txBody>
      </p:sp>
    </p:spTree>
    <p:extLst>
      <p:ext uri="{BB962C8B-B14F-4D97-AF65-F5344CB8AC3E}">
        <p14:creationId xmlns:p14="http://schemas.microsoft.com/office/powerpoint/2010/main" val="15983036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9C21853-B3F2-A149-863C-A1AC47D2149D}" type="slidenum">
              <a:rPr lang="en-US"/>
              <a:pPr/>
              <a:t>16</a:t>
            </a:fld>
            <a:endParaRPr lang="en-US"/>
          </a:p>
        </p:txBody>
      </p:sp>
      <p:sp>
        <p:nvSpPr>
          <p:cNvPr id="29699" name="Rectangle 2"/>
          <p:cNvSpPr>
            <a:spLocks noGrp="1" noRot="1" noChangeAspect="1" noChangeArrowheads="1" noTextEdit="1"/>
          </p:cNvSpPr>
          <p:nvPr>
            <p:ph type="sldImg"/>
          </p:nvPr>
        </p:nvSpPr>
        <p:spPr>
          <a:xfrm>
            <a:off x="333375" y="696913"/>
            <a:ext cx="6192838" cy="3484562"/>
          </a:xfrm>
          <a:ln/>
        </p:spPr>
      </p:sp>
      <p:sp>
        <p:nvSpPr>
          <p:cNvPr id="29700" name="Rectangle 3"/>
          <p:cNvSpPr>
            <a:spLocks noGrp="1" noChangeArrowheads="1"/>
          </p:cNvSpPr>
          <p:nvPr>
            <p:ph type="body" idx="1"/>
          </p:nvPr>
        </p:nvSpPr>
        <p:spPr>
          <a:noFill/>
          <a:ln/>
        </p:spPr>
        <p:txBody>
          <a:bodyPr/>
          <a:lstStyle/>
          <a:p>
            <a:pPr eaLnBrk="1" hangingPunct="1"/>
            <a:endParaRPr lang="en-US"/>
          </a:p>
        </p:txBody>
      </p:sp>
      <p:sp>
        <p:nvSpPr>
          <p:cNvPr id="5" name="Date Placeholder 4"/>
          <p:cNvSpPr>
            <a:spLocks noGrp="1"/>
          </p:cNvSpPr>
          <p:nvPr>
            <p:ph type="dt" idx="10"/>
          </p:nvPr>
        </p:nvSpPr>
        <p:spPr/>
        <p:txBody>
          <a:bodyPr/>
          <a:lstStyle/>
          <a:p>
            <a:pPr>
              <a:defRPr/>
            </a:pPr>
            <a:r>
              <a:rPr lang="en-US" smtClean="0"/>
              <a:t>May 17, 2011</a:t>
            </a:r>
            <a:endParaRPr lang="en-US"/>
          </a:p>
        </p:txBody>
      </p:sp>
      <p:sp>
        <p:nvSpPr>
          <p:cNvPr id="6" name="Header Placeholder 5"/>
          <p:cNvSpPr>
            <a:spLocks noGrp="1"/>
          </p:cNvSpPr>
          <p:nvPr>
            <p:ph type="hdr" sz="quarter" idx="11"/>
          </p:nvPr>
        </p:nvSpPr>
        <p:spPr/>
        <p:txBody>
          <a:bodyPr/>
          <a:lstStyle/>
          <a:p>
            <a:pPr>
              <a:defRPr/>
            </a:pPr>
            <a:r>
              <a:rPr lang="en-US" smtClean="0"/>
              <a:t>PHY131 Summer 2011 Class 1 Notes</a:t>
            </a:r>
            <a:endParaRPr lang="en-US"/>
          </a:p>
        </p:txBody>
      </p:sp>
    </p:spTree>
    <p:extLst>
      <p:ext uri="{BB962C8B-B14F-4D97-AF65-F5344CB8AC3E}">
        <p14:creationId xmlns:p14="http://schemas.microsoft.com/office/powerpoint/2010/main" val="18928962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344FBD14-50C9-4A43-A543-B85F1F27EEE7}" type="slidenum">
              <a:rPr lang="en-US"/>
              <a:pPr/>
              <a:t>17</a:t>
            </a:fld>
            <a:endParaRPr lang="en-US"/>
          </a:p>
        </p:txBody>
      </p:sp>
      <p:sp>
        <p:nvSpPr>
          <p:cNvPr id="32771" name="Rectangle 2"/>
          <p:cNvSpPr>
            <a:spLocks noGrp="1" noRot="1" noChangeAspect="1" noChangeArrowheads="1" noTextEdit="1"/>
          </p:cNvSpPr>
          <p:nvPr>
            <p:ph type="sldImg"/>
          </p:nvPr>
        </p:nvSpPr>
        <p:spPr>
          <a:xfrm>
            <a:off x="596900" y="928688"/>
            <a:ext cx="5662613" cy="3186112"/>
          </a:xfrm>
          <a:solidFill>
            <a:srgbClr val="FFFFFF"/>
          </a:solidFill>
          <a:ln/>
        </p:spPr>
      </p:sp>
      <p:sp>
        <p:nvSpPr>
          <p:cNvPr id="32772" name="Text Box 3"/>
          <p:cNvSpPr>
            <a:spLocks noGrp="1" noChangeArrowheads="1"/>
          </p:cNvSpPr>
          <p:nvPr>
            <p:ph type="body" idx="1"/>
          </p:nvPr>
        </p:nvSpPr>
        <p:spPr>
          <a:xfrm>
            <a:off x="1046263" y="4422298"/>
            <a:ext cx="4769941" cy="3534458"/>
          </a:xfrm>
          <a:noFill/>
          <a:ln/>
        </p:spPr>
        <p:txBody>
          <a:bodyPr wrap="none" anchor="ctr"/>
          <a:lstStyle/>
          <a:p>
            <a:pPr eaLnBrk="1" hangingPunct="1"/>
            <a:endParaRPr lang="en-US" dirty="0"/>
          </a:p>
        </p:txBody>
      </p:sp>
    </p:spTree>
    <p:extLst>
      <p:ext uri="{BB962C8B-B14F-4D97-AF65-F5344CB8AC3E}">
        <p14:creationId xmlns:p14="http://schemas.microsoft.com/office/powerpoint/2010/main" val="30006224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9C21853-B3F2-A149-863C-A1AC47D2149D}" type="slidenum">
              <a:rPr lang="en-US"/>
              <a:pPr/>
              <a:t>18</a:t>
            </a:fld>
            <a:endParaRPr lang="en-US"/>
          </a:p>
        </p:txBody>
      </p:sp>
      <p:sp>
        <p:nvSpPr>
          <p:cNvPr id="29699" name="Rectangle 2"/>
          <p:cNvSpPr>
            <a:spLocks noGrp="1" noRot="1" noChangeAspect="1" noChangeArrowheads="1" noTextEdit="1"/>
          </p:cNvSpPr>
          <p:nvPr>
            <p:ph type="sldImg"/>
          </p:nvPr>
        </p:nvSpPr>
        <p:spPr>
          <a:xfrm>
            <a:off x="333375" y="696913"/>
            <a:ext cx="6192838" cy="3484562"/>
          </a:xfrm>
          <a:ln/>
        </p:spPr>
      </p:sp>
      <p:sp>
        <p:nvSpPr>
          <p:cNvPr id="29700" name="Rectangle 3"/>
          <p:cNvSpPr>
            <a:spLocks noGrp="1" noChangeArrowheads="1"/>
          </p:cNvSpPr>
          <p:nvPr>
            <p:ph type="body" idx="1"/>
          </p:nvPr>
        </p:nvSpPr>
        <p:spPr>
          <a:noFill/>
          <a:ln/>
        </p:spPr>
        <p:txBody>
          <a:bodyPr/>
          <a:lstStyle/>
          <a:p>
            <a:pPr eaLnBrk="1" hangingPunct="1"/>
            <a:endParaRPr lang="en-US"/>
          </a:p>
        </p:txBody>
      </p:sp>
      <p:sp>
        <p:nvSpPr>
          <p:cNvPr id="5" name="Date Placeholder 4"/>
          <p:cNvSpPr>
            <a:spLocks noGrp="1"/>
          </p:cNvSpPr>
          <p:nvPr>
            <p:ph type="dt" idx="10"/>
          </p:nvPr>
        </p:nvSpPr>
        <p:spPr/>
        <p:txBody>
          <a:bodyPr/>
          <a:lstStyle/>
          <a:p>
            <a:pPr>
              <a:defRPr/>
            </a:pPr>
            <a:r>
              <a:rPr lang="en-US" smtClean="0"/>
              <a:t>May 17, 2011</a:t>
            </a:r>
            <a:endParaRPr lang="en-US"/>
          </a:p>
        </p:txBody>
      </p:sp>
      <p:sp>
        <p:nvSpPr>
          <p:cNvPr id="6" name="Header Placeholder 5"/>
          <p:cNvSpPr>
            <a:spLocks noGrp="1"/>
          </p:cNvSpPr>
          <p:nvPr>
            <p:ph type="hdr" sz="quarter" idx="11"/>
          </p:nvPr>
        </p:nvSpPr>
        <p:spPr/>
        <p:txBody>
          <a:bodyPr/>
          <a:lstStyle/>
          <a:p>
            <a:pPr>
              <a:defRPr/>
            </a:pPr>
            <a:r>
              <a:rPr lang="en-US" smtClean="0"/>
              <a:t>PHY131 Summer 2011 Class 1 Notes</a:t>
            </a:r>
            <a:endParaRPr lang="en-US"/>
          </a:p>
        </p:txBody>
      </p:sp>
    </p:spTree>
    <p:extLst>
      <p:ext uri="{BB962C8B-B14F-4D97-AF65-F5344CB8AC3E}">
        <p14:creationId xmlns:p14="http://schemas.microsoft.com/office/powerpoint/2010/main" val="11363544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96E7216A-C358-6345-A0C7-2604C55F7274}" type="slidenum">
              <a:rPr lang="en-US"/>
              <a:pPr/>
              <a:t>19</a:t>
            </a:fld>
            <a:endParaRPr lang="en-US"/>
          </a:p>
        </p:txBody>
      </p:sp>
      <p:sp>
        <p:nvSpPr>
          <p:cNvPr id="30723" name="Rectangle 2"/>
          <p:cNvSpPr>
            <a:spLocks noGrp="1" noRot="1" noChangeAspect="1" noChangeArrowheads="1" noTextEdit="1"/>
          </p:cNvSpPr>
          <p:nvPr>
            <p:ph type="sldImg"/>
          </p:nvPr>
        </p:nvSpPr>
        <p:spPr>
          <a:xfrm>
            <a:off x="333375" y="696913"/>
            <a:ext cx="6192838" cy="3484562"/>
          </a:xfrm>
          <a:ln/>
        </p:spPr>
      </p:sp>
      <p:sp>
        <p:nvSpPr>
          <p:cNvPr id="307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3114668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2F11312D-C3A7-F545-A8C6-4A914F857BFD}" type="slidenum">
              <a:rPr lang="en-US"/>
              <a:pPr/>
              <a:t>21</a:t>
            </a:fld>
            <a:endParaRPr lang="en-US"/>
          </a:p>
        </p:txBody>
      </p:sp>
      <p:sp>
        <p:nvSpPr>
          <p:cNvPr id="26627" name="Rectangle 2"/>
          <p:cNvSpPr>
            <a:spLocks noGrp="1" noRot="1" noChangeAspect="1" noChangeArrowheads="1" noTextEdit="1"/>
          </p:cNvSpPr>
          <p:nvPr>
            <p:ph type="sldImg"/>
          </p:nvPr>
        </p:nvSpPr>
        <p:spPr>
          <a:xfrm>
            <a:off x="333375" y="696913"/>
            <a:ext cx="6192838" cy="3484562"/>
          </a:xfrm>
          <a:ln/>
        </p:spPr>
      </p:sp>
      <p:sp>
        <p:nvSpPr>
          <p:cNvPr id="2662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6891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70D4D024-D29E-474E-B112-07C26D1A50BF}" type="slidenum">
              <a:rPr lang="en-US"/>
              <a:pPr/>
              <a:t>22</a:t>
            </a:fld>
            <a:endParaRPr lang="en-US"/>
          </a:p>
        </p:txBody>
      </p:sp>
      <p:sp>
        <p:nvSpPr>
          <p:cNvPr id="28675" name="Rectangle 2"/>
          <p:cNvSpPr>
            <a:spLocks noGrp="1" noRot="1" noChangeAspect="1" noChangeArrowheads="1" noTextEdit="1"/>
          </p:cNvSpPr>
          <p:nvPr>
            <p:ph type="sldImg"/>
          </p:nvPr>
        </p:nvSpPr>
        <p:spPr>
          <a:xfrm>
            <a:off x="333375" y="696913"/>
            <a:ext cx="6192838" cy="3484562"/>
          </a:xfrm>
          <a:ln/>
        </p:spPr>
      </p:sp>
      <p:sp>
        <p:nvSpPr>
          <p:cNvPr id="2867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28548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A12796-CA45-7842-BD97-BD6A3572DC0C}" type="slidenum">
              <a:rPr lang="en-US"/>
              <a:pPr/>
              <a:t>5</a:t>
            </a:fld>
            <a:endParaRPr lang="en-US"/>
          </a:p>
        </p:txBody>
      </p:sp>
      <p:sp>
        <p:nvSpPr>
          <p:cNvPr id="258050" name="Rectangle 2"/>
          <p:cNvSpPr>
            <a:spLocks noGrp="1" noRot="1" noChangeAspect="1" noChangeArrowheads="1" noTextEdit="1"/>
          </p:cNvSpPr>
          <p:nvPr>
            <p:ph type="sldImg"/>
          </p:nvPr>
        </p:nvSpPr>
        <p:spPr>
          <a:xfrm>
            <a:off x="333375" y="696913"/>
            <a:ext cx="6192838" cy="3484562"/>
          </a:xfrm>
          <a:ln/>
        </p:spPr>
      </p:sp>
      <p:sp>
        <p:nvSpPr>
          <p:cNvPr id="2580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86841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A12796-CA45-7842-BD97-BD6A3572DC0C}" type="slidenum">
              <a:rPr lang="en-US"/>
              <a:pPr/>
              <a:t>6</a:t>
            </a:fld>
            <a:endParaRPr lang="en-US"/>
          </a:p>
        </p:txBody>
      </p:sp>
      <p:sp>
        <p:nvSpPr>
          <p:cNvPr id="258050" name="Rectangle 2"/>
          <p:cNvSpPr>
            <a:spLocks noGrp="1" noRot="1" noChangeAspect="1" noChangeArrowheads="1" noTextEdit="1"/>
          </p:cNvSpPr>
          <p:nvPr>
            <p:ph type="sldImg"/>
          </p:nvPr>
        </p:nvSpPr>
        <p:spPr>
          <a:xfrm>
            <a:off x="333375" y="696913"/>
            <a:ext cx="6192838" cy="3484562"/>
          </a:xfrm>
          <a:ln/>
        </p:spPr>
      </p:sp>
      <p:sp>
        <p:nvSpPr>
          <p:cNvPr id="2580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86841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A12796-CA45-7842-BD97-BD6A3572DC0C}" type="slidenum">
              <a:rPr lang="en-US"/>
              <a:pPr/>
              <a:t>7</a:t>
            </a:fld>
            <a:endParaRPr lang="en-US"/>
          </a:p>
        </p:txBody>
      </p:sp>
      <p:sp>
        <p:nvSpPr>
          <p:cNvPr id="258050" name="Rectangle 2"/>
          <p:cNvSpPr>
            <a:spLocks noGrp="1" noRot="1" noChangeAspect="1" noChangeArrowheads="1" noTextEdit="1"/>
          </p:cNvSpPr>
          <p:nvPr>
            <p:ph type="sldImg"/>
          </p:nvPr>
        </p:nvSpPr>
        <p:spPr>
          <a:xfrm>
            <a:off x="333375" y="696913"/>
            <a:ext cx="6192838" cy="3484562"/>
          </a:xfrm>
          <a:ln/>
        </p:spPr>
      </p:sp>
      <p:sp>
        <p:nvSpPr>
          <p:cNvPr id="2580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16449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84B412-1F63-7E4E-A101-826CD351A5D7}" type="slidenum">
              <a:rPr lang="en-US"/>
              <a:pPr/>
              <a:t>8</a:t>
            </a:fld>
            <a:endParaRPr lang="en-US"/>
          </a:p>
        </p:txBody>
      </p:sp>
      <p:sp>
        <p:nvSpPr>
          <p:cNvPr id="211970" name="Rectangle 2"/>
          <p:cNvSpPr>
            <a:spLocks noGrp="1" noRot="1" noChangeAspect="1" noChangeArrowheads="1" noTextEdit="1"/>
          </p:cNvSpPr>
          <p:nvPr>
            <p:ph type="sldImg"/>
          </p:nvPr>
        </p:nvSpPr>
        <p:spPr>
          <a:xfrm>
            <a:off x="596900" y="928688"/>
            <a:ext cx="5662613" cy="3186112"/>
          </a:xfrm>
          <a:solidFill>
            <a:srgbClr val="FFFFFF"/>
          </a:solidFill>
          <a:ln/>
        </p:spPr>
      </p:sp>
      <p:sp>
        <p:nvSpPr>
          <p:cNvPr id="211971" name="Text Box 3"/>
          <p:cNvSpPr txBox="1">
            <a:spLocks noGrp="1" noChangeArrowheads="1"/>
          </p:cNvSpPr>
          <p:nvPr>
            <p:ph type="body" idx="1"/>
          </p:nvPr>
        </p:nvSpPr>
        <p:spPr>
          <a:xfrm>
            <a:off x="1046164" y="4422452"/>
            <a:ext cx="4770437" cy="3533768"/>
          </a:xfrm>
          <a:noFill/>
          <a:ln/>
        </p:spPr>
        <p:txBody>
          <a:bodyPr wrap="none" anchor="ctr"/>
          <a:lstStyle/>
          <a:p>
            <a:r>
              <a:rPr lang="en-US"/>
              <a:t>Answer: A</a:t>
            </a:r>
          </a:p>
        </p:txBody>
      </p:sp>
    </p:spTree>
    <p:extLst>
      <p:ext uri="{BB962C8B-B14F-4D97-AF65-F5344CB8AC3E}">
        <p14:creationId xmlns:p14="http://schemas.microsoft.com/office/powerpoint/2010/main" val="3822703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A12796-CA45-7842-BD97-BD6A3572DC0C}" type="slidenum">
              <a:rPr lang="en-US"/>
              <a:pPr/>
              <a:t>9</a:t>
            </a:fld>
            <a:endParaRPr lang="en-US"/>
          </a:p>
        </p:txBody>
      </p:sp>
      <p:sp>
        <p:nvSpPr>
          <p:cNvPr id="258050" name="Rectangle 2"/>
          <p:cNvSpPr>
            <a:spLocks noGrp="1" noRot="1" noChangeAspect="1" noChangeArrowheads="1" noTextEdit="1"/>
          </p:cNvSpPr>
          <p:nvPr>
            <p:ph type="sldImg"/>
          </p:nvPr>
        </p:nvSpPr>
        <p:spPr>
          <a:xfrm>
            <a:off x="333375" y="696913"/>
            <a:ext cx="6192838" cy="3484562"/>
          </a:xfrm>
          <a:ln/>
        </p:spPr>
      </p:sp>
      <p:sp>
        <p:nvSpPr>
          <p:cNvPr id="2580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797850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9C21853-B3F2-A149-863C-A1AC47D2149D}" type="slidenum">
              <a:rPr lang="en-US"/>
              <a:pPr/>
              <a:t>11</a:t>
            </a:fld>
            <a:endParaRPr lang="en-US"/>
          </a:p>
        </p:txBody>
      </p:sp>
      <p:sp>
        <p:nvSpPr>
          <p:cNvPr id="29699" name="Rectangle 2"/>
          <p:cNvSpPr>
            <a:spLocks noGrp="1" noRot="1" noChangeAspect="1" noChangeArrowheads="1" noTextEdit="1"/>
          </p:cNvSpPr>
          <p:nvPr>
            <p:ph type="sldImg"/>
          </p:nvPr>
        </p:nvSpPr>
        <p:spPr>
          <a:xfrm>
            <a:off x="333375" y="696913"/>
            <a:ext cx="6192838" cy="3484562"/>
          </a:xfrm>
          <a:ln/>
        </p:spPr>
      </p:sp>
      <p:sp>
        <p:nvSpPr>
          <p:cNvPr id="29700" name="Rectangle 3"/>
          <p:cNvSpPr>
            <a:spLocks noGrp="1" noChangeArrowheads="1"/>
          </p:cNvSpPr>
          <p:nvPr>
            <p:ph type="body" idx="1"/>
          </p:nvPr>
        </p:nvSpPr>
        <p:spPr>
          <a:noFill/>
          <a:ln/>
        </p:spPr>
        <p:txBody>
          <a:bodyPr/>
          <a:lstStyle/>
          <a:p>
            <a:pPr eaLnBrk="1" hangingPunct="1"/>
            <a:endParaRPr lang="en-US"/>
          </a:p>
        </p:txBody>
      </p:sp>
      <p:sp>
        <p:nvSpPr>
          <p:cNvPr id="5" name="Date Placeholder 4"/>
          <p:cNvSpPr>
            <a:spLocks noGrp="1"/>
          </p:cNvSpPr>
          <p:nvPr>
            <p:ph type="dt" idx="10"/>
          </p:nvPr>
        </p:nvSpPr>
        <p:spPr/>
        <p:txBody>
          <a:bodyPr/>
          <a:lstStyle/>
          <a:p>
            <a:pPr>
              <a:defRPr/>
            </a:pPr>
            <a:r>
              <a:rPr lang="en-US" smtClean="0"/>
              <a:t>May 17, 2011</a:t>
            </a:r>
            <a:endParaRPr lang="en-US"/>
          </a:p>
        </p:txBody>
      </p:sp>
      <p:sp>
        <p:nvSpPr>
          <p:cNvPr id="6" name="Header Placeholder 5"/>
          <p:cNvSpPr>
            <a:spLocks noGrp="1"/>
          </p:cNvSpPr>
          <p:nvPr>
            <p:ph type="hdr" sz="quarter" idx="11"/>
          </p:nvPr>
        </p:nvSpPr>
        <p:spPr/>
        <p:txBody>
          <a:bodyPr/>
          <a:lstStyle/>
          <a:p>
            <a:pPr>
              <a:defRPr/>
            </a:pPr>
            <a:r>
              <a:rPr lang="en-US" smtClean="0"/>
              <a:t>PHY131 Summer 2011 Class 1 Notes</a:t>
            </a:r>
            <a:endParaRPr lang="en-US"/>
          </a:p>
        </p:txBody>
      </p:sp>
    </p:spTree>
    <p:extLst>
      <p:ext uri="{BB962C8B-B14F-4D97-AF65-F5344CB8AC3E}">
        <p14:creationId xmlns:p14="http://schemas.microsoft.com/office/powerpoint/2010/main" val="1648989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9C21853-B3F2-A149-863C-A1AC47D2149D}" type="slidenum">
              <a:rPr lang="en-US"/>
              <a:pPr/>
              <a:t>12</a:t>
            </a:fld>
            <a:endParaRPr lang="en-US"/>
          </a:p>
        </p:txBody>
      </p:sp>
      <p:sp>
        <p:nvSpPr>
          <p:cNvPr id="29699" name="Rectangle 2"/>
          <p:cNvSpPr>
            <a:spLocks noGrp="1" noRot="1" noChangeAspect="1" noChangeArrowheads="1" noTextEdit="1"/>
          </p:cNvSpPr>
          <p:nvPr>
            <p:ph type="sldImg"/>
          </p:nvPr>
        </p:nvSpPr>
        <p:spPr>
          <a:xfrm>
            <a:off x="333375" y="696913"/>
            <a:ext cx="6192838" cy="3484562"/>
          </a:xfrm>
          <a:ln/>
        </p:spPr>
      </p:sp>
      <p:sp>
        <p:nvSpPr>
          <p:cNvPr id="29700" name="Rectangle 3"/>
          <p:cNvSpPr>
            <a:spLocks noGrp="1" noChangeArrowheads="1"/>
          </p:cNvSpPr>
          <p:nvPr>
            <p:ph type="body" idx="1"/>
          </p:nvPr>
        </p:nvSpPr>
        <p:spPr>
          <a:noFill/>
          <a:ln/>
        </p:spPr>
        <p:txBody>
          <a:bodyPr/>
          <a:lstStyle/>
          <a:p>
            <a:pPr eaLnBrk="1" hangingPunct="1"/>
            <a:endParaRPr lang="en-US"/>
          </a:p>
        </p:txBody>
      </p:sp>
      <p:sp>
        <p:nvSpPr>
          <p:cNvPr id="5" name="Date Placeholder 4"/>
          <p:cNvSpPr>
            <a:spLocks noGrp="1"/>
          </p:cNvSpPr>
          <p:nvPr>
            <p:ph type="dt" idx="10"/>
          </p:nvPr>
        </p:nvSpPr>
        <p:spPr/>
        <p:txBody>
          <a:bodyPr/>
          <a:lstStyle/>
          <a:p>
            <a:pPr>
              <a:defRPr/>
            </a:pPr>
            <a:r>
              <a:rPr lang="en-US" smtClean="0"/>
              <a:t>May 17, 2011</a:t>
            </a:r>
            <a:endParaRPr lang="en-US"/>
          </a:p>
        </p:txBody>
      </p:sp>
      <p:sp>
        <p:nvSpPr>
          <p:cNvPr id="6" name="Header Placeholder 5"/>
          <p:cNvSpPr>
            <a:spLocks noGrp="1"/>
          </p:cNvSpPr>
          <p:nvPr>
            <p:ph type="hdr" sz="quarter" idx="11"/>
          </p:nvPr>
        </p:nvSpPr>
        <p:spPr/>
        <p:txBody>
          <a:bodyPr/>
          <a:lstStyle/>
          <a:p>
            <a:pPr>
              <a:defRPr/>
            </a:pPr>
            <a:r>
              <a:rPr lang="en-US" smtClean="0"/>
              <a:t>PHY131 Summer 2011 Class 1 Notes</a:t>
            </a:r>
            <a:endParaRPr lang="en-US"/>
          </a:p>
        </p:txBody>
      </p:sp>
    </p:spTree>
    <p:extLst>
      <p:ext uri="{BB962C8B-B14F-4D97-AF65-F5344CB8AC3E}">
        <p14:creationId xmlns:p14="http://schemas.microsoft.com/office/powerpoint/2010/main" val="1739652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9C21853-B3F2-A149-863C-A1AC47D2149D}" type="slidenum">
              <a:rPr lang="en-US"/>
              <a:pPr/>
              <a:t>14</a:t>
            </a:fld>
            <a:endParaRPr lang="en-US"/>
          </a:p>
        </p:txBody>
      </p:sp>
      <p:sp>
        <p:nvSpPr>
          <p:cNvPr id="29699" name="Rectangle 2"/>
          <p:cNvSpPr>
            <a:spLocks noGrp="1" noRot="1" noChangeAspect="1" noChangeArrowheads="1" noTextEdit="1"/>
          </p:cNvSpPr>
          <p:nvPr>
            <p:ph type="sldImg"/>
          </p:nvPr>
        </p:nvSpPr>
        <p:spPr>
          <a:xfrm>
            <a:off x="333375" y="696913"/>
            <a:ext cx="6192838" cy="3484562"/>
          </a:xfrm>
          <a:ln/>
        </p:spPr>
      </p:sp>
      <p:sp>
        <p:nvSpPr>
          <p:cNvPr id="29700" name="Rectangle 3"/>
          <p:cNvSpPr>
            <a:spLocks noGrp="1" noChangeArrowheads="1"/>
          </p:cNvSpPr>
          <p:nvPr>
            <p:ph type="body" idx="1"/>
          </p:nvPr>
        </p:nvSpPr>
        <p:spPr>
          <a:noFill/>
          <a:ln/>
        </p:spPr>
        <p:txBody>
          <a:bodyPr/>
          <a:lstStyle/>
          <a:p>
            <a:pPr eaLnBrk="1" hangingPunct="1"/>
            <a:endParaRPr lang="en-US"/>
          </a:p>
        </p:txBody>
      </p:sp>
      <p:sp>
        <p:nvSpPr>
          <p:cNvPr id="5" name="Date Placeholder 4"/>
          <p:cNvSpPr>
            <a:spLocks noGrp="1"/>
          </p:cNvSpPr>
          <p:nvPr>
            <p:ph type="dt" idx="10"/>
          </p:nvPr>
        </p:nvSpPr>
        <p:spPr/>
        <p:txBody>
          <a:bodyPr/>
          <a:lstStyle/>
          <a:p>
            <a:pPr>
              <a:defRPr/>
            </a:pPr>
            <a:r>
              <a:rPr lang="en-US" smtClean="0"/>
              <a:t>May 17, 2011</a:t>
            </a:r>
            <a:endParaRPr lang="en-US"/>
          </a:p>
        </p:txBody>
      </p:sp>
      <p:sp>
        <p:nvSpPr>
          <p:cNvPr id="6" name="Header Placeholder 5"/>
          <p:cNvSpPr>
            <a:spLocks noGrp="1"/>
          </p:cNvSpPr>
          <p:nvPr>
            <p:ph type="hdr" sz="quarter" idx="11"/>
          </p:nvPr>
        </p:nvSpPr>
        <p:spPr/>
        <p:txBody>
          <a:bodyPr/>
          <a:lstStyle/>
          <a:p>
            <a:pPr>
              <a:defRPr/>
            </a:pPr>
            <a:r>
              <a:rPr lang="en-US" smtClean="0"/>
              <a:t>PHY131 Summer 2011 Class 1 Notes</a:t>
            </a:r>
            <a:endParaRPr lang="en-US"/>
          </a:p>
        </p:txBody>
      </p:sp>
    </p:spTree>
    <p:extLst>
      <p:ext uri="{BB962C8B-B14F-4D97-AF65-F5344CB8AC3E}">
        <p14:creationId xmlns:p14="http://schemas.microsoft.com/office/powerpoint/2010/main" val="519278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A90FA2-95FA-EC4D-9679-B5E831CF062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F9BB5A-C110-4E4E-B2A5-6AD1382DD75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24F756-45E7-144D-99C1-A6D87F0A8DE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8CA5BC3-D362-4648-8F02-86AB5C6609C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9EB6C8-8E9D-0249-A13F-2E1FBE7439B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492A479-31C8-2B40-A44C-244D583D833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6315D11-8A13-5947-8D08-E0E6EC22967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E0AFB9D-9874-CA44-AA62-44661E82F6E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66A5BC-F832-094C-B8D2-F0157CCE4FE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AFC98C-9B1A-6F4D-B288-FAF32AFC967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06DD4D-71B3-5C46-816D-632BACBD066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1AD56E1-4800-214B-8B54-E9EC7E38D20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Arial" charset="0"/>
          <a:cs typeface="Arial" charset="0"/>
        </a:defRPr>
      </a:lvl2pPr>
      <a:lvl3pPr algn="ctr" rtl="0" eaLnBrk="0" fontAlgn="base" hangingPunct="0">
        <a:spcBef>
          <a:spcPct val="0"/>
        </a:spcBef>
        <a:spcAft>
          <a:spcPct val="0"/>
        </a:spcAft>
        <a:defRPr sz="4400">
          <a:solidFill>
            <a:schemeClr val="tx2"/>
          </a:solidFill>
          <a:latin typeface="Arial" charset="0"/>
          <a:ea typeface="Arial" charset="0"/>
          <a:cs typeface="Arial" charset="0"/>
        </a:defRPr>
      </a:lvl3pPr>
      <a:lvl4pPr algn="ctr" rtl="0" eaLnBrk="0" fontAlgn="base" hangingPunct="0">
        <a:spcBef>
          <a:spcPct val="0"/>
        </a:spcBef>
        <a:spcAft>
          <a:spcPct val="0"/>
        </a:spcAft>
        <a:defRPr sz="4400">
          <a:solidFill>
            <a:schemeClr val="tx2"/>
          </a:solidFill>
          <a:latin typeface="Arial" charset="0"/>
          <a:ea typeface="Arial" charset="0"/>
          <a:cs typeface="Arial" charset="0"/>
        </a:defRPr>
      </a:lvl4pPr>
      <a:lvl5pPr algn="ctr" rtl="0" eaLnBrk="0" fontAlgn="base" hangingPunct="0">
        <a:spcBef>
          <a:spcPct val="0"/>
        </a:spcBef>
        <a:spcAft>
          <a:spcPct val="0"/>
        </a:spcAft>
        <a:defRPr sz="4400">
          <a:solidFill>
            <a:schemeClr val="tx2"/>
          </a:solidFill>
          <a:latin typeface="Arial" charset="0"/>
          <a:ea typeface="Arial" charset="0"/>
          <a:cs typeface="Arial" charset="0"/>
        </a:defRPr>
      </a:lvl5pPr>
      <a:lvl6pPr marL="457200" algn="ctr" rtl="0" fontAlgn="base">
        <a:spcBef>
          <a:spcPct val="0"/>
        </a:spcBef>
        <a:spcAft>
          <a:spcPct val="0"/>
        </a:spcAft>
        <a:defRPr sz="4400">
          <a:solidFill>
            <a:schemeClr val="tx2"/>
          </a:solidFill>
          <a:latin typeface="Arial" charset="0"/>
          <a:ea typeface="Arial" charset="0"/>
          <a:cs typeface="Arial" charset="0"/>
        </a:defRPr>
      </a:lvl6pPr>
      <a:lvl7pPr marL="914400" algn="ctr" rtl="0" fontAlgn="base">
        <a:spcBef>
          <a:spcPct val="0"/>
        </a:spcBef>
        <a:spcAft>
          <a:spcPct val="0"/>
        </a:spcAft>
        <a:defRPr sz="4400">
          <a:solidFill>
            <a:schemeClr val="tx2"/>
          </a:solidFill>
          <a:latin typeface="Arial" charset="0"/>
          <a:ea typeface="Arial" charset="0"/>
          <a:cs typeface="Arial" charset="0"/>
        </a:defRPr>
      </a:lvl7pPr>
      <a:lvl8pPr marL="1371600" algn="ctr" rtl="0" fontAlgn="base">
        <a:spcBef>
          <a:spcPct val="0"/>
        </a:spcBef>
        <a:spcAft>
          <a:spcPct val="0"/>
        </a:spcAft>
        <a:defRPr sz="4400">
          <a:solidFill>
            <a:schemeClr val="tx2"/>
          </a:solidFill>
          <a:latin typeface="Arial" charset="0"/>
          <a:ea typeface="Arial" charset="0"/>
          <a:cs typeface="Arial" charset="0"/>
        </a:defRPr>
      </a:lvl8pPr>
      <a:lvl9pPr marL="1828800" algn="ctr" rtl="0" fontAlgn="base">
        <a:spcBef>
          <a:spcPct val="0"/>
        </a:spcBef>
        <a:spcAft>
          <a:spcPct val="0"/>
        </a:spcAft>
        <a:defRPr sz="4400">
          <a:solidFill>
            <a:schemeClr val="tx2"/>
          </a:solidFill>
          <a:latin typeface="Arial" charset="0"/>
          <a:ea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3" Type="http://schemas.openxmlformats.org/officeDocument/2006/relationships/image" Target="../media/image13.emf"/><Relationship Id="rId18" Type="http://schemas.openxmlformats.org/officeDocument/2006/relationships/customXml" Target="../ink/ink9.xml"/><Relationship Id="rId26" Type="http://schemas.openxmlformats.org/officeDocument/2006/relationships/customXml" Target="../ink/ink13.xml"/><Relationship Id="rId39" Type="http://schemas.openxmlformats.org/officeDocument/2006/relationships/image" Target="../media/image26.emf"/><Relationship Id="rId21" Type="http://schemas.openxmlformats.org/officeDocument/2006/relationships/image" Target="../media/image17.emf"/><Relationship Id="rId34" Type="http://schemas.openxmlformats.org/officeDocument/2006/relationships/customXml" Target="../ink/ink17.xml"/><Relationship Id="rId7" Type="http://schemas.openxmlformats.org/officeDocument/2006/relationships/image" Target="../media/image10.emf"/><Relationship Id="rId12" Type="http://schemas.openxmlformats.org/officeDocument/2006/relationships/customXml" Target="../ink/ink6.xml"/><Relationship Id="rId17" Type="http://schemas.openxmlformats.org/officeDocument/2006/relationships/image" Target="../media/image15.emf"/><Relationship Id="rId25" Type="http://schemas.openxmlformats.org/officeDocument/2006/relationships/image" Target="../media/image19.emf"/><Relationship Id="rId33" Type="http://schemas.openxmlformats.org/officeDocument/2006/relationships/image" Target="../media/image23.emf"/><Relationship Id="rId38" Type="http://schemas.openxmlformats.org/officeDocument/2006/relationships/customXml" Target="../ink/ink19.xml"/><Relationship Id="rId16" Type="http://schemas.openxmlformats.org/officeDocument/2006/relationships/customXml" Target="../ink/ink8.xml"/><Relationship Id="rId20" Type="http://schemas.openxmlformats.org/officeDocument/2006/relationships/customXml" Target="../ink/ink10.xml"/><Relationship Id="rId29" Type="http://schemas.openxmlformats.org/officeDocument/2006/relationships/image" Target="../media/image21.emf"/><Relationship Id="rId41" Type="http://schemas.openxmlformats.org/officeDocument/2006/relationships/image" Target="../media/image27.emf"/><Relationship Id="rId1" Type="http://schemas.openxmlformats.org/officeDocument/2006/relationships/slideLayout" Target="../slideLayouts/slideLayout12.xml"/><Relationship Id="rId6" Type="http://schemas.openxmlformats.org/officeDocument/2006/relationships/customXml" Target="../ink/ink3.xml"/><Relationship Id="rId11" Type="http://schemas.openxmlformats.org/officeDocument/2006/relationships/image" Target="../media/image12.emf"/><Relationship Id="rId24" Type="http://schemas.openxmlformats.org/officeDocument/2006/relationships/customXml" Target="../ink/ink12.xml"/><Relationship Id="rId32" Type="http://schemas.openxmlformats.org/officeDocument/2006/relationships/customXml" Target="../ink/ink16.xml"/><Relationship Id="rId37" Type="http://schemas.openxmlformats.org/officeDocument/2006/relationships/image" Target="../media/image25.emf"/><Relationship Id="rId40" Type="http://schemas.openxmlformats.org/officeDocument/2006/relationships/customXml" Target="../ink/ink20.xml"/><Relationship Id="rId5" Type="http://schemas.openxmlformats.org/officeDocument/2006/relationships/image" Target="../media/image9.emf"/><Relationship Id="rId15" Type="http://schemas.openxmlformats.org/officeDocument/2006/relationships/image" Target="../media/image14.emf"/><Relationship Id="rId23" Type="http://schemas.openxmlformats.org/officeDocument/2006/relationships/image" Target="../media/image18.emf"/><Relationship Id="rId28" Type="http://schemas.openxmlformats.org/officeDocument/2006/relationships/customXml" Target="../ink/ink14.xml"/><Relationship Id="rId36" Type="http://schemas.openxmlformats.org/officeDocument/2006/relationships/customXml" Target="../ink/ink18.xml"/><Relationship Id="rId10" Type="http://schemas.openxmlformats.org/officeDocument/2006/relationships/customXml" Target="../ink/ink5.xml"/><Relationship Id="rId19" Type="http://schemas.openxmlformats.org/officeDocument/2006/relationships/image" Target="../media/image16.emf"/><Relationship Id="rId31" Type="http://schemas.openxmlformats.org/officeDocument/2006/relationships/image" Target="../media/image22.emf"/><Relationship Id="rId4" Type="http://schemas.openxmlformats.org/officeDocument/2006/relationships/customXml" Target="../ink/ink2.xml"/><Relationship Id="rId9" Type="http://schemas.openxmlformats.org/officeDocument/2006/relationships/image" Target="../media/image11.emf"/><Relationship Id="rId14" Type="http://schemas.openxmlformats.org/officeDocument/2006/relationships/customXml" Target="../ink/ink7.xml"/><Relationship Id="rId22" Type="http://schemas.openxmlformats.org/officeDocument/2006/relationships/customXml" Target="../ink/ink11.xml"/><Relationship Id="rId27" Type="http://schemas.openxmlformats.org/officeDocument/2006/relationships/image" Target="../media/image20.emf"/><Relationship Id="rId30" Type="http://schemas.openxmlformats.org/officeDocument/2006/relationships/customXml" Target="../ink/ink15.xml"/><Relationship Id="rId35" Type="http://schemas.openxmlformats.org/officeDocument/2006/relationships/image" Target="../media/image24.emf"/><Relationship Id="rId8" Type="http://schemas.openxmlformats.org/officeDocument/2006/relationships/customXml" Target="../ink/ink4.xml"/><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32.emf"/><Relationship Id="rId18" Type="http://schemas.openxmlformats.org/officeDocument/2006/relationships/customXml" Target="../ink/ink25.xml"/><Relationship Id="rId26" Type="http://schemas.openxmlformats.org/officeDocument/2006/relationships/customXml" Target="../ink/ink29.xml"/><Relationship Id="rId3" Type="http://schemas.openxmlformats.org/officeDocument/2006/relationships/notesSlide" Target="../notesSlides/notesSlide7.xml"/><Relationship Id="rId21" Type="http://schemas.openxmlformats.org/officeDocument/2006/relationships/image" Target="../media/image36.emf"/><Relationship Id="rId7" Type="http://schemas.openxmlformats.org/officeDocument/2006/relationships/image" Target="../media/image29.wmf"/><Relationship Id="rId12" Type="http://schemas.openxmlformats.org/officeDocument/2006/relationships/customXml" Target="../ink/ink22.xml"/><Relationship Id="rId17" Type="http://schemas.openxmlformats.org/officeDocument/2006/relationships/image" Target="../media/image34.emf"/><Relationship Id="rId25" Type="http://schemas.openxmlformats.org/officeDocument/2006/relationships/image" Target="../media/image38.emf"/><Relationship Id="rId2" Type="http://schemas.openxmlformats.org/officeDocument/2006/relationships/slideLayout" Target="../slideLayouts/slideLayout2.xml"/><Relationship Id="rId16" Type="http://schemas.openxmlformats.org/officeDocument/2006/relationships/customXml" Target="../ink/ink24.xml"/><Relationship Id="rId20" Type="http://schemas.openxmlformats.org/officeDocument/2006/relationships/customXml" Target="../ink/ink26.xml"/><Relationship Id="rId29" Type="http://schemas.openxmlformats.org/officeDocument/2006/relationships/image" Target="../media/image40.emf"/><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31.emf"/><Relationship Id="rId24" Type="http://schemas.openxmlformats.org/officeDocument/2006/relationships/customXml" Target="../ink/ink28.xml"/><Relationship Id="rId5" Type="http://schemas.openxmlformats.org/officeDocument/2006/relationships/image" Target="../media/image28.wmf"/><Relationship Id="rId15" Type="http://schemas.openxmlformats.org/officeDocument/2006/relationships/image" Target="../media/image33.emf"/><Relationship Id="rId23" Type="http://schemas.openxmlformats.org/officeDocument/2006/relationships/image" Target="../media/image37.emf"/><Relationship Id="rId28" Type="http://schemas.openxmlformats.org/officeDocument/2006/relationships/customXml" Target="../ink/ink30.xml"/><Relationship Id="rId10" Type="http://schemas.openxmlformats.org/officeDocument/2006/relationships/customXml" Target="../ink/ink21.xml"/><Relationship Id="rId19" Type="http://schemas.openxmlformats.org/officeDocument/2006/relationships/image" Target="../media/image35.emf"/><Relationship Id="rId31" Type="http://schemas.openxmlformats.org/officeDocument/2006/relationships/image" Target="../media/image41.emf"/><Relationship Id="rId4" Type="http://schemas.openxmlformats.org/officeDocument/2006/relationships/oleObject" Target="../embeddings/oleObject1.bin"/><Relationship Id="rId9" Type="http://schemas.openxmlformats.org/officeDocument/2006/relationships/image" Target="../media/image30.wmf"/><Relationship Id="rId14" Type="http://schemas.openxmlformats.org/officeDocument/2006/relationships/customXml" Target="../ink/ink23.xml"/><Relationship Id="rId22" Type="http://schemas.openxmlformats.org/officeDocument/2006/relationships/customXml" Target="../ink/ink27.xml"/><Relationship Id="rId27" Type="http://schemas.openxmlformats.org/officeDocument/2006/relationships/image" Target="../media/image39.emf"/><Relationship Id="rId30" Type="http://schemas.openxmlformats.org/officeDocument/2006/relationships/customXml" Target="../ink/ink31.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44.emf"/><Relationship Id="rId18" Type="http://schemas.openxmlformats.org/officeDocument/2006/relationships/customXml" Target="../ink/ink36.xml"/><Relationship Id="rId3" Type="http://schemas.openxmlformats.org/officeDocument/2006/relationships/notesSlide" Target="../notesSlides/notesSlide8.xml"/><Relationship Id="rId21" Type="http://schemas.openxmlformats.org/officeDocument/2006/relationships/image" Target="../media/image48.emf"/><Relationship Id="rId7" Type="http://schemas.openxmlformats.org/officeDocument/2006/relationships/image" Target="../media/image29.wmf"/><Relationship Id="rId12" Type="http://schemas.openxmlformats.org/officeDocument/2006/relationships/customXml" Target="../ink/ink33.xml"/><Relationship Id="rId17" Type="http://schemas.openxmlformats.org/officeDocument/2006/relationships/image" Target="../media/image46.emf"/><Relationship Id="rId2" Type="http://schemas.openxmlformats.org/officeDocument/2006/relationships/slideLayout" Target="../slideLayouts/slideLayout2.xml"/><Relationship Id="rId16" Type="http://schemas.openxmlformats.org/officeDocument/2006/relationships/customXml" Target="../ink/ink35.xml"/><Relationship Id="rId20" Type="http://schemas.openxmlformats.org/officeDocument/2006/relationships/customXml" Target="../ink/ink37.xml"/><Relationship Id="rId1" Type="http://schemas.openxmlformats.org/officeDocument/2006/relationships/vmlDrawing" Target="../drawings/vmlDrawing2.vml"/><Relationship Id="rId6" Type="http://schemas.openxmlformats.org/officeDocument/2006/relationships/oleObject" Target="../embeddings/oleObject5.bin"/><Relationship Id="rId11" Type="http://schemas.openxmlformats.org/officeDocument/2006/relationships/image" Target="../media/image43.emf"/><Relationship Id="rId5" Type="http://schemas.openxmlformats.org/officeDocument/2006/relationships/image" Target="../media/image42.wmf"/><Relationship Id="rId15" Type="http://schemas.openxmlformats.org/officeDocument/2006/relationships/image" Target="../media/image45.emf"/><Relationship Id="rId10" Type="http://schemas.openxmlformats.org/officeDocument/2006/relationships/customXml" Target="../ink/ink32.xml"/><Relationship Id="rId19" Type="http://schemas.openxmlformats.org/officeDocument/2006/relationships/image" Target="../media/image47.emf"/><Relationship Id="rId4" Type="http://schemas.openxmlformats.org/officeDocument/2006/relationships/oleObject" Target="../embeddings/oleObject4.bin"/><Relationship Id="rId9" Type="http://schemas.openxmlformats.org/officeDocument/2006/relationships/image" Target="../media/image30.wmf"/><Relationship Id="rId14" Type="http://schemas.openxmlformats.org/officeDocument/2006/relationships/customXml" Target="../ink/ink34.xml"/></Relationships>
</file>

<file path=ppt/slides/_rels/slide13.xml.rels><?xml version="1.0" encoding="UTF-8" standalone="yes"?>
<Relationships xmlns="http://schemas.openxmlformats.org/package/2006/relationships"><Relationship Id="rId13" Type="http://schemas.openxmlformats.org/officeDocument/2006/relationships/image" Target="../media/image54.emf"/><Relationship Id="rId18" Type="http://schemas.openxmlformats.org/officeDocument/2006/relationships/customXml" Target="../ink/ink46.xml"/><Relationship Id="rId26" Type="http://schemas.openxmlformats.org/officeDocument/2006/relationships/customXml" Target="../ink/ink50.xml"/><Relationship Id="rId3" Type="http://schemas.openxmlformats.org/officeDocument/2006/relationships/image" Target="../media/image49.emf"/><Relationship Id="rId21" Type="http://schemas.openxmlformats.org/officeDocument/2006/relationships/image" Target="../media/image58.emf"/><Relationship Id="rId34" Type="http://schemas.openxmlformats.org/officeDocument/2006/relationships/customXml" Target="../ink/ink54.xml"/><Relationship Id="rId7" Type="http://schemas.openxmlformats.org/officeDocument/2006/relationships/image" Target="../media/image51.emf"/><Relationship Id="rId12" Type="http://schemas.openxmlformats.org/officeDocument/2006/relationships/customXml" Target="../ink/ink43.xml"/><Relationship Id="rId17" Type="http://schemas.openxmlformats.org/officeDocument/2006/relationships/image" Target="../media/image56.emf"/><Relationship Id="rId25" Type="http://schemas.openxmlformats.org/officeDocument/2006/relationships/image" Target="../media/image60.emf"/><Relationship Id="rId33" Type="http://schemas.openxmlformats.org/officeDocument/2006/relationships/image" Target="../media/image64.emf"/><Relationship Id="rId2" Type="http://schemas.openxmlformats.org/officeDocument/2006/relationships/customXml" Target="../ink/ink38.xml"/><Relationship Id="rId16" Type="http://schemas.openxmlformats.org/officeDocument/2006/relationships/customXml" Target="../ink/ink45.xml"/><Relationship Id="rId20" Type="http://schemas.openxmlformats.org/officeDocument/2006/relationships/customXml" Target="../ink/ink47.xml"/><Relationship Id="rId29" Type="http://schemas.openxmlformats.org/officeDocument/2006/relationships/image" Target="../media/image62.emf"/><Relationship Id="rId1" Type="http://schemas.openxmlformats.org/officeDocument/2006/relationships/slideLayout" Target="../slideLayouts/slideLayout12.xml"/><Relationship Id="rId6" Type="http://schemas.openxmlformats.org/officeDocument/2006/relationships/customXml" Target="../ink/ink40.xml"/><Relationship Id="rId11" Type="http://schemas.openxmlformats.org/officeDocument/2006/relationships/image" Target="../media/image53.emf"/><Relationship Id="rId24" Type="http://schemas.openxmlformats.org/officeDocument/2006/relationships/customXml" Target="../ink/ink49.xml"/><Relationship Id="rId32" Type="http://schemas.openxmlformats.org/officeDocument/2006/relationships/customXml" Target="../ink/ink53.xml"/><Relationship Id="rId5" Type="http://schemas.openxmlformats.org/officeDocument/2006/relationships/image" Target="../media/image50.emf"/><Relationship Id="rId15" Type="http://schemas.openxmlformats.org/officeDocument/2006/relationships/image" Target="../media/image55.emf"/><Relationship Id="rId23" Type="http://schemas.openxmlformats.org/officeDocument/2006/relationships/image" Target="../media/image59.emf"/><Relationship Id="rId28" Type="http://schemas.openxmlformats.org/officeDocument/2006/relationships/customXml" Target="../ink/ink51.xml"/><Relationship Id="rId10" Type="http://schemas.openxmlformats.org/officeDocument/2006/relationships/customXml" Target="../ink/ink42.xml"/><Relationship Id="rId19" Type="http://schemas.openxmlformats.org/officeDocument/2006/relationships/image" Target="../media/image57.emf"/><Relationship Id="rId31" Type="http://schemas.openxmlformats.org/officeDocument/2006/relationships/image" Target="../media/image63.emf"/><Relationship Id="rId4" Type="http://schemas.openxmlformats.org/officeDocument/2006/relationships/customXml" Target="../ink/ink39.xml"/><Relationship Id="rId9" Type="http://schemas.openxmlformats.org/officeDocument/2006/relationships/image" Target="../media/image52.emf"/><Relationship Id="rId14" Type="http://schemas.openxmlformats.org/officeDocument/2006/relationships/customXml" Target="../ink/ink44.xml"/><Relationship Id="rId22" Type="http://schemas.openxmlformats.org/officeDocument/2006/relationships/customXml" Target="../ink/ink48.xml"/><Relationship Id="rId27" Type="http://schemas.openxmlformats.org/officeDocument/2006/relationships/image" Target="../media/image61.emf"/><Relationship Id="rId30" Type="http://schemas.openxmlformats.org/officeDocument/2006/relationships/customXml" Target="../ink/ink52.xml"/><Relationship Id="rId35" Type="http://schemas.openxmlformats.org/officeDocument/2006/relationships/image" Target="../media/image65.emf"/><Relationship Id="rId8" Type="http://schemas.openxmlformats.org/officeDocument/2006/relationships/customXml" Target="../ink/ink41.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70.wmf"/><Relationship Id="rId18" Type="http://schemas.openxmlformats.org/officeDocument/2006/relationships/customXml" Target="../ink/ink55.xml"/><Relationship Id="rId3" Type="http://schemas.openxmlformats.org/officeDocument/2006/relationships/notesSlide" Target="../notesSlides/notesSlide9.xml"/><Relationship Id="rId21" Type="http://schemas.openxmlformats.org/officeDocument/2006/relationships/image" Target="../media/image74.emf"/><Relationship Id="rId7" Type="http://schemas.openxmlformats.org/officeDocument/2006/relationships/image" Target="../media/image67.wmf"/><Relationship Id="rId12" Type="http://schemas.openxmlformats.org/officeDocument/2006/relationships/oleObject" Target="../embeddings/oleObject11.bin"/><Relationship Id="rId17" Type="http://schemas.openxmlformats.org/officeDocument/2006/relationships/image" Target="../media/image72.wmf"/><Relationship Id="rId2" Type="http://schemas.openxmlformats.org/officeDocument/2006/relationships/slideLayout" Target="../slideLayouts/slideLayout2.xml"/><Relationship Id="rId16" Type="http://schemas.openxmlformats.org/officeDocument/2006/relationships/oleObject" Target="../embeddings/oleObject13.bin"/><Relationship Id="rId20" Type="http://schemas.openxmlformats.org/officeDocument/2006/relationships/customXml" Target="../ink/ink56.xml"/><Relationship Id="rId1" Type="http://schemas.openxmlformats.org/officeDocument/2006/relationships/vmlDrawing" Target="../drawings/vmlDrawing3.vml"/><Relationship Id="rId6" Type="http://schemas.openxmlformats.org/officeDocument/2006/relationships/oleObject" Target="../embeddings/oleObject8.bin"/><Relationship Id="rId11" Type="http://schemas.openxmlformats.org/officeDocument/2006/relationships/image" Target="../media/image69.wmf"/><Relationship Id="rId5" Type="http://schemas.openxmlformats.org/officeDocument/2006/relationships/image" Target="../media/image66.wmf"/><Relationship Id="rId15" Type="http://schemas.openxmlformats.org/officeDocument/2006/relationships/image" Target="../media/image71.wmf"/><Relationship Id="rId10" Type="http://schemas.openxmlformats.org/officeDocument/2006/relationships/oleObject" Target="../embeddings/oleObject10.bin"/><Relationship Id="rId19" Type="http://schemas.openxmlformats.org/officeDocument/2006/relationships/image" Target="../media/image73.emf"/><Relationship Id="rId4" Type="http://schemas.openxmlformats.org/officeDocument/2006/relationships/oleObject" Target="../embeddings/oleObject7.bin"/><Relationship Id="rId9" Type="http://schemas.openxmlformats.org/officeDocument/2006/relationships/image" Target="../media/image68.wmf"/><Relationship Id="rId14" Type="http://schemas.openxmlformats.org/officeDocument/2006/relationships/oleObject" Target="../embeddings/oleObject12.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image" Target="../media/image79.wmf"/><Relationship Id="rId18" Type="http://schemas.openxmlformats.org/officeDocument/2006/relationships/customXml" Target="../ink/ink57.xml"/><Relationship Id="rId3" Type="http://schemas.openxmlformats.org/officeDocument/2006/relationships/notesSlide" Target="../notesSlides/notesSlide10.xml"/><Relationship Id="rId7" Type="http://schemas.openxmlformats.org/officeDocument/2006/relationships/image" Target="../media/image76.wmf"/><Relationship Id="rId12" Type="http://schemas.openxmlformats.org/officeDocument/2006/relationships/oleObject" Target="../embeddings/oleObject18.bin"/><Relationship Id="rId17" Type="http://schemas.openxmlformats.org/officeDocument/2006/relationships/image" Target="../media/image68.wmf"/><Relationship Id="rId2" Type="http://schemas.openxmlformats.org/officeDocument/2006/relationships/slideLayout" Target="../slideLayouts/slideLayout2.xml"/><Relationship Id="rId16" Type="http://schemas.openxmlformats.org/officeDocument/2006/relationships/oleObject" Target="../embeddings/oleObject20.bin"/><Relationship Id="rId1" Type="http://schemas.openxmlformats.org/officeDocument/2006/relationships/vmlDrawing" Target="../drawings/vmlDrawing4.vml"/><Relationship Id="rId6" Type="http://schemas.openxmlformats.org/officeDocument/2006/relationships/oleObject" Target="../embeddings/oleObject15.bin"/><Relationship Id="rId11" Type="http://schemas.openxmlformats.org/officeDocument/2006/relationships/image" Target="../media/image78.wmf"/><Relationship Id="rId5" Type="http://schemas.openxmlformats.org/officeDocument/2006/relationships/image" Target="../media/image75.wmf"/><Relationship Id="rId15" Type="http://schemas.openxmlformats.org/officeDocument/2006/relationships/image" Target="../media/image67.wmf"/><Relationship Id="rId10" Type="http://schemas.openxmlformats.org/officeDocument/2006/relationships/oleObject" Target="../embeddings/oleObject17.bin"/><Relationship Id="rId19" Type="http://schemas.openxmlformats.org/officeDocument/2006/relationships/image" Target="../media/image80.emf"/><Relationship Id="rId4" Type="http://schemas.openxmlformats.org/officeDocument/2006/relationships/oleObject" Target="../embeddings/oleObject14.bin"/><Relationship Id="rId9" Type="http://schemas.openxmlformats.org/officeDocument/2006/relationships/image" Target="../media/image77.wmf"/><Relationship Id="rId14" Type="http://schemas.openxmlformats.org/officeDocument/2006/relationships/oleObject" Target="../embeddings/oleObject19.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23.bin"/><Relationship Id="rId13" Type="http://schemas.openxmlformats.org/officeDocument/2006/relationships/image" Target="../media/image85.wmf"/><Relationship Id="rId18" Type="http://schemas.openxmlformats.org/officeDocument/2006/relationships/customXml" Target="../ink/ink58.xml"/><Relationship Id="rId3" Type="http://schemas.openxmlformats.org/officeDocument/2006/relationships/notesSlide" Target="../notesSlides/notesSlide11.xml"/><Relationship Id="rId21" Type="http://schemas.openxmlformats.org/officeDocument/2006/relationships/image" Target="../media/image89.emf"/><Relationship Id="rId7" Type="http://schemas.openxmlformats.org/officeDocument/2006/relationships/image" Target="../media/image82.wmf"/><Relationship Id="rId12" Type="http://schemas.openxmlformats.org/officeDocument/2006/relationships/oleObject" Target="../embeddings/oleObject25.bin"/><Relationship Id="rId17" Type="http://schemas.openxmlformats.org/officeDocument/2006/relationships/image" Target="../media/image87.wmf"/><Relationship Id="rId2" Type="http://schemas.openxmlformats.org/officeDocument/2006/relationships/slideLayout" Target="../slideLayouts/slideLayout2.xml"/><Relationship Id="rId16" Type="http://schemas.openxmlformats.org/officeDocument/2006/relationships/oleObject" Target="../embeddings/oleObject27.bin"/><Relationship Id="rId20" Type="http://schemas.openxmlformats.org/officeDocument/2006/relationships/customXml" Target="../ink/ink59.xml"/><Relationship Id="rId1" Type="http://schemas.openxmlformats.org/officeDocument/2006/relationships/vmlDrawing" Target="../drawings/vmlDrawing5.vml"/><Relationship Id="rId6" Type="http://schemas.openxmlformats.org/officeDocument/2006/relationships/oleObject" Target="../embeddings/oleObject22.bin"/><Relationship Id="rId11" Type="http://schemas.openxmlformats.org/officeDocument/2006/relationships/image" Target="../media/image84.wmf"/><Relationship Id="rId5" Type="http://schemas.openxmlformats.org/officeDocument/2006/relationships/image" Target="../media/image81.wmf"/><Relationship Id="rId15" Type="http://schemas.openxmlformats.org/officeDocument/2006/relationships/image" Target="../media/image86.wmf"/><Relationship Id="rId10" Type="http://schemas.openxmlformats.org/officeDocument/2006/relationships/oleObject" Target="../embeddings/oleObject24.bin"/><Relationship Id="rId19" Type="http://schemas.openxmlformats.org/officeDocument/2006/relationships/image" Target="../media/image88.emf"/><Relationship Id="rId4" Type="http://schemas.openxmlformats.org/officeDocument/2006/relationships/oleObject" Target="../embeddings/oleObject21.bin"/><Relationship Id="rId9" Type="http://schemas.openxmlformats.org/officeDocument/2006/relationships/image" Target="../media/image83.wmf"/><Relationship Id="rId14" Type="http://schemas.openxmlformats.org/officeDocument/2006/relationships/oleObject" Target="../embeddings/oleObject26.bin"/></Relationships>
</file>

<file path=ppt/slides/_rels/slide17.xml.rels><?xml version="1.0" encoding="UTF-8" standalone="yes"?>
<Relationships xmlns="http://schemas.openxmlformats.org/package/2006/relationships"><Relationship Id="rId3" Type="http://schemas.openxmlformats.org/officeDocument/2006/relationships/image" Target="../media/image90.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33.png"/></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30.bin"/><Relationship Id="rId13" Type="http://schemas.openxmlformats.org/officeDocument/2006/relationships/image" Target="../media/image95.wmf"/><Relationship Id="rId3" Type="http://schemas.openxmlformats.org/officeDocument/2006/relationships/notesSlide" Target="../notesSlides/notesSlide13.xml"/><Relationship Id="rId7" Type="http://schemas.openxmlformats.org/officeDocument/2006/relationships/image" Target="../media/image92.wmf"/><Relationship Id="rId12" Type="http://schemas.openxmlformats.org/officeDocument/2006/relationships/oleObject" Target="../embeddings/oleObject32.bin"/><Relationship Id="rId17" Type="http://schemas.openxmlformats.org/officeDocument/2006/relationships/image" Target="../media/image97.wmf"/><Relationship Id="rId2" Type="http://schemas.openxmlformats.org/officeDocument/2006/relationships/slideLayout" Target="../slideLayouts/slideLayout2.xml"/><Relationship Id="rId16" Type="http://schemas.openxmlformats.org/officeDocument/2006/relationships/oleObject" Target="../embeddings/oleObject34.bin"/><Relationship Id="rId1" Type="http://schemas.openxmlformats.org/officeDocument/2006/relationships/vmlDrawing" Target="../drawings/vmlDrawing6.vml"/><Relationship Id="rId6" Type="http://schemas.openxmlformats.org/officeDocument/2006/relationships/oleObject" Target="../embeddings/oleObject29.bin"/><Relationship Id="rId11" Type="http://schemas.openxmlformats.org/officeDocument/2006/relationships/image" Target="../media/image94.wmf"/><Relationship Id="rId5" Type="http://schemas.openxmlformats.org/officeDocument/2006/relationships/image" Target="../media/image91.wmf"/><Relationship Id="rId15" Type="http://schemas.openxmlformats.org/officeDocument/2006/relationships/image" Target="../media/image96.wmf"/><Relationship Id="rId10" Type="http://schemas.openxmlformats.org/officeDocument/2006/relationships/oleObject" Target="../embeddings/oleObject31.bin"/><Relationship Id="rId4" Type="http://schemas.openxmlformats.org/officeDocument/2006/relationships/oleObject" Target="../embeddings/oleObject28.bin"/><Relationship Id="rId9" Type="http://schemas.openxmlformats.org/officeDocument/2006/relationships/image" Target="../media/image93.wmf"/><Relationship Id="rId14" Type="http://schemas.openxmlformats.org/officeDocument/2006/relationships/oleObject" Target="../embeddings/oleObject33.bin"/></Relationships>
</file>

<file path=ppt/slides/_rels/slide19.xml.rels><?xml version="1.0" encoding="UTF-8" standalone="yes"?>
<Relationships xmlns="http://schemas.openxmlformats.org/package/2006/relationships"><Relationship Id="rId3" Type="http://schemas.openxmlformats.org/officeDocument/2006/relationships/image" Target="../media/image9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99.emf"/><Relationship Id="rId7" Type="http://schemas.openxmlformats.org/officeDocument/2006/relationships/image" Target="../media/image101.emf"/><Relationship Id="rId2" Type="http://schemas.openxmlformats.org/officeDocument/2006/relationships/customXml" Target="../ink/ink60.xml"/><Relationship Id="rId1" Type="http://schemas.openxmlformats.org/officeDocument/2006/relationships/slideLayout" Target="../slideLayouts/slideLayout2.xml"/><Relationship Id="rId6" Type="http://schemas.openxmlformats.org/officeDocument/2006/relationships/customXml" Target="../ink/ink62.xml"/><Relationship Id="rId5" Type="http://schemas.openxmlformats.org/officeDocument/2006/relationships/image" Target="../media/image100.emf"/><Relationship Id="rId4" Type="http://schemas.openxmlformats.org/officeDocument/2006/relationships/customXml" Target="../ink/ink61.xml"/></Relationships>
</file>

<file path=ppt/slides/_rels/slide21.xml.rels><?xml version="1.0" encoding="UTF-8" standalone="yes"?>
<Relationships xmlns="http://schemas.openxmlformats.org/package/2006/relationships"><Relationship Id="rId3" Type="http://schemas.openxmlformats.org/officeDocument/2006/relationships/image" Target="../media/image10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07.emf"/><Relationship Id="rId3" Type="http://schemas.openxmlformats.org/officeDocument/2006/relationships/customXml" Target="../ink/ink63.xml"/><Relationship Id="rId7" Type="http://schemas.openxmlformats.org/officeDocument/2006/relationships/customXml" Target="../ink/ink65.xml"/><Relationship Id="rId2" Type="http://schemas.openxmlformats.org/officeDocument/2006/relationships/image" Target="../media/image104.png"/><Relationship Id="rId1" Type="http://schemas.openxmlformats.org/officeDocument/2006/relationships/slideLayout" Target="../slideLayouts/slideLayout7.xml"/><Relationship Id="rId6" Type="http://schemas.openxmlformats.org/officeDocument/2006/relationships/image" Target="../media/image106.emf"/><Relationship Id="rId5" Type="http://schemas.openxmlformats.org/officeDocument/2006/relationships/customXml" Target="../ink/ink64.xml"/><Relationship Id="rId4" Type="http://schemas.openxmlformats.org/officeDocument/2006/relationships/image" Target="../media/image105.emf"/></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8.png"/><Relationship Id="rId2" Type="http://schemas.openxmlformats.org/officeDocument/2006/relationships/hyperlink" Target="https://piazza.co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ustomXml" Target="../ink/ink66.xml"/><Relationship Id="rId2" Type="http://schemas.openxmlformats.org/officeDocument/2006/relationships/image" Target="../media/image109.png"/><Relationship Id="rId1" Type="http://schemas.openxmlformats.org/officeDocument/2006/relationships/slideLayout" Target="../slideLayouts/slideLayout7.xml"/><Relationship Id="rId6" Type="http://schemas.openxmlformats.org/officeDocument/2006/relationships/image" Target="../media/image111.emf"/><Relationship Id="rId5" Type="http://schemas.openxmlformats.org/officeDocument/2006/relationships/customXml" Target="../ink/ink67.xml"/><Relationship Id="rId4" Type="http://schemas.openxmlformats.org/officeDocument/2006/relationships/image" Target="../media/image110.emf"/></Relationships>
</file>

<file path=ppt/slides/_rels/slide28.xml.rels><?xml version="1.0" encoding="UTF-8" standalone="yes"?>
<Relationships xmlns="http://schemas.openxmlformats.org/package/2006/relationships"><Relationship Id="rId2" Type="http://schemas.openxmlformats.org/officeDocument/2006/relationships/image" Target="../media/image109.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3" Type="http://schemas.openxmlformats.org/officeDocument/2006/relationships/image" Target="../media/image117.emf"/><Relationship Id="rId18" Type="http://schemas.openxmlformats.org/officeDocument/2006/relationships/customXml" Target="../ink/ink76.xml"/><Relationship Id="rId26" Type="http://schemas.openxmlformats.org/officeDocument/2006/relationships/customXml" Target="../ink/ink80.xml"/><Relationship Id="rId3" Type="http://schemas.openxmlformats.org/officeDocument/2006/relationships/image" Target="../media/image112.emf"/><Relationship Id="rId21" Type="http://schemas.openxmlformats.org/officeDocument/2006/relationships/image" Target="../media/image121.emf"/><Relationship Id="rId7" Type="http://schemas.openxmlformats.org/officeDocument/2006/relationships/image" Target="../media/image114.emf"/><Relationship Id="rId12" Type="http://schemas.openxmlformats.org/officeDocument/2006/relationships/customXml" Target="../ink/ink73.xml"/><Relationship Id="rId17" Type="http://schemas.openxmlformats.org/officeDocument/2006/relationships/image" Target="../media/image119.emf"/><Relationship Id="rId25" Type="http://schemas.openxmlformats.org/officeDocument/2006/relationships/image" Target="../media/image123.emf"/><Relationship Id="rId33" Type="http://schemas.openxmlformats.org/officeDocument/2006/relationships/image" Target="../media/image127.emf"/><Relationship Id="rId2" Type="http://schemas.openxmlformats.org/officeDocument/2006/relationships/customXml" Target="../ink/ink68.xml"/><Relationship Id="rId16" Type="http://schemas.openxmlformats.org/officeDocument/2006/relationships/customXml" Target="../ink/ink75.xml"/><Relationship Id="rId20" Type="http://schemas.openxmlformats.org/officeDocument/2006/relationships/customXml" Target="../ink/ink77.xml"/><Relationship Id="rId29" Type="http://schemas.openxmlformats.org/officeDocument/2006/relationships/image" Target="../media/image125.emf"/><Relationship Id="rId1" Type="http://schemas.openxmlformats.org/officeDocument/2006/relationships/slideLayout" Target="../slideLayouts/slideLayout7.xml"/><Relationship Id="rId6" Type="http://schemas.openxmlformats.org/officeDocument/2006/relationships/customXml" Target="../ink/ink70.xml"/><Relationship Id="rId11" Type="http://schemas.openxmlformats.org/officeDocument/2006/relationships/image" Target="../media/image116.emf"/><Relationship Id="rId24" Type="http://schemas.openxmlformats.org/officeDocument/2006/relationships/customXml" Target="../ink/ink79.xml"/><Relationship Id="rId32" Type="http://schemas.openxmlformats.org/officeDocument/2006/relationships/customXml" Target="../ink/ink83.xml"/><Relationship Id="rId5" Type="http://schemas.openxmlformats.org/officeDocument/2006/relationships/image" Target="../media/image113.emf"/><Relationship Id="rId15" Type="http://schemas.openxmlformats.org/officeDocument/2006/relationships/image" Target="../media/image118.emf"/><Relationship Id="rId23" Type="http://schemas.openxmlformats.org/officeDocument/2006/relationships/image" Target="../media/image122.emf"/><Relationship Id="rId28" Type="http://schemas.openxmlformats.org/officeDocument/2006/relationships/customXml" Target="../ink/ink81.xml"/><Relationship Id="rId10" Type="http://schemas.openxmlformats.org/officeDocument/2006/relationships/customXml" Target="../ink/ink72.xml"/><Relationship Id="rId19" Type="http://schemas.openxmlformats.org/officeDocument/2006/relationships/image" Target="../media/image120.emf"/><Relationship Id="rId31" Type="http://schemas.openxmlformats.org/officeDocument/2006/relationships/image" Target="../media/image126.emf"/><Relationship Id="rId4" Type="http://schemas.openxmlformats.org/officeDocument/2006/relationships/customXml" Target="../ink/ink69.xml"/><Relationship Id="rId9" Type="http://schemas.openxmlformats.org/officeDocument/2006/relationships/image" Target="../media/image115.emf"/><Relationship Id="rId14" Type="http://schemas.openxmlformats.org/officeDocument/2006/relationships/customXml" Target="../ink/ink74.xml"/><Relationship Id="rId22" Type="http://schemas.openxmlformats.org/officeDocument/2006/relationships/customXml" Target="../ink/ink78.xml"/><Relationship Id="rId27" Type="http://schemas.openxmlformats.org/officeDocument/2006/relationships/image" Target="../media/image124.emf"/><Relationship Id="rId30" Type="http://schemas.openxmlformats.org/officeDocument/2006/relationships/customXml" Target="../ink/ink82.xml"/><Relationship Id="rId8" Type="http://schemas.openxmlformats.org/officeDocument/2006/relationships/customXml" Target="../ink/ink7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3" Type="http://schemas.openxmlformats.org/officeDocument/2006/relationships/image" Target="../media/image133.emf"/><Relationship Id="rId18" Type="http://schemas.openxmlformats.org/officeDocument/2006/relationships/customXml" Target="../ink/ink92.xml"/><Relationship Id="rId26" Type="http://schemas.openxmlformats.org/officeDocument/2006/relationships/customXml" Target="../ink/ink96.xml"/><Relationship Id="rId39" Type="http://schemas.openxmlformats.org/officeDocument/2006/relationships/image" Target="../media/image146.emf"/><Relationship Id="rId21" Type="http://schemas.openxmlformats.org/officeDocument/2006/relationships/image" Target="../media/image137.emf"/><Relationship Id="rId34" Type="http://schemas.openxmlformats.org/officeDocument/2006/relationships/customXml" Target="../ink/ink100.xml"/><Relationship Id="rId7" Type="http://schemas.openxmlformats.org/officeDocument/2006/relationships/image" Target="../media/image130.emf"/><Relationship Id="rId2" Type="http://schemas.openxmlformats.org/officeDocument/2006/relationships/customXml" Target="../ink/ink84.xml"/><Relationship Id="rId16" Type="http://schemas.openxmlformats.org/officeDocument/2006/relationships/customXml" Target="../ink/ink91.xml"/><Relationship Id="rId20" Type="http://schemas.openxmlformats.org/officeDocument/2006/relationships/customXml" Target="../ink/ink93.xml"/><Relationship Id="rId29" Type="http://schemas.openxmlformats.org/officeDocument/2006/relationships/image" Target="../media/image141.emf"/><Relationship Id="rId41" Type="http://schemas.openxmlformats.org/officeDocument/2006/relationships/image" Target="../media/image147.emf"/><Relationship Id="rId1" Type="http://schemas.openxmlformats.org/officeDocument/2006/relationships/slideLayout" Target="../slideLayouts/slideLayout2.xml"/><Relationship Id="rId6" Type="http://schemas.openxmlformats.org/officeDocument/2006/relationships/customXml" Target="../ink/ink86.xml"/><Relationship Id="rId11" Type="http://schemas.openxmlformats.org/officeDocument/2006/relationships/image" Target="../media/image132.emf"/><Relationship Id="rId24" Type="http://schemas.openxmlformats.org/officeDocument/2006/relationships/customXml" Target="../ink/ink95.xml"/><Relationship Id="rId32" Type="http://schemas.openxmlformats.org/officeDocument/2006/relationships/customXml" Target="../ink/ink99.xml"/><Relationship Id="rId37" Type="http://schemas.openxmlformats.org/officeDocument/2006/relationships/image" Target="../media/image145.emf"/><Relationship Id="rId40" Type="http://schemas.openxmlformats.org/officeDocument/2006/relationships/customXml" Target="../ink/ink103.xml"/><Relationship Id="rId5" Type="http://schemas.openxmlformats.org/officeDocument/2006/relationships/image" Target="../media/image129.emf"/><Relationship Id="rId15" Type="http://schemas.openxmlformats.org/officeDocument/2006/relationships/image" Target="../media/image134.emf"/><Relationship Id="rId23" Type="http://schemas.openxmlformats.org/officeDocument/2006/relationships/image" Target="../media/image138.emf"/><Relationship Id="rId28" Type="http://schemas.openxmlformats.org/officeDocument/2006/relationships/customXml" Target="../ink/ink97.xml"/><Relationship Id="rId36" Type="http://schemas.openxmlformats.org/officeDocument/2006/relationships/customXml" Target="../ink/ink101.xml"/><Relationship Id="rId10" Type="http://schemas.openxmlformats.org/officeDocument/2006/relationships/customXml" Target="../ink/ink88.xml"/><Relationship Id="rId19" Type="http://schemas.openxmlformats.org/officeDocument/2006/relationships/image" Target="../media/image136.emf"/><Relationship Id="rId31" Type="http://schemas.openxmlformats.org/officeDocument/2006/relationships/image" Target="../media/image142.emf"/><Relationship Id="rId4" Type="http://schemas.openxmlformats.org/officeDocument/2006/relationships/customXml" Target="../ink/ink85.xml"/><Relationship Id="rId9" Type="http://schemas.openxmlformats.org/officeDocument/2006/relationships/image" Target="../media/image131.emf"/><Relationship Id="rId14" Type="http://schemas.openxmlformats.org/officeDocument/2006/relationships/customXml" Target="../ink/ink90.xml"/><Relationship Id="rId22" Type="http://schemas.openxmlformats.org/officeDocument/2006/relationships/customXml" Target="../ink/ink94.xml"/><Relationship Id="rId27" Type="http://schemas.openxmlformats.org/officeDocument/2006/relationships/image" Target="../media/image140.emf"/><Relationship Id="rId30" Type="http://schemas.openxmlformats.org/officeDocument/2006/relationships/customXml" Target="../ink/ink98.xml"/><Relationship Id="rId35" Type="http://schemas.openxmlformats.org/officeDocument/2006/relationships/image" Target="../media/image144.emf"/><Relationship Id="rId8" Type="http://schemas.openxmlformats.org/officeDocument/2006/relationships/customXml" Target="../ink/ink87.xml"/><Relationship Id="rId3" Type="http://schemas.openxmlformats.org/officeDocument/2006/relationships/image" Target="../media/image128.emf"/><Relationship Id="rId12" Type="http://schemas.openxmlformats.org/officeDocument/2006/relationships/customXml" Target="../ink/ink89.xml"/><Relationship Id="rId17" Type="http://schemas.openxmlformats.org/officeDocument/2006/relationships/image" Target="../media/image135.emf"/><Relationship Id="rId25" Type="http://schemas.openxmlformats.org/officeDocument/2006/relationships/image" Target="../media/image139.emf"/><Relationship Id="rId33" Type="http://schemas.openxmlformats.org/officeDocument/2006/relationships/image" Target="../media/image143.emf"/><Relationship Id="rId38" Type="http://schemas.openxmlformats.org/officeDocument/2006/relationships/customXml" Target="../ink/ink10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8.emf"/><Relationship Id="rId4" Type="http://schemas.openxmlformats.org/officeDocument/2006/relationships/customXml" Target="../ink/ink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5"/>
          <p:cNvSpPr>
            <a:spLocks noGrp="1" noChangeArrowheads="1"/>
          </p:cNvSpPr>
          <p:nvPr>
            <p:ph type="body" idx="1"/>
          </p:nvPr>
        </p:nvSpPr>
        <p:spPr>
          <a:xfrm>
            <a:off x="1752600" y="1494971"/>
            <a:ext cx="3886200" cy="5134429"/>
          </a:xfrm>
        </p:spPr>
        <p:txBody>
          <a:bodyPr/>
          <a:lstStyle/>
          <a:p>
            <a:pPr eaLnBrk="1" hangingPunct="1">
              <a:lnSpc>
                <a:spcPct val="80000"/>
              </a:lnSpc>
              <a:spcAft>
                <a:spcPts val="1200"/>
              </a:spcAft>
              <a:buNone/>
            </a:pPr>
            <a:r>
              <a:rPr lang="en-CA" dirty="0"/>
              <a:t>Today: </a:t>
            </a:r>
            <a:r>
              <a:rPr lang="en-CA" dirty="0" smtClean="0"/>
              <a:t>Chapter </a:t>
            </a:r>
            <a:r>
              <a:rPr lang="en-CA" dirty="0"/>
              <a:t>1.</a:t>
            </a:r>
          </a:p>
          <a:p>
            <a:pPr eaLnBrk="1" hangingPunct="1">
              <a:lnSpc>
                <a:spcPct val="80000"/>
              </a:lnSpc>
              <a:spcAft>
                <a:spcPts val="1200"/>
              </a:spcAft>
            </a:pPr>
            <a:r>
              <a:rPr lang="en-CA" dirty="0" smtClean="0"/>
              <a:t>Motion Diagrams</a:t>
            </a:r>
          </a:p>
          <a:p>
            <a:pPr eaLnBrk="1" hangingPunct="1">
              <a:lnSpc>
                <a:spcPct val="80000"/>
              </a:lnSpc>
              <a:spcAft>
                <a:spcPts val="1200"/>
              </a:spcAft>
            </a:pPr>
            <a:r>
              <a:rPr lang="en-CA" dirty="0" smtClean="0"/>
              <a:t>Particle Model</a:t>
            </a:r>
          </a:p>
          <a:p>
            <a:pPr eaLnBrk="1" hangingPunct="1">
              <a:lnSpc>
                <a:spcPct val="80000"/>
              </a:lnSpc>
              <a:spcAft>
                <a:spcPts val="1200"/>
              </a:spcAft>
            </a:pPr>
            <a:r>
              <a:rPr lang="en-CA" dirty="0" smtClean="0"/>
              <a:t>Vector Addition, Subtraction</a:t>
            </a:r>
          </a:p>
          <a:p>
            <a:pPr eaLnBrk="1" hangingPunct="1">
              <a:lnSpc>
                <a:spcPct val="80000"/>
              </a:lnSpc>
              <a:spcAft>
                <a:spcPts val="1200"/>
              </a:spcAft>
            </a:pPr>
            <a:r>
              <a:rPr lang="en-CA" dirty="0" smtClean="0"/>
              <a:t>Position</a:t>
            </a:r>
            <a:r>
              <a:rPr lang="en-CA" dirty="0"/>
              <a:t>, velocity, and acceleration </a:t>
            </a:r>
          </a:p>
          <a:p>
            <a:pPr eaLnBrk="1" hangingPunct="1">
              <a:lnSpc>
                <a:spcPct val="80000"/>
              </a:lnSpc>
              <a:spcAft>
                <a:spcPts val="1200"/>
              </a:spcAft>
            </a:pPr>
            <a:r>
              <a:rPr lang="en-CA" dirty="0" smtClean="0"/>
              <a:t>Position vs. time graphs</a:t>
            </a:r>
            <a:endParaRPr lang="en-CA" dirty="0"/>
          </a:p>
        </p:txBody>
      </p:sp>
      <p:pic>
        <p:nvPicPr>
          <p:cNvPr id="15363" name="Picture 6" descr="01_00ChapOpener-P"/>
          <p:cNvPicPr>
            <a:picLocks noChangeAspect="1" noChangeArrowheads="1"/>
          </p:cNvPicPr>
          <p:nvPr/>
        </p:nvPicPr>
        <p:blipFill>
          <a:blip r:embed="rId2"/>
          <a:srcRect/>
          <a:stretch>
            <a:fillRect/>
          </a:stretch>
        </p:blipFill>
        <p:spPr bwMode="auto">
          <a:xfrm>
            <a:off x="5791201" y="1524000"/>
            <a:ext cx="4741863" cy="4876800"/>
          </a:xfrm>
          <a:prstGeom prst="rect">
            <a:avLst/>
          </a:prstGeom>
          <a:noFill/>
          <a:ln w="9525">
            <a:noFill/>
            <a:miter lim="800000"/>
            <a:headEnd/>
            <a:tailEnd/>
          </a:ln>
        </p:spPr>
      </p:pic>
      <p:sp>
        <p:nvSpPr>
          <p:cNvPr id="15364" name="Rectangle 4"/>
          <p:cNvSpPr>
            <a:spLocks noGrp="1" noChangeArrowheads="1"/>
          </p:cNvSpPr>
          <p:nvPr>
            <p:ph type="title"/>
          </p:nvPr>
        </p:nvSpPr>
        <p:spPr>
          <a:xfrm>
            <a:off x="1752600" y="274638"/>
            <a:ext cx="8686800" cy="944562"/>
          </a:xfrm>
        </p:spPr>
        <p:txBody>
          <a:bodyPr/>
          <a:lstStyle/>
          <a:p>
            <a:pPr algn="l" eaLnBrk="1" hangingPunct="1"/>
            <a:r>
              <a:rPr lang="en-US" sz="3600" dirty="0"/>
              <a:t>PHY131H1F – Introduction to Physics </a:t>
            </a:r>
            <a:r>
              <a:rPr lang="en-US" sz="3600" dirty="0">
                <a:latin typeface="Times New Roman" charset="0"/>
              </a:rPr>
              <a:t>I</a:t>
            </a:r>
            <a:br>
              <a:rPr lang="en-US" sz="3600" dirty="0">
                <a:latin typeface="Times New Roman" charset="0"/>
              </a:rPr>
            </a:br>
            <a:r>
              <a:rPr lang="en-US" sz="3600" dirty="0">
                <a:latin typeface="Times New Roman" charset="0"/>
              </a:rPr>
              <a:t>Class 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Distance and Displacement</a:t>
            </a:r>
            <a:endParaRPr lang="en-CA" dirty="0"/>
          </a:p>
        </p:txBody>
      </p:sp>
      <p:sp>
        <p:nvSpPr>
          <p:cNvPr id="3" name="Text Placeholder 2"/>
          <p:cNvSpPr>
            <a:spLocks noGrp="1"/>
          </p:cNvSpPr>
          <p:nvPr>
            <p:ph type="body" sz="half" idx="1"/>
          </p:nvPr>
        </p:nvSpPr>
        <p:spPr>
          <a:xfrm>
            <a:off x="304800" y="1600200"/>
            <a:ext cx="5384800" cy="3505199"/>
          </a:xfrm>
        </p:spPr>
        <p:txBody>
          <a:bodyPr/>
          <a:lstStyle/>
          <a:p>
            <a:r>
              <a:rPr lang="en-CA" b="1" dirty="0" smtClean="0"/>
              <a:t>Distance: </a:t>
            </a:r>
            <a:r>
              <a:rPr lang="en-CA" dirty="0" smtClean="0"/>
              <a:t>how far you traveled.</a:t>
            </a:r>
          </a:p>
          <a:p>
            <a:endParaRPr lang="en-CA" dirty="0" smtClean="0"/>
          </a:p>
          <a:p>
            <a:r>
              <a:rPr lang="en-CA" b="1" dirty="0" smtClean="0"/>
              <a:t>Displacement: </a:t>
            </a:r>
            <a:r>
              <a:rPr lang="en-CA" dirty="0" smtClean="0"/>
              <a:t>final position minus initial position.</a:t>
            </a:r>
            <a:endParaRPr lang="en-CA" dirty="0"/>
          </a:p>
        </p:txBody>
      </p:sp>
      <mc:AlternateContent xmlns:mc="http://schemas.openxmlformats.org/markup-compatibility/2006" xmlns:a14="http://schemas.microsoft.com/office/drawing/2010/main">
        <mc:Choice Requires="a14">
          <p:sp>
            <p:nvSpPr>
              <p:cNvPr id="5" name="TextBox 4"/>
              <p:cNvSpPr txBox="1"/>
              <p:nvPr/>
            </p:nvSpPr>
            <p:spPr>
              <a:xfrm>
                <a:off x="2133600" y="5791200"/>
                <a:ext cx="1803892"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CA" sz="3600" b="0" i="1" smtClean="0">
                          <a:latin typeface="Cambria Math" panose="02040503050406030204" pitchFamily="18" charset="0"/>
                        </a:rPr>
                        <m:t>𝑑</m:t>
                      </m:r>
                      <m:r>
                        <a:rPr lang="en-CA" sz="3600" b="0" i="1" smtClean="0">
                          <a:latin typeface="Cambria Math" panose="02040503050406030204" pitchFamily="18" charset="0"/>
                          <a:ea typeface="Cambria Math" panose="02040503050406030204" pitchFamily="18" charset="0"/>
                        </a:rPr>
                        <m:t>≥</m:t>
                      </m:r>
                      <m:d>
                        <m:dPr>
                          <m:begChr m:val="|"/>
                          <m:endChr m:val="|"/>
                          <m:ctrlPr>
                            <a:rPr lang="en-CA" sz="3600" b="0" i="1" smtClean="0">
                              <a:latin typeface="Cambria Math" panose="02040503050406030204" pitchFamily="18" charset="0"/>
                              <a:ea typeface="Cambria Math" panose="02040503050406030204" pitchFamily="18" charset="0"/>
                            </a:rPr>
                          </m:ctrlPr>
                        </m:dPr>
                        <m:e>
                          <m:r>
                            <m:rPr>
                              <m:sty m:val="p"/>
                            </m:rPr>
                            <a:rPr lang="el-GR" sz="3600" b="0" i="1" smtClean="0">
                              <a:latin typeface="Cambria Math" panose="02040503050406030204" pitchFamily="18" charset="0"/>
                              <a:ea typeface="Cambria Math" panose="02040503050406030204" pitchFamily="18" charset="0"/>
                            </a:rPr>
                            <m:t>Δ</m:t>
                          </m:r>
                          <m:acc>
                            <m:accPr>
                              <m:chr m:val="⃗"/>
                              <m:ctrlPr>
                                <a:rPr lang="el-GR" sz="3600" b="0" i="1" smtClean="0">
                                  <a:latin typeface="Cambria Math" panose="02040503050406030204" pitchFamily="18" charset="0"/>
                                  <a:ea typeface="Cambria Math" panose="02040503050406030204" pitchFamily="18" charset="0"/>
                                </a:rPr>
                              </m:ctrlPr>
                            </m:accPr>
                            <m:e>
                              <m:r>
                                <a:rPr lang="en-CA" sz="3600" b="0" i="1" smtClean="0">
                                  <a:latin typeface="Cambria Math" panose="02040503050406030204" pitchFamily="18" charset="0"/>
                                  <a:ea typeface="Cambria Math" panose="02040503050406030204" pitchFamily="18" charset="0"/>
                                </a:rPr>
                                <m:t>𝑠</m:t>
                              </m:r>
                            </m:e>
                          </m:acc>
                        </m:e>
                      </m:d>
                    </m:oMath>
                  </m:oMathPara>
                </a14:m>
                <a:endParaRPr lang="en-CA" sz="3600" dirty="0"/>
              </a:p>
            </p:txBody>
          </p:sp>
        </mc:Choice>
        <mc:Fallback xmlns="">
          <p:sp>
            <p:nvSpPr>
              <p:cNvPr id="5" name="TextBox 4"/>
              <p:cNvSpPr txBox="1">
                <a:spLocks noRot="1" noChangeAspect="1" noMove="1" noResize="1" noEditPoints="1" noAdjustHandles="1" noChangeArrowheads="1" noChangeShapeType="1" noTextEdit="1"/>
              </p:cNvSpPr>
              <p:nvPr/>
            </p:nvSpPr>
            <p:spPr>
              <a:xfrm>
                <a:off x="2133600" y="5791200"/>
                <a:ext cx="1803892" cy="553998"/>
              </a:xfrm>
              <a:prstGeom prst="rect">
                <a:avLst/>
              </a:prstGeom>
              <a:blipFill rotWithShape="0">
                <a:blip r:embed="rId3"/>
                <a:stretch>
                  <a:fillRect/>
                </a:stretch>
              </a:blipFill>
            </p:spPr>
            <p:txBody>
              <a:bodyPr/>
              <a:lstStyle/>
              <a:p>
                <a:r>
                  <a:rPr lang="en-CA">
                    <a:noFill/>
                  </a:rPr>
                  <a:t> </a:t>
                </a:r>
              </a:p>
            </p:txBody>
          </p:sp>
        </mc:Fallback>
      </mc:AlternateContent>
      <mc:AlternateContent xmlns:mc="http://schemas.openxmlformats.org/markup-compatibility/2006">
        <mc:Choice xmlns:p14="http://schemas.microsoft.com/office/powerpoint/2010/main" Requires="p14">
          <p:contentPart p14:bwMode="auto" r:id="rId4">
            <p14:nvContentPartPr>
              <p14:cNvPr id="75777" name="Ink 1"/>
              <p14:cNvContentPartPr>
                <a14:cpLocks xmlns:a14="http://schemas.microsoft.com/office/drawing/2010/main" noRot="1" noChangeAspect="1" noEditPoints="1" noChangeArrowheads="1" noChangeShapeType="1"/>
              </p14:cNvContentPartPr>
              <p14:nvPr/>
            </p14:nvContentPartPr>
            <p14:xfrm>
              <a:off x="4695825" y="1647825"/>
              <a:ext cx="6043613" cy="4191000"/>
            </p14:xfrm>
          </p:contentPart>
        </mc:Choice>
        <mc:Fallback>
          <p:pic>
            <p:nvPicPr>
              <p:cNvPr id="75777" name="Ink 1"/>
              <p:cNvPicPr>
                <a:picLocks noRot="1" noChangeAspect="1" noEditPoints="1" noChangeArrowheads="1" noChangeShapeType="1"/>
              </p:cNvPicPr>
              <p:nvPr/>
            </p:nvPicPr>
            <p:blipFill>
              <a:blip r:embed="rId5"/>
              <a:stretch>
                <a:fillRect/>
              </a:stretch>
            </p:blipFill>
            <p:spPr>
              <a:xfrm>
                <a:off x="4689345" y="1641345"/>
                <a:ext cx="6056573" cy="420396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75778" name="Ink 2"/>
              <p14:cNvContentPartPr>
                <a14:cpLocks xmlns:a14="http://schemas.microsoft.com/office/drawing/2010/main" noRot="1" noChangeAspect="1" noEditPoints="1" noChangeArrowheads="1" noChangeShapeType="1"/>
              </p14:cNvContentPartPr>
              <p14:nvPr/>
            </p14:nvContentPartPr>
            <p14:xfrm>
              <a:off x="5653088" y="1203325"/>
              <a:ext cx="717550" cy="284163"/>
            </p14:xfrm>
          </p:contentPart>
        </mc:Choice>
        <mc:Fallback>
          <p:pic>
            <p:nvPicPr>
              <p:cNvPr id="75778" name="Ink 2"/>
              <p:cNvPicPr>
                <a:picLocks noRot="1" noChangeAspect="1" noEditPoints="1" noChangeArrowheads="1" noChangeShapeType="1"/>
              </p:cNvPicPr>
              <p:nvPr/>
            </p:nvPicPr>
            <p:blipFill>
              <a:blip r:embed="rId7"/>
              <a:stretch>
                <a:fillRect/>
              </a:stretch>
            </p:blipFill>
            <p:spPr>
              <a:xfrm>
                <a:off x="5646607" y="1196842"/>
                <a:ext cx="730511" cy="297129"/>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5779" name="Ink 3"/>
              <p14:cNvContentPartPr>
                <a14:cpLocks xmlns:a14="http://schemas.microsoft.com/office/drawing/2010/main" noRot="1" noChangeAspect="1" noEditPoints="1" noChangeArrowheads="1" noChangeShapeType="1"/>
              </p14:cNvContentPartPr>
              <p14:nvPr/>
            </p14:nvContentPartPr>
            <p14:xfrm>
              <a:off x="868363" y="1757363"/>
              <a:ext cx="10825162" cy="4157662"/>
            </p14:xfrm>
          </p:contentPart>
        </mc:Choice>
        <mc:Fallback>
          <p:pic>
            <p:nvPicPr>
              <p:cNvPr id="75779" name="Ink 3"/>
              <p:cNvPicPr>
                <a:picLocks noRot="1" noChangeAspect="1" noEditPoints="1" noChangeArrowheads="1" noChangeShapeType="1"/>
              </p:cNvPicPr>
              <p:nvPr/>
            </p:nvPicPr>
            <p:blipFill>
              <a:blip r:embed="rId9"/>
              <a:stretch>
                <a:fillRect/>
              </a:stretch>
            </p:blipFill>
            <p:spPr>
              <a:xfrm>
                <a:off x="861883" y="1750884"/>
                <a:ext cx="10838122" cy="4170621"/>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75780" name="Ink 4"/>
              <p14:cNvContentPartPr>
                <a14:cpLocks xmlns:a14="http://schemas.microsoft.com/office/drawing/2010/main" noRot="1" noChangeAspect="1" noEditPoints="1" noChangeArrowheads="1" noChangeShapeType="1"/>
              </p14:cNvContentPartPr>
              <p14:nvPr/>
            </p14:nvContentPartPr>
            <p14:xfrm>
              <a:off x="2919413" y="2120900"/>
              <a:ext cx="1647825" cy="508000"/>
            </p14:xfrm>
          </p:contentPart>
        </mc:Choice>
        <mc:Fallback>
          <p:pic>
            <p:nvPicPr>
              <p:cNvPr id="75780" name="Ink 4"/>
              <p:cNvPicPr>
                <a:picLocks noRot="1" noChangeAspect="1" noEditPoints="1" noChangeArrowheads="1" noChangeShapeType="1"/>
              </p:cNvPicPr>
              <p:nvPr/>
            </p:nvPicPr>
            <p:blipFill>
              <a:blip r:embed="rId11"/>
              <a:stretch>
                <a:fillRect/>
              </a:stretch>
            </p:blipFill>
            <p:spPr>
              <a:xfrm>
                <a:off x="2912933" y="2114419"/>
                <a:ext cx="1660786" cy="520961"/>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75781" name="Ink 5"/>
              <p14:cNvContentPartPr>
                <a14:cpLocks xmlns:a14="http://schemas.microsoft.com/office/drawing/2010/main" noRot="1" noChangeAspect="1" noEditPoints="1" noChangeArrowheads="1" noChangeShapeType="1"/>
              </p14:cNvContentPartPr>
              <p14:nvPr/>
            </p14:nvContentPartPr>
            <p14:xfrm>
              <a:off x="4884738" y="2782888"/>
              <a:ext cx="306387" cy="123825"/>
            </p14:xfrm>
          </p:contentPart>
        </mc:Choice>
        <mc:Fallback>
          <p:pic>
            <p:nvPicPr>
              <p:cNvPr id="75781" name="Ink 5"/>
              <p:cNvPicPr>
                <a:picLocks noRot="1" noChangeAspect="1" noEditPoints="1" noChangeArrowheads="1" noChangeShapeType="1"/>
              </p:cNvPicPr>
              <p:nvPr/>
            </p:nvPicPr>
            <p:blipFill>
              <a:blip r:embed="rId13"/>
              <a:stretch>
                <a:fillRect/>
              </a:stretch>
            </p:blipFill>
            <p:spPr>
              <a:xfrm>
                <a:off x="4878257" y="2776409"/>
                <a:ext cx="319348" cy="136783"/>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75782" name="Ink 6"/>
              <p14:cNvContentPartPr>
                <a14:cpLocks xmlns:a14="http://schemas.microsoft.com/office/drawing/2010/main" noRot="1" noChangeAspect="1" noEditPoints="1" noChangeArrowheads="1" noChangeShapeType="1"/>
              </p14:cNvContentPartPr>
              <p14:nvPr/>
            </p14:nvContentPartPr>
            <p14:xfrm>
              <a:off x="4402138" y="5810250"/>
              <a:ext cx="1520825" cy="482600"/>
            </p14:xfrm>
          </p:contentPart>
        </mc:Choice>
        <mc:Fallback>
          <p:pic>
            <p:nvPicPr>
              <p:cNvPr id="75782" name="Ink 6"/>
              <p:cNvPicPr>
                <a:picLocks noRot="1" noChangeAspect="1" noEditPoints="1" noChangeArrowheads="1" noChangeShapeType="1"/>
              </p:cNvPicPr>
              <p:nvPr/>
            </p:nvPicPr>
            <p:blipFill>
              <a:blip r:embed="rId15"/>
              <a:stretch>
                <a:fillRect/>
              </a:stretch>
            </p:blipFill>
            <p:spPr>
              <a:xfrm>
                <a:off x="4395659" y="5803733"/>
                <a:ext cx="1533784" cy="495633"/>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75783" name="Ink 7"/>
              <p14:cNvContentPartPr>
                <a14:cpLocks xmlns:a14="http://schemas.microsoft.com/office/drawing/2010/main" noRot="1" noChangeAspect="1" noEditPoints="1" noChangeArrowheads="1" noChangeShapeType="1"/>
              </p14:cNvContentPartPr>
              <p14:nvPr/>
            </p14:nvContentPartPr>
            <p14:xfrm>
              <a:off x="5068888" y="6372225"/>
              <a:ext cx="174625" cy="192088"/>
            </p14:xfrm>
          </p:contentPart>
        </mc:Choice>
        <mc:Fallback>
          <p:pic>
            <p:nvPicPr>
              <p:cNvPr id="75783" name="Ink 7"/>
              <p:cNvPicPr>
                <a:picLocks noRot="1" noChangeAspect="1" noEditPoints="1" noChangeArrowheads="1" noChangeShapeType="1"/>
              </p:cNvPicPr>
              <p:nvPr/>
            </p:nvPicPr>
            <p:blipFill>
              <a:blip r:embed="rId17"/>
              <a:stretch>
                <a:fillRect/>
              </a:stretch>
            </p:blipFill>
            <p:spPr>
              <a:xfrm>
                <a:off x="5062407" y="6365762"/>
                <a:ext cx="187587" cy="205014"/>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75784" name="Ink 8"/>
              <p14:cNvContentPartPr>
                <a14:cpLocks xmlns:a14="http://schemas.microsoft.com/office/drawing/2010/main" noRot="1" noChangeAspect="1" noEditPoints="1" noChangeArrowheads="1" noChangeShapeType="1"/>
              </p14:cNvContentPartPr>
              <p14:nvPr/>
            </p14:nvContentPartPr>
            <p14:xfrm>
              <a:off x="5370513" y="6203950"/>
              <a:ext cx="815975" cy="420688"/>
            </p14:xfrm>
          </p:contentPart>
        </mc:Choice>
        <mc:Fallback>
          <p:pic>
            <p:nvPicPr>
              <p:cNvPr id="75784" name="Ink 8"/>
              <p:cNvPicPr>
                <a:picLocks noRot="1" noChangeAspect="1" noEditPoints="1" noChangeArrowheads="1" noChangeShapeType="1"/>
              </p:cNvPicPr>
              <p:nvPr/>
            </p:nvPicPr>
            <p:blipFill>
              <a:blip r:embed="rId19"/>
              <a:stretch>
                <a:fillRect/>
              </a:stretch>
            </p:blipFill>
            <p:spPr>
              <a:xfrm>
                <a:off x="5364031" y="6197467"/>
                <a:ext cx="828938" cy="433654"/>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75785" name="Ink 9"/>
              <p14:cNvContentPartPr>
                <a14:cpLocks xmlns:a14="http://schemas.microsoft.com/office/drawing/2010/main" noRot="1" noChangeAspect="1" noEditPoints="1" noChangeArrowheads="1" noChangeShapeType="1"/>
              </p14:cNvContentPartPr>
              <p14:nvPr/>
            </p14:nvContentPartPr>
            <p14:xfrm>
              <a:off x="6378575" y="6448425"/>
              <a:ext cx="15875" cy="6350"/>
            </p14:xfrm>
          </p:contentPart>
        </mc:Choice>
        <mc:Fallback>
          <p:pic>
            <p:nvPicPr>
              <p:cNvPr id="75785" name="Ink 9"/>
              <p:cNvPicPr>
                <a:picLocks noRot="1" noChangeAspect="1" noEditPoints="1" noChangeArrowheads="1" noChangeShapeType="1"/>
              </p:cNvPicPr>
              <p:nvPr/>
            </p:nvPicPr>
            <p:blipFill>
              <a:blip r:embed="rId21"/>
              <a:stretch>
                <a:fillRect/>
              </a:stretch>
            </p:blipFill>
            <p:spPr>
              <a:xfrm>
                <a:off x="6372081" y="6442075"/>
                <a:ext cx="28864" cy="1905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75786" name="Ink 10"/>
              <p14:cNvContentPartPr>
                <a14:cpLocks xmlns:a14="http://schemas.microsoft.com/office/drawing/2010/main" noRot="1" noChangeAspect="1" noEditPoints="1" noChangeArrowheads="1" noChangeShapeType="1"/>
              </p14:cNvContentPartPr>
              <p14:nvPr/>
            </p14:nvContentPartPr>
            <p14:xfrm>
              <a:off x="7869238" y="1608138"/>
              <a:ext cx="2157412" cy="884237"/>
            </p14:xfrm>
          </p:contentPart>
        </mc:Choice>
        <mc:Fallback>
          <p:pic>
            <p:nvPicPr>
              <p:cNvPr id="75786" name="Ink 10"/>
              <p:cNvPicPr>
                <a:picLocks noRot="1" noChangeAspect="1" noEditPoints="1" noChangeArrowheads="1" noChangeShapeType="1"/>
              </p:cNvPicPr>
              <p:nvPr/>
            </p:nvPicPr>
            <p:blipFill>
              <a:blip r:embed="rId23"/>
              <a:stretch>
                <a:fillRect/>
              </a:stretch>
            </p:blipFill>
            <p:spPr>
              <a:xfrm>
                <a:off x="7862758" y="1601657"/>
                <a:ext cx="2170372" cy="897198"/>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75787" name="Ink 11"/>
              <p14:cNvContentPartPr>
                <a14:cpLocks xmlns:a14="http://schemas.microsoft.com/office/drawing/2010/main" noRot="1" noChangeAspect="1" noEditPoints="1" noChangeArrowheads="1" noChangeShapeType="1"/>
              </p14:cNvContentPartPr>
              <p14:nvPr/>
            </p14:nvContentPartPr>
            <p14:xfrm>
              <a:off x="7872413" y="5838825"/>
              <a:ext cx="411162" cy="549275"/>
            </p14:xfrm>
          </p:contentPart>
        </mc:Choice>
        <mc:Fallback>
          <p:pic>
            <p:nvPicPr>
              <p:cNvPr id="75787" name="Ink 11"/>
              <p:cNvPicPr>
                <a:picLocks noRot="1" noChangeAspect="1" noEditPoints="1" noChangeArrowheads="1" noChangeShapeType="1"/>
              </p:cNvPicPr>
              <p:nvPr/>
            </p:nvPicPr>
            <p:blipFill>
              <a:blip r:embed="rId25"/>
              <a:stretch>
                <a:fillRect/>
              </a:stretch>
            </p:blipFill>
            <p:spPr>
              <a:xfrm>
                <a:off x="7865932" y="5832346"/>
                <a:ext cx="424123" cy="562233"/>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75788" name="Ink 12"/>
              <p14:cNvContentPartPr>
                <a14:cpLocks xmlns:a14="http://schemas.microsoft.com/office/drawing/2010/main" noRot="1" noChangeAspect="1" noEditPoints="1" noChangeArrowheads="1" noChangeShapeType="1"/>
              </p14:cNvContentPartPr>
              <p14:nvPr/>
            </p14:nvContentPartPr>
            <p14:xfrm>
              <a:off x="7962900" y="3397250"/>
              <a:ext cx="519113" cy="319088"/>
            </p14:xfrm>
          </p:contentPart>
        </mc:Choice>
        <mc:Fallback>
          <p:pic>
            <p:nvPicPr>
              <p:cNvPr id="75788" name="Ink 12"/>
              <p:cNvPicPr>
                <a:picLocks noRot="1" noChangeAspect="1" noEditPoints="1" noChangeArrowheads="1" noChangeShapeType="1"/>
              </p:cNvPicPr>
              <p:nvPr/>
            </p:nvPicPr>
            <p:blipFill>
              <a:blip r:embed="rId27"/>
              <a:stretch>
                <a:fillRect/>
              </a:stretch>
            </p:blipFill>
            <p:spPr>
              <a:xfrm>
                <a:off x="7956420" y="3390767"/>
                <a:ext cx="532073" cy="332053"/>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75789" name="Ink 13"/>
              <p14:cNvContentPartPr>
                <a14:cpLocks xmlns:a14="http://schemas.microsoft.com/office/drawing/2010/main" noRot="1" noChangeAspect="1" noEditPoints="1" noChangeArrowheads="1" noChangeShapeType="1"/>
              </p14:cNvContentPartPr>
              <p14:nvPr/>
            </p14:nvContentPartPr>
            <p14:xfrm>
              <a:off x="2690813" y="4354513"/>
              <a:ext cx="204787" cy="279400"/>
            </p14:xfrm>
          </p:contentPart>
        </mc:Choice>
        <mc:Fallback>
          <p:pic>
            <p:nvPicPr>
              <p:cNvPr id="75789" name="Ink 13"/>
              <p:cNvPicPr>
                <a:picLocks noRot="1" noChangeAspect="1" noEditPoints="1" noChangeArrowheads="1" noChangeShapeType="1"/>
              </p:cNvPicPr>
              <p:nvPr/>
            </p:nvPicPr>
            <p:blipFill>
              <a:blip r:embed="rId29"/>
              <a:stretch>
                <a:fillRect/>
              </a:stretch>
            </p:blipFill>
            <p:spPr>
              <a:xfrm>
                <a:off x="2684335" y="4348032"/>
                <a:ext cx="217744" cy="292362"/>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75790" name="Ink 14"/>
              <p14:cNvContentPartPr>
                <a14:cpLocks xmlns:a14="http://schemas.microsoft.com/office/drawing/2010/main" noRot="1" noChangeAspect="1" noEditPoints="1" noChangeArrowheads="1" noChangeShapeType="1"/>
              </p14:cNvContentPartPr>
              <p14:nvPr/>
            </p14:nvContentPartPr>
            <p14:xfrm>
              <a:off x="3041650" y="4318000"/>
              <a:ext cx="1019175" cy="354013"/>
            </p14:xfrm>
          </p:contentPart>
        </mc:Choice>
        <mc:Fallback>
          <p:pic>
            <p:nvPicPr>
              <p:cNvPr id="75790" name="Ink 14"/>
              <p:cNvPicPr>
                <a:picLocks noRot="1" noChangeAspect="1" noEditPoints="1" noChangeArrowheads="1" noChangeShapeType="1"/>
              </p:cNvPicPr>
              <p:nvPr/>
            </p:nvPicPr>
            <p:blipFill>
              <a:blip r:embed="rId31"/>
              <a:stretch>
                <a:fillRect/>
              </a:stretch>
            </p:blipFill>
            <p:spPr>
              <a:xfrm>
                <a:off x="3035170" y="4311471"/>
                <a:ext cx="1032135" cy="367071"/>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75791" name="Ink 15"/>
              <p14:cNvContentPartPr>
                <a14:cpLocks xmlns:a14="http://schemas.microsoft.com/office/drawing/2010/main" noRot="1" noChangeAspect="1" noEditPoints="1" noChangeArrowheads="1" noChangeShapeType="1"/>
              </p14:cNvContentPartPr>
              <p14:nvPr/>
            </p14:nvContentPartPr>
            <p14:xfrm>
              <a:off x="3116263" y="4918075"/>
              <a:ext cx="854075" cy="606425"/>
            </p14:xfrm>
          </p:contentPart>
        </mc:Choice>
        <mc:Fallback>
          <p:pic>
            <p:nvPicPr>
              <p:cNvPr id="75791" name="Ink 15"/>
              <p:cNvPicPr>
                <a:picLocks noRot="1" noChangeAspect="1" noEditPoints="1" noChangeArrowheads="1" noChangeShapeType="1"/>
              </p:cNvPicPr>
              <p:nvPr/>
            </p:nvPicPr>
            <p:blipFill>
              <a:blip r:embed="rId33"/>
              <a:stretch>
                <a:fillRect/>
              </a:stretch>
            </p:blipFill>
            <p:spPr>
              <a:xfrm>
                <a:off x="3109785" y="4911601"/>
                <a:ext cx="867032" cy="619374"/>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75792" name="Ink 16"/>
              <p14:cNvContentPartPr>
                <a14:cpLocks xmlns:a14="http://schemas.microsoft.com/office/drawing/2010/main" noRot="1" noChangeAspect="1" noEditPoints="1" noChangeArrowheads="1" noChangeShapeType="1"/>
              </p14:cNvContentPartPr>
              <p14:nvPr/>
            </p14:nvContentPartPr>
            <p14:xfrm>
              <a:off x="1436688" y="5027613"/>
              <a:ext cx="665162" cy="398462"/>
            </p14:xfrm>
          </p:contentPart>
        </mc:Choice>
        <mc:Fallback>
          <p:pic>
            <p:nvPicPr>
              <p:cNvPr id="75792" name="Ink 16"/>
              <p:cNvPicPr>
                <a:picLocks noRot="1" noChangeAspect="1" noEditPoints="1" noChangeArrowheads="1" noChangeShapeType="1"/>
              </p:cNvPicPr>
              <p:nvPr/>
            </p:nvPicPr>
            <p:blipFill>
              <a:blip r:embed="rId35"/>
              <a:stretch>
                <a:fillRect/>
              </a:stretch>
            </p:blipFill>
            <p:spPr>
              <a:xfrm>
                <a:off x="1430206" y="5021134"/>
                <a:ext cx="678127" cy="41142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75793" name="Ink 17"/>
              <p14:cNvContentPartPr>
                <a14:cpLocks xmlns:a14="http://schemas.microsoft.com/office/drawing/2010/main" noRot="1" noChangeAspect="1" noEditPoints="1" noChangeArrowheads="1" noChangeShapeType="1"/>
              </p14:cNvContentPartPr>
              <p14:nvPr/>
            </p14:nvContentPartPr>
            <p14:xfrm>
              <a:off x="2209800" y="5300663"/>
              <a:ext cx="22225" cy="93662"/>
            </p14:xfrm>
          </p:contentPart>
        </mc:Choice>
        <mc:Fallback>
          <p:pic>
            <p:nvPicPr>
              <p:cNvPr id="75793" name="Ink 17"/>
              <p:cNvPicPr>
                <a:picLocks noRot="1" noChangeAspect="1" noEditPoints="1" noChangeArrowheads="1" noChangeShapeType="1"/>
              </p:cNvPicPr>
              <p:nvPr/>
            </p:nvPicPr>
            <p:blipFill>
              <a:blip r:embed="rId37"/>
              <a:stretch>
                <a:fillRect/>
              </a:stretch>
            </p:blipFill>
            <p:spPr>
              <a:xfrm>
                <a:off x="2203348" y="5294179"/>
                <a:ext cx="35130" cy="106631"/>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75794" name="Ink 18"/>
              <p14:cNvContentPartPr>
                <a14:cpLocks xmlns:a14="http://schemas.microsoft.com/office/drawing/2010/main" noRot="1" noChangeAspect="1" noEditPoints="1" noChangeArrowheads="1" noChangeShapeType="1"/>
              </p14:cNvContentPartPr>
              <p14:nvPr/>
            </p14:nvContentPartPr>
            <p14:xfrm>
              <a:off x="4681538" y="4300538"/>
              <a:ext cx="84137" cy="1774825"/>
            </p14:xfrm>
          </p:contentPart>
        </mc:Choice>
        <mc:Fallback>
          <p:pic>
            <p:nvPicPr>
              <p:cNvPr id="75794" name="Ink 18"/>
              <p:cNvPicPr>
                <a:picLocks noRot="1" noChangeAspect="1" noEditPoints="1" noChangeArrowheads="1" noChangeShapeType="1"/>
              </p:cNvPicPr>
              <p:nvPr/>
            </p:nvPicPr>
            <p:blipFill>
              <a:blip r:embed="rId39"/>
              <a:stretch>
                <a:fillRect/>
              </a:stretch>
            </p:blipFill>
            <p:spPr>
              <a:xfrm>
                <a:off x="4674953" y="4294058"/>
                <a:ext cx="97306" cy="1787785"/>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75795" name="Ink 19"/>
              <p14:cNvContentPartPr>
                <a14:cpLocks xmlns:a14="http://schemas.microsoft.com/office/drawing/2010/main" noRot="1" noChangeAspect="1" noEditPoints="1" noChangeArrowheads="1" noChangeShapeType="1"/>
              </p14:cNvContentPartPr>
              <p14:nvPr/>
            </p14:nvContentPartPr>
            <p14:xfrm>
              <a:off x="4711700" y="5732463"/>
              <a:ext cx="5942013" cy="322262"/>
            </p14:xfrm>
          </p:contentPart>
        </mc:Choice>
        <mc:Fallback>
          <p:pic>
            <p:nvPicPr>
              <p:cNvPr id="75795" name="Ink 19"/>
              <p:cNvPicPr>
                <a:picLocks noRot="1" noChangeAspect="1" noEditPoints="1" noChangeArrowheads="1" noChangeShapeType="1"/>
              </p:cNvPicPr>
              <p:nvPr/>
            </p:nvPicPr>
            <p:blipFill>
              <a:blip r:embed="rId41"/>
              <a:stretch>
                <a:fillRect/>
              </a:stretch>
            </p:blipFill>
            <p:spPr>
              <a:xfrm>
                <a:off x="4705220" y="5725989"/>
                <a:ext cx="5954973" cy="335210"/>
              </a:xfrm>
              <a:prstGeom prst="rect">
                <a:avLst/>
              </a:prstGeom>
            </p:spPr>
          </p:pic>
        </mc:Fallback>
      </mc:AlternateContent>
    </p:spTree>
    <p:extLst>
      <p:ext uri="{BB962C8B-B14F-4D97-AF65-F5344CB8AC3E}">
        <p14:creationId xmlns:p14="http://schemas.microsoft.com/office/powerpoint/2010/main" val="9565410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81200" y="76200"/>
            <a:ext cx="8229600" cy="715962"/>
          </a:xfrm>
        </p:spPr>
        <p:txBody>
          <a:bodyPr/>
          <a:lstStyle/>
          <a:p>
            <a:pPr eaLnBrk="1" hangingPunct="1"/>
            <a:r>
              <a:rPr lang="en-US" b="1" dirty="0" smtClean="0"/>
              <a:t>Vector </a:t>
            </a:r>
            <a:r>
              <a:rPr lang="en-US" b="1" dirty="0"/>
              <a:t>Addition</a:t>
            </a:r>
          </a:p>
        </p:txBody>
      </p:sp>
      <p:graphicFrame>
        <p:nvGraphicFramePr>
          <p:cNvPr id="4" name="Object 3"/>
          <p:cNvGraphicFramePr>
            <a:graphicFrameLocks noChangeAspect="1"/>
          </p:cNvGraphicFramePr>
          <p:nvPr>
            <p:extLst>
              <p:ext uri="{D42A27DB-BD31-4B8C-83A1-F6EECF244321}">
                <p14:modId xmlns:p14="http://schemas.microsoft.com/office/powerpoint/2010/main" val="961178290"/>
              </p:ext>
            </p:extLst>
          </p:nvPr>
        </p:nvGraphicFramePr>
        <p:xfrm>
          <a:off x="5237164" y="908050"/>
          <a:ext cx="2117725" cy="706438"/>
        </p:xfrm>
        <a:graphic>
          <a:graphicData uri="http://schemas.openxmlformats.org/presentationml/2006/ole">
            <mc:AlternateContent xmlns:mc="http://schemas.openxmlformats.org/markup-compatibility/2006">
              <mc:Choice xmlns:v="urn:schemas-microsoft-com:vml" Requires="v">
                <p:oleObj spid="_x0000_s35942" name="Equation" r:id="rId4" imgW="647640" imgH="215640" progId="Equation.3">
                  <p:embed/>
                </p:oleObj>
              </mc:Choice>
              <mc:Fallback>
                <p:oleObj name="Equation" r:id="rId4" imgW="647640" imgH="215640" progId="Equation.3">
                  <p:embed/>
                  <p:pic>
                    <p:nvPicPr>
                      <p:cNvPr id="0" name="Picture 8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37164" y="908050"/>
                        <a:ext cx="2117725" cy="706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59" name="Object 3"/>
          <p:cNvGraphicFramePr>
            <a:graphicFrameLocks noChangeAspect="1"/>
          </p:cNvGraphicFramePr>
          <p:nvPr>
            <p:extLst>
              <p:ext uri="{D42A27DB-BD31-4B8C-83A1-F6EECF244321}">
                <p14:modId xmlns:p14="http://schemas.microsoft.com/office/powerpoint/2010/main" val="1410612655"/>
              </p:ext>
            </p:extLst>
          </p:nvPr>
        </p:nvGraphicFramePr>
        <p:xfrm>
          <a:off x="2798765" y="4357689"/>
          <a:ext cx="500063" cy="663575"/>
        </p:xfrm>
        <a:graphic>
          <a:graphicData uri="http://schemas.openxmlformats.org/presentationml/2006/ole">
            <mc:AlternateContent xmlns:mc="http://schemas.openxmlformats.org/markup-compatibility/2006">
              <mc:Choice xmlns:v="urn:schemas-microsoft-com:vml" Requires="v">
                <p:oleObj spid="_x0000_s35943" name="Equation" r:id="rId6" imgW="152280" imgH="203040" progId="Equation.3">
                  <p:embed/>
                </p:oleObj>
              </mc:Choice>
              <mc:Fallback>
                <p:oleObj name="Equation" r:id="rId6" imgW="152280" imgH="203040" progId="Equation.3">
                  <p:embed/>
                  <p:pic>
                    <p:nvPicPr>
                      <p:cNvPr id="0" name="Picture 8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98765" y="4357689"/>
                        <a:ext cx="500063" cy="663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61" name="Object 5"/>
          <p:cNvGraphicFramePr>
            <a:graphicFrameLocks noChangeAspect="1"/>
          </p:cNvGraphicFramePr>
          <p:nvPr>
            <p:extLst>
              <p:ext uri="{D42A27DB-BD31-4B8C-83A1-F6EECF244321}">
                <p14:modId xmlns:p14="http://schemas.microsoft.com/office/powerpoint/2010/main" val="2436316232"/>
              </p:ext>
            </p:extLst>
          </p:nvPr>
        </p:nvGraphicFramePr>
        <p:xfrm>
          <a:off x="2036764" y="2147889"/>
          <a:ext cx="498475" cy="663575"/>
        </p:xfrm>
        <a:graphic>
          <a:graphicData uri="http://schemas.openxmlformats.org/presentationml/2006/ole">
            <mc:AlternateContent xmlns:mc="http://schemas.openxmlformats.org/markup-compatibility/2006">
              <mc:Choice xmlns:v="urn:schemas-microsoft-com:vml" Requires="v">
                <p:oleObj spid="_x0000_s35944" name="Equation" r:id="rId8" imgW="152280" imgH="203040" progId="Equation.3">
                  <p:embed/>
                </p:oleObj>
              </mc:Choice>
              <mc:Fallback>
                <p:oleObj name="Equation" r:id="rId8" imgW="152280" imgH="203040" progId="Equation.3">
                  <p:embed/>
                  <p:pic>
                    <p:nvPicPr>
                      <p:cNvPr id="0" name="Picture 9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36764" y="2147889"/>
                        <a:ext cx="498475" cy="663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 name="Straight Arrow Connector 8"/>
          <p:cNvCxnSpPr/>
          <p:nvPr/>
        </p:nvCxnSpPr>
        <p:spPr>
          <a:xfrm flipV="1">
            <a:off x="1524000" y="2133600"/>
            <a:ext cx="1981200" cy="1219200"/>
          </a:xfrm>
          <a:prstGeom prst="straightConnector1">
            <a:avLst/>
          </a:prstGeom>
          <a:ln w="50800">
            <a:solidFill>
              <a:srgbClr val="0000FF"/>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rot="16200000" flipH="1">
            <a:off x="2039939" y="4533900"/>
            <a:ext cx="1524000" cy="533400"/>
          </a:xfrm>
          <a:prstGeom prst="straightConnector1">
            <a:avLst/>
          </a:prstGeom>
          <a:ln w="50800">
            <a:solidFill>
              <a:srgbClr val="660066"/>
            </a:solidFill>
            <a:tailEnd type="stealth" w="lg" len="lg"/>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mc:Choice xmlns:p14="http://schemas.microsoft.com/office/powerpoint/2010/main" Requires="p14">
          <p:contentPart p14:bwMode="auto" r:id="rId10">
            <p14:nvContentPartPr>
              <p14:cNvPr id="35931" name="Ink 91"/>
              <p14:cNvContentPartPr>
                <a14:cpLocks xmlns:a14="http://schemas.microsoft.com/office/drawing/2010/main" noRot="1" noChangeAspect="1" noEditPoints="1" noChangeArrowheads="1" noChangeShapeType="1"/>
              </p14:cNvContentPartPr>
              <p14:nvPr/>
            </p14:nvContentPartPr>
            <p14:xfrm>
              <a:off x="2501900" y="3606800"/>
              <a:ext cx="506413" cy="352425"/>
            </p14:xfrm>
          </p:contentPart>
        </mc:Choice>
        <mc:Fallback>
          <p:pic>
            <p:nvPicPr>
              <p:cNvPr id="35931" name="Ink 91"/>
              <p:cNvPicPr>
                <a:picLocks noRot="1" noChangeAspect="1" noEditPoints="1" noChangeArrowheads="1" noChangeShapeType="1"/>
              </p:cNvPicPr>
              <p:nvPr/>
            </p:nvPicPr>
            <p:blipFill>
              <a:blip r:embed="rId11"/>
              <a:stretch>
                <a:fillRect/>
              </a:stretch>
            </p:blipFill>
            <p:spPr>
              <a:xfrm>
                <a:off x="2495421" y="3600320"/>
                <a:ext cx="519370" cy="365384"/>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35932" name="Ink 92"/>
              <p14:cNvContentPartPr>
                <a14:cpLocks xmlns:a14="http://schemas.microsoft.com/office/drawing/2010/main" noRot="1" noChangeAspect="1" noEditPoints="1" noChangeArrowheads="1" noChangeShapeType="1"/>
              </p14:cNvContentPartPr>
              <p14:nvPr/>
            </p14:nvContentPartPr>
            <p14:xfrm>
              <a:off x="3194050" y="5238750"/>
              <a:ext cx="646113" cy="334963"/>
            </p14:xfrm>
          </p:contentPart>
        </mc:Choice>
        <mc:Fallback>
          <p:pic>
            <p:nvPicPr>
              <p:cNvPr id="35932" name="Ink 92"/>
              <p:cNvPicPr>
                <a:picLocks noRot="1" noChangeAspect="1" noEditPoints="1" noChangeArrowheads="1" noChangeShapeType="1"/>
              </p:cNvPicPr>
              <p:nvPr/>
            </p:nvPicPr>
            <p:blipFill>
              <a:blip r:embed="rId13"/>
              <a:stretch>
                <a:fillRect/>
              </a:stretch>
            </p:blipFill>
            <p:spPr>
              <a:xfrm>
                <a:off x="3187571" y="5232267"/>
                <a:ext cx="659071" cy="347929"/>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35933" name="Ink 93"/>
              <p14:cNvContentPartPr>
                <a14:cpLocks xmlns:a14="http://schemas.microsoft.com/office/drawing/2010/main" noRot="1" noChangeAspect="1" noEditPoints="1" noChangeArrowheads="1" noChangeShapeType="1"/>
              </p14:cNvContentPartPr>
              <p14:nvPr/>
            </p14:nvContentPartPr>
            <p14:xfrm>
              <a:off x="8089900" y="2813050"/>
              <a:ext cx="244475" cy="525463"/>
            </p14:xfrm>
          </p:contentPart>
        </mc:Choice>
        <mc:Fallback>
          <p:pic>
            <p:nvPicPr>
              <p:cNvPr id="35933" name="Ink 93"/>
              <p:cNvPicPr>
                <a:picLocks noRot="1" noChangeAspect="1" noEditPoints="1" noChangeArrowheads="1" noChangeShapeType="1"/>
              </p:cNvPicPr>
              <p:nvPr/>
            </p:nvPicPr>
            <p:blipFill>
              <a:blip r:embed="rId15"/>
              <a:stretch>
                <a:fillRect/>
              </a:stretch>
            </p:blipFill>
            <p:spPr>
              <a:xfrm>
                <a:off x="8083419" y="2806572"/>
                <a:ext cx="257437" cy="53842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35934" name="Ink 94"/>
              <p14:cNvContentPartPr>
                <a14:cpLocks xmlns:a14="http://schemas.microsoft.com/office/drawing/2010/main" noRot="1" noChangeAspect="1" noEditPoints="1" noChangeArrowheads="1" noChangeShapeType="1"/>
              </p14:cNvContentPartPr>
              <p14:nvPr/>
            </p14:nvContentPartPr>
            <p14:xfrm>
              <a:off x="5803900" y="2493963"/>
              <a:ext cx="1879600" cy="1325562"/>
            </p14:xfrm>
          </p:contentPart>
        </mc:Choice>
        <mc:Fallback>
          <p:pic>
            <p:nvPicPr>
              <p:cNvPr id="35934" name="Ink 94"/>
              <p:cNvPicPr>
                <a:picLocks noRot="1" noChangeAspect="1" noEditPoints="1" noChangeArrowheads="1" noChangeShapeType="1"/>
              </p:cNvPicPr>
              <p:nvPr/>
            </p:nvPicPr>
            <p:blipFill>
              <a:blip r:embed="rId17"/>
              <a:stretch>
                <a:fillRect/>
              </a:stretch>
            </p:blipFill>
            <p:spPr>
              <a:xfrm>
                <a:off x="5797420" y="2487499"/>
                <a:ext cx="1892560" cy="1338491"/>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35935" name="Ink 95"/>
              <p14:cNvContentPartPr>
                <a14:cpLocks xmlns:a14="http://schemas.microsoft.com/office/drawing/2010/main" noRot="1" noChangeAspect="1" noEditPoints="1" noChangeArrowheads="1" noChangeShapeType="1"/>
              </p14:cNvContentPartPr>
              <p14:nvPr/>
            </p14:nvContentPartPr>
            <p14:xfrm>
              <a:off x="6324600" y="2703513"/>
              <a:ext cx="236538" cy="368300"/>
            </p14:xfrm>
          </p:contentPart>
        </mc:Choice>
        <mc:Fallback>
          <p:pic>
            <p:nvPicPr>
              <p:cNvPr id="35935" name="Ink 95"/>
              <p:cNvPicPr>
                <a:picLocks noRot="1" noChangeAspect="1" noEditPoints="1" noChangeArrowheads="1" noChangeShapeType="1"/>
              </p:cNvPicPr>
              <p:nvPr/>
            </p:nvPicPr>
            <p:blipFill>
              <a:blip r:embed="rId19"/>
              <a:stretch>
                <a:fillRect/>
              </a:stretch>
            </p:blipFill>
            <p:spPr>
              <a:xfrm>
                <a:off x="6318120" y="2697033"/>
                <a:ext cx="249499" cy="381261"/>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35936" name="Ink 96"/>
              <p14:cNvContentPartPr>
                <a14:cpLocks xmlns:a14="http://schemas.microsoft.com/office/drawing/2010/main" noRot="1" noChangeAspect="1" noEditPoints="1" noChangeArrowheads="1" noChangeShapeType="1"/>
              </p14:cNvContentPartPr>
              <p14:nvPr/>
            </p14:nvContentPartPr>
            <p14:xfrm>
              <a:off x="6392863" y="2882900"/>
              <a:ext cx="111125" cy="20638"/>
            </p14:xfrm>
          </p:contentPart>
        </mc:Choice>
        <mc:Fallback>
          <p:pic>
            <p:nvPicPr>
              <p:cNvPr id="35936" name="Ink 96"/>
              <p:cNvPicPr>
                <a:picLocks noRot="1" noChangeAspect="1" noEditPoints="1" noChangeArrowheads="1" noChangeShapeType="1"/>
              </p:cNvPicPr>
              <p:nvPr/>
            </p:nvPicPr>
            <p:blipFill>
              <a:blip r:embed="rId21"/>
              <a:stretch>
                <a:fillRect/>
              </a:stretch>
            </p:blipFill>
            <p:spPr>
              <a:xfrm>
                <a:off x="6386390" y="2876266"/>
                <a:ext cx="124072" cy="33905"/>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35937" name="Ink 97"/>
              <p14:cNvContentPartPr>
                <a14:cpLocks xmlns:a14="http://schemas.microsoft.com/office/drawing/2010/main" noRot="1" noChangeAspect="1" noEditPoints="1" noChangeArrowheads="1" noChangeShapeType="1"/>
              </p14:cNvContentPartPr>
              <p14:nvPr/>
            </p14:nvContentPartPr>
            <p14:xfrm>
              <a:off x="6284913" y="2487613"/>
              <a:ext cx="260350" cy="107950"/>
            </p14:xfrm>
          </p:contentPart>
        </mc:Choice>
        <mc:Fallback>
          <p:pic>
            <p:nvPicPr>
              <p:cNvPr id="35937" name="Ink 97"/>
              <p:cNvPicPr>
                <a:picLocks noRot="1" noChangeAspect="1" noEditPoints="1" noChangeArrowheads="1" noChangeShapeType="1"/>
              </p:cNvPicPr>
              <p:nvPr/>
            </p:nvPicPr>
            <p:blipFill>
              <a:blip r:embed="rId23"/>
              <a:stretch>
                <a:fillRect/>
              </a:stretch>
            </p:blipFill>
            <p:spPr>
              <a:xfrm>
                <a:off x="6278404" y="2481136"/>
                <a:ext cx="273368" cy="120904"/>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35938" name="Ink 98"/>
              <p14:cNvContentPartPr>
                <a14:cpLocks xmlns:a14="http://schemas.microsoft.com/office/drawing/2010/main" noRot="1" noChangeAspect="1" noEditPoints="1" noChangeArrowheads="1" noChangeShapeType="1"/>
              </p14:cNvContentPartPr>
              <p14:nvPr/>
            </p14:nvContentPartPr>
            <p14:xfrm>
              <a:off x="7691438" y="2493963"/>
              <a:ext cx="563562" cy="1595437"/>
            </p14:xfrm>
          </p:contentPart>
        </mc:Choice>
        <mc:Fallback>
          <p:pic>
            <p:nvPicPr>
              <p:cNvPr id="35938" name="Ink 98"/>
              <p:cNvPicPr>
                <a:picLocks noRot="1" noChangeAspect="1" noEditPoints="1" noChangeArrowheads="1" noChangeShapeType="1"/>
              </p:cNvPicPr>
              <p:nvPr/>
            </p:nvPicPr>
            <p:blipFill>
              <a:blip r:embed="rId25"/>
              <a:stretch>
                <a:fillRect/>
              </a:stretch>
            </p:blipFill>
            <p:spPr>
              <a:xfrm>
                <a:off x="7684956" y="2487483"/>
                <a:ext cx="576526" cy="1608396"/>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35939" name="Ink 99"/>
              <p14:cNvContentPartPr>
                <a14:cpLocks xmlns:a14="http://schemas.microsoft.com/office/drawing/2010/main" noRot="1" noChangeAspect="1" noEditPoints="1" noChangeArrowheads="1" noChangeShapeType="1"/>
              </p14:cNvContentPartPr>
              <p14:nvPr/>
            </p14:nvContentPartPr>
            <p14:xfrm>
              <a:off x="5832475" y="3849688"/>
              <a:ext cx="2373313" cy="430212"/>
            </p14:xfrm>
          </p:contentPart>
        </mc:Choice>
        <mc:Fallback>
          <p:pic>
            <p:nvPicPr>
              <p:cNvPr id="35939" name="Ink 99"/>
              <p:cNvPicPr>
                <a:picLocks noRot="1" noChangeAspect="1" noEditPoints="1" noChangeArrowheads="1" noChangeShapeType="1"/>
              </p:cNvPicPr>
              <p:nvPr/>
            </p:nvPicPr>
            <p:blipFill>
              <a:blip r:embed="rId27"/>
              <a:stretch>
                <a:fillRect/>
              </a:stretch>
            </p:blipFill>
            <p:spPr>
              <a:xfrm>
                <a:off x="5825995" y="3843208"/>
                <a:ext cx="2386272" cy="443172"/>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35940" name="Ink 100"/>
              <p14:cNvContentPartPr>
                <a14:cpLocks xmlns:a14="http://schemas.microsoft.com/office/drawing/2010/main" noRot="1" noChangeAspect="1" noEditPoints="1" noChangeArrowheads="1" noChangeShapeType="1"/>
              </p14:cNvContentPartPr>
              <p14:nvPr/>
            </p14:nvContentPartPr>
            <p14:xfrm>
              <a:off x="6731000" y="4248150"/>
              <a:ext cx="201613" cy="242888"/>
            </p14:xfrm>
          </p:contentPart>
        </mc:Choice>
        <mc:Fallback>
          <p:pic>
            <p:nvPicPr>
              <p:cNvPr id="35940" name="Ink 100"/>
              <p:cNvPicPr>
                <a:picLocks noRot="1" noChangeAspect="1" noEditPoints="1" noChangeArrowheads="1" noChangeShapeType="1"/>
              </p:cNvPicPr>
              <p:nvPr/>
            </p:nvPicPr>
            <p:blipFill>
              <a:blip r:embed="rId29"/>
              <a:stretch>
                <a:fillRect/>
              </a:stretch>
            </p:blipFill>
            <p:spPr>
              <a:xfrm>
                <a:off x="6724508" y="4241673"/>
                <a:ext cx="214597" cy="255842"/>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35941" name="Ink 101"/>
              <p14:cNvContentPartPr>
                <a14:cpLocks xmlns:a14="http://schemas.microsoft.com/office/drawing/2010/main" noRot="1" noChangeAspect="1" noEditPoints="1" noChangeArrowheads="1" noChangeShapeType="1"/>
              </p14:cNvContentPartPr>
              <p14:nvPr/>
            </p14:nvContentPartPr>
            <p14:xfrm>
              <a:off x="6718300" y="4122738"/>
              <a:ext cx="263525" cy="77787"/>
            </p14:xfrm>
          </p:contentPart>
        </mc:Choice>
        <mc:Fallback>
          <p:pic>
            <p:nvPicPr>
              <p:cNvPr id="35941" name="Ink 101"/>
              <p:cNvPicPr>
                <a:picLocks noRot="1" noChangeAspect="1" noEditPoints="1" noChangeArrowheads="1" noChangeShapeType="1"/>
              </p:cNvPicPr>
              <p:nvPr/>
            </p:nvPicPr>
            <p:blipFill>
              <a:blip r:embed="rId31"/>
              <a:stretch>
                <a:fillRect/>
              </a:stretch>
            </p:blipFill>
            <p:spPr>
              <a:xfrm>
                <a:off x="6711820" y="4116402"/>
                <a:ext cx="276485" cy="90458"/>
              </a:xfrm>
              <a:prstGeom prst="rect">
                <a:avLst/>
              </a:prstGeom>
            </p:spPr>
          </p:pic>
        </mc:Fallback>
      </mc:AlternateContent>
    </p:spTree>
    <p:extLst>
      <p:ext uri="{BB962C8B-B14F-4D97-AF65-F5344CB8AC3E}">
        <p14:creationId xmlns:p14="http://schemas.microsoft.com/office/powerpoint/2010/main" val="9439816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81200" y="76200"/>
            <a:ext cx="8229600" cy="715962"/>
          </a:xfrm>
        </p:spPr>
        <p:txBody>
          <a:bodyPr/>
          <a:lstStyle/>
          <a:p>
            <a:pPr eaLnBrk="1" hangingPunct="1"/>
            <a:r>
              <a:rPr lang="en-US" b="1" dirty="0" smtClean="0"/>
              <a:t>Vector Subtraction</a:t>
            </a:r>
            <a:endParaRPr lang="en-US" b="1" dirty="0"/>
          </a:p>
        </p:txBody>
      </p:sp>
      <p:graphicFrame>
        <p:nvGraphicFramePr>
          <p:cNvPr id="4" name="Object 3"/>
          <p:cNvGraphicFramePr>
            <a:graphicFrameLocks noChangeAspect="1"/>
          </p:cNvGraphicFramePr>
          <p:nvPr>
            <p:extLst>
              <p:ext uri="{D42A27DB-BD31-4B8C-83A1-F6EECF244321}">
                <p14:modId xmlns:p14="http://schemas.microsoft.com/office/powerpoint/2010/main" val="2460892098"/>
              </p:ext>
            </p:extLst>
          </p:nvPr>
        </p:nvGraphicFramePr>
        <p:xfrm>
          <a:off x="4095750" y="866775"/>
          <a:ext cx="4400550" cy="788988"/>
        </p:xfrm>
        <a:graphic>
          <a:graphicData uri="http://schemas.openxmlformats.org/presentationml/2006/ole">
            <mc:AlternateContent xmlns:mc="http://schemas.openxmlformats.org/markup-compatibility/2006">
              <mc:Choice xmlns:v="urn:schemas-microsoft-com:vml" Requires="v">
                <p:oleObj spid="_x0000_s36975" name="Equation" r:id="rId4" imgW="1346040" imgH="241200" progId="Equation.3">
                  <p:embed/>
                </p:oleObj>
              </mc:Choice>
              <mc:Fallback>
                <p:oleObj name="Equation" r:id="rId4" imgW="1346040" imgH="241200" progId="Equation.3">
                  <p:embed/>
                  <p:pic>
                    <p:nvPicPr>
                      <p:cNvPr id="0" name="Picture 10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95750" y="866775"/>
                        <a:ext cx="4400550" cy="788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3"/>
          <p:cNvGraphicFramePr>
            <a:graphicFrameLocks noChangeAspect="1"/>
          </p:cNvGraphicFramePr>
          <p:nvPr>
            <p:extLst>
              <p:ext uri="{D42A27DB-BD31-4B8C-83A1-F6EECF244321}">
                <p14:modId xmlns:p14="http://schemas.microsoft.com/office/powerpoint/2010/main" val="1023683265"/>
              </p:ext>
            </p:extLst>
          </p:nvPr>
        </p:nvGraphicFramePr>
        <p:xfrm>
          <a:off x="2798765" y="4357689"/>
          <a:ext cx="500063" cy="663575"/>
        </p:xfrm>
        <a:graphic>
          <a:graphicData uri="http://schemas.openxmlformats.org/presentationml/2006/ole">
            <mc:AlternateContent xmlns:mc="http://schemas.openxmlformats.org/markup-compatibility/2006">
              <mc:Choice xmlns:v="urn:schemas-microsoft-com:vml" Requires="v">
                <p:oleObj spid="_x0000_s36976" name="Equation" r:id="rId6" imgW="152280" imgH="203040" progId="Equation.3">
                  <p:embed/>
                </p:oleObj>
              </mc:Choice>
              <mc:Fallback>
                <p:oleObj name="Equation" r:id="rId6" imgW="152280" imgH="203040" progId="Equation.3">
                  <p:embed/>
                  <p:pic>
                    <p:nvPicPr>
                      <p:cNvPr id="0" name="Picture 10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98765" y="4357689"/>
                        <a:ext cx="500063" cy="663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5"/>
          <p:cNvGraphicFramePr>
            <a:graphicFrameLocks noChangeAspect="1"/>
          </p:cNvGraphicFramePr>
          <p:nvPr>
            <p:extLst>
              <p:ext uri="{D42A27DB-BD31-4B8C-83A1-F6EECF244321}">
                <p14:modId xmlns:p14="http://schemas.microsoft.com/office/powerpoint/2010/main" val="1924457759"/>
              </p:ext>
            </p:extLst>
          </p:nvPr>
        </p:nvGraphicFramePr>
        <p:xfrm>
          <a:off x="2036764" y="2147889"/>
          <a:ext cx="498475" cy="663575"/>
        </p:xfrm>
        <a:graphic>
          <a:graphicData uri="http://schemas.openxmlformats.org/presentationml/2006/ole">
            <mc:AlternateContent xmlns:mc="http://schemas.openxmlformats.org/markup-compatibility/2006">
              <mc:Choice xmlns:v="urn:schemas-microsoft-com:vml" Requires="v">
                <p:oleObj spid="_x0000_s36977" name="Equation" r:id="rId8" imgW="152280" imgH="203040" progId="Equation.3">
                  <p:embed/>
                </p:oleObj>
              </mc:Choice>
              <mc:Fallback>
                <p:oleObj name="Equation" r:id="rId8" imgW="152280" imgH="203040" progId="Equation.3">
                  <p:embed/>
                  <p:pic>
                    <p:nvPicPr>
                      <p:cNvPr id="0" name="Picture 10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36764" y="2147889"/>
                        <a:ext cx="498475" cy="663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6" name="Straight Arrow Connector 15"/>
          <p:cNvCxnSpPr/>
          <p:nvPr/>
        </p:nvCxnSpPr>
        <p:spPr>
          <a:xfrm flipV="1">
            <a:off x="1524000" y="2133600"/>
            <a:ext cx="1981200" cy="1219200"/>
          </a:xfrm>
          <a:prstGeom prst="straightConnector1">
            <a:avLst/>
          </a:prstGeom>
          <a:ln w="50800">
            <a:solidFill>
              <a:srgbClr val="0000FF"/>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rot="16200000" flipH="1">
            <a:off x="2039939" y="4533900"/>
            <a:ext cx="1524000" cy="533400"/>
          </a:xfrm>
          <a:prstGeom prst="straightConnector1">
            <a:avLst/>
          </a:prstGeom>
          <a:ln w="50800">
            <a:solidFill>
              <a:srgbClr val="660066"/>
            </a:solidFill>
            <a:tailEnd type="stealth" w="lg" len="lg"/>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mc:Choice xmlns:p14="http://schemas.microsoft.com/office/powerpoint/2010/main" Requires="p14">
          <p:contentPart p14:bwMode="auto" r:id="rId10">
            <p14:nvContentPartPr>
              <p14:cNvPr id="36969" name="Ink 105"/>
              <p14:cNvContentPartPr>
                <a14:cpLocks xmlns:a14="http://schemas.microsoft.com/office/drawing/2010/main" noRot="1" noChangeAspect="1" noEditPoints="1" noChangeArrowheads="1" noChangeShapeType="1"/>
              </p14:cNvContentPartPr>
              <p14:nvPr/>
            </p14:nvContentPartPr>
            <p14:xfrm>
              <a:off x="5014913" y="1546225"/>
              <a:ext cx="2457450" cy="3314700"/>
            </p14:xfrm>
          </p:contentPart>
        </mc:Choice>
        <mc:Fallback>
          <p:pic>
            <p:nvPicPr>
              <p:cNvPr id="36969" name="Ink 105"/>
              <p:cNvPicPr>
                <a:picLocks noRot="1" noChangeAspect="1" noEditPoints="1" noChangeArrowheads="1" noChangeShapeType="1"/>
              </p:cNvPicPr>
              <p:nvPr/>
            </p:nvPicPr>
            <p:blipFill>
              <a:blip r:embed="rId11"/>
              <a:stretch>
                <a:fillRect/>
              </a:stretch>
            </p:blipFill>
            <p:spPr>
              <a:xfrm>
                <a:off x="5008433" y="1539745"/>
                <a:ext cx="2470410" cy="3327659"/>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36970" name="Ink 106"/>
              <p14:cNvContentPartPr>
                <a14:cpLocks xmlns:a14="http://schemas.microsoft.com/office/drawing/2010/main" noRot="1" noChangeAspect="1" noEditPoints="1" noChangeArrowheads="1" noChangeShapeType="1"/>
              </p14:cNvContentPartPr>
              <p14:nvPr/>
            </p14:nvContentPartPr>
            <p14:xfrm>
              <a:off x="8113713" y="2833688"/>
              <a:ext cx="411162" cy="428625"/>
            </p14:xfrm>
          </p:contentPart>
        </mc:Choice>
        <mc:Fallback>
          <p:pic>
            <p:nvPicPr>
              <p:cNvPr id="36970" name="Ink 106"/>
              <p:cNvPicPr>
                <a:picLocks noRot="1" noChangeAspect="1" noEditPoints="1" noChangeArrowheads="1" noChangeShapeType="1"/>
              </p:cNvPicPr>
              <p:nvPr/>
            </p:nvPicPr>
            <p:blipFill>
              <a:blip r:embed="rId13"/>
              <a:stretch>
                <a:fillRect/>
              </a:stretch>
            </p:blipFill>
            <p:spPr>
              <a:xfrm>
                <a:off x="8107232" y="2827210"/>
                <a:ext cx="424123" cy="441581"/>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36971" name="Ink 107"/>
              <p14:cNvContentPartPr>
                <a14:cpLocks xmlns:a14="http://schemas.microsoft.com/office/drawing/2010/main" noRot="1" noChangeAspect="1" noEditPoints="1" noChangeArrowheads="1" noChangeShapeType="1"/>
              </p14:cNvContentPartPr>
              <p14:nvPr/>
            </p14:nvContentPartPr>
            <p14:xfrm>
              <a:off x="3089275" y="3800475"/>
              <a:ext cx="665163" cy="1543050"/>
            </p14:xfrm>
          </p:contentPart>
        </mc:Choice>
        <mc:Fallback>
          <p:pic>
            <p:nvPicPr>
              <p:cNvPr id="36971" name="Ink 107"/>
              <p:cNvPicPr>
                <a:picLocks noRot="1" noChangeAspect="1" noEditPoints="1" noChangeArrowheads="1" noChangeShapeType="1"/>
              </p:cNvPicPr>
              <p:nvPr/>
            </p:nvPicPr>
            <p:blipFill>
              <a:blip r:embed="rId15"/>
              <a:stretch>
                <a:fillRect/>
              </a:stretch>
            </p:blipFill>
            <p:spPr>
              <a:xfrm>
                <a:off x="3082796" y="3793995"/>
                <a:ext cx="678121" cy="1556011"/>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36972" name="Ink 108"/>
              <p14:cNvContentPartPr>
                <a14:cpLocks xmlns:a14="http://schemas.microsoft.com/office/drawing/2010/main" noRot="1" noChangeAspect="1" noEditPoints="1" noChangeArrowheads="1" noChangeShapeType="1"/>
              </p14:cNvContentPartPr>
              <p14:nvPr/>
            </p14:nvContentPartPr>
            <p14:xfrm>
              <a:off x="3444875" y="4089400"/>
              <a:ext cx="363538" cy="585788"/>
            </p14:xfrm>
          </p:contentPart>
        </mc:Choice>
        <mc:Fallback>
          <p:pic>
            <p:nvPicPr>
              <p:cNvPr id="36972" name="Ink 108"/>
              <p:cNvPicPr>
                <a:picLocks noRot="1" noChangeAspect="1" noEditPoints="1" noChangeArrowheads="1" noChangeShapeType="1"/>
              </p:cNvPicPr>
              <p:nvPr/>
            </p:nvPicPr>
            <p:blipFill>
              <a:blip r:embed="rId17"/>
              <a:stretch>
                <a:fillRect/>
              </a:stretch>
            </p:blipFill>
            <p:spPr>
              <a:xfrm>
                <a:off x="3438396" y="4082923"/>
                <a:ext cx="376496" cy="598742"/>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36973" name="Ink 109"/>
              <p14:cNvContentPartPr>
                <a14:cpLocks xmlns:a14="http://schemas.microsoft.com/office/drawing/2010/main" noRot="1" noChangeAspect="1" noEditPoints="1" noChangeArrowheads="1" noChangeShapeType="1"/>
              </p14:cNvContentPartPr>
              <p14:nvPr/>
            </p14:nvContentPartPr>
            <p14:xfrm>
              <a:off x="7464425" y="2466975"/>
              <a:ext cx="1028700" cy="2325688"/>
            </p14:xfrm>
          </p:contentPart>
        </mc:Choice>
        <mc:Fallback>
          <p:pic>
            <p:nvPicPr>
              <p:cNvPr id="36973" name="Ink 109"/>
              <p:cNvPicPr>
                <a:picLocks noRot="1" noChangeAspect="1" noEditPoints="1" noChangeArrowheads="1" noChangeShapeType="1"/>
              </p:cNvPicPr>
              <p:nvPr/>
            </p:nvPicPr>
            <p:blipFill>
              <a:blip r:embed="rId19"/>
              <a:stretch>
                <a:fillRect/>
              </a:stretch>
            </p:blipFill>
            <p:spPr>
              <a:xfrm>
                <a:off x="7457946" y="2460495"/>
                <a:ext cx="1041658" cy="2338648"/>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36974" name="Ink 110"/>
              <p14:cNvContentPartPr>
                <a14:cpLocks xmlns:a14="http://schemas.microsoft.com/office/drawing/2010/main" noRot="1" noChangeAspect="1" noEditPoints="1" noChangeArrowheads="1" noChangeShapeType="1"/>
              </p14:cNvContentPartPr>
              <p14:nvPr/>
            </p14:nvContentPartPr>
            <p14:xfrm>
              <a:off x="6178550" y="3944938"/>
              <a:ext cx="2328863" cy="984250"/>
            </p14:xfrm>
          </p:contentPart>
        </mc:Choice>
        <mc:Fallback>
          <p:pic>
            <p:nvPicPr>
              <p:cNvPr id="36974" name="Ink 110"/>
              <p:cNvPicPr>
                <a:picLocks noRot="1" noChangeAspect="1" noEditPoints="1" noChangeArrowheads="1" noChangeShapeType="1"/>
              </p:cNvPicPr>
              <p:nvPr/>
            </p:nvPicPr>
            <p:blipFill>
              <a:blip r:embed="rId21"/>
              <a:stretch>
                <a:fillRect/>
              </a:stretch>
            </p:blipFill>
            <p:spPr>
              <a:xfrm>
                <a:off x="6172070" y="3938458"/>
                <a:ext cx="2341823" cy="997210"/>
              </a:xfrm>
              <a:prstGeom prst="rect">
                <a:avLst/>
              </a:prstGeom>
            </p:spPr>
          </p:pic>
        </mc:Fallback>
      </mc:AlternateContent>
    </p:spTree>
    <p:extLst>
      <p:ext uri="{BB962C8B-B14F-4D97-AF65-F5344CB8AC3E}">
        <p14:creationId xmlns:p14="http://schemas.microsoft.com/office/powerpoint/2010/main" val="11450876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Speed and Velocity</a:t>
            </a:r>
            <a:endParaRPr lang="en-CA" dirty="0"/>
          </a:p>
        </p:txBody>
      </p:sp>
      <p:sp>
        <p:nvSpPr>
          <p:cNvPr id="3" name="Text Placeholder 2"/>
          <p:cNvSpPr>
            <a:spLocks noGrp="1"/>
          </p:cNvSpPr>
          <p:nvPr>
            <p:ph type="body" sz="half" idx="1"/>
          </p:nvPr>
        </p:nvSpPr>
        <p:spPr>
          <a:xfrm>
            <a:off x="304800" y="1600200"/>
            <a:ext cx="5384800" cy="3505199"/>
          </a:xfrm>
        </p:spPr>
        <p:txBody>
          <a:bodyPr/>
          <a:lstStyle/>
          <a:p>
            <a:r>
              <a:rPr lang="en-CA" b="1" dirty="0" smtClean="0"/>
              <a:t>Average Speed: </a:t>
            </a:r>
            <a:r>
              <a:rPr lang="en-CA" dirty="0" smtClean="0"/>
              <a:t>distance traveled divided by time</a:t>
            </a:r>
          </a:p>
          <a:p>
            <a:endParaRPr lang="en-CA" dirty="0" smtClean="0"/>
          </a:p>
          <a:p>
            <a:r>
              <a:rPr lang="en-CA" b="1" dirty="0" smtClean="0"/>
              <a:t>Average Velocity: </a:t>
            </a:r>
            <a:r>
              <a:rPr lang="en-CA" dirty="0" smtClean="0"/>
              <a:t>displacement divided by time</a:t>
            </a:r>
            <a:endParaRPr lang="en-CA" dirty="0"/>
          </a:p>
        </p:txBody>
      </p:sp>
      <mc:AlternateContent xmlns:mc="http://schemas.openxmlformats.org/markup-compatibility/2006">
        <mc:Choice xmlns:p14="http://schemas.microsoft.com/office/powerpoint/2010/main" Requires="p14">
          <p:contentPart p14:bwMode="auto" r:id="rId2">
            <p14:nvContentPartPr>
              <p14:cNvPr id="76801" name="Ink 1"/>
              <p14:cNvContentPartPr>
                <a14:cpLocks xmlns:a14="http://schemas.microsoft.com/office/drawing/2010/main" noRot="1" noChangeAspect="1" noEditPoints="1" noChangeArrowheads="1" noChangeShapeType="1"/>
              </p14:cNvContentPartPr>
              <p14:nvPr/>
            </p14:nvContentPartPr>
            <p14:xfrm>
              <a:off x="6911975" y="1304925"/>
              <a:ext cx="4625975" cy="1087438"/>
            </p14:xfrm>
          </p:contentPart>
        </mc:Choice>
        <mc:Fallback>
          <p:pic>
            <p:nvPicPr>
              <p:cNvPr id="76801" name="Ink 1"/>
              <p:cNvPicPr>
                <a:picLocks noRot="1" noChangeAspect="1" noEditPoints="1" noChangeArrowheads="1" noChangeShapeType="1"/>
              </p:cNvPicPr>
              <p:nvPr/>
            </p:nvPicPr>
            <p:blipFill>
              <a:blip r:embed="rId3"/>
              <a:stretch>
                <a:fillRect/>
              </a:stretch>
            </p:blipFill>
            <p:spPr>
              <a:xfrm>
                <a:off x="6905495" y="1298446"/>
                <a:ext cx="4638935" cy="1100397"/>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76802" name="Ink 2"/>
              <p14:cNvContentPartPr>
                <a14:cpLocks xmlns:a14="http://schemas.microsoft.com/office/drawing/2010/main" noRot="1" noChangeAspect="1" noEditPoints="1" noChangeArrowheads="1" noChangeShapeType="1"/>
              </p14:cNvContentPartPr>
              <p14:nvPr/>
            </p14:nvContentPartPr>
            <p14:xfrm>
              <a:off x="8599488" y="2119313"/>
              <a:ext cx="687387" cy="473075"/>
            </p14:xfrm>
          </p:contentPart>
        </mc:Choice>
        <mc:Fallback>
          <p:pic>
            <p:nvPicPr>
              <p:cNvPr id="76802" name="Ink 2"/>
              <p:cNvPicPr>
                <a:picLocks noRot="1" noChangeAspect="1" noEditPoints="1" noChangeArrowheads="1" noChangeShapeType="1"/>
              </p:cNvPicPr>
              <p:nvPr/>
            </p:nvPicPr>
            <p:blipFill>
              <a:blip r:embed="rId5"/>
              <a:stretch>
                <a:fillRect/>
              </a:stretch>
            </p:blipFill>
            <p:spPr>
              <a:xfrm>
                <a:off x="8593007" y="2112833"/>
                <a:ext cx="700350" cy="486036"/>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76803" name="Ink 3"/>
              <p14:cNvContentPartPr>
                <a14:cpLocks xmlns:a14="http://schemas.microsoft.com/office/drawing/2010/main" noRot="1" noChangeAspect="1" noEditPoints="1" noChangeArrowheads="1" noChangeShapeType="1"/>
              </p14:cNvContentPartPr>
              <p14:nvPr/>
            </p14:nvContentPartPr>
            <p14:xfrm>
              <a:off x="6056313" y="2757488"/>
              <a:ext cx="492125" cy="465137"/>
            </p14:xfrm>
          </p:contentPart>
        </mc:Choice>
        <mc:Fallback>
          <p:pic>
            <p:nvPicPr>
              <p:cNvPr id="76803" name="Ink 3"/>
              <p:cNvPicPr>
                <a:picLocks noRot="1" noChangeAspect="1" noEditPoints="1" noChangeArrowheads="1" noChangeShapeType="1"/>
              </p:cNvPicPr>
              <p:nvPr/>
            </p:nvPicPr>
            <p:blipFill>
              <a:blip r:embed="rId7"/>
              <a:stretch>
                <a:fillRect/>
              </a:stretch>
            </p:blipFill>
            <p:spPr>
              <a:xfrm>
                <a:off x="6049833" y="2751008"/>
                <a:ext cx="505085" cy="478097"/>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6804" name="Ink 4"/>
              <p14:cNvContentPartPr>
                <a14:cpLocks xmlns:a14="http://schemas.microsoft.com/office/drawing/2010/main" noRot="1" noChangeAspect="1" noEditPoints="1" noChangeArrowheads="1" noChangeShapeType="1"/>
              </p14:cNvContentPartPr>
              <p14:nvPr/>
            </p14:nvContentPartPr>
            <p14:xfrm>
              <a:off x="6832600" y="2960688"/>
              <a:ext cx="122238" cy="69850"/>
            </p14:xfrm>
          </p:contentPart>
        </mc:Choice>
        <mc:Fallback>
          <p:pic>
            <p:nvPicPr>
              <p:cNvPr id="76804" name="Ink 4"/>
              <p:cNvPicPr>
                <a:picLocks noRot="1" noChangeAspect="1" noEditPoints="1" noChangeArrowheads="1" noChangeShapeType="1"/>
              </p:cNvPicPr>
              <p:nvPr/>
            </p:nvPicPr>
            <p:blipFill>
              <a:blip r:embed="rId9"/>
              <a:stretch>
                <a:fillRect/>
              </a:stretch>
            </p:blipFill>
            <p:spPr>
              <a:xfrm>
                <a:off x="6826129" y="2954207"/>
                <a:ext cx="135181" cy="82812"/>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76805" name="Ink 5"/>
              <p14:cNvContentPartPr>
                <a14:cpLocks xmlns:a14="http://schemas.microsoft.com/office/drawing/2010/main" noRot="1" noChangeAspect="1" noEditPoints="1" noChangeArrowheads="1" noChangeShapeType="1"/>
              </p14:cNvContentPartPr>
              <p14:nvPr/>
            </p14:nvContentPartPr>
            <p14:xfrm>
              <a:off x="7462838" y="2790825"/>
              <a:ext cx="757237" cy="360363"/>
            </p14:xfrm>
          </p:contentPart>
        </mc:Choice>
        <mc:Fallback>
          <p:pic>
            <p:nvPicPr>
              <p:cNvPr id="76805" name="Ink 5"/>
              <p:cNvPicPr>
                <a:picLocks noRot="1" noChangeAspect="1" noEditPoints="1" noChangeArrowheads="1" noChangeShapeType="1"/>
              </p:cNvPicPr>
              <p:nvPr/>
            </p:nvPicPr>
            <p:blipFill>
              <a:blip r:embed="rId11"/>
              <a:stretch>
                <a:fillRect/>
              </a:stretch>
            </p:blipFill>
            <p:spPr>
              <a:xfrm>
                <a:off x="7456357" y="2784345"/>
                <a:ext cx="770200" cy="373323"/>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76806" name="Ink 6"/>
              <p14:cNvContentPartPr>
                <a14:cpLocks xmlns:a14="http://schemas.microsoft.com/office/drawing/2010/main" noRot="1" noChangeAspect="1" noEditPoints="1" noChangeArrowheads="1" noChangeShapeType="1"/>
              </p14:cNvContentPartPr>
              <p14:nvPr/>
            </p14:nvContentPartPr>
            <p14:xfrm>
              <a:off x="8729663" y="2738438"/>
              <a:ext cx="1558925" cy="390525"/>
            </p14:xfrm>
          </p:contentPart>
        </mc:Choice>
        <mc:Fallback>
          <p:pic>
            <p:nvPicPr>
              <p:cNvPr id="76806" name="Ink 6"/>
              <p:cNvPicPr>
                <a:picLocks noRot="1" noChangeAspect="1" noEditPoints="1" noChangeArrowheads="1" noChangeShapeType="1"/>
              </p:cNvPicPr>
              <p:nvPr/>
            </p:nvPicPr>
            <p:blipFill>
              <a:blip r:embed="rId13"/>
              <a:stretch>
                <a:fillRect/>
              </a:stretch>
            </p:blipFill>
            <p:spPr>
              <a:xfrm>
                <a:off x="8723184" y="2731953"/>
                <a:ext cx="1571883" cy="403494"/>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76807" name="Ink 7"/>
              <p14:cNvContentPartPr>
                <a14:cpLocks xmlns:a14="http://schemas.microsoft.com/office/drawing/2010/main" noRot="1" noChangeAspect="1" noEditPoints="1" noChangeArrowheads="1" noChangeShapeType="1"/>
              </p14:cNvContentPartPr>
              <p14:nvPr/>
            </p14:nvContentPartPr>
            <p14:xfrm>
              <a:off x="6427788" y="3390900"/>
              <a:ext cx="419100" cy="265113"/>
            </p14:xfrm>
          </p:contentPart>
        </mc:Choice>
        <mc:Fallback>
          <p:pic>
            <p:nvPicPr>
              <p:cNvPr id="76807" name="Ink 7"/>
              <p:cNvPicPr>
                <a:picLocks noRot="1" noChangeAspect="1" noEditPoints="1" noChangeArrowheads="1" noChangeShapeType="1"/>
              </p:cNvPicPr>
              <p:nvPr/>
            </p:nvPicPr>
            <p:blipFill>
              <a:blip r:embed="rId15"/>
              <a:stretch>
                <a:fillRect/>
              </a:stretch>
            </p:blipFill>
            <p:spPr>
              <a:xfrm>
                <a:off x="6421307" y="3384399"/>
                <a:ext cx="432062" cy="278116"/>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76808" name="Ink 8"/>
              <p14:cNvContentPartPr>
                <a14:cpLocks xmlns:a14="http://schemas.microsoft.com/office/drawing/2010/main" noRot="1" noChangeAspect="1" noEditPoints="1" noChangeArrowheads="1" noChangeShapeType="1"/>
              </p14:cNvContentPartPr>
              <p14:nvPr/>
            </p14:nvContentPartPr>
            <p14:xfrm>
              <a:off x="7118350" y="3270250"/>
              <a:ext cx="922338" cy="377825"/>
            </p14:xfrm>
          </p:contentPart>
        </mc:Choice>
        <mc:Fallback>
          <p:pic>
            <p:nvPicPr>
              <p:cNvPr id="76808" name="Ink 8"/>
              <p:cNvPicPr>
                <a:picLocks noRot="1" noChangeAspect="1" noEditPoints="1" noChangeArrowheads="1" noChangeShapeType="1"/>
              </p:cNvPicPr>
              <p:nvPr/>
            </p:nvPicPr>
            <p:blipFill>
              <a:blip r:embed="rId17"/>
              <a:stretch>
                <a:fillRect/>
              </a:stretch>
            </p:blipFill>
            <p:spPr>
              <a:xfrm>
                <a:off x="7111872" y="3263779"/>
                <a:ext cx="935293" cy="390767"/>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76809" name="Ink 9"/>
              <p14:cNvContentPartPr>
                <a14:cpLocks xmlns:a14="http://schemas.microsoft.com/office/drawing/2010/main" noRot="1" noChangeAspect="1" noEditPoints="1" noChangeArrowheads="1" noChangeShapeType="1"/>
              </p14:cNvContentPartPr>
              <p14:nvPr/>
            </p14:nvContentPartPr>
            <p14:xfrm>
              <a:off x="8280400" y="3475038"/>
              <a:ext cx="36513" cy="131762"/>
            </p14:xfrm>
          </p:contentPart>
        </mc:Choice>
        <mc:Fallback>
          <p:pic>
            <p:nvPicPr>
              <p:cNvPr id="76809" name="Ink 9"/>
              <p:cNvPicPr>
                <a:picLocks noRot="1" noChangeAspect="1" noEditPoints="1" noChangeArrowheads="1" noChangeShapeType="1"/>
              </p:cNvPicPr>
              <p:nvPr/>
            </p:nvPicPr>
            <p:blipFill>
              <a:blip r:embed="rId19"/>
              <a:stretch>
                <a:fillRect/>
              </a:stretch>
            </p:blipFill>
            <p:spPr>
              <a:xfrm>
                <a:off x="8273893" y="3468558"/>
                <a:ext cx="49528" cy="144722"/>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76810" name="Ink 10"/>
              <p14:cNvContentPartPr>
                <a14:cpLocks xmlns:a14="http://schemas.microsoft.com/office/drawing/2010/main" noRot="1" noChangeAspect="1" noEditPoints="1" noChangeArrowheads="1" noChangeShapeType="1"/>
              </p14:cNvContentPartPr>
              <p14:nvPr/>
            </p14:nvContentPartPr>
            <p14:xfrm>
              <a:off x="9082088" y="3205163"/>
              <a:ext cx="1076325" cy="892175"/>
            </p14:xfrm>
          </p:contentPart>
        </mc:Choice>
        <mc:Fallback>
          <p:pic>
            <p:nvPicPr>
              <p:cNvPr id="76810" name="Ink 10"/>
              <p:cNvPicPr>
                <a:picLocks noRot="1" noChangeAspect="1" noEditPoints="1" noChangeArrowheads="1" noChangeShapeType="1"/>
              </p:cNvPicPr>
              <p:nvPr/>
            </p:nvPicPr>
            <p:blipFill>
              <a:blip r:embed="rId21"/>
              <a:stretch>
                <a:fillRect/>
              </a:stretch>
            </p:blipFill>
            <p:spPr>
              <a:xfrm>
                <a:off x="9075604" y="3198674"/>
                <a:ext cx="1089293" cy="905152"/>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76811" name="Ink 11"/>
              <p14:cNvContentPartPr>
                <a14:cpLocks xmlns:a14="http://schemas.microsoft.com/office/drawing/2010/main" noRot="1" noChangeAspect="1" noEditPoints="1" noChangeArrowheads="1" noChangeShapeType="1"/>
              </p14:cNvContentPartPr>
              <p14:nvPr/>
            </p14:nvContentPartPr>
            <p14:xfrm>
              <a:off x="4187825" y="4394200"/>
              <a:ext cx="836613" cy="800100"/>
            </p14:xfrm>
          </p:contentPart>
        </mc:Choice>
        <mc:Fallback>
          <p:pic>
            <p:nvPicPr>
              <p:cNvPr id="76811" name="Ink 11"/>
              <p:cNvPicPr>
                <a:picLocks noRot="1" noChangeAspect="1" noEditPoints="1" noChangeArrowheads="1" noChangeShapeType="1"/>
              </p:cNvPicPr>
              <p:nvPr/>
            </p:nvPicPr>
            <p:blipFill>
              <a:blip r:embed="rId23"/>
              <a:stretch>
                <a:fillRect/>
              </a:stretch>
            </p:blipFill>
            <p:spPr>
              <a:xfrm>
                <a:off x="4181342" y="4387719"/>
                <a:ext cx="849578" cy="813063"/>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76812" name="Ink 12"/>
              <p14:cNvContentPartPr>
                <a14:cpLocks xmlns:a14="http://schemas.microsoft.com/office/drawing/2010/main" noRot="1" noChangeAspect="1" noEditPoints="1" noChangeArrowheads="1" noChangeShapeType="1"/>
              </p14:cNvContentPartPr>
              <p14:nvPr/>
            </p14:nvContentPartPr>
            <p14:xfrm>
              <a:off x="5302250" y="4686300"/>
              <a:ext cx="158750" cy="90488"/>
            </p14:xfrm>
          </p:contentPart>
        </mc:Choice>
        <mc:Fallback>
          <p:pic>
            <p:nvPicPr>
              <p:cNvPr id="76812" name="Ink 12"/>
              <p:cNvPicPr>
                <a:picLocks noRot="1" noChangeAspect="1" noEditPoints="1" noChangeArrowheads="1" noChangeShapeType="1"/>
              </p:cNvPicPr>
              <p:nvPr/>
            </p:nvPicPr>
            <p:blipFill>
              <a:blip r:embed="rId25"/>
              <a:stretch>
                <a:fillRect/>
              </a:stretch>
            </p:blipFill>
            <p:spPr>
              <a:xfrm>
                <a:off x="5295770" y="4679811"/>
                <a:ext cx="171709" cy="103466"/>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76813" name="Ink 13"/>
              <p14:cNvContentPartPr>
                <a14:cpLocks xmlns:a14="http://schemas.microsoft.com/office/drawing/2010/main" noRot="1" noChangeAspect="1" noEditPoints="1" noChangeArrowheads="1" noChangeShapeType="1"/>
              </p14:cNvContentPartPr>
              <p14:nvPr/>
            </p14:nvContentPartPr>
            <p14:xfrm>
              <a:off x="5799138" y="4575175"/>
              <a:ext cx="593725" cy="269875"/>
            </p14:xfrm>
          </p:contentPart>
        </mc:Choice>
        <mc:Fallback>
          <p:pic>
            <p:nvPicPr>
              <p:cNvPr id="76813" name="Ink 13"/>
              <p:cNvPicPr>
                <a:picLocks noRot="1" noChangeAspect="1" noEditPoints="1" noChangeArrowheads="1" noChangeShapeType="1"/>
              </p:cNvPicPr>
              <p:nvPr/>
            </p:nvPicPr>
            <p:blipFill>
              <a:blip r:embed="rId27"/>
              <a:stretch>
                <a:fillRect/>
              </a:stretch>
            </p:blipFill>
            <p:spPr>
              <a:xfrm>
                <a:off x="5792657" y="4568698"/>
                <a:ext cx="606687" cy="282829"/>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76814" name="Ink 14"/>
              <p14:cNvContentPartPr>
                <a14:cpLocks xmlns:a14="http://schemas.microsoft.com/office/drawing/2010/main" noRot="1" noChangeAspect="1" noEditPoints="1" noChangeArrowheads="1" noChangeShapeType="1"/>
              </p14:cNvContentPartPr>
              <p14:nvPr/>
            </p14:nvContentPartPr>
            <p14:xfrm>
              <a:off x="7408863" y="4445000"/>
              <a:ext cx="2079625" cy="387350"/>
            </p14:xfrm>
          </p:contentPart>
        </mc:Choice>
        <mc:Fallback>
          <p:pic>
            <p:nvPicPr>
              <p:cNvPr id="76814" name="Ink 14"/>
              <p:cNvPicPr>
                <a:picLocks noRot="1" noChangeAspect="1" noEditPoints="1" noChangeArrowheads="1" noChangeShapeType="1"/>
              </p:cNvPicPr>
              <p:nvPr/>
            </p:nvPicPr>
            <p:blipFill>
              <a:blip r:embed="rId29"/>
              <a:stretch>
                <a:fillRect/>
              </a:stretch>
            </p:blipFill>
            <p:spPr>
              <a:xfrm>
                <a:off x="7402383" y="4438520"/>
                <a:ext cx="2092584" cy="40031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76815" name="Ink 15"/>
              <p14:cNvContentPartPr>
                <a14:cpLocks xmlns:a14="http://schemas.microsoft.com/office/drawing/2010/main" noRot="1" noChangeAspect="1" noEditPoints="1" noChangeArrowheads="1" noChangeShapeType="1"/>
              </p14:cNvContentPartPr>
              <p14:nvPr/>
            </p14:nvContentPartPr>
            <p14:xfrm>
              <a:off x="7678738" y="5233988"/>
              <a:ext cx="965200" cy="382587"/>
            </p14:xfrm>
          </p:contentPart>
        </mc:Choice>
        <mc:Fallback>
          <p:pic>
            <p:nvPicPr>
              <p:cNvPr id="76815" name="Ink 15"/>
              <p:cNvPicPr>
                <a:picLocks noRot="1" noChangeAspect="1" noEditPoints="1" noChangeArrowheads="1" noChangeShapeType="1"/>
              </p:cNvPicPr>
              <p:nvPr/>
            </p:nvPicPr>
            <p:blipFill>
              <a:blip r:embed="rId31"/>
              <a:stretch>
                <a:fillRect/>
              </a:stretch>
            </p:blipFill>
            <p:spPr>
              <a:xfrm>
                <a:off x="7672258" y="5227510"/>
                <a:ext cx="978161" cy="395544"/>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76816" name="Ink 16"/>
              <p14:cNvContentPartPr>
                <a14:cpLocks xmlns:a14="http://schemas.microsoft.com/office/drawing/2010/main" noRot="1" noChangeAspect="1" noEditPoints="1" noChangeArrowheads="1" noChangeShapeType="1"/>
              </p14:cNvContentPartPr>
              <p14:nvPr/>
            </p14:nvContentPartPr>
            <p14:xfrm>
              <a:off x="9224963" y="5141913"/>
              <a:ext cx="1047750" cy="836612"/>
            </p14:xfrm>
          </p:contentPart>
        </mc:Choice>
        <mc:Fallback>
          <p:pic>
            <p:nvPicPr>
              <p:cNvPr id="76816" name="Ink 16"/>
              <p:cNvPicPr>
                <a:picLocks noRot="1" noChangeAspect="1" noEditPoints="1" noChangeArrowheads="1" noChangeShapeType="1"/>
              </p:cNvPicPr>
              <p:nvPr/>
            </p:nvPicPr>
            <p:blipFill>
              <a:blip r:embed="rId33"/>
              <a:stretch>
                <a:fillRect/>
              </a:stretch>
            </p:blipFill>
            <p:spPr>
              <a:xfrm>
                <a:off x="9218482" y="5135447"/>
                <a:ext cx="1060712" cy="849544"/>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76817" name="Ink 17"/>
              <p14:cNvContentPartPr>
                <a14:cpLocks xmlns:a14="http://schemas.microsoft.com/office/drawing/2010/main" noRot="1" noChangeAspect="1" noEditPoints="1" noChangeArrowheads="1" noChangeShapeType="1"/>
              </p14:cNvContentPartPr>
              <p14:nvPr/>
            </p14:nvContentPartPr>
            <p14:xfrm>
              <a:off x="5597525" y="4424363"/>
              <a:ext cx="990600" cy="1042987"/>
            </p14:xfrm>
          </p:contentPart>
        </mc:Choice>
        <mc:Fallback>
          <p:pic>
            <p:nvPicPr>
              <p:cNvPr id="76817" name="Ink 17"/>
              <p:cNvPicPr>
                <a:picLocks noRot="1" noChangeAspect="1" noEditPoints="1" noChangeArrowheads="1" noChangeShapeType="1"/>
              </p:cNvPicPr>
              <p:nvPr/>
            </p:nvPicPr>
            <p:blipFill>
              <a:blip r:embed="rId35"/>
              <a:stretch>
                <a:fillRect/>
              </a:stretch>
            </p:blipFill>
            <p:spPr>
              <a:xfrm>
                <a:off x="5591046" y="4417883"/>
                <a:ext cx="1003558" cy="1055948"/>
              </a:xfrm>
              <a:prstGeom prst="rect">
                <a:avLst/>
              </a:prstGeom>
            </p:spPr>
          </p:pic>
        </mc:Fallback>
      </mc:AlternateContent>
    </p:spTree>
    <p:extLst>
      <p:ext uri="{BB962C8B-B14F-4D97-AF65-F5344CB8AC3E}">
        <p14:creationId xmlns:p14="http://schemas.microsoft.com/office/powerpoint/2010/main" val="1349888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81200" y="76200"/>
            <a:ext cx="8229600" cy="715962"/>
          </a:xfrm>
        </p:spPr>
        <p:txBody>
          <a:bodyPr/>
          <a:lstStyle/>
          <a:p>
            <a:pPr eaLnBrk="1" hangingPunct="1"/>
            <a:r>
              <a:rPr lang="en-US" b="1" dirty="0" smtClean="0"/>
              <a:t>Average Velocity</a:t>
            </a:r>
            <a:endParaRPr lang="en-US" b="1" dirty="0"/>
          </a:p>
        </p:txBody>
      </p:sp>
      <p:graphicFrame>
        <p:nvGraphicFramePr>
          <p:cNvPr id="4" name="Object 3"/>
          <p:cNvGraphicFramePr>
            <a:graphicFrameLocks noChangeAspect="1"/>
          </p:cNvGraphicFramePr>
          <p:nvPr>
            <p:extLst>
              <p:ext uri="{D42A27DB-BD31-4B8C-83A1-F6EECF244321}">
                <p14:modId xmlns:p14="http://schemas.microsoft.com/office/powerpoint/2010/main" val="4209703121"/>
              </p:ext>
            </p:extLst>
          </p:nvPr>
        </p:nvGraphicFramePr>
        <p:xfrm>
          <a:off x="4251325" y="965200"/>
          <a:ext cx="4184650" cy="1282700"/>
        </p:xfrm>
        <a:graphic>
          <a:graphicData uri="http://schemas.openxmlformats.org/presentationml/2006/ole">
            <mc:AlternateContent xmlns:mc="http://schemas.openxmlformats.org/markup-compatibility/2006">
              <mc:Choice xmlns:v="urn:schemas-microsoft-com:vml" Requires="v">
                <p:oleObj spid="_x0000_s38067" name="Equation" r:id="rId4" imgW="1282680" imgH="393480" progId="Equation.3">
                  <p:embed/>
                </p:oleObj>
              </mc:Choice>
              <mc:Fallback>
                <p:oleObj name="Equation" r:id="rId4" imgW="1282680" imgH="393480" progId="Equation.3">
                  <p:embed/>
                  <p:pic>
                    <p:nvPicPr>
                      <p:cNvPr id="0" name="Picture 17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51325" y="965200"/>
                        <a:ext cx="4184650" cy="1282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61" name="Object 5"/>
          <p:cNvGraphicFramePr>
            <a:graphicFrameLocks noChangeAspect="1"/>
          </p:cNvGraphicFramePr>
          <p:nvPr>
            <p:extLst>
              <p:ext uri="{D42A27DB-BD31-4B8C-83A1-F6EECF244321}">
                <p14:modId xmlns:p14="http://schemas.microsoft.com/office/powerpoint/2010/main" val="3751570720"/>
              </p:ext>
            </p:extLst>
          </p:nvPr>
        </p:nvGraphicFramePr>
        <p:xfrm>
          <a:off x="2601913" y="2501900"/>
          <a:ext cx="487362" cy="698500"/>
        </p:xfrm>
        <a:graphic>
          <a:graphicData uri="http://schemas.openxmlformats.org/presentationml/2006/ole">
            <mc:AlternateContent xmlns:mc="http://schemas.openxmlformats.org/markup-compatibility/2006">
              <mc:Choice xmlns:v="urn:schemas-microsoft-com:vml" Requires="v">
                <p:oleObj spid="_x0000_s38068" name="Equation" r:id="rId6" imgW="152280" imgH="215640" progId="Equation.3">
                  <p:embed/>
                </p:oleObj>
              </mc:Choice>
              <mc:Fallback>
                <p:oleObj name="Equation" r:id="rId6" imgW="152280" imgH="215640" progId="Equation.3">
                  <p:embed/>
                  <p:pic>
                    <p:nvPicPr>
                      <p:cNvPr id="0" name="Picture 17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01913" y="2501900"/>
                        <a:ext cx="487362"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 name="Straight Arrow Connector 8"/>
          <p:cNvCxnSpPr/>
          <p:nvPr/>
        </p:nvCxnSpPr>
        <p:spPr>
          <a:xfrm flipV="1">
            <a:off x="2133601" y="2514601"/>
            <a:ext cx="1939925" cy="1198563"/>
          </a:xfrm>
          <a:prstGeom prst="straightConnector1">
            <a:avLst/>
          </a:prstGeom>
          <a:ln w="50800">
            <a:solidFill>
              <a:srgbClr val="0000FF"/>
            </a:solidFill>
            <a:tailEnd type="stealth" w="lg" len="lg"/>
          </a:ln>
          <a:effectLst/>
        </p:spPr>
        <p:style>
          <a:lnRef idx="2">
            <a:schemeClr val="accent1"/>
          </a:lnRef>
          <a:fillRef idx="0">
            <a:schemeClr val="accent1"/>
          </a:fillRef>
          <a:effectRef idx="1">
            <a:schemeClr val="accent1"/>
          </a:effectRef>
          <a:fontRef idx="minor">
            <a:schemeClr val="tx1"/>
          </a:fontRef>
        </p:style>
      </p:cxnSp>
      <p:graphicFrame>
        <p:nvGraphicFramePr>
          <p:cNvPr id="69639" name="Object 7"/>
          <p:cNvGraphicFramePr>
            <a:graphicFrameLocks noChangeAspect="1"/>
          </p:cNvGraphicFramePr>
          <p:nvPr>
            <p:extLst>
              <p:ext uri="{D42A27DB-BD31-4B8C-83A1-F6EECF244321}">
                <p14:modId xmlns:p14="http://schemas.microsoft.com/office/powerpoint/2010/main" val="2617753546"/>
              </p:ext>
            </p:extLst>
          </p:nvPr>
        </p:nvGraphicFramePr>
        <p:xfrm>
          <a:off x="2565400" y="3690938"/>
          <a:ext cx="457200" cy="695325"/>
        </p:xfrm>
        <a:graphic>
          <a:graphicData uri="http://schemas.openxmlformats.org/presentationml/2006/ole">
            <mc:AlternateContent xmlns:mc="http://schemas.openxmlformats.org/markup-compatibility/2006">
              <mc:Choice xmlns:v="urn:schemas-microsoft-com:vml" Requires="v">
                <p:oleObj spid="_x0000_s38069" name="Equation" r:id="rId8" imgW="139680" imgH="215640" progId="Equation.3">
                  <p:embed/>
                </p:oleObj>
              </mc:Choice>
              <mc:Fallback>
                <p:oleObj name="Equation" r:id="rId8" imgW="139680" imgH="215640" progId="Equation.3">
                  <p:embed/>
                  <p:pic>
                    <p:nvPicPr>
                      <p:cNvPr id="0" name="Picture 17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65400" y="3690938"/>
                        <a:ext cx="457200" cy="69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4" name="Straight Arrow Connector 13"/>
          <p:cNvCxnSpPr/>
          <p:nvPr/>
        </p:nvCxnSpPr>
        <p:spPr>
          <a:xfrm>
            <a:off x="2133600" y="3713163"/>
            <a:ext cx="1524000" cy="1588"/>
          </a:xfrm>
          <a:prstGeom prst="straightConnector1">
            <a:avLst/>
          </a:prstGeom>
          <a:ln w="50800">
            <a:solidFill>
              <a:srgbClr val="0000FF"/>
            </a:solidFill>
            <a:tailEnd type="stealth" w="lg" len="lg"/>
          </a:ln>
          <a:effectLst/>
        </p:spPr>
        <p:style>
          <a:lnRef idx="2">
            <a:schemeClr val="accent1"/>
          </a:lnRef>
          <a:fillRef idx="0">
            <a:schemeClr val="accent1"/>
          </a:fillRef>
          <a:effectRef idx="1">
            <a:schemeClr val="accent1"/>
          </a:effectRef>
          <a:fontRef idx="minor">
            <a:schemeClr val="tx1"/>
          </a:fontRef>
        </p:style>
      </p:cxnSp>
      <p:grpSp>
        <p:nvGrpSpPr>
          <p:cNvPr id="28" name="Group 27"/>
          <p:cNvGrpSpPr/>
          <p:nvPr/>
        </p:nvGrpSpPr>
        <p:grpSpPr>
          <a:xfrm>
            <a:off x="5105401" y="2590800"/>
            <a:ext cx="4785901" cy="1219200"/>
            <a:chOff x="3581400" y="2590800"/>
            <a:chExt cx="4785901" cy="1219200"/>
          </a:xfrm>
        </p:grpSpPr>
        <p:cxnSp>
          <p:nvCxnSpPr>
            <p:cNvPr id="17" name="Straight Arrow Connector 16"/>
            <p:cNvCxnSpPr/>
            <p:nvPr/>
          </p:nvCxnSpPr>
          <p:spPr>
            <a:xfrm rot="5400000" flipH="1" flipV="1">
              <a:off x="3162300" y="3009900"/>
              <a:ext cx="1219200" cy="381000"/>
            </a:xfrm>
            <a:prstGeom prst="straightConnector1">
              <a:avLst/>
            </a:prstGeom>
            <a:ln w="50800">
              <a:solidFill>
                <a:srgbClr val="0000FF"/>
              </a:solidFill>
              <a:tailEnd type="stealth" w="lg" len="lg"/>
            </a:ln>
            <a:effectLst/>
          </p:spPr>
          <p:style>
            <a:lnRef idx="2">
              <a:schemeClr val="accent1"/>
            </a:lnRef>
            <a:fillRef idx="0">
              <a:schemeClr val="accent1"/>
            </a:fillRef>
            <a:effectRef idx="1">
              <a:schemeClr val="accent1"/>
            </a:effectRef>
            <a:fontRef idx="minor">
              <a:schemeClr val="tx1"/>
            </a:fontRef>
          </p:style>
        </p:cxnSp>
        <p:graphicFrame>
          <p:nvGraphicFramePr>
            <p:cNvPr id="69641" name="Object 9"/>
            <p:cNvGraphicFramePr>
              <a:graphicFrameLocks noChangeAspect="1"/>
            </p:cNvGraphicFramePr>
            <p:nvPr>
              <p:extLst>
                <p:ext uri="{D42A27DB-BD31-4B8C-83A1-F6EECF244321}">
                  <p14:modId xmlns:p14="http://schemas.microsoft.com/office/powerpoint/2010/main" val="4057948870"/>
                </p:ext>
              </p:extLst>
            </p:nvPr>
          </p:nvGraphicFramePr>
          <p:xfrm>
            <a:off x="3784599" y="2965450"/>
            <a:ext cx="698500" cy="573088"/>
          </p:xfrm>
          <a:graphic>
            <a:graphicData uri="http://schemas.openxmlformats.org/presentationml/2006/ole">
              <mc:AlternateContent xmlns:mc="http://schemas.openxmlformats.org/markup-compatibility/2006">
                <mc:Choice xmlns:v="urn:schemas-microsoft-com:vml" Requires="v">
                  <p:oleObj spid="_x0000_s38070" name="Equation" r:id="rId10" imgW="215640" imgH="177480" progId="Equation.3">
                    <p:embed/>
                  </p:oleObj>
                </mc:Choice>
                <mc:Fallback>
                  <p:oleObj name="Equation" r:id="rId10" imgW="215640" imgH="177480" progId="Equation.3">
                    <p:embed/>
                    <p:pic>
                      <p:nvPicPr>
                        <p:cNvPr id="0" name="Picture 17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84599" y="2965450"/>
                          <a:ext cx="698500" cy="573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TextBox 21"/>
            <p:cNvSpPr txBox="1"/>
            <p:nvPr/>
          </p:nvSpPr>
          <p:spPr>
            <a:xfrm>
              <a:off x="6172200" y="2743200"/>
              <a:ext cx="2195101" cy="1046440"/>
            </a:xfrm>
            <a:prstGeom prst="rect">
              <a:avLst/>
            </a:prstGeom>
            <a:noFill/>
          </p:spPr>
          <p:txBody>
            <a:bodyPr wrap="none" rtlCol="0">
              <a:spAutoFit/>
            </a:bodyPr>
            <a:lstStyle/>
            <a:p>
              <a:r>
                <a:rPr lang="en-US" sz="3000" dirty="0"/>
                <a:t>Units of </a:t>
              </a:r>
            </a:p>
            <a:p>
              <a:r>
                <a:rPr lang="en-US" sz="3000" dirty="0"/>
                <a:t>are </a:t>
              </a:r>
              <a:r>
                <a:rPr lang="en-US" sz="3000" dirty="0" err="1"/>
                <a:t>metres</a:t>
              </a:r>
              <a:r>
                <a:rPr lang="en-US" sz="3000" dirty="0"/>
                <a:t>.</a:t>
              </a:r>
            </a:p>
          </p:txBody>
        </p:sp>
        <p:graphicFrame>
          <p:nvGraphicFramePr>
            <p:cNvPr id="69642" name="Object 10"/>
            <p:cNvGraphicFramePr>
              <a:graphicFrameLocks noChangeAspect="1"/>
            </p:cNvGraphicFramePr>
            <p:nvPr>
              <p:extLst>
                <p:ext uri="{D42A27DB-BD31-4B8C-83A1-F6EECF244321}">
                  <p14:modId xmlns:p14="http://schemas.microsoft.com/office/powerpoint/2010/main" val="2546975245"/>
                </p:ext>
              </p:extLst>
            </p:nvPr>
          </p:nvGraphicFramePr>
          <p:xfrm>
            <a:off x="7594599" y="2671763"/>
            <a:ext cx="698500" cy="574675"/>
          </p:xfrm>
          <a:graphic>
            <a:graphicData uri="http://schemas.openxmlformats.org/presentationml/2006/ole">
              <mc:AlternateContent xmlns:mc="http://schemas.openxmlformats.org/markup-compatibility/2006">
                <mc:Choice xmlns:v="urn:schemas-microsoft-com:vml" Requires="v">
                  <p:oleObj spid="_x0000_s38071" name="Equation" r:id="rId12" imgW="215640" imgH="177480" progId="Equation.3">
                    <p:embed/>
                  </p:oleObj>
                </mc:Choice>
                <mc:Fallback>
                  <p:oleObj name="Equation" r:id="rId12" imgW="215640" imgH="177480" progId="Equation.3">
                    <p:embed/>
                    <p:pic>
                      <p:nvPicPr>
                        <p:cNvPr id="0" name="Picture 17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94599" y="2671763"/>
                          <a:ext cx="698500" cy="574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29" name="Group 28"/>
          <p:cNvGrpSpPr/>
          <p:nvPr/>
        </p:nvGrpSpPr>
        <p:grpSpPr>
          <a:xfrm>
            <a:off x="3733801" y="4662488"/>
            <a:ext cx="6883839" cy="1357312"/>
            <a:chOff x="2209800" y="4662488"/>
            <a:chExt cx="6883839" cy="1357312"/>
          </a:xfrm>
        </p:grpSpPr>
        <p:graphicFrame>
          <p:nvGraphicFramePr>
            <p:cNvPr id="69640" name="Object 8"/>
            <p:cNvGraphicFramePr>
              <a:graphicFrameLocks noChangeAspect="1"/>
            </p:cNvGraphicFramePr>
            <p:nvPr>
              <p:extLst>
                <p:ext uri="{D42A27DB-BD31-4B8C-83A1-F6EECF244321}">
                  <p14:modId xmlns:p14="http://schemas.microsoft.com/office/powerpoint/2010/main" val="12472644"/>
                </p:ext>
              </p:extLst>
            </p:nvPr>
          </p:nvGraphicFramePr>
          <p:xfrm>
            <a:off x="2417763" y="5119688"/>
            <a:ext cx="1289050" cy="785812"/>
          </p:xfrm>
          <a:graphic>
            <a:graphicData uri="http://schemas.openxmlformats.org/presentationml/2006/ole">
              <mc:AlternateContent xmlns:mc="http://schemas.openxmlformats.org/markup-compatibility/2006">
                <mc:Choice xmlns:v="urn:schemas-microsoft-com:vml" Requires="v">
                  <p:oleObj spid="_x0000_s38072" name="Equation" r:id="rId14" imgW="393480" imgH="241200" progId="Equation.3">
                    <p:embed/>
                  </p:oleObj>
                </mc:Choice>
                <mc:Fallback>
                  <p:oleObj name="Equation" r:id="rId14" imgW="393480" imgH="241200" progId="Equation.3">
                    <p:embed/>
                    <p:pic>
                      <p:nvPicPr>
                        <p:cNvPr id="0" name="Picture 17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417763" y="5119688"/>
                          <a:ext cx="1289050" cy="785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9" name="Straight Arrow Connector 18"/>
            <p:cNvCxnSpPr/>
            <p:nvPr/>
          </p:nvCxnSpPr>
          <p:spPr>
            <a:xfrm rot="5400000" flipH="1" flipV="1">
              <a:off x="1790700" y="5219700"/>
              <a:ext cx="1219200" cy="381000"/>
            </a:xfrm>
            <a:prstGeom prst="straightConnector1">
              <a:avLst/>
            </a:prstGeom>
            <a:ln w="50800">
              <a:solidFill>
                <a:srgbClr val="008000"/>
              </a:solidFill>
              <a:tailEnd type="stealth" w="lg" len="lg"/>
            </a:ln>
            <a:effectLst/>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4953000" y="4724400"/>
              <a:ext cx="4140639" cy="1015663"/>
            </a:xfrm>
            <a:prstGeom prst="rect">
              <a:avLst/>
            </a:prstGeom>
            <a:noFill/>
          </p:spPr>
          <p:txBody>
            <a:bodyPr wrap="none" rtlCol="0">
              <a:spAutoFit/>
            </a:bodyPr>
            <a:lstStyle/>
            <a:p>
              <a:r>
                <a:rPr lang="en-US" sz="3000" dirty="0"/>
                <a:t>Units of </a:t>
              </a:r>
            </a:p>
            <a:p>
              <a:r>
                <a:rPr lang="en-US" sz="3000" dirty="0"/>
                <a:t>are </a:t>
              </a:r>
              <a:r>
                <a:rPr lang="en-US" sz="3000" dirty="0" err="1"/>
                <a:t>metres</a:t>
              </a:r>
              <a:r>
                <a:rPr lang="en-US" sz="3000" dirty="0"/>
                <a:t> per second.</a:t>
              </a:r>
            </a:p>
          </p:txBody>
        </p:sp>
        <p:graphicFrame>
          <p:nvGraphicFramePr>
            <p:cNvPr id="69643" name="Object 11"/>
            <p:cNvGraphicFramePr>
              <a:graphicFrameLocks noChangeAspect="1"/>
            </p:cNvGraphicFramePr>
            <p:nvPr>
              <p:extLst>
                <p:ext uri="{D42A27DB-BD31-4B8C-83A1-F6EECF244321}">
                  <p14:modId xmlns:p14="http://schemas.microsoft.com/office/powerpoint/2010/main" val="1314668538"/>
                </p:ext>
              </p:extLst>
            </p:nvPr>
          </p:nvGraphicFramePr>
          <p:xfrm>
            <a:off x="6427788" y="4662488"/>
            <a:ext cx="1290637" cy="785812"/>
          </p:xfrm>
          <a:graphic>
            <a:graphicData uri="http://schemas.openxmlformats.org/presentationml/2006/ole">
              <mc:AlternateContent xmlns:mc="http://schemas.openxmlformats.org/markup-compatibility/2006">
                <mc:Choice xmlns:v="urn:schemas-microsoft-com:vml" Requires="v">
                  <p:oleObj spid="_x0000_s38073" name="Equation" r:id="rId16" imgW="393480" imgH="241200" progId="Equation.3">
                    <p:embed/>
                  </p:oleObj>
                </mc:Choice>
                <mc:Fallback>
                  <p:oleObj name="Equation" r:id="rId16" imgW="393480" imgH="241200" progId="Equation.3">
                    <p:embed/>
                    <p:pic>
                      <p:nvPicPr>
                        <p:cNvPr id="0" name="Picture 17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427788" y="4662488"/>
                          <a:ext cx="1290637" cy="785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mc:AlternateContent xmlns:mc="http://schemas.openxmlformats.org/markup-compatibility/2006">
        <mc:Choice xmlns:p14="http://schemas.microsoft.com/office/powerpoint/2010/main" Requires="p14">
          <p:contentPart p14:bwMode="auto" r:id="rId18">
            <p14:nvContentPartPr>
              <p14:cNvPr id="38065" name="Ink 177"/>
              <p14:cNvContentPartPr>
                <a14:cpLocks xmlns:a14="http://schemas.microsoft.com/office/drawing/2010/main" noRot="1" noChangeAspect="1" noEditPoints="1" noChangeArrowheads="1" noChangeShapeType="1"/>
              </p14:cNvContentPartPr>
              <p14:nvPr/>
            </p14:nvContentPartPr>
            <p14:xfrm>
              <a:off x="7477125" y="995363"/>
              <a:ext cx="1127125" cy="1430337"/>
            </p14:xfrm>
          </p:contentPart>
        </mc:Choice>
        <mc:Fallback>
          <p:pic>
            <p:nvPicPr>
              <p:cNvPr id="38065" name="Ink 177"/>
              <p:cNvPicPr>
                <a:picLocks noRot="1" noChangeAspect="1" noEditPoints="1" noChangeArrowheads="1" noChangeShapeType="1"/>
              </p:cNvPicPr>
              <p:nvPr/>
            </p:nvPicPr>
            <p:blipFill>
              <a:blip r:embed="rId19"/>
              <a:stretch>
                <a:fillRect/>
              </a:stretch>
            </p:blipFill>
            <p:spPr>
              <a:xfrm>
                <a:off x="7470639" y="988883"/>
                <a:ext cx="1140097" cy="1443298"/>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38066" name="Ink 178"/>
              <p14:cNvContentPartPr>
                <a14:cpLocks xmlns:a14="http://schemas.microsoft.com/office/drawing/2010/main" noRot="1" noChangeAspect="1" noEditPoints="1" noChangeArrowheads="1" noChangeShapeType="1"/>
              </p14:cNvContentPartPr>
              <p14:nvPr/>
            </p14:nvContentPartPr>
            <p14:xfrm>
              <a:off x="4110038" y="1152525"/>
              <a:ext cx="1384300" cy="1055688"/>
            </p14:xfrm>
          </p:contentPart>
        </mc:Choice>
        <mc:Fallback>
          <p:pic>
            <p:nvPicPr>
              <p:cNvPr id="38066" name="Ink 178"/>
              <p:cNvPicPr>
                <a:picLocks noRot="1" noChangeAspect="1" noEditPoints="1" noChangeArrowheads="1" noChangeShapeType="1"/>
              </p:cNvPicPr>
              <p:nvPr/>
            </p:nvPicPr>
            <p:blipFill>
              <a:blip r:embed="rId21"/>
              <a:stretch>
                <a:fillRect/>
              </a:stretch>
            </p:blipFill>
            <p:spPr>
              <a:xfrm>
                <a:off x="4103559" y="1146055"/>
                <a:ext cx="1397258" cy="1068628"/>
              </a:xfrm>
              <a:prstGeom prst="rect">
                <a:avLst/>
              </a:prstGeom>
            </p:spPr>
          </p:pic>
        </mc:Fallback>
      </mc:AlternateContent>
    </p:spTree>
    <p:extLst>
      <p:ext uri="{BB962C8B-B14F-4D97-AF65-F5344CB8AC3E}">
        <p14:creationId xmlns:p14="http://schemas.microsoft.com/office/powerpoint/2010/main" val="1783955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81200" y="76200"/>
            <a:ext cx="8382000" cy="1371600"/>
          </a:xfrm>
        </p:spPr>
        <p:txBody>
          <a:bodyPr/>
          <a:lstStyle/>
          <a:p>
            <a:pPr eaLnBrk="1" hangingPunct="1"/>
            <a:r>
              <a:rPr lang="en-US" b="1" dirty="0" smtClean="0"/>
              <a:t>Velocity  (a.k.a. “instantaneous velocity”)</a:t>
            </a:r>
            <a:endParaRPr lang="en-US" b="1" dirty="0"/>
          </a:p>
        </p:txBody>
      </p:sp>
      <p:graphicFrame>
        <p:nvGraphicFramePr>
          <p:cNvPr id="4" name="Object 3"/>
          <p:cNvGraphicFramePr>
            <a:graphicFrameLocks noChangeAspect="1"/>
          </p:cNvGraphicFramePr>
          <p:nvPr>
            <p:extLst>
              <p:ext uri="{D42A27DB-BD31-4B8C-83A1-F6EECF244321}">
                <p14:modId xmlns:p14="http://schemas.microsoft.com/office/powerpoint/2010/main" val="3596552140"/>
              </p:ext>
            </p:extLst>
          </p:nvPr>
        </p:nvGraphicFramePr>
        <p:xfrm>
          <a:off x="4364038" y="1460500"/>
          <a:ext cx="3817937" cy="1409700"/>
        </p:xfrm>
        <a:graphic>
          <a:graphicData uri="http://schemas.openxmlformats.org/presentationml/2006/ole">
            <mc:AlternateContent xmlns:mc="http://schemas.openxmlformats.org/markup-compatibility/2006">
              <mc:Choice xmlns:v="urn:schemas-microsoft-com:vml" Requires="v">
                <p:oleObj spid="_x0000_s39092" name="Equation" r:id="rId4" imgW="1168200" imgH="431640" progId="Equation.3">
                  <p:embed/>
                </p:oleObj>
              </mc:Choice>
              <mc:Fallback>
                <p:oleObj name="Equation" r:id="rId4" imgW="1168200" imgH="431640" progId="Equation.3">
                  <p:embed/>
                  <p:pic>
                    <p:nvPicPr>
                      <p:cNvPr id="0" name="Picture 17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64038" y="1460500"/>
                        <a:ext cx="3817937" cy="1409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 name="Straight Arrow Connector 8"/>
          <p:cNvCxnSpPr/>
          <p:nvPr/>
        </p:nvCxnSpPr>
        <p:spPr>
          <a:xfrm flipV="1">
            <a:off x="2590800" y="3124200"/>
            <a:ext cx="1981200" cy="1198564"/>
          </a:xfrm>
          <a:prstGeom prst="straightConnector1">
            <a:avLst/>
          </a:prstGeom>
          <a:ln w="50800">
            <a:solidFill>
              <a:srgbClr val="0000FF"/>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2590800" y="3276601"/>
            <a:ext cx="1905000" cy="1066800"/>
          </a:xfrm>
          <a:prstGeom prst="straightConnector1">
            <a:avLst/>
          </a:prstGeom>
          <a:ln w="50800">
            <a:solidFill>
              <a:srgbClr val="0000FF"/>
            </a:solidFill>
            <a:tailEnd type="stealth" w="lg" len="lg"/>
          </a:ln>
          <a:effectLst/>
        </p:spPr>
        <p:style>
          <a:lnRef idx="2">
            <a:schemeClr val="accent1"/>
          </a:lnRef>
          <a:fillRef idx="0">
            <a:schemeClr val="accent1"/>
          </a:fillRef>
          <a:effectRef idx="1">
            <a:schemeClr val="accent1"/>
          </a:effectRef>
          <a:fontRef idx="minor">
            <a:schemeClr val="tx1"/>
          </a:fontRef>
        </p:style>
      </p:cxnSp>
      <p:grpSp>
        <p:nvGrpSpPr>
          <p:cNvPr id="30" name="Group 29"/>
          <p:cNvGrpSpPr/>
          <p:nvPr/>
        </p:nvGrpSpPr>
        <p:grpSpPr>
          <a:xfrm>
            <a:off x="5181601" y="3357563"/>
            <a:ext cx="3109501" cy="1117878"/>
            <a:chOff x="3657600" y="3357562"/>
            <a:chExt cx="3109501" cy="1117878"/>
          </a:xfrm>
        </p:grpSpPr>
        <p:cxnSp>
          <p:nvCxnSpPr>
            <p:cNvPr id="17" name="Straight Arrow Connector 16"/>
            <p:cNvCxnSpPr/>
            <p:nvPr/>
          </p:nvCxnSpPr>
          <p:spPr>
            <a:xfrm rot="5400000" flipH="1" flipV="1">
              <a:off x="3619500" y="3771900"/>
              <a:ext cx="153194" cy="76994"/>
            </a:xfrm>
            <a:prstGeom prst="straightConnector1">
              <a:avLst/>
            </a:prstGeom>
            <a:ln w="19050">
              <a:solidFill>
                <a:srgbClr val="0000FF"/>
              </a:solidFill>
              <a:tailEnd type="stealth" w="med" len="med"/>
            </a:ln>
            <a:effectLst/>
          </p:spPr>
          <p:style>
            <a:lnRef idx="2">
              <a:schemeClr val="accent1"/>
            </a:lnRef>
            <a:fillRef idx="0">
              <a:schemeClr val="accent1"/>
            </a:fillRef>
            <a:effectRef idx="1">
              <a:schemeClr val="accent1"/>
            </a:effectRef>
            <a:fontRef idx="minor">
              <a:schemeClr val="tx1"/>
            </a:fontRef>
          </p:style>
        </p:cxnSp>
        <p:graphicFrame>
          <p:nvGraphicFramePr>
            <p:cNvPr id="69641" name="Object 9"/>
            <p:cNvGraphicFramePr>
              <a:graphicFrameLocks noChangeAspect="1"/>
            </p:cNvGraphicFramePr>
            <p:nvPr>
              <p:extLst>
                <p:ext uri="{D42A27DB-BD31-4B8C-83A1-F6EECF244321}">
                  <p14:modId xmlns:p14="http://schemas.microsoft.com/office/powerpoint/2010/main" val="3065426633"/>
                </p:ext>
              </p:extLst>
            </p:nvPr>
          </p:nvGraphicFramePr>
          <p:xfrm>
            <a:off x="3721099" y="3700462"/>
            <a:ext cx="317500" cy="258762"/>
          </p:xfrm>
          <a:graphic>
            <a:graphicData uri="http://schemas.openxmlformats.org/presentationml/2006/ole">
              <mc:AlternateContent xmlns:mc="http://schemas.openxmlformats.org/markup-compatibility/2006">
                <mc:Choice xmlns:v="urn:schemas-microsoft-com:vml" Requires="v">
                  <p:oleObj spid="_x0000_s39093" name="Equation" r:id="rId6" imgW="215640" imgH="177480" progId="Equation.3">
                    <p:embed/>
                  </p:oleObj>
                </mc:Choice>
                <mc:Fallback>
                  <p:oleObj name="Equation" r:id="rId6" imgW="215640" imgH="177480" progId="Equation.3">
                    <p:embed/>
                    <p:pic>
                      <p:nvPicPr>
                        <p:cNvPr id="0" name="Picture 17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21099" y="3700462"/>
                          <a:ext cx="317500" cy="258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TextBox 21"/>
            <p:cNvSpPr txBox="1"/>
            <p:nvPr/>
          </p:nvSpPr>
          <p:spPr>
            <a:xfrm>
              <a:off x="4572000" y="3429000"/>
              <a:ext cx="2195101" cy="1046440"/>
            </a:xfrm>
            <a:prstGeom prst="rect">
              <a:avLst/>
            </a:prstGeom>
            <a:noFill/>
          </p:spPr>
          <p:txBody>
            <a:bodyPr wrap="none" rtlCol="0">
              <a:spAutoFit/>
            </a:bodyPr>
            <a:lstStyle/>
            <a:p>
              <a:r>
                <a:rPr lang="en-US" sz="3000" dirty="0"/>
                <a:t>Units of </a:t>
              </a:r>
            </a:p>
            <a:p>
              <a:r>
                <a:rPr lang="en-US" sz="3000" dirty="0"/>
                <a:t>are </a:t>
              </a:r>
              <a:r>
                <a:rPr lang="en-US" sz="3000" dirty="0" err="1"/>
                <a:t>metres</a:t>
              </a:r>
              <a:r>
                <a:rPr lang="en-US" sz="3000" dirty="0"/>
                <a:t>.</a:t>
              </a:r>
            </a:p>
          </p:txBody>
        </p:sp>
        <p:graphicFrame>
          <p:nvGraphicFramePr>
            <p:cNvPr id="69642" name="Object 10"/>
            <p:cNvGraphicFramePr>
              <a:graphicFrameLocks noChangeAspect="1"/>
            </p:cNvGraphicFramePr>
            <p:nvPr>
              <p:extLst>
                <p:ext uri="{D42A27DB-BD31-4B8C-83A1-F6EECF244321}">
                  <p14:modId xmlns:p14="http://schemas.microsoft.com/office/powerpoint/2010/main" val="1366171528"/>
                </p:ext>
              </p:extLst>
            </p:nvPr>
          </p:nvGraphicFramePr>
          <p:xfrm>
            <a:off x="5994399" y="3357562"/>
            <a:ext cx="698500" cy="574675"/>
          </p:xfrm>
          <a:graphic>
            <a:graphicData uri="http://schemas.openxmlformats.org/presentationml/2006/ole">
              <mc:AlternateContent xmlns:mc="http://schemas.openxmlformats.org/markup-compatibility/2006">
                <mc:Choice xmlns:v="urn:schemas-microsoft-com:vml" Requires="v">
                  <p:oleObj spid="_x0000_s39094" name="Equation" r:id="rId8" imgW="215640" imgH="177480" progId="Equation.3">
                    <p:embed/>
                  </p:oleObj>
                </mc:Choice>
                <mc:Fallback>
                  <p:oleObj name="Equation" r:id="rId8" imgW="215640" imgH="177480" progId="Equation.3">
                    <p:embed/>
                    <p:pic>
                      <p:nvPicPr>
                        <p:cNvPr id="0" name="Picture 17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94399" y="3357562"/>
                          <a:ext cx="698500" cy="574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31" name="Group 30"/>
          <p:cNvGrpSpPr/>
          <p:nvPr/>
        </p:nvGrpSpPr>
        <p:grpSpPr>
          <a:xfrm>
            <a:off x="3733801" y="4800601"/>
            <a:ext cx="5817039" cy="1320463"/>
            <a:chOff x="2209800" y="4800600"/>
            <a:chExt cx="5817039" cy="1320463"/>
          </a:xfrm>
        </p:grpSpPr>
        <p:graphicFrame>
          <p:nvGraphicFramePr>
            <p:cNvPr id="69640" name="Object 8"/>
            <p:cNvGraphicFramePr>
              <a:graphicFrameLocks noChangeAspect="1"/>
            </p:cNvGraphicFramePr>
            <p:nvPr>
              <p:extLst>
                <p:ext uri="{D42A27DB-BD31-4B8C-83A1-F6EECF244321}">
                  <p14:modId xmlns:p14="http://schemas.microsoft.com/office/powerpoint/2010/main" val="2000726370"/>
                </p:ext>
              </p:extLst>
            </p:nvPr>
          </p:nvGraphicFramePr>
          <p:xfrm>
            <a:off x="2854325" y="5222875"/>
            <a:ext cx="415925" cy="579438"/>
          </p:xfrm>
          <a:graphic>
            <a:graphicData uri="http://schemas.openxmlformats.org/presentationml/2006/ole">
              <mc:AlternateContent xmlns:mc="http://schemas.openxmlformats.org/markup-compatibility/2006">
                <mc:Choice xmlns:v="urn:schemas-microsoft-com:vml" Requires="v">
                  <p:oleObj spid="_x0000_s39095" name="Equation" r:id="rId10" imgW="126720" imgH="177480" progId="Equation.3">
                    <p:embed/>
                  </p:oleObj>
                </mc:Choice>
                <mc:Fallback>
                  <p:oleObj name="Equation" r:id="rId10" imgW="126720" imgH="177480" progId="Equation.3">
                    <p:embed/>
                    <p:pic>
                      <p:nvPicPr>
                        <p:cNvPr id="0" name="Picture 17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854325" y="5222875"/>
                          <a:ext cx="415925" cy="579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9" name="Straight Arrow Connector 18"/>
            <p:cNvCxnSpPr/>
            <p:nvPr/>
          </p:nvCxnSpPr>
          <p:spPr>
            <a:xfrm rot="5400000" flipH="1" flipV="1">
              <a:off x="1790700" y="5219700"/>
              <a:ext cx="1219200" cy="381000"/>
            </a:xfrm>
            <a:prstGeom prst="straightConnector1">
              <a:avLst/>
            </a:prstGeom>
            <a:ln w="50800">
              <a:solidFill>
                <a:srgbClr val="008000"/>
              </a:solidFill>
              <a:tailEnd type="stealth" w="lg" len="lg"/>
            </a:ln>
            <a:effectLst/>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3886200" y="5105400"/>
              <a:ext cx="4140639" cy="1015663"/>
            </a:xfrm>
            <a:prstGeom prst="rect">
              <a:avLst/>
            </a:prstGeom>
            <a:noFill/>
          </p:spPr>
          <p:txBody>
            <a:bodyPr wrap="none" rtlCol="0">
              <a:spAutoFit/>
            </a:bodyPr>
            <a:lstStyle/>
            <a:p>
              <a:r>
                <a:rPr lang="en-US" sz="3000" dirty="0"/>
                <a:t>Units of </a:t>
              </a:r>
            </a:p>
            <a:p>
              <a:r>
                <a:rPr lang="en-US" sz="3000" dirty="0"/>
                <a:t>are </a:t>
              </a:r>
              <a:r>
                <a:rPr lang="en-US" sz="3000" dirty="0" err="1"/>
                <a:t>metres</a:t>
              </a:r>
              <a:r>
                <a:rPr lang="en-US" sz="3000" dirty="0"/>
                <a:t> per second.</a:t>
              </a:r>
            </a:p>
          </p:txBody>
        </p:sp>
        <p:graphicFrame>
          <p:nvGraphicFramePr>
            <p:cNvPr id="69643" name="Object 11"/>
            <p:cNvGraphicFramePr>
              <a:graphicFrameLocks noChangeAspect="1"/>
            </p:cNvGraphicFramePr>
            <p:nvPr>
              <p:extLst>
                <p:ext uri="{D42A27DB-BD31-4B8C-83A1-F6EECF244321}">
                  <p14:modId xmlns:p14="http://schemas.microsoft.com/office/powerpoint/2010/main" val="2754000411"/>
                </p:ext>
              </p:extLst>
            </p:nvPr>
          </p:nvGraphicFramePr>
          <p:xfrm>
            <a:off x="5389563" y="5043488"/>
            <a:ext cx="414337" cy="579437"/>
          </p:xfrm>
          <a:graphic>
            <a:graphicData uri="http://schemas.openxmlformats.org/presentationml/2006/ole">
              <mc:AlternateContent xmlns:mc="http://schemas.openxmlformats.org/markup-compatibility/2006">
                <mc:Choice xmlns:v="urn:schemas-microsoft-com:vml" Requires="v">
                  <p:oleObj spid="_x0000_s39096" name="Equation" r:id="rId12" imgW="126720" imgH="177480" progId="Equation.3">
                    <p:embed/>
                  </p:oleObj>
                </mc:Choice>
                <mc:Fallback>
                  <p:oleObj name="Equation" r:id="rId12" imgW="126720" imgH="177480" progId="Equation.3">
                    <p:embed/>
                    <p:pic>
                      <p:nvPicPr>
                        <p:cNvPr id="0" name="Picture 17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389563" y="5043488"/>
                          <a:ext cx="414337" cy="579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39089" name="Object 177"/>
          <p:cNvGraphicFramePr>
            <a:graphicFrameLocks noChangeAspect="1"/>
          </p:cNvGraphicFramePr>
          <p:nvPr/>
        </p:nvGraphicFramePr>
        <p:xfrm>
          <a:off x="3200400" y="3048000"/>
          <a:ext cx="487362" cy="698500"/>
        </p:xfrm>
        <a:graphic>
          <a:graphicData uri="http://schemas.openxmlformats.org/presentationml/2006/ole">
            <mc:AlternateContent xmlns:mc="http://schemas.openxmlformats.org/markup-compatibility/2006">
              <mc:Choice xmlns:v="urn:schemas-microsoft-com:vml" Requires="v">
                <p:oleObj spid="_x0000_s39097" name="Equation" r:id="rId14" imgW="152280" imgH="215640" progId="Equation.3">
                  <p:embed/>
                </p:oleObj>
              </mc:Choice>
              <mc:Fallback>
                <p:oleObj name="Equation" r:id="rId14" imgW="152280" imgH="215640" progId="Equation.3">
                  <p:embed/>
                  <p:pic>
                    <p:nvPicPr>
                      <p:cNvPr id="0" name="Picture 17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200400" y="3048000"/>
                        <a:ext cx="487362"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090" name="Object 178"/>
          <p:cNvGraphicFramePr>
            <a:graphicFrameLocks noChangeAspect="1"/>
          </p:cNvGraphicFramePr>
          <p:nvPr/>
        </p:nvGraphicFramePr>
        <p:xfrm>
          <a:off x="3505200" y="3733800"/>
          <a:ext cx="457200" cy="695325"/>
        </p:xfrm>
        <a:graphic>
          <a:graphicData uri="http://schemas.openxmlformats.org/presentationml/2006/ole">
            <mc:AlternateContent xmlns:mc="http://schemas.openxmlformats.org/markup-compatibility/2006">
              <mc:Choice xmlns:v="urn:schemas-microsoft-com:vml" Requires="v">
                <p:oleObj spid="_x0000_s39098" name="Equation" r:id="rId16" imgW="139680" imgH="215640" progId="Equation.3">
                  <p:embed/>
                </p:oleObj>
              </mc:Choice>
              <mc:Fallback>
                <p:oleObj name="Equation" r:id="rId16" imgW="139680" imgH="215640" progId="Equation.3">
                  <p:embed/>
                  <p:pic>
                    <p:nvPicPr>
                      <p:cNvPr id="0" name="Picture 17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505200" y="3733800"/>
                        <a:ext cx="457200" cy="69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mc:Choice xmlns:p14="http://schemas.microsoft.com/office/powerpoint/2010/main" Requires="p14">
          <p:contentPart p14:bwMode="auto" r:id="rId18">
            <p14:nvContentPartPr>
              <p14:cNvPr id="39091" name="Ink 179"/>
              <p14:cNvContentPartPr>
                <a14:cpLocks xmlns:a14="http://schemas.microsoft.com/office/drawing/2010/main" noRot="1" noChangeAspect="1" noEditPoints="1" noChangeArrowheads="1" noChangeShapeType="1"/>
              </p14:cNvContentPartPr>
              <p14:nvPr/>
            </p14:nvContentPartPr>
            <p14:xfrm>
              <a:off x="3482975" y="-30163"/>
              <a:ext cx="2974975" cy="941388"/>
            </p14:xfrm>
          </p:contentPart>
        </mc:Choice>
        <mc:Fallback>
          <p:pic>
            <p:nvPicPr>
              <p:cNvPr id="39091" name="Ink 179"/>
              <p:cNvPicPr>
                <a:picLocks noRot="1" noChangeAspect="1" noEditPoints="1" noChangeArrowheads="1" noChangeShapeType="1"/>
              </p:cNvPicPr>
              <p:nvPr/>
            </p:nvPicPr>
            <p:blipFill>
              <a:blip r:embed="rId19"/>
              <a:stretch>
                <a:fillRect/>
              </a:stretch>
            </p:blipFill>
            <p:spPr>
              <a:xfrm>
                <a:off x="3476495" y="-36655"/>
                <a:ext cx="2987935" cy="954373"/>
              </a:xfrm>
              <a:prstGeom prst="rect">
                <a:avLst/>
              </a:prstGeom>
            </p:spPr>
          </p:pic>
        </mc:Fallback>
      </mc:AlternateContent>
    </p:spTree>
    <p:extLst>
      <p:ext uri="{BB962C8B-B14F-4D97-AF65-F5344CB8AC3E}">
        <p14:creationId xmlns:p14="http://schemas.microsoft.com/office/powerpoint/2010/main" val="723963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81200" y="76200"/>
            <a:ext cx="8229600" cy="715962"/>
          </a:xfrm>
        </p:spPr>
        <p:txBody>
          <a:bodyPr/>
          <a:lstStyle/>
          <a:p>
            <a:pPr eaLnBrk="1" hangingPunct="1"/>
            <a:r>
              <a:rPr lang="en-US" b="1" dirty="0" smtClean="0"/>
              <a:t>Average Acceleration</a:t>
            </a:r>
            <a:endParaRPr lang="en-US" b="1" dirty="0"/>
          </a:p>
        </p:txBody>
      </p:sp>
      <p:graphicFrame>
        <p:nvGraphicFramePr>
          <p:cNvPr id="4" name="Object 3"/>
          <p:cNvGraphicFramePr>
            <a:graphicFrameLocks noChangeAspect="1"/>
          </p:cNvGraphicFramePr>
          <p:nvPr>
            <p:extLst>
              <p:ext uri="{D42A27DB-BD31-4B8C-83A1-F6EECF244321}">
                <p14:modId xmlns:p14="http://schemas.microsoft.com/office/powerpoint/2010/main" val="276570661"/>
              </p:ext>
            </p:extLst>
          </p:nvPr>
        </p:nvGraphicFramePr>
        <p:xfrm>
          <a:off x="4211638" y="965200"/>
          <a:ext cx="4275137" cy="1282700"/>
        </p:xfrm>
        <a:graphic>
          <a:graphicData uri="http://schemas.openxmlformats.org/presentationml/2006/ole">
            <mc:AlternateContent xmlns:mc="http://schemas.openxmlformats.org/markup-compatibility/2006">
              <mc:Choice xmlns:v="urn:schemas-microsoft-com:vml" Requires="v">
                <p:oleObj spid="_x0000_s40115" name="Equation" r:id="rId4" imgW="1307880" imgH="393480" progId="Equation.3">
                  <p:embed/>
                </p:oleObj>
              </mc:Choice>
              <mc:Fallback>
                <p:oleObj name="Equation" r:id="rId4" imgW="1307880" imgH="393480" progId="Equation.3">
                  <p:embed/>
                  <p:pic>
                    <p:nvPicPr>
                      <p:cNvPr id="0" name="Picture 17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1638" y="965200"/>
                        <a:ext cx="4275137" cy="1282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7" name="Group 26"/>
          <p:cNvGrpSpPr/>
          <p:nvPr/>
        </p:nvGrpSpPr>
        <p:grpSpPr>
          <a:xfrm>
            <a:off x="1717675" y="2426378"/>
            <a:ext cx="796927" cy="1274764"/>
            <a:chOff x="193673" y="2528772"/>
            <a:chExt cx="796927" cy="1274764"/>
          </a:xfrm>
        </p:grpSpPr>
        <p:cxnSp>
          <p:nvCxnSpPr>
            <p:cNvPr id="9" name="Straight Arrow Connector 8"/>
            <p:cNvCxnSpPr/>
            <p:nvPr/>
          </p:nvCxnSpPr>
          <p:spPr>
            <a:xfrm rot="5400000" flipH="1" flipV="1">
              <a:off x="162718" y="2975654"/>
              <a:ext cx="1274764" cy="381000"/>
            </a:xfrm>
            <a:prstGeom prst="straightConnector1">
              <a:avLst/>
            </a:prstGeom>
            <a:ln w="50800">
              <a:solidFill>
                <a:srgbClr val="008000"/>
              </a:solidFill>
              <a:tailEnd type="stealth" w="lg" len="lg"/>
            </a:ln>
            <a:effectLst/>
          </p:spPr>
          <p:style>
            <a:lnRef idx="2">
              <a:schemeClr val="accent1"/>
            </a:lnRef>
            <a:fillRef idx="0">
              <a:schemeClr val="accent1"/>
            </a:fillRef>
            <a:effectRef idx="1">
              <a:schemeClr val="accent1"/>
            </a:effectRef>
            <a:fontRef idx="minor">
              <a:schemeClr val="tx1"/>
            </a:fontRef>
          </p:style>
        </p:cxnSp>
        <p:graphicFrame>
          <p:nvGraphicFramePr>
            <p:cNvPr id="69639" name="Object 7"/>
            <p:cNvGraphicFramePr>
              <a:graphicFrameLocks noChangeAspect="1"/>
            </p:cNvGraphicFramePr>
            <p:nvPr>
              <p:extLst>
                <p:ext uri="{D42A27DB-BD31-4B8C-83A1-F6EECF244321}">
                  <p14:modId xmlns:p14="http://schemas.microsoft.com/office/powerpoint/2010/main" val="2007183379"/>
                </p:ext>
              </p:extLst>
            </p:nvPr>
          </p:nvGraphicFramePr>
          <p:xfrm>
            <a:off x="193673" y="2561432"/>
            <a:ext cx="450850" cy="695325"/>
          </p:xfrm>
          <a:graphic>
            <a:graphicData uri="http://schemas.openxmlformats.org/presentationml/2006/ole">
              <mc:AlternateContent xmlns:mc="http://schemas.openxmlformats.org/markup-compatibility/2006">
                <mc:Choice xmlns:v="urn:schemas-microsoft-com:vml" Requires="v">
                  <p:oleObj spid="_x0000_s40116" name="Equation" r:id="rId6" imgW="139680" imgH="215640" progId="Equation.3">
                    <p:embed/>
                  </p:oleObj>
                </mc:Choice>
                <mc:Fallback>
                  <p:oleObj name="Equation" r:id="rId6" imgW="139680" imgH="215640" progId="Equation.3">
                    <p:embed/>
                    <p:pic>
                      <p:nvPicPr>
                        <p:cNvPr id="0" name="Picture 17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3673" y="2561432"/>
                          <a:ext cx="450850" cy="69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28" name="Group 27"/>
          <p:cNvGrpSpPr/>
          <p:nvPr/>
        </p:nvGrpSpPr>
        <p:grpSpPr>
          <a:xfrm>
            <a:off x="2133602" y="2438400"/>
            <a:ext cx="1828799" cy="1274764"/>
            <a:chOff x="609601" y="2438400"/>
            <a:chExt cx="1828799" cy="1274764"/>
          </a:xfrm>
        </p:grpSpPr>
        <p:graphicFrame>
          <p:nvGraphicFramePr>
            <p:cNvPr id="45061" name="Object 5"/>
            <p:cNvGraphicFramePr>
              <a:graphicFrameLocks noChangeAspect="1"/>
            </p:cNvGraphicFramePr>
            <p:nvPr>
              <p:extLst>
                <p:ext uri="{D42A27DB-BD31-4B8C-83A1-F6EECF244321}">
                  <p14:modId xmlns:p14="http://schemas.microsoft.com/office/powerpoint/2010/main" val="2341279655"/>
                </p:ext>
              </p:extLst>
            </p:nvPr>
          </p:nvGraphicFramePr>
          <p:xfrm>
            <a:off x="1477962" y="2984500"/>
            <a:ext cx="498475" cy="698500"/>
          </p:xfrm>
          <a:graphic>
            <a:graphicData uri="http://schemas.openxmlformats.org/presentationml/2006/ole">
              <mc:AlternateContent xmlns:mc="http://schemas.openxmlformats.org/markup-compatibility/2006">
                <mc:Choice xmlns:v="urn:schemas-microsoft-com:vml" Requires="v">
                  <p:oleObj spid="_x0000_s40117" name="Equation" r:id="rId8" imgW="152280" imgH="215640" progId="Equation.3">
                    <p:embed/>
                  </p:oleObj>
                </mc:Choice>
                <mc:Fallback>
                  <p:oleObj name="Equation" r:id="rId8" imgW="152280" imgH="215640" progId="Equation.3">
                    <p:embed/>
                    <p:pic>
                      <p:nvPicPr>
                        <p:cNvPr id="0" name="Picture 17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77962" y="2984500"/>
                          <a:ext cx="498475"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4" name="Straight Arrow Connector 13"/>
            <p:cNvCxnSpPr/>
            <p:nvPr/>
          </p:nvCxnSpPr>
          <p:spPr>
            <a:xfrm flipV="1">
              <a:off x="609601" y="2438400"/>
              <a:ext cx="1828799" cy="1274764"/>
            </a:xfrm>
            <a:prstGeom prst="straightConnector1">
              <a:avLst/>
            </a:prstGeom>
            <a:ln w="50800">
              <a:solidFill>
                <a:srgbClr val="008000"/>
              </a:solidFill>
              <a:tailEnd type="stealth" w="lg" len="lg"/>
            </a:ln>
            <a:effectLst/>
          </p:spPr>
          <p:style>
            <a:lnRef idx="2">
              <a:schemeClr val="accent1"/>
            </a:lnRef>
            <a:fillRef idx="0">
              <a:schemeClr val="accent1"/>
            </a:fillRef>
            <a:effectRef idx="1">
              <a:schemeClr val="accent1"/>
            </a:effectRef>
            <a:fontRef idx="minor">
              <a:schemeClr val="tx1"/>
            </a:fontRef>
          </p:style>
        </p:cxnSp>
      </p:grpSp>
      <p:grpSp>
        <p:nvGrpSpPr>
          <p:cNvPr id="29" name="Group 28"/>
          <p:cNvGrpSpPr/>
          <p:nvPr/>
        </p:nvGrpSpPr>
        <p:grpSpPr>
          <a:xfrm>
            <a:off x="4953000" y="2681289"/>
            <a:ext cx="4878388" cy="1077575"/>
            <a:chOff x="3429000" y="2681288"/>
            <a:chExt cx="4878388" cy="1077575"/>
          </a:xfrm>
        </p:grpSpPr>
        <p:cxnSp>
          <p:nvCxnSpPr>
            <p:cNvPr id="17" name="Straight Arrow Connector 16"/>
            <p:cNvCxnSpPr/>
            <p:nvPr/>
          </p:nvCxnSpPr>
          <p:spPr>
            <a:xfrm>
              <a:off x="3429000" y="2971800"/>
              <a:ext cx="1447800" cy="1588"/>
            </a:xfrm>
            <a:prstGeom prst="straightConnector1">
              <a:avLst/>
            </a:prstGeom>
            <a:ln w="50800">
              <a:solidFill>
                <a:srgbClr val="008000"/>
              </a:solidFill>
              <a:tailEnd type="stealth" w="lg" len="lg"/>
            </a:ln>
            <a:effectLst/>
          </p:spPr>
          <p:style>
            <a:lnRef idx="2">
              <a:schemeClr val="accent1"/>
            </a:lnRef>
            <a:fillRef idx="0">
              <a:schemeClr val="accent1"/>
            </a:fillRef>
            <a:effectRef idx="1">
              <a:schemeClr val="accent1"/>
            </a:effectRef>
            <a:fontRef idx="minor">
              <a:schemeClr val="tx1"/>
            </a:fontRef>
          </p:style>
        </p:cxnSp>
        <p:graphicFrame>
          <p:nvGraphicFramePr>
            <p:cNvPr id="69641" name="Object 9"/>
            <p:cNvGraphicFramePr>
              <a:graphicFrameLocks noChangeAspect="1"/>
            </p:cNvGraphicFramePr>
            <p:nvPr>
              <p:extLst>
                <p:ext uri="{D42A27DB-BD31-4B8C-83A1-F6EECF244321}">
                  <p14:modId xmlns:p14="http://schemas.microsoft.com/office/powerpoint/2010/main" val="2131820224"/>
                </p:ext>
              </p:extLst>
            </p:nvPr>
          </p:nvGraphicFramePr>
          <p:xfrm>
            <a:off x="3795713" y="2971800"/>
            <a:ext cx="709612" cy="579438"/>
          </p:xfrm>
          <a:graphic>
            <a:graphicData uri="http://schemas.openxmlformats.org/presentationml/2006/ole">
              <mc:AlternateContent xmlns:mc="http://schemas.openxmlformats.org/markup-compatibility/2006">
                <mc:Choice xmlns:v="urn:schemas-microsoft-com:vml" Requires="v">
                  <p:oleObj spid="_x0000_s40118" name="Equation" r:id="rId10" imgW="215640" imgH="177480" progId="Equation.3">
                    <p:embed/>
                  </p:oleObj>
                </mc:Choice>
                <mc:Fallback>
                  <p:oleObj name="Equation" r:id="rId10" imgW="215640" imgH="177480" progId="Equation.3">
                    <p:embed/>
                    <p:pic>
                      <p:nvPicPr>
                        <p:cNvPr id="0" name="Picture 17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95713" y="2971800"/>
                          <a:ext cx="709612" cy="579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TextBox 21"/>
            <p:cNvSpPr txBox="1"/>
            <p:nvPr/>
          </p:nvSpPr>
          <p:spPr>
            <a:xfrm>
              <a:off x="6172200" y="2743200"/>
              <a:ext cx="1595309" cy="1015663"/>
            </a:xfrm>
            <a:prstGeom prst="rect">
              <a:avLst/>
            </a:prstGeom>
            <a:noFill/>
          </p:spPr>
          <p:txBody>
            <a:bodyPr wrap="none" rtlCol="0">
              <a:spAutoFit/>
            </a:bodyPr>
            <a:lstStyle/>
            <a:p>
              <a:r>
                <a:rPr lang="en-US" sz="3000" dirty="0"/>
                <a:t>Units of </a:t>
              </a:r>
            </a:p>
            <a:p>
              <a:r>
                <a:rPr lang="en-US" sz="3000" dirty="0"/>
                <a:t>are </a:t>
              </a:r>
              <a:r>
                <a:rPr lang="en-US" sz="3000" dirty="0" err="1"/>
                <a:t>m/s</a:t>
              </a:r>
              <a:r>
                <a:rPr lang="en-US" sz="3000" dirty="0"/>
                <a:t>.</a:t>
              </a:r>
            </a:p>
          </p:txBody>
        </p:sp>
        <p:graphicFrame>
          <p:nvGraphicFramePr>
            <p:cNvPr id="69642" name="Object 10"/>
            <p:cNvGraphicFramePr>
              <a:graphicFrameLocks noChangeAspect="1"/>
            </p:cNvGraphicFramePr>
            <p:nvPr>
              <p:extLst>
                <p:ext uri="{D42A27DB-BD31-4B8C-83A1-F6EECF244321}">
                  <p14:modId xmlns:p14="http://schemas.microsoft.com/office/powerpoint/2010/main" val="1754718503"/>
                </p:ext>
              </p:extLst>
            </p:nvPr>
          </p:nvGraphicFramePr>
          <p:xfrm>
            <a:off x="7599363" y="2681288"/>
            <a:ext cx="708025" cy="581025"/>
          </p:xfrm>
          <a:graphic>
            <a:graphicData uri="http://schemas.openxmlformats.org/presentationml/2006/ole">
              <mc:AlternateContent xmlns:mc="http://schemas.openxmlformats.org/markup-compatibility/2006">
                <mc:Choice xmlns:v="urn:schemas-microsoft-com:vml" Requires="v">
                  <p:oleObj spid="_x0000_s40119" name="Equation" r:id="rId12" imgW="215640" imgH="177480" progId="Equation.3">
                    <p:embed/>
                  </p:oleObj>
                </mc:Choice>
                <mc:Fallback>
                  <p:oleObj name="Equation" r:id="rId12" imgW="215640" imgH="177480" progId="Equation.3">
                    <p:embed/>
                    <p:pic>
                      <p:nvPicPr>
                        <p:cNvPr id="0" name="Picture 17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99363" y="2681288"/>
                          <a:ext cx="708025" cy="581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30" name="Group 29"/>
          <p:cNvGrpSpPr/>
          <p:nvPr/>
        </p:nvGrpSpPr>
        <p:grpSpPr>
          <a:xfrm>
            <a:off x="3810001" y="4662488"/>
            <a:ext cx="5453063" cy="1243012"/>
            <a:chOff x="2286000" y="4662488"/>
            <a:chExt cx="5453063" cy="1243012"/>
          </a:xfrm>
        </p:grpSpPr>
        <p:graphicFrame>
          <p:nvGraphicFramePr>
            <p:cNvPr id="69640" name="Object 8"/>
            <p:cNvGraphicFramePr>
              <a:graphicFrameLocks noChangeAspect="1"/>
            </p:cNvGraphicFramePr>
            <p:nvPr>
              <p:extLst>
                <p:ext uri="{D42A27DB-BD31-4B8C-83A1-F6EECF244321}">
                  <p14:modId xmlns:p14="http://schemas.microsoft.com/office/powerpoint/2010/main" val="2768686949"/>
                </p:ext>
              </p:extLst>
            </p:nvPr>
          </p:nvGraphicFramePr>
          <p:xfrm>
            <a:off x="2397125" y="5119688"/>
            <a:ext cx="1330325" cy="785812"/>
          </p:xfrm>
          <a:graphic>
            <a:graphicData uri="http://schemas.openxmlformats.org/presentationml/2006/ole">
              <mc:AlternateContent xmlns:mc="http://schemas.openxmlformats.org/markup-compatibility/2006">
                <mc:Choice xmlns:v="urn:schemas-microsoft-com:vml" Requires="v">
                  <p:oleObj spid="_x0000_s40120" name="Equation" r:id="rId14" imgW="406080" imgH="241200" progId="Equation.3">
                    <p:embed/>
                  </p:oleObj>
                </mc:Choice>
                <mc:Fallback>
                  <p:oleObj name="Equation" r:id="rId14" imgW="406080" imgH="241200" progId="Equation.3">
                    <p:embed/>
                    <p:pic>
                      <p:nvPicPr>
                        <p:cNvPr id="0" name="Picture 17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397125" y="5119688"/>
                          <a:ext cx="1330325" cy="785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9" name="Straight Arrow Connector 18"/>
            <p:cNvCxnSpPr/>
            <p:nvPr/>
          </p:nvCxnSpPr>
          <p:spPr>
            <a:xfrm>
              <a:off x="2286000" y="5105400"/>
              <a:ext cx="1447800" cy="1588"/>
            </a:xfrm>
            <a:prstGeom prst="straightConnector1">
              <a:avLst/>
            </a:prstGeom>
            <a:ln w="50800">
              <a:solidFill>
                <a:srgbClr val="FF6600"/>
              </a:solidFill>
              <a:tailEnd type="stealth" w="lg" len="lg"/>
            </a:ln>
            <a:effectLst/>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4953000" y="4724400"/>
              <a:ext cx="1716849" cy="1015663"/>
            </a:xfrm>
            <a:prstGeom prst="rect">
              <a:avLst/>
            </a:prstGeom>
            <a:noFill/>
          </p:spPr>
          <p:txBody>
            <a:bodyPr wrap="none" rtlCol="0">
              <a:spAutoFit/>
            </a:bodyPr>
            <a:lstStyle/>
            <a:p>
              <a:r>
                <a:rPr lang="en-US" sz="3000" dirty="0"/>
                <a:t>Units of </a:t>
              </a:r>
            </a:p>
            <a:p>
              <a:r>
                <a:rPr lang="en-US" sz="3000" dirty="0"/>
                <a:t>are m/s</a:t>
              </a:r>
              <a:r>
                <a:rPr lang="en-US" sz="3000" baseline="30000" dirty="0"/>
                <a:t>2</a:t>
              </a:r>
              <a:r>
                <a:rPr lang="en-US" sz="3000" dirty="0"/>
                <a:t>.</a:t>
              </a:r>
            </a:p>
          </p:txBody>
        </p:sp>
        <p:graphicFrame>
          <p:nvGraphicFramePr>
            <p:cNvPr id="69643" name="Object 11"/>
            <p:cNvGraphicFramePr>
              <a:graphicFrameLocks noChangeAspect="1"/>
            </p:cNvGraphicFramePr>
            <p:nvPr>
              <p:extLst>
                <p:ext uri="{D42A27DB-BD31-4B8C-83A1-F6EECF244321}">
                  <p14:modId xmlns:p14="http://schemas.microsoft.com/office/powerpoint/2010/main" val="728895583"/>
                </p:ext>
              </p:extLst>
            </p:nvPr>
          </p:nvGraphicFramePr>
          <p:xfrm>
            <a:off x="6407150" y="4662488"/>
            <a:ext cx="1331913" cy="785812"/>
          </p:xfrm>
          <a:graphic>
            <a:graphicData uri="http://schemas.openxmlformats.org/presentationml/2006/ole">
              <mc:AlternateContent xmlns:mc="http://schemas.openxmlformats.org/markup-compatibility/2006">
                <mc:Choice xmlns:v="urn:schemas-microsoft-com:vml" Requires="v">
                  <p:oleObj spid="_x0000_s40121" name="Equation" r:id="rId16" imgW="406080" imgH="241200" progId="Equation.3">
                    <p:embed/>
                  </p:oleObj>
                </mc:Choice>
                <mc:Fallback>
                  <p:oleObj name="Equation" r:id="rId16" imgW="406080" imgH="241200" progId="Equation.3">
                    <p:embed/>
                    <p:pic>
                      <p:nvPicPr>
                        <p:cNvPr id="0" name="Picture 17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407150" y="4662488"/>
                          <a:ext cx="1331913" cy="785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mc:AlternateContent xmlns:mc="http://schemas.openxmlformats.org/markup-compatibility/2006">
        <mc:Choice xmlns:p14="http://schemas.microsoft.com/office/powerpoint/2010/main" Requires="p14">
          <p:contentPart p14:bwMode="auto" r:id="rId18">
            <p14:nvContentPartPr>
              <p14:cNvPr id="40113" name="Ink 177"/>
              <p14:cNvContentPartPr>
                <a14:cpLocks xmlns:a14="http://schemas.microsoft.com/office/drawing/2010/main" noRot="1" noChangeAspect="1" noEditPoints="1" noChangeArrowheads="1" noChangeShapeType="1"/>
              </p14:cNvContentPartPr>
              <p14:nvPr/>
            </p14:nvContentPartPr>
            <p14:xfrm>
              <a:off x="1835150" y="3214688"/>
              <a:ext cx="198438" cy="23812"/>
            </p14:xfrm>
          </p:contentPart>
        </mc:Choice>
        <mc:Fallback>
          <p:pic>
            <p:nvPicPr>
              <p:cNvPr id="40113" name="Ink 177"/>
              <p:cNvPicPr>
                <a:picLocks noRot="1" noChangeAspect="1" noEditPoints="1" noChangeArrowheads="1" noChangeShapeType="1"/>
              </p:cNvPicPr>
              <p:nvPr/>
            </p:nvPicPr>
            <p:blipFill>
              <a:blip r:embed="rId19"/>
              <a:stretch>
                <a:fillRect/>
              </a:stretch>
            </p:blipFill>
            <p:spPr>
              <a:xfrm>
                <a:off x="1828667" y="3208194"/>
                <a:ext cx="211403" cy="3680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40114" name="Ink 178"/>
              <p14:cNvContentPartPr>
                <a14:cpLocks xmlns:a14="http://schemas.microsoft.com/office/drawing/2010/main" noRot="1" noChangeAspect="1" noEditPoints="1" noChangeArrowheads="1" noChangeShapeType="1"/>
              </p14:cNvContentPartPr>
              <p14:nvPr/>
            </p14:nvContentPartPr>
            <p14:xfrm>
              <a:off x="3125788" y="3759200"/>
              <a:ext cx="254000" cy="17463"/>
            </p14:xfrm>
          </p:contentPart>
        </mc:Choice>
        <mc:Fallback>
          <p:pic>
            <p:nvPicPr>
              <p:cNvPr id="40114" name="Ink 178"/>
              <p:cNvPicPr>
                <a:picLocks noRot="1" noChangeAspect="1" noEditPoints="1" noChangeArrowheads="1" noChangeShapeType="1"/>
              </p:cNvPicPr>
              <p:nvPr/>
            </p:nvPicPr>
            <p:blipFill>
              <a:blip r:embed="rId21"/>
              <a:stretch>
                <a:fillRect/>
              </a:stretch>
            </p:blipFill>
            <p:spPr>
              <a:xfrm>
                <a:off x="3119312" y="3752785"/>
                <a:ext cx="266952" cy="30293"/>
              </a:xfrm>
              <a:prstGeom prst="rect">
                <a:avLst/>
              </a:prstGeom>
            </p:spPr>
          </p:pic>
        </mc:Fallback>
      </mc:AlternateContent>
    </p:spTree>
    <p:extLst>
      <p:ext uri="{BB962C8B-B14F-4D97-AF65-F5344CB8AC3E}">
        <p14:creationId xmlns:p14="http://schemas.microsoft.com/office/powerpoint/2010/main" val="4073306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8" name="Picture 2"/>
          <p:cNvPicPr>
            <a:picLocks noChangeAspect="1" noChangeArrowheads="1"/>
          </p:cNvPicPr>
          <p:nvPr/>
        </p:nvPicPr>
        <p:blipFill>
          <a:blip r:embed="rId3"/>
          <a:srcRect b="49573"/>
          <a:stretch>
            <a:fillRect/>
          </a:stretch>
        </p:blipFill>
        <p:spPr bwMode="auto">
          <a:xfrm>
            <a:off x="523783" y="2514600"/>
            <a:ext cx="10651423" cy="3200400"/>
          </a:xfrm>
          <a:prstGeom prst="rect">
            <a:avLst/>
          </a:prstGeom>
          <a:noFill/>
          <a:ln w="9525">
            <a:noFill/>
            <a:miter lim="800000"/>
            <a:headEnd/>
            <a:tailEnd/>
          </a:ln>
        </p:spPr>
      </p:pic>
      <p:sp>
        <p:nvSpPr>
          <p:cNvPr id="31749" name="Rectangle 3"/>
          <p:cNvSpPr>
            <a:spLocks noChangeArrowheads="1"/>
          </p:cNvSpPr>
          <p:nvPr/>
        </p:nvSpPr>
        <p:spPr bwMode="auto">
          <a:xfrm>
            <a:off x="3714750" y="6348414"/>
            <a:ext cx="5068888" cy="509587"/>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mc:AlternateContent xmlns:mc="http://schemas.openxmlformats.org/markup-compatibility/2006" xmlns:a14="http://schemas.microsoft.com/office/drawing/2010/main">
        <mc:Choice Requires="a14">
          <p:sp>
            <p:nvSpPr>
              <p:cNvPr id="31750" name="Text Box 4"/>
              <p:cNvSpPr txBox="1">
                <a:spLocks noChangeArrowheads="1"/>
              </p:cNvSpPr>
              <p:nvPr/>
            </p:nvSpPr>
            <p:spPr bwMode="auto">
              <a:xfrm>
                <a:off x="2057400" y="401638"/>
                <a:ext cx="8686800" cy="1769715"/>
              </a:xfrm>
              <a:prstGeom prst="rect">
                <a:avLst/>
              </a:prstGeom>
              <a:noFill/>
              <a:ln w="9525">
                <a:noFill/>
                <a:miter lim="800000"/>
                <a:headEnd/>
                <a:tailEnd/>
              </a:ln>
            </p:spPr>
            <p:txBody>
              <a:bodyPr wrap="square" lIns="0" tIns="0" rIns="0" bIns="0">
                <a:prstTxWarp prst="textNoShape">
                  <a:avLst/>
                </a:prstTxWarp>
                <a:spAutoFit/>
              </a:bodyPr>
              <a:lstStyle/>
              <a:p>
                <a:pPr defTabSz="828675" hangingPunct="0">
                  <a:lnSpc>
                    <a:spcPts val="3400"/>
                  </a:lnSpc>
                  <a:spcAft>
                    <a:spcPts val="200"/>
                  </a:spcAft>
                  <a:buClr>
                    <a:srgbClr val="000000"/>
                  </a:buClr>
                  <a:buSzPct val="45000"/>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3200" dirty="0" smtClean="0">
                    <a:latin typeface="Times New Roman" charset="0"/>
                  </a:rPr>
                  <a:t>A </a:t>
                </a:r>
                <a:r>
                  <a:rPr lang="en-GB" sz="3200" dirty="0">
                    <a:latin typeface="Times New Roman" charset="0"/>
                  </a:rPr>
                  <a:t>particle undergoes </a:t>
                </a:r>
                <a:r>
                  <a:rPr lang="en-GB" sz="3200" dirty="0" smtClean="0">
                    <a:latin typeface="Times New Roman" charset="0"/>
                  </a:rPr>
                  <a:t>acceleration </a:t>
                </a:r>
                <a14:m>
                  <m:oMath xmlns:m="http://schemas.openxmlformats.org/officeDocument/2006/math">
                    <m:acc>
                      <m:accPr>
                        <m:chr m:val="⃗"/>
                        <m:ctrlPr>
                          <a:rPr lang="en-GB" sz="3200" i="1" smtClean="0">
                            <a:latin typeface="Cambria Math" panose="02040503050406030204" pitchFamily="18" charset="0"/>
                          </a:rPr>
                        </m:ctrlPr>
                      </m:accPr>
                      <m:e>
                        <m:r>
                          <a:rPr lang="en-CA" sz="3200" b="0" i="1" smtClean="0">
                            <a:latin typeface="Cambria Math" panose="02040503050406030204" pitchFamily="18" charset="0"/>
                          </a:rPr>
                          <m:t>𝑎</m:t>
                        </m:r>
                      </m:e>
                    </m:acc>
                  </m:oMath>
                </a14:m>
                <a:r>
                  <a:rPr lang="en-GB" sz="3200" dirty="0" smtClean="0">
                    <a:latin typeface="Times New Roman" charset="0"/>
                  </a:rPr>
                  <a:t> while </a:t>
                </a:r>
                <a:r>
                  <a:rPr lang="en-GB" sz="3200" dirty="0">
                    <a:latin typeface="Times New Roman" charset="0"/>
                  </a:rPr>
                  <a:t>moving from point 1 to point 2. </a:t>
                </a:r>
                <a:endParaRPr lang="en-GB" sz="3200" dirty="0" smtClean="0">
                  <a:latin typeface="Times New Roman" charset="0"/>
                </a:endParaRPr>
              </a:p>
              <a:p>
                <a:pPr defTabSz="828675" hangingPunct="0">
                  <a:lnSpc>
                    <a:spcPts val="3400"/>
                  </a:lnSpc>
                  <a:spcAft>
                    <a:spcPts val="200"/>
                  </a:spcAft>
                  <a:buClr>
                    <a:srgbClr val="000000"/>
                  </a:buClr>
                  <a:buSzPct val="45000"/>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3200" dirty="0" smtClean="0">
                    <a:latin typeface="Times New Roman" charset="0"/>
                  </a:rPr>
                  <a:t>Which </a:t>
                </a:r>
                <a:r>
                  <a:rPr lang="en-GB" sz="3200" dirty="0">
                    <a:latin typeface="Times New Roman" charset="0"/>
                  </a:rPr>
                  <a:t>of the choices shows the velocity </a:t>
                </a:r>
                <a:r>
                  <a:rPr lang="en-GB" sz="3200" dirty="0" smtClean="0">
                    <a:latin typeface="Times New Roman" charset="0"/>
                  </a:rPr>
                  <a:t>vector </a:t>
                </a:r>
                <a14:m>
                  <m:oMath xmlns:m="http://schemas.openxmlformats.org/officeDocument/2006/math">
                    <m:sSub>
                      <m:sSubPr>
                        <m:ctrlPr>
                          <a:rPr lang="en-GB" sz="3200" i="1" smtClean="0">
                            <a:latin typeface="Cambria Math" panose="02040503050406030204" pitchFamily="18" charset="0"/>
                          </a:rPr>
                        </m:ctrlPr>
                      </m:sSubPr>
                      <m:e>
                        <m:acc>
                          <m:accPr>
                            <m:chr m:val="⃗"/>
                            <m:ctrlPr>
                              <a:rPr lang="en-GB" sz="3200" i="1" smtClean="0">
                                <a:latin typeface="Cambria Math" panose="02040503050406030204" pitchFamily="18" charset="0"/>
                              </a:rPr>
                            </m:ctrlPr>
                          </m:accPr>
                          <m:e>
                            <m:r>
                              <a:rPr lang="en-CA" sz="3200" b="0" i="1" smtClean="0">
                                <a:latin typeface="Cambria Math" panose="02040503050406030204" pitchFamily="18" charset="0"/>
                              </a:rPr>
                              <m:t>𝑣</m:t>
                            </m:r>
                          </m:e>
                        </m:acc>
                      </m:e>
                      <m:sub>
                        <m:r>
                          <a:rPr lang="en-CA" sz="3200" b="0" i="1" smtClean="0">
                            <a:latin typeface="Cambria Math" panose="02040503050406030204" pitchFamily="18" charset="0"/>
                          </a:rPr>
                          <m:t>2</m:t>
                        </m:r>
                      </m:sub>
                    </m:sSub>
                  </m:oMath>
                </a14:m>
                <a:r>
                  <a:rPr lang="en-GB" sz="3200" dirty="0" smtClean="0">
                    <a:latin typeface="Times New Roman" charset="0"/>
                  </a:rPr>
                  <a:t> as </a:t>
                </a:r>
                <a:r>
                  <a:rPr lang="en-GB" sz="3200" dirty="0">
                    <a:latin typeface="Times New Roman" charset="0"/>
                  </a:rPr>
                  <a:t>the object moves away from point 2?</a:t>
                </a:r>
              </a:p>
            </p:txBody>
          </p:sp>
        </mc:Choice>
        <mc:Fallback xmlns="">
          <p:sp>
            <p:nvSpPr>
              <p:cNvPr id="31750" name="Text Box 4"/>
              <p:cNvSpPr txBox="1">
                <a:spLocks noRot="1" noChangeAspect="1" noMove="1" noResize="1" noEditPoints="1" noAdjustHandles="1" noChangeArrowheads="1" noChangeShapeType="1" noTextEdit="1"/>
              </p:cNvSpPr>
              <p:nvPr/>
            </p:nvSpPr>
            <p:spPr bwMode="auto">
              <a:xfrm>
                <a:off x="2057400" y="401638"/>
                <a:ext cx="8686800" cy="1769715"/>
              </a:xfrm>
              <a:prstGeom prst="rect">
                <a:avLst/>
              </a:prstGeom>
              <a:blipFill rotWithShape="0">
                <a:blip r:embed="rId4"/>
                <a:stretch>
                  <a:fillRect l="-2877" t="-10690" r="-3368" b="-12759"/>
                </a:stretch>
              </a:blipFill>
              <a:ln w="9525">
                <a:noFill/>
                <a:miter lim="800000"/>
                <a:headEnd/>
                <a:tailEnd/>
              </a:ln>
            </p:spPr>
            <p:txBody>
              <a:bodyPr/>
              <a:lstStyle/>
              <a:p>
                <a:r>
                  <a:rPr lang="en-CA">
                    <a:noFill/>
                  </a:rPr>
                  <a:t> </a:t>
                </a:r>
              </a:p>
            </p:txBody>
          </p:sp>
        </mc:Fallback>
      </mc:AlternateContent>
      <p:sp>
        <p:nvSpPr>
          <p:cNvPr id="5" name="TextBox 6"/>
          <p:cNvSpPr txBox="1">
            <a:spLocks noChangeArrowheads="1"/>
          </p:cNvSpPr>
          <p:nvPr/>
        </p:nvSpPr>
        <p:spPr bwMode="auto">
          <a:xfrm>
            <a:off x="0" y="0"/>
            <a:ext cx="5334000" cy="461665"/>
          </a:xfrm>
          <a:prstGeom prst="rect">
            <a:avLst/>
          </a:prstGeom>
          <a:noFill/>
          <a:ln w="9525">
            <a:noFill/>
            <a:miter lim="800000"/>
            <a:headEnd/>
            <a:tailEnd/>
          </a:ln>
        </p:spPr>
        <p:txBody>
          <a:bodyPr>
            <a:prstTxWarp prst="textNoShape">
              <a:avLst/>
            </a:prstTxWarp>
            <a:spAutoFit/>
          </a:bodyPr>
          <a:lstStyle/>
          <a:p>
            <a:r>
              <a:rPr lang="en-US" sz="2400" dirty="0" smtClean="0"/>
              <a:t>Clicker Question 3</a:t>
            </a:r>
            <a:endParaRPr lang="en-US" sz="2400" dirty="0"/>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81200" y="76200"/>
            <a:ext cx="8382000" cy="1371600"/>
          </a:xfrm>
        </p:spPr>
        <p:txBody>
          <a:bodyPr/>
          <a:lstStyle/>
          <a:p>
            <a:pPr eaLnBrk="1" hangingPunct="1"/>
            <a:r>
              <a:rPr lang="en-US" b="1" dirty="0" smtClean="0"/>
              <a:t>Acceleration (a.k.a. “instantaneous acceleration”)</a:t>
            </a:r>
            <a:endParaRPr lang="en-US" b="1" dirty="0"/>
          </a:p>
        </p:txBody>
      </p:sp>
      <p:graphicFrame>
        <p:nvGraphicFramePr>
          <p:cNvPr id="4" name="Object 3"/>
          <p:cNvGraphicFramePr>
            <a:graphicFrameLocks noChangeAspect="1"/>
          </p:cNvGraphicFramePr>
          <p:nvPr>
            <p:extLst>
              <p:ext uri="{D42A27DB-BD31-4B8C-83A1-F6EECF244321}">
                <p14:modId xmlns:p14="http://schemas.microsoft.com/office/powerpoint/2010/main" val="2178661464"/>
              </p:ext>
            </p:extLst>
          </p:nvPr>
        </p:nvGraphicFramePr>
        <p:xfrm>
          <a:off x="4330701" y="1462089"/>
          <a:ext cx="3902075" cy="1411287"/>
        </p:xfrm>
        <a:graphic>
          <a:graphicData uri="http://schemas.openxmlformats.org/presentationml/2006/ole">
            <mc:AlternateContent xmlns:mc="http://schemas.openxmlformats.org/markup-compatibility/2006">
              <mc:Choice xmlns:v="urn:schemas-microsoft-com:vml" Requires="v">
                <p:oleObj spid="_x0000_s41137" name="Equation" r:id="rId4" imgW="1193760" imgH="431640" progId="Equation.3">
                  <p:embed/>
                </p:oleObj>
              </mc:Choice>
              <mc:Fallback>
                <p:oleObj name="Equation" r:id="rId4" imgW="1193760" imgH="431640" progId="Equation.3">
                  <p:embed/>
                  <p:pic>
                    <p:nvPicPr>
                      <p:cNvPr id="0" name="Picture 17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30701" y="1462089"/>
                        <a:ext cx="3902075" cy="1411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7" name="Group 36"/>
          <p:cNvGrpSpPr/>
          <p:nvPr/>
        </p:nvGrpSpPr>
        <p:grpSpPr>
          <a:xfrm>
            <a:off x="1768475" y="3048000"/>
            <a:ext cx="746126" cy="1298576"/>
            <a:chOff x="244474" y="3048000"/>
            <a:chExt cx="746126" cy="1298576"/>
          </a:xfrm>
        </p:grpSpPr>
        <p:cxnSp>
          <p:nvCxnSpPr>
            <p:cNvPr id="18" name="Straight Arrow Connector 17"/>
            <p:cNvCxnSpPr/>
            <p:nvPr/>
          </p:nvCxnSpPr>
          <p:spPr>
            <a:xfrm rot="5400000" flipH="1" flipV="1">
              <a:off x="150812" y="3506788"/>
              <a:ext cx="1298576" cy="381000"/>
            </a:xfrm>
            <a:prstGeom prst="straightConnector1">
              <a:avLst/>
            </a:prstGeom>
            <a:ln w="50800">
              <a:solidFill>
                <a:srgbClr val="008000"/>
              </a:solidFill>
              <a:tailEnd type="stealth" w="lg" len="lg"/>
            </a:ln>
            <a:effectLst/>
          </p:spPr>
          <p:style>
            <a:lnRef idx="2">
              <a:schemeClr val="accent1"/>
            </a:lnRef>
            <a:fillRef idx="0">
              <a:schemeClr val="accent1"/>
            </a:fillRef>
            <a:effectRef idx="1">
              <a:schemeClr val="accent1"/>
            </a:effectRef>
            <a:fontRef idx="minor">
              <a:schemeClr val="tx1"/>
            </a:fontRef>
          </p:style>
        </p:cxnSp>
        <p:graphicFrame>
          <p:nvGraphicFramePr>
            <p:cNvPr id="20" name="Object 7"/>
            <p:cNvGraphicFramePr>
              <a:graphicFrameLocks noChangeAspect="1"/>
            </p:cNvGraphicFramePr>
            <p:nvPr>
              <p:extLst>
                <p:ext uri="{D42A27DB-BD31-4B8C-83A1-F6EECF244321}">
                  <p14:modId xmlns:p14="http://schemas.microsoft.com/office/powerpoint/2010/main" val="1986136118"/>
                </p:ext>
              </p:extLst>
            </p:nvPr>
          </p:nvGraphicFramePr>
          <p:xfrm>
            <a:off x="244474" y="3157538"/>
            <a:ext cx="450850" cy="695325"/>
          </p:xfrm>
          <a:graphic>
            <a:graphicData uri="http://schemas.openxmlformats.org/presentationml/2006/ole">
              <mc:AlternateContent xmlns:mc="http://schemas.openxmlformats.org/markup-compatibility/2006">
                <mc:Choice xmlns:v="urn:schemas-microsoft-com:vml" Requires="v">
                  <p:oleObj spid="_x0000_s41138" name="Equation" r:id="rId6" imgW="139680" imgH="215640" progId="Equation.3">
                    <p:embed/>
                  </p:oleObj>
                </mc:Choice>
                <mc:Fallback>
                  <p:oleObj name="Equation" r:id="rId6" imgW="139680" imgH="215640" progId="Equation.3">
                    <p:embed/>
                    <p:pic>
                      <p:nvPicPr>
                        <p:cNvPr id="0" name="Picture 17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4474" y="3157538"/>
                          <a:ext cx="450850" cy="69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38" name="Group 37"/>
          <p:cNvGrpSpPr/>
          <p:nvPr/>
        </p:nvGrpSpPr>
        <p:grpSpPr>
          <a:xfrm>
            <a:off x="2133602" y="3048001"/>
            <a:ext cx="833436" cy="1298577"/>
            <a:chOff x="609601" y="3048000"/>
            <a:chExt cx="833436" cy="1298577"/>
          </a:xfrm>
        </p:grpSpPr>
        <p:graphicFrame>
          <p:nvGraphicFramePr>
            <p:cNvPr id="16" name="Object 5"/>
            <p:cNvGraphicFramePr>
              <a:graphicFrameLocks noChangeAspect="1"/>
            </p:cNvGraphicFramePr>
            <p:nvPr>
              <p:extLst>
                <p:ext uri="{D42A27DB-BD31-4B8C-83A1-F6EECF244321}">
                  <p14:modId xmlns:p14="http://schemas.microsoft.com/office/powerpoint/2010/main" val="3602448419"/>
                </p:ext>
              </p:extLst>
            </p:nvPr>
          </p:nvGraphicFramePr>
          <p:xfrm>
            <a:off x="944562" y="3365499"/>
            <a:ext cx="498475" cy="698500"/>
          </p:xfrm>
          <a:graphic>
            <a:graphicData uri="http://schemas.openxmlformats.org/presentationml/2006/ole">
              <mc:AlternateContent xmlns:mc="http://schemas.openxmlformats.org/markup-compatibility/2006">
                <mc:Choice xmlns:v="urn:schemas-microsoft-com:vml" Requires="v">
                  <p:oleObj spid="_x0000_s41139" name="Equation" r:id="rId8" imgW="152280" imgH="215640" progId="Equation.3">
                    <p:embed/>
                  </p:oleObj>
                </mc:Choice>
                <mc:Fallback>
                  <p:oleObj name="Equation" r:id="rId8" imgW="152280" imgH="215640" progId="Equation.3">
                    <p:embed/>
                    <p:pic>
                      <p:nvPicPr>
                        <p:cNvPr id="0" name="Picture 17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44562" y="3365499"/>
                          <a:ext cx="498475"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1" name="Straight Arrow Connector 20"/>
            <p:cNvCxnSpPr/>
            <p:nvPr/>
          </p:nvCxnSpPr>
          <p:spPr>
            <a:xfrm rot="5400000" flipH="1" flipV="1">
              <a:off x="227013" y="3430588"/>
              <a:ext cx="1298577" cy="533402"/>
            </a:xfrm>
            <a:prstGeom prst="straightConnector1">
              <a:avLst/>
            </a:prstGeom>
            <a:ln w="50800">
              <a:solidFill>
                <a:srgbClr val="008000"/>
              </a:solidFill>
              <a:tailEnd type="stealth" w="lg" len="lg"/>
            </a:ln>
            <a:effectLst/>
          </p:spPr>
          <p:style>
            <a:lnRef idx="2">
              <a:schemeClr val="accent1"/>
            </a:lnRef>
            <a:fillRef idx="0">
              <a:schemeClr val="accent1"/>
            </a:fillRef>
            <a:effectRef idx="1">
              <a:schemeClr val="accent1"/>
            </a:effectRef>
            <a:fontRef idx="minor">
              <a:schemeClr val="tx1"/>
            </a:fontRef>
          </p:style>
        </p:cxnSp>
      </p:grpSp>
      <p:grpSp>
        <p:nvGrpSpPr>
          <p:cNvPr id="39" name="Group 38"/>
          <p:cNvGrpSpPr/>
          <p:nvPr/>
        </p:nvGrpSpPr>
        <p:grpSpPr>
          <a:xfrm>
            <a:off x="5181600" y="3314701"/>
            <a:ext cx="4649788" cy="1077575"/>
            <a:chOff x="3657600" y="3314700"/>
            <a:chExt cx="4649788" cy="1077575"/>
          </a:xfrm>
        </p:grpSpPr>
        <p:cxnSp>
          <p:nvCxnSpPr>
            <p:cNvPr id="25" name="Straight Arrow Connector 24"/>
            <p:cNvCxnSpPr/>
            <p:nvPr/>
          </p:nvCxnSpPr>
          <p:spPr>
            <a:xfrm>
              <a:off x="3657600" y="3886200"/>
              <a:ext cx="152400" cy="1588"/>
            </a:xfrm>
            <a:prstGeom prst="straightConnector1">
              <a:avLst/>
            </a:prstGeom>
            <a:ln w="22225">
              <a:solidFill>
                <a:srgbClr val="008000"/>
              </a:solidFill>
              <a:tailEnd type="stealth" w="med" len="med"/>
            </a:ln>
            <a:effectLst/>
          </p:spPr>
          <p:style>
            <a:lnRef idx="2">
              <a:schemeClr val="accent1"/>
            </a:lnRef>
            <a:fillRef idx="0">
              <a:schemeClr val="accent1"/>
            </a:fillRef>
            <a:effectRef idx="1">
              <a:schemeClr val="accent1"/>
            </a:effectRef>
            <a:fontRef idx="minor">
              <a:schemeClr val="tx1"/>
            </a:fontRef>
          </p:style>
        </p:cxnSp>
        <p:graphicFrame>
          <p:nvGraphicFramePr>
            <p:cNvPr id="27" name="Object 9"/>
            <p:cNvGraphicFramePr>
              <a:graphicFrameLocks noChangeAspect="1"/>
            </p:cNvGraphicFramePr>
            <p:nvPr>
              <p:extLst>
                <p:ext uri="{D42A27DB-BD31-4B8C-83A1-F6EECF244321}">
                  <p14:modId xmlns:p14="http://schemas.microsoft.com/office/powerpoint/2010/main" val="2006054989"/>
                </p:ext>
              </p:extLst>
            </p:nvPr>
          </p:nvGraphicFramePr>
          <p:xfrm>
            <a:off x="3795713" y="3605213"/>
            <a:ext cx="709612" cy="579437"/>
          </p:xfrm>
          <a:graphic>
            <a:graphicData uri="http://schemas.openxmlformats.org/presentationml/2006/ole">
              <mc:AlternateContent xmlns:mc="http://schemas.openxmlformats.org/markup-compatibility/2006">
                <mc:Choice xmlns:v="urn:schemas-microsoft-com:vml" Requires="v">
                  <p:oleObj spid="_x0000_s41140" name="Equation" r:id="rId10" imgW="215640" imgH="177480" progId="Equation.3">
                    <p:embed/>
                  </p:oleObj>
                </mc:Choice>
                <mc:Fallback>
                  <p:oleObj name="Equation" r:id="rId10" imgW="215640" imgH="177480" progId="Equation.3">
                    <p:embed/>
                    <p:pic>
                      <p:nvPicPr>
                        <p:cNvPr id="0" name="Picture 17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95713" y="3605213"/>
                          <a:ext cx="709612" cy="579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TextBox 27"/>
            <p:cNvSpPr txBox="1"/>
            <p:nvPr/>
          </p:nvSpPr>
          <p:spPr>
            <a:xfrm>
              <a:off x="6172200" y="3376612"/>
              <a:ext cx="1595309" cy="1015663"/>
            </a:xfrm>
            <a:prstGeom prst="rect">
              <a:avLst/>
            </a:prstGeom>
            <a:noFill/>
          </p:spPr>
          <p:txBody>
            <a:bodyPr wrap="none" rtlCol="0">
              <a:spAutoFit/>
            </a:bodyPr>
            <a:lstStyle/>
            <a:p>
              <a:r>
                <a:rPr lang="en-US" sz="3000" dirty="0"/>
                <a:t>Units of </a:t>
              </a:r>
            </a:p>
            <a:p>
              <a:r>
                <a:rPr lang="en-US" sz="3000" dirty="0"/>
                <a:t>are </a:t>
              </a:r>
              <a:r>
                <a:rPr lang="en-US" sz="3000" dirty="0" err="1"/>
                <a:t>m/s</a:t>
              </a:r>
              <a:r>
                <a:rPr lang="en-US" sz="3000" dirty="0"/>
                <a:t>.</a:t>
              </a:r>
            </a:p>
          </p:txBody>
        </p:sp>
        <p:graphicFrame>
          <p:nvGraphicFramePr>
            <p:cNvPr id="30" name="Object 10"/>
            <p:cNvGraphicFramePr>
              <a:graphicFrameLocks noChangeAspect="1"/>
            </p:cNvGraphicFramePr>
            <p:nvPr>
              <p:extLst>
                <p:ext uri="{D42A27DB-BD31-4B8C-83A1-F6EECF244321}">
                  <p14:modId xmlns:p14="http://schemas.microsoft.com/office/powerpoint/2010/main" val="3958483990"/>
                </p:ext>
              </p:extLst>
            </p:nvPr>
          </p:nvGraphicFramePr>
          <p:xfrm>
            <a:off x="7599363" y="3314700"/>
            <a:ext cx="708025" cy="579438"/>
          </p:xfrm>
          <a:graphic>
            <a:graphicData uri="http://schemas.openxmlformats.org/presentationml/2006/ole">
              <mc:AlternateContent xmlns:mc="http://schemas.openxmlformats.org/markup-compatibility/2006">
                <mc:Choice xmlns:v="urn:schemas-microsoft-com:vml" Requires="v">
                  <p:oleObj spid="_x0000_s41141" name="Equation" r:id="rId12" imgW="215640" imgH="177480" progId="Equation.3">
                    <p:embed/>
                  </p:oleObj>
                </mc:Choice>
                <mc:Fallback>
                  <p:oleObj name="Equation" r:id="rId12" imgW="215640" imgH="177480" progId="Equation.3">
                    <p:embed/>
                    <p:pic>
                      <p:nvPicPr>
                        <p:cNvPr id="0" name="Picture 17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99363" y="3314700"/>
                          <a:ext cx="708025" cy="579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40" name="Group 39"/>
          <p:cNvGrpSpPr/>
          <p:nvPr/>
        </p:nvGrpSpPr>
        <p:grpSpPr>
          <a:xfrm>
            <a:off x="3810000" y="5348289"/>
            <a:ext cx="4510088" cy="1087437"/>
            <a:chOff x="2286000" y="5348288"/>
            <a:chExt cx="4510088" cy="1087437"/>
          </a:xfrm>
        </p:grpSpPr>
        <p:graphicFrame>
          <p:nvGraphicFramePr>
            <p:cNvPr id="24" name="Object 8"/>
            <p:cNvGraphicFramePr>
              <a:graphicFrameLocks noChangeAspect="1"/>
            </p:cNvGraphicFramePr>
            <p:nvPr>
              <p:extLst>
                <p:ext uri="{D42A27DB-BD31-4B8C-83A1-F6EECF244321}">
                  <p14:modId xmlns:p14="http://schemas.microsoft.com/office/powerpoint/2010/main" val="667457675"/>
                </p:ext>
              </p:extLst>
            </p:nvPr>
          </p:nvGraphicFramePr>
          <p:xfrm>
            <a:off x="2854325" y="5856288"/>
            <a:ext cx="415925" cy="579437"/>
          </p:xfrm>
          <a:graphic>
            <a:graphicData uri="http://schemas.openxmlformats.org/presentationml/2006/ole">
              <mc:AlternateContent xmlns:mc="http://schemas.openxmlformats.org/markup-compatibility/2006">
                <mc:Choice xmlns:v="urn:schemas-microsoft-com:vml" Requires="v">
                  <p:oleObj spid="_x0000_s41142" name="Equation" r:id="rId14" imgW="126720" imgH="177480" progId="Equation.3">
                    <p:embed/>
                  </p:oleObj>
                </mc:Choice>
                <mc:Fallback>
                  <p:oleObj name="Equation" r:id="rId14" imgW="126720" imgH="177480" progId="Equation.3">
                    <p:embed/>
                    <p:pic>
                      <p:nvPicPr>
                        <p:cNvPr id="0" name="Picture 17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854325" y="5856288"/>
                          <a:ext cx="415925" cy="579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6" name="Straight Arrow Connector 25"/>
            <p:cNvCxnSpPr/>
            <p:nvPr/>
          </p:nvCxnSpPr>
          <p:spPr>
            <a:xfrm>
              <a:off x="2286000" y="5738812"/>
              <a:ext cx="1447800" cy="1588"/>
            </a:xfrm>
            <a:prstGeom prst="straightConnector1">
              <a:avLst/>
            </a:prstGeom>
            <a:ln w="50800">
              <a:solidFill>
                <a:srgbClr val="FF6600"/>
              </a:solidFill>
              <a:tailEnd type="stealth" w="lg" len="lg"/>
            </a:ln>
            <a:effectLst/>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4953000" y="5357812"/>
              <a:ext cx="1716849" cy="1015663"/>
            </a:xfrm>
            <a:prstGeom prst="rect">
              <a:avLst/>
            </a:prstGeom>
            <a:noFill/>
          </p:spPr>
          <p:txBody>
            <a:bodyPr wrap="none" rtlCol="0">
              <a:spAutoFit/>
            </a:bodyPr>
            <a:lstStyle/>
            <a:p>
              <a:r>
                <a:rPr lang="en-US" sz="3000" dirty="0"/>
                <a:t>Units of </a:t>
              </a:r>
            </a:p>
            <a:p>
              <a:r>
                <a:rPr lang="en-US" sz="3000" dirty="0"/>
                <a:t>are m/s</a:t>
              </a:r>
              <a:r>
                <a:rPr lang="en-US" sz="3000" baseline="30000" dirty="0"/>
                <a:t>2</a:t>
              </a:r>
              <a:r>
                <a:rPr lang="en-US" sz="3000" dirty="0"/>
                <a:t>.</a:t>
              </a:r>
            </a:p>
          </p:txBody>
        </p:sp>
        <p:graphicFrame>
          <p:nvGraphicFramePr>
            <p:cNvPr id="31" name="Object 11"/>
            <p:cNvGraphicFramePr>
              <a:graphicFrameLocks noChangeAspect="1"/>
            </p:cNvGraphicFramePr>
            <p:nvPr>
              <p:extLst>
                <p:ext uri="{D42A27DB-BD31-4B8C-83A1-F6EECF244321}">
                  <p14:modId xmlns:p14="http://schemas.microsoft.com/office/powerpoint/2010/main" val="1907363511"/>
                </p:ext>
              </p:extLst>
            </p:nvPr>
          </p:nvGraphicFramePr>
          <p:xfrm>
            <a:off x="6380163" y="5348288"/>
            <a:ext cx="415925" cy="581025"/>
          </p:xfrm>
          <a:graphic>
            <a:graphicData uri="http://schemas.openxmlformats.org/presentationml/2006/ole">
              <mc:AlternateContent xmlns:mc="http://schemas.openxmlformats.org/markup-compatibility/2006">
                <mc:Choice xmlns:v="urn:schemas-microsoft-com:vml" Requires="v">
                  <p:oleObj spid="_x0000_s41143" name="Equation" r:id="rId16" imgW="126720" imgH="177480" progId="Equation.3">
                    <p:embed/>
                  </p:oleObj>
                </mc:Choice>
                <mc:Fallback>
                  <p:oleObj name="Equation" r:id="rId16" imgW="126720" imgH="177480" progId="Equation.3">
                    <p:embed/>
                    <p:pic>
                      <p:nvPicPr>
                        <p:cNvPr id="0" name="Picture 17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380163" y="5348288"/>
                          <a:ext cx="415925" cy="581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extLst>
      <p:ext uri="{BB962C8B-B14F-4D97-AF65-F5344CB8AC3E}">
        <p14:creationId xmlns:p14="http://schemas.microsoft.com/office/powerpoint/2010/main" val="3227061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981200" y="274638"/>
            <a:ext cx="8229600" cy="715962"/>
          </a:xfrm>
        </p:spPr>
        <p:txBody>
          <a:bodyPr/>
          <a:lstStyle/>
          <a:p>
            <a:pPr eaLnBrk="1" hangingPunct="1"/>
            <a:r>
              <a:rPr lang="en-US" sz="3200" b="1"/>
              <a:t>Tactics: Finding the acceleration vector</a:t>
            </a:r>
          </a:p>
        </p:txBody>
      </p:sp>
      <p:pic>
        <p:nvPicPr>
          <p:cNvPr id="29699" name="Picture 3" descr="Picture 4"/>
          <p:cNvPicPr>
            <a:picLocks noChangeAspect="1" noChangeArrowheads="1"/>
          </p:cNvPicPr>
          <p:nvPr/>
        </p:nvPicPr>
        <p:blipFill>
          <a:blip r:embed="rId3"/>
          <a:srcRect/>
          <a:stretch>
            <a:fillRect/>
          </a:stretch>
        </p:blipFill>
        <p:spPr bwMode="auto">
          <a:xfrm>
            <a:off x="1524000" y="1455739"/>
            <a:ext cx="9144000" cy="3946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58240" y="137161"/>
            <a:ext cx="9875520" cy="594042"/>
          </a:xfrm>
        </p:spPr>
        <p:txBody>
          <a:bodyPr/>
          <a:lstStyle/>
          <a:p>
            <a:pPr eaLnBrk="1" hangingPunct="1"/>
            <a:r>
              <a:rPr lang="en-US" dirty="0" smtClean="0"/>
              <a:t>Clickers…</a:t>
            </a:r>
          </a:p>
        </p:txBody>
      </p:sp>
      <p:sp>
        <p:nvSpPr>
          <p:cNvPr id="4099" name="Rectangle 3"/>
          <p:cNvSpPr>
            <a:spLocks noGrp="1" noChangeArrowheads="1"/>
          </p:cNvSpPr>
          <p:nvPr>
            <p:ph type="body" idx="1"/>
          </p:nvPr>
        </p:nvSpPr>
        <p:spPr>
          <a:xfrm>
            <a:off x="883920" y="1779125"/>
            <a:ext cx="10332720" cy="2411875"/>
          </a:xfrm>
        </p:spPr>
        <p:txBody>
          <a:bodyPr/>
          <a:lstStyle/>
          <a:p>
            <a:pPr>
              <a:spcAft>
                <a:spcPts val="720"/>
              </a:spcAft>
            </a:pPr>
            <a:r>
              <a:rPr lang="en-CA" sz="2400" dirty="0">
                <a:solidFill>
                  <a:schemeClr val="bg1">
                    <a:lumMod val="65000"/>
                  </a:schemeClr>
                </a:solidFill>
              </a:rPr>
              <a:t>You will receive marks participation only; there is no penalty for getting the wrong answer. </a:t>
            </a:r>
          </a:p>
          <a:p>
            <a:pPr>
              <a:spcAft>
                <a:spcPts val="720"/>
              </a:spcAft>
            </a:pPr>
            <a:r>
              <a:rPr lang="en-CA" sz="2400" dirty="0"/>
              <a:t>Clicker Participation is worth </a:t>
            </a:r>
            <a:r>
              <a:rPr lang="en-CA" sz="2400" b="1" dirty="0"/>
              <a:t>2%</a:t>
            </a:r>
            <a:r>
              <a:rPr lang="en-CA" sz="2400" dirty="0"/>
              <a:t> of your course mark. </a:t>
            </a:r>
          </a:p>
          <a:p>
            <a:pPr>
              <a:spcAft>
                <a:spcPts val="720"/>
              </a:spcAft>
            </a:pPr>
            <a:r>
              <a:rPr lang="en-CA" sz="2400" dirty="0">
                <a:solidFill>
                  <a:schemeClr val="bg1">
                    <a:lumMod val="65000"/>
                  </a:schemeClr>
                </a:solidFill>
              </a:rPr>
              <a:t>Clickers cost $42 at the bookstore new, and can be sold back for half-price after you are done.  Many courses at U of T use these clickers</a:t>
            </a:r>
            <a:r>
              <a:rPr lang="en-CA" sz="2400" dirty="0" smtClean="0">
                <a:solidFill>
                  <a:schemeClr val="bg1">
                    <a:lumMod val="65000"/>
                  </a:schemeClr>
                </a:solidFill>
              </a:rPr>
              <a:t>.</a:t>
            </a:r>
            <a:endParaRPr lang="en-CA" sz="2400" dirty="0">
              <a:solidFill>
                <a:schemeClr val="bg1">
                  <a:lumMod val="65000"/>
                </a:schemeClr>
              </a:solidFill>
            </a:endParaRPr>
          </a:p>
        </p:txBody>
      </p:sp>
      <p:pic>
        <p:nvPicPr>
          <p:cNvPr id="212994" name="Picture 2" descr="http://www.classrooms.uci.edu/ars/packag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9594122" y="-336642"/>
            <a:ext cx="1645920" cy="234206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gt;clicker GO  mobile polling and audience response application for smart devices and laptop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58989">
            <a:off x="908309" y="-390550"/>
            <a:ext cx="842486" cy="21875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gt;clicker + audience response remote with LED light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7145232">
            <a:off x="7921894" y="-411641"/>
            <a:ext cx="868680" cy="169164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p:cNvSpPr txBox="1">
            <a:spLocks noChangeArrowheads="1"/>
          </p:cNvSpPr>
          <p:nvPr/>
        </p:nvSpPr>
        <p:spPr bwMode="auto">
          <a:xfrm>
            <a:off x="1889760" y="868681"/>
            <a:ext cx="7223760" cy="918719"/>
          </a:xfrm>
          <a:prstGeom prst="rect">
            <a:avLst/>
          </a:prstGeom>
          <a:noFill/>
          <a:ln w="9525">
            <a:noFill/>
            <a:miter lim="800000"/>
            <a:headEnd/>
            <a:tailEnd/>
          </a:ln>
          <a:effectLst/>
        </p:spPr>
        <p:txBody>
          <a:bodyPr vert="horz" wrap="square" lIns="109728" tIns="54864" rIns="109728" bIns="54864" numCol="1" anchor="t" anchorCtr="0" compatLnSpc="1">
            <a:prstTxWarp prst="textNoShape">
              <a:avLst/>
            </a:prstTxWarp>
          </a:bodyPr>
          <a:lstStyle>
            <a:lvl1pPr marL="285739" indent="-285739" algn="l" rtl="0" fontAlgn="base">
              <a:spcBef>
                <a:spcPct val="20000"/>
              </a:spcBef>
              <a:spcAft>
                <a:spcPct val="0"/>
              </a:spcAft>
              <a:buChar char="•"/>
              <a:defRPr sz="2667">
                <a:solidFill>
                  <a:schemeClr val="tx1"/>
                </a:solidFill>
                <a:latin typeface="+mn-lt"/>
                <a:ea typeface="+mn-ea"/>
                <a:cs typeface="+mn-cs"/>
              </a:defRPr>
            </a:lvl1pPr>
            <a:lvl2pPr marL="619100" indent="-238115" algn="l" rtl="0" fontAlgn="base">
              <a:spcBef>
                <a:spcPct val="20000"/>
              </a:spcBef>
              <a:spcAft>
                <a:spcPct val="0"/>
              </a:spcAft>
              <a:buChar char="–"/>
              <a:defRPr sz="2333">
                <a:solidFill>
                  <a:schemeClr val="tx1"/>
                </a:solidFill>
                <a:latin typeface="+mn-lt"/>
                <a:ea typeface="+mn-ea"/>
                <a:cs typeface="+mn-cs"/>
              </a:defRPr>
            </a:lvl2pPr>
            <a:lvl3pPr marL="952462" indent="-190492" algn="l" rtl="0" fontAlgn="base">
              <a:spcBef>
                <a:spcPct val="20000"/>
              </a:spcBef>
              <a:spcAft>
                <a:spcPct val="0"/>
              </a:spcAft>
              <a:buChar char="•"/>
              <a:defRPr sz="2000">
                <a:solidFill>
                  <a:schemeClr val="tx1"/>
                </a:solidFill>
                <a:latin typeface="+mn-lt"/>
                <a:ea typeface="+mn-ea"/>
                <a:cs typeface="+mn-cs"/>
              </a:defRPr>
            </a:lvl3pPr>
            <a:lvl4pPr marL="1333447" indent="-190492" algn="l" rtl="0" fontAlgn="base">
              <a:spcBef>
                <a:spcPct val="20000"/>
              </a:spcBef>
              <a:spcAft>
                <a:spcPct val="0"/>
              </a:spcAft>
              <a:buChar char="–"/>
              <a:defRPr sz="1667">
                <a:solidFill>
                  <a:schemeClr val="tx1"/>
                </a:solidFill>
                <a:latin typeface="+mn-lt"/>
                <a:ea typeface="+mn-ea"/>
                <a:cs typeface="+mn-cs"/>
              </a:defRPr>
            </a:lvl4pPr>
            <a:lvl5pPr marL="1714431" indent="-190492" algn="l" rtl="0" fontAlgn="base">
              <a:spcBef>
                <a:spcPct val="20000"/>
              </a:spcBef>
              <a:spcAft>
                <a:spcPct val="0"/>
              </a:spcAft>
              <a:buChar char="»"/>
              <a:defRPr sz="1667">
                <a:solidFill>
                  <a:schemeClr val="tx1"/>
                </a:solidFill>
                <a:latin typeface="+mn-lt"/>
                <a:ea typeface="+mn-ea"/>
                <a:cs typeface="+mn-cs"/>
              </a:defRPr>
            </a:lvl5pPr>
            <a:lvl6pPr marL="2095416" indent="-190492" algn="l" rtl="0" fontAlgn="base">
              <a:spcBef>
                <a:spcPct val="20000"/>
              </a:spcBef>
              <a:spcAft>
                <a:spcPct val="0"/>
              </a:spcAft>
              <a:buChar char="»"/>
              <a:defRPr sz="1667">
                <a:solidFill>
                  <a:schemeClr val="tx1"/>
                </a:solidFill>
                <a:latin typeface="+mn-lt"/>
                <a:ea typeface="+mn-ea"/>
                <a:cs typeface="+mn-cs"/>
              </a:defRPr>
            </a:lvl6pPr>
            <a:lvl7pPr marL="2476401" indent="-190492" algn="l" rtl="0" fontAlgn="base">
              <a:spcBef>
                <a:spcPct val="20000"/>
              </a:spcBef>
              <a:spcAft>
                <a:spcPct val="0"/>
              </a:spcAft>
              <a:buChar char="»"/>
              <a:defRPr sz="1667">
                <a:solidFill>
                  <a:schemeClr val="tx1"/>
                </a:solidFill>
                <a:latin typeface="+mn-lt"/>
                <a:ea typeface="+mn-ea"/>
                <a:cs typeface="+mn-cs"/>
              </a:defRPr>
            </a:lvl7pPr>
            <a:lvl8pPr marL="2857386" indent="-190492" algn="l" rtl="0" fontAlgn="base">
              <a:spcBef>
                <a:spcPct val="20000"/>
              </a:spcBef>
              <a:spcAft>
                <a:spcPct val="0"/>
              </a:spcAft>
              <a:buChar char="»"/>
              <a:defRPr sz="1667">
                <a:solidFill>
                  <a:schemeClr val="tx1"/>
                </a:solidFill>
                <a:latin typeface="+mn-lt"/>
                <a:ea typeface="+mn-ea"/>
                <a:cs typeface="+mn-cs"/>
              </a:defRPr>
            </a:lvl8pPr>
            <a:lvl9pPr marL="3238370" indent="-190492" algn="l" rtl="0" fontAlgn="base">
              <a:spcBef>
                <a:spcPct val="20000"/>
              </a:spcBef>
              <a:spcAft>
                <a:spcPct val="0"/>
              </a:spcAft>
              <a:buChar char="»"/>
              <a:defRPr sz="1667">
                <a:solidFill>
                  <a:schemeClr val="tx1"/>
                </a:solidFill>
                <a:latin typeface="+mn-lt"/>
                <a:ea typeface="+mn-ea"/>
                <a:cs typeface="+mn-cs"/>
              </a:defRPr>
            </a:lvl9pPr>
          </a:lstStyle>
          <a:p>
            <a:r>
              <a:rPr lang="en-CA" sz="2400" kern="0" dirty="0" smtClean="0"/>
              <a:t>There was a mistake in the notes from last class:</a:t>
            </a:r>
            <a:endParaRPr lang="en-US" sz="2400" kern="0" dirty="0"/>
          </a:p>
        </p:txBody>
      </p:sp>
      <p:sp>
        <p:nvSpPr>
          <p:cNvPr id="2" name="TextBox 1"/>
          <p:cNvSpPr txBox="1"/>
          <p:nvPr/>
        </p:nvSpPr>
        <p:spPr>
          <a:xfrm>
            <a:off x="3352107" y="4426611"/>
            <a:ext cx="5004127" cy="461665"/>
          </a:xfrm>
          <a:prstGeom prst="rect">
            <a:avLst/>
          </a:prstGeom>
          <a:noFill/>
        </p:spPr>
        <p:txBody>
          <a:bodyPr wrap="none" rtlCol="0">
            <a:spAutoFit/>
          </a:bodyPr>
          <a:lstStyle/>
          <a:p>
            <a:r>
              <a:rPr lang="en-CA" sz="2400" dirty="0" smtClean="0"/>
              <a:t>I said 3% on day 1; it’s actually 2%.</a:t>
            </a:r>
            <a:endParaRPr lang="en-CA" sz="2400" dirty="0"/>
          </a:p>
        </p:txBody>
      </p:sp>
    </p:spTree>
    <p:extLst>
      <p:ext uri="{BB962C8B-B14F-4D97-AF65-F5344CB8AC3E}">
        <p14:creationId xmlns:p14="http://schemas.microsoft.com/office/powerpoint/2010/main" val="32718438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10972800" cy="1143000"/>
          </a:xfrm>
        </p:spPr>
        <p:txBody>
          <a:bodyPr/>
          <a:lstStyle/>
          <a:p>
            <a:r>
              <a:rPr lang="en-CA" dirty="0" smtClean="0"/>
              <a:t>If an object is slowing down,</a:t>
            </a:r>
            <a:endParaRPr lang="en-CA" dirty="0"/>
          </a:p>
        </p:txBody>
      </p:sp>
      <p:sp>
        <p:nvSpPr>
          <p:cNvPr id="3" name="Content Placeholder 2"/>
          <p:cNvSpPr>
            <a:spLocks noGrp="1"/>
          </p:cNvSpPr>
          <p:nvPr>
            <p:ph idx="1"/>
          </p:nvPr>
        </p:nvSpPr>
        <p:spPr>
          <a:xfrm>
            <a:off x="2133600" y="2362200"/>
            <a:ext cx="8839200" cy="3962399"/>
          </a:xfrm>
        </p:spPr>
        <p:txBody>
          <a:bodyPr/>
          <a:lstStyle/>
          <a:p>
            <a:pPr marL="514350" indent="-514350">
              <a:buFont typeface="+mj-lt"/>
              <a:buAutoNum type="alphaUcPeriod"/>
            </a:pPr>
            <a:r>
              <a:rPr lang="en-CA" dirty="0"/>
              <a:t>its velocity must be </a:t>
            </a:r>
            <a:r>
              <a:rPr lang="en-CA" dirty="0" smtClean="0"/>
              <a:t>positive.</a:t>
            </a:r>
            <a:endParaRPr lang="en-CA" dirty="0"/>
          </a:p>
          <a:p>
            <a:pPr marL="514350" indent="-514350">
              <a:buFont typeface="+mj-lt"/>
              <a:buAutoNum type="alphaUcPeriod"/>
            </a:pPr>
            <a:r>
              <a:rPr lang="en-CA" dirty="0" smtClean="0"/>
              <a:t>its </a:t>
            </a:r>
            <a:r>
              <a:rPr lang="en-CA" dirty="0"/>
              <a:t>velocity must be </a:t>
            </a:r>
            <a:r>
              <a:rPr lang="en-CA" dirty="0" smtClean="0"/>
              <a:t>negative.</a:t>
            </a:r>
            <a:endParaRPr lang="en-CA" dirty="0"/>
          </a:p>
          <a:p>
            <a:pPr marL="514350" indent="-514350">
              <a:buFont typeface="+mj-lt"/>
              <a:buAutoNum type="alphaUcPeriod"/>
            </a:pPr>
            <a:r>
              <a:rPr lang="en-CA" dirty="0"/>
              <a:t>i</a:t>
            </a:r>
            <a:r>
              <a:rPr lang="en-CA" dirty="0" smtClean="0"/>
              <a:t>ts acceleration must be positive.</a:t>
            </a:r>
          </a:p>
          <a:p>
            <a:pPr marL="514350" indent="-514350">
              <a:buFont typeface="+mj-lt"/>
              <a:buAutoNum type="alphaUcPeriod"/>
            </a:pPr>
            <a:r>
              <a:rPr lang="en-CA" dirty="0"/>
              <a:t>i</a:t>
            </a:r>
            <a:r>
              <a:rPr lang="en-CA" dirty="0" smtClean="0"/>
              <a:t>ts acceleration must be negative.</a:t>
            </a:r>
          </a:p>
          <a:p>
            <a:pPr marL="514350" indent="-514350">
              <a:buFont typeface="+mj-lt"/>
              <a:buAutoNum type="alphaUcPeriod"/>
            </a:pPr>
            <a:r>
              <a:rPr lang="en-CA" dirty="0"/>
              <a:t>t</a:t>
            </a:r>
            <a:r>
              <a:rPr lang="en-CA" dirty="0" smtClean="0"/>
              <a:t>he acceleration and velocity vectors must be in opposite directions.</a:t>
            </a:r>
          </a:p>
        </p:txBody>
      </p:sp>
      <p:sp>
        <p:nvSpPr>
          <p:cNvPr id="4" name="TextBox 6"/>
          <p:cNvSpPr txBox="1">
            <a:spLocks noChangeArrowheads="1"/>
          </p:cNvSpPr>
          <p:nvPr/>
        </p:nvSpPr>
        <p:spPr bwMode="auto">
          <a:xfrm>
            <a:off x="2209800" y="381000"/>
            <a:ext cx="5334000" cy="661988"/>
          </a:xfrm>
          <a:prstGeom prst="rect">
            <a:avLst/>
          </a:prstGeom>
          <a:noFill/>
          <a:ln w="9525">
            <a:noFill/>
            <a:miter lim="800000"/>
            <a:headEnd/>
            <a:tailEnd/>
          </a:ln>
        </p:spPr>
        <p:txBody>
          <a:bodyPr>
            <a:prstTxWarp prst="textNoShape">
              <a:avLst/>
            </a:prstTxWarp>
            <a:spAutoFit/>
          </a:bodyPr>
          <a:lstStyle/>
          <a:p>
            <a:r>
              <a:rPr lang="en-US" sz="3700" dirty="0" smtClean="0"/>
              <a:t>Clicker Question 4</a:t>
            </a:r>
            <a:endParaRPr lang="en-US" sz="3700" dirty="0"/>
          </a:p>
        </p:txBody>
      </p:sp>
      <mc:AlternateContent xmlns:mc="http://schemas.openxmlformats.org/markup-compatibility/2006">
        <mc:Choice xmlns:p14="http://schemas.microsoft.com/office/powerpoint/2010/main" Requires="p14">
          <p:contentPart p14:bwMode="auto" r:id="rId2">
            <p14:nvContentPartPr>
              <p14:cNvPr id="90114" name="Ink 2"/>
              <p14:cNvContentPartPr>
                <a14:cpLocks xmlns:a14="http://schemas.microsoft.com/office/drawing/2010/main" noRot="1" noChangeAspect="1" noEditPoints="1" noChangeArrowheads="1" noChangeShapeType="1"/>
              </p14:cNvContentPartPr>
              <p14:nvPr/>
            </p14:nvContentPartPr>
            <p14:xfrm>
              <a:off x="6296025" y="4295775"/>
              <a:ext cx="15875" cy="7938"/>
            </p14:xfrm>
          </p:contentPart>
        </mc:Choice>
        <mc:Fallback>
          <p:pic>
            <p:nvPicPr>
              <p:cNvPr id="90114" name="Ink 2"/>
              <p:cNvPicPr>
                <a:picLocks noRot="1" noChangeAspect="1" noEditPoints="1" noChangeArrowheads="1" noChangeShapeType="1"/>
              </p:cNvPicPr>
              <p:nvPr/>
            </p:nvPicPr>
            <p:blipFill>
              <a:blip r:embed="rId3"/>
              <a:stretch>
                <a:fillRect/>
              </a:stretch>
            </p:blipFill>
            <p:spPr>
              <a:xfrm>
                <a:off x="6289531" y="4289563"/>
                <a:ext cx="28864" cy="20363"/>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90115" name="Ink 3"/>
              <p14:cNvContentPartPr>
                <a14:cpLocks xmlns:a14="http://schemas.microsoft.com/office/drawing/2010/main" noRot="1" noChangeAspect="1" noEditPoints="1" noChangeArrowheads="1" noChangeShapeType="1"/>
              </p14:cNvContentPartPr>
              <p14:nvPr/>
            </p14:nvContentPartPr>
            <p14:xfrm>
              <a:off x="9701213" y="4773613"/>
              <a:ext cx="73025" cy="9525"/>
            </p14:xfrm>
          </p:contentPart>
        </mc:Choice>
        <mc:Fallback>
          <p:pic>
            <p:nvPicPr>
              <p:cNvPr id="90115" name="Ink 3"/>
              <p:cNvPicPr>
                <a:picLocks noRot="1" noChangeAspect="1" noEditPoints="1" noChangeArrowheads="1" noChangeShapeType="1"/>
              </p:cNvPicPr>
              <p:nvPr/>
            </p:nvPicPr>
            <p:blipFill>
              <a:blip r:embed="rId5"/>
              <a:stretch>
                <a:fillRect/>
              </a:stretch>
            </p:blipFill>
            <p:spPr>
              <a:xfrm>
                <a:off x="9694738" y="4767019"/>
                <a:ext cx="85975" cy="22713"/>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90116" name="Ink 4"/>
              <p14:cNvContentPartPr>
                <a14:cpLocks xmlns:a14="http://schemas.microsoft.com/office/drawing/2010/main" noRot="1" noChangeAspect="1" noEditPoints="1" noChangeArrowheads="1" noChangeShapeType="1"/>
              </p14:cNvContentPartPr>
              <p14:nvPr/>
            </p14:nvContentPartPr>
            <p14:xfrm>
              <a:off x="10253663" y="4446588"/>
              <a:ext cx="17462" cy="17462"/>
            </p14:xfrm>
          </p:contentPart>
        </mc:Choice>
        <mc:Fallback>
          <p:pic>
            <p:nvPicPr>
              <p:cNvPr id="90116" name="Ink 4"/>
              <p:cNvPicPr>
                <a:picLocks noRot="1" noChangeAspect="1" noEditPoints="1" noChangeArrowheads="1" noChangeShapeType="1"/>
              </p:cNvPicPr>
              <p:nvPr/>
            </p:nvPicPr>
            <p:blipFill>
              <a:blip r:embed="rId7"/>
              <a:stretch>
                <a:fillRect/>
              </a:stretch>
            </p:blipFill>
            <p:spPr>
              <a:xfrm>
                <a:off x="10247248" y="4440173"/>
                <a:ext cx="30291" cy="30291"/>
              </a:xfrm>
              <a:prstGeom prst="rect">
                <a:avLst/>
              </a:prstGeom>
            </p:spPr>
          </p:pic>
        </mc:Fallback>
      </mc:AlternateContent>
    </p:spTree>
    <p:extLst>
      <p:ext uri="{BB962C8B-B14F-4D97-AF65-F5344CB8AC3E}">
        <p14:creationId xmlns:p14="http://schemas.microsoft.com/office/powerpoint/2010/main" val="10750361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981200" y="274638"/>
            <a:ext cx="8229600" cy="487362"/>
          </a:xfrm>
        </p:spPr>
        <p:txBody>
          <a:bodyPr/>
          <a:lstStyle/>
          <a:p>
            <a:pPr eaLnBrk="1" hangingPunct="1"/>
            <a:r>
              <a:rPr lang="en-US" sz="3200" b="1">
                <a:solidFill>
                  <a:srgbClr val="336699"/>
                </a:solidFill>
              </a:rPr>
              <a:t>Tactics: Finding the acceleration vector</a:t>
            </a:r>
          </a:p>
        </p:txBody>
      </p:sp>
      <p:pic>
        <p:nvPicPr>
          <p:cNvPr id="25603" name="Picture 3" descr="Picture 2"/>
          <p:cNvPicPr>
            <a:picLocks noChangeAspect="1" noChangeArrowheads="1"/>
          </p:cNvPicPr>
          <p:nvPr/>
        </p:nvPicPr>
        <p:blipFill>
          <a:blip r:embed="rId3"/>
          <a:srcRect/>
          <a:stretch>
            <a:fillRect/>
          </a:stretch>
        </p:blipFill>
        <p:spPr bwMode="auto">
          <a:xfrm>
            <a:off x="1905000" y="804863"/>
            <a:ext cx="8534400" cy="5656262"/>
          </a:xfrm>
          <a:prstGeom prst="rect">
            <a:avLst/>
          </a:prstGeom>
          <a:noFill/>
          <a:ln w="9525">
            <a:noFill/>
            <a:miter lim="800000"/>
            <a:headEnd/>
            <a:tailEnd/>
          </a:ln>
        </p:spPr>
      </p:pic>
      <p:sp>
        <p:nvSpPr>
          <p:cNvPr id="25604" name="Comment 4"/>
          <p:cNvSpPr>
            <a:spLocks noRot="1" noChangeAspect="1" noEditPoints="1" noChangeArrowheads="1" noChangeShapeType="1" noTextEdit="1"/>
          </p:cNvSpPr>
          <p:nvPr/>
        </p:nvSpPr>
        <p:spPr bwMode="auto">
          <a:xfrm>
            <a:off x="2360614" y="6880225"/>
            <a:ext cx="1587" cy="1588"/>
          </a:xfrm>
          <a:custGeom>
            <a:avLst/>
            <a:gdLst>
              <a:gd name="T0" fmla="*/ 0 w 1"/>
              <a:gd name="T1" fmla="*/ 0 h 1"/>
              <a:gd name="T2" fmla="*/ 0 w 1"/>
              <a:gd name="T3" fmla="*/ 0 h 1"/>
              <a:gd name="T4" fmla="*/ 0 60000 65536"/>
              <a:gd name="T5" fmla="*/ 0 60000 65536"/>
              <a:gd name="T6" fmla="*/ 0 w 1"/>
              <a:gd name="T7" fmla="*/ 0 h 1"/>
              <a:gd name="T8" fmla="*/ 1 w 1"/>
              <a:gd name="T9" fmla="*/ 1 h 1"/>
            </a:gdLst>
            <a:ahLst/>
            <a:cxnLst>
              <a:cxn ang="T4">
                <a:pos x="T0" y="T1"/>
              </a:cxn>
              <a:cxn ang="T5">
                <a:pos x="T2" y="T3"/>
              </a:cxn>
            </a:cxnLst>
            <a:rect l="T6" t="T7" r="T8" b="T9"/>
            <a:pathLst>
              <a:path w="1" h="1" extrusionOk="0">
                <a:moveTo>
                  <a:pt x="0" y="0"/>
                </a:moveTo>
                <a:lnTo>
                  <a:pt x="0" y="0"/>
                </a:lnTo>
              </a:path>
            </a:pathLst>
          </a:custGeom>
          <a:noFill/>
          <a:ln w="19050" cap="rnd">
            <a:solidFill>
              <a:srgbClr val="000080"/>
            </a:solidFill>
            <a:round/>
            <a:headEnd/>
            <a:tailEnd/>
          </a:ln>
        </p:spPr>
        <p:txBody>
          <a:bodyP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981200" y="152401"/>
            <a:ext cx="8229600" cy="411163"/>
          </a:xfrm>
        </p:spPr>
        <p:txBody>
          <a:bodyPr/>
          <a:lstStyle/>
          <a:p>
            <a:pPr eaLnBrk="1" hangingPunct="1"/>
            <a:r>
              <a:rPr lang="en-US" sz="3200" b="1"/>
              <a:t>Tactics: Finding the acceleration vector</a:t>
            </a:r>
          </a:p>
        </p:txBody>
      </p:sp>
      <p:pic>
        <p:nvPicPr>
          <p:cNvPr id="27651" name="Picture 3" descr="Picture 1"/>
          <p:cNvPicPr>
            <a:picLocks noChangeAspect="1" noChangeArrowheads="1"/>
          </p:cNvPicPr>
          <p:nvPr/>
        </p:nvPicPr>
        <p:blipFill>
          <a:blip r:embed="rId3"/>
          <a:srcRect/>
          <a:stretch>
            <a:fillRect/>
          </a:stretch>
        </p:blipFill>
        <p:spPr bwMode="auto">
          <a:xfrm>
            <a:off x="3132138" y="609600"/>
            <a:ext cx="5757862" cy="624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66402"/>
            <a:ext cx="10515602" cy="2431435"/>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From the PHY131H1F Fall 2012 Test 1, Oct. 2, 2012</a:t>
            </a:r>
          </a:p>
          <a:p>
            <a:endParaRPr lang="en-US" sz="28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Below </a:t>
            </a:r>
            <a:r>
              <a:rPr lang="en-US" sz="2400" dirty="0">
                <a:latin typeface="Times New Roman" panose="02020603050405020304" pitchFamily="18" charset="0"/>
                <a:cs typeface="Times New Roman" panose="02020603050405020304" pitchFamily="18" charset="0"/>
              </a:rPr>
              <a:t>is a motion diagram for an object with smooth motion and a constant value of acceleration.  We define positive displacements as being toward the right.  What can you say about the sign of the acceleration and whether the object is speeding up or slowing down?</a:t>
            </a:r>
            <a:endParaRPr lang="en-CA" sz="24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86273" y="2897837"/>
            <a:ext cx="10915127" cy="2308324"/>
          </a:xfrm>
          <a:prstGeom prst="rect">
            <a:avLst/>
          </a:prstGeom>
          <a:noFill/>
        </p:spPr>
        <p:txBody>
          <a:bodyPr wrap="square" rtlCol="0">
            <a:spAutoFit/>
          </a:bodyPr>
          <a:lstStyle/>
          <a:p>
            <a:pPr marL="800100" lvl="1" indent="-342900">
              <a:buFont typeface="+mj-lt"/>
              <a:buAutoNum type="alphaUcPeriod"/>
            </a:pPr>
            <a:r>
              <a:rPr lang="en-US" sz="2400" dirty="0">
                <a:latin typeface="Times New Roman" panose="02020603050405020304" pitchFamily="18" charset="0"/>
                <a:cs typeface="Times New Roman" panose="02020603050405020304" pitchFamily="18" charset="0"/>
              </a:rPr>
              <a:t>The acceleration is negative, and the object is slowing down.</a:t>
            </a:r>
            <a:endParaRPr lang="en-CA" sz="2400" dirty="0">
              <a:latin typeface="Times New Roman" panose="02020603050405020304" pitchFamily="18" charset="0"/>
              <a:cs typeface="Times New Roman" panose="02020603050405020304" pitchFamily="18" charset="0"/>
            </a:endParaRPr>
          </a:p>
          <a:p>
            <a:pPr marL="800100" lvl="1" indent="-342900">
              <a:buFont typeface="+mj-lt"/>
              <a:buAutoNum type="alphaUcPeriod"/>
            </a:pPr>
            <a:r>
              <a:rPr lang="en-US" sz="2400" dirty="0">
                <a:latin typeface="Times New Roman" panose="02020603050405020304" pitchFamily="18" charset="0"/>
                <a:cs typeface="Times New Roman" panose="02020603050405020304" pitchFamily="18" charset="0"/>
              </a:rPr>
              <a:t>The acceleration is positive, and the object is speeding up.</a:t>
            </a:r>
            <a:endParaRPr lang="en-CA" sz="2400" dirty="0">
              <a:latin typeface="Times New Roman" panose="02020603050405020304" pitchFamily="18" charset="0"/>
              <a:cs typeface="Times New Roman" panose="02020603050405020304" pitchFamily="18" charset="0"/>
            </a:endParaRPr>
          </a:p>
          <a:p>
            <a:pPr marL="800100" lvl="1" indent="-342900">
              <a:buFont typeface="+mj-lt"/>
              <a:buAutoNum type="alphaUcPeriod"/>
            </a:pPr>
            <a:r>
              <a:rPr lang="en-US" sz="2400" dirty="0">
                <a:latin typeface="Times New Roman" panose="02020603050405020304" pitchFamily="18" charset="0"/>
                <a:cs typeface="Times New Roman" panose="02020603050405020304" pitchFamily="18" charset="0"/>
              </a:rPr>
              <a:t>The acceleration is positive, and the object may be speeding up or slowing down.</a:t>
            </a:r>
            <a:endParaRPr lang="en-CA" sz="2400" dirty="0">
              <a:latin typeface="Times New Roman" panose="02020603050405020304" pitchFamily="18" charset="0"/>
              <a:cs typeface="Times New Roman" panose="02020603050405020304" pitchFamily="18" charset="0"/>
            </a:endParaRPr>
          </a:p>
          <a:p>
            <a:pPr marL="800100" lvl="1" indent="-342900">
              <a:buFont typeface="+mj-lt"/>
              <a:buAutoNum type="alphaUcPeriod"/>
            </a:pPr>
            <a:r>
              <a:rPr lang="en-US" sz="2400" dirty="0">
                <a:latin typeface="Times New Roman" panose="02020603050405020304" pitchFamily="18" charset="0"/>
                <a:cs typeface="Times New Roman" panose="02020603050405020304" pitchFamily="18" charset="0"/>
              </a:rPr>
              <a:t>The acceleration may be positive or negative, and the object is speeding up.</a:t>
            </a:r>
            <a:endParaRPr lang="en-CA" sz="2400" dirty="0">
              <a:latin typeface="Times New Roman" panose="02020603050405020304" pitchFamily="18" charset="0"/>
              <a:cs typeface="Times New Roman" panose="02020603050405020304" pitchFamily="18" charset="0"/>
            </a:endParaRPr>
          </a:p>
          <a:p>
            <a:pPr marL="800100" lvl="1" indent="-342900">
              <a:buFont typeface="+mj-lt"/>
              <a:buAutoNum type="alphaUcPeriod"/>
            </a:pPr>
            <a:r>
              <a:rPr lang="en-US" sz="2400" dirty="0">
                <a:latin typeface="Times New Roman" panose="02020603050405020304" pitchFamily="18" charset="0"/>
                <a:cs typeface="Times New Roman" panose="02020603050405020304" pitchFamily="18" charset="0"/>
              </a:rPr>
              <a:t>The acceleration may be positive or negative, and the object may be speeding up or slowing down</a:t>
            </a:r>
            <a:r>
              <a:rPr lang="en-US" sz="2400" dirty="0" smtClean="0">
                <a:latin typeface="Times New Roman" panose="02020603050405020304" pitchFamily="18" charset="0"/>
                <a:cs typeface="Times New Roman" panose="02020603050405020304" pitchFamily="18" charset="0"/>
              </a:rPr>
              <a:t>.</a:t>
            </a:r>
            <a:endParaRPr lang="en-CA" sz="2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685799" y="5590678"/>
            <a:ext cx="10630949" cy="581522"/>
          </a:xfrm>
          <a:prstGeom prst="rect">
            <a:avLst/>
          </a:prstGeom>
        </p:spPr>
      </p:pic>
      <p:sp>
        <p:nvSpPr>
          <p:cNvPr id="5" name="TextBox 6"/>
          <p:cNvSpPr txBox="1">
            <a:spLocks noChangeArrowheads="1"/>
          </p:cNvSpPr>
          <p:nvPr/>
        </p:nvSpPr>
        <p:spPr bwMode="auto">
          <a:xfrm>
            <a:off x="0" y="0"/>
            <a:ext cx="5334000" cy="461665"/>
          </a:xfrm>
          <a:prstGeom prst="rect">
            <a:avLst/>
          </a:prstGeom>
          <a:noFill/>
          <a:ln w="9525">
            <a:noFill/>
            <a:miter lim="800000"/>
            <a:headEnd/>
            <a:tailEnd/>
          </a:ln>
        </p:spPr>
        <p:txBody>
          <a:bodyPr>
            <a:prstTxWarp prst="textNoShape">
              <a:avLst/>
            </a:prstTxWarp>
            <a:spAutoFit/>
          </a:bodyPr>
          <a:lstStyle/>
          <a:p>
            <a:r>
              <a:rPr lang="en-US" sz="2400" dirty="0" smtClean="0"/>
              <a:t>Clicker Question 5</a:t>
            </a:r>
            <a:endParaRPr lang="en-US" sz="2400" dirty="0"/>
          </a:p>
        </p:txBody>
      </p:sp>
      <mc:AlternateContent xmlns:mc="http://schemas.openxmlformats.org/markup-compatibility/2006">
        <mc:Choice xmlns:p14="http://schemas.microsoft.com/office/powerpoint/2010/main" Requires="p14">
          <p:contentPart p14:bwMode="auto" r:id="rId3">
            <p14:nvContentPartPr>
              <p14:cNvPr id="91138" name="Ink 2"/>
              <p14:cNvContentPartPr>
                <a14:cpLocks xmlns:a14="http://schemas.microsoft.com/office/drawing/2010/main" noRot="1" noChangeAspect="1" noEditPoints="1" noChangeArrowheads="1" noChangeShapeType="1"/>
              </p14:cNvContentPartPr>
              <p14:nvPr/>
            </p14:nvContentPartPr>
            <p14:xfrm>
              <a:off x="9715500" y="5240338"/>
              <a:ext cx="1590675" cy="144462"/>
            </p14:xfrm>
          </p:contentPart>
        </mc:Choice>
        <mc:Fallback>
          <p:pic>
            <p:nvPicPr>
              <p:cNvPr id="91138" name="Ink 2"/>
              <p:cNvPicPr>
                <a:picLocks noRot="1" noChangeAspect="1" noEditPoints="1" noChangeArrowheads="1" noChangeShapeType="1"/>
              </p:cNvPicPr>
              <p:nvPr/>
            </p:nvPicPr>
            <p:blipFill>
              <a:blip r:embed="rId4"/>
              <a:stretch>
                <a:fillRect/>
              </a:stretch>
            </p:blipFill>
            <p:spPr>
              <a:xfrm>
                <a:off x="9709021" y="5233853"/>
                <a:ext cx="1603634" cy="157431"/>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91139" name="Ink 3"/>
              <p14:cNvContentPartPr>
                <a14:cpLocks xmlns:a14="http://schemas.microsoft.com/office/drawing/2010/main" noRot="1" noChangeAspect="1" noEditPoints="1" noChangeArrowheads="1" noChangeShapeType="1"/>
              </p14:cNvContentPartPr>
              <p14:nvPr/>
            </p14:nvContentPartPr>
            <p14:xfrm>
              <a:off x="11004550" y="4948238"/>
              <a:ext cx="320675" cy="223837"/>
            </p14:xfrm>
          </p:contentPart>
        </mc:Choice>
        <mc:Fallback>
          <p:pic>
            <p:nvPicPr>
              <p:cNvPr id="91139" name="Ink 3"/>
              <p:cNvPicPr>
                <a:picLocks noRot="1" noChangeAspect="1" noEditPoints="1" noChangeArrowheads="1" noChangeShapeType="1"/>
              </p:cNvPicPr>
              <p:nvPr/>
            </p:nvPicPr>
            <p:blipFill>
              <a:blip r:embed="rId6"/>
              <a:stretch>
                <a:fillRect/>
              </a:stretch>
            </p:blipFill>
            <p:spPr>
              <a:xfrm>
                <a:off x="10998072" y="4941760"/>
                <a:ext cx="333632" cy="236792"/>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91140" name="Ink 4"/>
              <p14:cNvContentPartPr>
                <a14:cpLocks xmlns:a14="http://schemas.microsoft.com/office/drawing/2010/main" noRot="1" noChangeAspect="1" noEditPoints="1" noChangeArrowheads="1" noChangeShapeType="1"/>
              </p14:cNvContentPartPr>
              <p14:nvPr/>
            </p14:nvContentPartPr>
            <p14:xfrm>
              <a:off x="10271125" y="5180013"/>
              <a:ext cx="6350" cy="22225"/>
            </p14:xfrm>
          </p:contentPart>
        </mc:Choice>
        <mc:Fallback>
          <p:pic>
            <p:nvPicPr>
              <p:cNvPr id="91140" name="Ink 4"/>
              <p:cNvPicPr>
                <a:picLocks noRot="1" noChangeAspect="1" noEditPoints="1" noChangeArrowheads="1" noChangeShapeType="1"/>
              </p:cNvPicPr>
              <p:nvPr/>
            </p:nvPicPr>
            <p:blipFill>
              <a:blip r:embed="rId8"/>
              <a:stretch>
                <a:fillRect/>
              </a:stretch>
            </p:blipFill>
            <p:spPr>
              <a:xfrm>
                <a:off x="10264775" y="5173663"/>
                <a:ext cx="19050" cy="34925"/>
              </a:xfrm>
              <a:prstGeom prst="rect">
                <a:avLst/>
              </a:prstGeom>
            </p:spPr>
          </p:pic>
        </mc:Fallback>
      </mc:AlternateContent>
    </p:spTree>
    <p:extLst>
      <p:ext uri="{BB962C8B-B14F-4D97-AF65-F5344CB8AC3E}">
        <p14:creationId xmlns:p14="http://schemas.microsoft.com/office/powerpoint/2010/main" val="2076713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Fall 2012 Test 1 results</a:t>
            </a:r>
            <a:endParaRPr lang="en-CA" dirty="0"/>
          </a:p>
        </p:txBody>
      </p:sp>
      <p:sp>
        <p:nvSpPr>
          <p:cNvPr id="5" name="TextBox 4"/>
          <p:cNvSpPr txBox="1"/>
          <p:nvPr/>
        </p:nvSpPr>
        <p:spPr>
          <a:xfrm>
            <a:off x="1981200" y="5334507"/>
            <a:ext cx="4191000" cy="1200329"/>
          </a:xfrm>
          <a:prstGeom prst="rect">
            <a:avLst/>
          </a:prstGeom>
          <a:noFill/>
        </p:spPr>
        <p:txBody>
          <a:bodyPr wrap="square" rtlCol="0">
            <a:spAutoFit/>
          </a:bodyPr>
          <a:lstStyle/>
          <a:p>
            <a:r>
              <a:rPr lang="en-CA" sz="2400" dirty="0"/>
              <a:t>Average test mark was </a:t>
            </a:r>
            <a:r>
              <a:rPr lang="en-CA" sz="2400" dirty="0" smtClean="0"/>
              <a:t>63%</a:t>
            </a:r>
            <a:endParaRPr lang="en-CA" sz="2400" dirty="0"/>
          </a:p>
          <a:p>
            <a:r>
              <a:rPr lang="en-CA" sz="2400" dirty="0" smtClean="0"/>
              <a:t>21% </a:t>
            </a:r>
            <a:r>
              <a:rPr lang="en-CA" sz="2400" dirty="0"/>
              <a:t>of the class got </a:t>
            </a:r>
            <a:r>
              <a:rPr lang="en-CA" sz="2400" dirty="0" smtClean="0"/>
              <a:t> A</a:t>
            </a:r>
            <a:endParaRPr lang="en-CA" sz="2400" dirty="0"/>
          </a:p>
          <a:p>
            <a:r>
              <a:rPr lang="en-CA" sz="2400" dirty="0" smtClean="0"/>
              <a:t>18% </a:t>
            </a:r>
            <a:r>
              <a:rPr lang="en-CA" sz="2400" dirty="0"/>
              <a:t>got </a:t>
            </a:r>
            <a:r>
              <a:rPr lang="en-CA" sz="2400" dirty="0" smtClean="0"/>
              <a:t>B</a:t>
            </a:r>
            <a:endParaRPr lang="en-CA" sz="2400" dirty="0"/>
          </a:p>
        </p:txBody>
      </p:sp>
      <p:sp>
        <p:nvSpPr>
          <p:cNvPr id="6" name="TextBox 5"/>
          <p:cNvSpPr txBox="1"/>
          <p:nvPr/>
        </p:nvSpPr>
        <p:spPr>
          <a:xfrm>
            <a:off x="6553200" y="5334507"/>
            <a:ext cx="3657600" cy="1200329"/>
          </a:xfrm>
          <a:prstGeom prst="rect">
            <a:avLst/>
          </a:prstGeom>
          <a:noFill/>
        </p:spPr>
        <p:txBody>
          <a:bodyPr wrap="square" rtlCol="0">
            <a:spAutoFit/>
          </a:bodyPr>
          <a:lstStyle/>
          <a:p>
            <a:r>
              <a:rPr lang="en-CA" sz="2400" dirty="0" smtClean="0"/>
              <a:t>19% </a:t>
            </a:r>
            <a:r>
              <a:rPr lang="en-CA" sz="2400" dirty="0"/>
              <a:t>got </a:t>
            </a:r>
            <a:r>
              <a:rPr lang="en-CA" sz="2400" dirty="0" smtClean="0"/>
              <a:t>C</a:t>
            </a:r>
            <a:endParaRPr lang="en-CA" sz="2400" dirty="0"/>
          </a:p>
          <a:p>
            <a:r>
              <a:rPr lang="en-CA" sz="2400" dirty="0" smtClean="0"/>
              <a:t>17% </a:t>
            </a:r>
            <a:r>
              <a:rPr lang="en-CA" sz="2400" dirty="0"/>
              <a:t>got </a:t>
            </a:r>
            <a:r>
              <a:rPr lang="en-CA" sz="2400" dirty="0" smtClean="0"/>
              <a:t>D</a:t>
            </a:r>
            <a:endParaRPr lang="en-CA" sz="2400" dirty="0"/>
          </a:p>
          <a:p>
            <a:r>
              <a:rPr lang="en-CA" sz="2400" dirty="0" smtClean="0"/>
              <a:t>24% </a:t>
            </a:r>
            <a:r>
              <a:rPr lang="en-CA" sz="2400" dirty="0"/>
              <a:t>failed</a:t>
            </a:r>
          </a:p>
        </p:txBody>
      </p:sp>
      <p:graphicFrame>
        <p:nvGraphicFramePr>
          <p:cNvPr id="7" name="Chart 6"/>
          <p:cNvGraphicFramePr>
            <a:graphicFrameLocks/>
          </p:cNvGraphicFramePr>
          <p:nvPr>
            <p:extLst>
              <p:ext uri="{D42A27DB-BD31-4B8C-83A1-F6EECF244321}">
                <p14:modId xmlns:p14="http://schemas.microsoft.com/office/powerpoint/2010/main" val="2644019926"/>
              </p:ext>
            </p:extLst>
          </p:nvPr>
        </p:nvGraphicFramePr>
        <p:xfrm>
          <a:off x="1066800" y="1417639"/>
          <a:ext cx="8229600" cy="3763961"/>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7696200" y="2209800"/>
            <a:ext cx="338554" cy="369332"/>
          </a:xfrm>
          <a:prstGeom prst="rect">
            <a:avLst/>
          </a:prstGeom>
          <a:noFill/>
        </p:spPr>
        <p:txBody>
          <a:bodyPr wrap="none" rtlCol="0">
            <a:spAutoFit/>
          </a:bodyPr>
          <a:lstStyle/>
          <a:p>
            <a:r>
              <a:rPr lang="en-CA" dirty="0" smtClean="0"/>
              <a:t>A</a:t>
            </a:r>
            <a:endParaRPr lang="en-CA" dirty="0"/>
          </a:p>
        </p:txBody>
      </p:sp>
      <p:sp>
        <p:nvSpPr>
          <p:cNvPr id="8" name="TextBox 7"/>
          <p:cNvSpPr txBox="1"/>
          <p:nvPr/>
        </p:nvSpPr>
        <p:spPr>
          <a:xfrm>
            <a:off x="8382000" y="2772598"/>
            <a:ext cx="473206" cy="369332"/>
          </a:xfrm>
          <a:prstGeom prst="rect">
            <a:avLst/>
          </a:prstGeom>
          <a:noFill/>
        </p:spPr>
        <p:txBody>
          <a:bodyPr wrap="none" rtlCol="0">
            <a:spAutoFit/>
          </a:bodyPr>
          <a:lstStyle/>
          <a:p>
            <a:r>
              <a:rPr lang="en-CA" dirty="0" smtClean="0"/>
              <a:t>A+</a:t>
            </a:r>
            <a:endParaRPr lang="en-CA" dirty="0"/>
          </a:p>
        </p:txBody>
      </p:sp>
      <p:sp>
        <p:nvSpPr>
          <p:cNvPr id="9" name="TextBox 8"/>
          <p:cNvSpPr txBox="1"/>
          <p:nvPr/>
        </p:nvSpPr>
        <p:spPr>
          <a:xfrm>
            <a:off x="7086600" y="1664490"/>
            <a:ext cx="338554" cy="369332"/>
          </a:xfrm>
          <a:prstGeom prst="rect">
            <a:avLst/>
          </a:prstGeom>
          <a:noFill/>
        </p:spPr>
        <p:txBody>
          <a:bodyPr wrap="none" rtlCol="0">
            <a:spAutoFit/>
          </a:bodyPr>
          <a:lstStyle/>
          <a:p>
            <a:r>
              <a:rPr lang="en-CA" dirty="0"/>
              <a:t>B</a:t>
            </a:r>
          </a:p>
        </p:txBody>
      </p:sp>
      <p:sp>
        <p:nvSpPr>
          <p:cNvPr id="10" name="TextBox 9"/>
          <p:cNvSpPr txBox="1"/>
          <p:nvPr/>
        </p:nvSpPr>
        <p:spPr>
          <a:xfrm>
            <a:off x="6324600" y="1688068"/>
            <a:ext cx="351378" cy="369332"/>
          </a:xfrm>
          <a:prstGeom prst="rect">
            <a:avLst/>
          </a:prstGeom>
          <a:noFill/>
        </p:spPr>
        <p:txBody>
          <a:bodyPr wrap="none" rtlCol="0">
            <a:spAutoFit/>
          </a:bodyPr>
          <a:lstStyle/>
          <a:p>
            <a:r>
              <a:rPr lang="en-CA" dirty="0" smtClean="0"/>
              <a:t>C</a:t>
            </a:r>
            <a:endParaRPr lang="en-CA" dirty="0"/>
          </a:p>
        </p:txBody>
      </p:sp>
      <p:sp>
        <p:nvSpPr>
          <p:cNvPr id="11" name="TextBox 10"/>
          <p:cNvSpPr txBox="1"/>
          <p:nvPr/>
        </p:nvSpPr>
        <p:spPr>
          <a:xfrm>
            <a:off x="5638800" y="1942993"/>
            <a:ext cx="351378" cy="369332"/>
          </a:xfrm>
          <a:prstGeom prst="rect">
            <a:avLst/>
          </a:prstGeom>
          <a:noFill/>
        </p:spPr>
        <p:txBody>
          <a:bodyPr wrap="none" rtlCol="0">
            <a:spAutoFit/>
          </a:bodyPr>
          <a:lstStyle/>
          <a:p>
            <a:r>
              <a:rPr lang="en-CA" dirty="0"/>
              <a:t>D</a:t>
            </a:r>
          </a:p>
        </p:txBody>
      </p:sp>
      <p:sp>
        <p:nvSpPr>
          <p:cNvPr id="12" name="TextBox 11"/>
          <p:cNvSpPr txBox="1"/>
          <p:nvPr/>
        </p:nvSpPr>
        <p:spPr>
          <a:xfrm>
            <a:off x="4932070" y="2227812"/>
            <a:ext cx="325730" cy="369332"/>
          </a:xfrm>
          <a:prstGeom prst="rect">
            <a:avLst/>
          </a:prstGeom>
          <a:noFill/>
        </p:spPr>
        <p:txBody>
          <a:bodyPr wrap="none" rtlCol="0">
            <a:spAutoFit/>
          </a:bodyPr>
          <a:lstStyle/>
          <a:p>
            <a:r>
              <a:rPr lang="en-CA" dirty="0" smtClean="0"/>
              <a:t>F</a:t>
            </a:r>
            <a:endParaRPr lang="en-CA" dirty="0"/>
          </a:p>
        </p:txBody>
      </p:sp>
      <p:sp>
        <p:nvSpPr>
          <p:cNvPr id="13" name="TextBox 12"/>
          <p:cNvSpPr txBox="1"/>
          <p:nvPr/>
        </p:nvSpPr>
        <p:spPr>
          <a:xfrm>
            <a:off x="9067800" y="2597144"/>
            <a:ext cx="1981199" cy="830997"/>
          </a:xfrm>
          <a:prstGeom prst="rect">
            <a:avLst/>
          </a:prstGeom>
          <a:noFill/>
        </p:spPr>
        <p:txBody>
          <a:bodyPr wrap="square" rtlCol="0">
            <a:spAutoFit/>
          </a:bodyPr>
          <a:lstStyle/>
          <a:p>
            <a:r>
              <a:rPr lang="en-CA" sz="2400" dirty="0" smtClean="0"/>
              <a:t>849 students wrote Test 1.</a:t>
            </a:r>
            <a:endParaRPr lang="en-CA" sz="2400" dirty="0"/>
          </a:p>
        </p:txBody>
      </p:sp>
      <p:sp>
        <p:nvSpPr>
          <p:cNvPr id="14" name="TextBox 13"/>
          <p:cNvSpPr txBox="1"/>
          <p:nvPr/>
        </p:nvSpPr>
        <p:spPr>
          <a:xfrm>
            <a:off x="2939934" y="4694745"/>
            <a:ext cx="7272251" cy="461665"/>
          </a:xfrm>
          <a:prstGeom prst="rect">
            <a:avLst/>
          </a:prstGeom>
          <a:noFill/>
        </p:spPr>
        <p:txBody>
          <a:bodyPr wrap="square" rtlCol="0">
            <a:spAutoFit/>
          </a:bodyPr>
          <a:lstStyle/>
          <a:p>
            <a:r>
              <a:rPr lang="en-CA" sz="2400" dirty="0" smtClean="0"/>
              <a:t>26 students wrote a perfect test 1 (100%)</a:t>
            </a:r>
            <a:endParaRPr lang="en-CA" sz="2400" dirty="0"/>
          </a:p>
        </p:txBody>
      </p:sp>
    </p:spTree>
    <p:extLst>
      <p:ext uri="{BB962C8B-B14F-4D97-AF65-F5344CB8AC3E}">
        <p14:creationId xmlns:p14="http://schemas.microsoft.com/office/powerpoint/2010/main" val="35169177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p:cNvGraphicFramePr>
            <a:graphicFrameLocks/>
          </p:cNvGraphicFramePr>
          <p:nvPr>
            <p:extLst>
              <p:ext uri="{D42A27DB-BD31-4B8C-83A1-F6EECF244321}">
                <p14:modId xmlns:p14="http://schemas.microsoft.com/office/powerpoint/2010/main" val="242137919"/>
              </p:ext>
            </p:extLst>
          </p:nvPr>
        </p:nvGraphicFramePr>
        <p:xfrm>
          <a:off x="1981200" y="1219201"/>
          <a:ext cx="7086600" cy="3886199"/>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CA" dirty="0" smtClean="0"/>
              <a:t>Fall 2012 Final Course Marks</a:t>
            </a:r>
            <a:endParaRPr lang="en-CA" dirty="0"/>
          </a:p>
        </p:txBody>
      </p:sp>
      <p:sp>
        <p:nvSpPr>
          <p:cNvPr id="5" name="TextBox 4"/>
          <p:cNvSpPr txBox="1"/>
          <p:nvPr/>
        </p:nvSpPr>
        <p:spPr>
          <a:xfrm>
            <a:off x="1981200" y="5334507"/>
            <a:ext cx="4191000" cy="830997"/>
          </a:xfrm>
          <a:prstGeom prst="rect">
            <a:avLst/>
          </a:prstGeom>
          <a:noFill/>
        </p:spPr>
        <p:txBody>
          <a:bodyPr wrap="square" rtlCol="0">
            <a:spAutoFit/>
          </a:bodyPr>
          <a:lstStyle/>
          <a:p>
            <a:r>
              <a:rPr lang="en-CA" sz="2400" dirty="0" smtClean="0"/>
              <a:t>32% </a:t>
            </a:r>
            <a:r>
              <a:rPr lang="en-CA" sz="2400" dirty="0"/>
              <a:t>of the class got </a:t>
            </a:r>
            <a:r>
              <a:rPr lang="en-CA" sz="2400" dirty="0" smtClean="0"/>
              <a:t> A</a:t>
            </a:r>
            <a:endParaRPr lang="en-CA" sz="2400" dirty="0"/>
          </a:p>
          <a:p>
            <a:r>
              <a:rPr lang="en-CA" sz="2400" dirty="0"/>
              <a:t>2</a:t>
            </a:r>
            <a:r>
              <a:rPr lang="en-CA" sz="2400" dirty="0" smtClean="0"/>
              <a:t>8% </a:t>
            </a:r>
            <a:r>
              <a:rPr lang="en-CA" sz="2400" dirty="0"/>
              <a:t>got </a:t>
            </a:r>
            <a:r>
              <a:rPr lang="en-CA" sz="2400" dirty="0" smtClean="0"/>
              <a:t>B</a:t>
            </a:r>
            <a:endParaRPr lang="en-CA" sz="2400" dirty="0"/>
          </a:p>
        </p:txBody>
      </p:sp>
      <p:sp>
        <p:nvSpPr>
          <p:cNvPr id="6" name="TextBox 5"/>
          <p:cNvSpPr txBox="1"/>
          <p:nvPr/>
        </p:nvSpPr>
        <p:spPr>
          <a:xfrm>
            <a:off x="6553200" y="5334507"/>
            <a:ext cx="3657600" cy="1200329"/>
          </a:xfrm>
          <a:prstGeom prst="rect">
            <a:avLst/>
          </a:prstGeom>
          <a:noFill/>
        </p:spPr>
        <p:txBody>
          <a:bodyPr wrap="square" rtlCol="0">
            <a:spAutoFit/>
          </a:bodyPr>
          <a:lstStyle/>
          <a:p>
            <a:r>
              <a:rPr lang="en-CA" sz="2400" dirty="0" smtClean="0"/>
              <a:t>25% </a:t>
            </a:r>
            <a:r>
              <a:rPr lang="en-CA" sz="2400" dirty="0"/>
              <a:t>got </a:t>
            </a:r>
            <a:r>
              <a:rPr lang="en-CA" sz="2400" dirty="0" smtClean="0"/>
              <a:t>C</a:t>
            </a:r>
            <a:endParaRPr lang="en-CA" sz="2400" dirty="0"/>
          </a:p>
          <a:p>
            <a:r>
              <a:rPr lang="en-CA" sz="2400" dirty="0" smtClean="0"/>
              <a:t>10% </a:t>
            </a:r>
            <a:r>
              <a:rPr lang="en-CA" sz="2400" dirty="0"/>
              <a:t>got </a:t>
            </a:r>
            <a:r>
              <a:rPr lang="en-CA" sz="2400" dirty="0" smtClean="0"/>
              <a:t>D</a:t>
            </a:r>
            <a:endParaRPr lang="en-CA" sz="2400" dirty="0"/>
          </a:p>
          <a:p>
            <a:r>
              <a:rPr lang="en-CA" sz="2400" dirty="0"/>
              <a:t>6</a:t>
            </a:r>
            <a:r>
              <a:rPr lang="en-CA" sz="2400" dirty="0" smtClean="0"/>
              <a:t>% </a:t>
            </a:r>
            <a:r>
              <a:rPr lang="en-CA" sz="2400" dirty="0"/>
              <a:t>failed</a:t>
            </a:r>
          </a:p>
        </p:txBody>
      </p:sp>
      <p:sp>
        <p:nvSpPr>
          <p:cNvPr id="3" name="TextBox 2"/>
          <p:cNvSpPr txBox="1"/>
          <p:nvPr/>
        </p:nvSpPr>
        <p:spPr>
          <a:xfrm>
            <a:off x="7803911" y="1761900"/>
            <a:ext cx="338554" cy="369332"/>
          </a:xfrm>
          <a:prstGeom prst="rect">
            <a:avLst/>
          </a:prstGeom>
          <a:noFill/>
        </p:spPr>
        <p:txBody>
          <a:bodyPr wrap="none" rtlCol="0">
            <a:spAutoFit/>
          </a:bodyPr>
          <a:lstStyle/>
          <a:p>
            <a:r>
              <a:rPr lang="en-CA" dirty="0" smtClean="0"/>
              <a:t>A</a:t>
            </a:r>
            <a:endParaRPr lang="en-CA" dirty="0"/>
          </a:p>
        </p:txBody>
      </p:sp>
      <p:sp>
        <p:nvSpPr>
          <p:cNvPr id="8" name="TextBox 7"/>
          <p:cNvSpPr txBox="1"/>
          <p:nvPr/>
        </p:nvSpPr>
        <p:spPr>
          <a:xfrm>
            <a:off x="8382000" y="3326622"/>
            <a:ext cx="473206" cy="369332"/>
          </a:xfrm>
          <a:prstGeom prst="rect">
            <a:avLst/>
          </a:prstGeom>
          <a:noFill/>
        </p:spPr>
        <p:txBody>
          <a:bodyPr wrap="none" rtlCol="0">
            <a:spAutoFit/>
          </a:bodyPr>
          <a:lstStyle/>
          <a:p>
            <a:r>
              <a:rPr lang="en-CA" dirty="0" smtClean="0"/>
              <a:t>A+</a:t>
            </a:r>
            <a:endParaRPr lang="en-CA" dirty="0"/>
          </a:p>
        </p:txBody>
      </p:sp>
      <p:sp>
        <p:nvSpPr>
          <p:cNvPr id="9" name="TextBox 8"/>
          <p:cNvSpPr txBox="1"/>
          <p:nvPr/>
        </p:nvSpPr>
        <p:spPr>
          <a:xfrm>
            <a:off x="7087292" y="1453393"/>
            <a:ext cx="338554" cy="369332"/>
          </a:xfrm>
          <a:prstGeom prst="rect">
            <a:avLst/>
          </a:prstGeom>
          <a:noFill/>
        </p:spPr>
        <p:txBody>
          <a:bodyPr wrap="none" rtlCol="0">
            <a:spAutoFit/>
          </a:bodyPr>
          <a:lstStyle/>
          <a:p>
            <a:r>
              <a:rPr lang="en-CA" dirty="0"/>
              <a:t>B</a:t>
            </a:r>
          </a:p>
        </p:txBody>
      </p:sp>
      <p:sp>
        <p:nvSpPr>
          <p:cNvPr id="10" name="TextBox 9"/>
          <p:cNvSpPr txBox="1"/>
          <p:nvPr/>
        </p:nvSpPr>
        <p:spPr>
          <a:xfrm>
            <a:off x="6487392" y="1720787"/>
            <a:ext cx="351378" cy="369332"/>
          </a:xfrm>
          <a:prstGeom prst="rect">
            <a:avLst/>
          </a:prstGeom>
          <a:noFill/>
        </p:spPr>
        <p:txBody>
          <a:bodyPr wrap="none" rtlCol="0">
            <a:spAutoFit/>
          </a:bodyPr>
          <a:lstStyle/>
          <a:p>
            <a:r>
              <a:rPr lang="en-CA" dirty="0" smtClean="0"/>
              <a:t>C</a:t>
            </a:r>
            <a:endParaRPr lang="en-CA" dirty="0"/>
          </a:p>
        </p:txBody>
      </p:sp>
      <p:sp>
        <p:nvSpPr>
          <p:cNvPr id="11" name="TextBox 10"/>
          <p:cNvSpPr txBox="1"/>
          <p:nvPr/>
        </p:nvSpPr>
        <p:spPr>
          <a:xfrm>
            <a:off x="5847671" y="3243496"/>
            <a:ext cx="351378" cy="369332"/>
          </a:xfrm>
          <a:prstGeom prst="rect">
            <a:avLst/>
          </a:prstGeom>
          <a:noFill/>
        </p:spPr>
        <p:txBody>
          <a:bodyPr wrap="none" rtlCol="0">
            <a:spAutoFit/>
          </a:bodyPr>
          <a:lstStyle/>
          <a:p>
            <a:r>
              <a:rPr lang="en-CA" dirty="0"/>
              <a:t>D</a:t>
            </a:r>
          </a:p>
        </p:txBody>
      </p:sp>
      <p:sp>
        <p:nvSpPr>
          <p:cNvPr id="12" name="TextBox 11"/>
          <p:cNvSpPr txBox="1"/>
          <p:nvPr/>
        </p:nvSpPr>
        <p:spPr>
          <a:xfrm>
            <a:off x="5257800" y="3883648"/>
            <a:ext cx="325730" cy="369332"/>
          </a:xfrm>
          <a:prstGeom prst="rect">
            <a:avLst/>
          </a:prstGeom>
          <a:noFill/>
        </p:spPr>
        <p:txBody>
          <a:bodyPr wrap="none" rtlCol="0">
            <a:spAutoFit/>
          </a:bodyPr>
          <a:lstStyle/>
          <a:p>
            <a:r>
              <a:rPr lang="en-CA" dirty="0" smtClean="0"/>
              <a:t>F</a:t>
            </a:r>
            <a:endParaRPr lang="en-CA" dirty="0"/>
          </a:p>
        </p:txBody>
      </p:sp>
      <p:sp>
        <p:nvSpPr>
          <p:cNvPr id="4" name="TextBox 3"/>
          <p:cNvSpPr txBox="1"/>
          <p:nvPr/>
        </p:nvSpPr>
        <p:spPr>
          <a:xfrm>
            <a:off x="9107606" y="1680828"/>
            <a:ext cx="2864715" cy="2677656"/>
          </a:xfrm>
          <a:prstGeom prst="rect">
            <a:avLst/>
          </a:prstGeom>
          <a:noFill/>
        </p:spPr>
        <p:txBody>
          <a:bodyPr wrap="square" rtlCol="0">
            <a:spAutoFit/>
          </a:bodyPr>
          <a:lstStyle/>
          <a:p>
            <a:r>
              <a:rPr lang="en-CA" sz="2400" dirty="0" smtClean="0"/>
              <a:t>644 students completed the course.</a:t>
            </a:r>
          </a:p>
          <a:p>
            <a:endParaRPr lang="en-CA" sz="2400" dirty="0" smtClean="0"/>
          </a:p>
          <a:p>
            <a:r>
              <a:rPr lang="en-CA" sz="2400" dirty="0" smtClean="0"/>
              <a:t>That’s ¾ of the students who wrote Test 1.</a:t>
            </a:r>
            <a:endParaRPr lang="en-CA" sz="2400" dirty="0"/>
          </a:p>
        </p:txBody>
      </p:sp>
    </p:spTree>
    <p:extLst>
      <p:ext uri="{BB962C8B-B14F-4D97-AF65-F5344CB8AC3E}">
        <p14:creationId xmlns:p14="http://schemas.microsoft.com/office/powerpoint/2010/main" val="18704462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838200"/>
          </a:xfrm>
        </p:spPr>
        <p:txBody>
          <a:bodyPr/>
          <a:lstStyle/>
          <a:p>
            <a:r>
              <a:rPr lang="en-CA" dirty="0" smtClean="0"/>
              <a:t>Piazza Discussion Board</a:t>
            </a:r>
            <a:endParaRPr lang="en-CA" dirty="0"/>
          </a:p>
        </p:txBody>
      </p:sp>
      <p:sp>
        <p:nvSpPr>
          <p:cNvPr id="3" name="Content Placeholder 2"/>
          <p:cNvSpPr>
            <a:spLocks noGrp="1"/>
          </p:cNvSpPr>
          <p:nvPr>
            <p:ph idx="1"/>
          </p:nvPr>
        </p:nvSpPr>
        <p:spPr>
          <a:xfrm>
            <a:off x="642851" y="3733800"/>
            <a:ext cx="10972800" cy="2514600"/>
          </a:xfrm>
        </p:spPr>
        <p:txBody>
          <a:bodyPr/>
          <a:lstStyle/>
          <a:p>
            <a:r>
              <a:rPr lang="en-CA" dirty="0" smtClean="0"/>
              <a:t>This is a fast way to get answers to your questions, sometimes from other students</a:t>
            </a:r>
          </a:p>
          <a:p>
            <a:r>
              <a:rPr lang="en-CA" dirty="0" smtClean="0"/>
              <a:t>It is optional, and it is free</a:t>
            </a:r>
          </a:p>
          <a:p>
            <a:r>
              <a:rPr lang="en-CA" dirty="0"/>
              <a:t>Simply visit </a:t>
            </a:r>
            <a:r>
              <a:rPr lang="en-CA" dirty="0">
                <a:hlinkClick r:id="rId2"/>
              </a:rPr>
              <a:t>https://piazza.com</a:t>
            </a:r>
            <a:r>
              <a:rPr lang="en-CA" dirty="0" smtClean="0">
                <a:hlinkClick r:id="rId2"/>
              </a:rPr>
              <a:t>/</a:t>
            </a:r>
            <a:r>
              <a:rPr lang="en-CA" dirty="0" smtClean="0"/>
              <a:t> </a:t>
            </a:r>
            <a:endParaRPr lang="en-CA" dirty="0"/>
          </a:p>
        </p:txBody>
      </p:sp>
      <p:pic>
        <p:nvPicPr>
          <p:cNvPr id="4" name="Picture 3"/>
          <p:cNvPicPr>
            <a:picLocks noChangeAspect="1"/>
          </p:cNvPicPr>
          <p:nvPr/>
        </p:nvPicPr>
        <p:blipFill>
          <a:blip r:embed="rId3"/>
          <a:stretch>
            <a:fillRect/>
          </a:stretch>
        </p:blipFill>
        <p:spPr>
          <a:xfrm>
            <a:off x="609600" y="1417638"/>
            <a:ext cx="10864946" cy="2011362"/>
          </a:xfrm>
          <a:prstGeom prst="rect">
            <a:avLst/>
          </a:prstGeom>
        </p:spPr>
      </p:pic>
    </p:spTree>
    <p:extLst>
      <p:ext uri="{BB962C8B-B14F-4D97-AF65-F5344CB8AC3E}">
        <p14:creationId xmlns:p14="http://schemas.microsoft.com/office/powerpoint/2010/main" val="16381434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52600" y="5067300"/>
            <a:ext cx="8750300" cy="1562100"/>
          </a:xfrm>
          <a:prstGeom prst="rect">
            <a:avLst/>
          </a:prstGeom>
        </p:spPr>
      </p:pic>
      <p:sp>
        <p:nvSpPr>
          <p:cNvPr id="3" name="TextBox 2"/>
          <p:cNvSpPr txBox="1"/>
          <p:nvPr/>
        </p:nvSpPr>
        <p:spPr>
          <a:xfrm>
            <a:off x="1295400" y="533400"/>
            <a:ext cx="9144000" cy="2308324"/>
          </a:xfrm>
          <a:prstGeom prst="rect">
            <a:avLst/>
          </a:prstGeom>
          <a:noFill/>
        </p:spPr>
        <p:txBody>
          <a:bodyPr wrap="square" rtlCol="0">
            <a:spAutoFit/>
          </a:bodyPr>
          <a:lstStyle/>
          <a:p>
            <a:r>
              <a:rPr lang="en-US" sz="2400" dirty="0"/>
              <a:t>A ball rolls up a ramp, and then down the ramp.  We keep track of the position of the ball at 6 instants as it climbs up the ramp.  At instant 6, it stops momentarily as it turns around.  Then it rolls back down.  Shown below is the motion diagram for the final 6 instants as it rolls down the ramp.</a:t>
            </a:r>
          </a:p>
          <a:p>
            <a:r>
              <a:rPr lang="en-US" sz="2400" dirty="0"/>
              <a:t>At which instant is the </a:t>
            </a:r>
            <a:r>
              <a:rPr lang="en-US" sz="2400" b="1" dirty="0"/>
              <a:t>speed</a:t>
            </a:r>
            <a:r>
              <a:rPr lang="en-US" sz="2400" dirty="0"/>
              <a:t> of the ball the greatest?</a:t>
            </a:r>
          </a:p>
        </p:txBody>
      </p:sp>
      <p:sp>
        <p:nvSpPr>
          <p:cNvPr id="4" name="TextBox 3"/>
          <p:cNvSpPr txBox="1"/>
          <p:nvPr/>
        </p:nvSpPr>
        <p:spPr>
          <a:xfrm>
            <a:off x="1752600" y="2971800"/>
            <a:ext cx="8763000" cy="1938992"/>
          </a:xfrm>
          <a:prstGeom prst="rect">
            <a:avLst/>
          </a:prstGeom>
          <a:noFill/>
        </p:spPr>
        <p:txBody>
          <a:bodyPr wrap="square" rtlCol="0">
            <a:spAutoFit/>
          </a:bodyPr>
          <a:lstStyle/>
          <a:p>
            <a:pPr marL="342900" indent="-342900">
              <a:buAutoNum type="alphaUcPeriod"/>
            </a:pPr>
            <a:r>
              <a:rPr lang="en-US" sz="2400" dirty="0"/>
              <a:t> 6</a:t>
            </a:r>
          </a:p>
          <a:p>
            <a:pPr marL="342900" indent="-342900">
              <a:buAutoNum type="alphaUcPeriod"/>
            </a:pPr>
            <a:r>
              <a:rPr lang="en-US" sz="2400" dirty="0"/>
              <a:t> 9</a:t>
            </a:r>
          </a:p>
          <a:p>
            <a:pPr marL="342900" indent="-342900">
              <a:buAutoNum type="alphaUcPeriod"/>
            </a:pPr>
            <a:r>
              <a:rPr lang="en-US" sz="2400" dirty="0"/>
              <a:t> 11</a:t>
            </a:r>
          </a:p>
          <a:p>
            <a:pPr marL="342900" indent="-342900">
              <a:buAutoNum type="alphaUcPeriod"/>
            </a:pPr>
            <a:r>
              <a:rPr lang="en-US" sz="2400" dirty="0"/>
              <a:t> The speed is zero at point 6, but the same at points 7 to 11</a:t>
            </a:r>
          </a:p>
          <a:p>
            <a:pPr marL="342900" indent="-342900">
              <a:buAutoNum type="alphaUcPeriod"/>
            </a:pPr>
            <a:r>
              <a:rPr lang="en-US" sz="2400" dirty="0"/>
              <a:t> The speed is the same at points 6 through 11</a:t>
            </a:r>
          </a:p>
        </p:txBody>
      </p:sp>
      <p:sp>
        <p:nvSpPr>
          <p:cNvPr id="5" name="TextBox 6"/>
          <p:cNvSpPr txBox="1">
            <a:spLocks noChangeArrowheads="1"/>
          </p:cNvSpPr>
          <p:nvPr/>
        </p:nvSpPr>
        <p:spPr bwMode="auto">
          <a:xfrm>
            <a:off x="0" y="0"/>
            <a:ext cx="5334000" cy="461665"/>
          </a:xfrm>
          <a:prstGeom prst="rect">
            <a:avLst/>
          </a:prstGeom>
          <a:noFill/>
          <a:ln w="9525">
            <a:noFill/>
            <a:miter lim="800000"/>
            <a:headEnd/>
            <a:tailEnd/>
          </a:ln>
        </p:spPr>
        <p:txBody>
          <a:bodyPr>
            <a:prstTxWarp prst="textNoShape">
              <a:avLst/>
            </a:prstTxWarp>
            <a:spAutoFit/>
          </a:bodyPr>
          <a:lstStyle/>
          <a:p>
            <a:r>
              <a:rPr lang="en-US" sz="2400" dirty="0" smtClean="0"/>
              <a:t>Clicker Question 6</a:t>
            </a:r>
            <a:endParaRPr lang="en-US" sz="2400" dirty="0"/>
          </a:p>
        </p:txBody>
      </p:sp>
      <mc:AlternateContent xmlns:mc="http://schemas.openxmlformats.org/markup-compatibility/2006">
        <mc:Choice xmlns:p14="http://schemas.microsoft.com/office/powerpoint/2010/main" Requires="p14">
          <p:contentPart p14:bwMode="auto" r:id="rId3">
            <p14:nvContentPartPr>
              <p14:cNvPr id="94210" name="Ink 2"/>
              <p14:cNvContentPartPr>
                <a14:cpLocks xmlns:a14="http://schemas.microsoft.com/office/drawing/2010/main" noRot="1" noChangeAspect="1" noEditPoints="1" noChangeArrowheads="1" noChangeShapeType="1"/>
              </p14:cNvContentPartPr>
              <p14:nvPr/>
            </p14:nvContentPartPr>
            <p14:xfrm>
              <a:off x="9625013" y="5330825"/>
              <a:ext cx="7937" cy="41275"/>
            </p14:xfrm>
          </p:contentPart>
        </mc:Choice>
        <mc:Fallback>
          <p:pic>
            <p:nvPicPr>
              <p:cNvPr id="94210" name="Ink 2"/>
              <p:cNvPicPr>
                <a:picLocks noRot="1" noChangeAspect="1" noEditPoints="1" noChangeArrowheads="1" noChangeShapeType="1"/>
              </p:cNvPicPr>
              <p:nvPr/>
            </p:nvPicPr>
            <p:blipFill>
              <a:blip r:embed="rId4"/>
              <a:stretch>
                <a:fillRect/>
              </a:stretch>
            </p:blipFill>
            <p:spPr>
              <a:xfrm>
                <a:off x="9618519" y="5324365"/>
                <a:ext cx="20925" cy="54196"/>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94211" name="Ink 3"/>
              <p14:cNvContentPartPr>
                <a14:cpLocks xmlns:a14="http://schemas.microsoft.com/office/drawing/2010/main" noRot="1" noChangeAspect="1" noEditPoints="1" noChangeArrowheads="1" noChangeShapeType="1"/>
              </p14:cNvContentPartPr>
              <p14:nvPr/>
            </p14:nvContentPartPr>
            <p14:xfrm>
              <a:off x="9893300" y="5383213"/>
              <a:ext cx="17463" cy="4762"/>
            </p14:xfrm>
          </p:contentPart>
        </mc:Choice>
        <mc:Fallback>
          <p:pic>
            <p:nvPicPr>
              <p:cNvPr id="94211" name="Ink 3"/>
              <p:cNvPicPr>
                <a:picLocks noRot="1" noChangeAspect="1" noEditPoints="1" noChangeArrowheads="1" noChangeShapeType="1"/>
              </p:cNvPicPr>
              <p:nvPr/>
            </p:nvPicPr>
            <p:blipFill>
              <a:blip r:embed="rId6"/>
              <a:stretch>
                <a:fillRect/>
              </a:stretch>
            </p:blipFill>
            <p:spPr>
              <a:xfrm>
                <a:off x="9886885" y="5376619"/>
                <a:ext cx="30293" cy="17949"/>
              </a:xfrm>
              <a:prstGeom prst="rect">
                <a:avLst/>
              </a:prstGeom>
            </p:spPr>
          </p:pic>
        </mc:Fallback>
      </mc:AlternateContent>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52600" y="5219700"/>
            <a:ext cx="8750300" cy="1562100"/>
          </a:xfrm>
          <a:prstGeom prst="rect">
            <a:avLst/>
          </a:prstGeom>
        </p:spPr>
      </p:pic>
      <p:sp>
        <p:nvSpPr>
          <p:cNvPr id="3" name="TextBox 2"/>
          <p:cNvSpPr txBox="1"/>
          <p:nvPr/>
        </p:nvSpPr>
        <p:spPr>
          <a:xfrm>
            <a:off x="1219200" y="457200"/>
            <a:ext cx="9525000" cy="2308324"/>
          </a:xfrm>
          <a:prstGeom prst="rect">
            <a:avLst/>
          </a:prstGeom>
          <a:noFill/>
        </p:spPr>
        <p:txBody>
          <a:bodyPr wrap="square" rtlCol="0">
            <a:spAutoFit/>
          </a:bodyPr>
          <a:lstStyle/>
          <a:p>
            <a:r>
              <a:rPr lang="en-US" sz="2400" dirty="0"/>
              <a:t>A ball rolls up a ramp, and then down the ramp.  We keep track of the position of the ball at 6 instants as it climbs up the ramp.  At instant 6, it stops momentarily as it turns around.  Then it rolls back down.  Shown below is the motion diagram for the final 6 instants as it rolls down the ramp.</a:t>
            </a:r>
          </a:p>
          <a:p>
            <a:r>
              <a:rPr lang="en-US" sz="2400" dirty="0"/>
              <a:t>At which instant is the </a:t>
            </a:r>
            <a:r>
              <a:rPr lang="en-US" sz="2400" b="1" dirty="0"/>
              <a:t>acceleration</a:t>
            </a:r>
            <a:r>
              <a:rPr lang="en-US" sz="2400" dirty="0"/>
              <a:t> of the ball the greatest?</a:t>
            </a:r>
          </a:p>
        </p:txBody>
      </p:sp>
      <p:sp>
        <p:nvSpPr>
          <p:cNvPr id="4" name="TextBox 3"/>
          <p:cNvSpPr txBox="1"/>
          <p:nvPr/>
        </p:nvSpPr>
        <p:spPr>
          <a:xfrm>
            <a:off x="1725386" y="2743200"/>
            <a:ext cx="8763000" cy="2308324"/>
          </a:xfrm>
          <a:prstGeom prst="rect">
            <a:avLst/>
          </a:prstGeom>
          <a:noFill/>
        </p:spPr>
        <p:txBody>
          <a:bodyPr wrap="square" rtlCol="0">
            <a:spAutoFit/>
          </a:bodyPr>
          <a:lstStyle/>
          <a:p>
            <a:pPr marL="342900" indent="-342900">
              <a:buAutoNum type="alphaUcPeriod"/>
            </a:pPr>
            <a:r>
              <a:rPr lang="en-US" sz="2400" dirty="0"/>
              <a:t> 6</a:t>
            </a:r>
          </a:p>
          <a:p>
            <a:pPr marL="342900" indent="-342900">
              <a:buAutoNum type="alphaUcPeriod"/>
            </a:pPr>
            <a:r>
              <a:rPr lang="en-US" sz="2400" dirty="0"/>
              <a:t> 9</a:t>
            </a:r>
          </a:p>
          <a:p>
            <a:pPr marL="342900" indent="-342900">
              <a:buAutoNum type="alphaUcPeriod"/>
            </a:pPr>
            <a:r>
              <a:rPr lang="en-US" sz="2400" dirty="0"/>
              <a:t> 11</a:t>
            </a:r>
          </a:p>
          <a:p>
            <a:pPr marL="342900" indent="-342900">
              <a:buAutoNum type="alphaUcPeriod"/>
            </a:pPr>
            <a:r>
              <a:rPr lang="en-US" sz="2400" dirty="0"/>
              <a:t> The acceleration is zero at point 6, but about the same at points 7 to 11</a:t>
            </a:r>
          </a:p>
          <a:p>
            <a:pPr marL="342900" indent="-342900">
              <a:buAutoNum type="alphaUcPeriod"/>
            </a:pPr>
            <a:r>
              <a:rPr lang="en-US" sz="2400" dirty="0"/>
              <a:t> The acceleration is about the same at points 6 through 11</a:t>
            </a:r>
          </a:p>
        </p:txBody>
      </p:sp>
      <p:sp>
        <p:nvSpPr>
          <p:cNvPr id="5" name="TextBox 6"/>
          <p:cNvSpPr txBox="1">
            <a:spLocks noChangeArrowheads="1"/>
          </p:cNvSpPr>
          <p:nvPr/>
        </p:nvSpPr>
        <p:spPr bwMode="auto">
          <a:xfrm>
            <a:off x="0" y="0"/>
            <a:ext cx="5334000" cy="461665"/>
          </a:xfrm>
          <a:prstGeom prst="rect">
            <a:avLst/>
          </a:prstGeom>
          <a:noFill/>
          <a:ln w="9525">
            <a:noFill/>
            <a:miter lim="800000"/>
            <a:headEnd/>
            <a:tailEnd/>
          </a:ln>
        </p:spPr>
        <p:txBody>
          <a:bodyPr>
            <a:prstTxWarp prst="textNoShape">
              <a:avLst/>
            </a:prstTxWarp>
            <a:spAutoFit/>
          </a:bodyPr>
          <a:lstStyle/>
          <a:p>
            <a:r>
              <a:rPr lang="en-US" sz="2400" dirty="0" smtClean="0"/>
              <a:t>Clicker Question 7</a:t>
            </a:r>
            <a:endParaRPr lang="en-US"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9753600" cy="584775"/>
          </a:xfrm>
          <a:prstGeom prst="rect">
            <a:avLst/>
          </a:prstGeom>
          <a:noFill/>
        </p:spPr>
        <p:txBody>
          <a:bodyPr wrap="square" rtlCol="0">
            <a:spAutoFit/>
          </a:bodyPr>
          <a:lstStyle/>
          <a:p>
            <a:r>
              <a:rPr lang="en-CA" sz="3200" dirty="0" smtClean="0"/>
              <a:t>Tennis ball thrown straight up:</a:t>
            </a:r>
            <a:endParaRPr lang="en-CA" sz="3200" dirty="0"/>
          </a:p>
        </p:txBody>
      </p:sp>
      <p:cxnSp>
        <p:nvCxnSpPr>
          <p:cNvPr id="4" name="Straight Connector 3"/>
          <p:cNvCxnSpPr/>
          <p:nvPr/>
        </p:nvCxnSpPr>
        <p:spPr>
          <a:xfrm>
            <a:off x="3048000" y="1219200"/>
            <a:ext cx="0" cy="1219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flipH="1">
            <a:off x="2438400" y="2286000"/>
            <a:ext cx="62484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3048000" y="2895600"/>
            <a:ext cx="0" cy="19050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2438400" y="3962400"/>
            <a:ext cx="62484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3048000" y="5410200"/>
            <a:ext cx="0" cy="1219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2438400" y="5791200"/>
            <a:ext cx="62484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mc:Choice xmlns:p14="http://schemas.microsoft.com/office/powerpoint/2010/main" Requires="p14">
          <p:contentPart p14:bwMode="auto" r:id="rId2">
            <p14:nvContentPartPr>
              <p14:cNvPr id="95234" name="Ink 2"/>
              <p14:cNvContentPartPr>
                <a14:cpLocks xmlns:a14="http://schemas.microsoft.com/office/drawing/2010/main" noRot="1" noChangeAspect="1" noEditPoints="1" noChangeArrowheads="1" noChangeShapeType="1"/>
              </p14:cNvContentPartPr>
              <p14:nvPr/>
            </p14:nvContentPartPr>
            <p14:xfrm>
              <a:off x="2520950" y="1173163"/>
              <a:ext cx="571500" cy="498475"/>
            </p14:xfrm>
          </p:contentPart>
        </mc:Choice>
        <mc:Fallback>
          <p:pic>
            <p:nvPicPr>
              <p:cNvPr id="95234" name="Ink 2"/>
              <p:cNvPicPr>
                <a:picLocks noRot="1" noChangeAspect="1" noEditPoints="1" noChangeArrowheads="1" noChangeShapeType="1"/>
              </p:cNvPicPr>
              <p:nvPr/>
            </p:nvPicPr>
            <p:blipFill>
              <a:blip r:embed="rId3"/>
              <a:stretch>
                <a:fillRect/>
              </a:stretch>
            </p:blipFill>
            <p:spPr>
              <a:xfrm>
                <a:off x="2514468" y="1166685"/>
                <a:ext cx="584464" cy="511432"/>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95235" name="Ink 3"/>
              <p14:cNvContentPartPr>
                <a14:cpLocks xmlns:a14="http://schemas.microsoft.com/office/drawing/2010/main" noRot="1" noChangeAspect="1" noEditPoints="1" noChangeArrowheads="1" noChangeShapeType="1"/>
              </p14:cNvContentPartPr>
              <p14:nvPr/>
            </p14:nvContentPartPr>
            <p14:xfrm>
              <a:off x="8450263" y="2193925"/>
              <a:ext cx="206375" cy="252413"/>
            </p14:xfrm>
          </p:contentPart>
        </mc:Choice>
        <mc:Fallback>
          <p:pic>
            <p:nvPicPr>
              <p:cNvPr id="95235" name="Ink 3"/>
              <p:cNvPicPr>
                <a:picLocks noRot="1" noChangeAspect="1" noEditPoints="1" noChangeArrowheads="1" noChangeShapeType="1"/>
              </p:cNvPicPr>
              <p:nvPr/>
            </p:nvPicPr>
            <p:blipFill>
              <a:blip r:embed="rId5"/>
              <a:stretch>
                <a:fillRect/>
              </a:stretch>
            </p:blipFill>
            <p:spPr>
              <a:xfrm>
                <a:off x="8443780" y="2187444"/>
                <a:ext cx="219341" cy="265376"/>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95236" name="Ink 4"/>
              <p14:cNvContentPartPr>
                <a14:cpLocks xmlns:a14="http://schemas.microsoft.com/office/drawing/2010/main" noRot="1" noChangeAspect="1" noEditPoints="1" noChangeArrowheads="1" noChangeShapeType="1"/>
              </p14:cNvContentPartPr>
              <p14:nvPr/>
            </p14:nvContentPartPr>
            <p14:xfrm>
              <a:off x="8975725" y="2008188"/>
              <a:ext cx="314325" cy="450850"/>
            </p14:xfrm>
          </p:contentPart>
        </mc:Choice>
        <mc:Fallback>
          <p:pic>
            <p:nvPicPr>
              <p:cNvPr id="95236" name="Ink 4"/>
              <p:cNvPicPr>
                <a:picLocks noRot="1" noChangeAspect="1" noEditPoints="1" noChangeArrowheads="1" noChangeShapeType="1"/>
              </p:cNvPicPr>
              <p:nvPr/>
            </p:nvPicPr>
            <p:blipFill>
              <a:blip r:embed="rId7"/>
              <a:stretch>
                <a:fillRect/>
              </a:stretch>
            </p:blipFill>
            <p:spPr>
              <a:xfrm>
                <a:off x="8969244" y="2001706"/>
                <a:ext cx="327287" cy="463814"/>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95237" name="Ink 5"/>
              <p14:cNvContentPartPr>
                <a14:cpLocks xmlns:a14="http://schemas.microsoft.com/office/drawing/2010/main" noRot="1" noChangeAspect="1" noEditPoints="1" noChangeArrowheads="1" noChangeShapeType="1"/>
              </p14:cNvContentPartPr>
              <p14:nvPr/>
            </p14:nvContentPartPr>
            <p14:xfrm>
              <a:off x="3198813" y="1073150"/>
              <a:ext cx="5262562" cy="1157288"/>
            </p14:xfrm>
          </p:contentPart>
        </mc:Choice>
        <mc:Fallback>
          <p:pic>
            <p:nvPicPr>
              <p:cNvPr id="95237" name="Ink 5"/>
              <p:cNvPicPr>
                <a:picLocks noRot="1" noChangeAspect="1" noEditPoints="1" noChangeArrowheads="1" noChangeShapeType="1"/>
              </p:cNvPicPr>
              <p:nvPr/>
            </p:nvPicPr>
            <p:blipFill>
              <a:blip r:embed="rId9"/>
              <a:stretch>
                <a:fillRect/>
              </a:stretch>
            </p:blipFill>
            <p:spPr>
              <a:xfrm>
                <a:off x="3192333" y="1066673"/>
                <a:ext cx="5275522" cy="1170243"/>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95238" name="Ink 6"/>
              <p14:cNvContentPartPr>
                <a14:cpLocks xmlns:a14="http://schemas.microsoft.com/office/drawing/2010/main" noRot="1" noChangeAspect="1" noEditPoints="1" noChangeArrowheads="1" noChangeShapeType="1"/>
              </p14:cNvContentPartPr>
              <p14:nvPr/>
            </p14:nvContentPartPr>
            <p14:xfrm>
              <a:off x="2333625" y="2808288"/>
              <a:ext cx="379413" cy="360362"/>
            </p14:xfrm>
          </p:contentPart>
        </mc:Choice>
        <mc:Fallback>
          <p:pic>
            <p:nvPicPr>
              <p:cNvPr id="95238" name="Ink 6"/>
              <p:cNvPicPr>
                <a:picLocks noRot="1" noChangeAspect="1" noEditPoints="1" noChangeArrowheads="1" noChangeShapeType="1"/>
              </p:cNvPicPr>
              <p:nvPr/>
            </p:nvPicPr>
            <p:blipFill>
              <a:blip r:embed="rId11"/>
              <a:stretch>
                <a:fillRect/>
              </a:stretch>
            </p:blipFill>
            <p:spPr>
              <a:xfrm>
                <a:off x="2327145" y="2801808"/>
                <a:ext cx="392372" cy="373322"/>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95239" name="Ink 7"/>
              <p14:cNvContentPartPr>
                <a14:cpLocks xmlns:a14="http://schemas.microsoft.com/office/drawing/2010/main" noRot="1" noChangeAspect="1" noEditPoints="1" noChangeArrowheads="1" noChangeShapeType="1"/>
              </p14:cNvContentPartPr>
              <p14:nvPr/>
            </p14:nvContentPartPr>
            <p14:xfrm>
              <a:off x="3287713" y="3768725"/>
              <a:ext cx="5753100" cy="2711450"/>
            </p14:xfrm>
          </p:contentPart>
        </mc:Choice>
        <mc:Fallback>
          <p:pic>
            <p:nvPicPr>
              <p:cNvPr id="95239" name="Ink 7"/>
              <p:cNvPicPr>
                <a:picLocks noRot="1" noChangeAspect="1" noEditPoints="1" noChangeArrowheads="1" noChangeShapeType="1"/>
              </p:cNvPicPr>
              <p:nvPr/>
            </p:nvPicPr>
            <p:blipFill>
              <a:blip r:embed="rId13"/>
              <a:stretch>
                <a:fillRect/>
              </a:stretch>
            </p:blipFill>
            <p:spPr>
              <a:xfrm>
                <a:off x="3281233" y="3762245"/>
                <a:ext cx="5766060" cy="272441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95240" name="Ink 8"/>
              <p14:cNvContentPartPr>
                <a14:cpLocks xmlns:a14="http://schemas.microsoft.com/office/drawing/2010/main" noRot="1" noChangeAspect="1" noEditPoints="1" noChangeArrowheads="1" noChangeShapeType="1"/>
              </p14:cNvContentPartPr>
              <p14:nvPr/>
            </p14:nvContentPartPr>
            <p14:xfrm>
              <a:off x="2957513" y="2692400"/>
              <a:ext cx="3062287" cy="1336675"/>
            </p14:xfrm>
          </p:contentPart>
        </mc:Choice>
        <mc:Fallback>
          <p:pic>
            <p:nvPicPr>
              <p:cNvPr id="95240" name="Ink 8"/>
              <p:cNvPicPr>
                <a:picLocks noRot="1" noChangeAspect="1" noEditPoints="1" noChangeArrowheads="1" noChangeShapeType="1"/>
              </p:cNvPicPr>
              <p:nvPr/>
            </p:nvPicPr>
            <p:blipFill>
              <a:blip r:embed="rId15"/>
              <a:stretch>
                <a:fillRect/>
              </a:stretch>
            </p:blipFill>
            <p:spPr>
              <a:xfrm>
                <a:off x="2951032" y="2685920"/>
                <a:ext cx="3075249" cy="1349635"/>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95241" name="Ink 9"/>
              <p14:cNvContentPartPr>
                <a14:cpLocks xmlns:a14="http://schemas.microsoft.com/office/drawing/2010/main" noRot="1" noChangeAspect="1" noEditPoints="1" noChangeArrowheads="1" noChangeShapeType="1"/>
              </p14:cNvContentPartPr>
              <p14:nvPr/>
            </p14:nvContentPartPr>
            <p14:xfrm>
              <a:off x="3448050" y="3119438"/>
              <a:ext cx="112713" cy="138112"/>
            </p14:xfrm>
          </p:contentPart>
        </mc:Choice>
        <mc:Fallback>
          <p:pic>
            <p:nvPicPr>
              <p:cNvPr id="95241" name="Ink 9"/>
              <p:cNvPicPr>
                <a:picLocks noRot="1" noChangeAspect="1" noEditPoints="1" noChangeArrowheads="1" noChangeShapeType="1"/>
              </p:cNvPicPr>
              <p:nvPr/>
            </p:nvPicPr>
            <p:blipFill>
              <a:blip r:embed="rId17"/>
              <a:stretch>
                <a:fillRect/>
              </a:stretch>
            </p:blipFill>
            <p:spPr>
              <a:xfrm>
                <a:off x="3441568" y="3112981"/>
                <a:ext cx="125677" cy="151026"/>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95242" name="Ink 10"/>
              <p14:cNvContentPartPr>
                <a14:cpLocks xmlns:a14="http://schemas.microsoft.com/office/drawing/2010/main" noRot="1" noChangeAspect="1" noEditPoints="1" noChangeArrowheads="1" noChangeShapeType="1"/>
              </p14:cNvContentPartPr>
              <p14:nvPr/>
            </p14:nvContentPartPr>
            <p14:xfrm>
              <a:off x="3736975" y="2719388"/>
              <a:ext cx="160338" cy="120650"/>
            </p14:xfrm>
          </p:contentPart>
        </mc:Choice>
        <mc:Fallback>
          <p:pic>
            <p:nvPicPr>
              <p:cNvPr id="95242" name="Ink 10"/>
              <p:cNvPicPr>
                <a:picLocks noRot="1" noChangeAspect="1" noEditPoints="1" noChangeArrowheads="1" noChangeShapeType="1"/>
              </p:cNvPicPr>
              <p:nvPr/>
            </p:nvPicPr>
            <p:blipFill>
              <a:blip r:embed="rId19"/>
              <a:stretch>
                <a:fillRect/>
              </a:stretch>
            </p:blipFill>
            <p:spPr>
              <a:xfrm>
                <a:off x="3730489" y="2712905"/>
                <a:ext cx="173309" cy="133615"/>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95243" name="Ink 11"/>
              <p14:cNvContentPartPr>
                <a14:cpLocks xmlns:a14="http://schemas.microsoft.com/office/drawing/2010/main" noRot="1" noChangeAspect="1" noEditPoints="1" noChangeArrowheads="1" noChangeShapeType="1"/>
              </p14:cNvContentPartPr>
              <p14:nvPr/>
            </p14:nvContentPartPr>
            <p14:xfrm>
              <a:off x="2417763" y="5253038"/>
              <a:ext cx="382587" cy="306387"/>
            </p14:xfrm>
          </p:contentPart>
        </mc:Choice>
        <mc:Fallback>
          <p:pic>
            <p:nvPicPr>
              <p:cNvPr id="95243" name="Ink 11"/>
              <p:cNvPicPr>
                <a:picLocks noRot="1" noChangeAspect="1" noEditPoints="1" noChangeArrowheads="1" noChangeShapeType="1"/>
              </p:cNvPicPr>
              <p:nvPr/>
            </p:nvPicPr>
            <p:blipFill>
              <a:blip r:embed="rId21"/>
              <a:stretch>
                <a:fillRect/>
              </a:stretch>
            </p:blipFill>
            <p:spPr>
              <a:xfrm>
                <a:off x="2411278" y="5246565"/>
                <a:ext cx="395556" cy="319333"/>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95244" name="Ink 12"/>
              <p14:cNvContentPartPr>
                <a14:cpLocks xmlns:a14="http://schemas.microsoft.com/office/drawing/2010/main" noRot="1" noChangeAspect="1" noEditPoints="1" noChangeArrowheads="1" noChangeShapeType="1"/>
              </p14:cNvContentPartPr>
              <p14:nvPr/>
            </p14:nvContentPartPr>
            <p14:xfrm>
              <a:off x="2978150" y="6394450"/>
              <a:ext cx="333375" cy="30163"/>
            </p14:xfrm>
          </p:contentPart>
        </mc:Choice>
        <mc:Fallback>
          <p:pic>
            <p:nvPicPr>
              <p:cNvPr id="95244" name="Ink 12"/>
              <p:cNvPicPr>
                <a:picLocks noRot="1" noChangeAspect="1" noEditPoints="1" noChangeArrowheads="1" noChangeShapeType="1"/>
              </p:cNvPicPr>
              <p:nvPr/>
            </p:nvPicPr>
            <p:blipFill>
              <a:blip r:embed="rId23"/>
              <a:stretch>
                <a:fillRect/>
              </a:stretch>
            </p:blipFill>
            <p:spPr>
              <a:xfrm>
                <a:off x="2971670" y="6387986"/>
                <a:ext cx="346336" cy="4309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95245" name="Ink 13"/>
              <p14:cNvContentPartPr>
                <a14:cpLocks xmlns:a14="http://schemas.microsoft.com/office/drawing/2010/main" noRot="1" noChangeAspect="1" noEditPoints="1" noChangeArrowheads="1" noChangeShapeType="1"/>
              </p14:cNvContentPartPr>
              <p14:nvPr/>
            </p14:nvContentPartPr>
            <p14:xfrm>
              <a:off x="1900238" y="6199188"/>
              <a:ext cx="715962" cy="238125"/>
            </p14:xfrm>
          </p:contentPart>
        </mc:Choice>
        <mc:Fallback>
          <p:pic>
            <p:nvPicPr>
              <p:cNvPr id="95245" name="Ink 13"/>
              <p:cNvPicPr>
                <a:picLocks noRot="1" noChangeAspect="1" noEditPoints="1" noChangeArrowheads="1" noChangeShapeType="1"/>
              </p:cNvPicPr>
              <p:nvPr/>
            </p:nvPicPr>
            <p:blipFill>
              <a:blip r:embed="rId25"/>
              <a:stretch>
                <a:fillRect/>
              </a:stretch>
            </p:blipFill>
            <p:spPr>
              <a:xfrm>
                <a:off x="1893759" y="6192704"/>
                <a:ext cx="728921" cy="251094"/>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95246" name="Ink 14"/>
              <p14:cNvContentPartPr>
                <a14:cpLocks xmlns:a14="http://schemas.microsoft.com/office/drawing/2010/main" noRot="1" noChangeAspect="1" noEditPoints="1" noChangeArrowheads="1" noChangeShapeType="1"/>
              </p14:cNvContentPartPr>
              <p14:nvPr/>
            </p14:nvContentPartPr>
            <p14:xfrm>
              <a:off x="2828925" y="6248400"/>
              <a:ext cx="579438" cy="361950"/>
            </p14:xfrm>
          </p:contentPart>
        </mc:Choice>
        <mc:Fallback>
          <p:pic>
            <p:nvPicPr>
              <p:cNvPr id="95246" name="Ink 14"/>
              <p:cNvPicPr>
                <a:picLocks noRot="1" noChangeAspect="1" noEditPoints="1" noChangeArrowheads="1" noChangeShapeType="1"/>
              </p:cNvPicPr>
              <p:nvPr/>
            </p:nvPicPr>
            <p:blipFill>
              <a:blip r:embed="rId27"/>
              <a:stretch>
                <a:fillRect/>
              </a:stretch>
            </p:blipFill>
            <p:spPr>
              <a:xfrm>
                <a:off x="2822443" y="6241917"/>
                <a:ext cx="592402" cy="374915"/>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95247" name="Ink 15"/>
              <p14:cNvContentPartPr>
                <a14:cpLocks xmlns:a14="http://schemas.microsoft.com/office/drawing/2010/main" noRot="1" noChangeAspect="1" noEditPoints="1" noChangeArrowheads="1" noChangeShapeType="1"/>
              </p14:cNvContentPartPr>
              <p14:nvPr/>
            </p14:nvContentPartPr>
            <p14:xfrm>
              <a:off x="8882063" y="5568950"/>
              <a:ext cx="174625" cy="385763"/>
            </p14:xfrm>
          </p:contentPart>
        </mc:Choice>
        <mc:Fallback>
          <p:pic>
            <p:nvPicPr>
              <p:cNvPr id="95247" name="Ink 15"/>
              <p:cNvPicPr>
                <a:picLocks noRot="1" noChangeAspect="1" noEditPoints="1" noChangeArrowheads="1" noChangeShapeType="1"/>
              </p:cNvPicPr>
              <p:nvPr/>
            </p:nvPicPr>
            <p:blipFill>
              <a:blip r:embed="rId29"/>
              <a:stretch>
                <a:fillRect/>
              </a:stretch>
            </p:blipFill>
            <p:spPr>
              <a:xfrm>
                <a:off x="8875582" y="5562473"/>
                <a:ext cx="187587" cy="398718"/>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95248" name="Ink 16"/>
              <p14:cNvContentPartPr>
                <a14:cpLocks xmlns:a14="http://schemas.microsoft.com/office/drawing/2010/main" noRot="1" noChangeAspect="1" noEditPoints="1" noChangeArrowheads="1" noChangeShapeType="1"/>
              </p14:cNvContentPartPr>
              <p14:nvPr/>
            </p14:nvContentPartPr>
            <p14:xfrm>
              <a:off x="2876550" y="2187575"/>
              <a:ext cx="330200" cy="101600"/>
            </p14:xfrm>
          </p:contentPart>
        </mc:Choice>
        <mc:Fallback>
          <p:pic>
            <p:nvPicPr>
              <p:cNvPr id="95248" name="Ink 16"/>
              <p:cNvPicPr>
                <a:picLocks noRot="1" noChangeAspect="1" noEditPoints="1" noChangeArrowheads="1" noChangeShapeType="1"/>
              </p:cNvPicPr>
              <p:nvPr/>
            </p:nvPicPr>
            <p:blipFill>
              <a:blip r:embed="rId31"/>
              <a:stretch>
                <a:fillRect/>
              </a:stretch>
            </p:blipFill>
            <p:spPr>
              <a:xfrm>
                <a:off x="2870068" y="2181090"/>
                <a:ext cx="343163" cy="11457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95249" name="Ink 17"/>
              <p14:cNvContentPartPr>
                <a14:cpLocks xmlns:a14="http://schemas.microsoft.com/office/drawing/2010/main" noRot="1" noChangeAspect="1" noEditPoints="1" noChangeArrowheads="1" noChangeShapeType="1"/>
              </p14:cNvContentPartPr>
              <p14:nvPr/>
            </p14:nvContentPartPr>
            <p14:xfrm>
              <a:off x="5938838" y="3967163"/>
              <a:ext cx="2597150" cy="938212"/>
            </p14:xfrm>
          </p:contentPart>
        </mc:Choice>
        <mc:Fallback>
          <p:pic>
            <p:nvPicPr>
              <p:cNvPr id="95249" name="Ink 17"/>
              <p:cNvPicPr>
                <a:picLocks noRot="1" noChangeAspect="1" noEditPoints="1" noChangeArrowheads="1" noChangeShapeType="1"/>
              </p:cNvPicPr>
              <p:nvPr/>
            </p:nvPicPr>
            <p:blipFill>
              <a:blip r:embed="rId33"/>
              <a:stretch>
                <a:fillRect/>
              </a:stretch>
            </p:blipFill>
            <p:spPr>
              <a:xfrm>
                <a:off x="5932358" y="3960683"/>
                <a:ext cx="2610111" cy="951173"/>
              </a:xfrm>
              <a:prstGeom prst="rect">
                <a:avLst/>
              </a:prstGeom>
            </p:spPr>
          </p:pic>
        </mc:Fallback>
      </mc:AlternateContent>
    </p:spTree>
    <p:extLst>
      <p:ext uri="{BB962C8B-B14F-4D97-AF65-F5344CB8AC3E}">
        <p14:creationId xmlns:p14="http://schemas.microsoft.com/office/powerpoint/2010/main" val="2337213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1981200" y="115889"/>
            <a:ext cx="8229600" cy="865187"/>
          </a:xfrm>
        </p:spPr>
        <p:txBody>
          <a:bodyPr/>
          <a:lstStyle/>
          <a:p>
            <a:pPr eaLnBrk="1" hangingPunct="1"/>
            <a:r>
              <a:rPr lang="en-US" sz="3600" dirty="0" smtClean="0"/>
              <a:t>Garden-Variety Clicker Instructions</a:t>
            </a:r>
            <a:endParaRPr lang="en-US" sz="3600" dirty="0"/>
          </a:p>
        </p:txBody>
      </p:sp>
      <p:pic>
        <p:nvPicPr>
          <p:cNvPr id="16387" name="Picture 3" descr="iclickerOnly"/>
          <p:cNvPicPr>
            <a:picLocks noGrp="1" noChangeAspect="1" noChangeArrowheads="1"/>
          </p:cNvPicPr>
          <p:nvPr>
            <p:ph idx="4294967295"/>
          </p:nvPr>
        </p:nvPicPr>
        <p:blipFill>
          <a:blip r:embed="rId2"/>
          <a:srcRect/>
          <a:stretch>
            <a:fillRect/>
          </a:stretch>
        </p:blipFill>
        <p:spPr>
          <a:xfrm>
            <a:off x="5880100" y="1412876"/>
            <a:ext cx="3671888" cy="2917825"/>
          </a:xfrm>
          <a:noFill/>
        </p:spPr>
      </p:pic>
      <p:grpSp>
        <p:nvGrpSpPr>
          <p:cNvPr id="13" name="Group 12"/>
          <p:cNvGrpSpPr/>
          <p:nvPr/>
        </p:nvGrpSpPr>
        <p:grpSpPr>
          <a:xfrm>
            <a:off x="7319964" y="908051"/>
            <a:ext cx="2808287" cy="936625"/>
            <a:chOff x="5795963" y="908050"/>
            <a:chExt cx="2808287" cy="936625"/>
          </a:xfrm>
        </p:grpSpPr>
        <p:sp>
          <p:nvSpPr>
            <p:cNvPr id="36870" name="Line 6"/>
            <p:cNvSpPr>
              <a:spLocks noChangeShapeType="1"/>
            </p:cNvSpPr>
            <p:nvPr/>
          </p:nvSpPr>
          <p:spPr bwMode="auto">
            <a:xfrm>
              <a:off x="7019925" y="1412875"/>
              <a:ext cx="360363" cy="431800"/>
            </a:xfrm>
            <a:prstGeom prst="line">
              <a:avLst/>
            </a:prstGeom>
            <a:noFill/>
            <a:ln w="38100">
              <a:solidFill>
                <a:srgbClr val="3366FF"/>
              </a:solidFill>
              <a:round/>
              <a:headEnd/>
              <a:tailEnd type="triangle" w="med" len="med"/>
            </a:ln>
          </p:spPr>
          <p:txBody>
            <a:bodyPr>
              <a:prstTxWarp prst="textNoShape">
                <a:avLst/>
              </a:prstTxWarp>
            </a:bodyPr>
            <a:lstStyle/>
            <a:p>
              <a:endParaRPr lang="en-US"/>
            </a:p>
          </p:txBody>
        </p:sp>
        <p:sp>
          <p:nvSpPr>
            <p:cNvPr id="36871" name="Text Box 7"/>
            <p:cNvSpPr txBox="1">
              <a:spLocks noChangeArrowheads="1"/>
            </p:cNvSpPr>
            <p:nvPr/>
          </p:nvSpPr>
          <p:spPr bwMode="auto">
            <a:xfrm>
              <a:off x="5795963" y="908050"/>
              <a:ext cx="2808287" cy="519113"/>
            </a:xfrm>
            <a:prstGeom prst="rect">
              <a:avLst/>
            </a:prstGeom>
            <a:noFill/>
            <a:ln w="9525">
              <a:noFill/>
              <a:miter lim="800000"/>
              <a:headEnd/>
              <a:tailEnd/>
            </a:ln>
          </p:spPr>
          <p:txBody>
            <a:bodyPr>
              <a:prstTxWarp prst="textNoShape">
                <a:avLst/>
              </a:prstTxWarp>
              <a:spAutoFit/>
            </a:bodyPr>
            <a:lstStyle/>
            <a:p>
              <a:pPr>
                <a:spcBef>
                  <a:spcPct val="50000"/>
                </a:spcBef>
              </a:pPr>
              <a:r>
                <a:rPr lang="en-US" sz="2800">
                  <a:solidFill>
                    <a:srgbClr val="3366FF"/>
                  </a:solidFill>
                </a:rPr>
                <a:t>Power Light</a:t>
              </a:r>
            </a:p>
          </p:txBody>
        </p:sp>
      </p:grpSp>
      <p:grpSp>
        <p:nvGrpSpPr>
          <p:cNvPr id="14" name="Group 13"/>
          <p:cNvGrpSpPr/>
          <p:nvPr/>
        </p:nvGrpSpPr>
        <p:grpSpPr>
          <a:xfrm>
            <a:off x="2111675" y="837175"/>
            <a:ext cx="6540200" cy="5478423"/>
            <a:chOff x="587675" y="837174"/>
            <a:chExt cx="6540200" cy="5478423"/>
          </a:xfrm>
        </p:grpSpPr>
        <p:sp>
          <p:nvSpPr>
            <p:cNvPr id="36872" name="Line 8"/>
            <p:cNvSpPr>
              <a:spLocks noChangeShapeType="1"/>
            </p:cNvSpPr>
            <p:nvPr/>
          </p:nvSpPr>
          <p:spPr bwMode="auto">
            <a:xfrm>
              <a:off x="2819400" y="1143000"/>
              <a:ext cx="4308475" cy="919163"/>
            </a:xfrm>
            <a:prstGeom prst="line">
              <a:avLst/>
            </a:prstGeom>
            <a:noFill/>
            <a:ln w="38100">
              <a:solidFill>
                <a:srgbClr val="33CC33"/>
              </a:solidFill>
              <a:round/>
              <a:headEnd/>
              <a:tailEnd type="triangle" w="med" len="med"/>
            </a:ln>
          </p:spPr>
          <p:txBody>
            <a:bodyPr>
              <a:prstTxWarp prst="textNoShape">
                <a:avLst/>
              </a:prstTxWarp>
            </a:bodyPr>
            <a:lstStyle/>
            <a:p>
              <a:endParaRPr lang="en-US"/>
            </a:p>
          </p:txBody>
        </p:sp>
        <p:sp>
          <p:nvSpPr>
            <p:cNvPr id="36873" name="Text Box 9"/>
            <p:cNvSpPr txBox="1">
              <a:spLocks noChangeArrowheads="1"/>
            </p:cNvSpPr>
            <p:nvPr/>
          </p:nvSpPr>
          <p:spPr bwMode="auto">
            <a:xfrm>
              <a:off x="587675" y="837174"/>
              <a:ext cx="3489325" cy="5478423"/>
            </a:xfrm>
            <a:prstGeom prst="rect">
              <a:avLst/>
            </a:prstGeom>
            <a:noFill/>
            <a:ln w="9525">
              <a:noFill/>
              <a:miter lim="800000"/>
              <a:headEnd/>
              <a:tailEnd/>
            </a:ln>
          </p:spPr>
          <p:txBody>
            <a:bodyPr>
              <a:prstTxWarp prst="textNoShape">
                <a:avLst/>
              </a:prstTxWarp>
              <a:spAutoFit/>
            </a:bodyPr>
            <a:lstStyle/>
            <a:p>
              <a:pPr>
                <a:spcBef>
                  <a:spcPct val="50000"/>
                </a:spcBef>
              </a:pPr>
              <a:r>
                <a:rPr lang="en-US" sz="2800" b="1" dirty="0"/>
                <a:t>Status Light</a:t>
              </a:r>
              <a:endParaRPr lang="en-US" sz="2800" dirty="0"/>
            </a:p>
            <a:p>
              <a:pPr>
                <a:spcBef>
                  <a:spcPct val="50000"/>
                </a:spcBef>
              </a:pPr>
              <a:r>
                <a:rPr lang="en-US" sz="2800" dirty="0"/>
                <a:t>When I start asking clicker questions:</a:t>
              </a:r>
            </a:p>
            <a:p>
              <a:pPr>
                <a:spcBef>
                  <a:spcPct val="50000"/>
                </a:spcBef>
                <a:buFontTx/>
                <a:buChar char="•"/>
              </a:pPr>
              <a:r>
                <a:rPr lang="en-US" sz="2800" b="1" dirty="0"/>
                <a:t> </a:t>
              </a:r>
              <a:r>
                <a:rPr lang="en-US" sz="2800" dirty="0"/>
                <a:t>Status light will flash </a:t>
              </a:r>
              <a:r>
                <a:rPr lang="en-US" sz="2800" dirty="0">
                  <a:solidFill>
                    <a:srgbClr val="33CC33"/>
                  </a:solidFill>
                </a:rPr>
                <a:t>green</a:t>
              </a:r>
              <a:r>
                <a:rPr lang="en-US" sz="2800" dirty="0"/>
                <a:t> when your response is registered on my computer.</a:t>
              </a:r>
            </a:p>
            <a:p>
              <a:pPr>
                <a:spcBef>
                  <a:spcPct val="50000"/>
                </a:spcBef>
                <a:buFontTx/>
                <a:buChar char="•"/>
              </a:pPr>
              <a:r>
                <a:rPr lang="en-US" sz="2800" dirty="0"/>
                <a:t> Status will flash </a:t>
              </a:r>
              <a:r>
                <a:rPr lang="en-US" sz="2800" dirty="0">
                  <a:solidFill>
                    <a:srgbClr val="FF0000"/>
                  </a:solidFill>
                </a:rPr>
                <a:t>red</a:t>
              </a:r>
              <a:r>
                <a:rPr lang="en-US" sz="2800" dirty="0"/>
                <a:t> if your response is not registered.</a:t>
              </a:r>
              <a:endParaRPr lang="en-US" sz="2800" b="1" dirty="0"/>
            </a:p>
          </p:txBody>
        </p:sp>
      </p:grpSp>
      <p:grpSp>
        <p:nvGrpSpPr>
          <p:cNvPr id="12" name="Group 11"/>
          <p:cNvGrpSpPr/>
          <p:nvPr/>
        </p:nvGrpSpPr>
        <p:grpSpPr>
          <a:xfrm>
            <a:off x="5375276" y="3860800"/>
            <a:ext cx="5292725" cy="2247900"/>
            <a:chOff x="3851275" y="3860800"/>
            <a:chExt cx="5292725" cy="2247900"/>
          </a:xfrm>
        </p:grpSpPr>
        <p:sp>
          <p:nvSpPr>
            <p:cNvPr id="36868" name="Line 4"/>
            <p:cNvSpPr>
              <a:spLocks noChangeShapeType="1"/>
            </p:cNvSpPr>
            <p:nvPr/>
          </p:nvSpPr>
          <p:spPr bwMode="auto">
            <a:xfrm flipH="1" flipV="1">
              <a:off x="5581650" y="3860800"/>
              <a:ext cx="574675" cy="1152525"/>
            </a:xfrm>
            <a:prstGeom prst="line">
              <a:avLst/>
            </a:prstGeom>
            <a:noFill/>
            <a:ln w="38100">
              <a:solidFill>
                <a:srgbClr val="3366FF"/>
              </a:solidFill>
              <a:round/>
              <a:headEnd/>
              <a:tailEnd type="triangle" w="med" len="med"/>
            </a:ln>
          </p:spPr>
          <p:txBody>
            <a:bodyPr>
              <a:prstTxWarp prst="textNoShape">
                <a:avLst/>
              </a:prstTxWarp>
            </a:bodyPr>
            <a:lstStyle/>
            <a:p>
              <a:endParaRPr lang="en-US"/>
            </a:p>
          </p:txBody>
        </p:sp>
        <p:sp>
          <p:nvSpPr>
            <p:cNvPr id="36869" name="Text Box 5"/>
            <p:cNvSpPr txBox="1">
              <a:spLocks noChangeArrowheads="1"/>
            </p:cNvSpPr>
            <p:nvPr/>
          </p:nvSpPr>
          <p:spPr bwMode="auto">
            <a:xfrm>
              <a:off x="5148263" y="4997450"/>
              <a:ext cx="2808287" cy="519113"/>
            </a:xfrm>
            <a:prstGeom prst="rect">
              <a:avLst/>
            </a:prstGeom>
            <a:noFill/>
            <a:ln w="9525">
              <a:noFill/>
              <a:miter lim="800000"/>
              <a:headEnd/>
              <a:tailEnd/>
            </a:ln>
          </p:spPr>
          <p:txBody>
            <a:bodyPr>
              <a:prstTxWarp prst="textNoShape">
                <a:avLst/>
              </a:prstTxWarp>
              <a:spAutoFit/>
            </a:bodyPr>
            <a:lstStyle/>
            <a:p>
              <a:pPr>
                <a:spcBef>
                  <a:spcPct val="50000"/>
                </a:spcBef>
              </a:pPr>
              <a:r>
                <a:rPr lang="en-US" sz="2800" dirty="0">
                  <a:solidFill>
                    <a:srgbClr val="3366FF"/>
                  </a:solidFill>
                </a:rPr>
                <a:t>On/Off Switch</a:t>
              </a:r>
            </a:p>
          </p:txBody>
        </p:sp>
        <p:sp>
          <p:nvSpPr>
            <p:cNvPr id="36874" name="Text Box 10"/>
            <p:cNvSpPr txBox="1">
              <a:spLocks noChangeArrowheads="1"/>
            </p:cNvSpPr>
            <p:nvPr/>
          </p:nvSpPr>
          <p:spPr bwMode="auto">
            <a:xfrm>
              <a:off x="3851275" y="5589588"/>
              <a:ext cx="5292725" cy="519112"/>
            </a:xfrm>
            <a:prstGeom prst="rect">
              <a:avLst/>
            </a:prstGeom>
            <a:noFill/>
            <a:ln w="9525">
              <a:noFill/>
              <a:miter lim="800000"/>
              <a:headEnd/>
              <a:tailEnd/>
            </a:ln>
          </p:spPr>
          <p:txBody>
            <a:bodyPr>
              <a:prstTxWarp prst="textNoShape">
                <a:avLst/>
              </a:prstTxWarp>
              <a:spAutoFit/>
            </a:bodyPr>
            <a:lstStyle/>
            <a:p>
              <a:pPr>
                <a:spcBef>
                  <a:spcPct val="50000"/>
                </a:spcBef>
              </a:pPr>
              <a:r>
                <a:rPr lang="en-US" sz="2800">
                  <a:solidFill>
                    <a:srgbClr val="3366FF"/>
                  </a:solidFill>
                </a:rPr>
                <a:t>Please turn on your clicker now</a:t>
              </a:r>
            </a:p>
          </p:txBody>
        </p:sp>
      </p:grpSp>
      <p:sp>
        <p:nvSpPr>
          <p:cNvPr id="16395" name="Slide Number Placeholder 12"/>
          <p:cNvSpPr txBox="1">
            <a:spLocks noGrp="1"/>
          </p:cNvSpPr>
          <p:nvPr/>
        </p:nvSpPr>
        <p:spPr bwMode="auto">
          <a:xfrm>
            <a:off x="8077200" y="6245225"/>
            <a:ext cx="2133600" cy="476250"/>
          </a:xfrm>
          <a:prstGeom prst="rect">
            <a:avLst/>
          </a:prstGeom>
          <a:noFill/>
          <a:ln w="9525">
            <a:noFill/>
            <a:miter lim="800000"/>
            <a:headEnd/>
            <a:tailEnd/>
          </a:ln>
        </p:spPr>
        <p:txBody>
          <a:bodyPr>
            <a:prstTxWarp prst="textNoShape">
              <a:avLst/>
            </a:prstTxWarp>
          </a:bodyPr>
          <a:lstStyle/>
          <a:p>
            <a:pPr algn="r"/>
            <a:fld id="{36B87C5A-C3DD-2D4E-BADE-652F7BC58790}" type="slidenum">
              <a:rPr lang="en-US" sz="1400"/>
              <a:pPr algn="r"/>
              <a:t>3</a:t>
            </a:fld>
            <a:endParaRPr lang="en-US"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Figures</a:t>
            </a:r>
            <a:endParaRPr lang="en-US" dirty="0"/>
          </a:p>
        </p:txBody>
      </p:sp>
      <p:sp>
        <p:nvSpPr>
          <p:cNvPr id="3" name="Content Placeholder 2"/>
          <p:cNvSpPr>
            <a:spLocks noGrp="1"/>
          </p:cNvSpPr>
          <p:nvPr>
            <p:ph idx="1"/>
          </p:nvPr>
        </p:nvSpPr>
        <p:spPr/>
        <p:txBody>
          <a:bodyPr/>
          <a:lstStyle/>
          <a:p>
            <a:r>
              <a:rPr lang="en-US" dirty="0" smtClean="0"/>
              <a:t>Which of the following has the most number of significant figures?</a:t>
            </a:r>
          </a:p>
          <a:p>
            <a:pPr marL="514350" indent="-514350">
              <a:buFont typeface="+mj-lt"/>
              <a:buAutoNum type="alphaUcPeriod"/>
            </a:pPr>
            <a:r>
              <a:rPr lang="en-US" dirty="0" smtClean="0"/>
              <a:t>8200</a:t>
            </a:r>
          </a:p>
          <a:p>
            <a:pPr marL="514350" indent="-514350">
              <a:buFont typeface="+mj-lt"/>
              <a:buAutoNum type="alphaUcPeriod"/>
            </a:pPr>
            <a:r>
              <a:rPr lang="en-US" dirty="0" smtClean="0"/>
              <a:t>0.0052</a:t>
            </a:r>
          </a:p>
          <a:p>
            <a:pPr marL="514350" indent="-514350">
              <a:buFont typeface="+mj-lt"/>
              <a:buAutoNum type="alphaUcPeriod"/>
            </a:pPr>
            <a:r>
              <a:rPr lang="en-US" dirty="0" smtClean="0"/>
              <a:t>0.430</a:t>
            </a:r>
          </a:p>
          <a:p>
            <a:pPr marL="514350" indent="-514350">
              <a:buFont typeface="+mj-lt"/>
              <a:buAutoNum type="alphaUcPeriod"/>
            </a:pPr>
            <a:r>
              <a:rPr lang="en-US" dirty="0" smtClean="0"/>
              <a:t>4 × 10</a:t>
            </a:r>
            <a:r>
              <a:rPr lang="en-US" baseline="30000" dirty="0" smtClean="0"/>
              <a:t>–23</a:t>
            </a:r>
            <a:r>
              <a:rPr lang="en-US" dirty="0" smtClean="0"/>
              <a:t> </a:t>
            </a:r>
          </a:p>
          <a:p>
            <a:pPr marL="514350" indent="-514350">
              <a:buFont typeface="+mj-lt"/>
              <a:buAutoNum type="alphaUcPeriod"/>
            </a:pPr>
            <a:r>
              <a:rPr lang="en-US" dirty="0" smtClean="0"/>
              <a:t>8000.01</a:t>
            </a:r>
          </a:p>
          <a:p>
            <a:pPr>
              <a:buNone/>
            </a:pPr>
            <a:endParaRPr lang="en-US" b="1" dirty="0"/>
          </a:p>
        </p:txBody>
      </p:sp>
      <p:sp>
        <p:nvSpPr>
          <p:cNvPr id="4" name="TextBox 6"/>
          <p:cNvSpPr txBox="1">
            <a:spLocks noChangeArrowheads="1"/>
          </p:cNvSpPr>
          <p:nvPr/>
        </p:nvSpPr>
        <p:spPr bwMode="auto">
          <a:xfrm>
            <a:off x="0" y="0"/>
            <a:ext cx="5334000" cy="461665"/>
          </a:xfrm>
          <a:prstGeom prst="rect">
            <a:avLst/>
          </a:prstGeom>
          <a:noFill/>
          <a:ln w="9525">
            <a:noFill/>
            <a:miter lim="800000"/>
            <a:headEnd/>
            <a:tailEnd/>
          </a:ln>
        </p:spPr>
        <p:txBody>
          <a:bodyPr>
            <a:prstTxWarp prst="textNoShape">
              <a:avLst/>
            </a:prstTxWarp>
            <a:spAutoFit/>
          </a:bodyPr>
          <a:lstStyle/>
          <a:p>
            <a:r>
              <a:rPr lang="en-US" sz="2400" dirty="0" smtClean="0"/>
              <a:t>Clicker Question 8</a:t>
            </a:r>
            <a:endParaRPr lang="en-US" sz="2400" dirty="0"/>
          </a:p>
        </p:txBody>
      </p:sp>
      <mc:AlternateContent xmlns:mc="http://schemas.openxmlformats.org/markup-compatibility/2006">
        <mc:Choice xmlns:p14="http://schemas.microsoft.com/office/powerpoint/2010/main" Requires="p14">
          <p:contentPart p14:bwMode="auto" r:id="rId2">
            <p14:nvContentPartPr>
              <p14:cNvPr id="96258" name="Ink 2"/>
              <p14:cNvContentPartPr>
                <a14:cpLocks xmlns:a14="http://schemas.microsoft.com/office/drawing/2010/main" noRot="1" noChangeAspect="1" noEditPoints="1" noChangeArrowheads="1" noChangeShapeType="1"/>
              </p14:cNvContentPartPr>
              <p14:nvPr/>
            </p14:nvContentPartPr>
            <p14:xfrm>
              <a:off x="1208088" y="2719388"/>
              <a:ext cx="822325" cy="523875"/>
            </p14:xfrm>
          </p:contentPart>
        </mc:Choice>
        <mc:Fallback>
          <p:pic>
            <p:nvPicPr>
              <p:cNvPr id="96258" name="Ink 2"/>
              <p:cNvPicPr>
                <a:picLocks noRot="1" noChangeAspect="1" noEditPoints="1" noChangeArrowheads="1" noChangeShapeType="1"/>
              </p:cNvPicPr>
              <p:nvPr/>
            </p:nvPicPr>
            <p:blipFill>
              <a:blip r:embed="rId3"/>
              <a:stretch>
                <a:fillRect/>
              </a:stretch>
            </p:blipFill>
            <p:spPr>
              <a:xfrm>
                <a:off x="1201607" y="2712907"/>
                <a:ext cx="835286" cy="536837"/>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96259" name="Ink 3"/>
              <p14:cNvContentPartPr>
                <a14:cpLocks xmlns:a14="http://schemas.microsoft.com/office/drawing/2010/main" noRot="1" noChangeAspect="1" noEditPoints="1" noChangeArrowheads="1" noChangeShapeType="1"/>
              </p14:cNvContentPartPr>
              <p14:nvPr/>
            </p14:nvContentPartPr>
            <p14:xfrm>
              <a:off x="2825750" y="2671763"/>
              <a:ext cx="1208088" cy="377825"/>
            </p14:xfrm>
          </p:contentPart>
        </mc:Choice>
        <mc:Fallback>
          <p:pic>
            <p:nvPicPr>
              <p:cNvPr id="96259" name="Ink 3"/>
              <p:cNvPicPr>
                <a:picLocks noRot="1" noChangeAspect="1" noEditPoints="1" noChangeArrowheads="1" noChangeShapeType="1"/>
              </p:cNvPicPr>
              <p:nvPr/>
            </p:nvPicPr>
            <p:blipFill>
              <a:blip r:embed="rId5"/>
              <a:stretch>
                <a:fillRect/>
              </a:stretch>
            </p:blipFill>
            <p:spPr>
              <a:xfrm>
                <a:off x="2819270" y="2665267"/>
                <a:ext cx="1221047" cy="390816"/>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96260" name="Ink 4"/>
              <p14:cNvContentPartPr>
                <a14:cpLocks xmlns:a14="http://schemas.microsoft.com/office/drawing/2010/main" noRot="1" noChangeAspect="1" noEditPoints="1" noChangeArrowheads="1" noChangeShapeType="1"/>
              </p14:cNvContentPartPr>
              <p14:nvPr/>
            </p14:nvContentPartPr>
            <p14:xfrm>
              <a:off x="4687888" y="2740025"/>
              <a:ext cx="568325" cy="538163"/>
            </p14:xfrm>
          </p:contentPart>
        </mc:Choice>
        <mc:Fallback>
          <p:pic>
            <p:nvPicPr>
              <p:cNvPr id="96260" name="Ink 4"/>
              <p:cNvPicPr>
                <a:picLocks noRot="1" noChangeAspect="1" noEditPoints="1" noChangeArrowheads="1" noChangeShapeType="1"/>
              </p:cNvPicPr>
              <p:nvPr/>
            </p:nvPicPr>
            <p:blipFill>
              <a:blip r:embed="rId7"/>
              <a:stretch>
                <a:fillRect/>
              </a:stretch>
            </p:blipFill>
            <p:spPr>
              <a:xfrm>
                <a:off x="4681409" y="2733545"/>
                <a:ext cx="581282" cy="551122"/>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96261" name="Ink 5"/>
              <p14:cNvContentPartPr>
                <a14:cpLocks xmlns:a14="http://schemas.microsoft.com/office/drawing/2010/main" noRot="1" noChangeAspect="1" noEditPoints="1" noChangeArrowheads="1" noChangeShapeType="1"/>
              </p14:cNvContentPartPr>
              <p14:nvPr/>
            </p14:nvContentPartPr>
            <p14:xfrm>
              <a:off x="5675313" y="2622550"/>
              <a:ext cx="1089025" cy="660400"/>
            </p14:xfrm>
          </p:contentPart>
        </mc:Choice>
        <mc:Fallback>
          <p:pic>
            <p:nvPicPr>
              <p:cNvPr id="96261" name="Ink 5"/>
              <p:cNvPicPr>
                <a:picLocks noRot="1" noChangeAspect="1" noEditPoints="1" noChangeArrowheads="1" noChangeShapeType="1"/>
              </p:cNvPicPr>
              <p:nvPr/>
            </p:nvPicPr>
            <p:blipFill>
              <a:blip r:embed="rId9"/>
              <a:stretch>
                <a:fillRect/>
              </a:stretch>
            </p:blipFill>
            <p:spPr>
              <a:xfrm>
                <a:off x="5668833" y="2616068"/>
                <a:ext cx="1101985" cy="673363"/>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96262" name="Ink 6"/>
              <p14:cNvContentPartPr>
                <a14:cpLocks xmlns:a14="http://schemas.microsoft.com/office/drawing/2010/main" noRot="1" noChangeAspect="1" noEditPoints="1" noChangeArrowheads="1" noChangeShapeType="1"/>
              </p14:cNvContentPartPr>
              <p14:nvPr/>
            </p14:nvContentPartPr>
            <p14:xfrm>
              <a:off x="7597775" y="2697163"/>
              <a:ext cx="476250" cy="382587"/>
            </p14:xfrm>
          </p:contentPart>
        </mc:Choice>
        <mc:Fallback>
          <p:pic>
            <p:nvPicPr>
              <p:cNvPr id="96262" name="Ink 6"/>
              <p:cNvPicPr>
                <a:picLocks noRot="1" noChangeAspect="1" noEditPoints="1" noChangeArrowheads="1" noChangeShapeType="1"/>
              </p:cNvPicPr>
              <p:nvPr/>
            </p:nvPicPr>
            <p:blipFill>
              <a:blip r:embed="rId11"/>
              <a:stretch>
                <a:fillRect/>
              </a:stretch>
            </p:blipFill>
            <p:spPr>
              <a:xfrm>
                <a:off x="7591276" y="2690678"/>
                <a:ext cx="489248" cy="395556"/>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96263" name="Ink 7"/>
              <p14:cNvContentPartPr>
                <a14:cpLocks xmlns:a14="http://schemas.microsoft.com/office/drawing/2010/main" noRot="1" noChangeAspect="1" noEditPoints="1" noChangeArrowheads="1" noChangeShapeType="1"/>
              </p14:cNvContentPartPr>
              <p14:nvPr/>
            </p14:nvContentPartPr>
            <p14:xfrm>
              <a:off x="8596313" y="2882900"/>
              <a:ext cx="568325" cy="168275"/>
            </p14:xfrm>
          </p:contentPart>
        </mc:Choice>
        <mc:Fallback>
          <p:pic>
            <p:nvPicPr>
              <p:cNvPr id="96263" name="Ink 7"/>
              <p:cNvPicPr>
                <a:picLocks noRot="1" noChangeAspect="1" noEditPoints="1" noChangeArrowheads="1" noChangeShapeType="1"/>
              </p:cNvPicPr>
              <p:nvPr/>
            </p:nvPicPr>
            <p:blipFill>
              <a:blip r:embed="rId13"/>
              <a:stretch>
                <a:fillRect/>
              </a:stretch>
            </p:blipFill>
            <p:spPr>
              <a:xfrm>
                <a:off x="8589826" y="2876414"/>
                <a:ext cx="581299" cy="181247"/>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96264" name="Ink 8"/>
              <p14:cNvContentPartPr>
                <a14:cpLocks xmlns:a14="http://schemas.microsoft.com/office/drawing/2010/main" noRot="1" noChangeAspect="1" noEditPoints="1" noChangeArrowheads="1" noChangeShapeType="1"/>
              </p14:cNvContentPartPr>
              <p14:nvPr/>
            </p14:nvContentPartPr>
            <p14:xfrm>
              <a:off x="9577388" y="2693988"/>
              <a:ext cx="1042987" cy="520700"/>
            </p14:xfrm>
          </p:contentPart>
        </mc:Choice>
        <mc:Fallback>
          <p:pic>
            <p:nvPicPr>
              <p:cNvPr id="96264" name="Ink 8"/>
              <p:cNvPicPr>
                <a:picLocks noRot="1" noChangeAspect="1" noEditPoints="1" noChangeArrowheads="1" noChangeShapeType="1"/>
              </p:cNvPicPr>
              <p:nvPr/>
            </p:nvPicPr>
            <p:blipFill>
              <a:blip r:embed="rId15"/>
              <a:stretch>
                <a:fillRect/>
              </a:stretch>
            </p:blipFill>
            <p:spPr>
              <a:xfrm>
                <a:off x="9570908" y="2687506"/>
                <a:ext cx="1055948" cy="533663"/>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96265" name="Ink 9"/>
              <p14:cNvContentPartPr>
                <a14:cpLocks xmlns:a14="http://schemas.microsoft.com/office/drawing/2010/main" noRot="1" noChangeAspect="1" noEditPoints="1" noChangeArrowheads="1" noChangeShapeType="1"/>
              </p14:cNvContentPartPr>
              <p14:nvPr/>
            </p14:nvContentPartPr>
            <p14:xfrm>
              <a:off x="9931400" y="3225800"/>
              <a:ext cx="1485900" cy="460375"/>
            </p14:xfrm>
          </p:contentPart>
        </mc:Choice>
        <mc:Fallback>
          <p:pic>
            <p:nvPicPr>
              <p:cNvPr id="96265" name="Ink 9"/>
              <p:cNvPicPr>
                <a:picLocks noRot="1" noChangeAspect="1" noEditPoints="1" noChangeArrowheads="1" noChangeShapeType="1"/>
              </p:cNvPicPr>
              <p:nvPr/>
            </p:nvPicPr>
            <p:blipFill>
              <a:blip r:embed="rId17"/>
              <a:stretch>
                <a:fillRect/>
              </a:stretch>
            </p:blipFill>
            <p:spPr>
              <a:xfrm>
                <a:off x="9924921" y="3219321"/>
                <a:ext cx="1498858" cy="473333"/>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96266" name="Ink 10"/>
              <p14:cNvContentPartPr>
                <a14:cpLocks xmlns:a14="http://schemas.microsoft.com/office/drawing/2010/main" noRot="1" noChangeAspect="1" noEditPoints="1" noChangeArrowheads="1" noChangeShapeType="1"/>
              </p14:cNvContentPartPr>
              <p14:nvPr/>
            </p14:nvContentPartPr>
            <p14:xfrm>
              <a:off x="1220788" y="3286125"/>
              <a:ext cx="1273175" cy="534988"/>
            </p14:xfrm>
          </p:contentPart>
        </mc:Choice>
        <mc:Fallback>
          <p:pic>
            <p:nvPicPr>
              <p:cNvPr id="96266" name="Ink 10"/>
              <p:cNvPicPr>
                <a:picLocks noRot="1" noChangeAspect="1" noEditPoints="1" noChangeArrowheads="1" noChangeShapeType="1"/>
              </p:cNvPicPr>
              <p:nvPr/>
            </p:nvPicPr>
            <p:blipFill>
              <a:blip r:embed="rId19"/>
              <a:stretch>
                <a:fillRect/>
              </a:stretch>
            </p:blipFill>
            <p:spPr>
              <a:xfrm>
                <a:off x="1214309" y="3279645"/>
                <a:ext cx="1286134" cy="547949"/>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96267" name="Ink 11"/>
              <p14:cNvContentPartPr>
                <a14:cpLocks xmlns:a14="http://schemas.microsoft.com/office/drawing/2010/main" noRot="1" noChangeAspect="1" noEditPoints="1" noChangeArrowheads="1" noChangeShapeType="1"/>
              </p14:cNvContentPartPr>
              <p14:nvPr/>
            </p14:nvContentPartPr>
            <p14:xfrm>
              <a:off x="2905125" y="3419475"/>
              <a:ext cx="1165225" cy="344488"/>
            </p14:xfrm>
          </p:contentPart>
        </mc:Choice>
        <mc:Fallback>
          <p:pic>
            <p:nvPicPr>
              <p:cNvPr id="96267" name="Ink 11"/>
              <p:cNvPicPr>
                <a:picLocks noRot="1" noChangeAspect="1" noEditPoints="1" noChangeArrowheads="1" noChangeShapeType="1"/>
              </p:cNvPicPr>
              <p:nvPr/>
            </p:nvPicPr>
            <p:blipFill>
              <a:blip r:embed="rId21"/>
              <a:stretch>
                <a:fillRect/>
              </a:stretch>
            </p:blipFill>
            <p:spPr>
              <a:xfrm>
                <a:off x="2898646" y="3412996"/>
                <a:ext cx="1178184" cy="357447"/>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96268" name="Ink 12"/>
              <p14:cNvContentPartPr>
                <a14:cpLocks xmlns:a14="http://schemas.microsoft.com/office/drawing/2010/main" noRot="1" noChangeAspect="1" noEditPoints="1" noChangeArrowheads="1" noChangeShapeType="1"/>
              </p14:cNvContentPartPr>
              <p14:nvPr/>
            </p14:nvContentPartPr>
            <p14:xfrm>
              <a:off x="1258888" y="5545138"/>
              <a:ext cx="1455737" cy="52387"/>
            </p14:xfrm>
          </p:contentPart>
        </mc:Choice>
        <mc:Fallback>
          <p:pic>
            <p:nvPicPr>
              <p:cNvPr id="96268" name="Ink 12"/>
              <p:cNvPicPr>
                <a:picLocks noRot="1" noChangeAspect="1" noEditPoints="1" noChangeArrowheads="1" noChangeShapeType="1"/>
              </p:cNvPicPr>
              <p:nvPr/>
            </p:nvPicPr>
            <p:blipFill>
              <a:blip r:embed="rId23"/>
              <a:stretch>
                <a:fillRect/>
              </a:stretch>
            </p:blipFill>
            <p:spPr>
              <a:xfrm>
                <a:off x="1252408" y="5538679"/>
                <a:ext cx="1468696" cy="65304"/>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96269" name="Ink 13"/>
              <p14:cNvContentPartPr>
                <a14:cpLocks xmlns:a14="http://schemas.microsoft.com/office/drawing/2010/main" noRot="1" noChangeAspect="1" noEditPoints="1" noChangeArrowheads="1" noChangeShapeType="1"/>
              </p14:cNvContentPartPr>
              <p14:nvPr/>
            </p14:nvContentPartPr>
            <p14:xfrm>
              <a:off x="2979738" y="5275263"/>
              <a:ext cx="542925" cy="250825"/>
            </p14:xfrm>
          </p:contentPart>
        </mc:Choice>
        <mc:Fallback>
          <p:pic>
            <p:nvPicPr>
              <p:cNvPr id="96269" name="Ink 13"/>
              <p:cNvPicPr>
                <a:picLocks noRot="1" noChangeAspect="1" noEditPoints="1" noChangeArrowheads="1" noChangeShapeType="1"/>
              </p:cNvPicPr>
              <p:nvPr/>
            </p:nvPicPr>
            <p:blipFill>
              <a:blip r:embed="rId25"/>
              <a:stretch>
                <a:fillRect/>
              </a:stretch>
            </p:blipFill>
            <p:spPr>
              <a:xfrm>
                <a:off x="2973257" y="5268785"/>
                <a:ext cx="555886" cy="26378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96270" name="Ink 14"/>
              <p14:cNvContentPartPr>
                <a14:cpLocks xmlns:a14="http://schemas.microsoft.com/office/drawing/2010/main" noRot="1" noChangeAspect="1" noEditPoints="1" noChangeArrowheads="1" noChangeShapeType="1"/>
              </p14:cNvContentPartPr>
              <p14:nvPr/>
            </p14:nvContentPartPr>
            <p14:xfrm>
              <a:off x="4002088" y="5102225"/>
              <a:ext cx="239712" cy="438150"/>
            </p14:xfrm>
          </p:contentPart>
        </mc:Choice>
        <mc:Fallback>
          <p:pic>
            <p:nvPicPr>
              <p:cNvPr id="96270" name="Ink 14"/>
              <p:cNvPicPr>
                <a:picLocks noRot="1" noChangeAspect="1" noEditPoints="1" noChangeArrowheads="1" noChangeShapeType="1"/>
              </p:cNvPicPr>
              <p:nvPr/>
            </p:nvPicPr>
            <p:blipFill>
              <a:blip r:embed="rId27"/>
              <a:stretch>
                <a:fillRect/>
              </a:stretch>
            </p:blipFill>
            <p:spPr>
              <a:xfrm>
                <a:off x="3995609" y="5095745"/>
                <a:ext cx="252669" cy="451111"/>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96271" name="Ink 15"/>
              <p14:cNvContentPartPr>
                <a14:cpLocks xmlns:a14="http://schemas.microsoft.com/office/drawing/2010/main" noRot="1" noChangeAspect="1" noEditPoints="1" noChangeArrowheads="1" noChangeShapeType="1"/>
              </p14:cNvContentPartPr>
              <p14:nvPr/>
            </p14:nvContentPartPr>
            <p14:xfrm>
              <a:off x="4968875" y="5308600"/>
              <a:ext cx="577850" cy="492125"/>
            </p14:xfrm>
          </p:contentPart>
        </mc:Choice>
        <mc:Fallback>
          <p:pic>
            <p:nvPicPr>
              <p:cNvPr id="96271" name="Ink 15"/>
              <p:cNvPicPr>
                <a:picLocks noRot="1" noChangeAspect="1" noEditPoints="1" noChangeArrowheads="1" noChangeShapeType="1"/>
              </p:cNvPicPr>
              <p:nvPr/>
            </p:nvPicPr>
            <p:blipFill>
              <a:blip r:embed="rId29"/>
              <a:stretch>
                <a:fillRect/>
              </a:stretch>
            </p:blipFill>
            <p:spPr>
              <a:xfrm>
                <a:off x="4962403" y="5302120"/>
                <a:ext cx="590795" cy="505085"/>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96272" name="Ink 16"/>
              <p14:cNvContentPartPr>
                <a14:cpLocks xmlns:a14="http://schemas.microsoft.com/office/drawing/2010/main" noRot="1" noChangeAspect="1" noEditPoints="1" noChangeArrowheads="1" noChangeShapeType="1"/>
              </p14:cNvContentPartPr>
              <p14:nvPr/>
            </p14:nvContentPartPr>
            <p14:xfrm>
              <a:off x="5842000" y="5094288"/>
              <a:ext cx="995363" cy="669925"/>
            </p14:xfrm>
          </p:contentPart>
        </mc:Choice>
        <mc:Fallback>
          <p:pic>
            <p:nvPicPr>
              <p:cNvPr id="96272" name="Ink 16"/>
              <p:cNvPicPr>
                <a:picLocks noRot="1" noChangeAspect="1" noEditPoints="1" noChangeArrowheads="1" noChangeShapeType="1"/>
              </p:cNvPicPr>
              <p:nvPr/>
            </p:nvPicPr>
            <p:blipFill>
              <a:blip r:embed="rId31"/>
              <a:stretch>
                <a:fillRect/>
              </a:stretch>
            </p:blipFill>
            <p:spPr>
              <a:xfrm>
                <a:off x="5835518" y="5087805"/>
                <a:ext cx="1008327" cy="682891"/>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96273" name="Ink 17"/>
              <p14:cNvContentPartPr>
                <a14:cpLocks xmlns:a14="http://schemas.microsoft.com/office/drawing/2010/main" noRot="1" noChangeAspect="1" noEditPoints="1" noChangeArrowheads="1" noChangeShapeType="1"/>
              </p14:cNvContentPartPr>
              <p14:nvPr/>
            </p14:nvContentPartPr>
            <p14:xfrm>
              <a:off x="1214438" y="3968750"/>
              <a:ext cx="1074737" cy="417513"/>
            </p14:xfrm>
          </p:contentPart>
        </mc:Choice>
        <mc:Fallback>
          <p:pic>
            <p:nvPicPr>
              <p:cNvPr id="96273" name="Ink 17"/>
              <p:cNvPicPr>
                <a:picLocks noRot="1" noChangeAspect="1" noEditPoints="1" noChangeArrowheads="1" noChangeShapeType="1"/>
              </p:cNvPicPr>
              <p:nvPr/>
            </p:nvPicPr>
            <p:blipFill>
              <a:blip r:embed="rId33"/>
              <a:stretch>
                <a:fillRect/>
              </a:stretch>
            </p:blipFill>
            <p:spPr>
              <a:xfrm>
                <a:off x="1207957" y="3962271"/>
                <a:ext cx="1087699" cy="43047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96274" name="Ink 18"/>
              <p14:cNvContentPartPr>
                <a14:cpLocks xmlns:a14="http://schemas.microsoft.com/office/drawing/2010/main" noRot="1" noChangeAspect="1" noEditPoints="1" noChangeArrowheads="1" noChangeShapeType="1"/>
              </p14:cNvContentPartPr>
              <p14:nvPr/>
            </p14:nvContentPartPr>
            <p14:xfrm>
              <a:off x="2820988" y="3990975"/>
              <a:ext cx="584200" cy="212725"/>
            </p14:xfrm>
          </p:contentPart>
        </mc:Choice>
        <mc:Fallback>
          <p:pic>
            <p:nvPicPr>
              <p:cNvPr id="96274" name="Ink 18"/>
              <p:cNvPicPr>
                <a:picLocks noRot="1" noChangeAspect="1" noEditPoints="1" noChangeArrowheads="1" noChangeShapeType="1"/>
              </p:cNvPicPr>
              <p:nvPr/>
            </p:nvPicPr>
            <p:blipFill>
              <a:blip r:embed="rId35"/>
              <a:stretch>
                <a:fillRect/>
              </a:stretch>
            </p:blipFill>
            <p:spPr>
              <a:xfrm>
                <a:off x="2814509" y="3984496"/>
                <a:ext cx="597158" cy="225683"/>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96275" name="Ink 19"/>
              <p14:cNvContentPartPr>
                <a14:cpLocks xmlns:a14="http://schemas.microsoft.com/office/drawing/2010/main" noRot="1" noChangeAspect="1" noEditPoints="1" noChangeArrowheads="1" noChangeShapeType="1"/>
              </p14:cNvContentPartPr>
              <p14:nvPr/>
            </p14:nvContentPartPr>
            <p14:xfrm>
              <a:off x="3779838" y="3959225"/>
              <a:ext cx="273050" cy="301625"/>
            </p14:xfrm>
          </p:contentPart>
        </mc:Choice>
        <mc:Fallback>
          <p:pic>
            <p:nvPicPr>
              <p:cNvPr id="96275" name="Ink 19"/>
              <p:cNvPicPr>
                <a:picLocks noRot="1" noChangeAspect="1" noEditPoints="1" noChangeArrowheads="1" noChangeShapeType="1"/>
              </p:cNvPicPr>
              <p:nvPr/>
            </p:nvPicPr>
            <p:blipFill>
              <a:blip r:embed="rId37"/>
              <a:stretch>
                <a:fillRect/>
              </a:stretch>
            </p:blipFill>
            <p:spPr>
              <a:xfrm>
                <a:off x="3773354" y="3952746"/>
                <a:ext cx="286018" cy="314583"/>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96276" name="Ink 20"/>
              <p14:cNvContentPartPr>
                <a14:cpLocks xmlns:a14="http://schemas.microsoft.com/office/drawing/2010/main" noRot="1" noChangeAspect="1" noEditPoints="1" noChangeArrowheads="1" noChangeShapeType="1"/>
              </p14:cNvContentPartPr>
              <p14:nvPr/>
            </p14:nvContentPartPr>
            <p14:xfrm>
              <a:off x="1863725" y="4464050"/>
              <a:ext cx="2173288" cy="542925"/>
            </p14:xfrm>
          </p:contentPart>
        </mc:Choice>
        <mc:Fallback>
          <p:pic>
            <p:nvPicPr>
              <p:cNvPr id="96276" name="Ink 20"/>
              <p:cNvPicPr>
                <a:picLocks noRot="1" noChangeAspect="1" noEditPoints="1" noChangeArrowheads="1" noChangeShapeType="1"/>
              </p:cNvPicPr>
              <p:nvPr/>
            </p:nvPicPr>
            <p:blipFill>
              <a:blip r:embed="rId39"/>
              <a:stretch>
                <a:fillRect/>
              </a:stretch>
            </p:blipFill>
            <p:spPr>
              <a:xfrm>
                <a:off x="1857245" y="4457569"/>
                <a:ext cx="2186248" cy="555886"/>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96277" name="Ink 21"/>
              <p14:cNvContentPartPr>
                <a14:cpLocks xmlns:a14="http://schemas.microsoft.com/office/drawing/2010/main" noRot="1" noChangeAspect="1" noEditPoints="1" noChangeArrowheads="1" noChangeShapeType="1"/>
              </p14:cNvContentPartPr>
              <p14:nvPr/>
            </p14:nvContentPartPr>
            <p14:xfrm>
              <a:off x="1265238" y="4941888"/>
              <a:ext cx="109537" cy="30162"/>
            </p14:xfrm>
          </p:contentPart>
        </mc:Choice>
        <mc:Fallback>
          <p:pic>
            <p:nvPicPr>
              <p:cNvPr id="96277" name="Ink 21"/>
              <p:cNvPicPr>
                <a:picLocks noRot="1" noChangeAspect="1" noEditPoints="1" noChangeArrowheads="1" noChangeShapeType="1"/>
              </p:cNvPicPr>
              <p:nvPr/>
            </p:nvPicPr>
            <p:blipFill>
              <a:blip r:embed="rId41"/>
              <a:stretch>
                <a:fillRect/>
              </a:stretch>
            </p:blipFill>
            <p:spPr>
              <a:xfrm>
                <a:off x="1258752" y="4935425"/>
                <a:ext cx="122508" cy="43089"/>
              </a:xfrm>
              <a:prstGeom prst="rect">
                <a:avLst/>
              </a:prstGeom>
            </p:spPr>
          </p:pic>
        </mc:Fallback>
      </mc:AlternateContent>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981200" y="152400"/>
            <a:ext cx="8229600" cy="792162"/>
          </a:xfrm>
        </p:spPr>
        <p:txBody>
          <a:bodyPr/>
          <a:lstStyle/>
          <a:p>
            <a:pPr eaLnBrk="1" hangingPunct="1"/>
            <a:r>
              <a:rPr lang="en-US" dirty="0"/>
              <a:t>Before Class</a:t>
            </a:r>
            <a:r>
              <a:rPr lang="en-US" dirty="0" smtClean="0"/>
              <a:t> 3 </a:t>
            </a:r>
            <a:r>
              <a:rPr lang="en-US" dirty="0"/>
              <a:t>on</a:t>
            </a:r>
            <a:r>
              <a:rPr lang="en-US" dirty="0" smtClean="0"/>
              <a:t> Monday</a:t>
            </a:r>
            <a:endParaRPr lang="en-US" dirty="0"/>
          </a:p>
        </p:txBody>
      </p:sp>
      <p:sp>
        <p:nvSpPr>
          <p:cNvPr id="28675" name="Rectangle 3"/>
          <p:cNvSpPr>
            <a:spLocks noGrp="1" noChangeArrowheads="1"/>
          </p:cNvSpPr>
          <p:nvPr>
            <p:ph type="body" idx="1"/>
          </p:nvPr>
        </p:nvSpPr>
        <p:spPr>
          <a:xfrm>
            <a:off x="1752600" y="1066800"/>
            <a:ext cx="8534400" cy="5257800"/>
          </a:xfrm>
        </p:spPr>
        <p:txBody>
          <a:bodyPr/>
          <a:lstStyle/>
          <a:p>
            <a:pPr eaLnBrk="1" hangingPunct="1"/>
            <a:r>
              <a:rPr lang="en-US" sz="2800" dirty="0"/>
              <a:t>Please read the Error Analysis Mini-Document (10 page PDF) available on course web-site.</a:t>
            </a:r>
          </a:p>
          <a:p>
            <a:pPr eaLnBrk="1" hangingPunct="1"/>
            <a:r>
              <a:rPr lang="en-US" sz="2800" dirty="0"/>
              <a:t>Please do the short pre-class </a:t>
            </a:r>
            <a:r>
              <a:rPr lang="en-US" sz="2800" dirty="0" smtClean="0"/>
              <a:t>quiz</a:t>
            </a:r>
          </a:p>
          <a:p>
            <a:pPr eaLnBrk="1" hangingPunct="1"/>
            <a:r>
              <a:rPr lang="en-US" sz="2800" dirty="0" smtClean="0"/>
              <a:t>Problem </a:t>
            </a:r>
            <a:r>
              <a:rPr lang="en-US" sz="2800" dirty="0"/>
              <a:t>Set 1 on </a:t>
            </a:r>
            <a:r>
              <a:rPr lang="en-US" sz="2800" dirty="0" err="1" smtClean="0"/>
              <a:t>MasteringPhysics</a:t>
            </a:r>
            <a:r>
              <a:rPr lang="en-US" sz="2800" dirty="0" smtClean="0"/>
              <a:t> </a:t>
            </a:r>
            <a:r>
              <a:rPr lang="en-US" sz="2800" dirty="0"/>
              <a:t>is due </a:t>
            </a:r>
            <a:r>
              <a:rPr lang="en-US" sz="2800" dirty="0" smtClean="0"/>
              <a:t>Sep.22: </a:t>
            </a:r>
            <a:r>
              <a:rPr lang="en-US" sz="2800" dirty="0"/>
              <a:t>take a look at it.  Don’t leave problem sets until the last minute!</a:t>
            </a:r>
          </a:p>
          <a:p>
            <a:pPr eaLnBrk="1" hangingPunct="1"/>
            <a:r>
              <a:rPr lang="en-US" sz="2800" dirty="0"/>
              <a:t>Something to think about:  If your height is 150 cm, is there necessarily an </a:t>
            </a:r>
            <a:r>
              <a:rPr lang="en-US" sz="2800" b="1" dirty="0"/>
              <a:t>error</a:t>
            </a:r>
            <a:r>
              <a:rPr lang="en-US" sz="2800" dirty="0"/>
              <a:t> in that number?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362200" y="1219201"/>
            <a:ext cx="7437438" cy="906463"/>
          </a:xfrm>
          <a:prstGeom prst="rect">
            <a:avLst/>
          </a:prstGeom>
          <a:noFill/>
          <a:ln w="9525">
            <a:noFill/>
            <a:miter lim="800000"/>
            <a:headEnd/>
            <a:tailEnd/>
          </a:ln>
        </p:spPr>
        <p:txBody>
          <a:bodyPr lIns="0" tIns="0" rIns="0" bIns="0">
            <a:prstTxWarp prst="textNoShape">
              <a:avLst/>
            </a:prstTxWarp>
            <a:spAutoFit/>
          </a:bodyPr>
          <a:lstStyle/>
          <a:p>
            <a:pPr defTabSz="828675" hangingPunct="0">
              <a:lnSpc>
                <a:spcPts val="3400"/>
              </a:lnSpc>
              <a:spcAft>
                <a:spcPts val="200"/>
              </a:spcAft>
              <a:buClr>
                <a:srgbClr val="000000"/>
              </a:buClr>
              <a:buSzPct val="45000"/>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3200" b="1">
                <a:solidFill>
                  <a:srgbClr val="336699"/>
                </a:solidFill>
                <a:latin typeface="Times New Roman" charset="0"/>
              </a:rPr>
              <a:t>Which car is going faster, A or B? </a:t>
            </a:r>
          </a:p>
          <a:p>
            <a:pPr defTabSz="828675" hangingPunct="0">
              <a:lnSpc>
                <a:spcPts val="3400"/>
              </a:lnSpc>
              <a:spcAft>
                <a:spcPts val="200"/>
              </a:spcAft>
              <a:buClr>
                <a:srgbClr val="000000"/>
              </a:buClr>
              <a:buSzPct val="45000"/>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3200" b="1">
                <a:solidFill>
                  <a:srgbClr val="336699"/>
                </a:solidFill>
                <a:latin typeface="Times New Roman" charset="0"/>
              </a:rPr>
              <a:t>(Assume these are both motion diagrams.)</a:t>
            </a:r>
          </a:p>
        </p:txBody>
      </p:sp>
      <p:pic>
        <p:nvPicPr>
          <p:cNvPr id="17411" name="Picture 3"/>
          <p:cNvPicPr>
            <a:picLocks noChangeAspect="1" noChangeArrowheads="1"/>
          </p:cNvPicPr>
          <p:nvPr/>
        </p:nvPicPr>
        <p:blipFill>
          <a:blip r:embed="rId3"/>
          <a:srcRect b="70474"/>
          <a:stretch>
            <a:fillRect/>
          </a:stretch>
        </p:blipFill>
        <p:spPr bwMode="auto">
          <a:xfrm>
            <a:off x="2349500" y="3192464"/>
            <a:ext cx="7315200" cy="1481137"/>
          </a:xfrm>
          <a:prstGeom prst="rect">
            <a:avLst/>
          </a:prstGeom>
          <a:noFill/>
          <a:ln w="9525">
            <a:noFill/>
            <a:miter lim="800000"/>
            <a:headEnd/>
            <a:tailEnd/>
          </a:ln>
        </p:spPr>
      </p:pic>
      <p:sp>
        <p:nvSpPr>
          <p:cNvPr id="17412" name="Text Box 4"/>
          <p:cNvSpPr txBox="1">
            <a:spLocks noChangeArrowheads="1"/>
          </p:cNvSpPr>
          <p:nvPr/>
        </p:nvSpPr>
        <p:spPr bwMode="auto">
          <a:xfrm>
            <a:off x="3756025" y="3865564"/>
            <a:ext cx="609600" cy="701675"/>
          </a:xfrm>
          <a:prstGeom prst="rect">
            <a:avLst/>
          </a:prstGeom>
          <a:solidFill>
            <a:schemeClr val="bg1"/>
          </a:solidFill>
          <a:ln w="9525">
            <a:noFill/>
            <a:miter lim="800000"/>
            <a:headEnd/>
            <a:tailEnd/>
          </a:ln>
        </p:spPr>
        <p:txBody>
          <a:bodyPr>
            <a:prstTxWarp prst="textNoShape">
              <a:avLst/>
            </a:prstTxWarp>
            <a:spAutoFit/>
          </a:bodyPr>
          <a:lstStyle/>
          <a:p>
            <a:pPr>
              <a:spcBef>
                <a:spcPct val="50000"/>
              </a:spcBef>
            </a:pPr>
            <a:r>
              <a:rPr lang="en-US" sz="4000"/>
              <a:t>A</a:t>
            </a:r>
          </a:p>
        </p:txBody>
      </p:sp>
      <p:sp>
        <p:nvSpPr>
          <p:cNvPr id="17413" name="Text Box 5"/>
          <p:cNvSpPr txBox="1">
            <a:spLocks noChangeArrowheads="1"/>
          </p:cNvSpPr>
          <p:nvPr/>
        </p:nvSpPr>
        <p:spPr bwMode="auto">
          <a:xfrm>
            <a:off x="7467600" y="3886201"/>
            <a:ext cx="609600" cy="701675"/>
          </a:xfrm>
          <a:prstGeom prst="rect">
            <a:avLst/>
          </a:prstGeom>
          <a:solidFill>
            <a:schemeClr val="bg1"/>
          </a:solidFill>
          <a:ln w="9525">
            <a:noFill/>
            <a:miter lim="800000"/>
            <a:headEnd/>
            <a:tailEnd/>
          </a:ln>
        </p:spPr>
        <p:txBody>
          <a:bodyPr>
            <a:prstTxWarp prst="textNoShape">
              <a:avLst/>
            </a:prstTxWarp>
            <a:spAutoFit/>
          </a:bodyPr>
          <a:lstStyle/>
          <a:p>
            <a:pPr>
              <a:spcBef>
                <a:spcPct val="50000"/>
              </a:spcBef>
            </a:pPr>
            <a:r>
              <a:rPr lang="en-US" sz="4000"/>
              <a:t>B</a:t>
            </a:r>
          </a:p>
        </p:txBody>
      </p:sp>
      <p:sp>
        <p:nvSpPr>
          <p:cNvPr id="17414" name="TextBox 6"/>
          <p:cNvSpPr txBox="1">
            <a:spLocks noChangeArrowheads="1"/>
          </p:cNvSpPr>
          <p:nvPr/>
        </p:nvSpPr>
        <p:spPr bwMode="auto">
          <a:xfrm>
            <a:off x="2209800" y="381000"/>
            <a:ext cx="5334000" cy="661988"/>
          </a:xfrm>
          <a:prstGeom prst="rect">
            <a:avLst/>
          </a:prstGeom>
          <a:noFill/>
          <a:ln w="9525">
            <a:noFill/>
            <a:miter lim="800000"/>
            <a:headEnd/>
            <a:tailEnd/>
          </a:ln>
        </p:spPr>
        <p:txBody>
          <a:bodyPr>
            <a:prstTxWarp prst="textNoShape">
              <a:avLst/>
            </a:prstTxWarp>
            <a:spAutoFit/>
          </a:bodyPr>
          <a:lstStyle/>
          <a:p>
            <a:r>
              <a:rPr lang="en-US" sz="3700" dirty="0" smtClean="0"/>
              <a:t>Clicker Question 1</a:t>
            </a:r>
            <a:endParaRPr lang="en-US" sz="3700" dirty="0"/>
          </a:p>
        </p:txBody>
      </p:sp>
      <p:sp>
        <p:nvSpPr>
          <p:cNvPr id="7" name="TextBox 6"/>
          <p:cNvSpPr txBox="1"/>
          <p:nvPr/>
        </p:nvSpPr>
        <p:spPr>
          <a:xfrm>
            <a:off x="1447801" y="5029200"/>
            <a:ext cx="9372600" cy="1569660"/>
          </a:xfrm>
          <a:prstGeom prst="rect">
            <a:avLst/>
          </a:prstGeom>
          <a:noFill/>
        </p:spPr>
        <p:txBody>
          <a:bodyPr wrap="square" rtlCol="0">
            <a:spAutoFit/>
          </a:bodyPr>
          <a:lstStyle/>
          <a:p>
            <a:r>
              <a:rPr lang="en-US" sz="3200" dirty="0" smtClean="0"/>
              <a:t>Additional Assignment to do during this quiz:</a:t>
            </a:r>
          </a:p>
          <a:p>
            <a:pPr lvl="1">
              <a:buFont typeface="Arial" pitchFamily="34" charset="0"/>
              <a:buChar char="•"/>
            </a:pPr>
            <a:r>
              <a:rPr lang="en-US" sz="3200" dirty="0" smtClean="0"/>
              <a:t>  Learn the </a:t>
            </a:r>
            <a:r>
              <a:rPr lang="en-US" sz="3200" b="1" dirty="0" smtClean="0"/>
              <a:t>name</a:t>
            </a:r>
            <a:r>
              <a:rPr lang="en-US" sz="3200" dirty="0" smtClean="0"/>
              <a:t> of at least one other student in this course.</a:t>
            </a:r>
            <a:endParaRPr lang="en-US" sz="3200" dirty="0"/>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533400" y="195264"/>
            <a:ext cx="11201400" cy="871537"/>
          </a:xfrm>
        </p:spPr>
        <p:txBody>
          <a:bodyPr/>
          <a:lstStyle/>
          <a:p>
            <a:r>
              <a:rPr lang="en-US" sz="4000" b="1" dirty="0" smtClean="0"/>
              <a:t>Class 2 </a:t>
            </a:r>
            <a:r>
              <a:rPr lang="en-US" sz="4000" b="1" dirty="0" err="1" smtClean="0"/>
              <a:t>Preclass</a:t>
            </a:r>
            <a:r>
              <a:rPr lang="en-US" sz="4000" b="1" dirty="0" smtClean="0"/>
              <a:t> Quiz on </a:t>
            </a:r>
            <a:r>
              <a:rPr lang="en-US" sz="4000" b="1" dirty="0" err="1" smtClean="0"/>
              <a:t>MasteringPhysics</a:t>
            </a:r>
            <a:endParaRPr lang="en-US" sz="4000" b="1" dirty="0"/>
          </a:p>
        </p:txBody>
      </p:sp>
      <p:sp>
        <p:nvSpPr>
          <p:cNvPr id="164867" name="Text Box 3"/>
          <p:cNvSpPr txBox="1">
            <a:spLocks noChangeArrowheads="1"/>
          </p:cNvSpPr>
          <p:nvPr/>
        </p:nvSpPr>
        <p:spPr bwMode="auto">
          <a:xfrm>
            <a:off x="1219200" y="1143001"/>
            <a:ext cx="9601200" cy="4001095"/>
          </a:xfrm>
          <a:prstGeom prst="rect">
            <a:avLst/>
          </a:prstGeom>
          <a:noFill/>
          <a:ln w="9525">
            <a:noFill/>
            <a:miter lim="800000"/>
            <a:headEnd/>
            <a:tailEnd/>
          </a:ln>
          <a:effectLst/>
        </p:spPr>
        <p:txBody>
          <a:bodyPr wrap="square">
            <a:prstTxWarp prst="textNoShape">
              <a:avLst/>
            </a:prstTxWarp>
            <a:spAutoFit/>
          </a:bodyPr>
          <a:lstStyle/>
          <a:p>
            <a:pPr marL="457200" indent="-457200">
              <a:spcAft>
                <a:spcPts val="1200"/>
              </a:spcAft>
              <a:buClr>
                <a:srgbClr val="FF0000"/>
              </a:buClr>
              <a:buFont typeface="Wingdings" pitchFamily="2" charset="2"/>
              <a:buChar char="§"/>
            </a:pPr>
            <a:r>
              <a:rPr lang="en-US" sz="2800" dirty="0" smtClean="0"/>
              <a:t>This was due this morning at 8:00am</a:t>
            </a:r>
          </a:p>
          <a:p>
            <a:pPr marL="457200" indent="-457200">
              <a:spcAft>
                <a:spcPts val="1200"/>
              </a:spcAft>
              <a:buClr>
                <a:srgbClr val="FF0000"/>
              </a:buClr>
              <a:buFont typeface="Wingdings" pitchFamily="2" charset="2"/>
              <a:buChar char="§"/>
            </a:pPr>
            <a:r>
              <a:rPr lang="en-US" sz="2800" dirty="0" smtClean="0"/>
              <a:t>753 students submitted the quiz on time</a:t>
            </a:r>
          </a:p>
          <a:p>
            <a:pPr marL="457200" indent="-457200">
              <a:spcAft>
                <a:spcPts val="1200"/>
              </a:spcAft>
              <a:buClr>
                <a:srgbClr val="FF0000"/>
              </a:buClr>
              <a:buFont typeface="Wingdings" pitchFamily="2" charset="2"/>
              <a:buChar char="§"/>
            </a:pPr>
            <a:r>
              <a:rPr lang="en-US" sz="2800" dirty="0" smtClean="0"/>
              <a:t>The first 5 questions had correct answers which you can now review, but were “for practice” meaning you were not penalized if you got them wrong.  The average on these 5 questions was 69%.</a:t>
            </a:r>
          </a:p>
          <a:p>
            <a:pPr marL="457200" indent="-457200">
              <a:spcAft>
                <a:spcPts val="1200"/>
              </a:spcAft>
              <a:buClr>
                <a:srgbClr val="FF0000"/>
              </a:buClr>
              <a:buFont typeface="Wingdings" pitchFamily="2" charset="2"/>
              <a:buChar char="§"/>
            </a:pPr>
            <a:r>
              <a:rPr lang="en-US" sz="2800" dirty="0" smtClean="0"/>
              <a:t>I will be going over the questions students did poorly on in class today</a:t>
            </a:r>
          </a:p>
        </p:txBody>
      </p:sp>
    </p:spTree>
    <p:extLst>
      <p:ext uri="{BB962C8B-B14F-4D97-AF65-F5344CB8AC3E}">
        <p14:creationId xmlns:p14="http://schemas.microsoft.com/office/powerpoint/2010/main" val="4026639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48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48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48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533400" y="195264"/>
            <a:ext cx="11201400" cy="871537"/>
          </a:xfrm>
        </p:spPr>
        <p:txBody>
          <a:bodyPr/>
          <a:lstStyle/>
          <a:p>
            <a:r>
              <a:rPr lang="en-US" sz="4000" b="1" dirty="0" smtClean="0"/>
              <a:t>Class 2 </a:t>
            </a:r>
            <a:r>
              <a:rPr lang="en-US" sz="4000" b="1" dirty="0" err="1" smtClean="0"/>
              <a:t>Preclass</a:t>
            </a:r>
            <a:r>
              <a:rPr lang="en-US" sz="4000" b="1" dirty="0" smtClean="0"/>
              <a:t> Quiz on </a:t>
            </a:r>
            <a:r>
              <a:rPr lang="en-US" sz="4000" b="1" dirty="0" err="1" smtClean="0"/>
              <a:t>MasteringPhysics</a:t>
            </a:r>
            <a:endParaRPr lang="en-US" sz="4000" b="1" dirty="0"/>
          </a:p>
        </p:txBody>
      </p:sp>
      <p:sp>
        <p:nvSpPr>
          <p:cNvPr id="164867" name="Text Box 3"/>
          <p:cNvSpPr txBox="1">
            <a:spLocks noChangeArrowheads="1"/>
          </p:cNvSpPr>
          <p:nvPr/>
        </p:nvSpPr>
        <p:spPr bwMode="auto">
          <a:xfrm>
            <a:off x="1219200" y="1143001"/>
            <a:ext cx="9601200" cy="4739759"/>
          </a:xfrm>
          <a:prstGeom prst="rect">
            <a:avLst/>
          </a:prstGeom>
          <a:noFill/>
          <a:ln w="9525">
            <a:noFill/>
            <a:miter lim="800000"/>
            <a:headEnd/>
            <a:tailEnd/>
          </a:ln>
          <a:effectLst/>
        </p:spPr>
        <p:txBody>
          <a:bodyPr wrap="square">
            <a:prstTxWarp prst="textNoShape">
              <a:avLst/>
            </a:prstTxWarp>
            <a:spAutoFit/>
          </a:bodyPr>
          <a:lstStyle/>
          <a:p>
            <a:pPr marL="457200" indent="-457200">
              <a:spcAft>
                <a:spcPts val="1200"/>
              </a:spcAft>
              <a:buClr>
                <a:srgbClr val="FF0000"/>
              </a:buClr>
              <a:buFont typeface="Wingdings" pitchFamily="2" charset="2"/>
              <a:buChar char="§"/>
            </a:pPr>
            <a:r>
              <a:rPr lang="en-US" sz="2800" dirty="0" smtClean="0"/>
              <a:t>Some common student comments/feedback:</a:t>
            </a:r>
          </a:p>
          <a:p>
            <a:pPr marL="457200" indent="-457200">
              <a:spcAft>
                <a:spcPts val="1200"/>
              </a:spcAft>
              <a:buClr>
                <a:srgbClr val="FF0000"/>
              </a:buClr>
              <a:buFont typeface="Wingdings" pitchFamily="2" charset="2"/>
              <a:buChar char="§"/>
            </a:pPr>
            <a:r>
              <a:rPr lang="en-US" sz="2800" i="1" dirty="0" smtClean="0"/>
              <a:t>“I’m confused about positive and negative acceleration and how it relates to velocity.”</a:t>
            </a:r>
          </a:p>
          <a:p>
            <a:pPr marL="457200" indent="-457200">
              <a:spcAft>
                <a:spcPts val="1200"/>
              </a:spcAft>
              <a:buClr>
                <a:srgbClr val="FF0000"/>
              </a:buClr>
              <a:buFont typeface="Wingdings" pitchFamily="2" charset="2"/>
              <a:buChar char="§"/>
            </a:pPr>
            <a:r>
              <a:rPr lang="en-US" sz="2800" i="1" dirty="0" smtClean="0"/>
              <a:t>“All of them were quite straightforward and was mostly a review of high school physics.”</a:t>
            </a:r>
          </a:p>
          <a:p>
            <a:pPr marL="457200" indent="-457200">
              <a:spcAft>
                <a:spcPts val="1200"/>
              </a:spcAft>
              <a:buClr>
                <a:srgbClr val="FF0000"/>
              </a:buClr>
              <a:buFont typeface="Wingdings" pitchFamily="2" charset="2"/>
              <a:buChar char="§"/>
            </a:pPr>
            <a:r>
              <a:rPr lang="en-US" sz="2800" i="1" dirty="0" smtClean="0"/>
              <a:t>“None because there was no assigned reading.”</a:t>
            </a:r>
            <a:r>
              <a:rPr lang="en-US" sz="2800" dirty="0" smtClean="0"/>
              <a:t> (!!!!)</a:t>
            </a:r>
          </a:p>
          <a:p>
            <a:pPr marL="457200" indent="-457200">
              <a:spcAft>
                <a:spcPts val="1200"/>
              </a:spcAft>
              <a:buClr>
                <a:srgbClr val="FF0000"/>
              </a:buClr>
              <a:buFont typeface="Wingdings" pitchFamily="2" charset="2"/>
              <a:buChar char="§"/>
            </a:pPr>
            <a:r>
              <a:rPr lang="en-US" sz="2800" i="1" dirty="0" smtClean="0"/>
              <a:t>“Motion diagrams” </a:t>
            </a:r>
            <a:r>
              <a:rPr lang="en-US" sz="2800" dirty="0" smtClean="0"/>
              <a:t>(many questions about this)</a:t>
            </a:r>
          </a:p>
          <a:p>
            <a:pPr marL="457200" indent="-457200">
              <a:spcAft>
                <a:spcPts val="1200"/>
              </a:spcAft>
              <a:buClr>
                <a:srgbClr val="FF0000"/>
              </a:buClr>
              <a:buFont typeface="Wingdings" pitchFamily="2" charset="2"/>
              <a:buChar char="§"/>
            </a:pPr>
            <a:r>
              <a:rPr lang="en-US" sz="2800" i="1" dirty="0" smtClean="0"/>
              <a:t>“Significant figures makes me feel dizzy and I always confuse about it.”</a:t>
            </a:r>
            <a:endParaRPr lang="en-US" sz="2600" i="1" dirty="0"/>
          </a:p>
        </p:txBody>
      </p:sp>
    </p:spTree>
    <p:extLst>
      <p:ext uri="{BB962C8B-B14F-4D97-AF65-F5344CB8AC3E}">
        <p14:creationId xmlns:p14="http://schemas.microsoft.com/office/powerpoint/2010/main" val="4026639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48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48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48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48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48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1981200" y="195264"/>
            <a:ext cx="8229600" cy="871537"/>
          </a:xfrm>
        </p:spPr>
        <p:txBody>
          <a:bodyPr/>
          <a:lstStyle/>
          <a:p>
            <a:r>
              <a:rPr lang="en-US" b="1" dirty="0"/>
              <a:t>The Particle Model</a:t>
            </a:r>
          </a:p>
        </p:txBody>
      </p:sp>
      <p:sp>
        <p:nvSpPr>
          <p:cNvPr id="164867" name="Text Box 3"/>
          <p:cNvSpPr txBox="1">
            <a:spLocks noChangeArrowheads="1"/>
          </p:cNvSpPr>
          <p:nvPr/>
        </p:nvSpPr>
        <p:spPr bwMode="auto">
          <a:xfrm>
            <a:off x="2068513" y="1143001"/>
            <a:ext cx="8050212" cy="5293757"/>
          </a:xfrm>
          <a:prstGeom prst="rect">
            <a:avLst/>
          </a:prstGeom>
          <a:noFill/>
          <a:ln w="9525">
            <a:noFill/>
            <a:miter lim="800000"/>
            <a:headEnd/>
            <a:tailEnd/>
          </a:ln>
          <a:effectLst/>
        </p:spPr>
        <p:txBody>
          <a:bodyPr>
            <a:prstTxWarp prst="textNoShape">
              <a:avLst/>
            </a:prstTxWarp>
            <a:spAutoFit/>
          </a:bodyPr>
          <a:lstStyle/>
          <a:p>
            <a:pPr marL="457200" indent="-457200">
              <a:spcAft>
                <a:spcPts val="1200"/>
              </a:spcAft>
              <a:buClr>
                <a:srgbClr val="FF0000"/>
              </a:buClr>
              <a:buFont typeface="Wingdings" pitchFamily="2" charset="2"/>
              <a:buChar char="§"/>
            </a:pPr>
            <a:r>
              <a:rPr lang="en-US" sz="2800" dirty="0"/>
              <a:t> If we restrict our attention to objects undergoing translational motion, we can consider the object as if it were just a single point, without size or shape. </a:t>
            </a:r>
          </a:p>
          <a:p>
            <a:pPr marL="457200" indent="-457200">
              <a:spcAft>
                <a:spcPts val="1200"/>
              </a:spcAft>
              <a:buClr>
                <a:srgbClr val="FF0000"/>
              </a:buClr>
              <a:buFont typeface="Wingdings" pitchFamily="2" charset="2"/>
              <a:buChar char="§"/>
            </a:pPr>
            <a:r>
              <a:rPr lang="en-US" sz="2800" dirty="0"/>
              <a:t> We can also treat the object as if all of its mass were concentrated into this single point. </a:t>
            </a:r>
          </a:p>
          <a:p>
            <a:pPr marL="457200" indent="-457200">
              <a:spcAft>
                <a:spcPts val="1200"/>
              </a:spcAft>
              <a:buClr>
                <a:srgbClr val="FF0000"/>
              </a:buClr>
              <a:buFont typeface="Wingdings" pitchFamily="2" charset="2"/>
              <a:buChar char="§"/>
            </a:pPr>
            <a:r>
              <a:rPr lang="en-US" sz="2800" dirty="0"/>
              <a:t> An object that can be represented as a mass at a single point in space is called a particle. </a:t>
            </a:r>
          </a:p>
          <a:p>
            <a:pPr marL="457200" indent="-457200">
              <a:spcAft>
                <a:spcPts val="1200"/>
              </a:spcAft>
              <a:buClr>
                <a:srgbClr val="FF0000"/>
              </a:buClr>
              <a:buFont typeface="Wingdings" pitchFamily="2" charset="2"/>
              <a:buChar char="§"/>
            </a:pPr>
            <a:r>
              <a:rPr lang="en-US" sz="2800" dirty="0"/>
              <a:t> A particle has no size, no shape, and no distinction between top and bottom or between front and back.</a:t>
            </a:r>
            <a:r>
              <a:rPr lang="en-US" sz="26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48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48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48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828800" y="2895600"/>
            <a:ext cx="3429000" cy="3810000"/>
            <a:chOff x="168" y="1621"/>
            <a:chExt cx="2228" cy="2317"/>
          </a:xfrm>
        </p:grpSpPr>
        <p:pic>
          <p:nvPicPr>
            <p:cNvPr id="210947" name="Picture 3"/>
            <p:cNvPicPr>
              <a:picLocks noChangeAspect="1" noChangeArrowheads="1"/>
            </p:cNvPicPr>
            <p:nvPr/>
          </p:nvPicPr>
          <p:blipFill>
            <a:blip r:embed="rId3"/>
            <a:srcRect/>
            <a:stretch>
              <a:fillRect/>
            </a:stretch>
          </p:blipFill>
          <p:spPr bwMode="auto">
            <a:xfrm>
              <a:off x="168" y="1621"/>
              <a:ext cx="2228" cy="2279"/>
            </a:xfrm>
            <a:prstGeom prst="rect">
              <a:avLst/>
            </a:prstGeom>
            <a:noFill/>
          </p:spPr>
        </p:pic>
        <p:sp>
          <p:nvSpPr>
            <p:cNvPr id="210948" name="Rectangle 4"/>
            <p:cNvSpPr>
              <a:spLocks noChangeArrowheads="1"/>
            </p:cNvSpPr>
            <p:nvPr/>
          </p:nvSpPr>
          <p:spPr bwMode="auto">
            <a:xfrm>
              <a:off x="333" y="3794"/>
              <a:ext cx="1917" cy="144"/>
            </a:xfrm>
            <a:prstGeom prst="rect">
              <a:avLst/>
            </a:prstGeom>
            <a:solidFill>
              <a:schemeClr val="bg1"/>
            </a:solidFill>
            <a:ln w="9525">
              <a:noFill/>
              <a:miter lim="800000"/>
              <a:headEnd/>
              <a:tailEnd/>
            </a:ln>
            <a:effectLst/>
          </p:spPr>
          <p:txBody>
            <a:bodyPr wrap="none" anchor="ctr">
              <a:prstTxWarp prst="textNoShape">
                <a:avLst/>
              </a:prstTxWarp>
            </a:bodyPr>
            <a:lstStyle/>
            <a:p>
              <a:endParaRPr lang="en-US"/>
            </a:p>
          </p:txBody>
        </p:sp>
      </p:grpSp>
      <p:sp>
        <p:nvSpPr>
          <p:cNvPr id="210949" name="Text Box 5"/>
          <p:cNvSpPr txBox="1">
            <a:spLocks noChangeArrowheads="1"/>
          </p:cNvSpPr>
          <p:nvPr/>
        </p:nvSpPr>
        <p:spPr bwMode="auto">
          <a:xfrm>
            <a:off x="1905000" y="228600"/>
            <a:ext cx="8382000" cy="2385268"/>
          </a:xfrm>
          <a:prstGeom prst="rect">
            <a:avLst/>
          </a:prstGeom>
          <a:noFill/>
          <a:ln w="9525">
            <a:noFill/>
            <a:miter lim="800000"/>
            <a:headEnd/>
            <a:tailEnd/>
          </a:ln>
        </p:spPr>
        <p:txBody>
          <a:bodyPr wrap="square" lIns="0" tIns="0" rIns="0" bIns="0">
            <a:prstTxWarp prst="textNoShape">
              <a:avLst/>
            </a:prstTxWarp>
            <a:spAutoFit/>
          </a:bodyPr>
          <a:lstStyle/>
          <a:p>
            <a:pPr defTabSz="828675" hangingPunct="0">
              <a:lnSpc>
                <a:spcPts val="3000"/>
              </a:lnSpc>
              <a:spcAft>
                <a:spcPts val="200"/>
              </a:spcAft>
              <a:buClr>
                <a:srgbClr val="000000"/>
              </a:buClr>
              <a:buSzPct val="45000"/>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3200" dirty="0">
                <a:latin typeface="Times New Roman"/>
                <a:cs typeface="Times New Roman"/>
              </a:rPr>
              <a:t>Three motion diagrams are shown. Which is:</a:t>
            </a:r>
          </a:p>
          <a:p>
            <a:pPr marL="457200" indent="-457200" defTabSz="828675" hangingPunct="0">
              <a:lnSpc>
                <a:spcPts val="3000"/>
              </a:lnSpc>
              <a:spcAft>
                <a:spcPts val="200"/>
              </a:spcAft>
              <a:buClr>
                <a:srgbClr val="FF0000"/>
              </a:buClr>
              <a:buSzPct val="45000"/>
              <a:buFont typeface="Wingdings" pitchFamily="2" charset="2"/>
              <a:buChar char="§"/>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3200" dirty="0">
                <a:latin typeface="Times New Roman"/>
                <a:cs typeface="Times New Roman"/>
              </a:rPr>
              <a:t>a dust particle settling to the floor at constant speed,</a:t>
            </a:r>
          </a:p>
          <a:p>
            <a:pPr marL="457200" indent="-457200" defTabSz="828675" hangingPunct="0">
              <a:lnSpc>
                <a:spcPts val="3000"/>
              </a:lnSpc>
              <a:spcAft>
                <a:spcPts val="200"/>
              </a:spcAft>
              <a:buClr>
                <a:srgbClr val="FF0000"/>
              </a:buClr>
              <a:buSzPct val="45000"/>
              <a:buFont typeface="Wingdings" pitchFamily="2" charset="2"/>
              <a:buChar char="§"/>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3200" dirty="0">
                <a:latin typeface="Times New Roman"/>
                <a:cs typeface="Times New Roman"/>
              </a:rPr>
              <a:t>a ball dropped from the roof of a building, </a:t>
            </a:r>
          </a:p>
          <a:p>
            <a:pPr marL="457200" indent="-457200" defTabSz="828675" hangingPunct="0">
              <a:lnSpc>
                <a:spcPts val="3000"/>
              </a:lnSpc>
              <a:spcAft>
                <a:spcPts val="200"/>
              </a:spcAft>
              <a:buClr>
                <a:srgbClr val="FF0000"/>
              </a:buClr>
              <a:buSzPct val="45000"/>
              <a:buFont typeface="Wingdings" pitchFamily="2" charset="2"/>
              <a:buChar char="§"/>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3200" dirty="0">
                <a:latin typeface="Times New Roman"/>
                <a:cs typeface="Times New Roman"/>
              </a:rPr>
              <a:t>a descending rocket slowing to make a soft landing on Mars</a:t>
            </a:r>
          </a:p>
        </p:txBody>
      </p:sp>
      <p:sp>
        <p:nvSpPr>
          <p:cNvPr id="210950" name="AutoShape 6"/>
          <p:cNvSpPr>
            <a:spLocks noChangeArrowheads="1"/>
          </p:cNvSpPr>
          <p:nvPr/>
        </p:nvSpPr>
        <p:spPr bwMode="auto">
          <a:xfrm>
            <a:off x="5562601" y="3048001"/>
            <a:ext cx="4991751" cy="2718693"/>
          </a:xfrm>
          <a:prstGeom prst="roundRect">
            <a:avLst>
              <a:gd name="adj" fmla="val 51"/>
            </a:avLst>
          </a:prstGeom>
          <a:noFill/>
          <a:ln w="9525">
            <a:noFill/>
            <a:round/>
            <a:headEnd/>
            <a:tailEnd/>
          </a:ln>
        </p:spPr>
        <p:txBody>
          <a:bodyPr wrap="none" lIns="0" tIns="0" rIns="0" bIns="0">
            <a:prstTxWarp prst="textNoShape">
              <a:avLst/>
            </a:prstTxWarp>
            <a:spAutoFit/>
          </a:bodyPr>
          <a:lstStyle/>
          <a:p>
            <a:pPr defTabSz="828675" hangingPunct="0">
              <a:lnSpc>
                <a:spcPct val="75000"/>
              </a:lnSpc>
              <a:spcBef>
                <a:spcPts val="1300"/>
              </a:spcBef>
              <a:spcAft>
                <a:spcPts val="1300"/>
              </a:spcAft>
              <a:buClr>
                <a:srgbClr val="000000"/>
              </a:buClr>
              <a:buSzPct val="45000"/>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400" dirty="0">
                <a:solidFill>
                  <a:srgbClr val="000000"/>
                </a:solidFill>
              </a:rPr>
              <a:t>A. (a) is ball, (</a:t>
            </a:r>
            <a:r>
              <a:rPr lang="en-GB" sz="2400" dirty="0" err="1">
                <a:solidFill>
                  <a:srgbClr val="000000"/>
                </a:solidFill>
              </a:rPr>
              <a:t>b</a:t>
            </a:r>
            <a:r>
              <a:rPr lang="en-GB" sz="2400" dirty="0">
                <a:solidFill>
                  <a:srgbClr val="000000"/>
                </a:solidFill>
              </a:rPr>
              <a:t>) is dust, (</a:t>
            </a:r>
            <a:r>
              <a:rPr lang="en-GB" sz="2400" dirty="0" err="1">
                <a:solidFill>
                  <a:srgbClr val="000000"/>
                </a:solidFill>
              </a:rPr>
              <a:t>c</a:t>
            </a:r>
            <a:r>
              <a:rPr lang="en-GB" sz="2400" dirty="0">
                <a:solidFill>
                  <a:srgbClr val="000000"/>
                </a:solidFill>
              </a:rPr>
              <a:t>) is rocket</a:t>
            </a:r>
            <a:r>
              <a:rPr lang="en-GB" sz="2400" dirty="0"/>
              <a:t> </a:t>
            </a:r>
          </a:p>
          <a:p>
            <a:pPr defTabSz="828675" hangingPunct="0">
              <a:lnSpc>
                <a:spcPct val="75000"/>
              </a:lnSpc>
              <a:spcBef>
                <a:spcPts val="1300"/>
              </a:spcBef>
              <a:spcAft>
                <a:spcPts val="1300"/>
              </a:spcAft>
              <a:buClr>
                <a:srgbClr val="000000"/>
              </a:buClr>
              <a:buSzPct val="45000"/>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400" dirty="0">
                <a:solidFill>
                  <a:srgbClr val="000000"/>
                </a:solidFill>
              </a:rPr>
              <a:t>B. (a) is ball, (</a:t>
            </a:r>
            <a:r>
              <a:rPr lang="en-GB" sz="2400" dirty="0" err="1">
                <a:solidFill>
                  <a:srgbClr val="000000"/>
                </a:solidFill>
              </a:rPr>
              <a:t>b</a:t>
            </a:r>
            <a:r>
              <a:rPr lang="en-GB" sz="2400" dirty="0">
                <a:solidFill>
                  <a:srgbClr val="000000"/>
                </a:solidFill>
              </a:rPr>
              <a:t>) is rocket, (</a:t>
            </a:r>
            <a:r>
              <a:rPr lang="en-GB" sz="2400" dirty="0" err="1">
                <a:solidFill>
                  <a:srgbClr val="000000"/>
                </a:solidFill>
              </a:rPr>
              <a:t>c</a:t>
            </a:r>
            <a:r>
              <a:rPr lang="en-GB" sz="2400" dirty="0">
                <a:solidFill>
                  <a:srgbClr val="000000"/>
                </a:solidFill>
              </a:rPr>
              <a:t>) is dust</a:t>
            </a:r>
          </a:p>
          <a:p>
            <a:pPr defTabSz="828675" hangingPunct="0">
              <a:lnSpc>
                <a:spcPct val="75000"/>
              </a:lnSpc>
              <a:spcBef>
                <a:spcPts val="1300"/>
              </a:spcBef>
              <a:spcAft>
                <a:spcPts val="1300"/>
              </a:spcAft>
              <a:buClr>
                <a:srgbClr val="000000"/>
              </a:buClr>
              <a:buSzPct val="45000"/>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400" dirty="0">
                <a:solidFill>
                  <a:srgbClr val="000000"/>
                </a:solidFill>
              </a:rPr>
              <a:t>C. (a) is rocket, (</a:t>
            </a:r>
            <a:r>
              <a:rPr lang="en-GB" sz="2400" dirty="0" err="1">
                <a:solidFill>
                  <a:srgbClr val="000000"/>
                </a:solidFill>
              </a:rPr>
              <a:t>b</a:t>
            </a:r>
            <a:r>
              <a:rPr lang="en-GB" sz="2400" dirty="0">
                <a:solidFill>
                  <a:srgbClr val="000000"/>
                </a:solidFill>
              </a:rPr>
              <a:t>) is dust, (</a:t>
            </a:r>
            <a:r>
              <a:rPr lang="en-GB" sz="2400" dirty="0" err="1">
                <a:solidFill>
                  <a:srgbClr val="000000"/>
                </a:solidFill>
              </a:rPr>
              <a:t>c</a:t>
            </a:r>
            <a:r>
              <a:rPr lang="en-GB" sz="2400" dirty="0">
                <a:solidFill>
                  <a:srgbClr val="000000"/>
                </a:solidFill>
              </a:rPr>
              <a:t>) is ball</a:t>
            </a:r>
          </a:p>
          <a:p>
            <a:pPr defTabSz="828675" hangingPunct="0">
              <a:lnSpc>
                <a:spcPct val="75000"/>
              </a:lnSpc>
              <a:spcBef>
                <a:spcPts val="1300"/>
              </a:spcBef>
              <a:spcAft>
                <a:spcPts val="1300"/>
              </a:spcAft>
              <a:buClr>
                <a:srgbClr val="000000"/>
              </a:buClr>
              <a:buSzPct val="45000"/>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400" dirty="0">
                <a:solidFill>
                  <a:srgbClr val="000000"/>
                </a:solidFill>
              </a:rPr>
              <a:t>D. (a) is rocket, (</a:t>
            </a:r>
            <a:r>
              <a:rPr lang="en-GB" sz="2400" dirty="0" err="1">
                <a:solidFill>
                  <a:srgbClr val="000000"/>
                </a:solidFill>
              </a:rPr>
              <a:t>b</a:t>
            </a:r>
            <a:r>
              <a:rPr lang="en-GB" sz="2400" dirty="0">
                <a:solidFill>
                  <a:srgbClr val="000000"/>
                </a:solidFill>
              </a:rPr>
              <a:t>) is ball, (</a:t>
            </a:r>
            <a:r>
              <a:rPr lang="en-GB" sz="2400" dirty="0" err="1">
                <a:solidFill>
                  <a:srgbClr val="000000"/>
                </a:solidFill>
              </a:rPr>
              <a:t>c</a:t>
            </a:r>
            <a:r>
              <a:rPr lang="en-GB" sz="2400" dirty="0">
                <a:solidFill>
                  <a:srgbClr val="000000"/>
                </a:solidFill>
              </a:rPr>
              <a:t>) is dust</a:t>
            </a:r>
          </a:p>
          <a:p>
            <a:pPr defTabSz="828675" hangingPunct="0">
              <a:lnSpc>
                <a:spcPct val="75000"/>
              </a:lnSpc>
              <a:spcBef>
                <a:spcPts val="1300"/>
              </a:spcBef>
              <a:spcAft>
                <a:spcPts val="1300"/>
              </a:spcAft>
              <a:buClr>
                <a:srgbClr val="000000"/>
              </a:buClr>
              <a:buSzPct val="45000"/>
              <a:tabLst>
                <a:tab pos="0" algn="l"/>
                <a:tab pos="414338" algn="l"/>
                <a:tab pos="828675" algn="l"/>
                <a:tab pos="1244600" algn="l"/>
                <a:tab pos="1658938" algn="l"/>
                <a:tab pos="2073275" algn="l"/>
                <a:tab pos="2487613" algn="l"/>
                <a:tab pos="2903538" algn="l"/>
                <a:tab pos="3317875" algn="l"/>
                <a:tab pos="3732213" algn="l"/>
                <a:tab pos="4146550" algn="l"/>
                <a:tab pos="4562475" algn="l"/>
                <a:tab pos="4976813" algn="l"/>
                <a:tab pos="5391150" algn="l"/>
                <a:tab pos="5805488" algn="l"/>
                <a:tab pos="6221413" algn="l"/>
                <a:tab pos="6635750" algn="l"/>
                <a:tab pos="7050088" algn="l"/>
                <a:tab pos="7464425" algn="l"/>
                <a:tab pos="7880350" algn="l"/>
                <a:tab pos="8294688" algn="l"/>
              </a:tabLst>
            </a:pPr>
            <a:r>
              <a:rPr lang="en-GB" sz="2400" dirty="0">
                <a:solidFill>
                  <a:srgbClr val="000000"/>
                </a:solidFill>
              </a:rPr>
              <a:t>E. (a) is dust, (</a:t>
            </a:r>
            <a:r>
              <a:rPr lang="en-GB" sz="2400" dirty="0" err="1">
                <a:solidFill>
                  <a:srgbClr val="000000"/>
                </a:solidFill>
              </a:rPr>
              <a:t>b</a:t>
            </a:r>
            <a:r>
              <a:rPr lang="en-GB" sz="2400" dirty="0">
                <a:solidFill>
                  <a:srgbClr val="000000"/>
                </a:solidFill>
              </a:rPr>
              <a:t>) is ball, (</a:t>
            </a:r>
            <a:r>
              <a:rPr lang="en-GB" sz="2400" dirty="0" err="1">
                <a:solidFill>
                  <a:srgbClr val="000000"/>
                </a:solidFill>
              </a:rPr>
              <a:t>c</a:t>
            </a:r>
            <a:r>
              <a:rPr lang="en-GB" sz="2400" dirty="0">
                <a:solidFill>
                  <a:srgbClr val="000000"/>
                </a:solidFill>
              </a:rPr>
              <a:t>) is rocket </a:t>
            </a:r>
          </a:p>
        </p:txBody>
      </p:sp>
      <p:sp>
        <p:nvSpPr>
          <p:cNvPr id="9" name="TextBox 6"/>
          <p:cNvSpPr txBox="1">
            <a:spLocks noChangeArrowheads="1"/>
          </p:cNvSpPr>
          <p:nvPr/>
        </p:nvSpPr>
        <p:spPr bwMode="auto">
          <a:xfrm rot="16200000">
            <a:off x="-2183606" y="2640806"/>
            <a:ext cx="5334000" cy="661988"/>
          </a:xfrm>
          <a:prstGeom prst="rect">
            <a:avLst/>
          </a:prstGeom>
          <a:noFill/>
          <a:ln w="9525">
            <a:noFill/>
            <a:miter lim="800000"/>
            <a:headEnd/>
            <a:tailEnd/>
          </a:ln>
        </p:spPr>
        <p:txBody>
          <a:bodyPr>
            <a:prstTxWarp prst="textNoShape">
              <a:avLst/>
            </a:prstTxWarp>
            <a:spAutoFit/>
          </a:bodyPr>
          <a:lstStyle/>
          <a:p>
            <a:r>
              <a:rPr lang="en-US" sz="3700" dirty="0" smtClean="0"/>
              <a:t>Clicker Question 2</a:t>
            </a:r>
            <a:endParaRPr lang="en-US" sz="3700" dirty="0"/>
          </a:p>
        </p:txBody>
      </p:sp>
      <mc:AlternateContent xmlns:mc="http://schemas.openxmlformats.org/markup-compatibility/2006">
        <mc:Choice xmlns:p14="http://schemas.microsoft.com/office/powerpoint/2010/main" Requires="p14">
          <p:contentPart p14:bwMode="auto" r:id="rId4">
            <p14:nvContentPartPr>
              <p14:cNvPr id="43009" name="Ink 1"/>
              <p14:cNvContentPartPr>
                <a14:cpLocks xmlns:a14="http://schemas.microsoft.com/office/drawing/2010/main" noRot="1" noChangeAspect="1" noEditPoints="1" noChangeArrowheads="1" noChangeShapeType="1"/>
              </p14:cNvContentPartPr>
              <p14:nvPr/>
            </p14:nvContentPartPr>
            <p14:xfrm>
              <a:off x="9528175" y="6032500"/>
              <a:ext cx="6350" cy="15875"/>
            </p14:xfrm>
          </p:contentPart>
        </mc:Choice>
        <mc:Fallback>
          <p:pic>
            <p:nvPicPr>
              <p:cNvPr id="43009" name="Ink 1"/>
              <p:cNvPicPr>
                <a:picLocks noRot="1" noChangeAspect="1" noEditPoints="1" noChangeArrowheads="1" noChangeShapeType="1"/>
              </p:cNvPicPr>
              <p:nvPr/>
            </p:nvPicPr>
            <p:blipFill>
              <a:blip r:embed="rId5"/>
              <a:stretch>
                <a:fillRect/>
              </a:stretch>
            </p:blipFill>
            <p:spPr>
              <a:xfrm>
                <a:off x="9521825" y="6026006"/>
                <a:ext cx="19050" cy="28864"/>
              </a:xfrm>
              <a:prstGeom prst="rect">
                <a:avLst/>
              </a:prstGeom>
            </p:spPr>
          </p:pic>
        </mc:Fallback>
      </mc:AlternateContent>
    </p:spTree>
    <p:extLst>
      <p:ext uri="{BB962C8B-B14F-4D97-AF65-F5344CB8AC3E}">
        <p14:creationId xmlns:p14="http://schemas.microsoft.com/office/powerpoint/2010/main" val="2394851939"/>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1981200" y="195264"/>
            <a:ext cx="8229600" cy="871537"/>
          </a:xfrm>
        </p:spPr>
        <p:txBody>
          <a:bodyPr/>
          <a:lstStyle/>
          <a:p>
            <a:r>
              <a:rPr lang="en-US" b="1" dirty="0" smtClean="0"/>
              <a:t>Scalars and Vectors</a:t>
            </a:r>
            <a:endParaRPr lang="en-US" b="1" dirty="0"/>
          </a:p>
        </p:txBody>
      </p:sp>
      <p:sp>
        <p:nvSpPr>
          <p:cNvPr id="164867" name="Text Box 3"/>
          <p:cNvSpPr txBox="1">
            <a:spLocks noChangeArrowheads="1"/>
          </p:cNvSpPr>
          <p:nvPr/>
        </p:nvSpPr>
        <p:spPr bwMode="auto">
          <a:xfrm>
            <a:off x="2068513" y="1143000"/>
            <a:ext cx="8050212" cy="5016758"/>
          </a:xfrm>
          <a:prstGeom prst="rect">
            <a:avLst/>
          </a:prstGeom>
          <a:noFill/>
          <a:ln w="9525">
            <a:noFill/>
            <a:miter lim="800000"/>
            <a:headEnd/>
            <a:tailEnd/>
          </a:ln>
          <a:effectLst/>
        </p:spPr>
        <p:txBody>
          <a:bodyPr>
            <a:prstTxWarp prst="textNoShape">
              <a:avLst/>
            </a:prstTxWarp>
            <a:spAutoFit/>
          </a:bodyPr>
          <a:lstStyle/>
          <a:p>
            <a:pPr marL="457200" indent="-457200">
              <a:spcAft>
                <a:spcPts val="1200"/>
              </a:spcAft>
              <a:buClr>
                <a:srgbClr val="FF0000"/>
              </a:buClr>
              <a:buFont typeface="Wingdings" pitchFamily="2" charset="2"/>
              <a:buChar char="§"/>
            </a:pPr>
            <a:r>
              <a:rPr lang="en-US" sz="2800" dirty="0"/>
              <a:t> A “scalar” is a quantity that can be represented by one number, and a unit</a:t>
            </a:r>
          </a:p>
          <a:p>
            <a:pPr marL="457200" indent="-457200">
              <a:spcAft>
                <a:spcPts val="1200"/>
              </a:spcAft>
              <a:buClr>
                <a:srgbClr val="FF0000"/>
              </a:buClr>
              <a:buFont typeface="Wingdings" pitchFamily="2" charset="2"/>
              <a:buChar char="§"/>
            </a:pPr>
            <a:r>
              <a:rPr lang="en-US" sz="2800" dirty="0"/>
              <a:t>A “vector” requires at least two numbers: for example, a magnitude and a direction</a:t>
            </a:r>
          </a:p>
          <a:p>
            <a:pPr marL="457200" indent="-457200">
              <a:spcAft>
                <a:spcPts val="1200"/>
              </a:spcAft>
              <a:buClr>
                <a:srgbClr val="FF0000"/>
              </a:buClr>
              <a:buFont typeface="Wingdings" pitchFamily="2" charset="2"/>
              <a:buChar char="§"/>
            </a:pPr>
            <a:r>
              <a:rPr lang="en-US" sz="2800" dirty="0"/>
              <a:t>Examples of scalar quantities: distance, speed, temperature, mass</a:t>
            </a:r>
          </a:p>
          <a:p>
            <a:pPr marL="457200" indent="-457200">
              <a:spcAft>
                <a:spcPts val="1200"/>
              </a:spcAft>
              <a:buClr>
                <a:srgbClr val="FF0000"/>
              </a:buClr>
              <a:buFont typeface="Wingdings" pitchFamily="2" charset="2"/>
              <a:buChar char="§"/>
            </a:pPr>
            <a:r>
              <a:rPr lang="en-US" sz="2800" dirty="0"/>
              <a:t>Some scalars are always non-negative, such as mass or speed</a:t>
            </a:r>
          </a:p>
          <a:p>
            <a:pPr marL="457200" indent="-457200">
              <a:spcAft>
                <a:spcPts val="1200"/>
              </a:spcAft>
              <a:buClr>
                <a:srgbClr val="FF0000"/>
              </a:buClr>
              <a:buFont typeface="Wingdings" pitchFamily="2" charset="2"/>
              <a:buChar char="§"/>
            </a:pPr>
            <a:r>
              <a:rPr lang="en-US" sz="2800" dirty="0"/>
              <a:t>Examples of vector quantities: displacement, velocity, acceleration, force</a:t>
            </a:r>
            <a:endParaRPr lang="en-US" sz="2600" dirty="0"/>
          </a:p>
        </p:txBody>
      </p:sp>
    </p:spTree>
    <p:extLst>
      <p:ext uri="{BB962C8B-B14F-4D97-AF65-F5344CB8AC3E}">
        <p14:creationId xmlns:p14="http://schemas.microsoft.com/office/powerpoint/2010/main" val="3679339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48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48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48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48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1472</TotalTime>
  <Words>1545</Words>
  <Application>Microsoft Office PowerPoint</Application>
  <PresentationFormat>Widescreen</PresentationFormat>
  <Paragraphs>209</Paragraphs>
  <Slides>31</Slides>
  <Notes>16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7" baseType="lpstr">
      <vt:lpstr>Arial</vt:lpstr>
      <vt:lpstr>Cambria Math</vt:lpstr>
      <vt:lpstr>Times New Roman</vt:lpstr>
      <vt:lpstr>Wingdings</vt:lpstr>
      <vt:lpstr>Default Design</vt:lpstr>
      <vt:lpstr>Equation</vt:lpstr>
      <vt:lpstr>PHY131H1F – Introduction to Physics I Class 2</vt:lpstr>
      <vt:lpstr>Clickers…</vt:lpstr>
      <vt:lpstr>Garden-Variety Clicker Instructions</vt:lpstr>
      <vt:lpstr>PowerPoint Presentation</vt:lpstr>
      <vt:lpstr>Class 2 Preclass Quiz on MasteringPhysics</vt:lpstr>
      <vt:lpstr>Class 2 Preclass Quiz on MasteringPhysics</vt:lpstr>
      <vt:lpstr>The Particle Model</vt:lpstr>
      <vt:lpstr>PowerPoint Presentation</vt:lpstr>
      <vt:lpstr>Scalars and Vectors</vt:lpstr>
      <vt:lpstr>Distance and Displacement</vt:lpstr>
      <vt:lpstr>Vector Addition</vt:lpstr>
      <vt:lpstr>Vector Subtraction</vt:lpstr>
      <vt:lpstr>Speed and Velocity</vt:lpstr>
      <vt:lpstr>Average Velocity</vt:lpstr>
      <vt:lpstr>Velocity  (a.k.a. “instantaneous velocity”)</vt:lpstr>
      <vt:lpstr>Average Acceleration</vt:lpstr>
      <vt:lpstr>PowerPoint Presentation</vt:lpstr>
      <vt:lpstr>Acceleration (a.k.a. “instantaneous acceleration”)</vt:lpstr>
      <vt:lpstr>Tactics: Finding the acceleration vector</vt:lpstr>
      <vt:lpstr>If an object is slowing down,</vt:lpstr>
      <vt:lpstr>Tactics: Finding the acceleration vector</vt:lpstr>
      <vt:lpstr>Tactics: Finding the acceleration vector</vt:lpstr>
      <vt:lpstr>PowerPoint Presentation</vt:lpstr>
      <vt:lpstr>Fall 2012 Test 1 results</vt:lpstr>
      <vt:lpstr>Fall 2012 Final Course Marks</vt:lpstr>
      <vt:lpstr>Piazza Discussion Board</vt:lpstr>
      <vt:lpstr>PowerPoint Presentation</vt:lpstr>
      <vt:lpstr>PowerPoint Presentation</vt:lpstr>
      <vt:lpstr>PowerPoint Presentation</vt:lpstr>
      <vt:lpstr>Significant Figures</vt:lpstr>
      <vt:lpstr>Before Class 3 on Monday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Jason Harlow</cp:lastModifiedBy>
  <cp:revision>78</cp:revision>
  <cp:lastPrinted>2012-09-12T14:29:09Z</cp:lastPrinted>
  <dcterms:created xsi:type="dcterms:W3CDTF">2011-01-12T15:20:59Z</dcterms:created>
  <dcterms:modified xsi:type="dcterms:W3CDTF">2013-09-11T16:46:44Z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