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notesSlides/notesSlide6.xml" ContentType="application/vnd.openxmlformats-officedocument.presentationml.notesSlide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321" r:id="rId3"/>
    <p:sldId id="328" r:id="rId4"/>
    <p:sldId id="312" r:id="rId5"/>
    <p:sldId id="313" r:id="rId6"/>
    <p:sldId id="273" r:id="rId7"/>
    <p:sldId id="317" r:id="rId8"/>
    <p:sldId id="318" r:id="rId9"/>
    <p:sldId id="319" r:id="rId10"/>
    <p:sldId id="293" r:id="rId11"/>
    <p:sldId id="294" r:id="rId12"/>
    <p:sldId id="315" r:id="rId13"/>
    <p:sldId id="326" r:id="rId14"/>
    <p:sldId id="327" r:id="rId15"/>
    <p:sldId id="330" r:id="rId16"/>
    <p:sldId id="275" r:id="rId17"/>
    <p:sldId id="277" r:id="rId18"/>
    <p:sldId id="310" r:id="rId19"/>
    <p:sldId id="279" r:id="rId20"/>
    <p:sldId id="280" r:id="rId21"/>
    <p:sldId id="281" r:id="rId22"/>
    <p:sldId id="282" r:id="rId23"/>
    <p:sldId id="283" r:id="rId24"/>
    <p:sldId id="295" r:id="rId25"/>
    <p:sldId id="285" r:id="rId26"/>
    <p:sldId id="286" r:id="rId27"/>
    <p:sldId id="287" r:id="rId28"/>
    <p:sldId id="296" r:id="rId29"/>
    <p:sldId id="297" r:id="rId30"/>
    <p:sldId id="316" r:id="rId31"/>
    <p:sldId id="298" r:id="rId32"/>
    <p:sldId id="291" r:id="rId33"/>
    <p:sldId id="299" r:id="rId34"/>
    <p:sldId id="324" r:id="rId35"/>
    <p:sldId id="292" r:id="rId36"/>
  </p:sldIdLst>
  <p:sldSz cx="12192000" cy="6858000"/>
  <p:notesSz cx="6858000" cy="9290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frameSlides="1"/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84" y="26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3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wmf"/><Relationship Id="rId1" Type="http://schemas.openxmlformats.org/officeDocument/2006/relationships/image" Target="../media/image136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wmf"/><Relationship Id="rId1" Type="http://schemas.openxmlformats.org/officeDocument/2006/relationships/image" Target="../media/image14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2" rIns="92263" bIns="46132" numCol="1" anchor="t" anchorCtr="0" compatLnSpc="1">
            <a:prstTxWarp prst="textNoShape">
              <a:avLst/>
            </a:prstTxWarp>
          </a:bodyPr>
          <a:lstStyle>
            <a:lvl1pPr defTabSz="922799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2" rIns="92263" bIns="46132" numCol="1" anchor="t" anchorCtr="0" compatLnSpc="1">
            <a:prstTxWarp prst="textNoShape">
              <a:avLst/>
            </a:prstTxWarp>
          </a:bodyPr>
          <a:lstStyle>
            <a:lvl1pPr algn="r" defTabSz="922799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491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2" rIns="92263" bIns="46132" numCol="1" anchor="b" anchorCtr="0" compatLnSpc="1">
            <a:prstTxWarp prst="textNoShape">
              <a:avLst/>
            </a:prstTxWarp>
          </a:bodyPr>
          <a:lstStyle>
            <a:lvl1pPr defTabSz="922799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491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2" rIns="92263" bIns="46132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fld id="{80141D6E-5E4A-46D3-8EAE-A1651A3D2C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477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20:49.078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344 154 5,'17'-38'34,"4"4"8,-7 4 0,0 7-20,-4 9-1,-3 6-3,2 1-2,-9 7 1,3 19-2,-9 3-5,-2 13 3,-6 6-13,-4 5 0,-3 10 0,-4 10 0,-2 6 0,3 5 0,4-1 0,4-3 0,7-3 0,7 1 0,6-3 0,4-7 0,7-6 0,3-5 0,2-2 0,2-5 0,6-6 0,3-8 0,6-8 0,3-6 0,5-6 0,-3-10 0,1-4-22,-1-8-33,-10-6-1,-8-5 1,-15-8 3</inkml:trace>
  <inkml:trace contextRef="#ctx0" brushRef="#br0" timeOffset="390">59 611 55,'-22'-3'47,"5"-2"3,7 0-1,0 2-29,20-3-5,10-1-3,10-3-5,13 3-7,8-1 0,12-3 0,10-1-7,9 0-44,-1-4-1,4-1-1,-7-4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21:10.906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453 3885 49,'-9'0'48,"-6"4"0,-4 7 2,-4 11-28,-8 11-3,-5 21-4,-8 16-11,-1 24-4,-6 16 0,3 19 0,3 10 0,7 8 0,10 2 0,12-4 0,12-11 0,12-11 0,13-14 0,7-18 0,11-10 0,1-15-26,6-12-33,5-8 2,3-14 1,2-14 2</inkml:trace>
  <inkml:trace contextRef="#ctx0" brushRef="#br0" timeOffset="2234">689 0 25,'0'26'31,"2"10"5,-3 10-4,2 10-23,5 11 0,3 9 1,5 8 0,5 13 2,6 11-1,2 8 1,4 5-4,2 5 0,3 8-1,1 5 0,3 4-1,0 2 0,0 1-2,-1 3-1,2 3 2,-3-1-1,-1-3-4,0-4 0,-1-7 0,-1-5 0,-3-9 0,0-11 0,0-12 0,-2-13 0,0-9 0,-2-10 0,-3-12 0,-1-9 0,-4-13 0,-3-11-21,-2-8-28,-5-11-3,0-1 2,-12-19-3</inkml:trace>
  <inkml:trace contextRef="#ctx0" brushRef="#br0" timeOffset="2937">1352 4459 1,'0'-10'33,"-9"4"2,-4 7-14,-4 6-2,-2 12 1,1 8-1,0 13-5,4 13 1,2 10-4,6 10-1,4 6 0,7 5-2,6-4-3,7-6-1,7-10-1,4-11 0,5-15 2,3-12-1,0-14 1,-1-10-1,-4-11 2,-2-3-6,-7-7 0,-2-1 0,-7-1 0,-3 0 0,-4 1 0,-1 3 0,-4 1 0,-2 2 0,-4-2 0,0 2 0,-3 1 0,-2-2 0,-2-3 0,-1-5 0,-2-5 0,1-1 0,1 0 0,1-3 0,0-2 0,2 2 0,1 3 0,1 3 0,-1 4 0,-3 1 0,-6 0 0,-5-2 0,-6 1 0,-5-4 0,-5-1 0,-3 3 0,0 2 0,1 1 0,6 9-24,7 13-33,6 7 1,8 7-2</inkml:trace>
  <inkml:trace contextRef="#ctx0" brushRef="#br0" timeOffset="3656">1977 5069 125,'14'17'54,"1"-3"-3,-5-8-26,0 2-59,-10-8-22,-1-13 2,-3 0 0</inkml:trace>
  <inkml:trace contextRef="#ctx0" brushRef="#br0" timeOffset="4140">1250 3191 48,'-10'-3'43,"1"-1"-1,0 2-4,2 1-25,7 1-4,0 0 1,0 0-2,3 9-2,6 3 1,3 5 0,6 5 1,4 2-1,5 3 0,5-3-5,6 1-2,3-1 0,2-4 0,-2-5 0,-2-5 0,-4-8 0,-4-4 0,-6-8 0,-6-13 0,-7-11 0,-4-7 0,-3-6 0,-1-7-14,-3-2-42,1 3-4,-4 9 1</inkml:trace>
  <inkml:trace contextRef="#ctx0" brushRef="#br0" timeOffset="4969">2486 4465 53,'15'-4'44,"-15"4"-2,0 0-10,-18-1-14,-1 4-4,-4 4-5,-2 4-3,1 5-3,0 5 0,4 1 1,7 5-2,9 2-1,11 0-1,12 2 2,11 2 0,10-2 1,9 3 0,5-3 0,4 0 1,-1-2 1,-4 4-3,-8 1-2,-9 2 0,-14-1 0,-12 2 0,-14 1 0,-13 2 0,-13 0 0,-9-2 0,-7-6 0,-5-7 0,-1-9-20,2-12-37,0-15 1,4-13 0</inkml:trace>
  <inkml:trace contextRef="#ctx0" brushRef="#br0" timeOffset="5328">2356 4524 106,'10'-9'53,"4"2"2,9 6-14,6 4-41,6-1 0,10 0 0,9 0 0,6-2 0,8-2-29,6-1-26,-2-3 0,2-5-1</inkml:trace>
  <inkml:trace contextRef="#ctx0" brushRef="#br0" timeOffset="5515">3554 4403 107,'15'14'58,"-4"7"1,-6 7-28,-9 8-31,-1 11 0,-4 8 0,-1 6 0,-3 8 0,-4 6 0,-1 4 0,-3-3 0,4-2-18,5-7-40,4-10-3,8-14 0</inkml:trace>
  <inkml:trace contextRef="#ctx0" brushRef="#br0" timeOffset="5875">4420 4536 49,'15'-12'45,"-7"-8"0,-4 2-2,-8-2-28,-9-1-6,-8-1-1,-8 2-3,-7 4-3,-4 2 1,-3 6-2,1 4 2,3 12 1,7 9-1,8 11-1,11 6 1,12 6-1,11 5 1,10 4 0,9 3 0,6-2-3,4-3 2,2-2 0,-5 1-2,-4 0 0,-11 0 0,-11-2 0,-12-2 0,-13-3 0,-10-5 0,-10-11 0,-4-12 0,-2-12 0,2-14 0,4-13 0,9-11 0,11-10 0,10-3 0,11-1 0,11 4 0,8 0-7,11 6-17,6 4-25,4-2-1,4 0-1,-1-4 1</inkml:trace>
  <inkml:trace contextRef="#ctx0" brushRef="#br0" timeOffset="6390">4612 3858 52,'35'47'51,"4"12"0,8 17 4,6 18-31,0 16-4,7 15-18,-3 10-2,-1 10 0,-8 2 0,-7 5 0,-13-2 0,-12-5 0,-15-11 0,-13-9 0,-13-13 0,-13-14 0,-7-15-32,-5-12-27,-2-17 1,3-9 0</inkml:trace>
  <inkml:trace contextRef="#ctx0" brushRef="#br0" timeOffset="8797">5856 4083 51,'-18'13'46,"-4"14"-1,-8 13 3,-6 15-33,-2 17-1,-3 15-1,5 20-2,2 11-2,7 11-6,8 1-3,13-2 0,10-4 0,11-13 0,11-12 0,6-21-14,8-18-24,6-13-14,-2-16-1,1-16 0</inkml:trace>
  <inkml:trace contextRef="#ctx0" brushRef="#br0" timeOffset="9094">6020 4495 71,'13'-9'50,"-3"8"-4,-1 17 1,-4 13-38,-1 13-6,-3 14 0,-1 10 0,-3 6-2,-1 8-3,-1 1-5,0-3-14,2-1-17,-1-13-9,8-9-2,1-17 4</inkml:trace>
  <inkml:trace contextRef="#ctx0" brushRef="#br0" timeOffset="9375">6700 4595 36,'-14'47'35,"-3"7"2,5 5-14,0 4-15,5 0 0,5-1 1,7-5 1,6-4 2,5-13 1,9-11 2,7-14-3,8-10 0,3-15-1,7-13-2,3-14-4,2-11-5,-3-10 0,-5-8 0,-10-3 0,-12-1 0,-14 4 0,-15 10 0,-17 11 0,-16 13 0,-13 16 0,-12 15 0,-3 16-18,-3 11-28,4 4-6,15 5-1,11-5 0</inkml:trace>
  <inkml:trace contextRef="#ctx0" brushRef="#br0" timeOffset="9797">7489 5181 60,'5'39'1,"2"-17"-2,-1-13 0,0 1-43</inkml:trace>
  <inkml:trace contextRef="#ctx0" brushRef="#br0" timeOffset="9984">7680 4561 66,'18'-6'46,"3"1"-1,9 1 3,0-1-32,4 3-16,7 4 1,1 6 1,0 5 0,-4 4 1,-5 3-2,-11 4 4,-9 5-1,-12 5-1,-12 4 0,-11-1 1,-9 1 0,-7-1-2,-1 2-2,0-3 0,3-5 0,6-7 0,10-8 0,13-3 0,15-6 0,15 0 0,15-1 0,10 1 0,14 3 0,9 3 0,9 3 0,11-2 0,5-2-16,0-8-37,2-8-2,-5-11 1,-3-9 1</inkml:trace>
  <inkml:trace contextRef="#ctx0" brushRef="#br0" timeOffset="10422">8898 4562 57,'0'0'43,"0"0"-1,-5 10 2,-4 3-35,-5 3-3,-4 6 1,-2 3 0,0 6 0,1 2 1,3-1-1,3-1 1,5 0-1,4-5-4,7-4-3,7-3 0,5-5 0,3-5 0,5-1 0,5-5 0,3-6-27,2-5-23,6-3-1,0-6-2,4-4 1</inkml:trace>
  <inkml:trace contextRef="#ctx0" brushRef="#br0" timeOffset="10734">9103 4455 63,'-4'34'46,"-5"4"0,0 13-1,-7 8-27,-4 6-14,0 8 1,-2 1-2,-1-1 0,3 0-2,2-5-8,4-8-25,11-7-15,4-17-2,9-11-2</inkml:trace>
  <inkml:trace contextRef="#ctx0" brushRef="#br0" timeOffset="11000">9517 4415 24,'17'-16'33,"-6"-2"4,3 9 3,-1 8-25,2 10-3,6 11 6,3 13-2,3 18 4,-4 11 0,2 14 0,-8 5-20,-2 5 0,-11 2 0,-8 1 0,-11-3 0,-10-7 0,-13-7 0,-11-5 0,-11-6 0,-10-8 0,2-7 0,0-7-44,2-13-15,7-5 3,10-11-1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43:34.937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0 251 7,'20'-8'1,"8"1"0,10 1-4,8-2 2,9 0 1,10 1-1,7-1-1,9 0 0</inkml:trace>
  <inkml:trace contextRef="#ctx0" brushRef="#br0" timeOffset="109">1166 106 3,'133'-17'4,"7"1"1,6 1 0,4 1 0,3 0 0,5 1 1,2 2-2,5 4-2,4 1-2,1 1 3,0 0-3,2 1 0,0 2 2,0 2-2,-2 1 0,-2 2 3,0 0-1,-2 3-1,-1 2 1,-1-1 2,0 0-1,0 0 1,2-2 1,2 1-1,2-2 2,4-2 1,2-2-1,2 2-2,2-1 1,4 0-2,4 1 2,4-2-3,2 1-1,1-1 0,1 0-1,0-3 1,3 2 1,0 1-2,-6 0-1,-2 1 2,-4 2 1,-3 0-3,-2 3 1,-3 1 0,-6 2-1,-3 0 1,-3 0 1,-2 1 0,-3 1 0,-3 1 2,-2-2 0,-2 2 1,-2-1-1,-1 3 0,-3 1-2,-1 1-3,-2 1-4,-4 2-10,-2 5-13,-7-2-5,-2 2-1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43:55.468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12 77,'0'0'35,"0"0"-26,0 0-10,9-3-44,-6-6-3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44:12.281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2860 27 12,'148'1'10,"9"-2"-1,9-1-1,8-1 1,9-2-4,7 3 1,7-3-1,6 0-1,8-2 0,2 0-1,4 0-2,4 2 1,0 2 0,2-2-2,-1 3 1,-2 3 3,1 5-4,0 1 4,-2 3 1,-2-1 1,0 2-1,-2 1 2,0 1-1,-3-3-1,-1-1 0,-7 1-8,-5-4-15,-2 5-17,-14-5 2,-7 2-3</inkml:trace>
  <inkml:trace contextRef="#ctx0" brushRef="#br0" timeOffset="828">7762 286 26,'4'-10'16,"-1"2"-1,-3 8-1,0 0-3,0 0 1,-11-3-1,1-1-4,10 4-2,0 0-2,-11 8-1,3 2 1,1 0-1,-2 5 1,1 1 0,-2 5 3,0 4 0,-2 5 0,-2 3 0,-1 3 0,-1 3 1,1 4-1,-1 4-1,1 3-2,2-2-1,1-1 1,0 2 0,5 1-1,1 2 0,3-1-1,0 0-1,1 0 2,1 1-1,2 3 1,0-3-2,2 1 1,0 0 1,2 0-1,2-3 1,2-1-1,1-3 0,3 0 0,0 2 0,3-2-1,-1-1 1,4 0 1,1 1-2,2-1 0,-1 2 1,1-2-1,1-2 1,-2-1 0,0-2-1,-2-1 0,0-4-1,-1-1 1,0-2 1,1-2-1,1-2 0,1 4 0,3 0 0,-1 0 1,1 4 1,-1 2-2,2-1 0,-2 2 1,-1-1-1,-3-1 0,-2-3 1,0-1-1,-1-3 1,-3-3-1,-1-3 0,-2-1 0,-2-3 0,0-1 0,-1 0 1,-2-2-1,0-1 0,-1 0 0,0-2 0,-1-3 0,-1 0 2,0-2-3,2-1 1,-4-8 1,0 0-1,0 0 1,0 0-1,-11-11 1,-2-3-2,-2-4 3,-3 0-2,-3-3-1,-2-5 0,-1-1 0,-2-1 1,0-3 0,3 3 0,0 1-1,4 1 1,3 4 0,2 5 1,4 4-3,2 3 2,2 1 0,6 9-1,0 0 1,0 0 0,0 0-1,0 0 0,0 0 2,5 8 0,2 6-2,3 6 2,3 4-1,3 4 0,0 3 0,0 2 2,1 0-3,-1-3 1,-3-3 0,-2-5 1,-2-4-2,-1-4 3,-1-5 1,2-9-1,1-11 1,7-9 0,7-11 0,11-9-3,12-7-8,11-4-36,10-8-5,9 0-3,-4-2 3</inkml:trace>
  <inkml:trace contextRef="#ctx0" brushRef="#br0" timeOffset="3297">2980 3015 30,'-128'-14'39,"-13"0"2,-5 5-3,-10 1-32,-7 6-1,-5 5-4,-3 5 1,0 5-2,1 4 1,3 4-2,4 4 2,5 5-1,8 4-1,8 5 1,8 7-1,9 7 2,9 6-2,12 5 1,11 8 0,15 4-1,13 5 1,17 6 0,18 4-1,17 1-1,22 3 2,19 3 0,21-2 0,18 0 0,22 1 0,17-2 0,21-2 1,18-3 1,19-6 0,19-4 1,18-5 0,19-5 2,15-6 0,18-5-1,14-6 1,17-8 0,13-7 0,15-5-3,14-7 1,12-9-2,14-7 0,12-8-1,10-7-1,8-6 1,7-4-3,5-7 2,0-2-3,-1-3 3,-4-3-2,-5-6 0,-4-5 2,-9-5 0,-9-5 1,-11-5 0,-14-5 3,-14-7 0,-18-5 0,-20-2 1,-22-3 0,-23-4-1,-28-2 0,-25-2 0,-27-1 0,-29 1-2,-32-1 0,-29 0-1,-35 0 0,-31 0-1,-35 1 0,-31 1 1,-35 1 0,-32 2 0,-32 3 0,-28 2 1,-28 3 0,-27 6 1,-27 5 0,-25 7 0,-24 6 1,-21 7-1,-20 8 0,-19 8 1,-14 7-2,-10 7-1,-5 8-12,1 9-32,2 2-5,12 7 0,7 1 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44:16.734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96 1172 59,'-43'-17'46,"10"-14"-2,16-11 0,15-13-40,15-13-1,21-8 1,16-6 0,17-3 1,14-1 0,16 1 0,12 4 1,12 8-1,5 10-2,2 8-1,-1 8 1,-1 11-1,-6 7-4,-8 6-6,-11 8-18,-12 7-25,-16 2 3,-13 5-2,-20-2 1</inkml:trace>
  <inkml:trace contextRef="#ctx0" brushRef="#br0" timeOffset="312">1181 65 33,'-13'4'38,"0"-5"3,2-1-23,1 0-1,10 2-4,13-3 1,5-4-5,7 0-2,5-3 0,7 1 0,3-1-1,3 3-1,-3-1 1,-1 6 0,-5 3 0,-4 4 0,-5 5-1,-5 5 1,-9 3-1,-5 6-5,-11 7 0,-9 7 0,-13 8 0,-9 8 0,-5 9 0,-4 3-43,4-3-10,12-6 0,11-18-2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44:18.609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9 392 23,'-8'13'30,"5"4"-17,4-1-1,5-2 1,8-2 0,-1 0 1,13-4 1,3-2-2,5-6-2,2-6-1,6-6 0,0-4-4,3-5-1,-3-9 1,1-3-2,-5-6-1,-4 0 2,-6-4-3,-6 0-1,-9-1 2,-7 3-3,-10 4 0,-7 4 0,-10 7 0,-8 8 0,-6 11 1,-4 8 1,-3 15 0,-1 14 0,3 14 3,5 13 0,7 13-1,9 7 0,10 2 0,12 2-1,10-5-2,10-10 3,11-10-5,8-15-3,10-15-10,5-14-20,2-14-17,5-11 1,-4-15 0</inkml:trace>
  <inkml:trace contextRef="#ctx0" brushRef="#br0" timeOffset="437">786 345 36,'7'37'41,"1"5"3,-4-4-14,0-2-16,2-3 3,-1-11 1,-1 1-1,-4-23-4,0 0-4,15-30 0,0-11-2,2-12-7,3-9 0,5-4 0,4 0 0,4 5 0,3 9 0,3 12-16,0 11-19,-1 9-16,0 13-2,-4 8 1</inkml:trace>
  <inkml:trace contextRef="#ctx0" brushRef="#br0" timeOffset="703">1291 450 33,'-1'37'45,"3"-4"4,-2-8 3,0-1-24,0-24-12,0 0-2,16-32-2,0-9-6,4-6-6,2-5 0,7-1 0,5-5 0,3 3 0,4 7 0,-1 7 0,4 9-55,0 11 0,-1 4 1,-3 8-3</inkml:trace>
  <inkml:trace contextRef="#ctx0" brushRef="#br0" timeOffset="1078">1789 306 10,'0'0'39,"0"0"-1,3 15-1,0-2-31,-1-1 1,4 0 1,-1-2 1,3-1-3,1 0 4,5 0-3,1-5 1,4 0 0,2-8 0,1 2-1,-1 0-3,0-2 2,-2-3 0,-3 2-2,-5 2 1,-3 1-2,1 1-1,-9 1 0,0 0 1,0 0 0,0 0-2,0 0-1,0 0 2,-1-10 0,2 0 0,2 2 0,2-3-2,1-6 0,1-5 0,2-3 0,-1-3 0,2-2 0,-2-1 0,-3 3 0,-1 0 0,-6 3 0,-4 5 0,-8 6 0,-6 6 0,-6 5 0,-5 11 0,-5 8 0,-2 8 0,1 11 0,4 7 0,5 6-23,9-2-30,12-1-2,9-9-3</inkml:trace>
  <inkml:trace contextRef="#ctx0" brushRef="#br0" timeOffset="1719">2386 248 66,'7'18'46,"-2"0"5,-4-4-17,-2-3-20,1 1 3,1 1-1,-1-13-5,-1-14-11,5-2 0,2-4 0,8 0 0,5-3 0,8 3 0,8 3 0,8 3 0,10 7 0,8 3-56,4 1-1,5 3 0,0-1 2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44:20.671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0 294 88,'25'42'48,"-5"8"3,-11 1-5,-6 7-67,-1 2-27,-6-10-1,-2-7-1,-5-17 1</inkml:trace>
  <inkml:trace contextRef="#ctx0" brushRef="#br0" timeOffset="157">73 138 54,'13'-44'39,"-6"4"-15,-3 10-23,1 14-38,-9 8-5</inkml:trace>
  <inkml:trace contextRef="#ctx0" brushRef="#br0" timeOffset="297">218 369 68,'10'47'52,"-1"-3"-2,-4-12 0,0-14-35,7-14-5,7-19-4,11-15-2,8-18-4,11-6 0,7-7 0,4 3 0,0 12 0,-3 18 0,-8 19 0,-7 18 0,-10 19 0,-10 10 0,-2 12-37,2 6-19,1-1-2,7-4 2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44:21.296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379 194 71,'33'0'48,"-9"-11"-1,-6-5 1,-8-4-43,-9-8-3,-8-2-2,-9 2 0,-9 4 0,-10 4-1,-7 9 3,-5 5 0,-4 11-1,-1 12 2,3 14 0,3 12 0,7 9 1,10 7-1,10 2-2,11-3 1,15-7-1,12-12 2,11-17 0,12-18 1,9-18-4,4-17 0,2-13 0,-3-8 0,-5-1 0,-6 1 0,-9 6 0,-7 10 0,-9 14 0,-8 18 0,-7 14 0,-5 12 0,-5 9 0,-2 11-4,-4 3-17,1 3-19,3-1-13,-1-6 2,3-6-2</inkml:trace>
  <inkml:trace contextRef="#ctx0" brushRef="#br0" timeOffset="500">573 129 54,'16'17'48,"-1"12"-3,-6 5 3,-3 4-28,-3 3-15,-3 1-1,-1-2 1,-1-6-2,0-4 1,1 0 0,1-30-1,0 0 2,14-36-2,1-3 1,4-2-4,1-3 0,1 3 0,0 5 0,0 13 0,-2 11 0,-1 9 0,-2 9 0,-5 13 0,-2 11 0,-2 4-3,0 1-25,2 0-24,-2-7-2,3-4 2,0-1-2</inkml:trace>
  <inkml:trace contextRef="#ctx0" brushRef="#br0" timeOffset="813">1160 174 60,'11'37'52,"-5"7"0,-1 5 3,-1 3-32,0-4-10,4-1-13,6-12 0,10-14 0,8-18 0,13-18 0,12-18 0,12-17 0,10-14 0,4-7 0,-2-2 0,-5 1 0,-9 13 0,-13 19 0,-18 21 0,-21 29 0,-20 26 0,-20 27 0,-19 24 0,-16 22 0,-9 21 0,-8 7 0,2 2-35,9-7-24,14-11 0,19-20 2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44:22.734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128 492 78,'-9'18'50,"6"14"1,-1 11 0,0 11-42,3 14-3,-1 7 0,-1 9-2,-2 7-4,-4 1 0,-3-2 0,-2-6 0,2-12 0,0-14 0,-1-13 0,5-22 0,-1 1 0,9-71 0,4-21 0,4-17 0,3-14 0,5-10 0,7-4 0,8 3 0,6 9 0,6 14 0,5 18 0,2 15 0,1 18 0,-2 13 0,-5 10 0,-9 8 0,-9 8 0,-13 7 0,-16 6 0,-13 7 0,-14 3 0,-13 6 0,-12 5 0,-7 1 0,-3 0 0,0-7 0,6-9-43,12-6-14,13-9 2,16-8-2</inkml:trace>
  <inkml:trace contextRef="#ctx0" brushRef="#br0" timeOffset="656">945 608 54,'0'-18'27,"-7"-5"0,-6 1-2,-6 1-4,-7 0-5,-5 6-4,-7 9-1,-3 9-3,-3 9-3,1 8-2,0 8 0,4 8 1,3 7-1,7 3 0,7 1 1,9-4-1,7-6 1,10-3 0,8-10-1,9-14-1,10-17 2,9-11-1,5-15 0,4-10 0,1-6-3,-2-2 0,-2-1 0,-6 11 0,-7 8 0,-7 9 0,-6 13 0,-6 14 0,-7 11 0,-3 10 0,-3 6 0,-1 4 0,-1 4 0,-3-1-4,2-4-38,5-4-13,-1-13 1,1 1 0</inkml:trace>
  <inkml:trace contextRef="#ctx0" brushRef="#br0" timeOffset="1094">1158 725 42,'-16'30'30,"2"2"2,3-5-1,1-8 0,5-5-3,1 0-5,12-24-4,2-5-3,7-2-13,5-7-3,5 3 0,8 1 0,5-5 0,12 0-30,4 4-24,1-1-1,3 1-1</inkml:trace>
  <inkml:trace contextRef="#ctx0" brushRef="#br0" timeOffset="1437">1869 126 66,'15'8'48,"1"7"1,0 11-2,0 7-29,-2 7-15,-1 7 2,-2 5-1,-4 6 1,-4 2-3,-3 1-1,-2-2 1,-2-6-6,-1-4-3,-2-7-15,-3-11-29,3-9 0,-7-15 1,-3-11 0</inkml:trace>
  <inkml:trace contextRef="#ctx0" brushRef="#br0" timeOffset="1672">1631 393 63,'15'-12'49,"10"3"-1,8-4 2,7-3-30,4 2-23,7-3-35,3 7-9,-2-2 0,-1 5-2</inkml:trace>
  <inkml:trace contextRef="#ctx0" brushRef="#br0" timeOffset="1812">2183 479 90,'-3'52'51,"-6"-6"-1,1-2-2,-2-4-54,-2-4-42,5-1-1,-2-13 0,3-8-1</inkml:trace>
  <inkml:trace contextRef="#ctx0" brushRef="#br0" timeOffset="1953">2342 336 93,'29'-32'44,"-4"12"-13,-9 5-32,-10 3-42,-1 0-7,-5 12 0</inkml:trace>
  <inkml:trace contextRef="#ctx0" brushRef="#br0" timeOffset="2141">2930 270 57,'-12'3'46,"-7"-1"2,-2 1-11,-2 3-18,-5 4-4,0 3-4,-3 5-3,0 5-2,1 3-1,2 4-2,-1 5-3,5 7 0,4 3 0,7 2 0,6 0 0,10 0 0,6-2 0,9-1 0,6-6 0,7-6 0,4-8 0,1-7 0,2-5 0,1-10 0,5-7 0,-1-10-36,-1-9-23,-3-7 2,-2-4-4</inkml:trace>
  <inkml:trace contextRef="#ctx0" brushRef="#br0" timeOffset="2484">3412 372 62,'0'0'49,"-9"16"-3,-3 4 4,-2 5-22,0 7-21,-3 5-1,0 10 1,-1 6-7,3 0 0,1-3 0,8-5 0,5-7 0,7-8 0,7-14 0,8-15 0,9-16 0,7-13 0,4-10 0,5-11 0,2-6 0,1-2 0,0 2 0,-3 3 0,-6 8 0,-7 10 0,-6 14 0,-7 14 0,-9 18 0,-7 15 0,-8 12 0,-4 14 0,-2 9 0,0 6 0,1 2 0,4-9 0,8-10-23,7-12-33,7-19-2,6-17 1</inkml:trace>
  <inkml:trace contextRef="#ctx0" brushRef="#br0" timeOffset="2891">4183 0 88,'12'4'52,"-1"18"3,-6 18-3,-9 13-44,1 14-8,-5 8 0,-2 9 0,-2 4 0,-2 3 0,2-5-37,5-4-19,4-13 1,6-10-1</inkml:trace>
  <inkml:trace contextRef="#ctx0" brushRef="#br0" timeOffset="3109">4904 596 44,'20'-24'43,"-14"-3"-2,-5 7 5,-9 3-27,-11 5-13,-7 5-2,-5 7 0,-4 10 2,-3 7 1,0 11 1,-1 8-2,5 7 1,2 2 0,10 4 0,6-1-7,10-2 0,8-4 0,9-11 0,8-12 0,8-6 0,4-11 0,6-12 0,3-13 0,1-7 0,2-8 0,-2-3 0,-3-2 0,-5-2 0,-4 6 0,-5 7 0,-7 8 0,-4 11 0,-5 11 0,-4 12 0,-2 12 0,-2 8 0,0 10 0,-2 2-5,0 1-48,3-1-1,2-9 0,6-8-1</inkml:trace>
  <inkml:trace contextRef="#ctx0" brushRef="#br0" timeOffset="3562">5274 647 46,'-7'35'47,"3"-1"1,-2-6 2,1-8-22,6-5-12,0 1 1,16-26-14,5-12-3,11-2 0,8-10 0,12 1 0,13-2 0,11 1 0,10 9 0,4 7-7,7 4-51,4 4-3,2 2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44:27.171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53 249 11,'0'0'40,"0"0"6,-4 12-1,1 7-20,2 10-8,-2 5-5,0 7-1,-1 4 0,-2 1-3,0-3-3,-1-3 0,0-8-2,3-10-1,2-11 1,-1 1-2,10-28 0,3-8 0,7-9-1,4-7 1,5-6-1,4-4-1,3-3-1,4-4 0,1 4 1,0 6 1,-1 9-1,-5 13 1,-2 13 1,-4 14 1,-7 14-1,-5 15 3,-6 9-2,-4 6 2,-4 2-4,-5 1 0,-3-3 0,1-6 0,-1-7 0,1-6 0,1-13 0,2 1 0,10-31 0,6-9 0,6-9 0,5-8 0,4-5 0,2-6 0,2 5 0,-1 2 0,-3 11 0,-5 12 0,-5 14 0,-2 14 0,-4 12 0,-3 14 0,-3 10 0,1 7 0,-2 5 0,3 0 0,1-2 0,2-3 0,2-4 0,4-10 0,3-7 0,3-7 0,3-10 0,4-9 0,1-10 0,3-9 0,2-10 0,-1-6 0,-1-9 0,-3-9 0,-5-9 0,-4-6 0,-8 0 0,-6-1 0,-7 4 0,-6 8 0,-4 12 0,-6 13 0,-3 20 0,-1 18 0,0 14 0,-1 16 0,0 12 0,0 9 0,2 5 0,2 6 0,4-1 0,1-1 0,7-3 0,6-6 0,9-9 0,8-8 0,11-6 0,8-10-19,7-15-35,9-7-3,0-16 0</inkml:trace>
  <inkml:trace contextRef="#ctx0" brushRef="#br0" timeOffset="922">1545 185 97,'0'-11'48,"0"11"1,-14-8-6,0 4-40,-4 6-2,-1 7 1,-1 7 0,-2 8 1,-2 6 0,2 6-1,2 5 0,4 0-2,4 0 0,5-3 0,5-7 0,6-4 0,5-10 0,5-10 0,1-8 0,4-10 0,1-7 0,3-6 0,-1-8 0,0-5 0,2-4 0,-2-2 0,-1 1 0,-2 3 0,-4 6 0,-4 7 0,-4 11 0,1 0 0,-12 34 0,-3 12 0,-1 10 0,-1 7 0,2 5 0,4 1 0,4-1 0,2-8 0,5-5-9,3-9-43,2-13-4,5-7 3,-2-12-2</inkml:trace>
  <inkml:trace contextRef="#ctx0" brushRef="#br0" timeOffset="1672">2053 143 63,'15'2'43,"-6"2"-1,1 1-7,-30-3-30,-1 1-1,-4 2-2,-1 5 0,-2 1-2,1 2 1,6 3 2,6 2-1,8 0 1,12 2 1,6 1 1,7-3 3,3 0 2,3 4-1,-4-4 1,-3 0-6,-8-1-4,-9 4 0,-12-3 0,-9-1 0,-9-3 0,-6-5 0,-2 0 0,-1-4-7,4-5-44,10-2-4,7-6 3,12-1-1</inkml:trace>
  <inkml:trace contextRef="#ctx0" brushRef="#br0" timeOffset="2032">2336 190 40,'16'-2'38,"-16"2"3,0 0 0,-15-1-30,3 7-3,-2 5 1,2 7 2,-2 7-1,1 8 0,1 2 0,4 4-2,2 0 0,4 1-1,6-1-4,6-6-3,3-8 0,6-12 0,5-10 0,4-10 0,2-11 0,2-12 0,0-11 0,0-6 0,-1-3 0,-4 0 0,-3 2 0,-5 8 0,-4 10 0,-4 10 0,0 2 0,-11 37 0,-1 10 0,-1 13 0,-5 9 0,0 4 0,3 4 0,-2-2-9,5-6-37,4-6-8,1-14 2,5-9-2</inkml:trace>
  <inkml:trace contextRef="#ctx0" brushRef="#br0" timeOffset="2563">2850 408 33,'-4'24'40,"4"3"2,0 0 1,0-27-23,0 0-15,25 16 1,1-14 1,2-13-1,2-7 0,0-10-2,-2-7 0,-4-7 0,-4-3-1,-6 1 0,-4 4 1,-7 6 0,-7 12 1,1-1-1,3 23 0,-32 25-1,1 9 2,1 7-5,0 7 0,2 5 0,5-2-4,3 0-2,5-5 0,9-3 0,4-5-3,8-3-6,3-3-22,0-8-11,5-2 1,2 2 0</inkml:trace>
  <inkml:trace contextRef="#ctx0" brushRef="#br0" timeOffset="3063">2922 398 51,'-5'27'44,"0"2"-6,-2 0-1,-2 1-8,1-2-7,-2-2-6,1-2-5,2-1-4,7-23-7,0 0 0,-12 25 0,1 0 0,11-25 0,0 0 0,0 0 0,0 0 0,0 0 0,0 0 0,0 0 0,0 0 0,0 0 0,0 0 0,0 0 0,0 0 0,0 0 0,0 0 0,10-25 0,1-5 0,2-3 0,3-4 0,5 3 0,1 0 0,2 3 0,1 3 0,2 6 0,1 6 0,1 3 0,-3 4 0,-1-2 0,1 3 0,-1-1 0,-25 9-53,27-17-7,0 1 3,-27 16 0</inkml:trace>
  <inkml:trace contextRef="#ctx0" brushRef="#br0" timeOffset="3672">3110 471 61,'24'14'45,"3"2"0,-3-6 1,1-1-33,0-3-9,2-2-1,-1-5-1,-2-4-2,2 1 1,-26 4-2,21-31 0,-7 1 1,-5 2 0,-6 1-1,-2 3 1,-3 2 1,1 1-2,1 21 2,0 0 2,-32 0-1,5 12 1,-2 8 3,-2 10 1,0 9-1,3 6 1,3 3-4,7 2-3,7-1 0,10-4 0,11-8 0,11-16 0,13-9-17,10-9-32,4-14-5,7-7 0,-1-10 1</inkml:trace>
  <inkml:trace contextRef="#ctx0" brushRef="#br0" timeOffset="5219">3681 573 31,'-3'37'43,"-5"0"1,-4 4-15,1 1-6,0-1-11,1-1-1,2-7-4,2-1-2,6-32-1,0 0-2,0 0-1,0 0 1,46-41-1,-3-4 1,-1-3-1,4-2 1,0 2-1,-1 4 2,-3 4-3,-5 9 1,-5 8 1,-9 10-1,1 1 1,-24 12 0,0 0-1,-19 28 2,-6 0 2,-2 1-1,-4-1-1,2-1 1,0-3-1,4-1-3,0-1 0,25-22 0,0 0 0,0 0 0,13-25 0,9-1 0,3-1 0,5 3 0,2 1 0,-3 5 0,-3 6 0,-3 5 0,0 0 0,-23 7 0,8 34 0,-6 3 0,-4 6 0,-1 5 0,-1 2 0,1 3 0,2-3 0,6-7 0,3-10 0,1 0 0,-9-33 0,37 2 0,-4-9 0,2-9 0,-1-11 0,-3-7 0,0-6 0,0-4 0,-3 0 0,-3 3 0,-6 0 0,-7 2 0,-6 7 0,-8 6 0,1 2 0,-23 18 0,-4 8 0,-3 7 0,-1 10 0,1 11 0,3 9 0,7 4 0,7 2 0,8 0 0,9-2 0,7-6 0,0 2 0,-10-39 0,39 10 0,-3-7 0,1-12 0,-2-10 0,-1-10 0,3-5 0,-5-3 0,0 1 0,-3-2 0,-4 3 0,-5 4 0,-4 8 0,1 1 0,-17 22 0,0 0 0,0 0 0,0 0 0,-11 30 0,-1 1 0,2 1 0,-2 3 0,-5 4 0,6-1 0,0 1 0,2-4 0,2-2 0,1 0 0,6-33 0,0 0 0,0 0 0,35-10 0,1-11 0,1-7 0,3-6 0,1-3 0,-2 3 0,-2 6 0,-4 7 0,-4 7 0,-6 8 0,2 2 0,-25 4 0,10 37 0,-8-2 0,-5 0 0,-3 2 0,-3-1-25,-1 0-29,1 1-2,9-37-1,0 0 3</inkml:trace>
  <inkml:trace contextRef="#ctx0" brushRef="#br0" timeOffset="6344">5064 325 63,'19'-31'49,"2"1"2,-21 30-14,0 0-19,5 25-3,-4 8-5,-3 10-2,1 6-4,0 9-4,-3 8 0,-1 2 0,-2 0 0,2 0 0,-1-5-13,0-9-16,0-13-24,-3-9-2,0 1 1,9-33 3</inkml:trace>
  <inkml:trace contextRef="#ctx0" brushRef="#br0" timeOffset="6579">4798 620 49,'40'14'34,"11"-8"-12,8-1-20,5 4-39,4-10-5</inkml:trace>
  <inkml:trace contextRef="#ctx0" brushRef="#br0" timeOffset="7094">3830 713 51,'0'0'39,"0"0"-4,0 0-3,0 0-4,0 0-9,0 0-5,0 0-5,17 44 0,-9-6-6,-4 0-26,1-1-26,-5-37 0,0 0-4,0 0 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45:05.718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40 3,'2'-9'23,"1"0"-3,-3 9-3,8-5-3,2 0-1,3 1-3,3 0-6,4 1 2,3 2 0,5 1-2,1 2 0,3 1-1,2 1-1,0 3-1,2 1 1,0 2-3,-2-3-3,0-1-5,-1 0-8,-2-2-9,1 3-7,-6-5-2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21:23.171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495 855 51,'-9'-14'40,"-4"0"0,-14-3 4,-8-3-40,-6 2-2,-5 4-2,-2 3 2,1 8 2,-1 8-1,2 9 1,7 13 0,6 16-1,5 12-1,8 10 2,9 10-2,8-1 0,9-1 0,10-9 0,8-13-1,6-18 1,8-21 0,4-23-1,4-26 0,0-21 1,-2-20-1,-4-19-1,-5-16 1,-7-13-2,-6-7 1,-8 0-1,-6 5 2,-5 11 1,-3 15 0,-3 19 1,-2 17-1,0 27 1,0 25 0,0 25 2,-1 27-3,-2 22 1,3 23-1,2 20 1,5 19-3,6 10 0,6 5 0,9 1 0,7-10-19,9-12-29,8-13-4,1-20-1,1-17 1</inkml:trace>
  <inkml:trace contextRef="#ctx0" brushRef="#br0" timeOffset="516">1064 811 93,'26'1'52,"4"3"1,-1-2 0,2-2-49,1-1-8,6 0-35,4 2-12,-2-3-1,-2 1-1</inkml:trace>
  <inkml:trace contextRef="#ctx0" brushRef="#br0" timeOffset="719">1242 937 76,'25'10'43,"9"-1"-15,3-2-32,1-10-38,8-5-3,2-9 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45:13.546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8 0 26,'-14'3'43,"14"-3"2,0 0 2,11 3-21,12-1-8,14 5-4,11 0-6,12-3-2,10 0-3,7 1-14,3 0-31,3 0-8,-7-3 3,-5 3-2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45:07.546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23 882 28,'-3'11'39,"3"-11"3,3-20-18,0 2-8,4-4-4,5-7-3,4-9 0,5-7-3,6-6-3,4 0 2,6-4-3,3-5-2,3-1 0,0 4-3,0 8-7,-4 6-9,-3 8-4,-6 8-9,-9 7-11,-5 11-1</inkml:trace>
  <inkml:trace contextRef="#ctx0" brushRef="#br0" timeOffset="313">1 336 19,'-9'0'26,"12"9"-4,2 6-4,0 6-3,0 7 0,1 5 3,-3 8-1,1 9 3,-3 7-5,-1 1-2,-4-3-2,2 0-3,-1-5-3,1-4 0,1-10 1,3-9-3,3-13 2,7-7-1,5-10-1,8-8-3,7-11-1,8-5-25,4-4-23,8-2-2,-2-5 0,3-1-1</inkml:trace>
  <inkml:trace contextRef="#ctx0" brushRef="#br0" timeOffset="782">919 224 18,'0'0'30,"11"14"2,-5-5-10,1-1-17,2-2 3,1-5 1,3-3 0,-1-11 0,1-4 0,0-5-1,-2-5-1,-5-4 0,-1-3-5,-6-1 0,-4 5 2,-5 9-3,-3 4 2,-5 7 2,-2 7-2,-3 12 1,1 12 5,0 11-2,2 9 0,-1 6 0,6 6 1,2 5-3,7 2 2,5-4-2,7-8-2,8-12-3,5-9 0,8-12-6,3-12-5,7-14-10,0-11-11,0-10-10,-3-7 2,-4-1 2</inkml:trace>
  <inkml:trace contextRef="#ctx0" brushRef="#br0" timeOffset="1125">1176 186 21,'-4'9'20,"0"7"1,1 2 3,2 2-2,1 5 2,2 7-1,2 5-2,4 0-4,2-3-2,4-3-4,1-6-3,4-9 1,1-13-4,3-17-2,-1-13 1,2-11-1,-2-11-3,-1-8 1,-1-2 0,-1 1-2,0 8-2,0 12-1,2 12-16,-1 12-24,1 8-6,5 12 0,-2 4-1</inkml:trace>
  <inkml:trace contextRef="#ctx0" brushRef="#br0" timeOffset="1547">1704 198 39,'13'28'42,"-5"-3"3,-2-2-17,-3 2-5,-3-1-3,0 4-4,-2-4-5,0-5 1,-3-8 0,1 0-5,4-11-7,1-16 0,3-8 0,5-7 0,3-7 0,6 0 0,4 0 0,1-2 0,4 4-21,1 7-25,-4 7-9,1 7 3,-5 1 1</inkml:trace>
  <inkml:trace contextRef="#ctx0" brushRef="#br0" timeOffset="1797">2075 183 24,'9'30'45,"-3"2"4,3 1-1,0-1-22,2-5-6,8-3-4,3-7-7,8-6-1,3-11-1,4-12-4,0-13-3,-1-5 0,-4-4 0,-9-3 0,-10-2 0,-12 3 0,-12 9 0,-13 12 0,-11 16 0,-8 8-2,-4 8-44,2 8-9,3 1 3,7-5-5</inkml:trace>
  <inkml:trace contextRef="#ctx0" brushRef="#br0" timeOffset="2329">2638 153 17,'5'14'41,"1"12"-3,-6 0 1,-2 4-26,-2 4-2,0-2 1,0 0-2,0-3 0,2-5 1,-2-10 2,2 1-1,4-23-4,5-7 2,3-11 0,6-7-10,5-11 0,6-2 0,6 0 0,7 2 0,2 3 0,3 9 0,2 13 0,-2 10-45,-3 7-8,-1 11 0,-5 1-1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45:10.921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0 298 28,'11'9'42,"-5"0"0,2 7 1,-1 6-27,-4 4-8,-1 2-8,-1 1-18,1 3-23,-7-4-2,2 0 2</inkml:trace>
  <inkml:trace contextRef="#ctx0" brushRef="#br0" timeOffset="188">65 34 75,'2'-11'46,"-4"-1"-10,0 1-9,-4 20-62,1 0-11,5 0 0,0 1 0</inkml:trace>
  <inkml:trace contextRef="#ctx0" brushRef="#br0" timeOffset="344">448 131 19,'-9'16'41,"-7"7"3,-12-2-7,-6 3-20,-1 4 1,-1 3-7,3-2-7,8 0-1,8 0 1,8-2-2,11-1 1,11-3 1,9-5 0,7-4 2,7 1 1,-2-2-1,1-1-1,-6-2 3,-9 2-2,-11 6-2,-12 3-2,-13 4-6,-10-2-11,-5-1-26,-1 2-8,-3-3-3,7-6 0</inkml:trace>
  <inkml:trace contextRef="#ctx0" brushRef="#br0" timeOffset="797">1165 87 48,'24'0'49,"-6"-4"-1,-5 2 3,2 0-31,-18 11-9,-2 8 3,-6 3-4,-5 2-6,-7 4-4,-5 6 0,-7 6 0,-5 0 0,-5 1 0,-2-4 0,-1 0 0,3-2 0,1-5 0,6-4 0,7-7 0,7-4 0,9-3 0,8-1 0,0-1 0,18-10 0,6 3 0,7 4 0,4-2 0,5-2 0,6-1 0,5-1 0,2 2 0,3 0 0,1-4 0,0-4 0,-3-1 0,-2-1 0,-5-4 0,-5-5 0,-8-5 0,-7-5 0,-11-2 0,-9-6 0,-11-2 0,-10-5 0,-7 1 0,-6 5 0,-2 9 0,-3 5 0,3 8-57,6 9 0,6 5-2</inkml:trace>
  <inkml:trace contextRef="#ctx0" brushRef="#br0" timeOffset="1422">1459 44 71,'8'16'50,"-1"1"-1,4 3-1,5 7-36,2 3-6,6 1 0,4 1 0,3 1-3,3 2-1,1 1 0,-2 0-5,-1-6-6,0 0-7,-3-3-11,-3-5-15,-2-3-9,-6-7 2,-5-1 0</inkml:trace>
  <inkml:trace contextRef="#ctx0" brushRef="#br0" timeOffset="1657">1464 510 92,'4'-18'51,"15"-5"-1,9-11-1,10-8-42,9-3-10,8-2-17,3 2-27,-1 1-2,-3 5-3,-14 5 3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45:14.187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0 370 48,'5'-11'30,"5"2"1,2 1-7,5 0-6,5-1-5,7 0-1,5-1-5,6 1-1,6-3 1,5 2-3,4 2-1,3 0 1,1 1 0,1-3-3,1 1-1,1 4 3,-3 0-4,-3-3-4,-5 2-1,-5-2-11,-6 2-20,-3 4-8,-11-5 1,-5 3-1</inkml:trace>
  <inkml:trace contextRef="#ctx0" brushRef="#br0" timeOffset="406">390 108 23,'-9'-2'20,"0"9"-3,-2 3-2,-4-2-1,-1-1-2,-3 3-2,-4 2 0,-2 3 1,-4 1-1,-3-2-2,0 1 1,2 3-1,3 1-2,5 1 0,4 0 1,8-1-1,6-1 1,10 1-1,7 0 0,8-5-2,4-2 1,6-2-7,5-2-14,3 0-25,-1-5-5,2 3-1,-5-5-2</inkml:trace>
  <inkml:trace contextRef="#ctx0" brushRef="#br0" timeOffset="2781">1222 337 10,'0'0'18,"13"3"-10,2-2 2,2-4 1,3-2-5,1-7 0,0-5 0,1-4-2,-3-2-2,-4-1 2,-2-3-4,-8-2 0,-5-1 3,-4 5 3,-6 7-3,-5 6 6,-3 8 3,-3 10 1,-4 10 1,2 13 4,1 13-3,3 6-4,3 4 1,6 4-4,6-2-3,6-5-1,8-6-1,7-10-3,7-12 0,7-14-3,8-10-8,4-13-12,2-14-20,3 0-4,-6-8-2</inkml:trace>
  <inkml:trace contextRef="#ctx0" brushRef="#br0" timeOffset="3172">1649 269 19,'9'24'38,"-1"4"-7,0 3-2,-1-2-5,-1 0-3,-3-3-4,-1-4-4,-1-7-2,-1-2-2,0 0-3,-3-26-2,0-5 1,1-5-2,2-5 0,3-3 0,2-5-3,4-1 0,6-2-1,4 3-5,4 5-8,3 1-10,2-1-9,1 7-10,-4 6-9,2 7 4</inkml:trace>
  <inkml:trace contextRef="#ctx0" brushRef="#br0" timeOffset="3438">1955 289 21,'-2'26'38,"2"1"-2,-1-4-6,1-1-7,0-3-3,0-5-1,1-3-6,0-1-1,2-19-3,0-7-3,4-7-2,0-5 1,3-6-5,5-4-9,1-1-6,3 2-12,2 6-15,0 3-6,4 8-2</inkml:trace>
  <inkml:trace contextRef="#ctx0" brushRef="#br0" timeOffset="3672">2332 191 27,'5'21'43,"-5"3"3,2 6-4,-2 1-22,0-2-8,3-2-2,-1-4-1,5-4-1,0-3-1,4-4-1,2-9 0,0-6 0,-1-9-1,1-5 3,-3-6-8,-4-6 0,-2-6 0,-4 1 0,-5 1 0,-4 3-3,-4 7-2,-7 5-4,-1 12-3,-6 9-6,1 10-15,3 7-18,1 4 2,8 3 1</inkml:trace>
  <inkml:trace contextRef="#ctx0" brushRef="#br0" timeOffset="4000">2575 353 29,'1'13'37,"0"2"3,-4 0-21,-1-2 0,1 2-3,0-2-3,0-1-2,1 0-1,2-12 3,9-18-2,7-3 2,4-7-4,8-6-1,4-6-1,7 1-7,5 1 0,3 7 0,3 10-2,-1 7-32,-2 6-18,1 10 1,-7 3-2,-1 1 0</inkml:trace>
  <inkml:trace contextRef="#ctx0" brushRef="#br0" timeOffset="4406">3440 251 71,'14'7'49,"0"11"-2,-8 9-5,-5 3-35,-1 2-11,-2-2-22,2 2-18,-4-6-5,4-8 0</inkml:trace>
  <inkml:trace contextRef="#ctx0" brushRef="#br0" timeOffset="4563">3566 52 59,'6'-23'44,"-6"8"-1,0 1-7,0 14-53,0 0-24,4 15-2,0-3-2</inkml:trace>
  <inkml:trace contextRef="#ctx0" brushRef="#br0" timeOffset="4719">4026 147 28,'-9'13'40,"-7"3"-8,-9 0-4,-2 1-4,-2 3-4,0 4-5,5 0 1,7 0-4,10 0-2,4-4-2,9 1 1,4-1-3,3 0 1,2-6-7,-2 3 0,-4-1 0,-4 0 0,-9 1 0,-8-4-10,-8 0-38,-5 1-7,-7 0 1,-3 2-1</inkml:trace>
  <inkml:trace contextRef="#ctx0" brushRef="#br0" timeOffset="5141">4492 59 53,'7'14'49,"-5"-1"-3,-2 4 2,-8 4-19,-5 2-24,-4 3 0,-5 1 2,-3-1-2,-3 0-1,1-3 0,2-3-4,2-4 0,4-5 0,4-3 0,5-1 0,0 1 0,10-8 0,0 0 0,2 8 0,4 2 0,5 2 0,5-1 0,7-2 0,6 2 0,4-2 0,4-4 0,1-7 0,1-8 0,-3-7 0,-6-1 0,-7-8 0,-7-8 0,-9-8 0,-10-3 0,-7 1 0,-6 5 0,-4 6 0,-5 5 0,2 13-22,1 14-31,3 9-2,7 7-1</inkml:trace>
  <inkml:trace contextRef="#ctx0" brushRef="#br0" timeOffset="5641">4759 127 33,'0'14'45,"-3"1"1,2 6 2,0 5-21,1 0-17,5 0 2,1-6-1,6-4-4,1-5-1,5-6 0,2-6-2,1-6-4,0-5 0,1 0 0,-5 2 0,-2 1 0,-4 5 0,0 0 0,-13 23 0,-4 12 0,-5 14 0,-3 10 0,-7 17 0,-7 14 0,-6 12-25,-2 12-29,-5-2-1,-1 2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46:13.515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56 661 7,'22'-14'34,"9"-1"3,3-11 0,5-4-24,9-3-2,10-6-2,12-3 0,9-6-3,9-3 1,7-4 1,6 3-1,1 2-8,-3 1-3,-2 4-10,-7 8-16,-13 4-11,-6 10-2,-19 4 1</inkml:trace>
  <inkml:trace contextRef="#ctx0" brushRef="#br0" timeOffset="406">424 178 14,'-19'23'27,"-4"2"-5,0 8 0,-4 1-3,-2 2 0,-1 3-2,-3-1-3,1 1 3,-1-4-5,2-3-1,1-7-1,3-3-1,3-6-4,5-3-1,4-3-1,4-4-1,2 4 0,3 0-1,4 4-1,1 0 2,2 5 1,3 1 0,5 1 1,6 2-1,4-4 2,8-3 0,6-7-5,9-4 0,8-9-22,7-4-26,1-8-4,2-3 1,-5-8-1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46:17.296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35 36,'1'10'40,"2"11"-1,-4 1 0,0 5-35,1 3-8,4 0-14,3 5-18,0-7-4,5-5 1</inkml:trace>
  <inkml:trace contextRef="#ctx0" brushRef="#br0" timeOffset="188">188 0 102,'-2'38'52,"-5"8"2,1 9-7,0 3-55,2 1-39,9 1-2,2-12-2,7-3 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46:17.843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258 642 23,'25'1'43,"-5"-6"0,-2-2 4,-7 1-23,-5-7-10,-2-1-3,-6-1 1,-6-2-3,-7 0-3,-6 1 0,-6 3-2,-3 2-2,-5 6 0,-1 8 0,0 8 0,4 10-1,3 9 3,4 6-4,5 7 0,6 6 0,5 4 0,7-3 0,5-5 0,6-7 0,4-10 0,5-7 0,3-13 0,3-12 0,0-12 0,2-9 0,-2-2 0,-3-4 0,-2-4 0,-2 2 0,-5 2 0,-2 8 0,-3 4 0,-2 9 0,2 0 0,-6 18 0,0 9 0,0 12 0,0 6 0,1 4 0,1 6 0,2 0 0,9-1-6,5-4-47,5-15-1,8-10-1,3-13 1</inkml:trace>
  <inkml:trace contextRef="#ctx0" brushRef="#br0" timeOffset="516">810 701 43,'12'-11'43,"0"0"3,-4 3-12,-3-2-15,-2-2-1,-1 2-5,-5 1-4,-6 2-1,-3 4-3,-6 4-1,-3 6-1,-3 7 0,-3 8 0,-1 9-1,2 9 0,1 4-2,6 1 0,6-2 0,5-4 0,8-7 0,7-9 0,7-16 0,6-14 0,4-15 0,2-9 0,3-10 0,-1-14 0,-1-10 0,-2-10 0,-1-4 0,-5-4 0,-3 2 0,-2 5 0,-4 6 0,-4 18 0,-5 18 0,-3 21 0,-7 24 0,-2 24 0,-2 22 0,-1 16 0,2 14 0,3 4 0,8-1 0,8-7 0,12-11-49,14-14-10,14-15 1,13-14 0</inkml:trace>
  <inkml:trace contextRef="#ctx0" brushRef="#br0" timeOffset="1125">1598 626 33,'11'-2'42,"-17"-9"4,-6-1-1,-5 3-34,0 2 0,-5 1 1,0 2-2,-4 3-1,-2 7-1,-2 6-3,1 5-1,-1 5 3,3 11-2,3 6-4,4 0 1,5 3-2,7-1 1,6-5 2,7-4-3,5-11 0,6-19 0,9-18 0,5-11 0,1-18 0,2-14 0,-1-15 0,1-12 0,-2-10 0,-3 0 0,-4 3 0,-5 4 0,-3 11 0,-3 15 0,-3 18 0,-3 20 0,-1 1 0,-11 65 0,-3 14 0,-2 18 0,-1 13 0,1 4 0,1 5 0,3-1 0,10-7 0,6-11-52,8-15-6,6-10 2,2-13-1</inkml:trace>
  <inkml:trace contextRef="#ctx0" brushRef="#br0" timeOffset="1719">1863 463 33,'7'16'48,"2"9"1,-4-2-2,-1 4-25,3 8-3,-3 6-8,1-1-12,-4-6-42,1-1-3,-5-13-2,0-5 0</inkml:trace>
  <inkml:trace contextRef="#ctx0" brushRef="#br0" timeOffset="1891">1964 206 91,'-2'-29'44,"-3"9"-5,-1 1-25,6 19-60,3 11 0,4 4-2</inkml:trace>
  <inkml:trace contextRef="#ctx0" brushRef="#br0" timeOffset="2000">2077 493 49,'3'46'48,"-4"-1"0,1-3-8,-1-6-16,-1-6-3,2-7-5,-1-16-7,1 2-9,6-26 0,3-9 0,4-8 0,2-3 0,2 0 0,3 6 0,3 8 0,3 10 0,-1 10 0,-1 14 0,-3 12 0,-3 8 0,-3 8 0,-3-2 0,0 1-49,-2-1-8,-2-7 3,6-1-2</inkml:trace>
  <inkml:trace contextRef="#ctx0" brushRef="#br0" timeOffset="2297">2738 669 79,'16'-29'50,"-5"1"0,-11 0-11,-9 2-19,-3 4-8,-7 6-7,-2 11-5,-4 8 0,-2 14 0,2 11 0,5 8 0,6 6 0,4 5 0,8 0 0,6-2 0,7-4 0,6-14 0,2-10 0,1-6 0,0-10 0,-1-9 0,-2-12 0,-3-8 0,-2-9 0,-2 0 0,-2 1 0,-1 1 0,-1 2 0,-1 9 0,-1 14 0,2 0 0,-3 36 0,2 9 0,0 10 0,3 14 0,2 11 0,1 7 0,-3 3 0,1 5 0,-5 1 0,-4-1 0,-9-5 0,-6-8 0,-14-9 0,-10-9 0,-10-11 0,-11-21 0,-5-17-37,2-14-21,2-14 1,9-12-2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46:20.765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16 426 98,'23'39'50,"-8"9"0,-12 3-15,-14-3-74,-3 3-10,-3-5 0,2-9-2</inkml:trace>
  <inkml:trace contextRef="#ctx0" brushRef="#br0" timeOffset="141">53 126 88,'0'-40'47,"4"10"-6,-2 6-14,3 6-56,7 8-19,0 4 0,6 11 0</inkml:trace>
  <inkml:trace contextRef="#ctx0" brushRef="#br0" timeOffset="281">301 560 28,'0'65'47,"2"-14"2,2-18-12,1-25-1,7-15-7,5-22-7,7-8-15,1-9-7,4 0 0,-1 2 0,2 11 0,-1 18 0,-1 14 0,0 19 0,-1 13 0,4 16 0,-1 7-16,4 5-41,4 3-3,2-4 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46:21.593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476 693 28,'-4'-34'38,"-12"-2"2,-6 2-23,-6 3-1,-5 9 2,-6 8 0,-5 8-2,0 16-2,-3 11-3,3 14-1,2 8-3,5 9-1,7 4-3,8-2 0,7 0-1,10-9 0,9-13 0,12-13 0,8-14-3,9-15 2,4-16 1,6-9-2,-1-9 0,-1-3 0,-4 2 0,-5 3 0,-8 5 0,-6 8 0,-6 8 0,-3 12 0,0-1 0,-8 24 0,-1 8 0,-1 13 0,-1 14 0,-2 14 0,-1 12 0,-1 16 0,-2 11 0,1 5 0,-2 1 0,0-3 0,1-8 0,2-9 0,1-14 0,2-16 0,1-16 0,5-13 0,2-17 0,6-15 0,6-18 0,8-17 0,13-13 0,12-8-54,8-9-5,9-5 2</inkml:trace>
  <inkml:trace contextRef="#ctx0" brushRef="#br0" timeOffset="750">675 594 8,'0'-12'40,"-4"0"2,-1 1-12,1 23-2,-3 11-2,1 10-3,0 7-8,1 9-1,0 5-4,2 4-1,5 0-4,2-6 0,5-11-5,5-11 0,5-16 0,6-16 0,3-19 0,6-18 0,4-17 0,2-8 0,-1-7 0,-2-1 0,-4 5 0,-6 9 0,-5 15 0,-9 24 0,2 0 0,-21 49 0,-3 13 0,1 10 0,3 9 0,2 3 0,10 1 0,9-7-47,8-14-9,15-11-1,9-18 1</inkml:trace>
  <inkml:trace contextRef="#ctx0" brushRef="#br0" timeOffset="1297">1671 649 12,'8'-22'39,"2"-1"3,-8-2 1,-4-2-24,-3 2-3,-5-1 0,-3 12-1,-8 8-2,-4 10-4,-4 11-1,0 12-1,-1 11-1,2 9-1,4 7-3,3 3-1,4-2 1,6-1-2,5-3 0,6-11 0,6-10 0,5-11 0,3-14 0,7-11 0,6-13 0,3-14 0,3-13 0,0-5 0,-1-3 0,-1-1 0,-5 7 0,-4 8 0,-6 11 0,-3 17 0,0 1 0,-12 38 0,-1 5 0,0 9 0,0 4 0,-1 2 0,2 1 0,-1-7 0,5-10-44,3-6-13,2-13 2,4-11-1</inkml:trace>
  <inkml:trace contextRef="#ctx0" brushRef="#br0" timeOffset="2016">2254 715 33,'9'-24'41,"0"3"3,-9-2-1,-3-1-25,-6 1-11,-7 2 0,-2 6 0,-5 6 0,-4 8-1,-5 9-1,-2 10-1,-1 10 1,1 12-1,3 6-2,4 3 0,7 1-1,8-2 1,7-6-2,10-10 0,8-16 2,10-16-1,6-19 1,7-18 0,7-16-1,4-19 1,2-15 0,1-11-1,-2-7-1,-3 0-1,-6 7 1,-7 10 1,-8 16-1,-5 23 1,-6 25 2,0 0-3,-15 66 0,-3 17 0,-2 16 0,-1 15 0,1 9 0,0 5 0,4-1-7,2-10-32,4-15-14,10-13 0,3-21 0</inkml:trace>
  <inkml:trace contextRef="#ctx0" brushRef="#br0" timeOffset="2469">2679 795 45,'-2'27'44,"1"7"0,-6-3 2,-2-2-32,3-4-3,0-8 2,3-7-1,0 1-4,6-24 2,2-12-2,8-12-8,1-10 0,6-5 0,6-3 0,4 1 0,7 5 0,4 4-4,6 12-27,2 13-19,1 5-3,4 10 1,-3 2 2</inkml:trace>
  <inkml:trace contextRef="#ctx0" brushRef="#br0" timeOffset="2735">3410 586 60,'-8'-15'48,"-1"3"1,-5 0 1,-8 2-34,1 9-5,-2 9-3,-3 8 0,-1 9-3,-1 10-5,1 9 0,1 7 0,4 0 0,6-4 0,10-7 0,9-8 0,8-13 0,8-18 0,6-15 0,8-12 0,1-11 0,2-4 0,-5-4 0,-2 0 0,-5 4 0,-4 12 0,-7 12 0,-3 13 0,-5 15 0,-4 13 0,0 10 0,-1 6 0,4 6-28,7 1-28,6-5 0,9-6-2</inkml:trace>
  <inkml:trace contextRef="#ctx0" brushRef="#br0" timeOffset="3250">3838 76 53,'20'5'47,"-5"11"3,-2 16 1,-3 13-34,-4 9-2,-3 17-1,-4 8-9,-6 4-2,-3 0-6,-3-1-6,-2-6-13,-1-8-22,-2-14-6,2-13-2,-2-19 2</inkml:trace>
  <inkml:trace contextRef="#ctx0" brushRef="#br0" timeOffset="3453">3530 527 72,'4'-16'45,"10"9"1,6 0 3,9 1-40,10 0-6,9 0-5,7-3-11,5-1-20,6 3-12,-3 0-1,0 1-2</inkml:trace>
  <inkml:trace contextRef="#ctx0" brushRef="#br0" timeOffset="3594">4215 520 46,'-2'35'48,"-2"8"-3,-3-1-5,-2 0-12,2 2-9,1-4-7,6-3-2,3-5-3,5-10-7,3-10 0,5-9 0,6-13 0,2-11 0,4-12 0,2-9 0,1-6 0,-1-4 0,-3 3 0,-3 5 0,-8 10 0,-4 15 0,0-1 0,-20 37 0,-5 10 0,-3 11 0,-2 6 0,1 5 0,3 2 0,3-5-23,5-9-30,11-7-2,6-13-2</inkml:trace>
  <inkml:trace contextRef="#ctx0" brushRef="#br0" timeOffset="3922">4716 659 90,'-3'24'46,"-5"3"3,0 3-18,0 1-20,0 1-5,3 3 0,1-3-3,2-5 0,2-8-2,2-8 2,2 0 3,6-28-6,2-8 0,5-5 0,3-10 0,5-1 0,4-2 0,5 5 0,2 4 0,2 6-25,-2 2-30,3 4-1,-2 2-1</inkml:trace>
  <inkml:trace contextRef="#ctx0" brushRef="#br0" timeOffset="4219">5326 672 66,'-2'18'47,"-2"-7"3,2 0 1,2-11-30,11-4-11,4-2-4,2-8-2,4-4-4,2-8 0,1-3 0,-2-1 0,-4-1 0,-6 3 0,-6 7 0,-10 7 0,-7 12 0,-11 12 0,-6 13 0,-4 13 0,-2 13 0,1 7 0,4 2 0,6 0 0,10-5 0,11-2 0,8-8 0,10-11 0,5-12 0,9-5 0,6-10-51,3-10-5,2-9 0,-1-13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46:26.218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70 0 69,'9'5'50,"-8"4"-2,-3 7 3,-4 6-30,-5 3-12,-1 3-11,0 3-20,1 2-25,-1-5-2,4-4-1,2-8 2</inkml:trace>
  <inkml:trace contextRef="#ctx0" brushRef="#br0" timeOffset="188">184 4 104,'1'12'53,"-2"8"-3,-6 1-7,-3 7-73,2 6-19,-3 1-2,1 7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21:24.234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9 114 60,'-15'-20'46,"17"0"1,11-2 0,17 2-34,14 6-9,12 4-1,10 6-1,6 6 0,2 7 1,-5 11 0,-8 4-2,-14 11 1,-13 7 1,-16 7-3,-18 5 1,-18 6 0,-17 4 0,-14 2 0,-10 4 0,-9-3 0,-4-5-2,4-5 1,6-5 1,11-7 0,15-7 4,16-8 0,18-7-3,15-8-2,19-3 0,12-7 0,12-6 0,10-7 0,5-3 0,2-5-33,4 3-23,-6-4 1,-5 0-3</inkml:trace>
  <inkml:trace contextRef="#ctx0" brushRef="#br0" timeOffset="391">1004 937 125,'10'11'47,"-10"-11"-31,0 0-27,0 0-42,8-11-2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47:10.265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187 340 30,'8'-4'37,"0"-6"1,9 3-2,5-1-29,9-1-2,13-4-1,13-4 2,12-5-1,12-5 1,13-2-1,8-3-4,3-4-10,3-1-11,-1 6-17,-10-1-5,-5 6 1</inkml:trace>
  <inkml:trace contextRef="#ctx0" brushRef="#br0" timeOffset="344">541 21 38,'0'0'38,"0"0"3,0 0-1,0 0-29,0 0-7,-9 4-3,-2 5-1,-4 6 3,-2 6 0,-7 7 0,-4 7 3,-6 4 0,-4 1 1,-6-1 0,0 4 1,-4-2-1,1-5 0,1-4 1,5-3-2,5-6-2,7-2 1,8-3-3,11-3-2,10-2 0,12 5 0,10 0 0,13-2 0,10-1 0,11-2 0,17-4-10,12-3-42,7-10-2,8-6 0,-1-11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47:11.531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55 358 24,'2'-19'39,"0"10"-1,1 1-16,-3 8-3,0 0-2,-9-5-3,2-1-5,7 6-3,0 0 1,0 0 1,0 0-2,0 0-3,0 0 3,-5 11 0,4 1-1,-1 5 1,1 8-1,-3 10 1,1 10-1,-3 8-1,1 2-4,-2 1 0,2 1 0,1-5-7,1-10-32,1-14-13,5-12 1,0 1-2</inkml:trace>
  <inkml:trace contextRef="#ctx0" brushRef="#br0" timeOffset="328">77 104 71,'7'-29'47,"-1"9"-2,-5 3-9,-2 3-53,1 0-24,0 14-3,0 0-4,8-10 2</inkml:trace>
  <inkml:trace contextRef="#ctx0" brushRef="#br0" timeOffset="484">213 526 68,'-1'58'45,"-5"-11"2,2-11-8,2-9-22,1-14-3,1 1-5,11-36-3,4-11-3,4-6 1,5-4-1,2 0-3,0 0 0,1 6 0,-1 14 0,-3 13 0,-5 17 0,-6 12 0,-3 9 0,-4 5 0,-4 8 0,-2 3 0,-1-3 0,-4-5 0,3-6 0,0-8 0,4-8 0,1 1 0,11-33 0,7-10 0,8-6 0,8-7 0,5-2 0,6 1 0,1 5 0,-1 13 0,-5 19 0,-8 20 0,-11 16 0,-7 14 0,-8 12-16,-3 4-35,5 3-4,5-11 0,9-6 1</inkml:trace>
  <inkml:trace contextRef="#ctx0" brushRef="#br0" timeOffset="1125">1225 589 39,'0'0'44,"5"22"1,-3 4-13,-2 7-11,2 11-2,-4 5-1,-1 8-4,-4 2-5,-2 1-2,-2-2 0,1-1-7,-1-6 0,1-9 0,0-11 0,3-10 0,1 0 0,2-46 0,2-20 0,0-21 0,0-19 0,0-11 0,5-5 0,2-4 0,5 5 0,7 12 0,6 19 0,8 22 0,4 21 0,6 17 0,0 15 0,0 13 0,-2 10 0,-5 4 0,-9 6 0,-6 4 0,-11 0 0,-10 0 0,-10-3 0,-10-2 0,-7-6 0,-6-6 0,-2-9-39,2-8-17,3-13 4,7-4 0</inkml:trace>
  <inkml:trace contextRef="#ctx0" brushRef="#br0" timeOffset="1594">1729 543 45,'3'35'46,"-2"5"2,-4-1-2,5-2-21,2 0-20,4-3 2,6-7-1,8-11 3,4-9 0,2-11 0,3-8-9,-4-10 0,-3-7 0,-9-5 0,-8-3 0,-11 4 0,-11 3 0,-8 10 0,-10 10 0,-2 8-42,0 10-14,1 5 1,9 10 2</inkml:trace>
  <inkml:trace contextRef="#ctx0" brushRef="#br0" timeOffset="2062">2216 659 30,'5'32'41,"-8"2"1,-5 7-21,0 2-1,-4-3 5,3-3-2,-3-8-4,2-7-4,-1-10-2,1 0-7,8-34-6,7-5 0,8-6 0,7-4 0,6 1 0,7-1 0,6 7 0,3 8-44,0 6-10,-1 9 2,-8 1-2</inkml:trace>
  <inkml:trace contextRef="#ctx0" brushRef="#br0" timeOffset="2359">2782 107 93,'15'13'53,"-9"16"1,-2 15-4,-4 13-45,-3 10-5,0 2 0,-1 2 0,-1 0 0,3-2-8,-1-11-26,-1-12-18,3-10 1,-3-15-3,-2-12 3</inkml:trace>
  <inkml:trace contextRef="#ctx0" brushRef="#br0" timeOffset="2547">2568 454 79,'2'-17'45,"7"2"3,9 7-4,6 3-41,10 2-11,5-2-6,8 3-2,5 1-4,5 3 1,0 4 0,1 1 4,-4 0 5,-5-1 12,-7 4 10,-7-1 3,-8 2 6,-11-3-1,-8 0 2,-9 2-6,-7 4-1,-8 0-5,-6 4-4,-3 3-1,-4 6-2,0 8-2,1 0 0,4 1 2,6 1-3,10-3-2,8-6 1,11-5-3,9-15 0,8-12 3,5-10-3,5-9 1,0-8 2,-2-6 1,-5-1 3,-6 2 0,-6 7 3,-10 7-2,-7 12 1,1 0-1,-16 27-4,-3 9 0,-1 4 0,3 5 0,-1 2-16,8-2-23,4 0-13,6-12 0,5-6 1</inkml:trace>
  <inkml:trace contextRef="#ctx0" brushRef="#br0" timeOffset="3015">3422 655 42,'9'-3'49,"-10"12"-4,-5 0 2,-1 0-25,2 3-9,-1 1-1,3 2-5,1 1-4,1-2-1,2-4 2,3-2 0,1 1-3,8-24-1,5-7 0,4-3 2,3-3 0,3 1-2,0 2 0,1 5 0,-4 12 0,-2 17 0,-7 14 0,-3 13 0,-7 7 0,-1 5 0,-1 6 0,0-2-29,0-9-26,6-14-1,1-17 3</inkml:trace>
  <inkml:trace contextRef="#ctx0" brushRef="#br0" timeOffset="3422">4048 69 46,'4'14'52,"-4"4"1,2 8-8,1 6-17,-5 4-4,0 13-17,-6 6-7,-1 10 0,-3 3 0,-4 1 0,0-5-30,4 0-23,-1-13-2,3-11-2</inkml:trace>
  <inkml:trace contextRef="#ctx0" brushRef="#br0" timeOffset="3609">3817 514 124,'-10'-14'55,"0"0"3,19 22-40,9-3-18,10-3 0,12-5 0,16-3 0,14-4-37,14-8-20,12-7 0,9-9 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47:15.421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0 248 99,'28'39'46,"-11"0"-37,-10-3-9,-9 1-36,-9-9-17</inkml:trace>
  <inkml:trace contextRef="#ctx0" brushRef="#br0" timeOffset="141">102 33 87,'-2'-11'10,"0"0"-11,2 11-1,-3-11-46</inkml:trace>
  <inkml:trace contextRef="#ctx0" brushRef="#br0" timeOffset="297">222 415 99,'5'17'50,"5"-16"4,4-16-2,5-10-52,8-3 0,1-5 0,3 4 0,0 9 0,2 16 0,-3 18 0,-2 12 0,0 13 0,1 9-20,1 2-38,1 0-3,-2-6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47:16.187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31 70 39,'-1'14'43,"0"13"4,-6 10 0,-1 9-32,3 10-1,-1-1-1,4 2-4,2-7-1,4-8-4,4-13 2,6-12 0,2-19-2,4-19-4,5-17 0,3-13 0,2-12 0,1-5 0,-1 1 0,-4 1 0,-2 8 0,-4 16 0,-7 21 0,-4 18 0,-6 19 0,-3 18 0,-4 13 0,-2 13 0,1 11 0,-1 0 0,7-4-29,6-5-25,3-11-3,6-13 0</inkml:trace>
  <inkml:trace contextRef="#ctx0" brushRef="#br0" timeOffset="344">523 259 65,'6'-11'50,"-2"20"1,-2 6 2,-4 4-31,-3 2-11,4 5-8,-1-1-3,2 3 0,0-2 0,1-3 0,0-6 0,2-3 0,2 1 0,4-33 0,3-12 0,6-9 0,4-10 0,6-4 0,3-3 0,2 3 0,1 9 0,-1 19 0,-4 22 0,-5 21 0,-6 20 0,-7 18 0,-4 13 0,-3 2 0,3-1 0,2-7-46,3-11-14,6-15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47:17.015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9 475 106,'16'20'54,"-4"14"0,-6 10-13,-9 11-41,-2 6 0,3 1-34,4-3-17,-1-11-3,3-16-1</inkml:trace>
  <inkml:trace contextRef="#ctx0" brushRef="#br0" timeOffset="156">44 261 91,'-10'-43'46,"-3"13"-20,3 14-25,-1 3-42,14 23-7,6 7 0</inkml:trace>
  <inkml:trace contextRef="#ctx0" brushRef="#br0" timeOffset="422">456 0 69,'28'15'53,"-4"17"1,-7 13-3,-10 11-25,-4 10-24,-5 10-2,-4 3 0,0 0-9,-2-2-39,-3-12-5,0-9-1,-1-13-1</inkml:trace>
  <inkml:trace contextRef="#ctx0" brushRef="#br0" timeOffset="610">249 494 106,'33'5'53,"6"-2"3,9-3-16,5-5-40,5-7-41,5-5-9,-5-7-1,-3-3-5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47:23.593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422 265 39,'9'0'33,"-9"0"0,-6-11-3,-4 0-3,-7-3-3,-6 4-8,-8-1-5,-5 2-3,-6 3 2,-4 10-2,-2 13-5,2 8 3,4 9-2,6 6-1,9 7-3,12 6 0,9 0 0,13-6 0,13-8 0,12-7 0,13-10 0,8-15 0,10-12-8,3-16-15,3-8-13,0-4-17,-7-9 1,-3-2 0</inkml:trace>
  <inkml:trace contextRef="#ctx0" brushRef="#br0" timeOffset="282">756 264 36,'-2'14'45,"2"8"3,-2 8-11,0 6-12,2 8-7,1 2-4,3 2-5,4-4-3,5-3-1,4-8-1,5-11-2,6-14 2,5-13-2,0-14-2,0-8 0,-4-10 0,-4-12 0,-11-6 0,-10-2 0,-11 3 0,-13 2 0,-10 10 0,-10 11 0,-6 19 0,-5 19-17,1 14-33,7 13-5,10 8 1,14 4 1</inkml:trace>
  <inkml:trace contextRef="#ctx0" brushRef="#br0" timeOffset="750">1250 224 37,'11'-1'44,"-8"20"2,-6 2 2,1 4-25,-3 6-13,-3 6 0,0 3 2,-2-5-3,1-4-2,0-7 0,2-8-5,1 0-2,6-32 0,3-14 0,7-5 0,5-5 0,2-5 0,3-1 0,4 6 0,0 8 0,2 16 0,-1 17 0,-5 16 0,-4 12 0,-1 13 0,-4 7 0,-1 3 0,0 3 0,-1-8 0,4-9-26,5-9-29,0-15 0,3-12-1</inkml:trace>
  <inkml:trace contextRef="#ctx0" brushRef="#br0" timeOffset="1110">1659 239 87,'10'26'50,"-1"5"4,3 7-3,3 5-38,3 1-13,4 2 0,2-5 0,4-3 0,1-7 0,2-7 0,-1-11 0,0-13 0,-3-16 0,-3-14 0,-3-11 0,-4-8 0,-2-6 0,-6-2 0,-3 6-24,0 7-34,-3 8 0,-1 12 0</inkml:trace>
  <inkml:trace contextRef="#ctx0" brushRef="#br0" timeOffset="1500">2341 272 29,'31'-5'46,"-2"-3"1,0 0-1,-1 0-25,-5-3-3,-2-2-3,-4-3-5,-5 3-3,-4 2-4,-7-1 0,-6-1 0,-6 0 0,-7-1-2,-6 2 0,-2 4 1,-5 5-2,-1 6 0,0 15 0,1 13 0,3 8 0,3 11 0,6 9 0,6 4 0,7 2 0,8-5 0,9-9 0,7-11 0,8-11 0,8-12 0,1-17 0,8-11-16,-3-12-23,-1-12-13,0-5-1,-5-8-1</inkml:trace>
  <inkml:trace contextRef="#ctx0" brushRef="#br0" timeOffset="1828">2660 266 26,'-9'17'43,"2"11"5,0 5-11,3 4-6,2 6-5,1-2-9,2-2-3,0-7-4,4-4-7,0-11-3,1-9 0,2-17 0,1-14 0,3-12 0,5-8 0,4-5 0,6-5 0,5 4 0,5 6 0,7 12-14,3 16-41,-2 8-1,2 8 1</inkml:trace>
  <inkml:trace contextRef="#ctx0" brushRef="#br0" timeOffset="2235">3582 236 47,'10'-13'47,"1"1"-2,-30 5 1,-8-1-22,-7 7-13,-9 6-5,-1 7-1,-1 8-3,6 3 1,8 4-1,10 4 0,12 2-3,13-1 3,11-2-1,9-3 2,6-3 0,3-1 0,-2 0 1,-4-3-4,-9-1 0,-10 3 0,-12-1 0,-13 0 0,-11-2 0,-12-5-15,-3-3-19,-2-2-18,1-7 1,7-8-1</inkml:trace>
  <inkml:trace contextRef="#ctx0" brushRef="#br0" timeOffset="2547">3692 275 58,'33'13'52,"-11"18"-2,-13 8 4,-11 7-23,-9 7-21,-3 2-31,1-6-25,-3-14-6,6-9 2,3-18-3</inkml:trace>
  <inkml:trace contextRef="#ctx0" brushRef="#br0" timeOffset="2719">3940 62 99,'4'-30'45,"-2"14"-7,2 0-36,-18 24-41,11 5-9,0 2 1</inkml:trace>
  <inkml:trace contextRef="#ctx0" brushRef="#br0" timeOffset="2828">4099 416 57,'12'54'48,"1"-2"0,-4-8-2,0-10-21,5-9-9,4-16-1,4-14-15,3-13 0,-1-12 0,-3-12 0,-2-5 0,-9-3 0,-6 4 0,-10 8 0,-8 11 0,-9 14 0,-3 14 0,-3 19 0,-3 8 0,9 9-15,5 5-37,7-4-4,10-2 0</inkml:trace>
  <inkml:trace contextRef="#ctx0" brushRef="#br0" timeOffset="3125">4576 295 92,'-4'21'54,"-8"1"0,-4 6-2,-1 3-49,0 0-3,3 0 0,5-7 0,7-7 0,8-8 0,9-8 0,10-11 0,8-5 0,7-4 0,8 1 0,2 1 0,3 8 0,-2 10 0,-1 13 0,-4 13 0,-5 8 0,1 8 0,-3 2-22,-5-4-38,-2-3 0,-8-8 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48:10.375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33 202 33,'0'0'44,"0"0"3,-2 17-1,0 5-34,4 10-1,1 5 1,-2 9-2,-2 4-1,0 10 0,-3-4-3,1-5-1,-3-8 1,0-5-1,-2-10-5,4-13 0,2 1 0,3-47 0,3-12 0,2-8 0,7-11 0,6-12 0,6-13 0,4 1 0,6 3 0,1 11 0,2 14 0,-3 14 0,-2 22 0,-6 23 0,-6 19 0,-6 13 0,-6 14 0,-6 11 0,-4 8 0,-1 6 0,-2-8 0,-3-9 0,1-8 0,4-9 0,1-19 0,1 0 0,12-56 0,4-18 0,5-10 0,9-8 0,7-3 0,2-1 0,4 7 0,0 22 0,-2 23 0,0 21 0,-6 25 0,-7 24 0,-8 19 0,-3 18 0,-4 13 0,-3-7 0,5-4-26,4-10-33,2-18 1,6-16-3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48:11.031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0 319 48,'29'-1'47,"5"5"3,-1-3-17,1-5-8,4 1-5,-4-9-4,2 0-4,-4-7-8,-2-5-4,-5-11 0,-5 1 0,-8 1 0,-6-3 0,-8 0 0,-8 4 0,-11 4 0,-3 14 0,-6 17 0,0 16 0,-2 11 0,3 17 0,4 17 0,8 11 0,8 4 0,7-3 0,10-5 0,6-11 0,12-13 0,5-18-40,7-22-18,4-14 2,1-10-3</inkml:trace>
  <inkml:trace contextRef="#ctx0" brushRef="#br0" timeOffset="359">685 146 71,'7'-14'50,"-5"5"0,1 2 1,-3 7-35,-9 0-10,-1 2-2,-4 1-2,-4 0-1,-4 4 1,-3 7 0,-2 8-2,-4 6 0,3 11 0,3 7 0,4 7 0,6 5 0,7-2 0,6-8 0,7-13 0,8-8 0,5-17 0,4-22 0,5-18 0,1-11 0,1-9 0,0-1 0,-4 0 0,-2 2 0,-5 6 0,-3 14 0,-5 15 0,-2 15 0,-3 14 0,-3 13 0,-1 5 0,0 8 0,2 6 0,-1-3 0,4-2 0,0-9-26,4-14-29,4-13-4,3-15 4,3-9-2</inkml:trace>
  <inkml:trace contextRef="#ctx0" brushRef="#br0" timeOffset="750">962 190 31,'11'-9'52,"-6"24"-2,-3 4 3,-2 7-22,2 7-12,-2 3-3,1 6-13,0-1-3,3 0 0,-1-10 0,3-12 0,-1 2 0,6-46 0,4-13 0,4-16 0,3-7 0,4-6 0,1 2 0,2 10 0,0 14 0,0 14 0,-4 22 0,-1 23 0,-5 15 0,-4 16 0,-2 11 0,-3 9 0,-1 3 0,-3-1 0,4-8-12,3-10-46,0-14-3,4-17 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48:12.203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30 79,'11'-3'56,"0"4"-7,0 1-1,-12-12-46,1 2-39,0 8-13,0 0 0,-12-12-2</inkml:trace>
  <inkml:trace contextRef="#ctx0" brushRef="#br0" timeOffset="140">43 91 133,'2'20'60,"-4"-3"0,-4 1-58,-1-1-2,0-7 0,0 1-55,0-20-4,0-1-5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48:13.125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72 253 75,'2'-13'52,"0"2"2,10 30-3,4 10-38,8 11-7,7 10-2,8 11-4,5 4 0,4-3 0,3-5 0,0-2 0,-2-6-5,-4-10-21,-4-10-23,-3-5-3,-8-7-1,-5 0 2</inkml:trace>
  <inkml:trace contextRef="#ctx0" brushRef="#br0" timeOffset="281">12 885 71,'-20'-4'49,"30"-17"-1,13-7 2,12-4-38,15-7-7,14-9-2,11-7-2,7-3-6,2 1-13,-3 8-24,-8 1-7,-9 6-3,-14 1 5</inkml:trace>
  <inkml:trace contextRef="#ctx0" brushRef="#br0" timeOffset="593">71 0 51,'-9'-3'49,"9"3"0,12 2 2,8 0-30,12 3-7,10-3-1,12 4-6,9 0-7,7 1 0,5-2-7,2-3-41,-5-1-7,-3-1 0,-12-1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21:25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179 66 72,'9'-8'51,"1"2"-1,-10 6 0,-15 0-38,-3 7-4,-4 9-2,0 13 0,-4 14-6,-1 14 0,2 13 0,3 12 0,8 7 0,8 6 0,11-4 0,12-8 0,10-11 0,14-14 0,9-17 0,7-19 0,4-17 0,1-19 0,-2-16 0,-8-11 0,-12-8 0,-14-6 0,-17 0 0,-17 7 0,-15 10 0,-15 12 0,-13 16 0,-7 17 0,-2 14 0,0 12-19,4 6-36,9 1-3,8-5 0</inkml:trace>
  <inkml:trace contextRef="#ctx0" brushRef="#br0" timeOffset="765">1179 158 52,'8'-5'46,"1"0"1,-9 5-1,-16-7-32,-3 6-4,-5 1-1,-3 7-2,-2 5-5,-1 6 1,1 6-1,6 7 1,8 3 0,13 4-2,11-1 1,13-1-1,12-2 0,11 0 1,11-4 2,5-2-4,2 1 0,1 3 0,-4 4 0,-6 4 0,-7 6 0,-9 2 0,-11 3 0,-10 2 0,-13-2 0,-12-5 0,-11-5 0,-13-12 0,-11-12-19,-11-12-35,-14-18-2,-8-11-1</inkml:trace>
  <inkml:trace contextRef="#ctx0" brushRef="#br0" timeOffset="1156">778 105 79,'30'-8'54,"11"8"1,12 3-1,10-1-41,12 1-13,12-2 0,11-5 0,9-4 0,4-6-38,-2-9-16,-2-3 0,-8-5-2</inkml:trace>
  <inkml:trace contextRef="#ctx0" brushRef="#br0" timeOffset="2000">2223 130 68,'11'-9'46,"4"-4"-2,14-1 3,8-2-43,10 1-1,6 4 0,8 3 0,0 7 0,-2 7 0,-6 6 0,-13 10-1,-14 7 0,-13 4 0,-16 8 1,-17 6-3,-15 6 3,-17 3-2,-11 4 1,-7-2 1,-5 0-2,1-2 1,5-5-2,10-4 3,14-6 1,17-6-4,17-4 0,15-7 0,17-3 0,11-7 0,14-3 0,8-6 0,8-5 0,5-4-7,3-6-48,-2-5 0,-1-3 0,-8-7 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48:14.296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27 91,'10'1'49,"1"1"2,6 0 3,6-2-50,5 0-7,7-1-19,3-4-26,7-1-1,-3-4-3,0 0 2</inkml:trace>
  <inkml:trace contextRef="#ctx0" brushRef="#br0" timeOffset="219">18 209 73,'20'10'52,"7"-6"-3,11 0-18,10-3-69,2-6-6,8 2-4,0-7-3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48:15.453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574 321 58,'-9'-17'45,"2"2"3,2 6-15,0 1-9,14 26-5,8 11-7,8 11-6,8 7 2,9 14-6,6 8-2,6 2 0,2 0 0,-2-5 0,-1-7-2,-5-9-16,-5-8-23,-4-13-13,-10-8 2,-6-6 0</inkml:trace>
  <inkml:trace contextRef="#ctx0" brushRef="#br0" timeOffset="281">495 826 69,'-13'-4'52,"8"-5"2,13-11-1,11-5-33,14-11-13,20-13-7,15-12 0,15-1 0,9-4 0,3-2 0,-2 8 0,-7 10-25,-11 11-28,-13 15-3,-17 17 3,-14 15 0</inkml:trace>
  <inkml:trace contextRef="#ctx0" brushRef="#br0" timeOffset="562">1551 784 115,'16'22'57,"-4"5"-3,-8 1-25,-6 3-29,-3 3 0,-2 3-33,2-1-23,0-6 2,1-4-4</inkml:trace>
  <inkml:trace contextRef="#ctx0" brushRef="#br0" timeOffset="8797">432 38 21,'-2'-14'43,"0"6"0,1-1-2,-10 2-21,1 3-2,-4 7-6,0 3-1,-7 5 0,-5 7-2,-6 12 2,-6 15-1,-7 18-5,-2 19-5,-2 12 0,3 12 0,9 8 0,11 2 0,16-1 0,18-9 0,21-15-7,20-17-44,20-19-5,20-15 0,16-15 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48:16.453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235 0 46,'5'9'49,"-1"7"1,-3 4 2,0 9-29,2 8-13,0 7-2,2 0-10,2 4-14,2 2-28,-3-10-5,1-4-2,-4-13 2</inkml:trace>
  <inkml:trace contextRef="#ctx0" brushRef="#br0" timeOffset="187">15 190 110,'-15'5'53,"26"6"5,10-4-24,8-4-34,10 0 0,9-7-13,9-6-39,10-4-1,5-7-1,6-3-2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48:16.953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16 76,'14'-7'52,"4"10"0,8 18-2,7 11-35,4 10-10,8 5 0,4 7-5,3 6 0,2 4 0,-2-7-10,-1-4-27,0-2-14,-9-10 0,-4-4-1</inkml:trace>
  <inkml:trace contextRef="#ctx0" brushRef="#br0" timeOffset="234">85 583 105,'-16'-21'55,"17"-10"-1,15-14-13,14-8-41,17-9 0,15-8 0,14 3 0,12 3-28,5 4-26,-3 0-1,-2 10 1</inkml:trace>
  <inkml:trace contextRef="#ctx0" brushRef="#br0" timeOffset="500">863 315 41,'18'10'45,"7"1"0,0-3-3,-1-1-33,3 4-1,-2 3 0,-4 4 0,-7 2-2,-7 1-1,-9 1 3,-8 4 3,-9 2-3,-5-2-1,-2-3-3,-2-4-4,1-4 0,4 4 0,5-2 0,7-4 0,7-4 0,9 2 0,8 0 0,8-3 0,9-4-25,7-4-28,1-2-3,6-1 1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48:18.109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224 0 78,'9'1'49,"-2"10"3,-2 6-3,-3 8-38,1 8-5,1 9-5,-1 3-11,0-3-31,2 5-8,-5-6 0,0-6-3</inkml:trace>
  <inkml:trace contextRef="#ctx0" brushRef="#br0" timeOffset="187">0 160 111,'2'13'52,"9"-1"1,14 1-14,14-3-39,14-4-25,14-1-26,7-10 0,7-4-2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48:18.890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0 911 96,'5'-10'52,"-5"10"1,0 0-10,0 0-70,0 0-22,13-3-2,-4-1-2</inkml:trace>
  <inkml:trace contextRef="#ctx0" brushRef="#br0" timeOffset="156">422 961 80,'4'15'20,"-3"-3"-18,0 0-3,-6-21-43,-1 2-2</inkml:trace>
  <inkml:trace contextRef="#ctx0" brushRef="#br0" timeOffset="297">760 883 100,'2'13'43,"-1"1"-35,-1-1-9,1-1-43,-1-12-8</inkml:trace>
  <inkml:trace contextRef="#ctx0" brushRef="#br0" timeOffset="422">1126 864 80,'8'13'8,"-7"0"-7,-6-4 1,1 1-48</inkml:trace>
  <inkml:trace contextRef="#ctx0" brushRef="#br0" timeOffset="1656">1762 713 42,'0'-13'41,"0"13"3,7 9-3,-2 9-21,1 5-10,0 7-3,-1 2 0,0 5-4,0 2-4,-2 2-7,-1 1-16,2-3-23,-5-6 1,2-6 1</inkml:trace>
  <inkml:trace contextRef="#ctx0" brushRef="#br0" timeOffset="1860">1634 873 81,'8'4'47,"9"5"-1,2 1 2,7-4-47,5-3-21,6-4-24,10-2-2,1-6-1,2-3-1</inkml:trace>
  <inkml:trace contextRef="#ctx0" brushRef="#br0" timeOffset="2516">2340 512 33,'-16'-31'45,"1"6"3,4 7 0,3 6-25,1-1-3,22 20-4,5 8-7,9 14 1,4 10-7,8 8-3,6 7 0,7 9 0,1 3 0,-1-4 0,0-1 0,-2-4 0,0-8 0,-4-8 0,-5-5-2,-7-7-33,-8-6-22,-6-4 5,-10-8 0,1 1-1</inkml:trace>
  <inkml:trace contextRef="#ctx0" brushRef="#br0" timeOffset="2813">2439 1174 100,'-9'-4'51,"7"-10"4,10-18-6,10-12-49,9-13 0,10-5 0,11-9 0,9-5 0,5-1 0,0 0 0,0 8-46,-2 12-6,-10 12-2,-7 12-2</inkml:trace>
  <inkml:trace contextRef="#ctx0" brushRef="#br0" timeOffset="3266">3055 1326 55,'0'0'52,"0"0"-2,0 0-8,0 0-15,6-12-6,-3-6-13,5 3-8,-1-3 0,2-3 0,-2-7 0,3-1 0,2-4 0,-1 2 0,-1 2 0,0 0 0,-1 1 0,0 5 0,-1 2 0,-3 4 0,0 5 0,-1 4 0,1-1 0,-5 9 0,7 12 0,1 1 0,1 2 0,1 5 0,2 5 0,1 2 0,0 1 0,0 0 0,0 2 0,-1 4 0,-1-2 0,-1-7 0,-2-3 0,-1-4 0,-2-2 0,0-2 0,-1 0 0,-4-14 0,0 0 0,0 0 0,0 0 0,-1-12 0,0-5 0,2-1 0,1-5 0,4-6 0,2-4 0,3-5 0,3-2 0,1 0 0,3 2-40,4 1-19,0 3-1</inkml:trace>
  <inkml:trace contextRef="#ctx0" brushRef="#br0" timeOffset="6094">3312 0 43,'0'0'38,"11"14"4,1 5-11,7 13-15,9 15-2,7 12 1,8 9-2,6 6 5,7 10-4,-1 1-3,0 3-11,-4-6 0,-6-3 0,-13-6 0,-11 0 0,-14-5 0,-15-7 0,-14-4 0,-12-5 0,-7-1 0,-9-10-7,-3-10-44,3-7-4,1-6 1,5-6-2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48:28.187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0 514 42,'18'-2'47,"1"-3"-3,9 5 2,1 2-21,5 6-21,7 1-7,5-2-12,4 5-26,-3-5-2,0 0-5,-10-5 5</inkml:trace>
  <inkml:trace contextRef="#ctx0" brushRef="#br0" timeOffset="234">45 609 42,'3'20'41,"14"-2"1,6-5-6,8-2-52,11 0-22,2-8 0,11 3 1</inkml:trace>
  <inkml:trace contextRef="#ctx0" brushRef="#br0" timeOffset="688">1608 0 45,'0'0'42,"0"0"4,0 0 3,13 16-34,8 8-3,6 6-1,9 7 1,6 2-1,7 5-1,1 2-8,1-2-2,-1-3 0,-3-7-10,-1-5-31,0-2-10,-9-9 1,-3-4-1</inkml:trace>
  <inkml:trace contextRef="#ctx0" brushRef="#br0" timeOffset="938">1545 543 94,'-31'14'51,"12"-12"-1,17-11 0,19-6-40,21-16-10,20-14 0,18-11 0,15-8 0,11-5-8,3 3-42,-7 2-1,-7 6-1,-16 7-4</inkml:trace>
  <inkml:trace contextRef="#ctx0" brushRef="#br0" timeOffset="1391">2718 274 12,'0'0'36,"-9"-5"3,-3 7 1,-7 5-22,-6 1-5,-2 5 0,-4 0-3,2 0-2,3 2 0,4 4-2,7 1-1,8-1-1,9 0-1,8 2 1,9-1 1,6 1 0,2-1 1,2-1 0,-4-3 1,-1 2 0,-7-3-7,-10 0 0,-10-3 0,-8 1 0,-10 0 0,-7-3 0,-7 0 0,-4-3 0,1-3-7,3-1-42,2-2-5,11-3 1,6-6 0</inkml:trace>
  <inkml:trace contextRef="#ctx0" brushRef="#br0" timeOffset="1781">2810 416 24,'13'-15'38,"-1"4"4,-4 1 0,0 0-26,-8 10 0,0 12-2,0 5-2,-3 3 1,-1 8-2,0 4-3,0 2-2,2-1 3,3 1-5,5-4-4,4-4 0,4-7 0,6-10 0,5-12 0,4-5 0,3-8 0,1-12 0,-2-5 0,-2-6 0,-2 2 0,-5 3 0,-6 3 0,-6 6 0,-5 5 0,-3 12 0,1-1 0,-10 26 0,-1 5 0,0 5 0,3 6 0,1 2 0,7 3 0,0-5-16,7-8-22,7-4-15,2-11 2,4-9-2</inkml:trace>
  <inkml:trace contextRef="#ctx0" brushRef="#br0" timeOffset="2188">3415 403 38,'-4'16'41,"3"8"2,-5 3-11,1 1-7,-1 5-6,-1-1-5,1-1-3,0-4-2,3-2-2,-1-8-3,3-4 0,1 0-3,0-13-2,7-17 2,3-1 0,0-6-1,3-3 1,2-2-3,3-2-1,1 2 2,0 4 1,-2 6-2,0 5 0,-2 8 1,-3 6 1,-3 10 2,-4 7-1,-1 6 1,-3 0-1,-1 1 1,0 0-1,-1-2 1,1-5-3,0-6 3,1 0-1,-1-11 0,14-16-1,3-4 0,2-1 2,3 1-2,5 2 0,0 7 0,1 7 0,-4 11 0,-1 12 0,-5 9 0,-2 7 0,1 1-11,0 0-40,-1-6-3,3-4 0</inkml:trace>
  <inkml:trace contextRef="#ctx0" brushRef="#br0" timeOffset="3125">1064 844 57,'-13'-1'46,"-1"0"-1,27 8-3,11 0-23,20 2-3,18-2 0,24 3-2,21-2-14,23 4 0,21-2 0,20-4 0,13-2 0,14 3 0,9-2 0,6-1 0,3-1 0,-2-7 0,-5 2 0,-14-1 0,-18-2-52,-19-1-8,-29 3 3,-25 1 1</inkml:trace>
  <inkml:trace contextRef="#ctx0" brushRef="#br0" timeOffset="3703">1964 1846 63,'0'0'50,"10"-7"-3,-5-2 4,-2-9-32,0 0-13,1-4-3,2-5 1,3-9-1,5-3 0,2-7-1,7-3-1,3 1-1,3 1 0,2 3 3,0 8-3,0 7-2,-1 9 4,-1 12-2,-2 9 0,-1 12 0,0 16 0,2 13 0,3 10 0,3 8 0,3 6 0,5 4 0,4 1 0,2-3 0,2-12 0,-2-11 0,0-5 0,-5-11 0,-4-13 0,-6-12 0,-6-9 0,-6-12 0,-7-8 0,-5-9 0,-3-12 0,-4-11 0,-1-2 0,-1-1 0,0-3 0,-1 5 0,-1 3 0,1 6-46,2 7-12,0 8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49:24.156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42 104 72,'-19'6'47,"7"0"0,1 0 2,11-14-34,0 0-5,16 1-5,3-2-2,6 0 4,11 2-7,9 2 0,9 0 0,11 2 0,15 0 0,16-2 0,17-1 0,16 0 0,16-4 0,15 0 0,16 2 0,11 2 0,11 1 0,6 4 0,7 1 0,3 2 0,-2 5 0,-3 0 0,-7-1 0,-9-1 0,-12 2 0,-16-1 0,-13 1 0,-17 1 0,-12-2 0,-16 1 0,-12 1 0,-16 1 0,-12-3 0,-11 0 0,-13 0 0,-9-1 0,-10-1 0,2 0 0,-26-4 0,0 0 0,0 0 0,0 0 0,0 0 0,-27 20 0,3 5 0,-1 7 0,-2 9 0,1 11 0,0 9 0,4 8 0,4 6 0,9 8 0,8-6 0,10-8-28,9-9-29,5-20-4,7-15 1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48:27.093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2 644 6,'-2'10'40,"2"2"3,1 0 1,-1-12-21,-4-13-1,3-5 0,6-3-4,-1-6-6,3-5-1,0-10-1,2-4-6,0-8-4,0 1 0,-1-1 0,-1-1 0,-1 2 0,0 6 0,-2 6 0,1 5 0,-3 8 0,0 6 0,0 6 0,1 0 0,3 24 0,4 5 0,4 7 0,3 6 0,4 8 0,6 8 0,4 6 0,4 0 0,2 1 0,2 2 0,3-4 0,-1-5 0,1-6 0,1-5 0,-2-5 0,-2-2 0,-2-4 0,-2-7 0,-3-8 0,-3 2 0,-5-1 0,-2-5 0,-4-8 0,-3-7 0,-1-8 0,-3-9 0,-3-5 0,0-11 0,-1-10 0,0 1 0,0 1 0,0 0 0,1 7 0,-3 3 0,4 8-27,5 4-33,1 3 2,6 2-2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48:38.375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115 352 33,'17'14'45,"-10"10"4,0 10-22,-1 12 1,-7 12-7,0 7-6,-6 1 0,-7 4-5,-6-4-2,2-6-4,-2-9-4,3-11 0,2-17 0,2-17 0,0 0 0,7-54 0,3-17 0,-1-15 0,4-16 0,10-9 0,8-5 0,12-1 0,10 8 0,8 14 0,10 19 0,11 16 0,6 21 0,-3 16 0,-5 18 0,-6 15 0,-5 12 0,-9 6 0,-11 4 0,-11 5 0,-12 2 0,-7-1 0,-9-8 0,-13-4 0,-11-8 0,-9-7 0,-10-5 0,-6-11 0,-4-6 0,-2-2 0,3 3 0,8 2 0,10 6 0,10 8 0,14 10 0,12 12 0,12 11 0,10 7 0,9 6 0,6 5 0,3 0 0,6-3 0,6-4 0,1-4-36,1-10-20,3-9-1,-4-11-1</inkml:trace>
  <inkml:trace contextRef="#ctx0" brushRef="#br0" timeOffset="703">1062 700 60,'-2'-12'44,"1"23"1,1 7 4,0 10-40,0 8-3,2 10-1,3 6 0,4 3-1,1-5-1,2-4-1,1-8-1,2-7 2,2-15-2,2-17-2,1-16 4,2-8-2,0-11 0,2-10 0,0-6-1,0-3 1,-2 3-1,-1 8 3,-3 6-1,-2 10 1,-4 13 1,-1 17-4,-3 14 0,0 12 0,-2 9 0,2 6 0,0 9 0,0-3-8,3-4-41,5-6-5,-2-19-2,3-13 1</inkml:trace>
  <inkml:trace contextRef="#ctx0" brushRef="#br0" timeOffset="1093">1702 211 100,'13'24'52,"-4"10"2,-1 16-5,0 13-49,-4 11 0,0 7 0,0-1 0,-3-2-16,0-2-38,3-6-2,-2-13 2</inkml:trace>
  <inkml:trace contextRef="#ctx0" brushRef="#br0" timeOffset="1328">2001 844 63,'13'35'47,"4"-2"1,9-4 1,8-6-41,8-9-3,4-10-2,5-12 0,-1-8 0,-3-12-2,-5-10 0,-8-5 1,-11-2-1,-13 1 1,-10 4 2,-12 8 1,-9 11 3,-11 15-6,-3 21-2,-6 18 0,2 14 0,4 10 0,7 6 0,11 2 0,14-4 0,17-7 0,12-18-14,14-18-43,14-16 0,7-15-1</inkml:trace>
  <inkml:trace contextRef="#ctx0" brushRef="#br0" timeOffset="1812">2928 230 57,'14'6'50,"-4"5"-3,0 9 3,-6 10-30,-2 8-22,1 0-11,-2 2-28,1 0-7,-3-9-2,2-5 3</inkml:trace>
  <inkml:trace contextRef="#ctx0" brushRef="#br0" timeOffset="2015">3205 96 105,'2'34'55,"-5"10"1,-3 10-17,-2 11-39,0 6 0,-1 3 0,2-3 0,-1-5 0,3-4-45,1-12-10,-1-13 3,0-14-3</inkml:trace>
  <inkml:trace contextRef="#ctx0" brushRef="#br0" timeOffset="2578">2943 222 3,'0'0'42,"0"0"-1,0 0-4,0 0-17,0 0-10,0 0-6,0 0-1,9 6-1,-3 6-3,1 2 0,0 8 3,-2 7 2,1 5 0,-1 5 5,0 3-2,-2-2 1,-3-2 3,-1 0-1,-3-7-3,-2 0 0,-1-4-2,0-2-2,-2-1 0,1 4 0,1 2-1,3 1 0,0-1 0,3-3-3,3-2-8,2-8-12,0-8-26,5-7-3,1 1-3,-2-20 3</inkml:trace>
  <inkml:trace contextRef="#ctx0" brushRef="#br0" timeOffset="3015">2691 405 38,'-18'-1'47,"1"1"-3,17 0 3,22 6-28,9-4-8,11-2-2,11 2 0,9-3 0,7 1-3,5-3-1,1-1-7,2-1-13,-4 2-25,-9-4-11,-6 2 2,-13-1-5</inkml:trace>
  <inkml:trace contextRef="#ctx0" brushRef="#br0" timeOffset="3296">2831 595 93,'-13'17'51,"11"-4"5,8-5-1,12-5-55,16 0 0,12-4 0,14-6 0,9-1 0,6-7-8,4 0-43,4-2-4,-2-1 1,-5 1-2</inkml:trace>
  <inkml:trace contextRef="#ctx0" brushRef="#br0" timeOffset="3546">3743 178 94,'9'13'56,"1"14"3,-2 9-13,-4 10-46,3 15 0,-3 8 0,1 12 0,-4 2 0,-2-3 0,0-2 0,-3-1-25,-1-12-35,-1-10-1,-2-15-2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21:27.750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0 86,'7'10'53,"2"13"-1,-3 12 0,-1 11-40,0 15-12,-2 11 0,0 8 0,-2 4 0,-3 0 0,-2 0 0,-5-4-6,2-5-43,2-6-6,0-11 1,4-7-2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48:42.984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330 0 11,'0'0'39,"0"0"0,5 14 2,-1 8-23,3 9-8,0 10-2,1 12 2,-1 9-2,0 5-4,-1 3-6,-4 2-8,0-4-21,2-3-11,-7-13-1,2-9-1</inkml:trace>
  <inkml:trace contextRef="#ctx0" brushRef="#br0" timeOffset="234">0 255 57,'-8'-5'44,"8"5"0,12-2 0,10-1-35,13 2-4,12 2-4,12 2-2,12 0-5,6-3-6,2-3-6,-1 2-1,-5 6-1,-8 1 2,-10 7 5,-11 7 7,-13 11 6,-10 9 6,-10 8 6,-7 7 0,-2 1 1,-1 0 0,2-5-2,5-8 1,5-14 0,8-14 0,4-14 0,8-16 2,0-14-1,-1-7-1,-6-11-2,-7 1-10,-11 0 0,-10 8 0,-14 10 0,-11 13 0,-9 15 0,-7 14-8,1 9-42,7 9-2,7-2-4,12 0 3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48:43.906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661 300 53,'-18'-52'45,"-3"-2"3,-4 0 3,-5 2-36,4 11-2,-1 10-4,3 16-2,2 15 1,3 20-2,1 18-6,3 21 0,0 16 0,2 13 0,2 11 0,3 4 0,4-1 0,3-9 0,6-9-26,4-14-24,1-18-5,1-18 1,-6-22 2</inkml:trace>
  <inkml:trace contextRef="#ctx0" brushRef="#br0" timeOffset="265">0 575 64,'-3'-13'49,"17"7"-3,11-5 1,10-2-38,10 2-4,12 0-4,10 0-10,7-2-33,5 4-4,-4-4 0,-1 7 1</inkml:trace>
  <inkml:trace contextRef="#ctx0" brushRef="#br0" timeOffset="578">867 652 94,'1'44'47,"0"2"-9,-4 0-32,-4-7-52,5-2 1,-3-12-5</inkml:trace>
  <inkml:trace contextRef="#ctx0" brushRef="#br0" timeOffset="703">966 352 66,'-1'-30'39,"1"15"-22,1 1-18,-1 14-37,3 20-4</inkml:trace>
  <inkml:trace contextRef="#ctx0" brushRef="#br0" timeOffset="812">1071 651 66,'9'49'50,"-5"-7"1,-1-7-9,-2-5-15,-3-14-12,0 1-11,9-30-4,3-5 0,2-8 0,4-4 0,1-1 0,2 2 0,1 9 0,1 14 0,-1 14 0,-2 11 0,3 8-43,6 10-10,2 3-2,7 2-1</inkml:trace>
  <inkml:trace contextRef="#ctx0" brushRef="#br0" timeOffset="1015">1630 972 24,'21'-17'32,"-7"-11"-3,-1-8-3,-1-6-7,-6-4 0,-1 4 2,-6 3-3,-6 8-1,-8 8-3,-2 15 0,-7 16-5,-2 15 0,0 12-5,1 9-4,4 6 0,7 3 0,9-3 0,9-9 0,11-18 0,9-15 0,8-24 0,8-18 0,2-22 0,2-22 0,-4-14 0,-3-10 0,-7 0 0,-5 3 0,-9 9 0,-4 16 0,-8 25 0,-3 32 0,-5 31 0,-3 34 0,-4 26 0,-2 22 0,2 18 0,1 4 0,9-13-44,13-11-15,14-25-2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48:45.500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0 325 73,'10'0'50,"-1"-3"-1,6 3 2,0 1-26,6-5-22,4-1-1,5-5 0,3-7-2,-2-7 0,-2-6 0,-5-5 0,-7-2 0,-8-2 0,-7-2 0,-7 4 0,-7 11 0,-6 11 0,-6 13 0,-3 14 0,1 14 0,-1 14 0,3 17 0,5 8 0,5 0 0,8 1 0,9-4-22,8-12-31,11-12-1,7-20 0</inkml:trace>
  <inkml:trace contextRef="#ctx0" brushRef="#br0" timeOffset="312">491 224 82,'-6'24'53,"-4"1"-1,1 2 2,1 6-40,1 1-14,4 0 0,2-2 0,4-5 0,2-12 0,6-12 0,5-15 0,9-16 0,4-15 0,8-6 0,5-6 0,6-2 0,4 10 0,-4 9 0,-3 13-35,-2 16-27,-6 7 4</inkml:trace>
  <inkml:trace contextRef="#ctx0" brushRef="#br0" timeOffset="718">1031 224 88,'11'23'48,"-9"4"4,-3 5 1,-3 1-42,-2-3-8,1 2-3,0-5 0,2-11 0,1 0 0,2-29 0,2-7 0,5-5 0,2-6 0,4-8 0,6-4 0,7 4 0,6 6 0,4 2 0,5 7 0,2 5 0,2 8-9,-1 3-9,-2 7 2,-6 1 5,-5 5 7,-7 5 6,-10 5 6,-5 6 3,-8 2 5,-3 9-2,-6 5-7,2 7-7,-1 0 0,6-4 0,5-7 0,10-8 0,6-12 0,7-15 0,3-12 0,2-11 0,-1-12 0,-3-6 0,-8-2 0,-9-2 0,-8 3 0,-13 12 0,-12 12 0,-11 5 0,-5 15-15,-2 10-41,-1 6-4,3 5-1</inkml:trace>
  <inkml:trace contextRef="#ctx0" brushRef="#br0" timeOffset="1468">1938 314 21,'12'21'45,"0"6"1,-5 0 0,-4 1-19,-1 2-10,-4-5 2,0-1-1,-2-11-6,0 1-8,3-24-4,4-7 0,3-11 0,5-4 0,7-5 0,8-2 0,8 4 0,8 3 0,8 3-15,8 5-42,2 2 1,3 5-2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48:47.281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0 315 54,'5'28'50,"-2"2"-2,4 4 3,-3 6-30,1 3-14,0 1-12,-1-6-33,3-4-9,-5-12-1,1-9 0</inkml:trace>
  <inkml:trace contextRef="#ctx0" brushRef="#br0" timeOffset="172">207 1 85,'-11'-6'42,"0"12"-15,-3 7-29,0 3-39,6 8-7,3 0 3</inkml:trace>
  <inkml:trace contextRef="#ctx0" brushRef="#br0" timeOffset="297">335 580 96,'7'36'55,"-3"-13"0,2-1-6,-6-46-49,7-6 0,3-7 0,5-4 0,4 3 0,6 10 0,-1 13 0,2 15 0,-2 16 0,-1 14 0,4 13 0,4 8-20,6-2-38,9-7-4,6-12 2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48:47.937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304 89 54,'1'-28'45,"-11"6"0,-16 3 2,-11 5-32,-6 10-6,-3 6-2,1 6-3,6 9 0,13 9 1,12 6-1,15 4 0,16 4 2,15 0 0,11-1-6,9 4 0,2-4 0,-3-3 0,-7-5 0,-11 1 0,-16-2 0,-17 1 0,-19-2 0,-16-4 0,-13-5 0,-9-2 0,-1-2 0,0-6-54,7-10-4,14-7 0</inkml:trace>
  <inkml:trace contextRef="#ctx0" brushRef="#br0" timeOffset="328">592 66 91,'20'-12'53,"-8"10"0,0 0-1,-23 17-46,1 8-6,-1 7 0,1 10 0,0 4 0,2 2 0,4-3 0,5 0 0,5-7 0,8-10 0,6-11 0,7-12 0,4-12 0,4-7 0,0-6 0,0-10 0,-4-6 0,-4 0 0,-6 0 0,-4 0 0,-5 3 0,-3 5 0,-3 8 0,-2 9 0,1 1 0,-8 30 0,0 9 0,1 11 0,-1 10 0,1 3 0,2-1 0,0-2 0,6-4-25,4-8-30,0-13-2,4-12 1</inkml:trace>
  <inkml:trace contextRef="#ctx0" brushRef="#br0" timeOffset="734">1213 82 60,'11'14'48,"-5"6"1,-2 12 0,-5 7-27,-3 5-12,-2 3-4,0-4-1,-1 0-3,0-6 2,2-6-4,0-10 0,4-9 0,0 1 0,9-27 0,2-4 0,3-6 0,4-6 0,3-6 0,5-2 0,4-2 0,2 3 0,0 4 0,0 5 0,-1 11 0,-3 10 0,-3 12 0,-9 10 0,-4 10 0,-7 7 0,-3 5 0,-3 1 0,-2 2 0,0-3 0,1-2 0,-1-4 0,3-9 0,1-8 0,1 3 0,8-26 0,3-10 0,8-11 0,7-9 0,10-8 0,8-3 0,7 0 0,5 2 0,-1 5 0,0 11 0,-7 12 0,-7 16 0,-12 13 0,-8 14 0,-14 10 0,-6 12 0,-8 7 0,-4 2 0,-1 1 0,-1-7-4,3-10-53,4-11-2,5-17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48:49.234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30 22 121,'13'-9'61,"-3"2"-3,0 1-43,-10 6-15,0 0 0,0 0-19,0 0-38,0 0-2,0 0-2</inkml:trace>
  <inkml:trace contextRef="#ctx0" brushRef="#br0" timeOffset="141">83 294 161,'-8'27'60,"-6"-5"-26,-1-14-34,-1-5 0,3-2-19,0 2-40,10-15-3,2-1 3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48:50.140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690 20 45,'19'-11'49,"-3"2"4,-6 5 3,0 0-29,-10 4-4,0 0-21,-10 4-2,-4 3 0,-4 7 0,-7 6 0,-5 10 0,-9 9 0,-8 5 0,-7 6 0,-4 7 0,-3 1 0,-1 2 0,-1-2 0,4-5 0,4-7 0,7-3 0,8-6 0,9-9 0,10-7 0,11-3 0,12-5 0,11-4 0,12-1 0,11-2 0,9 0 0,11 1 0,10 2 0,6-4 0,7 1 0,2-3 0,2-2 0,-2-1 0,-5-3 0,-6-7 0,-8-4 0,-10 2 0,-10-2 0,-9-3 0,-11-5 0,-8-2 0,-12-8 0,-9-3 0,-13-8 0,-12-10 0,-12-8 0,-8-1 0,-4 1 0,-2-2 0,2 10 0,2 3 0,11 16-4,11 11-53,9 9-5,14 7 1</inkml:trace>
  <inkml:trace contextRef="#ctx0" brushRef="#br0" timeOffset="1625">1264 134 23,'-6'-10'43,"3"2"3,-1-1-12,0 0-4,0 0-6,0 0-5,4 9-3,0 0-4,0 0-4,0 0-8,15 7 0,6 13 0,7 12 0,10 10 0,7 12 0,8 11 0,6 4 0,4 1 0,-1-4 0,-1-6 0,-5-9 0,-4-7 0,-6-8 0,-11-15 0,-5-6-25,-7-6-33,-11-6-1,0 1 3</inkml:trace>
  <inkml:trace contextRef="#ctx0" brushRef="#br0" timeOffset="2000">1257 810 106,'-8'-11'57,"13"-14"0,11-17-22,9-15-35,18-15 0,11-11 0,14-5 0,8 0 0,1 1 0,-2 12-55,-6 15 0,-11 12-5</inkml:trace>
  <inkml:trace contextRef="#ctx0" brushRef="#br0" timeOffset="2469">2382 582 43,'0'0'49,"0"0"-4,0 0 4,-4-9-27,0 2-6,-7 9-3,-2 3-5,-5 1-3,-2 2 0,-2 4-5,0 4 0,2 2 0,4 1 0,4 0 0,10 2 0,8-1 0,8 0 0,5 0 0,5-1 0,0-3 0,1 5 0,-5-3 0,-6-1 0,-10-3 0,-9 1 0,-8-2 0,-8 0 0,-6-1 0,-6-8 0,2-1-19,3-1-37,4-3-3,7-5 1</inkml:trace>
  <inkml:trace contextRef="#ctx0" brushRef="#br0" timeOffset="2953">2610 655 58,'10'-5'48,"-10"5"0,0 0 0,0 0-28,-5 10-8,0 9-3,0 4-4,2 2 2,1 4-7,1 2 0,2 1 0,1-3 0,5-3 0,1-6 0,4-2 0,2-6 0,3-8 0,2-6 0,3-4 0,2-9 0,0-8 0,2-4 0,0-8 0,-2-3 0,-1 2 0,-3 4 0,-5 2 0,-3 6 0,-3 9 0,1 1 0,-11 24 0,0 8 0,-1 8 0,-1 3 0,-1 6 0,2 7 0,0 0 0,2 0 0,1-3 0,2-2 0,0-10-16,2-8-33,5-7-7,0-14 0,4-6 2</inkml:trace>
  <inkml:trace contextRef="#ctx0" brushRef="#br0" timeOffset="3391">3120 694 37,'0'0'48,"5"10"1,1 7-1,-3 4-24,-3 2-8,0 4-5,-2 0-2,0 4-3,-2-1-3,2-3 1,-1-4-4,1-7 0,1 0 0,1-16 0,7-13 0,5-5 0,1-5 0,4-3 0,3-1 0,2-1 0,0 5 0,0 2 0,-3 5 0,-3 8 0,-3 7 0,-4 7 0,-4 7 0,-3 7 0,-2 1 0,-1 1 0,0 0 0,-1-5 0,1-6 0,1-1 0,4-20 0,4-5 0,3-5 0,4-2 0,1-2 0,6 3 0,1 9 0,3 8 0,-2 11 0,1 11 0,-1 12 0,1 5 0,1 2 0,0 3-46,0-6-14,2-10 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48:54.218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0 984 81,'0'0'51,"0"0"1,14 3 0,6-2-42,11 1-5,5-1-8,7-1-33,1-4-14,5 1-3,-6-3 3</inkml:trace>
  <inkml:trace contextRef="#ctx0" brushRef="#br0" timeOffset="188">117 1120 103,'-1'21'56,"10"-8"0,11-3-16,8 1-40,11-5-20,9-1-31,2-7-3,5-2-1</inkml:trace>
  <inkml:trace contextRef="#ctx0" brushRef="#br0" timeOffset="969">878 1803 70,'13'9'52,"1"7"2,4 12 0,-2 10-33,0 7-17,6 13-4,1 4 0,3-3 0,2-5 0,1-6 0,0-9 0,2-8 0,1-14 0,-2-15 0,-1-13 0,-1-7 0,-4-11 0,-4-15 0,-4-15 0,-4-17 0,-4-21 0,-2-14 0,-3-17 0,-1-20 0,-1-11 0,2-4 0,-2 0 0,0 3 0,-2 12 0,-4 11 0,-1 16 0,-4 17 0,-4 13 0,-4 10 0,-1 13 0,-6 6 0,-3 10-42,-2 8-21,-3 9 0</inkml:trace>
  <inkml:trace contextRef="#ctx0" brushRef="#br0" timeOffset="2328">2163 1050 5,'27'-16'34,"-7"-1"4,-1 5-9,-3 6-6,-4 7 2,-3 12 2,-5 7-10,-3 10 0,-6 4-1,-4 8-3,-7 5-2,-4 7-11,-7 0 0,-5-3 0,-5-2 0,-1-1 0,-1-4 0,1-5 0,5-8 0,4-8 0,6-7 0,10-1 0,9-3 0,12-4 0,11-3 0,11-2 0,9 1 0,12 0 0,6-1 0,5-1 0,3-3 0,2 2 0,-1-1 0,-4-4 0,-3-5 0,-7-3 0,-7-5 0,-6-5 0,-9-5 0,-10-6 0,-11-7 0,-11-3 0,-12-4 0,-10-6 0,-11-2 0,-10-5 0,-6 3 0,-4 4 0,1 8 0,-2 5 0,6 10-48,7 12-10,7 5 1,13 9 1</inkml:trace>
  <inkml:trace contextRef="#ctx0" brushRef="#br0" timeOffset="3344">2850 1222 15,'-16'-16'46,"0"-1"5,2 4-3,2 3-18,0 0-9,12 10-2,11 8-4,7 10-5,6 9-10,10 8 0,5 6 0,5 6 0,4 3 0,3 0 0,-1-3 0,-1-7 0,-2-6 0,-6-7-15,-4-6-36,-6-8-4,-8-8 2,-9-3 1</inkml:trace>
  <inkml:trace contextRef="#ctx0" brushRef="#br0" timeOffset="3610">2877 1627 71,'-23'-14'53,"14"-10"2,13-6-2,13-8-30,12-7-23,7-7 0,11-6 0,8 0 0,1 1-9,-1 5-38,-2 7-7,-7 10 1,-5 11 0</inkml:trace>
  <inkml:trace contextRef="#ctx0" brushRef="#br0" timeOffset="3922">3539 1586 93,'10'27'51,"-4"3"3,-2 5-2,-3 2-47,-2 1-38,3-1-13,-2-7-6,3-8-3</inkml:trace>
  <inkml:trace contextRef="#ctx0" brushRef="#br0" timeOffset="4407">3508 644 32,'-14'-12'36,"14"12"-7,6-12-5,5 1-1,6-2-5,4 0 0,3 2-4,3 5 2,0 1-6,0 5-2,-5 4 0,-2 5-2,-6 4 0,-6 4-2,-8 3-1,-6 1-3,-7 1 0,-5 6 0,-4 1 0,-1-2 0,2-1 0,4 0 0,6 1 0,8-2 0,9-3 0,9-7 0,9-4-8,9-3-42,0-8-4,2-4-1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48:59.453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204 5 55,'8'-10'50,"-8"10"-1,0 0 2,0 0-27,10 6-15,-2 5-3,0 2 1,1 5-3,1 5-4,0 4 0,-1 6 0,-2 2 0,-1 2-15,-3 1-25,-3-2-12,0-2 0,-5-10-1</inkml:trace>
  <inkml:trace contextRef="#ctx0" brushRef="#br0" timeOffset="218">6 257 106,'-15'-6'51,"29"2"3,9-5-10,10-2-44,12 0-21,12-5-28,13-3-3,3-6 0,4 2 1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49:00.234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372 413 66,'16'0'47,"-6"0"2,0 0-5,-10 12-30,-6 4-2,-4 9 1,-8 4-3,-5 7-10,-9 5 0,-4 4 0,-6 1 0,-1-1 0,-2 0 0,4-5 0,3-4 0,7-2 0,8-6 0,9-7 0,8-4 0,12-3 0,10-3 0,11 1 0,9-2 0,9-3 0,6-4 0,5-2 0,4-3 0,2-4 0,-4-8 0,-5-7 0,-6-8 0,-7-4 0,-10-4 0,-11-7 0,-14-5 0,-12-2 0,-11-2 0,-8 4 0,-8 7 0,-6 10 0,0 9-46,4 12-13,5 9 0</inkml:trace>
  <inkml:trace contextRef="#ctx0" brushRef="#br0" timeOffset="562">700 482 75,'4'-11'52,"7"16"0,3 10-1,6 11-36,9 13-5,6 6-10,6 14 0,4 5 0,1-1 0,-3-3 0,-1-6 0,-5-5-34,-5-6-21,-9-12 3,-6-10-3</inkml:trace>
  <inkml:trace contextRef="#ctx0" brushRef="#br0" timeOffset="781">686 1017 97,'-5'-36'54,"15"-9"1,17-6-6,17-5-49,10-6 0,11-5 0,7 0 0,1 5 0,-1 6-34,-5 10-21,-14 7 2,-9 16-2</inkml:trace>
  <inkml:trace contextRef="#ctx0" brushRef="#br0" timeOffset="1141">1307 929 9,'9'1'45,"6"7"1,2-4 1,4 0-18,4 3-8,0-1-1,2 3-7,-3 1-4,-4-2-3,-8-1-1,-8 1 0,-8 1-5,-9 1 0,-7 1 0,-5 3 0,-3 1 0,0 4 0,1 4 0,5 0 0,6-1 0,10 1 0,7-2 0,9-4 0,10-2 0,7-5-37,5-10-17,7-5 0,3-12-1</inkml:trace>
  <inkml:trace contextRef="#ctx0" brushRef="#br0" timeOffset="1609">1685 32 66,'-8'-7'46,"8"7"0,18-9 0,5 4-35,0 0-8,3 3 0,-1-1 0,0 1 0,-5 4 0,-7 1-3,-7 5 3,-8 5 0,-8 2 1,-5 6 1,-6 6-1,-2 4-1,-1-1 0,2 3-3,4 1 0,7-3 0,7-3 0,10-8 0,11-6 0,6-5-33,8-6-19,9-4 0,-1-7 1</inkml:trace>
  <inkml:trace contextRef="#ctx0" brushRef="#br0" timeOffset="2219">2455 525 46,'0'-9'45,"0"2"1,0 7 2,6 21-33,1 8-3,0 10-3,-2 6-2,1 4-6,-2 3-9,-1-1-20,-6-6-20,3-3 0,-2-13-1,2-6 1</inkml:trace>
  <inkml:trace contextRef="#ctx0" brushRef="#br0" timeOffset="2406">2237 693 88,'-17'-12'49,"9"0"5,0 0-3,30 12-38,9-2-13,11-3 0,13-2-12,10-2-35,5-6-6,5-4 1,-4-9 0</inkml:trace>
  <inkml:trace contextRef="#ctx0" brushRef="#br0" timeOffset="3203">3146 734 124,'0'0'58,"0"0"-1,0 0-41,0 0-16,0 0 0,0 0-34,0 0-21,9-9-1,0 0 0</inkml:trace>
  <inkml:trace contextRef="#ctx0" brushRef="#br0" timeOffset="3359">3451 739 80,'11'13'43,"-11"-13"-16,0 0-27,0-9-37,1-1-10,2 1-1</inkml:trace>
  <inkml:trace contextRef="#ctx0" brushRef="#br0" timeOffset="3500">3739 709 100,'-4'11'46,"2"0"-13,2-11-30,0 0-48,0 0-4,0 0-3</inkml:trace>
  <inkml:trace contextRef="#ctx0" brushRef="#br0" timeOffset="4375">4228 503 63,'7'-8'49,"-3"18"1,0 9 0,-1 6-29,-3 8-11,0 5-4,0 4-2,0-1-9,0-1-9,0-4-23,-1-5-14,3-5 0,-2-11 0</inkml:trace>
  <inkml:trace contextRef="#ctx0" brushRef="#br0" timeOffset="4562">4045 737 77,'-19'-7'50,"5"-2"-1,2 2-1,32 6-32,8-3-18,10-1-36,9-5-10,12 0-1,3-8 0</inkml:trace>
  <inkml:trace contextRef="#ctx0" brushRef="#br0" timeOffset="5516">4031 749 68,'-8'-10'47,"8"10"-2,0 0-13,0 0-12,0 0-8,17-7-5,2 1-1,7 2-2,7-4 0,10-1-1,6-3-3,5-3-13,3-3-28,2 4-9,-6-1 0,-1 2-2</inkml:trace>
  <inkml:trace contextRef="#ctx0" brushRef="#br0" timeOffset="6187">4932 393 62,'-10'-21'50,"4"10"0,0-1 1,6 12-28,6 20-6,6 8-15,10 9-2,8 4 0,10 8 0,4 2 0,8 1 0,2-3 0,1-5 0,2-3 0,-6-8-25,-4-6-29,-4-5-2,-10-5-1</inkml:trace>
  <inkml:trace contextRef="#ctx0" brushRef="#br0" timeOffset="6469">4928 1043 94,'-10'-17'54,"8"-9"1,6-9-3,10-11-52,9-5 0,11-8 0,11-4 0,11-5 0,8 0 0,7 2-19,5 9-35,-1 2-1,-4 10 0</inkml:trace>
  <inkml:trace contextRef="#ctx0" brushRef="#br0" timeOffset="6953">5595 1145 13,'-4'12'40,"2"1"2,2-13 1,0 0-20,0 0-3,0 0-5,-7-11-2,2 1-2,5 10-1,3-10-1,-1-4 0,3 5-2,-1-2-7,4-6 0,1-4 0,3-3 0,3-3 0,0 0 0,3-1 0,0-1 0,-1 4 0,-3 8 0,1 6 0,-2 5 0,1 8 0,-3 6 0,0 8 0,0 6 0,2 2 0,0 4 0,0 1 0,0 5 0,-1-1 0,1-3 0,1-3 0,-1-3 0,2-2 0,-1-4 0,-2-7 0,2-8 0,-3-7 0,0-3 0,-2-2 0,0-9 0,-2-5 0,-1-7 0,1-7 0,1-6 0,0-4 0,0-4 0,2 0 0,0 4 0,-1 5-54,1 7-8,-4 11-1</inkml:trace>
  <inkml:trace contextRef="#ctx0" brushRef="#br0" timeOffset="7844">4564 259 20,'6'-11'39,"1"3"5,2 1-11,-9 7-8,9 4 1,0 2 1,-3 9-6,-4 4-4,-1 10-14,-4 5-3,-4 5 0,-6 2 0,-5 4 0,-6 4 0,-2-1 0,-5 1 0,-1-1 0,0-4 0,3-2 0,4-5 0,7-3 0,5-10 0,5 0 0,6-6 0,6-5 0,7-2 0,7-3 0,3-3 0,4-2 0,2-2 0,2-3 0,-1-5 0,-1 1 0,-3-4 0,-3-3 0,-3 0 0,-2-1 0,-3-3 0,-1-1 0,0-1 0,-2-3 0,-4-1 0,0-3 0,-3-5 0,0-6 0,-5-3 0,-3-3 0,-4 0 0,-2 1 0,-2 5 0,-2 4 0,4 11 0,0 8-16,0 0-44,11 14-4,0 0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21:28.109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327 38 60,'12'-10'48,"-9"-1"-2,-5 0-4,-8 3-29,-8 6-1,-5 5 0,-9 9-3,-3 13-4,-6 12-1,1 16 0,-1 12-4,5 13 0,6 8 0,9 10 0,11 2 0,13-3 0,11-8 0,14-8 0,13-15 0,10-16 0,8-17 0,7-18 0,3-18 0,3-15 0,-2-16 0,-5-13 0,-11-9 0,-13-3 0,-15 1 0,-17 7 0,-18 12 0,-18 15 0,-14 21 0,-15 16 0,-7 17-13,-5 14-44,-6 9 1,1 4-2</inkml:trace>
  <inkml:trace contextRef="#ctx0" brushRef="#br0" timeOffset="2094">318 703 33,'0'0'35,"0"0"0,0 0-3,0 0-5,0 0-2,0 0-6,0 0-4,0 0 0,0 0-5,0 0-1,0 0-9,-10 5 0,-3 0 0,0 3 0,-4 2 0,-3 0 0,-3 3 0,-3 0 0,-1 3 0,0-1 0,2 3 0,-1-1-33,2-2-21,6-1 1,3-3-2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49:14.796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11 1153 69,'-9'-13'52,"7"4"0,4 0-1,8 0-28,16 5-15,9 1-8,14 3 0,11 0 0,6-2-2,5-1-44,4 1-6,-7-3 0,-8 1 0</inkml:trace>
  <inkml:trace contextRef="#ctx0" brushRef="#br0" timeOffset="204">31 1244 99,'-24'27'53,"13"-9"0,16-3-3,14-5-50,14-5-20,16-2-29,11-7-1,9-1-1,2-3-2</inkml:trace>
  <inkml:trace contextRef="#ctx0" brushRef="#br0" timeOffset="469">818 1376 129,'10'38'56,"2"5"-2,6 3-38,6 6-16,4 5 0,7-4 0,6-3 0,4-5 0,3-11 0,3-7 0,-1-14 0,0-12 0,-3-18 0,-3-12 0,-5-16 0,-7-20 0,-7-18 0,-9-18 0,-10-16 0,-8-14 0,-10-7 0,-5-6 0,-6 0 0,-1 11 0,-1 15 0,2 20 0,3 18 0,4 20 0,5 17 0,6 18 0,10 13 0,10 5 0,19 2 0,18 1 0,23 2 0,22-1 0,24-3 0,25-3 0,23-4 0,17-3 0,16-2 0,4-9 0,4-3 0,-4-4-28,-11-3-37,-18-4 0</inkml:trace>
  <inkml:trace contextRef="#ctx0" brushRef="#br0" timeOffset="1469">2047 1001 20,'7'-14'40,"3"9"3,0 1 2,-10 4-19,-8 9-9,-5 5-2,-3 10 1,-7 6 0,-5 9-2,-8 5-11,-2 4-3,-2 0 0,1-1 0,2-2 0,5-5 0,6-6 0,8-7 0,12-6 0,11-7 0,12-2 0,11-7 0,11-5 0,11-4 0,8-5 0,6-1 0,1-3 0,-4 1 0,-5-2 0,-8 4 0,-9 1 0,-11 3 0,-11-1 0,0 2 0,-26-4 0,-4-5 0,-8-8 0,-7-7 0,-6-6 0,-5-8 0,-2-2 0,-1-3 0,4 4 0,1 4 0,10 13 0,9 8-55,10 7-2,2 0 1,31 19-1</inkml:trace>
  <inkml:trace contextRef="#ctx0" brushRef="#br0" timeOffset="2032">2428 955 69,'2'-16'52,"-2"16"0,15 17-1,4 11-27,0 2-17,5 6-7,4 8 0,6 4 0,0 1 0,1-1 0,1-3 0,-4-6-25,-3-4-26,-2-9-4,-9-10 1,-7-2 4</inkml:trace>
  <inkml:trace contextRef="#ctx0" brushRef="#br0" timeOffset="2250">2337 1411 103,'-10'-1'50,"1"0"2,31-7-2,7-4-50,9-4 0,8-6 0,5-8 0,5-2-33,0-2-16,-5-5-2,-4-3-1,-9-6 1</inkml:trace>
  <inkml:trace contextRef="#ctx0" brushRef="#br0" timeOffset="2438">2817 581 78,'15'-6'54,"2"2"-4,8 5 0,3 4-39,-1 3-5,4 4 0,-5 0-6,-2 6 0,-7-1 0,-8 4 0,-7 4 0,-7-1 0,-7 1 0,-4 1 0,-3 0 0,0 0 0,2-1 0,2-2 0,6-5 0,8-2 0,10-3 0,10-10 0,12-8-52,14-4-5,8-6 2</inkml:trace>
  <inkml:trace contextRef="#ctx0" brushRef="#br0" timeOffset="2891">3548 994 85,'15'6'48,"-1"12"3,-4 5-3,-2 8-39,-1 8-3,-2 6-4,-3 1-9,1 1-21,-3 0-21,-6-10 1,1-3-1,-8-10 1</inkml:trace>
  <inkml:trace contextRef="#ctx0" brushRef="#br0" timeOffset="3063">3375 1255 53,'10'-7'41,"8"-1"-1,11 5-10,9 0-49,4-8-18,14-1-3,3-5-1</inkml:trace>
  <inkml:trace contextRef="#ctx0" brushRef="#br0" timeOffset="3219">4206 861 42,'10'-2'48,"0"0"1,-10 2 1,8 11-21,-5-3-10,-1 9-1,-5 4-18,-3 3 0,-6 4 0,-4 3 0,-7 3 0,-5 6 0,-6 2 0,-1 1 0,-2-1 0,0 0 0,4-3 0,2-5 0,7-5 0,7-6 0,9-6 0,13-4 0,10-4 0,12-7 0,11-2 0,9 1 0,4-2 0,4-1 0,-1-3 0,-5-1 0,-8-7 0,-7-1 0,-12-4 0,-9-5 0,-9-7 0,-10-7 0,-8-2 0,-8-4 0,-3 3 0,-5-1 0,3 9 0,2 6-49,4 7-11,8 9 1</inkml:trace>
  <inkml:trace contextRef="#ctx0" brushRef="#br0" timeOffset="4016">4503 1023 106,'9'17'50,"2"1"3,9 3-16,8 9-28,4 3-9,8 5 0,4 2 0,2-1 0,1-1 0,-6-5 0,-2-2-37,-4-6-18,-12-5 3,-6-4-2</inkml:trace>
  <inkml:trace contextRef="#ctx0" brushRef="#br0" timeOffset="4235">4493 1473 96,'-20'0'53,"7"-4"1,2-1-2,29-4-52,7-5 0,9-3 0,9-6 0,5-4 0,3-4 0,-1-5 0,0 0-12,-6-1-34,-11-5-9,-2 1 2,-11-3 1</inkml:trace>
  <inkml:trace contextRef="#ctx0" brushRef="#br0" timeOffset="4438">4885 628 85,'4'-11'48,"8"7"-1,1 0-1,0 4-36,3 5-7,0 1 2,2 6-1,-4 2 0,-2 4-1,-5 2-3,-4 4 0,-5 1 0,-5 4 0,-5 0 0,-4-3 0,-2-5 0,3-1 0,-1-4 0,4-4 0,-1 0 0,13-12 0,17-8 0,5 1 0,11 1 0,6-3-13,4-5-43,7 1-1,-5-3 0</inkml:trace>
  <inkml:trace contextRef="#ctx0" brushRef="#br0" timeOffset="4875">5336 1071 94,'0'0'50,"0"0"2,0 0-3,0 0-39,2 25-10,-4 7 0,-3 6 0,2 5 0,1 4 0,2 1-31,1-7-19,5-5-1,-1-11-3</inkml:trace>
  <inkml:trace contextRef="#ctx0" brushRef="#br0" timeOffset="5094">5080 1216 97,'17'7'48,"4"-4"1,9-2-4,5-4-52,6-3-22,9 2-20,0-5 1,4 0-2,-7-1 0</inkml:trace>
  <inkml:trace contextRef="#ctx0" brushRef="#br0" timeOffset="5250">5695 1184 113,'0'0'52,"0"0"-2,0 0-16,0 0-50,0 0-27,0 0-8,0 0 0,0 0 2</inkml:trace>
  <inkml:trace contextRef="#ctx0" brushRef="#br0" timeOffset="5391">5845 1205 80,'0'0'22,"0"0"-23,0 0 2,0 0-37,0 0-9</inkml:trace>
  <inkml:trace contextRef="#ctx0" brushRef="#br0" timeOffset="5532">6042 1270 86,'0'0'44,"0"0"-37,0 0-6,0 0-30,0 0-20</inkml:trace>
  <inkml:trace contextRef="#ctx0" brushRef="#br0" timeOffset="6594">6467 1032 86,'25'-6'50,"-25"6"2,14 31-1,-4 2-35,-8 1-16,-3 3 0,-2 3 0,-3 0 0,0 0 0,0-5-31,-2-7-19,0-6-3,0 2 1,8-24 1</inkml:trace>
  <inkml:trace contextRef="#ctx0" brushRef="#br0" timeOffset="6782">6297 1259 58,'0'0'48,"0"0"-3,0 0 4,36-23-30,2 10-20,3 4-17,5 4-25,-6-2-2,-1 1-3,-3-4 2</inkml:trace>
  <inkml:trace contextRef="#ctx0" brushRef="#br0" timeOffset="7000">6864 1001 24,'0'0'45,"0"0"4,0 0-18,0 0-1,0 0-6,0 0-6,0 0-6,0 0-2,0 0-2,0 0-4,0 0-4,0 0 0,-13 28 0,-5 3 0,-4 4 0,-5 6 0,-3 3 0,-2 1 0,1 0 0,2 2 0,1-1 0,4-7 0,5-7 0,7-5 0,1 0 0,11-27 0,0 0 0,29 14 0,1-9 0,3-4 0,-1-2 0,3-5 0,-1-3 0,-1-1 0,-6-1 0,-3-2 0,2 0 0,-10-9 0,-5-6 0,-5-2 0,-5-3 0,-3-4 0,-3-3 0,-4 2 0,-5 3 0,0 4 0,-2 8 0,2 1 0,14 22-5,0 0-51,-26-8-3,0 1 0</inkml:trace>
  <inkml:trace contextRef="#ctx0" brushRef="#br0" timeOffset="7547">6937 1114 51,'3'-22'48,"-3"22"1,0 0 0,0 0-26,0 0-7,0 0-4,19 22-5,-3 10-7,-1 8 0,4 4 0,5-1 0,3 4 0,2-1 0,0-2 0,1-5 0,2-8 0,-4-7-43,-6-4-14,1 1 1,-23-21 0</inkml:trace>
  <inkml:trace contextRef="#ctx0" brushRef="#br0" timeOffset="7797">6890 1437 118,'0'0'55,"0"0"-1,22-21-26,3-2-28,6-4 0,6-5 0,5-3 0,3-5 0,0-3 0,-3-1 0,-2-2-19,-4 5-35,-8 7-2,-9 3 0</inkml:trace>
  <inkml:trace contextRef="#ctx0" brushRef="#br0" timeOffset="8641">7149 862 20,'0'0'33,"19"-21"5,1 0-27,-20 21 2,25 2 8,0 0 1,-25-2 3,34 17-5,-4 0-5,-6 1-3,-1 0-3,-1 1-4,-22-19-3,6 27 1,-11-5-1,1-1 0,-21-8 0,-1 1-2,-1 1 0,1-1 0,4-4 0,-1 1 0,23-11 0,0 0 0,0 0 0,0 0 0,26 15-17,6-3-31,5-6-4,4-2 1,3-5-1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49:25.906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6315 1651 13,'7'10'43,"0"1"2,-7-11 4,0 0-19,0-16-12,3 0 1,0-6 0,4-6-3,-2-8-13,4-8-3,-1-7 0,2-7 0,-1-9 0,0-7 0,0-4 0,-1-2 0,-1 1 0,-2 6 0,0 7 0,-2 7 0,0 14 0,3 16 0,3 16 0,4 20 0,6 20 0,7 20 0,5 18 0,7 19 0,6 12 0,5 7 0,3-1 0,3-4 0,1-13 0,-1-15 0,-2-17 0,-3-17 0,-5-18 0,-6-18 0,-8-21 0,-6-23 0,-10-20 0,-7-18 0,-7-17 0,-5-11 0,-6-4 0,-4 2 0,0 14 0,-4 14 0,2 24-9,4 25-49,4 19-6,1 0 0</inkml:trace>
  <inkml:trace contextRef="#ctx0" brushRef="#br0" timeOffset="797">7911 1198 139,'9'7'52,"0"0"-13,-9-7-31,0 0-62,1-8-4,6-1-2</inkml:trace>
  <inkml:trace contextRef="#ctx0" brushRef="#br0" timeOffset="1234">8906 973 90,'20'2'53,"-6"1"1,-6 4-15,-7 9-25,-9 5-9,-7 3-5,-9 4 0,-7 7 0,-11 7 0,-6 0 0,-6 1 0,-3 0 0,0-4 0,3-3 0,5-3 0,8-5 0,9-3 0,10-1 0,15 3 0,10-3 0,11 0 0,13-1 0,10-1 0,12-2 0,9-4 0,8-7 0,6-10 0,7-3 0,-1-5 0,-1-7 0,-6-5 0,-7-1 0,-12-5 0,-12-3 0,-16-4 0,-19-6 0,-18-7 0,-15-2 0,-12-2 0,-9-1 0,-6 4 0,-3 6 0,7 13 0,6 10-28,12 9-33,15 9 1,0 0-1</inkml:trace>
  <inkml:trace contextRef="#ctx0" brushRef="#br0" timeOffset="1844">9422 949 78,'0'-15'53,"12"28"0,7 11-2,7 12-37,5 6-8,8 8-6,5 2 0,4 2 0,2-1 0,0-6 0,-2-4 0,-7-8-3,-4-5-39,-6-2-11,-11-9 0,-5-3-1</inkml:trace>
  <inkml:trace contextRef="#ctx0" brushRef="#br0" timeOffset="2094">9438 1517 76,'-17'-35'52,"8"-6"1,13-2-1,11 3-34,9-2-14,13-3-4,8-2 0,6-2 0,7 2-16,1 1-25,-2 2-12,0 2 0,-4 3 0</inkml:trace>
  <inkml:trace contextRef="#ctx0" brushRef="#br0" timeOffset="2390">10128 612 36,'18'-5'46,"1"-1"3,5 5-1,1 5-26,2 0-2,2 4-5,-1 5-6,-1 5-1,-6 4-6,-5 0-2,-9-1 0,-6 4 0,-6-1 0,-10 1 0,-6-5 0,-3-4 0,-2-2 0,3 0 0,1-2 0,8-5 0,-1 2 0,24-7 0,10 3 0,7-1-7,11 0-38,11 1-9,3 0 1,5 1-1</inkml:trace>
  <inkml:trace contextRef="#ctx0" brushRef="#br0" timeOffset="3125">5112 1203 38,'0'0'48,"9"22"1,0 7 2,3 8-31,7 11-2,4 8-1,4 3-3,2-2-14,5 2 0,-1-8 0,4-9 0,-1-13 0,1-12 0,-2-18 0,2-11 0,-1-14 0,-4-16 0,-3-13 0,-4-10 0,-5-12 0,-7-8 0,-6-4 0,-7-3 0,-7-2 0,-3 4 0,-3 8 0,0 6 0,-2 10 0,3 12 0,2 9 0,3 10 0,5 7 0,4 5 0,6 1 0,6 5 0,9 4 0,6 4 0,8 1 0,9 4 0,10 4 0,10 2 0,10 1 0,11-2 0,10-2 0,11-5 0,14-6 0,13-6 0,13-9 0,12-2 0,10-3 0,7-4 0,9 0 0,9-1 0,3 3 0,4 5 0,1 5 0,3 2 0,1 3 0,0 2 0,-1 2 0,2 2 0,-3 0 0,-2 0 0,-3 1 0,-4 1 0,-6 1 0,-8 2 0,-9 0 0,-11 3 0,-13 0 0,-12 2 0,-14 0 0,-17 2 0,-15 1 0,-17 3 0,-13 0 0,-16 2 0,-12 1 0,-12 6 0,-10 2 0,-9 4 0,-7 9 0,-7 9 0,-9 10 0,-4 10 0,-6 12 0,-6 3 0,-1 5 0,-1 1 0,3-7 0,4-7 0,6-10 0,5-12 0,10-15-40,9-5-20,6-10-1</inkml:trace>
  <inkml:trace contextRef="#ctx0" brushRef="#br0" timeOffset="5500">3665 871 6,'27'-4'48,"8"3"-1,4-2-1,8 2-17,8 2-8,6 4-21,6 6-35,-4-4-7,-1 0-6,-9-3 1</inkml:trace>
  <inkml:trace contextRef="#ctx0" brushRef="#br0" timeOffset="5703">3850 1026 75,'7'14'48,"8"-8"-4,17 1-8,11 1-76,10-5-5,11 2-2,9-7 2</inkml:trace>
  <inkml:trace contextRef="#ctx0" brushRef="#br0" timeOffset="6265">12045 809 36,'33'10'41,"3"-6"-1,12 4-6,6-1-48,5-5-19,12 4-5,-2-7-2</inkml:trace>
  <inkml:trace contextRef="#ctx0" brushRef="#br0" timeOffset="6453">12077 999 81,'-8'28'49,"19"-2"-3,9-15-9,15-3-57,15 2-28,10-6 0,15-2 0,4-3 1</inkml:trace>
  <inkml:trace contextRef="#ctx0" brushRef="#br0" timeOffset="6765">13269 1398 50,'1'-10'47,"0"1"5,11 23 0,4 7-20,4 12-20,2 4-2,7 8-10,1 1 0,5 0 0,-1-3 0,3-3 0,-1-11 0,-1-12 0,-3-13 0,0-13 0,-2-16 0,-2-12 0,-3-18 0,-4-17 0,-4-16 0,-5-8 0,-4-7 0,-5-6 0,-3 3 0,-3 4 0,-3 12 0,1 13 0,-1 15 0,1 13 0,2 13 0,4 13 0,7 9 0,9 5 0,10 2 0,14 4 0,16 2 0,17 1 0,16-2 0,15-2 0,12-2 0,10 2 0,4-1 0,-2 0 0,-4-2 0,-10 3 0,-14 3 0,-15 4 0,-17 2 0,-17 4 0,-15 4 0,-11 6 0,-13 3 0,-8 5 0,-8 4 0,-3 7 0,-4 5 0,0 3 0,0 1 0,3-7 0,8-1 0,5-9-19,2-8-40,4-10-3,-3-8-1</inkml:trace>
  <inkml:trace contextRef="#ctx0" brushRef="#br0" timeOffset="7437">13982 1750 83,'-20'-2'50,"4"-14"2,10-14-1,6-14-40,4-11-3,6-8-8,4-7 0,6-2 0,2 0 0,2-2 0,1 5 0,-1 10 0,1 10 0,-5 7 0,-2 9 0,-4 11 0,-2 8 0,2 13 0,-1 11 0,5 9 0,2 10 0,6 14 0,4 12 0,7 8 0,4 7 0,3 4 0,1-3 0,2-2 0,-1-8 0,0-13 0,-5-14 0,-3-8 0,-6-12 0,-5-13 0,-7-14 0,-6-14 0,-7-14 0,-3-13 0,-3-7 0,-6-13 0,2-1 0,-4 7-21,-2 6-39,-1 10-4,-2 12 3</inkml:trace>
  <inkml:trace contextRef="#ctx0" brushRef="#br0" timeOffset="8203">16498 985 73,'11'-1'50,"2"1"1,-13 0-9,0 0-20,0 0-5,-3 8-17,-7 3 0,-8 5 0,-9 4 0,-10 6 0,-10 7 0,-10 6 0,-9 5 0,-5 2 0,-1 2 0,4 1 0,6 2 0,7-7 0,13-3 0,11-7 0,16-4 0,16-6 0,15-2 0,15-5 0,15-5 0,14-4 0,11-4 0,11-2 0,4-5 0,3-4 0,-2-7 0,-6-2 0,-9-3 0,-12-3 0,-12-2 0,-13-2 0,-15-4 0,-14-2 0,-13-6 0,-12-6 0,-9-5 0,-7-4 0,-4 1 0,-3 1 0,2 8 0,2 6 0,10 14-17,10 12-42,0 1-2,29 23 1</inkml:trace>
  <inkml:trace contextRef="#ctx0" brushRef="#br0" timeOffset="8812">16833 945 73,'-3'-13'50,"-1"0"1,11 30 1,3 8-33,11 11-9,8 9-10,9 9 0,7 6 0,4 2 0,1-4 0,0-4 0,-2-5 0,-6-9 0,-2-3-22,-6-6-26,-9-9-7,-6-3 0,-10-6 4</inkml:trace>
  <inkml:trace contextRef="#ctx0" brushRef="#br0" timeOffset="9078">16816 1561 89,'14'-36'50,"13"-8"2,18-5-1,11-6-44,11-4-23,9-2-28,-2-2-6,-1 3 0,-12 2-2</inkml:trace>
  <inkml:trace contextRef="#ctx0" brushRef="#br0" timeOffset="11984">434 880 42,'18'-6'49,"-2"3"5,-1 1-2,-15 2-28,-9 15-5,-5 5-4,-5 9-15,-7 5 0,-5 8 0,-9 6 0,-4 6 0,-3 1 0,0-4 0,2-4 0,2-5 0,5-3 0,7-5 0,8-4 0,6-6 0,9-2 0,8-2 0,9-2 0,10-3 0,10-2 0,11-3 0,12-2 0,9-2 0,10-4 0,9-3 0,3-4 0,2-3 0,-6-1 0,-7-5 0,-12-3 0,-12-4 0,-16-4 0,-15-3 0,-17-5 0,-17-5 0,-13-7 0,-12-4 0,-10-1 0,-4-2 0,-1 4 0,1 4 0,9 9-7,10 9-48,14 4-6,15 6-1</inkml:trace>
  <inkml:trace contextRef="#ctx0" brushRef="#br0" timeOffset="12562">855 842 45,'12'-10'52,"5"10"0,6 13 3,8 14-28,6 11-8,12 9-14,7 5-5,8 5 0,3 3 0,2 3 0,-1-3 0,-4-8 0,-4-4 0,-10-9 0,-7-4-45,-10-6-12,-12-9 2,-11-5-1</inkml:trace>
  <inkml:trace contextRef="#ctx0" brushRef="#br0" timeOffset="12781">1023 1397 98,'-12'-30'54,"18"-5"3,15-7-11,15-7-46,10-4 0,15 0 0,7-1-20,8 1-34,4 8-1,-3 8-2</inkml:trace>
  <inkml:trace contextRef="#ctx0" brushRef="#br0" timeOffset="13125">1979 1232 39,'12'-7'50,"1"2"-2,-13 5 1,-15-2-21,-5 1-14,-1 4-4,-2 3-3,1 5-3,3 6-2,4 3-1,8 4 2,10 2-3,9-1 0,10-2 0,7 0 0,4-1 0,-3-3 0,-3 3 0,-12-2 0,-10 1 0,-15 3 0,-13 1 0,-11 0 0,-9-2 0,-1 0 0,-4-6-25,5-8-28,10-2-2,7-7-2</inkml:trace>
  <inkml:trace contextRef="#ctx0" brushRef="#br0" timeOffset="13609">2328 1301 39,'-10'-4'46,"1"1"2,9 3 1,-9 8-30,4 7-1,2 4-4,3 7-5,1 3-1,1 4-3,2 0-5,1 2 0,0-3 0,0-7 0,3-9 0,2-10 0,3-10 0,1-9 0,3-5 0,1-5 0,2-3 0,0-2 0,0 4 0,-2 5 0,-3 5 0,-1 6 0,-2 1 0,-3 5 0,1 0 0,-10 2 0,2 13 0,-1 2 0,-2 4 0,0 1 0,0 1 0,0 0 0,3 0 0,-2-4-21,4-6-32,-1 0-4,5-18-1</inkml:trace>
  <inkml:trace contextRef="#ctx0" brushRef="#br0" timeOffset="14031">2724 1413 56,'8'18'49,"-5"1"0,-2 5 3,0 0-31,-5 0-6,1 2-2,-3-3-13,2-6 0,-2-4 0,3-6 0,0 2 0,6-21 0,1-7 0,4-7 0,3-3 0,2 3 0,3 0 0,0 2 0,-1 3 0,1 9 0,-3 8 0,-2 10 0,-3 5 0,-3 6 0,-2 4 0,-1 2 0,-2 2 0,0-6 0,0-6 0,1-5 0,2 1 0,7-24 0,2-5 0,3-5 0,5-3 0,3 5 0,5 5 0,1 7 0,0 12 0,-1 15 0,-4 14 0,-2 10 0,-3 10 0,-4 1-19,-3-5-37,2-6-3,-1-12-2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49:42.140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78 443 51,'0'0'46,"0"0"2,0 0-12,0 0-19,9 36-3,-5 6-2,9 9 2,-2 6-1,-10 9-9,-4 3-4,-1-1 0,-1-5 0,1-6 0,2-9 0,-6-12 0,2 2 0,6-38 0,-18-23 0,-2-15 0,0-17 0,4-13 0,6-14 0,11-9 0,16-7 0,4-2 0,14 5 0,17 9 0,11 11 0,-2 12 0,0 17 0,-1 15 0,-5 15 0,-5 15 0,-9 13 0,-12 11 0,-12 10 0,-2 5 0,-8 5 0,-13 2 0,-7 1 0,-5 2 0,-7-8 0,-7-5 0,-4-9 0,-7-8 0,-3-10 0,8-5 0,2-5 0,3-6 0,5 2 0,0 1 0,28 5 0,0 0 0,16 30 0,3 3 0,4 5 0,4 8 0,4 3 0,1 4 0,3-2 0,-4-2 0,0-5 0,1-8 0,5-6 0,-4-11-47,3-12-13,3-10 2,0-9 1</inkml:trace>
  <inkml:trace contextRef="#ctx0" brushRef="#br0" timeOffset="625">915 635 89,'-1'15'53,"0"11"2,-5 6-1,-4 9-50,3 10-4,4 6 0,4 0 0,4-3 0,2-5 0,6-10 0,4-12 0,7-20 0,5-20 0,1-20 0,2-15 0,1-10 0,-3-6 0,-3 2 0,-2 11 0,-4 9 0,0 15 0,-4 17 0,-1 18 0,-1 14 0,0 12 0,3 7 0,-2-1 0,5 2-51,5-1-7,3-8 1,6-7 1</inkml:trace>
  <inkml:trace contextRef="#ctx0" brushRef="#br0" timeOffset="1094">1698 93 68,'10'2'56,"-1"20"-1,-1 15-1,-3 16-32,-2 13-22,-6 13 0,2 12 0,-1 5 0,-1-1 0,2-2 0,-3-9-42,4-15-14,5-15 0,3-17-1</inkml:trace>
  <inkml:trace contextRef="#ctx0" brushRef="#br0" timeOffset="1297">1984 787 49,'14'21'51,"4"-1"0,-2-6 2,3-7-23,4-5-22,2-9-3,4-9-1,2-11 0,-1-5-4,-3-6 0,-4-5 0,-6-1 0,-10 3 0,-11 6 0,-8 14 0,-10 16 0,-7 14 0,-5 19 0,-2 19 0,2 15 0,7 8 0,9 6 0,12-5 0,12-7 0,14-17 0,15-19-53,15-20-4,9-20 0,8-13-1</inkml:trace>
  <inkml:trace contextRef="#ctx0" brushRef="#br0" timeOffset="1828">2793 139 72,'15'13'51,"1"12"0,-5 7 0,-8 8-37,2 10-5,-3 8-6,-1 5-1,-3 0 0,-3 0-2,-1-3 0,-1-4 0,1-5-7,1-10-14,-1-14-28,7-11-3,1 1-1,-1-40 1</inkml:trace>
  <inkml:trace contextRef="#ctx0" brushRef="#br0" timeOffset="2172">3111 0 64,'7'8'51,"-1"6"1,1 10 2,-1 10-33,0 5-8,-1 9-13,1 7 0,-4 7 0,-2 6 0,-3 5 0,-3 3 0,-3-3 0,1-7-38,-1-7-18,-5-12 1,2-14 0</inkml:trace>
  <inkml:trace contextRef="#ctx0" brushRef="#br0" timeOffset="2391">2542 284 85,'17'5'50,"16"3"1,10-1 1,11-1-46,11-1-3,8-2-7,6-5-13,-1-4-28,-3 2-6,-12-3-2,-13 4 2</inkml:trace>
  <inkml:trace contextRef="#ctx0" brushRef="#br0" timeOffset="2578">2732 527 85,'-7'15'51,"15"-8"2,19-6-3,11-3-53,15-7-44,16-3-4,8-8 0,10 1 0</inkml:trace>
  <inkml:trace contextRef="#ctx0" brushRef="#br0" timeOffset="2860">3463 258 75,'21'-19'50,"6"-8"1,9-2-19,7 4-20,6 1-2,8 6-1,1 6-1,0 7-3,-4 11-2,-5 12-3,-8 8 0,-7 5 0,-12 4 0,-11 5 0,-12 4 0,-11 4 0,-12 4 0,-8 0 0,-9 0 0,-6 1 0,-2-5 0,-3-5 0,4-8 0,5-5 0,6-6 0,10-4 0,10-3 0,11-4 0,10 0 0,13 1 0,8 0 0,8-1 0,7-2 0,5-3 0,3-2 0,0-6 0,5-6-28,3-2-31,1-5 0,1 0-1</inkml:trace>
  <inkml:trace contextRef="#ctx0" brushRef="#br0" timeOffset="3250">4379 764 110,'0'9'63,"0"-1"-2,1 1-40,-1-9-21,0 0 0,-11-4 0,4-5-49,5-4-13,1-4 0</inkml:trace>
  <inkml:trace contextRef="#ctx0" brushRef="#br0" timeOffset="3453">4562 157 107,'15'-6'57,"-2"11"4,-2 9-31,-5 11-30,2 13 0,-2 10 0,1 14 0,-2 9 0,-1 3 0,1 2 0,1-3-54,1-7-8,2-12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49:46.296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100 0 49,'2'15'51,"3"4"-1,9 9 3,1 11-30,2 3-10,2 5 0,-5-1-10,-4 0-3,-10-4 0,-8-3 0,-9-1 0,-12-6 0,-7-5-44,0-3-11,-2-9-1,6-8-1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49:46.578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350 736 20,'3'9'37,"-20"-18"1,-1-4 3,-5-6-29,-5-8 0,-2-2 1,-5-4-1,2 5 0,-3 2 1,5 9-2,0 9-3,5 13-3,6 13-2,6 14-1,6 10 0,6 6-1,6 5-2,6-3 2,7-6 0,5-11 1,5-17 1,4-22 0,2-21 1,3-19-4,0-15 0,-2-13 0,-2-11 0,-2-4 0,-4-2 0,-1 1 0,-4 9 0,-3 13 0,-4 9 0,-1 13 0,-4 19 0,1 0 0,-9 49 0,-2 19 0,-4 14 0,0 13 0,-2 15 0,0 10 0,2 6 0,-2-5 0,5-6-27,3-10-29,2-17-2,3-15-1</inkml:trace>
  <inkml:trace contextRef="#ctx0" brushRef="#br0" timeOffset="453">639 690 94,'12'24'53,"-6"10"-3,-1 10-31,-5 6-49,-4-3-22,2-4-1</inkml:trace>
  <inkml:trace contextRef="#ctx0" brushRef="#br0" timeOffset="578">793 558 112,'-5'-30'56,"-5"8"-2,-2 7-21,0 6-33,2 4 0,1 2-28,9 3-16,2 8-7,1 0-4,12-1 5</inkml:trace>
  <inkml:trace contextRef="#ctx0" brushRef="#br0" timeOffset="703">896 651 55,'29'48'52,"-1"5"-2,-1 1-6,2 0-11,-7-9-12,2-3-21,-6-15 0,-2-11 0,-5-15 0,-1-9 0,-4-15 0,-3-9 0,-2-10 0,1-6 0,1-1 0,0 0-31,2 2-33,0 3 1</inkml:trace>
  <inkml:trace contextRef="#ctx0" brushRef="#br0" timeOffset="1047">1391 662 104,'11'32'56,"0"7"2,-3 1-21,-3 6-37,-4-2 0,-1-7-46,0-8-9,-2-15 1,1 1-4</inkml:trace>
  <inkml:trace contextRef="#ctx0" brushRef="#br0" timeOffset="1187">1490 453 24,'3'-10'9,"0"0"-9,5 38 0,10 10-33</inkml:trace>
  <inkml:trace contextRef="#ctx0" brushRef="#br0" timeOffset="1281">1890 865 76,'19'8'54,"-9"-7"-2,-12-9-1,-13-7-34,-7-1-12,-7-2-5,-3 8 0,-5 5 0,-1 9 0,1 12 0,2 11 0,5 8 0,8 8 0,9 1 0,12-2 0,12-8 0,12-8 0,8-17 0,8-20 0,7-18 0,1-18 0,0-18 0,-2-12 0,-7-12 0,-7-9 0,-7-2 0,-6 8 0,-7 6 0,-5 14 0,-6 18 0,-3 19 0,-4 27 0,-1 26 0,-1 26 0,1 21 0,3 20 0,3 11 0,5 8 0,5 1 0,7-6 0,7-11 0,4-15 0,7-15 0,2-20 0,2-15 0,1-19 0,-1-16 0,-4-16 0,-4-12 0,-5-13 0,-11-8 0,-6-3 0,-9 3 0,-5 7 0,-9 11 0,-5 18 0,-1 19 0,2 22 0,6 21 0,9 16 0,9 11 0,14 4 0,13-2 0,18-6 0,12-14-10,14-23-47,12-20-4,12-19-3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49:48.609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47 63,'16'-28'51,"1"9"0,2 14 1,-3 17-28,-2 12-14,1 19-6,0 14-4,-1 15 0,0 11 0,-1 9 0,0 3 0,3-1 0,1-8 0,2-11 0,2-14 0,4-18 0,0-19 0,2-21 0,-2-16 0,-4-12 0,-7-9 0,-8-8 0,-13-4 0,-11 2 0,-10 7 0,-8 14 0,-7 11 0,-3 6 0,3 16 0,5 6-22,11 5-33,14 0-4,11-7 1</inkml:trace>
  <inkml:trace contextRef="#ctx0" brushRef="#br0" timeOffset="328">486 538 119,'19'40'60,"1"4"-3,0 9-38,0-4-19,7-4 0,3-10 0,4-9 0,4-13 0,1-14 0,-1-14 0,0-12 0,-1-11 0,-3-8 0,-5-2 0,-4 2 0,-6 8 0,-8 12 0,-10 16 0,-11 19 0,-14 23 0,-13 24 0,-12 23 0,-9 15 0,-6 18 0,-4 4 0,8 1 0,10-7-55,14-14-9,20-15 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49:49.359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0 578 72,'21'-17'55,"4"-5"0,4-3 0,1-4-37,-2-8-18,1-3 0,-2-4 0,-3-2 0,-4-1 0,-5 1 0,-7 4 0,-6 8 0,-8 14 0,-6 12 0,-7 15 0,-4 19 0,-3 17 0,0 11 0,5 12 0,5 4 0,8-2 0,11-4 0,12-9 0,11-16 0,11-15 0,7-16 0,7-16-39,6-10-18,-1-13 1,-2-9 0</inkml:trace>
  <inkml:trace contextRef="#ctx0" brushRef="#br0" timeOffset="297">618 97 104,'0'-16'55,"8"27"1,4 8-16,5 6-40,2 6 0,3 4 0,4 5-19,2 3-34,-3-2-3,-2-1 0</inkml:trace>
  <inkml:trace contextRef="#ctx0" brushRef="#br0" timeOffset="469">541 595 133,'-5'-36'61,"18"-10"0,15-9-61,12-2 0,14-9 0,9 0 0,4-3-33,-2-1-26,-7 3-1,-11 4-1</inkml:trace>
  <inkml:trace contextRef="#ctx0" brushRef="#br0" timeOffset="1453">1392 343 20,'-5'-25'44,"0"0"5,-6-1-1,-5 0-22,0 4-5,-5 5-4,-1 11-3,-4 7-5,0 10-2,-1 11-7,3 9 0,1 7 0,4 5 0,5 1 0,6-3 0,8-7 0,8-9 0,8-13 0,5-11 0,6-13 0,4-11 0,3-9 0,-1-8 0,-3-1 0,-3 4 0,-6 5 0,-5 8 0,-6 11 0,0 0 0,-13 32 0,-2 10 0,1 10 0,-2 5 0,5 8-4,4-1-44,6-5-7,9-8 1,8-14-3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49:51.171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113 655 63,'7'-19'50,"-12"1"0,-5 5 2,-5 7-31,-7 3-12,2 8-1,1 8-6,4 9-2,5 7 0,7 6 0,8 5 0,8-1-6,13-1-18,11-7-21,9-15-5,10-13-2,6-21 1</inkml:trace>
  <inkml:trace contextRef="#ctx0" brushRef="#br0" timeOffset="219">647 45 66,'-2'-33'52,"-4"21"0,3 27 1,0 28-30,0 23-14,2 19-9,-1 18-7,1 12-37,-3-1-7,3-2 1,-2-15-5</inkml:trace>
  <inkml:trace contextRef="#ctx0" brushRef="#br0" timeOffset="375">494 775 118,'-13'-30'56,"5"3"1,10 4-33,15-4-24,9 3 0,8-2-26,10-6-29,9 1-1,7-3-2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49:51.812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168 486 34,'23'-36'51,"-5"-2"-2,-7 8 4,-10 9-19,-12 7-16,-7 12-2,-9 9-16,-3 18 0,-3 12 0,0 13 0,4 8 0,7 8 0,8 1 0,11 1 0,12-8 0,11-12 0,13-14 0,9-16 0,10-16 0,4-17 0,5-14 0,-3-11 0,-2-5-5,-7-2 0,-10 4-1,-11 7 5,-12 8 2,-9 12 2,0 1 0,-22 30 3,0 7-2,2 9-4,4 5 0,7 4 0,8-1 0,8-4 0,11-8 0,8-9 0,7-14 0,3-11 0,-1-14 0,-3-9 0,-6-8 0,-12-3 0,-14 1 0,-16 2 0,-16 8 0,-14 10 0,-9 12 0,-8 7 0,3 9 0,5 6-48,10 1-12,14 2 1</inkml:trace>
  <inkml:trace contextRef="#ctx0" brushRef="#br0" timeOffset="563">722 594 26,'11'-17'46,"5"0"3,8 4 1,0 3-27,-2 1 2,2 8-5,-6 3-4,-4 8-16,-6 2 0,-5 7 0,-6 1 0,-3 5 0,-4 5 0,-2 2 0,-1 1 0,2-1 0,3-4 0,6-7 0,7-9 0,6-9 0,8-13 0,6-9 0,3-6 0,1-7 0,-1-3 0,-4 4 0,-3 4 0,-3 9 0,-3 10 0,-5 9 0,-2 8 0,-1 9 0,2 7 0,1 3 0,3 7 0,-1-2 0,6-3-41,7-7-19,7-8 0</inkml:trace>
  <inkml:trace contextRef="#ctx0" brushRef="#br0" timeOffset="1063">1742 460 63,'8'-20'53,"-7"2"1,-5 5-4,-5 6-29,-9 4-7,0 10-14,-2 6 0,3 9 0,4 5 0,6 4 0,9 2 0,8 1 0,7 1 0,4-1 0,2-4 0,-1-4 0,-3 0 0,-7 1 0,-11 0 0,-12 1 0,-12 1 0,-10 0 0,-8 0 0,-7-5 0,-1-4 0,2-11-31,7-13-27,13-16-1,13-18 2</inkml:trace>
  <inkml:trace contextRef="#ctx0" brushRef="#br0" timeOffset="1375">2037 0 97,'33'1'54,"-8"15"2,-8 16-8,-5 17-48,-8 12 0,-2 12 0,-6 8 0,-5 2 0,-1 1-28,1-3-27,-3-9-2,1-12-1</inkml:trace>
  <inkml:trace contextRef="#ctx0" brushRef="#br0" timeOffset="1563">1817 547 103,'13'-20'51,"13"2"-1,9 1-9,10 0-56,12 1-29,7-2-7,5 3-1,-2-1 2</inkml:trace>
  <inkml:trace contextRef="#ctx0" brushRef="#br0" timeOffset="1734">2540 303 76,'-36'23'48,"-5"5"2,0 7 0,-3 6-35,3 9-12,4 6 0,6 2-1,8 0-1,7-4 2,10-10-2,11-12-1,8-15 1,10-17-2,8-15 2,6-13-1,2-9 0,1-6-1,-1-2 0,-2 3 3,-5 7 0,-6 7-2,-7 11 0,-7 11 0,0 1 0,-18 28 0,-4 8 0,-3 9 0,-1 6-9,1 3-29,6 2-14,3-8 1,9-7-2</inkml:trace>
  <inkml:trace contextRef="#ctx0" brushRef="#br0" timeOffset="2063">2879 531 51,'18'-6'49,"-9"7"1,-8 13 1,-6 10-24,-6 6-14,-2 6-4,-1 0-4,-1 2-5,1-5 0,4-4 0,2-8 0,5-7 0,0 1 0,11-31 0,6-10 0,5-5 0,5-10 0,6-4 0,4-2 0,3 3 0,0 8 0,-1 16 0,-5 14 0,-5 17 0,-7 17 0,-6 14 0,-5 8 0,-3 5 0,-1 2 0,1-5-29,0-15-30,5-13 1,5-19 0</inkml:trace>
  <inkml:trace contextRef="#ctx0" brushRef="#br0" timeOffset="2391">3585 128 93,'24'-45'57,"-3"20"2,-5 18-13,-9 18-46,-3 18 0,-5 13 0,-1 14 0,-4 13 0,-4 11 0,-2 6 0,-3 3 0,1 0 0,-3-6 0,4-8-5,-1-11-51,1-20-4,2-17 0</inkml:trace>
  <inkml:trace contextRef="#ctx0" brushRef="#br0" timeOffset="2594">3392 472 127,'-5'-35'60,"6"4"0,7 8-52,10 8-8,7 0 0,8 3 0,11 5 0,1-4 0,9 2-7,3 1-50,0 0-4,2-2-2</inkml:trace>
  <inkml:trace contextRef="#ctx0" brushRef="#br0" timeOffset="2766">4056 456 120,'-10'32'38,"-3"-7"-30,0-11-6,6-6-46,-3-9-12</inkml:trace>
  <inkml:trace contextRef="#ctx0" brushRef="#br0" timeOffset="2891">4232 798 133,'-3'39'12,"-5"-8"-9,-2-9-3,-8-15-54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49:55.796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497 356 54,'24'-4'53,"-2"2"0,-8 0 2,0 0-29,-21 12-12,-6-1-14,-1 7 0,-9 5 0,-6 7 0,-7 6 0,-8 8 0,-6 5 0,-4 6 0,0 4 0,0 1 0,4-4 0,5-4 0,9-6 0,7-4 0,8-6 0,11-6 0,9-3 0,10-5 0,10-2 0,10 1 0,11-3 0,12-6 0,10-5 0,10-5 0,6-5 0,5-6 0,1-8 0,-3-4 0,-6-5 0,-9-2 0,-14-2 0,-11-3 0,-17-3 0,-16 2 0,-17-4 0,-16-2 0,-14-3 0,-12-4 0,-7 1 0,-3 2 0,3 5 0,5 6 0,13 8-50,13 8-13,16 6 2</inkml:trace>
  <inkml:trace contextRef="#ctx0" brushRef="#br0" timeOffset="719">1179 348 30,'1'-11'53,"-3"-3"0,1 1 2,1 13-18,9 13-13,10 10-21,7 8-3,9 14 0,10 8 0,7 11 0,5 3 0,3 1 0,1-4 0,-4-5 0,-3-5 0,-6-10 0,-6-7-37,-7-6-22,-9-8 1,-9 0 1</inkml:trace>
  <inkml:trace contextRef="#ctx0" brushRef="#br0" timeOffset="985">1119 954 103,'-28'-6'54,"18"-1"1,17-4-12,12-13-43,19-9 0,16-10 0,16-9 0,10-9 0,7-5 0,3-1 0,-6-3-23,-7 4-32,-9 8-1,-16 6 0</inkml:trace>
  <inkml:trace contextRef="#ctx0" brushRef="#br0" timeOffset="1313">1323 4 45,'-15'2'52,"-2"-4"-1,2 1 3,5 2-29,1-4-4,2 2-14,19 5-7,11 2 0,11 2 0,14 2 0,11 3 0,14-2 0,11-2 0,4-3 0,3-4 0,-3-3-55,-11-3-6,-10-4 0</inkml:trace>
  <inkml:trace contextRef="#ctx0" brushRef="#br0" timeOffset="2438">2763 290 79,'24'21'51,"6"-2"2,8-2-3,2-3-41,7-6-37,6-3-21,-1-8-1,-2-4-2,-11-3 2</inkml:trace>
  <inkml:trace contextRef="#ctx0" brushRef="#br0" timeOffset="2610">2819 614 104,'-5'36'53,"13"-8"-1,10-14-10,14-12-81,13-7-15,10-10 2,12-7-1</inkml:trace>
  <inkml:trace contextRef="#ctx0" brushRef="#br0" timeOffset="3032">4620 214 68,'0'0'50,"0"0"-14,0 0 1,8 2-10,3-1-8,-11-1-4,0 0-12,0 0-3,0 0 0,0 0 0,4-9 0,0 2 0,-4 7 0,0 0 0,0 0 0,0 0 0,-8-5 0,-1 1 0,9 4 0,0 0 0,-12 3 0,2 2 0,10-5 0,0 0 0,-10 0 0,0 1 0,10-1 0,-11 2 0,0 3 0,-2 3 0,-5 5 0,-6 8 0,-5 7 0,-6 7 0,-8 9 0,-4 6 0,-4 3 0,-2 2 0,1-1 0,5-7 0,7-7 0,7-7 0,8-10 0,10-6 0,12-3 0,13-4 0,14-6 0,13-1 0,14 0 0,14-7 0,12-3 0,11-4 0,7-6 0,1-3 0,-6-3 0,-9-1 0,-10-2 0,-16 1 0,-16 2 0,-17-3 0,-20-2 0,-17-3 0,-14-3 0,-10-4 0,-6 0 0,-5-1 0,4 4 0,1 4 0,13 10 0,10 6-13,16 5-46,14 4-5,13 0 1</inkml:trace>
  <inkml:trace contextRef="#ctx0" brushRef="#br0" timeOffset="4157">5158 94 78,'0'0'55,"19"15"0,6 8 1,6 7-45,13 9-11,8 7 0,9 8 0,4 1 0,3 2 0,-1-5 0,-6-8 0,-3-3 0,-9-7-50,-9-10-5,-11-5-2,-14-9-1</inkml:trace>
  <inkml:trace contextRef="#ctx0" brushRef="#br0" timeOffset="4375">5252 647 119,'-17'-5'58,"16"-11"1,18-16-40,16-12-19,15-13 0,17-10 0,14-3 0,8-5 0,7 4-25,0 10-32,-11 9-1,-8 9-3</inkml:trace>
  <inkml:trace contextRef="#ctx0" brushRef="#br0" timeOffset="4813">6218 569 44,'0'0'47,"0"0"2,-9-1-9,-4 0-19,-7 0-2,-2 3-5,-3 1-6,0 2-2,2 2-3,4 2 1,6 3-4,7 0 0,8 3 0,8 3 0,6 2 0,3 6 0,1 1 0,0 1 0,-4 0 0,-5 0 0,-8 0 0,-7-1 0,-10-4 0,-6-4 0,-6-3 0,-4-3 0,-1-4 0,-2-5 0,4-4-18,5-5-37,6-3-4,9-4 2</inkml:trace>
  <inkml:trace contextRef="#ctx0" brushRef="#br0" timeOffset="5157">6325 641 81,'14'7'50,"-8"4"2,-2 5-1,-3 7-40,-2 5-1,1 5-10,0 3 0,4 0 0,3-2 0,4-2 0,2-8 0,5-12 0,3-12 0,4-11 0,2-10 0,-1-7 0,-2-5 0,-3-5 0,-3 3 0,-4 4 0,-5 7 0,-3 7 0,-1 1 0,-5 16 0,-5 13 0,0 4 0,3 6 0,0 1 0,2 6 0,1 1-25,4-4-29,3-4-2,5-8-1</inkml:trace>
  <inkml:trace contextRef="#ctx0" brushRef="#br0" timeOffset="5516">6864 741 82,'-7'16'50,"2"6"1,-4 4-8,0 2-33,3 1-4,2-4 0,3-3-4,1-3-1,2-5 3,0 1-4,-2-15 0,8-11 0,0-2 0,-2 0 0,1-1 0,-1-1 0,-1 2 0,2 2 0,-1 3 0,-1-1 0,-5 9 0,8-7 0,1-1 0,-9 8 0,8-8 0,0-1 0,-8 9 0,0 0 0,6-9 0,0-1 0,0-1 0,2-1 0,2-1 0,3-5 0,1 0 0,2-3 0,-1 0 0,1 3 0,-3 2 0,-2 7 0,1 10 0,-3 7 0,1 10 0,-1 8 0,2 5 0,1 3 0,1 5 0,1-2 0,-1-4 0,1-6 0,-3-4 0,-1-7 0,-2-5 0,-1-1 0,-7-10 0,5-11 0,0-3 0,3-7 0,3-5 0,5-3 0,2-1 0,2 0 0,2 2 0,2 5 0,-2 7 0,-1 12 0,-1 12 0,-2 10 0,-1 7 0,-1 9 0,1 3 0,4 4 0,1-1-31,-1-6-28,1-8 0</inkml:trace>
  <inkml:trace contextRef="#ctx0" brushRef="#br0" timeOffset="6407">3937 1256 60,'-38'-28'46,"16"-3"2,19-1-8,22 5-25,18 6 0,22 10 3,18 7-5,24 15-13,17 7 0,20 7 0,16 7 0,16 3 0,12 1 0,12 0 0,10-3 0,9 0 0,5-6 0,8-6 0,3-6 0,-2-7 0,-5-7 0,-7-6 0,-12-5 0,-19-9 0,-17 4 0,-31 2 0,-30 1-61,-29 4-5,-32 6 1</inkml:trace>
  <inkml:trace contextRef="#ctx0" brushRef="#br0" timeOffset="6891">5431 2404 66,'-23'44'52,"5"-3"0,1-14 0,-1 0-35,18-27-4,-15-35-10,10-6-3,3-14 0,8-8 0,3-11 0,4-2 0,4-2 0,3 4 0,2 8 0,4 6 0,1 9 0,0 14 0,2 12 0,2 14 0,2 14 0,4 17 0,3 18 0,5 18 0,5 15 0,7 7 0,3 3 0,4 5 0,2-3 0,0-10 0,-4-14 0,-3-16 0,-5-20 0,-9-18 0,-7-22 0,-6-26 0,-7-22 0,-4-16 0,-3-9 0,-3-8 0,0 5 0,-3 7-25,-4 15-40,-1 18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21:29.156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116 58 60,'4'22'41,"-8"-1"0,1 5-10,-4 4-25,-3 3 3,-1 3 0,-3 1 0,0 1 0,-2-3-1,3-4-1,0-7-2,3-4-1,5-9-1,-1 1-1,13-26 0,5-9-1,8-9 0,7-9-1,8-6 0,7-6 0,6 0-1,4 0 0,-1 8 0,-3 9 1,-4 11 1,-7 13 1,-9 14-2,-9 13 2,-12 13 1,-8 10-1,-8 5-2,-3 4 0,-4-1 0,0-6 0,2-9 0,5-9 0,0 1 0,22-44 0,9-7 0,8-7 0,11-2 0,9 2 0,5 6 0,3 13 0,0 16 0,-2 20 0,-7 14 0,-7 13 0,-8 10 0,-7 2-28,-6-6-27,-9-10-2,-9-15-1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50:03.578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1603 108,'11'4'54,"8"2"-1,6-3-13,6-2-40,8-4 0,11-3-41,8-2-13,-2-5 3,-3 0-2</inkml:trace>
  <inkml:trace contextRef="#ctx0" brushRef="#br0" timeOffset="172">31 1800 113,'3'31'55,"15"-8"-1,17-10-21,12-8-47,12-8-39,9-3 0,0-6-1</inkml:trace>
  <inkml:trace contextRef="#ctx0" brushRef="#br0" timeOffset="2000">1777 1648 64,'-5'9'48,"6"8"0,1 4 1,4 8-37,5 10-4,6 4 1,5 5 0,3 0-1,3 1-8,0-9 0,1-8 0,-2-13 0,4-12 0,-2-17 0,0-11 0,1-16 0,-1-14 0,-4-17 0,0-11 0,-5-11 0,-5-6 0,-9-6 0,-7-2 0,-8 5 0,-4 7 0,-4 14 0,-2 12 0,1 14 0,3 13 0,5 14 0,7 10 0,12 9 0,14 4 0,12 2 0,16-1 0,15-2 0,19-3 0,19-7 0,15-2 0,14-1 0,6-3 0,-2 3 0,-2 4 0,-10 3 0,-13 9 0,-18 10 0,-18 7 0,-20 3 0,-15 7 0,-13 2 0,-10 0 0,-8 0 0,-4-1 0,-5-1 0,-4-3 0,2 1 0,-2-2-5,0-2-52,1 2-6,1-1 1</inkml:trace>
  <inkml:trace contextRef="#ctx0" brushRef="#br0" timeOffset="2687">2506 1983 81,'-21'-2'52,"4"-11"0,4-15 1,0-14-39,7-11-11,6-11-3,7-6 0,4-5 0,3-1 0,3 0 0,1 7 0,1 7 0,-1 10 0,1 15 0,2 16 0,1 18 0,3 24 0,4 18 0,3 17 0,4 14 0,6 9 0,5 4 0,4 0 0,1-13 0,0-11 0,0-16 0,-3-14 0,-5-18 0,-4-19 0,-5-18 0,-6-16 0,-6-15 0,-4-15 0,0-7 0,-6-8 0,-2 3-28,-2 9-33,-5 11-1</inkml:trace>
  <inkml:trace contextRef="#ctx0" brushRef="#br0" timeOffset="3500">4431 1339 108,'11'-2'55,"-11"2"0,0 0-18,-18 12-37,-7 1 0,-4 7 0,-6 4 0,-5 7 0,-5 3 0,-2 0 0,-2-1 0,4-1 0,2-3 0,5-3 0,6-5 0,6-5 0,7-2 0,6 0 0,7-1 0,6 1 0,9 1 0,9 1 0,8 0 0,8 0 0,9-3 0,8-5 0,8-4 0,5-8 0,-1-5 0,-1-7 0,-6-6 0,-6-3 0,-10-4 0,-9-2 0,-12-3 0,-11-2 0,-11-3 0,-10-1 0,-7-2 0,-4 4 0,-3 3 0,-1 5 0,3 12 0,2 8 0,7 9-54,1 1-6,25 13 0</inkml:trace>
  <inkml:trace contextRef="#ctx0" brushRef="#br0" timeOffset="4000">4689 1172 94,'0'0'51,"18"15"3,2 7-13,3 6-28,11 9-11,6 5-2,9 10 0,4 2 0,4 2 0,-2 2 0,-7-4 0,-6 0-17,-9-2-34,-14-7-3,-11-3-3,-15-8 3</inkml:trace>
  <inkml:trace contextRef="#ctx0" brushRef="#br0" timeOffset="4203">4848 1731 96,'-4'-44'52,"17"0"3,16-1-3,14-3-52,11-1 0,11-2-43,8 4-9,-4 0 0,-2 4-2</inkml:trace>
  <inkml:trace contextRef="#ctx0" brushRef="#br0" timeOffset="4640">1383 2254 45,'-18'3'46,"6"3"0,0-6 2,2 1-17,10-1-21,10-7-1,7 4 1,5 0-2,10 1-6,6-3-2,11 3 0,10 0 0,11 2 0,10-1 0,15 0 0,14-4 0,13-1 0,16-1 0,13-1 0,16-1 0,11 0 0,13 1 0,7 0 0,8 1 0,4-1 0,3 0 0,0-3 0,-1-2 0,-1-2 0,-7-3 0,-7-3 0,-11 2 0,-17-1 0,-13 5 0,-18 0-24,-23 0-35,-23 5-2,-24 1-1</inkml:trace>
  <inkml:trace contextRef="#ctx0" brushRef="#br0" timeOffset="5187">3070 3073 92,'-8'23'55,"0"-5"1,-2-12-4,-3-14-52,3-8 0,3-14 0,4-10 0,2-13 0,3-6 0,1-8 0,4 1 0,-1 0 0,5 7 0,0 10 0,2 11 0,4 12 0,3 17 0,6 20 0,4 18 0,5 17 0,7 17 0,3 14 0,6 11 0,3 2 0,4-1 0,1-10 0,-1-9 0,-2-18 0,-2-19 0,-4-25 0,-4-21 0,-7-20 0,-5-19 0,-3-18 0,-6-16 0,-1-9 0,-4-3 0,0 13 0,-7 12-16,-6 16-46,-7 22-3,-6 21 2</inkml:trace>
  <inkml:trace contextRef="#ctx0" brushRef="#br0" timeOffset="10375">6435 489 16,'0'0'32,"0"0"2,-6-13-16,1 1-3,0 2-3,1 1 1,-1 2 0,5 7 0,-11-1 0,-3 6-1,-2 9-3,-4 9-1,-4 13-1,-7 13 0,-2 21 2,-6 18-1,0 25 3,0 21-6,4 21-5,6 15 0,12 14 0,12 3 0,14-3 0,13-10 0,13-17 0,13-19 0,9-25 0,11-22-22,4-20-33,1-21-1,-2-13 0</inkml:trace>
  <inkml:trace contextRef="#ctx0" brushRef="#br0" timeOffset="11750">6606 1304 18,'-13'1'42,"7"6"4,-1 2-1,5 6-16,4 5-10,4 5-6,6 5-2,2 0-3,8 1 0,2-8 1,6-4-2,0-10-7,5-9 0,0-12 0,-1-8 0,-1-11 0,-3-7 0,-4-5 0,-2-9 0,-4-6 0,-4-5 0,-5-7 0,-2-7 0,-4-1 0,-1 2 0,-1 3 0,-1 5 0,0 10 0,2 12 0,2 14 0,6 15 0,5 12 0,8 5 0,7 5 0,10 2 0,8-2 0,8 0 0,7-2 0,6-3 0,3-4 0,3-1 0,1 1 0,-1 0 0,-4 8 0,-3 6 0,-8 5 0,-6 7 0,-8 3 0,-7 4 0,-7 0 0,-6 0 0,-6-3 0,-3-7 0,-4-4 0,-1-5 0,-3-6 0,-1-2 0,-1 1 0,1 0 0,-10-3 0,9-2-47,-1-1-14,1 0-1</inkml:trace>
  <inkml:trace contextRef="#ctx0" brushRef="#br0" timeOffset="12562">7281 1329 69,'-10'8'53,"-3"-3"1,3 2-2,0-1-30,10-6-17,-6-15-5,6-9 0,6-7 0,4-6 0,5-7 0,2-7 0,1-2 0,1 3 0,-1 3 0,-2 8 0,-1 10 0,0 12 0,2 12 0,4 15 0,3 12 0,2 7 0,7 9 0,2 5 0,5 1 0,-3-2 0,0-2 0,-2-6 0,-4-6 0,-4-6 0,-6-5 0,-4-7 0,-5-9 0,-3-9 0,0-12 0,0-13 0,0-10 0,2-7 0,1-8 0,3 3 0,-2 9-41,-4 7-21,-3 15 3</inkml:trace>
  <inkml:trace contextRef="#ctx0" brushRef="#br0" timeOffset="13203">6614 1834 70,'-21'5'51,"11"-2"1,2 0 2,41 4-34,15-4-12,21 1-8,20-4 0,22-2 0,13-2 0,13-1 0,6-1 0,3-4 0,-2 1 0,-10-4 0,-14 1-17,-14 7-41,-21 0-1,-21 3-1</inkml:trace>
  <inkml:trace contextRef="#ctx0" brushRef="#br0" timeOffset="13984">6759 2624 70,'-1'13'53,"2"1"0,4 9-1,5 6-29,1 2-19,6 6-4,1 3 0,3-2 0,0-6 0,2-4 0,-3-9 0,0-8 0,-3-13 0,0-12 0,-1-15 0,-3-10 0,-4-12 0,-3-9 0,-5-7 0,-3-2 0,-4 1 0,-2 3 0,0 10 0,0 8 0,3 8 0,8 13 0,7 7 0,7 5 0,10 4 0,10 1 0,10 0 0,9-4 0,8-2 0,9-5 0,6-2 0,5 0 0,2 2 0,0 3 0,-4 2 0,-4 6 0,-9 1 0,-8 4 0,-12 4 0,-11 2 0,-9-1 0,-8 1 0,-8-1 0,-4 1 0,1 0 0,-10-2 0,6 14 0,-3 3 0,0 7 0,-2 5 0,0 6 0,-2 6 0,2 8 0,0 0-27,-1-5-34,0-5 0</inkml:trace>
  <inkml:trace contextRef="#ctx0" brushRef="#br0" timeOffset="19406">7348 2918 75,'-2'21'47,"-5"-6"2,1 0-15,6-15-22,-6-9-1,2 0 2,1-8-2,3-6-8,-1-8-3,1-4 0,-1-7 0,1-2 0,0-2 0,0-2 0,-1 3 0,-2 3 0,2 8 0,1 5 0,0 8 0,-1 4 0,2 6 0,0 1 0,3 18 0,0 3 0,1-2 0,1 3 0,2 1 0,2 0 0,-1-3 0,1-2 0,-1-3 0,0-1 0,0 2 0,-9-6 0,11 2 0,0 5 0,0 5 0,3 5 0,2 6 0,5 5 0,1 6 0,5 8 0,1 2 0,3-2 0,0-2 0,0-4 0,-2-4 0,-1-7 0,-4-6 0,-4-5 0,-5-5 0,-2-3 0,-4-4 0,-1 2 0,-8-4 0,2-12 0,-2-3 0,0-8 0,0-6 0,0-7 0,0-8 0,-2-4 0,4-4 0,-4-7 0,5 4 0,-3 6-29,-4 4-34,0 5 1</inkml:trace>
  <inkml:trace contextRef="#ctx0" brushRef="#br0" timeOffset="20234">8151 0 26,'29'31'46,"14"18"6,8 17 1,10 19-27,13 26 1,6 23-4,6 23-21,-4 14-2,-2 16 0,-8 10 0,-9 6 0,-15-1 0,-13-2 0,-19-10 0,-15-9 0,-17-11 0,-21-14 0,-15-17 0,-9-21 0,-5-18-10,2-22-48,3-24-5,10-25 3</inkml:trace>
  <inkml:trace contextRef="#ctx0" brushRef="#br0" timeOffset="20734">9115 1407 98,'16'8'50,"1"-4"4,7 3-4,5-4-47,6-1-3,3-1-31,3-4-17,4 1-2,-6-3-1,-4 2 0</inkml:trace>
  <inkml:trace contextRef="#ctx0" brushRef="#br0" timeOffset="20906">9278 1629 121,'-11'22'56,"11"-5"-3,9-12-28,10-5-25,10-3-28,9-5-26,9 1 0,2-6 1</inkml:trace>
  <inkml:trace contextRef="#ctx0" brushRef="#br0" timeOffset="21531">10104 1167 54,'-12'-7'47,"0"1"4,12 18 2,3 4-28,4 8-9,5 6-7,7 8-9,2 2 0,3 4 0,2-2 0,1-4 0,-2-5 0,2-9 0,-2-9 0,-2-9 0,-2-14 0,-1-12 0,-2-15 0,-1-14 0,-4-12 0,-1-9 0,-7-11 0,-3-4 0,-4-5 0,-3 1 0,-4 7 0,-1 6 0,-2 9 0,1 12 0,1 8 0,0 12 0,4 8 0,1 7 0,4 5 0,0 1 0,15 15 0,9 2 0,9 5 0,12 3 0,10 1 0,11 2 0,10 0 0,6-2 0,5-4 0,1-4 0,-1-1 0,-3-2 0,-8 3 0,-8 8 0,-9 2 0,-10 4 0,-12 6 0,-9 5 0,-10 4 0,-7 2 0,-7 0 0,-4-6 0,-6 0 0,-3-1 0,1 0 0,-3-4-11,-1-4-50,3-3-3,2-4 3</inkml:trace>
  <inkml:trace contextRef="#ctx0" brushRef="#br0" timeOffset="22312">10677 1375 87,'-1'11'49,"1"0"3,0-11 0,4-12-37,-2-6-15,1-4 0,2-4 0,2-10 0,1-4 0,1-2 0,0-4 0,1 0 0,-1 1 0,1 2 0,-1 3 0,-2 8 0,-2 8 0,1 7 0,-1 1 0,4 24 0,3 12 0,1 9 0,1 9 0,7 6 0,2 4 0,3 3 0,-1 0 0,2-7 0,-2-7 0,-2-7 0,-3-7 0,-2-7 0,-5-10 0,1-12 0,-3-11 0,0-11 0,2-11 0,2-12 0,3-8 0,-4-5 0,1 5-25,-3 6-37,-4 9-1</inkml:trace>
  <inkml:trace contextRef="#ctx0" brushRef="#br0" timeOffset="23078">11536 1286 62,'11'13'50,"-1"1"3,2 4-13,5 8-12,-2 0-6,6 3-22,0 0 0,2 0 0,-2-5 0,0-4 0,-3-7 0,0-11 0,-3-11 0,-1-10 0,-2-11 0,-2-11 0,-2-10 0,-2-10 0,-4-9 0,-2-4 0,-3-3 0,-4-1 0,-1 3 0,0 6 0,1 8 0,0 8 0,1 8 0,3 10 0,1 9 0,2 10 0,3 7 0,1 2 0,10 7 0,6 3 0,6 1 0,6 1 0,8-2 0,8-2 0,6-4 0,6-4 0,4-1 0,2-3 0,1-2 0,1 2 0,-2 3 0,-4 0 0,-5 5 0,-9 5 0,-8 6 0,-8 7 0,-10 4 0,-7 7 0,-7 4 0,-6 5 0,-4 4 0,-4 0 0,-1 2 0,-3-4 0,3 4 0,-3-5 0,3 0-49,2-2-15,3-2 2</inkml:trace>
  <inkml:trace contextRef="#ctx0" brushRef="#br0" timeOffset="23750">12008 1477 75,'-13'11'52,"3"-3"0,0-10 0,2-9-28,2-7-24,1-10 0,4-6 0,1-10 0,2-4 0,2-6 0,1-1 0,2-2 0,1 4 0,-2 5 0,1 5 0,-1 6 0,-2 8 0,-1 9 0,1 8 0,-1 2 0,3 29 0,3 9 0,3 9 0,3 10 0,7 6 0,3 2 0,3 1 0,1-5 0,0-7 0,-2-8 0,-1-10 0,-5-12 0,-3-11 0,-3-12 0,-1-15 0,-2-11 0,-2-10 0,0-6 0,-3-5 0,-2-1-43,-2 3-21,-6 3 4</inkml:trace>
  <inkml:trace contextRef="#ctx0" brushRef="#br0" timeOffset="25093">13596 898 78,'0'0'50,"-6"9"0,-7 4 0,-10 7-23,-9 3-27,-6 6 0,-6 5 0,-4 5 0,-3 1 0,-1 0 0,3 2 0,4-1 0,7-4 0,8-1 0,8-3 0,11-6 0,10-2 0,10-5 0,9-5 0,9-5 0,5-6 0,8-7 0,5-7 0,4-2 0,1-6 0,0-1 0,-2-2 0,-4-1 0,-6 0 0,-8-1 0,-8 0 0,-8-5 0,-11-3 0,-9-1 0,-7-3 0,-5-3 0,-1 3 0,-3-1 0,5 7-20,4 6-34,3 6-3,10 5 0</inkml:trace>
  <inkml:trace contextRef="#ctx0" brushRef="#br0" timeOffset="25500">13731 875 88,'0'0'50,"0"0"3,27 35 0,-5 2-42,3 8-11,7 10 0,8 9 0,10 10 0,2 4 0,0 0 0,3-2-37,-4-4-17,-8-11 1,-9-10-3</inkml:trace>
  <inkml:trace contextRef="#ctx0" brushRef="#br0" timeOffset="25703">13853 1414 112,'-25'-24'52,"1"2"2,24 22-17,10-25-37,10 3 0,12-3-16,8 1-33,5-9-5,4 0 0,-2-2 1</inkml:trace>
  <inkml:trace contextRef="#ctx0" brushRef="#br0" timeOffset="26312">10468 1913 67,'-27'-6'48,"4"-1"0,11 0 1,0 2-31,12 5-6,24-6-3,12 0-5,18 3-4,18 0 0,23 4 0,22-1 0,25-1 0,21-3 0,21-3 0,17-3 0,13 1 0,10-3 0,6 1 0,0 3 0,-7 5 0,-11 7 0,-15 6 0,-22 2 0,-23 1 0,-22 1 0,-22-2-55,-26-8-6,-23-5 0</inkml:trace>
  <inkml:trace contextRef="#ctx0" brushRef="#br0" timeOffset="27218">10538 2872 42,'-9'7'46,"1"1"2,8-8 4,0 0-22,0 0-11,-1-11-5,2-6-10,5-5-4,0-12 0,3-7 0,0-10 0,2-9 0,-1-6 0,0-2 0,-1 3 0,-1 2 0,-2 8 0,-2 9 0,1 12 0,0 15 0,4 17 0,6 16 0,6 14 0,7 16 0,8 16 0,6 9 0,5 7 0,3 5 0,-1-5 0,-1-5 0,-2-12 0,-4-14 0,-5-22 0,-2-19 0,-4-23 0,-2-22 0,-5-14 0,-3-15 0,-8-9 0,-5-6 0,0 9 0,-5 8-7,-1 8-50,1 14-5,2 10 2</inkml:trace>
  <inkml:trace contextRef="#ctx0" brushRef="#br0" timeOffset="27890">11568 2578 109,'10'11'53,"0"5"0,3 8-13,3 6-40,2 4 0,4 5 0,1 2 0,2-1 0,-2-5 0,1-4 0,-3-8 0,0-9 0,0-13 0,0-9 0,-4-12 0,1-9 0,-2-10 0,-3-8 0,0-6 0,-3-4 0,-5 0 0,0-2 0,-2 5 0,-1 4 0,0 6 0,2 6 0,1 7 0,4 5 0,5 6 0,5 5 0,6 2 0,9 1 0,7 0 0,7-1 0,8-4 0,5-4 0,6-2 0,2-4 0,-1 0 0,-2 3 0,-4 1 0,-8 4 0,-6 7 0,-6 10 0,-9 8 0,-6 10 0,-7 7 0,-6 3 0,-1 3 0,-4 2 0,-2 0 0,-2-1 0,-3-2 0,-4-2 0,1-1 0,-4 0-41,-4-3-19,3-6 0</inkml:trace>
  <inkml:trace contextRef="#ctx0" brushRef="#br0" timeOffset="28625">12020 2928 85,'-4'10'48,"4"-3"1,0 2-2,-4-18-39,3-1-3,2-7-1,3-5 2,2-7-3,1-6-3,-1-8 0,2-1 0,-1-2 0,1 1 0,-2 3 0,1 4 0,-1 7 0,0 6 0,2 7 0,2 6 0,5 7 0,2 10 0,5 7 0,6 5 0,3 6 0,3 5 0,3 3 0,1 6 0,-1 1 0,-1-4 0,-3-4 0,-4-1 0,-4-4 0,-4-6 0,-4-11 0,-3-9 0,-3-14 0,0-13 0,1-11 0,-1-14 0,3-8 0,2-7 0,1-3-49,-1 4-15,-2 7 2</inkml:trace>
  <inkml:trace contextRef="#ctx0" brushRef="#br0" timeOffset="29953">14380 1486 117,'29'6'50,"2"-3"-8,-3-8-27,-1-9-66,6 1-3,-1-6-2</inkml:trace>
  <inkml:trace contextRef="#ctx0" brushRef="#br0" timeOffset="30125">14404 1641 121,'-24'19'57,"0"1"-2,24-20-33,0 0-22,0 0 0,38-14 0,3 1-51,6-5-4,2 1 0,-2-5 1</inkml:trace>
  <inkml:trace contextRef="#ctx0" brushRef="#br0" timeOffset="30453">14874 1483 103,'0'0'57,"-28"14"1,1 1-21,27-15-37,-13-23 0,4-3 0,7-3 0,4-6 0,3-8 0,3-7 0,1-4 0,0 0 0,-1-1 0,-1 4 0,-2 6 0,-1 7 0,-3 9 0,0 0 0,-1 29 0,0 0 0,5 44 0,2 6 0,3 4 0,5 7 0,6 4 0,4-1 0,3-7 0,5-8 0,0-14 0,1-15 0,-2-12 0,-2-18 0,-4-13 0,-4-14 0,-4-12 0,-7-8 0,-5-5 0,-3 3 0,-4 7-29,-3 10-32,-3 16 2,0 2-2</inkml:trace>
  <inkml:trace contextRef="#ctx0" brushRef="#br0" timeOffset="31156">14455 2132 118,'-4'26'58,"44"-11"-2,13-5-33,12-2-23,18-3 0,17-4 0,15-4 0,10-4 0,8-6 0,0-2 0,-3-3 0,-8 4 0,-11 3-48,-22 1-7,-21 7 1,-31 3-1</inkml:trace>
  <inkml:trace contextRef="#ctx0" brushRef="#br0" timeOffset="31531">14394 2938 0,'-24'16'40,"24"-16"5,0 0 0,0 0-13,0 0-3,0 0-3,0 0-2,0 0-10,0 0-14,-8-28 0,4-8 0,4-6 0,1-6 0,3-1 0,1-1 0,1 2 0,0 5 0,0 9 0,3 12 0,1-1 0,-10 23 0,28 24 0,-2 8 0,2 11 0,2 8 0,1 4 0,0-1 0,2-2 0,-3-7 0,0-8 0,-3-10 0,-3-12 0,1 0 0,-6-39 0,-3-9 0,-1-12 0,-3-7 0,-3-8 0,-1 1 0,-5 0 0,-3 8-52,-2 10-9,-3 13 0</inkml:trace>
  <inkml:trace contextRef="#ctx0" brushRef="#br0" timeOffset="32218">14968 2784 77,'0'0'54,"0"24"0,9 3-2,6 1-34,5-1-18,5 2 0,2-3 0,0-3 0,1-5 0,-2-3 0,0 1 0,-26-16 0,0 0 0,0 0 0,20-27 0,-12-1 0,-10-7 0,-4-4 0,-4-5 0,-3-1 0,0-1 0,0 2 0,-1 4 0,2 7 0,3 5 0,1 2 0,8 26 0,0 0 0,16-24 0,0 0 0,9 12 0,6-2 0,6-1 0,6 2 0,7 0 0,6 0 0,3 0 0,2 3 0,2-1 0,-3 2 0,0 2 0,-4-2 0,-6 2 0,-9 4 0,-7 2 0,-5 2 0,-6 4 0,2 1 0,-25-6 0,13 23 0,-4-2 0,1 2 0,-10-23 0,10 32 0,-3-5 0,-1-6 0,0 2 0,-6-23 0,0 0-13,6 24-44,1 1-5,-7-25 2</inkml:trace>
  <inkml:trace contextRef="#ctx0" brushRef="#br0" timeOffset="32906">15383 3125 76,'-24'5'55,"24"-5"-2,-31-16 0,5-4-41,2 2-6,12-9-6,4-4 0,1-4 0,4-5 0,2-1 0,3-2 0,-1 1 0,1 4 0,1 4 0,1 9 0,0-1 0,-4 26 0,0 0 0,0 0 0,27 33 0,-2 2 0,0 2 0,3 1 0,1-1 0,1-2 0,0-4 0,2-4 0,-3-6 0,-3-3 0,-1-6 0,0 1 0,-25-13 0,0 0 0,24-26 0,-8-2 0,-6-9 0,-4-8 0,-3-1 0,-2-1 0,-2 3-10,-6 8-47,-7 7-5,-7 7 2</inkml:trace>
  <inkml:trace contextRef="#ctx0" brushRef="#br0" timeOffset="33718">15464 1170 46,'24'11'48,"-1"0"0,-7 14 1,-3 0-25,-5 8-12,-6 4-3,-5 6-2,-7 2-4,-9 2 2,-7-3-1,-7-2-4,-5-6 0,-3-4 0,4-8 0,1-6 0,6-6 0,0-1 0,30-11 0,0 0 0,0 0 0,0 0 0,34 0 0,3-1 0,3-1 0,5-1 0,-2-1 0,0-3 0,-3-2 0,-3-1 0,-7-1 0,-3 0 0,-1-1 0,-26 12 0,10-25 0,-6 4 0,-6-1 0,-6-2 0,-3-3 0,-5-1 0,-3-2 0,-1-1 0,0 4 0,1 0 0,0 0 0,19 27-24,-15-22-34,1 1-2,14 21 1</inkml:trace>
  <inkml:trace contextRef="#ctx0" brushRef="#br0" timeOffset="34234">15675 1228 99,'0'0'54,"25"15"2,-2 2-10,6 2-46,6 2 0,6 6 0,6 3 0,4 1 0,2 0 0,-3-3-10,-5-4-41,-5-2-5,-14-5 0,1 1 1</inkml:trace>
  <inkml:trace contextRef="#ctx0" brushRef="#br0" timeOffset="34453">15716 1630 113,'0'0'58,"15"-26"-2,15-9-28,15-7-28,14-7 0,12-4 0,14-6-44,4-4-11,-3-2-1,-11 2 0</inkml:trace>
  <inkml:trace contextRef="#ctx0" brushRef="#br0" timeOffset="34937">15220 859 106,'15'-35'54,"-15"35"0,0 0-13,-24 39-41,-7 13 0,-10 17 0,-7 16 0,-10 12-23,-9 6-29,-6 7-2,-7-6 0</inkml:trace>
  <inkml:trace contextRef="#ctx0" brushRef="#br0" timeOffset="35390">14826 2653 111,'-40'69'54,"-10"9"-1,-13 6-16,-9 9-41,-3 7-45,2-4-5,7-2 1,3-11-2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50:40.937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518 303 27,'23'2'50,"-23"-2"3,0 0 0,0 0-27,-9 33-5,-6-6 0,-3 7-17,-8 4-4,-4 5 0,-6-1 0,-6 4 0,-5 6 0,0-7 0,-2-2 0,1-6 0,2-1 0,6-9 0,5-4 0,8-2 0,1 2 0,26-23 0,0 0 0,18 32 0,12-6 0,13-2 0,12-1 0,9-5 0,9-7 0,4-5 0,3-6 0,-1-11 0,-4-14 0,-6-5 0,-10-7 0,-9-1 0,-11-2 0,-12 0 0,-14 1 0,-12 4 0,-14-1 0,-15-2 0,-13 1 0,-11-3 0,-8 1 0,-1 1 0,1 0 0,4 3 0,14 17 0,12 4-26,0 1-33,30 13-2,22 1-3</inkml:trace>
  <inkml:trace contextRef="#ctx0" brushRef="#br0" timeOffset="688">171 20 33,'0'0'46,"-25"-4"5,0 0-18,25 4-2,0 0-7,0 0-3,0 0-5,0 0-16,0 0 0,0 0 0,0 0 0,-22-6 0,0 0 0,22 6 0,0 0 0,0 0 0,0 0 0,0 0 0,0 0 0,0 0 0,0 0 0,0 0 0,0 0 0,0 0 0,0 0 0,0 0 0,0 0 0,0 0 0,0 0 0,0 0 0,0 0 0,0 0 0,0 0 0,0 0 0,0 0 0,0 0 0,0 0 0,0 0 0,0 0 0,0 0 0,0 0 0,0 0 0,0 0 0,0 0 0,0 0 0,0 0 0,0 0 0,0 0-34,0 0-21,0 0-3,0 0-2</inkml:trace>
  <inkml:trace contextRef="#ctx0" brushRef="#br0" timeOffset="1609">1127 528 51,'0'0'46,"0"0"5,0 0 4,0 0-35,39 24-7,-1 3-4,4 4 1,2-1-10,3 1 0,-1 3 0,-1-3 0,-3-6 0,-5-7 0,-3 0-17,-6 0-27,0 0-10,-28-18 4,0 0-3</inkml:trace>
  <inkml:trace contextRef="#ctx0" brushRef="#br0" timeOffset="1844">1206 923 50,'-26'-11'46,"2"1"1,28-13 4,9-4-24,9-3-15,4-4-7,8-1-9,5-1 0,0-7-21,0 0-23,1 4-2,-4-2 0,-3 3 2</inkml:trace>
  <inkml:trace contextRef="#ctx0" brushRef="#br0" timeOffset="2078">1165 123 60,'0'0'51,"0"0"-2,-14 22 4,1 0-38,13-22-4,37 9 1,5 1-8,2-2-4,7 0 0,0 0 0,0-8 0,2-1-19,-2 0-32,-5 0-7,-4 2 0</inkml:trace>
  <inkml:trace contextRef="#ctx0" brushRef="#br0" timeOffset="2625">2298 381 62,'0'0'49,"0"0"-1,0 0-9,0 0-24,0 0-2,25 11-2,6-3-3,6-7-7,4-7-11,3-1-26,2 2-16,-7 1 1,-4 4-3</inkml:trace>
  <inkml:trace contextRef="#ctx0" brushRef="#br0" timeOffset="2828">2394 497 69,'1'28'50,"1"0"-2,23-21-5,0 2-62,4-3-31,9-3 0,0-11 1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50:44.406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542 108 83,'0'0'55,"0"0"1,0 0-5,0 0-41,0 0-10,-25 28 0,1 0 0,-5 1 0,-4 0 0,-5 0 0,-2 3 0,-1 2 0,1 0 0,4-5 0,4-6 0,10 0 0,9-2 0,12 1 0,0 1 0,28-9 0,9 0 0,8 2 0,8 5 0,6-6 0,4-7 0,2-2 0,-2-2 0,-3-4 0,-6-2 0,-9-4 0,-8-11 0,-11-4 0,1 2 0,-29-16 0,-8-9 0,-10-2 0,-9-6 0,-4-3 0,-3 1 0,2 4 0,1 9-51,5 12-12,1 0 2</inkml:trace>
  <inkml:trace contextRef="#ctx0" brushRef="#br0" timeOffset="578">912 16 118,'0'0'56,"28"18"0,5 0-31,7 8-25,6 4 0,10 4 0,3 1 0,3-7 0,2-4 0,-7-1 0,-2-1-24,-8-3-30,-12-2-3,-13-3 0</inkml:trace>
  <inkml:trace contextRef="#ctx0" brushRef="#br0" timeOffset="765">1098 414 105,'-31'-2'61,"30"-31"-6,10-1-21,10 0-34,12-6 0,12-13 0,12-3-28,8-2-26,3 2-3,0 8 1</inkml:trace>
  <inkml:trace contextRef="#ctx0" brushRef="#br0" timeOffset="1219">0 576 60,'-25'18'54,"25"-18"0,24 8-4,14-1-31,13-5-4,18 2-12,13-4-3,19 3 0,10 1 0,15 0 0,6-2 0,9 5 0,4 4 0,5-3 0,0 0 0,-2-2 0,-4-6 0,-6-7 0,-5 0 0,-12-3-21,-13-5-37,-14-1-7,-18 3 2</inkml:trace>
  <inkml:trace contextRef="#ctx0" brushRef="#br0" timeOffset="1734">171 1160 52,'-6'24'53,"9"7"-5,4 6 2,4-1-26,7 8-9,3 7-4,4 2-9,-2-2-2,1-6 0,-4-14 0,-1-6 0,2 1 0,-21-26 0,19-31 0,-3-10 0,-5-11 0,-2-4 0,-3-7 0,-4-9 0,-3 0 0,-3-1 0,-1 4 0,-2 10 0,-1 6 0,1 7 0,1 8 0,1 8 0,3 8 0,-1 1 0,3 21 0,0 0 0,23 1 0,5-1 0,8 1 0,11 2 0,10 1 0,11-1 0,8-1 0,8 3 0,4-2 0,3 1 0,3-2 0,1 0 0,-1 0 0,1-2 0,-2-2 0,-3-3 0,-3-1 0,-4 4 0,-5 0 0,-6-2 0,-8-1 0,-7 1 0,-9 0 0,-8 1 0,-9 3 0,-8-3 0,1 1 0,-24 2 0,0 0 0,0 0 0,0 0 0,0 0 0,0 0 0,0 0 0,12 24 0,1-1 0,-19 1 0,-1 7 0,1 10 0,-3 1 0,5 2-46,2-3-19,1-10-2</inkml:trace>
  <inkml:trace contextRef="#ctx0" brushRef="#br0" timeOffset="2578">1077 1561 34,'-11'27'60,"1"0"-12,10-27 4,0 0-36,-25 5-11,2 1 6,18-30 1,3-10-2,1-7-7,2-3 1,1 1-4,3-4 0,0-2 0,2 2 0,1 3 0,-1 9 0,0 6 0,0 7 0,1-1 0,-8 23 0,0 0 0,24-9 0,1 9 0,2 7 0,4 3 0,5 5 0,5 7 0,3-3 0,3 6 0,0 4 0,-3 2 0,-3-1 0,-1-1 0,-4-3 0,-5-4 0,-5 2 0,-3-8 0,0 2 0,-23-18 0,0 0 0,0 0 0,0 0 0,23-31 0,-8 0 0,-6-6 0,0 0 0,-2-3 0,5 1 0,1-1-31,0 2-29,1 4-4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50:50.890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0 326 100,'31'-9'53,"1"1"0,5 1-4,6-1-49,10-2 0,9 1 0,8-4 0,6-4 0,3 2 0,-2 2 0,-2-1 0,-9 0-19,-8 3-28,-10 6-7,-13-2 0,0 2 0</inkml:trace>
  <inkml:trace contextRef="#ctx0" brushRef="#br0" timeOffset="281">337 18 57,'0'0'54,"0"0"-2,0 0-2,-27-13-27,0 0-11,27 13-5,0 0-7,-30 17 0,3 6 0,0 1 0,0-3 0,-1 2 0,2 3 0,0 1 0,2-3 0,4-1 0,7 1 0,4-1 0,8 3 0,7 0 0,8 0 0,5 0 0,7 1 0,6-4 0,7-1 0,9-3-13,6-2-41,2-6-4,3-6-5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50:52.031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71 212 9,'24'-19'42,"-1"0"4,-23 19 2,0 0-22,0 0-4,0 0-8,0 0 0,8 38 1,-15 1-6,-5 3 1,-6-2-10,-1 1 0,-1 1 0,2 0 0,3-3 0,3-4 0,7-2 0,6-1 0,8 1 0,9 2 0,6-3 0,10 0 0,7 0 0,8-3 0,4-4 0,4-5 0,2-6 0,0-13 0,-1-10 0,-4-7-16,-5-8-32,-5-8-6,-9-6-2,-8-1-1</inkml:trace>
  <inkml:trace contextRef="#ctx0" brushRef="#br0" timeOffset="375">190 306 70,'-23'16'47,"30"6"6,1 0-5,14-12-39,12 1-1,13-7-3,10-8-6,5-10-8,3-4-29,-3-9-12,-1-3 1,-12-5-2</inkml:trace>
  <inkml:trace contextRef="#ctx0" brushRef="#br0" timeOffset="578">136 77 72,'-36'15'52,"36"-15"0,0 0-4,25 11-35,10-13-8,12-10-8,11-5-30,9-1-16,0-8-2,1-2 0</inkml:trace>
  <inkml:trace contextRef="#ctx0" brushRef="#br0" timeOffset="906">768 501 42,'14'25'49,"-14"-25"2,9 24 3,1 1-29,-10-25-12,0 0 8,0 0-21,0 0 0,0 0 0,0 0 0,0 0 0,-3-25 0,6-7 0,6-5 0,4-2 0,10-3 0,6-4 0,6 1 0,8 11 0,0 8-10,5 5-45,2 12-3,-1 3-2</inkml:trace>
  <inkml:trace contextRef="#ctx0" brushRef="#br0" timeOffset="1140">1354 346 39,'-3'21'49,"-3"6"-1,5 3 5,-1-1-21,1-2-19,5-2-4,6-1 0,7-2-6,1 1-3,8-7 0,1-7 0,2-9 0,0-6 0,-1-1 0,-6-8 0,0 1 0,-15-17 0,-5 3 0,-6 0 0,1 1 0,3 27 0,-22-33 0,1 1 0,21 32 0,0 0 0,0 0 0,0 0 0,0 0 0,0 0 0,0 0-26,0 0-25,0 0-4,0 0-1</inkml:trace>
  <inkml:trace contextRef="#ctx0" brushRef="#br0" timeOffset="1781">1089 570 18,'0'0'42,"6"27"2,2 2 3,-8-29-26,0 0-4,19 26-3,0 0 4,-19-26-3,0 0 1,22 13-13,2-1-3,-24-12 0,4-39 0,-3-2 0,2-5 0,-1-7 0,3-3 0,1-4 0,3 4 0,5 13 0,3 2 0,5 6-55,5 9-4,1 7-1</inkml:trace>
  <inkml:trace contextRef="#ctx0" brushRef="#br0" timeOffset="2453">1534 409 83,'0'0'32,"0"0"0,0 0 0,0 0-5,0 0-8,0 0-4,-23-23-4,0-1-7,23 24-4,-33-23 0,7 10 0,0 1-6,26 12-16,0 0-24,0 0-7,0 0 1,0 0 1</inkml:trace>
  <inkml:trace contextRef="#ctx0" brushRef="#br0" timeOffset="2859">1862 383 28,'9'27'44,"-1"6"6,-7-4 6,-2-4-34,2 5-4,-1-8 1,0 2-1,0-24-18,0 0 0,0 0 0,0 0 0,0 0 0,13-45 0,5-3 0,7 2 0,6-5 0,6 0 0,6 13 0,2 8 0,3 7-50,1 11-8,-3 11-2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50:55.312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27 379 100,'0'0'49,"8"26"2,-8 4 1,-4 3-49,-2 6-9,-3 3-23,1-3-20,3-1-5,2-1 3,3-37 1</inkml:trace>
  <inkml:trace contextRef="#ctx0" brushRef="#br0" timeOffset="172">163 43 92,'5'-21'28,"-1"-1"-24,-4 22-16,0 0-33,0 0-1</inkml:trace>
  <inkml:trace contextRef="#ctx0" brushRef="#br0" timeOffset="281">265 519 80,'-1'60'59,"-4"-12"-5,1-13 1,0-13-48,1-1-7,17-47 0,8-9 0,8-7 0,6 5 0,5 8 0,5 7 0,1 12 0,0 17 0,-5 15 0,0 8-48,0 4-8,1-5 1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50:56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79 359 48,'0'0'44,"0"0"0,0 0 3,-24 22-34,8 2 0,0 3-5,4 0 2,1 1 0,11-28-4,0 0 0,0 0 0,0 0-6,25-39 0,3-7 0,5-1 0,2 2 0,3 8 0,-1 5 0,-2 7-2,-5 13 4,-5 17-2,0-1 0,-17 32 0,-5 3 0,-4-2 0,-4 2 0,-1-3 0,0-9 0,2 0 0,4-27 0,0 0 0,19-23 0,3-9 0,4-10 0,2-6 0,1 0 0,-1 6 0,-1 6 0,-4 7 0,1 0 0,-24 29 0,0 0 0,13 36 0,-6 6 0,-3 0 0,1 7 0,1 1 0,6-3 0,5-4 0,8-9 0,6-8 0,5-10 0,5-9 0,4-17 0,2-7 0,1-10 0,0-8 0,-3-11 0,-4-8 0,-5-5 0,-7 2 0,-8 3 0,-8 4 0,-8 8 0,-10 9 0,1 0 0,-21 43 0,-1 11 0,1 13 0,2 9 0,5 8 0,4 8 0,10 1 0,8-3 0,11-6 0,9-7 0,9-13-11,4-13-45,5-13-3,3-12 0</inkml:trace>
  <inkml:trace contextRef="#ctx0" brushRef="#br0" timeOffset="718">1610 53 0,'0'0'39,"0"0"2,-27-12 3,2 5-19,-1 13-4,-1 12-6,3 13-1,0 5-2,6 5-2,2 4-3,4 6 0,6 1-6,5-5 3,4-12-1,5-13 0,0 2-1,-8-24-2,31-19 0,-2-8 1,-1-12 2,-1-6-4,-2 0 2,0 4 0,-5 1 1,-3 6-2,-5 7 0,0 1 0,-12 26 0,0 0 0,-4 26 0,-3 5 0,0 8 0,0 10 0,1 4 0,2 1-40,2-5-10,8-3-3,3-13 2</inkml:trace>
  <inkml:trace contextRef="#ctx0" brushRef="#br0" timeOffset="1125">1974 112 102,'-14'32'52,"-3"11"-2,-3 2-13,0-1-27,4 0-6,6-8-4,6-8 0,-1 1 0,5-29 0,0 0 0,28-14 0,-2-4 0,-2-9 0,0-4 0,0-4 0,2-2 0,0 5 0,-3 8 0,2 8 0,-1 2 0,2 9 0,-2 12 0,-1 13 0,-3 13 0,-1 14 0,-1 4 0,-4 1 0,1 7-4,-2 2-53,-3-6-4,0-10-3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48:25.781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51-1 21,'-17'7'31,"1"-6"-2,7 0-19,0 2-1,9-3-2,17 11 1,5 0 1,7-3 3,8 0 1,9 4-1,10-5 0,10 0-2,10-2-1,9-3-2,9-3 0,7 2-2,9-1-1,7-2-2,3 0 2,3 4 0,2 0-3,3 1 2,4 1-1,2-3 0,2-2-1,2-1 1,5 0-2,3-5 3,3-1-1,0 0 1,2-1-2,1 0-1,-2 3 3,0 2-2,-2-4 1,-2 4-2,-2 1 1,0-3-1,-2 3 3,-3 0-3,-1 2 0,-2 1 0,-1 4 0,-1 3 0,-3 0 0,-1 0 0,-2 3 0,0 1 0,1-4 0,-2 4 0,0-3 0,0-2 0,0 0 0,3-1 0,1-1 0,1 2 0,1 1 0,0-5 0,1 2 0,2 1 0,1 0 0,0 0 0,2 0 0,1-2 0,4-4 0,4 1 0,3-4 0,4-4 0,2-1 0,5 2 0,1-2 0,2 1 0,2 3 0,-1 0 0,-1 0 0,-2 5 0,-1 1 0,-3-1 0,-2 3 0,-1-1 0,-7-1 0,-2 3 0,-4 1 0,-5-2 0,-5-1 0,-11-2 0,-11 0-34,-9-2-23,-18-2 2,-17 3 3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49:09.375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13 86 73,'-6'-13'45,"-1"-1"3,7 1-17,7 2-13,5 0-6,9 2-4,5 3-4,5 3 2,1-1-2,1 3-1,-3 3 0,-6 7-3,-8 4 0,-7 3 0,-10 3 0,-8 3 0,-8 3 0,-8 3 0,-3 1 0,-1-1 0,2-3 0,5 3 0,6-2 0,11-5 0,10-3 0,13-5 0,12-4 0,9-3-16,6-8-37,8-8-3,-2-9-1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49:10.265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3 144 27,'-9'5'43,"0"-1"1,9-4-3,0 0-17,0 0-15,0 0-1,8 9-1,3 2-1,6 1-1,6-2 2,11 4 2,8-2-3,13-2 2,12-2-1,15-3-3,13-5-4,13 0 0,12-2 0,11-3 0,10-3 0,7 3 0,7-2 0,8 1 0,6 1 0,5-2 0,8 1 0,7 0 0,6 1 0,5 0 0,8-2 0,2 3 0,4 1 0,6 2 0,-1-1 0,1 1 0,1-1 0,2-1 0,-1-1 0,4-3 0,0 0 0,1 0 0,2-1 0,1 0 0,-1 1 0,1 2 0,-2 1 0,-4 0 0,-2 2 0,-1-2 0,-2 0 0,0-1 0,-1-1 0,-2-1 0,-4-1 0,-2 1 0,-4-2 0,-6 0 0,-6 4 0,-10 2 0,-6 1 0,-5 3 0,-5-1 0,-5-1 0,-6 1 0,-4 1 0,-6-3 0,-5 1 0,-8 0 0,-12 0 0,-10 2 0,-11 2 0,-13 0 0,-10 0 0,-10 4 0,-13-2 0,-8 0 0,-7 0 0,-9-1 0,-8-1 0,-5 1 0,-6 0 0,-4-2 0,1 0 0,-9-2 0,0 0 0,0 0 0,0 0 0,0 0 0,0 0 0,4 10 0,-2 3 0,-2 1 0,0 7 0,-2 7 0,-3 6 0,-2 5 0,-2 5 0,-1 3 0,-2-1 0,1 2 0,0-7 0,6-5-43,10-7-18,7-11 4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21:36.953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507 1149 3,'2'-55'37,"-10"-7"4,-2 1-9,-6 1-9,-5 3-4,-4 9 1,-4 6-7,-1 11 0,-4 10-2,-2 14-2,-3 11-2,1 14-3,-1 10-2,2 13 0,2 12-1,3 10 0,4 12-1,5 5 1,8 5-1,6 2 0,8-5 0,6-6 0,9-11 0,6-13 0,5-13 0,4-14 0,4-16 0,0-13 2,2-13-3,-1-13 3,-2-13-1,-2-14 0,-2-16 0,-2-14-1,-3-12 1,-1-13-1,-3-8 2,-1-7-3,-1-1 1,-1 7 0,-1 6-1,0 10 0,-3 13 1,-2 15 1,-1 16-2,-4 15 2,0 13-2,-2 13 3,2 0-1,-9 50 2,0 17 1,-1 20-4,-1 22 0,0 21 0,0 16 0,6 13 0,6 2 0,9-3 0,8-10 0,7-19-13,11-21-26,8-18-14,2-25 0,4-17-2</inkml:trace>
  <inkml:trace contextRef="#ctx0" brushRef="#br0" timeOffset="640">1194 877 81,'28'10'46,"3"-5"-2,6-6-18,3 1-58,2-8-12,7 1-2,-4-10 2</inkml:trace>
  <inkml:trace contextRef="#ctx0" brushRef="#br0" timeOffset="843">1452 1046 25,'35'12'35,"3"-6"-29,4-6-5,4 2-30,-2-7-6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50:48.218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511 11 94,'-2'-15'49,"1"1"5,-6 35-3,-6 17-44,-4 16-7,-2 18 0,-4 18 0,-4 16 0,-6 12 0,-6 11 0,-3 7 0,-3-5 0,0-3 0,2-6 0,5-10 0,4-14 0,8-9 0,4-15 0,7-17 0,4-7 0,4-10 0,4-12 0,3-4 0,1 0 0,-1-24 0,0 0 0,0 0 0,0 0 0,19 22 0,0 2 0,-19-24 0,0 0 0,0 0 0,27 16 0,0 1 0,-27-17 0,0 0 0,28 12 0,0 1 0,-28-13 0,26 8 0,-3 0 0,3 4 0,1 1 0,2 0 0,2 1 0,4-1 0,1 3 0,4 4 0,0-3 0,0-3 0,2-6 0,2-4 0,-1 1 0,2 7 0,0-1 0,0-3 0,2-1 0,0 4 0,0 2 0,0 4 0,1 0 0,0-4 0,-1-4 0,0 4 0,-2 1 0,1-1 0,2 0 0,-1 3 0,0-1 0,1-5 0,2-3 0,1-6 0,1-2 0,1-1 0,1 0 0,1-6 0,-1-4 0,0 1 0,-3-1 0,-1 6 0,0 3 0,-4 1 0,-1 0 0,-3 1 0,0 7 0,-2 1 0,1 5 0,2-3 0,-2-3 0,1 2 0,2 0 0,1-1 0,0-4 0,0 2 0,1 1 0,-2-3 0,1-1 0,0-2 0,-1-4 0,0 5 0,-2 0 0,2-2 0,-1-1 0,2 2 0,-2 3 0,3 0 0,1-2 0,1-8 0,1 3 0,0 1 0,0-2 0,2 0 0,-1-3 0,-1 4 0,-2 4 0,-3 5 0,0-2 0,-3-3 0,-1 2 0,0 2 0,-3 0 0,0 0 0,0-7 0,-1 1 0,-2 3 0,1 6 0,-1-5 0,-1 1 0,0 2 0,0-2 0,-2 1 0,1 1 0,1-4 0,0-5 0,0 3 0,-1-1 0,0 0 0,2 3 0,-1 0 0,1 2 0,-1 5 0,2 0 0,3-2 0,1-1 0,2 2 0,3-1 0,0-2 0,4-6 0,0-4 0,2 4 0,-1 2 0,1-1 0,-1 0 0,0 2 0,1 6 0,1 4 0,0-1 0,0-3 0,2-4 0,0 3 0,2 1 0,1-1 0,2-2 0,1 1 0,0 1 0,2 4 0,4-2 0,4-6 0,3-2 0,3-3 0,2-3 0,2-3 0,5-3 0,-1-5 0,2 3 0,1-1 0,1-3 0,0 3 0,0-3 0,-2 0 0,0 4 0,-3 0 0,-1-4 0,-5 4 0,-6 8 0,-4 0 0,-6 4 0,-4 1 0,-7 1 0,-7 3 0,-6 7 0,-5-2 0,-4-4 0,-5-5 0,2 0 0,-24 1 0,21-27 0,-4-4 0,-2-5 0,1-11 0,2-10 0,1-8 0,5-11 0,4-3 0,4-4 0,1-8 0,4-4 0,1 2 0,1 0 0,-1 3 0,-5 6 0,-1 5 0,-6 6 0,-4 10 0,-7 7 0,-6 8 0,-8 8 0,-6 9 0,-9 4 0,-6 4 0,-8 4 0,-5 1 0,-7-1 0,-4-1 0,-5 3 0,-5-3 0,-2-1 0,-5 1 0,-2 1 0,-5-1 0,-5 3 0,-2 0 0,-3-3 0,-2 3 0,-4 2 0,-4-1 0,-5 2 0,-2 2 0,-2 0 0,-4 1 0,-6 6 0,-4-1 0,-3-1 0,-3-1 0,-2 3 0,-3-3 0,-4 4 0,-2 1 0,-2-2 0,-2-1 0,-2 2 0,-2 3 0,-3-1 0,-2 3 0,-1 2 0,-2 2 0,-2 1 0,-2 4 0,-2-4 0,2 0 0,-2-3 0,-2-2 0,0-5 0,-1-6 0,-1-4 0,-2-4 0,-1 0 0,-2 3 0,-2-3 0,-1-3 0,-3 4 0,-3 2 0,-1 2 0,-3 2 0,1-1 0,3-1 0,5 2 0,10 1 0,17 1 0,15-5-18,19-4-40,23-5-3,21-9 1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54:50.203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0 70,'8'1'30,"1"2"-28,-1-4-2,1-1-39,-9 2-11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21:46.937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87 3,'58'5'3,"1"-1"0,3 1 0,1-1-1,3-2-2,3 1 1,5-1-1,2-1 1,2-1-1,2-1 2,1 1-2,1-1 3,0 0 0,-1-1 0,0 0 0,-3 2 1,0 2 0,-2-1 0,-1-2 1,1 1-1,0 1-1,-2-1 0,-1-1 1,0-1-2,0-2 1,1 0 0,0 0-1,0-1-1,2-2 2,2 0 0,1 0-1,1 2 3,3-1-2,-1-1 2,1-1 0,0 2 2,0 1-2,-1 1 1,-3-1 0,0-1-2,-4 2 0,-1 2-1,-3 1-1,-3-1-1,-2-1 1,-4 2-1,-2 1 0,-5 0-1,-5-1 0,-4 0-7,-7-1-20,1 4-10,-10-3 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22:03.625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0 113 6,'22'2'7,"1"-2"-2,4-2-2,4-1-2,6 0 1,4-1-2,5-1 1,3-2 1,3 0-2,2 0 1,1 0 0,0-1 0,-1-2-1,-2 1 3,0 1 0,-2-2-3,-2 2 3,-1-1-1,-3 4-1,-1 3 1,-1 1 2,1 1-4,-1 3 0,1 0 3,0 2-2,-1 1 1,1-2 0,0-1 1,-1 2-1,-3 0 2,-2-2 1,-5-1 0,-1 0-2,-3 2 4,-2-1-4,-3 0 1,-1 0-1,0-2-1,0 1-1,0 0 0,3-1 1,1-2-2,1 0 0,4 1 1,0 0 0,1 0-1,1 1 0,-2 0 0,-1 0 0,-3 2 0,-3 0 1,-1-1-1,-4 0 2,0 3 1,-1-2 0,4-1 1,1-2 1,5-2-3,3 0 2,3 0-1,3-2-1,2-1-1,0 1-1,1 1 0,0 2 0,-2 0 0,0 0 1,-2 1-1,-3 1 0,-2-1 0,-2 0 2,-3 0-2,-4 0 0,0 0 1,-5 0-1,0 0 1,0 1 0,-1 0-1,-1 1 0,1 2 0,0 1 1,1 0-1,2 0 1,1 1 0,0-1-1,2 1 1,-2-3 1,0-3-2,-2-1 2,-1 1 0,-2-1-1,-2-2-1,0-1 0,-3 2 1,0 1-1,0 3 0,1 0 0,1 1-1,2 0 2,1 3 0,2 1 0,1-1-1,1-2 2,0 0-1,0-1 0,1-1-1,2-1 1,0-2-1,3-2 2,2 0-1,2 0-1,4 0 1,3 0 0,1-1 1,2 1-1,2 1-1,0 0 0,1-1 0,-1-1 0,-2-1 1,-1 1-1,-2-2 0,-2 2 1,0-2-2,0 2-1,1 0-2,3 1-3,3-2 1,4 0-5,3 0-1,3-1-12,6 5-12,-4-4-1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20:49.859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23 61,'7'-10'49,"0"1"0,-7 9 1,0 0-20,14 1-22,4-3-2,6 0-4,8 3-2,5-2-5,5 1-18,4 1-26,-3-3-2,0 5-1,-10-2 3</inkml:trace>
  <inkml:trace contextRef="#ctx0" brushRef="#br0" timeOffset="219">56 169 100,'10'8'51,"11"-2"-2,7-5 2,3-2-47,11-2-4,10-2-25,12 3-23,2-3-4,5-1 0,-1-7 4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23:30.968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733 323 11,'-11'-15'32,"-7"-3"0,-2 4 0,-8 4-27,-6 6-3,-4 3-3,-4 5 2,-5 5 0,-3 2-1,-5 4 3,-1 5 0,1-1-2,1 1 2,4 5 2,4 1-4,6 2 0,7 4 1,7 3-1,8 3-1,8 7 1,8 4-1,5 3 0,6 1 1,4 5 0,5 3-2,2-2 1,2 0 2,1-3 1,2-1 2,4-4 2,3-3-1,2-5 1,4-4 2,5-1 0,3-4-3,4-4-2,2-4 0,3-2-3,1-4 2,2-1-2,4-4 1,2-7-2,-1-6-1,1-5 2,1-6-4,-4-5 3,-1-7-1,-4-10-1,-8-7 2,-8-6 2,-6-7 2,-8-5 0,-13-6 4,-6-3-1,-12-2 1,-7 0 2,-9 1-1,-6 4-6,-8 1-3,-3 4 0,-1 4 0,-2 0 0,1 5-2,0 1-29,1-1-21,2 1-1,-2 1-1,3 7 4</inkml:trace>
  <inkml:trace contextRef="#ctx0" brushRef="#br0" timeOffset="5828">125 130 3,'13'-19'27,"4"1"-9,1 0-2,5 5-1,4-1-1,5 3-1,4 3-1,7 0-4,11 2-3,6 1-3,8 3-2,4-1 1,6 1 1,5 1-1,1 0 0,2 1 3,-1 1-1,-2 0 4,-3 1-2,1 2 2,-2 2 0,-5-4 0,0 1-1,-3 1-3,-3 1-1,-4-1 0,-4 1 1,-5-2-3,-6 0 2,-6 1-1,-7 0-1,-9-2 2,-6 0 0,-5-1-1,-5 0 0,1 2 1,-12-3 0,0 0 1,0 0-1,0 0 0,0 0 0,0 0 0,0 0 0,0 0 0,0 0 0,8 8-2,1 1 2,-9-9-1,0 0 2,0 0 0,0 0-3,0 0 3,0 0-5,0 0-4,0 0-16,0 0-24,0 0-2,0 0-1,0 0 3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23:38.468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432 3497 15,'0'0'39,"10"0"1,13-2-7,5 0-10,8-1-9,12 0 0,9 0-6,11 2-3,10 1-4,9 1 1,10 2-2,8 0-1,8 0 0,5 2 0,7-1-2,2-2 1,4-2 2,2-3-1,2-4 1,1-4 3,2-4 0,-1-6 2,-1-7 1,0-5 1,-3-6-1,-3-5 2,-9-6 0,-6-4-1,-11-6-2,-8-3 0,-13-2-2,-10-3-1,-14-2 0,-13-2-2,-15 1 0,-14 2-3,-15-1-1,-17 0 1,-16 0 0,-18 4 1,-18 1-1,-18 3 0,-16 2 2,-16 5 0,-16 4 1,-14 8 0,-13 4 0,-12 5-1,-8 6 1,-9 7 2,-4 6-2,-3 3-2,1 4 2,3 6 1,7 6-2,7 7 1,12 6 1,12 8-1,12 9 1,14 15 0,13 13-1,16 10-1,14 14 4,17 8-3,19 9 0,16 6 1,16 4-1,16-4 2,15-4-1,17-3 3,16-9 0,17-8-1,15-10 1,19-10-4,21-11 0,18-10 0,19-8-6,13-9-37,11-12-9,5-7 5,-5-17-3</inkml:trace>
  <inkml:trace contextRef="#ctx0" brushRef="#br0" timeOffset="1078">2308 1860 66,'-21'-10'50,"7"-2"-4,3-9 1,7-11-30,14-7-4,18-12-10,17-11-3,19-14-1,15-15-3,13-9-3,8-6-1,5-2-4,-4-2-1,-5 6-5,-11 12-21,-18 8-6,-14 16 0,-19 9 7</inkml:trace>
  <inkml:trace contextRef="#ctx0" brushRef="#br0" timeOffset="1407">2330 1136 73,'0'0'46,"11"-5"-2,0 1 1,-11 4-39,3 14-3,-1 6-2,-5 9 2,-4 11 0,-8 9 0,-6 10 1,-5 6 0,-4 5 0,1 3 2,3-3-2,7-4 0,7-10-2,11-9-2,9-12 0,13-13 0,13-13 0,12-13 0,14-7 0,9-4-37,8-8-15,6-3 1,0-6 0</inkml:trace>
  <inkml:trace contextRef="#ctx0" brushRef="#br0" timeOffset="2016">3604 206 97,'-9'-31'47,"8"-1"0,13 2-2,16-4-40,12 7-1,15 4-4,9 6 0,10 8 0,1 8-2,-3 5-1,-6 5 2,-13 9 1,-19 5-3,2 0 2,-50 11 0,-15 1 2,-15 5-1,-15 6 3,-14 4-3,-7 2 1,-5 3 0,0 2 1,5-4-1,6-2 0,12-3 1,13-8 0,14-4 1,17-3 1,17-5-4,17-8 0,15-2 0,14-3 0,15 0-27,12-1-22,5-8-1,4-3-1,-8-8 0</inkml:trace>
  <inkml:trace contextRef="#ctx0" brushRef="#br0" timeOffset="2469">4848 800 33,'38'-7'32,"-9"4"1,1 0-1,-30 3-31,0 0-2,0 0 2,0 0 1,0 0 3,0 0 1,0 0 2,0 0 1,0 0 0,0 0 3,0 0-1,0 0-2,-8-26-1,1 2 0,7 24-4,0 0 0,0 0 1,0 0-3,0 0 0,0 0 1,0 0-2,0 0 1,0 0 2,0 0 0,-27-11-3,3 5 0,0 2 3,24 4-4,-26 7 0,0-1 0,26-6 0,0 0 0,-3 24 0,3 1 0,1 4-2,2-1 4,3 2-4,-2 0 2,1-4-1,-2 0 2,-2-1-1,0 0 2,-1-25-2,0 0 0,0 0 0,-36 24 0,2-9 0,-3-5 0,-2-5 0,-1-1 0,1 3-9,3-3-34,3-6-6,8 0-2,2 1 0</inkml:trace>
  <inkml:trace contextRef="#ctx0" brushRef="#br0" timeOffset="3047">5018 997 118,'21'34'46,"-7"10"-6,-13-4-27,-13-1-62,-2 2-1,-4-9 0</inkml:trace>
  <inkml:trace contextRef="#ctx0" brushRef="#br0" timeOffset="3188">5148 762 109,'24'-23'33,"1"0"-30,-25 23-4,0 0-47,0 0-3</inkml:trace>
  <inkml:trace contextRef="#ctx0" brushRef="#br0" timeOffset="3360">5351 1097 106,'0'0'48,"0"0"1,0 0-3,-24-6-45,-4 9-1,-4 12-1,-4 10 0,-3 7 0,-1 6-2,2 5 1,1 1-3,10-1 1,9-7 0,9-8 0,1 0 1,8-28-1,31-5 2,3-11 1,5-9 4,0-12-3,1-4 2,-3-3-1,-3 0 2,-4 3 0,-6 7 0,-6 8-3,1 2 3,-19 24 0,0 0-1,-1 27-1,-3 9-1,-1 7 0,-3 10 1,-2 7 1,-3 6 0,-1 7-1,-2 4 2,-6-1 0,-4 0 1,-5-6-4,-3-5 0,-7-7 0,-2-12 0,-2-10-18,0-8-32,-5-13-3,0-8 0,0-7 4</inkml:trace>
  <inkml:trace contextRef="#ctx0" brushRef="#br0" timeOffset="4000">4587 2221 45,'-25'-40'40,"-3"3"-3,5 7 2,-1 10-32,2-1 1,22 21-2,-29 34-3,4 9 0,3 11 0,-1 8 0,-4 10 0,0 6 0,-1 1-3,0-2-6,2-5-6,-1-6-7,-1-10-14,3-7-8,-5-19 0,0-10 1</inkml:trace>
  <inkml:trace contextRef="#ctx0" brushRef="#br0" timeOffset="4250">3971 2523 57,'39'-4'41,"7"4"1,0-2 1,3 1-33,4 3-12,0 2-16,2 4-20,-6-1-2,-1 5-2,-9-2 0</inkml:trace>
  <inkml:trace contextRef="#ctx0" brushRef="#br0" timeOffset="4563">4653 2625 25,'-2'24'39,"-4"9"-1,-11 1 1,1 1-20,-4 0-19,-1 0-21,4 3-14,-1-9-3,7-7 0</inkml:trace>
  <inkml:trace contextRef="#ctx0" brushRef="#br0" timeOffset="4875">4980 2639 78,'25'-1'45,"-25"1"-4,0 0 3,0 0-37,0 0-10,-27-15 2,-5 15-2,-8 12 1,-5 11 2,-3 5 0,3 9 0,3 3 1,7 2-1,9-4-1,10-5 2,13-4 0,10-8-2,1 2 2,26-23 0,5-10 0,3-8 1,5-6 2,-1-4-2,-2-4 1,-5 0 0,-5 4-1,-8 7 0,0 1 1,-26 20-3,7 26 2,-7 14-1,-6 16-1,-4 16 0,-4 13 0,-3 13 1,-4 9 0,-2 3 2,-6 0 1,-5-3 1,-3-8 2,-5-12-7,-4-13 0,-6-17 0,-4-19 0,-3-21 0,-4-20 0,2-16-25,4-11-26,1-10-2,8-2-1,6 0 3</inkml:trace>
  <inkml:trace contextRef="#ctx0" brushRef="#br0" timeOffset="6219">5377 2722 35,'23'-8'34,"0"2"3,-23 6-2,0 0-29,0 0-2,0 0-2,-30 7-3,6 1 1,0 3 1,2-1-3,22-10 2,-24 19-1,2 1 2,22-20 1,-2 26 2,5-3 1,1-1 4,-4-22 2,7 26-1,1 1 0,-8-27 0,-22 27-3,-4-6-5,-2 0-26,2 4-19,-3-6 0,6 2-5,1 0 3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23:23.406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4300 177 33,'-39'-16'37,"-2"1"1,-10-5-4,-8 0-38,-8 1-1,-8-1-4,-11 2-1,-11 3-1,-14 3-1,-11 5 2,-12 0 3,-10 5 3,-11 5 2,-10 6 1,-8 3 4,-7 4 4,-6 5 4,-6 4 0,-5 7 2,1 4-1,-1 5 1,3 2 0,7 5-3,6 5-4,11 1-2,14 4-1,13 1-3,14 0 0,14 1-1,17 3-1,13-1-2,17 3 2,18 3 0,15 0-1,17 6 1,17 2 0,18 3-1,17-1 0,19 1 4,17-2-2,17-4 2,18-4 3,18-11-4,16-11 3,17-7 0,16-6 3,15-11-6,12-9 5,12-5-3,9-5 0,10 1 1,6-1 0,2-3-3,3-5 0,0 3 3,-1-7-3,1-1 4,-4-4-5,-6-10 2,-6-5-3,-6-8 3,-9-2 0,-7-11 0,-12-1 2,-13-10-1,-12-6 3,-14-3 0,-15-9 3,-18 1 2,-20-8-2,-17-1 3,-22-7-1,-18 3-6,-24-3-4,-20 1 0,-21 2 0,-21 4 0,-18 5 0,-21 4 0,-17 9 0,-20 6-13,-13 11-12,-15 9-22,-13 5-8,-5 6 2,-6-1 3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24:02.421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584 35 30,'19'-22'42,"-5"15"-2,1 1 1,-24 21-28,0 11 0,-3 16-3,-4 18-1,-6 19-3,-6 17 0,-9 13 0,-5 11-1,-7 5-1,-2 4-1,-1 0 0,0-4 1,-1-8 0,7-9 3,2-11 2,8-10-9,4-10 0,10-7 0,9-13 0,11-8 0,12-9 0,15-9 0,16-11 0,18-6 0,17-10 0,16-9 0,15-8 0,11-11 0,13-6-11,7-3-44,-1-6-2,-5-5 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24:02.828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0 801 98,'27'30'51,"3"-4"0,0 0 1,2-3-49,-1-4-3,3-3 0,4-5 0,5-8 0,0-10 0,1-9 0,-3-14 0,-3-11 0,-6-9 0,-7-6 0,-11-4 0,-10 3-2,-11 3 0,-10 10 1,-7 14 2,-9 17-1,-2 15 2,-4 18 0,0 15-2,1 16 0,2 15 0,4 7 0,4 4 0,8 1 0,7 0 0,12-3 0,12-8 0,13-13 0,14-14 0,14-12 0,13-18-18,13-20-33,11-13-1,4-22 0,2-14 1</inkml:trace>
  <inkml:trace contextRef="#ctx0" brushRef="#br0" timeOffset="406">1179 0 131,'10'60'54,"-6"16"3,-8 10-44,-9 13-13,0 18 0,-3 13 0,1 4 0,-3 1 0,-1-3 0,5-4-14,1-7-42,0-19 1,-1-16-1,-2-25 1</inkml:trace>
  <inkml:trace contextRef="#ctx0" brushRef="#br0" timeOffset="593">832 961 112,'55'-37'55,"18"7"-2,16 5-18,12 5-69,8-2-19,16 2-1,5-7 0</inkml:trace>
  <inkml:trace contextRef="#ctx0" brushRef="#br0" timeOffset="1547">1925 99 92,'9'0'50,"0"0"-3,-22 17 1,-6 7-44,-5 9-6,-5 7-5,-4 8-16,-4 6-26,-4-1 1,3 2 0,0-10 1</inkml:trace>
  <inkml:trace contextRef="#ctx0" brushRef="#br0" timeOffset="1750">2516 414 44,'21'1'42,"-22"8"1,-15 13-2,-20 3-27,-10 9-9,-4 5-1,4 7-2,5 6 0,12 1-1,14 0 1,15-3 1,16 1 3,17-2-2,14-2 2,5-5 2,5-2 2,-4-4 1,-6 3-4,-11-3-7,-15 1 0,-18-3 0,-18 0 0,-18-1 0,-16-4 0,-13-3 0,-10-8-7,-4-4-47,4-1-4,9-4 1,13-3 2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24:04.953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100 699 34,'28'-27'41,"-10"9"2,0 1-1,-26 25-23,-4 14-9,-5 8 1,0 10-2,-1 7 0,1 8 0,-2 0 0,3-2-2,1-8 2,4-6-6,4-12-3,2-10 0,2 2 0,7-43 0,6-11 0,8-9 0,10-10 0,8-8 0,10-4 0,6-1 0,7 3 0,2 5 0,3 11-4,0 10-48,-5 7-4,-1 9 3,-6 7-3</inkml:trace>
  <inkml:trace contextRef="#ctx0" brushRef="#br0" timeOffset="281">869 560 46,'5'20'48,"-3"3"2,-5 0 0,-5-1-24,0 8-7,-2 5-7,4 6-8,0 5-4,6 3 0,5-4 0,7-5 0,9-7 0,10-8 0,8-14 0,9-13 0,8-14 0,6-13 0,-1-12 0,-5-12 0,-11-6 0,-13-2 0,-13 2 0,-17 4 0,-16 10 0,-15 10 0,-10 18 0,-7 16-25,-3 10-31,2 15-1,2 3-1</inkml:trace>
  <inkml:trace contextRef="#ctx0" brushRef="#br0" timeOffset="750">1782 530 77,'18'28'50,"-10"6"0,-6 8-3,-10 9-31,-4 2-14,-3 6-2,1-2 2,4-4-1,4-5 0,5-9 1,7-11 1,6-16 1,6-18-4,7-15 0,7-16 0,3-13 0,3-8 0,3-4 0,-2 1 0,-5 7 0,-5 12 0,-6 13 0,-9 20 0,-7 18 0,-7 17 0,-7 12 0,-3 12 0,-4 5 0,-2 6-34,1 4-13,0-9-6,6-7-2,1-13 2</inkml:trace>
  <inkml:trace contextRef="#ctx0" brushRef="#br0" timeOffset="1109">2386 791 13,'16'8'37,"-4"12"1,-11 1 1,-4 6-24,-7 6-4,-4 3 4,-1 4-2,-2 0-3,0-3-2,3-7-1,5-10-2,0 2-2,19-38 1,10-12-3,9-14 2,8-8 2,6-3 0,4 1-3,1 3 2,-3 9 0,-4 12-1,-8 15 0,-8 21 2,-9 18-3,-7 12-2,-7 11 0,-4 12 0,-4 7 0,-1 1-19,3-4-31,8-7-1,7-17-3,9-18 3</inkml:trace>
  <inkml:trace contextRef="#ctx0" brushRef="#br0" timeOffset="1484">3548 739 102,'-4'-12'51,"-10"4"0,-10-1 0,-6-1-51,-6 4 0,-4 10 0,-2 10 0,1 12 0,0 16 0,1 12 0,3 7 0,4 5 0,7 5 0,9-6 0,9-8 0,13-15 0,11-17 0,13-20 0,13-23 0,11-24 0,11-28 0,7-25 0,6-25 0,0-19 0,-2-12 0,-7 1 0,-10 12 0,-13 20 0,-14 30 0,-17 39 0,-1 1 0,-37 106 0,-7 29 0,-4 30 0,-2 22 0,-1 16 0,4 7 0,12 0-13,15-9-43,15-17 0,18-23-1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24:06.921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421 221 63,'15'26'46,"-14"13"1,-11 15 1,-14 12-36,-14 15-4,-7 15-2,-10 9 0,-2 9 0,2 6 0,7-1 1,7-3-7,13-10 0,12-13 0,15-15 0,17-18 0,14-21 0,12-21-3,9-15-47,3-23-3,6-17-1,-6-20 1</inkml:trace>
  <inkml:trace contextRef="#ctx0" brushRef="#br0" timeOffset="266">17 735 104,'-17'26'48,"17"-7"1,13-13-2,17-9-50,12-11-6,17-6 0,12-10-13,10-11-26,12-2 0,0-8-1,2-2 3</inkml:trace>
  <inkml:trace contextRef="#ctx0" brushRef="#br0" timeOffset="469">898 0 60,'22'11'46,"7"2"-1,-3-4 1,1 2-29,-1 4-11,-1 4-2,-6 4-1,-6 7 0,-8 6 3,-13 5-1,-8 4 1,-12 0 2,-6 0-8,-7-2 0,2-3 0,0-6 0,8-9 0,11-8 0,13-7 0,21-6 0,16-7 0,18-2 0,12-2-30,10 0-22,11 3-1,0-2-1,3 6 4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24:07.937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288 71 40,'38'-37'40,"-3"15"7,-14 10-1,-12 16-30,-8 25 1,-12 18-4,-9 20 0,-8 14 0,-6 16-3,-5 6-10,-1 9 0,1-1 0,5-7 0,8-9 0,10-7 0,11-12 0,13-14 0,13-15 0,15-20 0,14-17-8,10-14-46,3-20 0,4-16 0,-7-19 0</inkml:trace>
  <inkml:trace contextRef="#ctx0" brushRef="#br0" timeOffset="297">9 492 124,'-10'25'53,"14"-8"0,19-8-28,14-8-25,14-3 0,11-4 0,13 1-11,7-1-31,2-4-12,3 0 1,-5 1 0</inkml:trace>
  <inkml:trace contextRef="#ctx0" brushRef="#br0" timeOffset="438">878 591 56,'-9'47'44,"-9"5"-5,-1 3-7,2 4-9,3-4-3,10-4-4,11-11-1,16-9-5,13-15-10,14-13 0,8-16 0,7-15 0,-3-11 0,-7-11 0,-17-4 0,-19-6 0,-22 3 0,-19 8 0,-21 13 0,-20 13 0,-9 13-28,-5 17-29,-1 6-1,3 10 2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24:08.828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246 0 108,'1'24'53,"-1"10"0,-3 14-12,-4 16-41,-9 16 0,-5 14 0,-5 10 0,-3 7 0,-2 1 0,-4-5 0,5-6 0,6-11-40,7-13-4,9-13-3,11-16-8</inkml:trace>
  <inkml:trace contextRef="#ctx0" brushRef="#br0" timeOffset="265">812 342 82,'10'-2'45,"-24"23"3,-6 9-3,1 12-32,-3 13-13,0 14-1,5 10 0,5 3 2,11 3 3,11-4-1,16-4 5,12-14 0,14-13-8,13-20 0,12-16 0,9-22 0,7-19 0,-3-24 0,-4-23 0,-10-19 0,-15-15 0,-16-8 0,-20-4 0,-21 6 0,-24 13 0,-22 20 0,-20 23 0,-19 31 0,-19 25-21,-11 23-34,-8 15-3,-1 9 3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24:11.593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535 31 58,'29'-7'45,"1"-1"-3,-30 8 4,0 0-37,-38-12-1,-7 7-4,-10 6-3,-6 4 1,-6 7 0,0 8-1,7 4-1,8 5 3,14 5-2,18 1 1,19 3 1,19 1 0,20 1 0,14-4 3,9 1 0,2-4 0,0-2-2,-11-2-4,-11 0 0,-18-4 0,-21 1 0,-22-3 0,-20-3 0,-15-1 0,-12-1 0,-11-3-48,-2 0-8,-5-3 3,7-4-2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20:50.515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4 114 63,'-8'-15'45,"6"-2"1,13 1 3,9 0-34,7-1-7,11 2-2,4 4-2,4 5 0,-3 6-1,-4 5-1,-9 6-1,-11 6 0,-11 5 0,-13 4-1,-11 1 2,-12 4 1,-8 0-4,-4 0 2,-2-3 1,4-6-2,9-5 0,12 0 0,17-1 0,20-2 0,19-1 0,18-1 0,13 3 0,9 7 0,4 1 0,-2 1 0,-9 0 0,-11 4 0,-19 3 0,-18 4 0,-23-1 0,-17 3 0,-17-1 0,-17 1 0,-10-2 0,-6-6 0,0-4 0,1-8 0,8-3-25,13-7-31,11-7-1,21-5 2</inkml:trace>
  <inkml:trace contextRef="#ctx0" brushRef="#br0" timeOffset="438">950 750 153,'36'27'55,"-17"-7"-21,-16-4-32,-10-4-57,-5-6-4,-1-6-1</inkml:trace>
  <inkml:trace contextRef="#ctx0" brushRef="#br0" timeOffset="688">1372 200 97,'23'-24'48,"4"-5"1,7 1 4,9 4-45,6-1-8,9 7 0,6 6 0,1 4 0,-4 5 0,-3 8 0,-7 3 0,-13 9 0,-13 5 0,-14 6 0,-16 4 0,-13 6 0,-14 7 0,-11 2 0,-7 2 0,-5-1 0,0-1 0,3 0 0,5-4 0,8-5 0,10-7 0,13-4 0,13-4 0,15-7 0,15-6 0,13-1 0,11-3 0,11-1 0,10-2 0,7-1-37,0-6-22,1 2 0</inkml:trace>
  <inkml:trace contextRef="#ctx0" brushRef="#br0" timeOffset="1141">2994 357 79,'21'-7'51,"-3"4"-1,-9-4 2,-9-1-32,-5-1-17,-8-5-3,-6 4 0,-8 1 0,-3 3 0,-2-3 0,-1 4 0,3-2 0,4 6 0,8 7 0,9 2 0,9 4 0,10 6 0,6 6 0,5 3 0,5 5 0,2-1 0,-2-1 0,-3 3 0,-7-2 0,-8-4 0,-13-6 0,-9-4 0,-14-2 0,-11-5 0,-8-1 0,-8-6 0,-3 0 0,1 1-49,3-1-15,8 2 3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24:14.312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587 689 70,'3'-39'44,"-9"-1"0,-5 1-17,-11 9-20,-5 8-2,-8 11-1,-6 10 1,-5 10 0,-5 14-3,-1 14 3,-3 11-3,3 11 0,3 8 1,6 11 0,6 4-1,7 2 0,9-6 0,10-9-1,12-13 0,11-18 0,9-22 1,9-25-2,7-23 2,4-22-1,4-19 1,-1-14-1,-3-11 1,-3-6-2,-4-3 1,-6 2-1,-4 1 0,-5 4 0,-4 10 0,-2 11 2,-5 14-1,-1 12 0,-2 12 2,-1 15-3,2 2 0,-3 48 0,-1 16 0,3 14 0,1 17 0,4 16 0,5 18 0,3 13 0,4 4 0,5 1 0,4-7 0,4-8 0,3-10 0,0-16 0,2-18-40,2-17-17,-3-16 2,1-12-2</inkml:trace>
  <inkml:trace contextRef="#ctx0" brushRef="#br0" timeOffset="594">1194 726 48,'22'5'46,"8"4"-2,2-3 1,7-3-37,3-1-13,3-4-32,4 1-6,-6-6-1,-1 0-1</inkml:trace>
  <inkml:trace contextRef="#ctx0" brushRef="#br0" timeOffset="797">1277 876 74,'5'28'51,"5"-10"-1,11-3-4,6-5-43,10-8-44,14-1-6,9-9-1,11-1-2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24:15.437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187 140 50,'-3'-26'47,"-3"9"-3,-7 5 3,-6 13-37,-1 15-2,0 17-1,3 16-1,3 15-1,5 8-3,8 5 2,8-1-3,10-4 1,11-9 3,9-17 0,9-17 2,5-21-2,4-16-5,-3-21 0,-1-14 0,-12-19 0,-12-11 0,-18-12 0,-17-3 0,-19 1 0,-15 7 0,-13 14 0,-9 18 0,-3 28 0,-2 23-27,8 21-29,9 18-1,13 7-2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24:15.812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49 692 88,'13'9'51,"-9"1"1,0 1-3,-18-12-44,-3 0-38,1-6-16,4 2-1,1-7-3</inkml:trace>
  <inkml:trace contextRef="#ctx0" brushRef="#br0" timeOffset="203">502 120 57,'14'-5'43,"-7"-5"-1,0 2 2,-7 8-37,-10-6-5,0 5 0,-1 3 0,-1 5-1,2 3 2,3 4-2,1 3 1,4 0 1,1 2 3,3 4 0,1 2 0,4 2 3,0-1-3,4 3 2,2-2-3,6 1-5,5 1 0,4-4 0,6-3 0,3-2 0,0-2 0,-2-1 0,-4-1 0,-6 2 0,-9-2 0,-9 5 0,-9-3 0,-8 1 0,-7 2 0,-6 0 0,-7 1 0,-6-2 0,-3-1 0,-5-7 0,-1-4-28,1-8-28,0-10-3,3-10 1</inkml:trace>
  <inkml:trace contextRef="#ctx0" brushRef="#br0" timeOffset="609">419 125 97,'29'-25'54,"3"8"4,2 4-12,3 5-46,2 2 0,7 0 0,9 3 0,8-1-6,4-4-49,7 1-1,3-6-2,4-2 2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24:16.718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365 0 49,'12'-4'50,"-22"15"1,-6 12 2,-6 13-29,-11 16-3,-5 20-14,-11 22-7,-1 23 0,-1 15 0,8 9 0,9 2 0,11-2 0,15-8 0,13-18 0,22-20-19,18-22-39,13-21 0,12-19-1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24:17.546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123 0 42,'-19'19'44,"-4"10"3,1 18-1,2 16-32,1 11-3,6 8-1,6 2-1,11 3-2,10-7-3,12-11 1,8-16 1,11-19 0,5-23-2,6-15-4,-1-20 0,0-17 0,-8-16 0,-11-12 0,-12-10 0,-14-5 0,-16 5 0,-14 6 0,-13 14 0,-13 16 0,-7 23 0,-6 14 0,1 16-38,9 17-19,6 4 2,16 3-2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24:17.921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7 523 114,'12'30'52,"-5"-2"-21,-6-8-31,-11-11-50,2-4-2,-1-9-3</inkml:trace>
  <inkml:trace contextRef="#ctx0" brushRef="#br0" timeOffset="188">487 18 73,'-11'3'46,"-9"-2"-1,-4 6 5,-11 4-40,-6 6-10,-1 5 1,-1 4-1,3 5 1,7 2-2,6 3 3,10-2-2,13 0 2,13-5 1,16-2 1,15-1 2,16 2 0,9-3 1,7 2-7,0-1 0,1 4 0,-8 1 0,-7 4 0,-14-1 0,-14 1 0,-18-4 0,-14 0 0,-16-2 0,-13-4 0,-15-7 0,-13-11 0,-4-5 0,-5-9-57,0-10 0,5-7 1,6-9-2</inkml:trace>
  <inkml:trace contextRef="#ctx0" brushRef="#br0" timeOffset="547">393 14 89,'31'-10'53,"5"8"-1,1 1 2,2 2-47,0 2-7,5 3-5,5-1-45,-2-6-2,2-3-1,-3-7-1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24:18.656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100 507 111,'10'61'52,"-7"9"4,-8 3-20,-8 8-36,-2 7 0,-3 4 0,-1-5 0,2-8-51,5-6-4,2-15 2,6-14 0</inkml:trace>
  <inkml:trace contextRef="#ctx0" brushRef="#br0" timeOffset="250">922 427 75,'-29'3'46,"-1"3"1,-6 0-1,2-1-42,3 3-2,6 1-1,4 2-1,4 3 1,5 5 0,6 7 2,8 8-1,7 7 0,8 6 1,9 4 0,7 5 0,4 2 0,3-1-2,-3-1 2,-2-1 0,-8-4 1,-10 1-2,-12-2-2,-13-4 0,-13-8 0,-12-4 0,-10-6 0,-10-11 0,-4-9 0,0-13 0,6-10 0,7-9 0,12-8 0,13-9 0,16-9 0,15-4 0,11-5 0,10-6 0,5-2 0,1-4 0,1 3-13,-4 3-36,-7 3-5,-6 6 3,-8 1-4</inkml:trace>
  <inkml:trace contextRef="#ctx0" brushRef="#br0" timeOffset="765">1217 0 51,'1'12'46,"-3"4"2,4 10 1,5 10-34,8 10 2,11 17 1,8 13-7,11 13-11,5 9 0,5 11 0,-3 5 0,-4 5 0,-12 3 0,-16-2 0,-19-3 0,-22-3 0,-20-3 0,-22-14 0,-12-8 0,-9-13-45,-3-18-13,3-16 0,10-16 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24:20.468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353 0 47,'0'0'47,"-10"17"-1,-5 6 5,-3 11-24,-4 18-16,-7 16-1,-2 18 1,-6 18-6,0 17-5,-1 13 0,4 7 0,3-1 0,6-4 0,8-8 0,7-16 0,14-15-2,8-17-34,9-23-18,11-17-1,6-19 1,10-12 0</inkml:trace>
  <inkml:trace contextRef="#ctx0" brushRef="#br0" timeOffset="297">858 491 72,'12'-1'49,"-7"13"-2,-2 17 1,-6 13-35,-5 11-9,-2 15 2,-4 10-3,-2 6-1,1 4-5,-2-6-14,0-7-29,6-5-5,0-17 2,7-11 0</inkml:trace>
  <inkml:trace contextRef="#ctx0" brushRef="#br0" timeOffset="516">1260 776 26,'31'-11'40,"-5"18"3,-15 11-11,-8 13-16,-3 12 0,-2 9-1,0 9-3,2 2-1,5-2-1,4-9-1,9-11 2,5-14-2,10-16-4,2-21-5,6-17 0,1-20 0,-3-15 0,-7-14 0,-9-9 0,-11-1 0,-12 8 0,-15 13 0,-15 15 0,-10 22 0,-11 15-3,-4 18-49,3 19-3,1 5 3,9 4-2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24:21.671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67 0 39,'25'29'42,"10"18"3,2 11 0,4 9-25,4 17-6,-2 14-2,-1 9 1,-7 5 1,-3 5-3,-13-2-11,-8 2 0,-13-1 0,-14-3 0,-12-5 0,-11-5 0,-11-8 0,-7-10 0,-5-11-21,2-10-35,-1-15-1,4-13-1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24:23.062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49 0 63,'12'5'47,"0"-4"-3,7 4 2,-1-1-34,6 2-20,5-4-21,3-2-18,8 2 1,-3-6 3</inkml:trace>
  <inkml:trace contextRef="#ctx0" brushRef="#br0" timeOffset="203">0 251 97,'12'25'47,"14"-5"-6,3-13-14,3-7-69,14 1-9,7-4-1,12-1 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21:00.484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543 426 12,'1'-14'38,"-1"14"4,0-9 2,0 2-20,0 7-5,0 0-5,0 0-6,-4 9-2,-3 8 2,-1 11-2,-4 11-3,-3 11 3,-7 13-1,-3 11-2,-6 8 1,-4 12-1,-1 6 0,2 2 0,3-2 1,4-1-4,7-5 0,10-6 0,10-9 0,12-12 0,13-14 0,9-10 0,11-10 0,7-13 0,5-9 0,1-12-17,1-9-27,-2-4-7,-9-7 0,-8-7-1</inkml:trace>
  <inkml:trace contextRef="#ctx0" brushRef="#br0" timeOffset="375">33 971 83,'-17'5'48,"1"2"2,28-3 0,8-2-40,11-3-4,12-2-2,10-1-4,4-4-9,5-4-32,5 3-9,-4-7-3,2-3 0</inkml:trace>
  <inkml:trace contextRef="#ctx0" brushRef="#br0" timeOffset="703">1122 6 50,'15'-7'44,"3"7"1,-3 4 3,1 2-30,2 7-11,1 0-1,2 1-2,-1 1 2,-1 2-1,-4 3-2,-4 1 0,-7-1 0,-4 2-2,-8-2 1,-4 1 0,-3 1-1,-3-4-2,-1-2 1,1 1 1,1 0-1,4-2 0,3 0 0,4-2 1,5-1 0,6 0 0,7 1-4,6-5-9,7-5-30,9 1-6,1-6-1,7-1-1</inkml:trace>
  <inkml:trace contextRef="#ctx0" brushRef="#br0" timeOffset="1406">1670 865 51,'8'1'47,"4"2"2,1-6-2,4-1-35,4 2-3,5 1-5,6 1-4,4 3-17,5 2-28,-4-5 0,0 4-1,-11-1 1</inkml:trace>
  <inkml:trace contextRef="#ctx0" brushRef="#br0" timeOffset="1625">1687 1027 82,'14'14'48,"7"-4"2,10-2-7,7-6-47,6-1-22,7 0-19,1-4 0,5 5-1,-2-3-1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24:23.593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0 187 80,'10'-29'51,"7"-1"0,11 3 0,11 2-37,3 4-9,11 3-2,8 2-3,7 8 0,1 6 0,-3 5 0,-9 9 0,-10 7 0,-13 9 0,-15 9 0,-16 8 0,-16 6 0,-16 9 0,-12 8 0,-13 3 0,-7 2 0,-6 0 0,0-4 0,2-6 0,8-8 0,9-7 0,11-8 0,13-8 0,14-6 0,16-8 0,14-5 0,14-5 0,10-2 0,11-4 0,9-2 0,7-1 0,2-5-16,0-4-40,-1-1-1,-7-4-3</inkml:trace>
  <inkml:trace contextRef="#ctx0" brushRef="#br0" timeOffset="391">1004 940 116,'14'12'59,"-1"0"-2,-6-4-34,2 1-23,-9-9-6,4-12-51,2-1-2,1-4-2</inkml:trace>
  <inkml:trace contextRef="#ctx0" brushRef="#br0" timeOffset="641">1828 219 88,'0'0'49,"-12"1"1,-4 1-8,-5 8-39,-6 8-3,-2 5 1,0 5-1,5 3 1,5 3 1,10-1-2,11-1 3,13-1 0,15-4 0,13-1 1,10-1 2,6 2-6,4-1 0,1 2 0,-4 2 0,-6 3 0,-11 0 0,-11 3 0,-13-2 0,-12 0 0,-16-1 0,-14-4 0,-13-5 0,-11-9 0,-6-7-34,-4-10-24,-3-11 1,3-8-1</inkml:trace>
  <inkml:trace contextRef="#ctx0" brushRef="#br0" timeOffset="985">1788 189 90,'29'-5'53,"3"11"1,4 6 0,4 3-50,5-2-4,12-3 0,12-5-10,10-6-42,2-9-4,5-6 2,-1-9 1</inkml:trace>
  <inkml:trace contextRef="#ctx0" brushRef="#br0" timeOffset="1219">3234 156 35,'13'-4'46,"-5"-5"0,4-4 1,-8-3-22,-4-3-17,-3-3-1,-7 0-2,-7 2-3,-10 3-2,-9 7 1,-8 7 1,-7 6 1,-3 13 0,-4 12 2,-1 13 1,7 12 0,4 6 0,11 4-4,11-1-2,14-3 0,14-9 0,15-13 0,15-18 0,13-15 0,11-17 0,9-15 0,7-14 0,6-13 0,0-8 0,-1-3 0,-5 3 0,-7 7 0,-10 10 0,-10 14 0,-13 19 0,-12 24 0,-14 24 0,-12 20 0,-10 21 0,-8 17 0,-5 14 0,-5 4 0,5 2 0,6-9-56,6-14-3,9-15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24:28.843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7 181 3,'9'-26'36,"3"13"3,-5 5 4,0 0-18,-4 26-8,-2 5-2,1 6-2,-3 6 0,-1 5-2,-4 0-3,0 0-2,-2-5-2,0-6-1,0-7 0,4-10-1,-1 1-2,14-33 1,6-10-1,6-10 0,9-8 0,7-6-1,7-3-1,4-1 0,2 5 1,-2 9-1,-3 10 1,-6 13-1,-9 12 2,-10 12 1,-10 11 0,-8 9 2,-6 7 0,-5 4 1,-3 0-1,-2-2 0,2-5 0,3-9 0,7-8-3,1 1 0,19-26 0,7-5 0,12-4 0,12 0 0,9-2 0,8 4 0,4 8 0,3 8 0,-2 11 0,-5 8 0,-6 10 0,-11 5-38,-13 3-16,-7 5 1,-15-5-2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24:33.687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611 1011 30,'-7'-40'39,"-18"-7"0,-6 8 1,-11 3-32,-7 6-4,-4 6-1,-1 10 0,0 10-3,4 14 2,3 13 0,4 16 0,5 14 0,3 11 1,7 7 0,5 7 1,7-2 1,6-5 1,7-8 1,9-17 1,9-16 0,7-22 1,9-21-3,3-25 1,5-19-1,2-20-1,3-16-1,-3-16-4,-4-10 0,-3-7 0,-4-2 0,-4 1 0,-5 5 0,-3 12 0,-5 12 0,-3 19 0,-2 20 0,-3 20 0,-6 24 0,-6 26 0,-4 23 0,-5 23 0,-1 22 0,1 18 0,1 17 0,3 11 0,8 7 0,9-2 0,11-5 0,10-12 0,8-18-4,6-20-47,9-18-4,2-24 1,4-18-1</inkml:trace>
  <inkml:trace contextRef="#ctx0" brushRef="#br0" timeOffset="500">1131 703 72,'13'-8'49,"0"3"1,6 5-6,0-1-35,5-2-46,5-2-13,1-5 1,5-4-3</inkml:trace>
  <inkml:trace contextRef="#ctx0" brushRef="#br0" timeOffset="672">1132 957 78,'15'37'10,"14"-11"-13,13-13 3,9-17-42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24:30.156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62 98 39,'7'-13'41,"7"3"2,1-4 0,9-2-24,6 4-13,6 3 1,10 2 1,9 4-2,6 6 0,3 6 0,-2 4-1,-4 5-1,-6 4-3,-12 6 1,-11 6 1,-15 6 0,-15 4-3,-16 5 3,-14 7-2,-15 4-1,-13 3 2,-11-1-2,-6-4-1,-2-7 0,2-5 1,7-6 0,10-8 1,13-8 3,17-1 0,17-8-4,18-3 0,16-3 0,18-2 0,14-7 0,11-1 0,10-5 0,5-7 0,5 2 0,1 1-56,-6-1 1,-5 5-1,-10 0 0</inkml:trace>
  <inkml:trace contextRef="#ctx0" brushRef="#br0" timeOffset="406">1186 793 124,'24'-1'43,"1"-1"-38,-6-1-4,-8-8-55,0-1-3</inkml:trace>
  <inkml:trace contextRef="#ctx0" brushRef="#br0" timeOffset="594">1997 57 72,'22'-28'49,"-6"11"-4,-14 5 4,-11 12-40,-8 13-5,-7 13 1,-7 15-1,-5 17 1,-5 12-1,1 8 2,6 10-3,7-3-3,10-2 0,13-11 0,14-12 0,14-19 0,15-16 0,10-20 0,7-17 0,2-15 0,0-8 0,-5-6 0,-10 0 0,-13 2 0,-16 5 0,-18 9 0,-17 12 0,-16 15 0,-17 9-30,-12 8-27,-4 6 1,-4 5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24:31.218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131 0 72,'13'6'49,"-1"5"0,-6 2-1,-8 6-34,-5 10-14,-4 10 4,-4 7-4,-3 4 3,-2 1-2,-1-2 0,1-4 1,1-10-1,4-12 0,8-16-1,0 2 1,18-36 0,6-7-3,7-9 2,8-8 0,7-4-1,6 1 2,5 3-3,1 5 3,-1 11-1,-3 12 2,-6 13 0,-8 18 1,-11 12 1,-8 12-4,-11 12 0,-5 11 0,-6 0 0,-1-4 0,0-5 0,1-12 0,5-11 0,3-14 0,1 2 0,14-44 0,6-10 0,7-3 0,8-2 0,5 5 0,4 8 0,2 16 0,-4 19 0,-2 25 0,-6 20 0,-7 12 0,-3 14 0,-5 1 0,0 1-36,3-5-20,1-12-1,3-17-1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24:32.593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1451 77,'0'0'50,"0"0"-1,23 5 3,4-8-25,16-8-27,22-8 0,24-8 0,28-5 0,27-6 0,26-4 0,19-4 0,20 1 0,6 2 0,0 5 0,-9 6 0,-15 1 0,-16 6-4,-21 5-41,-24 1-12,-24 6 3,-26-1-1</inkml:trace>
  <inkml:trace contextRef="#ctx0" brushRef="#br0" timeOffset="453">660 948 51,'-35'28'44,"-3"4"2,-8 2-2,-4-2-32,-1 4 2,-4-1-1,1 2-2,-3-3-1,4 2 0,3-4-10,8-5 0,5-4 0,7-5 0,8-1 0,13 0 0,14 0 0,13 4 0,14 1 0,16 7 0,15 5 0,14 5 0,12 2 0,7-2 0,3 2-41,0 1-16,-9-6 0,-14-3-2</inkml:trace>
  <inkml:trace contextRef="#ctx0" brushRef="#br0" timeOffset="2422">3619 195 107,'37'33'53,"-5"17"0,-5 21-11,-8 18-42,-8 19 0,-8 11 0,-9 7 0,-5 2 0,-3-7 0,-5-9 0,2-14 0,-5-19-13,2-22-39,6-21-3,-3-28-1,3-22 4</inkml:trace>
  <inkml:trace contextRef="#ctx0" brushRef="#br0" timeOffset="2657">3085 340 110,'-10'-12'52,"27"24"1,16-3-13,13-1-40,15-3 0,18-4 0,18-5 0,16-6-34,10-9-20,8-5 3,-3-10-2</inkml:trace>
  <inkml:trace contextRef="#ctx0" brushRef="#br0" timeOffset="2860">4699 0 122,'13'49'57,"-3"5"-3,-6 4-32,-7 10-22,-5 14 0,-6 10 0,-9 8 0,-7 8 0,-8 1 0,-5 1 0,-3-4 0,0-10 0,5-14 0,5-13 0,8-18 0,10-21 0,14-21 0,13-22 0,14-17 0,15-15 0,12-9 0,12-6 0,7-2 0,2 6 0,0 10 0,-8 15 0,-8 18 0,-13 20 0,-9 15 0,-13 16 0,-10 12 0,-9 11 0,-9 2 0,-2 3-23,-2-4-35,-1-14 0,2-11-1</inkml:trace>
  <inkml:trace contextRef="#ctx0" brushRef="#br0" timeOffset="3250">5458 839 69,'23'38'49,"-4"15"-1,-14 4-1,-7 3-38,-4 3-28,-3-4-26,3-6-3,-4-15 1,1-13-1</inkml:trace>
  <inkml:trace contextRef="#ctx0" brushRef="#br0" timeOffset="3422">5646 449 60,'13'-6'13,"-2"10"-14,-3 2 1,1 2-39</inkml:trace>
  <inkml:trace contextRef="#ctx0" brushRef="#br0" timeOffset="3563">6520 751 82,'55'18'49,"-18"-2"-2,-26-6-4,-20-5-35,-22 2-12,-15 3-2,-15 3-1,-9 6-2,-7 3 2,2 5 3,6 3 3,12 3 4,17 2 2,15 1 3,23 0 3,15-1 2,19 3 1,7-2-4,9 2-10,0-4 0,-5 4 0,-11-3 0,-10-1 0,-16-3 0,-12-4 0,-12-3 0,-11-6 0,-5-5-43,4-4-13,5-7-1,9-4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24:38.937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0 592 92,'9'-32'48,"1"5"1,-4 5-1,-1 8-43,0 1-2,2 31-2,1 7 1,-3 5 0,1 5-2,-3 5-10,-6 1-22,-8 0-19,0-3 1,-5-7 0</inkml:trace>
  <inkml:trace contextRef="#ctx0" brushRef="#br0" timeOffset="219">249 131 87,'23'-44'50,"-8"7"1,-6 13-1,-5 10-38,0 2-11,-15 15-19,-1-1-31,3 3-4,-2 0 0,1 4 3</inkml:trace>
  <inkml:trace contextRef="#ctx0" brushRef="#br0" timeOffset="406">716 272 106,'4'17'52,"-11"0"-1,-11-6-5,-14-1-46,-2 6 0,1 4 0,3 1 0,9 6 0,7 1 0,11 1 0,8 1 0,12 1 0,11-2 0,5-1 0,5-4 0,-2-3 0,-2-3 0,-10 2 0,-10 3 0,-18 0 0,-14-1 0,-16 0 0,-10-1 0,-8 0 0,-6 0 0,0-7-50,7-4-9,10-6 2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24:40.140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7 143 61,'8'-9'48,"-4"-3"-1,1 1 3,-5 11-32,0 0-9,0 18-2,-4 10 1,2 9-3,-2 10-3,-1 10-2,1 4 0,2 5 0,3-5 0,5-7 0,6-12 0,3-11 0,7-15 0,9-16 0,3-15 0,5-15 0,0-11 0,0-7 0,-1-3 0,-4 2 0,-6 5 0,-6 12 0,-5 12 0,-5 18 0,-3 18 0,-2 14 0,-2 11 0,3 8 0,2 2 0,3 2 0,2-6 0,2-5 0,-1-11 0,2-8 0,0-16 0,1-13 0,-1-18 0,-3-13 0,-1-15 0,-2-12 0,2-7 0,-4-7 0,1 4-9,0 8-52,-1 13 1,1 11-1</inkml:trace>
  <inkml:trace contextRef="#ctx0" brushRef="#br0" timeOffset="500">988 266 94,'12'42'48,"-3"-7"1,-2 1 2,0-4-41,-4-3-7,-2-2-3,-1-9 0,3-8 0,2 0 0,5-31 0,5-9 0,11-9 0,7-9 0,10-6 0,8-3 0,8 2 0,6 7 0,2 5 0,4 10 0,2 8-54,-4 5-5,-1 2 2,-6 4-1</inkml:trace>
  <inkml:trace contextRef="#ctx0" brushRef="#br0" timeOffset="953">2219 86 56,'-6'12'41,"-3"10"1,-7 8-2,-4 8-30,-2 13 0,-3 6-1,3 5 1,3 1-1,4-2 3,6-6-2,7-7-4,4-12-6,11-10 0,3-17 0,9-8 0,3-13 0,5-10 0,2-14 0,2-9 0,-3-9 0,-2-7 0,-8-2 0,-7 1 0,-9 5 0,-13 8 0,-12 15 0,-10 12 0,-7 16 0,-6 12 0,0 10-58,3 7 1,4 0 2,7 2-1</inkml:trace>
  <inkml:trace contextRef="#ctx0" brushRef="#br0" timeOffset="1344">2633 138 54,'8'17'43,"0"8"-1,-8 0 3,-2 1-29,-4 6-10,-5 0 1,-1 1 1,-2-4-2,1-4 2,1-7-1,4-7 2,0 0-5,17-35-4,8-8 0,8-8 0,8-4 0,5 1 0,3 4 0,3 8 0,-2 13 0,-3 15 0,-8 13 0,-9 17 0,-7 13 0,-7 8 0,-5 8 0,-7 1 0,-5 1-49,1-3-10,1-7 1,5-11 1</inkml:trace>
  <inkml:trace contextRef="#ctx0" brushRef="#br0" timeOffset="1688">3469 335 37,'31'-28'41,"-15"-2"2,-10 4 0,-11 1-24,-13 6-5,-8 8-4,-8 8-2,-8 10-1,-3 12-1,-3 11 0,0 9-3,3 13-1,7 3-2,9 1 0,11-2 1,14-6 1,12-10 0,13-12-1,12-14 0,12-14 1,6-13 0,5-12-1,-2-9 3,-4-11-4,-7-2 0,-6 0 0,-10 1 0,-8 8 0,-8 11 0,-5 13 0,0 1 0,-12 39 0,0 11 0,-1 12 0,1 11 0,-1 10 0,-1 9 0,-2 6 0,-4 2 0,-5 5 0,-9-1 0,-7 0 0,-12-6 0,-11-4 0,-12-11 0,-11-8 0,-8-14 0,-4-16 0,-1-14 0,3-10-55,0-12-3,8-7-3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26:01.218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2154 18,'0'0'30,"12"-7"0,4-8-25,7-6 1,7-3-3,8-6 1,7-4-1,9-5 1,5-5-1,5-5 0,3-1-1,2-3 1,1-1 1,0-3-1,1 0 3,-1 2-1,1 4 1,2 0-1,3 2 0,2 2 0,3 3-1,3 2-2,2 1-1,2 5-1,0 2 2,0 4 1,-1 4 2,-2 3-1,-2 4 1,-4 2 1,0 6 1,-3 4 0,-1 2-1,-4 1 1,-1 5-1,-1 2-3,-1 4 1,-4 1-2,-4 2 1,-4-1-2,-7-1 1,-8 1-2,-6-4-1,-9-1 2,-7 2 2,-7-4-2,1 0 1,-13-2-1,-9-6 0,-3-3 1,-5 0 0,-2 0-5,-5-7-5,-3 0-9,-3-1-19,-6-1-14,3 3 0,-5 0 1</inkml:trace>
  <inkml:trace contextRef="#ctx0" brushRef="#br0" timeOffset="610">2488 727 30,'24'5'40,"-9"-3"2,0 6-1,-4-1-27,-2 3-5,0 2-2,0 0-2,2 3-3,2 2-1,4 1 2,4 0-2,5 0 1,2-1 0,4-1-1,5 1 1,2-2-1,0-1-1,-2-3-1,-5 0 1,-3 0 0,-7 1 0,-6-1 2,-10 2 3,-11 3 1,-12 3 1,-7 4 0,-11 3-1,-6 4-2,-5 3-10,-4 5-28,-1-2-15,5 2-1,0-6-3</inkml:trace>
  <inkml:trace contextRef="#ctx0" brushRef="#br0" timeOffset="5047">3899 366 15,'8'-4'34,"1"0"8,-8 13-18,4 8 0,-1 10 3,3 13-2,-1 10-1,0 16-3,-2 9-2,-2 5-19,-6 5 0,0 5 0,-2-2 0,0-6 0,2-9-17,5-10-34,2-17-4,6-12 1,2-20 1</inkml:trace>
  <inkml:trace contextRef="#ctx0" brushRef="#br0" timeOffset="5672">4771 717 35,'0'0'41,"0"0"2,0 0 0,0 0-26,12-9-9,7 1-3,9 1-2,8-1-7,6 0-21,3-4-17,5 3-2,-4-5 0</inkml:trace>
  <inkml:trace contextRef="#ctx0" brushRef="#br0" timeOffset="5922">4904 787 72,'12'4'50,"1"1"-2,4 2-1,2-2-34,1-1-11,5 2-6,2-5-30,6-1-14,-1-8 2,5-5-3</inkml:trace>
  <inkml:trace contextRef="#ctx0" brushRef="#br0" timeOffset="6625">6423 0 33,'0'0'37,"0"0"3,0 0-20,-17-4-4,-1 6 0,-4 4-1,-4 5-2,-5 9-2,-3 9 0,-8 9-2,-2 12-3,-6 14 3,-4 19-1,-3 20 1,0 21-7,1 13-2,6 10 0,9 6 0,13 3 0,12-4 0,15-5 0,14-11 0,11-14 0,11-11 0,6-10 0,7-4 0,-1-11-23,3-10-29,4-9-6,0-11 2,2-7 2</inkml:trace>
  <inkml:trace contextRef="#ctx0" brushRef="#br0" timeOffset="7860">6544 1153 41,'0'0'42,"-13"2"2,2-1 1,11-1-32,0 0-2,9 1-1,2-1-4,7 1 0,5-1 0,11 1 1,8 1-1,11 2 1,9 1-3,10-3 0,9-2-1,11 2-3,9-1 0,9 0 0,8 0 0,5-2 0,7-2 0,7 2 0,5 1 0,3-2 0,0-3 0,3 1 0,2-2 0,-1-1 0,0 2 0,-5-2 0,-5 0 0,-3 4 0,-5 0 0,-9 2 0,-8 0 0,-10 2 0,-9 0 0,-8 3 0,-10 0 0,-10 0 0,-8-1 0,-9 4 0,-4 0 0,-5-2 0,-2-2 0,-3-4 0,-1-2-46,2 0-9,-7-6 1,-4-3-3</inkml:trace>
  <inkml:trace contextRef="#ctx0" brushRef="#br0" timeOffset="11563">7440 19 45,'16'1'49,"-1"8"5,-4 10 1,-7 6-27,2 14-6,-4 9-20,0 11-2,-4 7 0,1 2 0,-2 3 0,-3-1 0,3 0 0,0-6-12,3-10-46,4-13-1,1-14 2</inkml:trace>
  <inkml:trace contextRef="#ctx0" brushRef="#br0" timeOffset="12125">8499 324 30,'4'-8'38,"-4"8"1,0 0 1,0 13-29,-3 3-3,3 4 2,-1 5 1,1 3-2,-1 3-1,2 5 0,0 2-2,2 0 1,0-2-4,2-5-3,4-6-7,4-8-14,1-14-25,7-10 0,-2-14-4,1-10 3</inkml:trace>
  <inkml:trace contextRef="#ctx0" brushRef="#br0" timeOffset="12360">8551 31 106,'-17'-5'51,"2"7"-3,-3 0-14,1 2-76,5 4-10,1 2 2,11-10-3</inkml:trace>
  <inkml:trace contextRef="#ctx0" brushRef="#br0" timeOffset="12516">8691 358 42,'3'45'45,"2"-1"-1,-3-10 4,-1-5-29,4-8-5,1-12 0,6-10-2,1-14-3,4-7-1,2-6-8,2-4 0,0-2 0,2 6 0,1 8 0,-1 9 0,0 17 0,1 19 0,1 14 0,1 10 0,5 11 0,0 2-19,3-6-37,4-2 3,3-15-6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26:14.375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0 122 36,'17'-15'41,"8"-1"1,3-4-1,6-1-33,8 4-2,4 3-1,1 3 0,-1 4-1,-5 8-1,-8 7 0,-8 6-1,-11 5 2,-10 5 0,-10 7 1,-10 7 1,-11 3-1,-7 0-1,-7-2 2,0 0 0,0-1-4,3-5 2,5-5-1,9-4 2,11-6 0,13-2-5,11-3 0,11-1 0,9-4 0,7 0 0,6 1 0,4-2 0,2 2 0,0 0-32,-4-6-21,0 1-2,-7-6-2</inkml:trace>
  <inkml:trace contextRef="#ctx0" brushRef="#br0" timeOffset="359">845 454 53,'10'14'8,"-2"-3"-7,1 0-3,-9-22-19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21:03.218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366 0 49,'0'0'47,"3"15"-2,-1 10 3,-5 12-28,-6 10-5,-3 10-8,-5 11 4,-4 17-2,-7 8-5,-7 6-4,-4-1 0,-2 0 0,1-5 0,3-3 0,5-8 0,4-15-13,9-13-14,9-10-24,5-17 1,11-15-1,4-20 3</inkml:trace>
  <inkml:trace contextRef="#ctx0" brushRef="#br0" timeOffset="282">677 364 45,'15'-12'43,"-10"2"-3,1 1 4,-13 28-30,-4 5-3,0 12-3,0 12-1,1 11-2,1 8 1,4 9 1,3 4-4,5 1 2,7-2-1,7-10-1,5-9 0,8-8 2,6-12-3,5-13-2,7-15 0,7-15 0,3-14 0,3-14 0,1-18 0,-1-17 0,-3-17 0,-7-9 0,-9-8 0,-13-2 0,-17 0 0,-14 6 0,-15 12 0,-12 18 0,-12 18 0,-12 18 0,-7 20 0,-7 16-37,-3 15-17,3 10 2,2-2 0</inkml:trace>
  <inkml:trace contextRef="#ctx0" brushRef="#br0" timeOffset="860">1493 947 136,'-2'18'57,"4"-8"-1,0 0-50,2-20-6,5-2 0,3-5-43,3-10-14,5-1 2,-2-4 0</inkml:trace>
  <inkml:trace contextRef="#ctx0" brushRef="#br0" timeOffset="1203">2047 274 81,'7'-9'47,"5"2"2,4-4 1,5 2-40,11 5-2,11 3-5,9 2 0,7 5 1,6 4-4,-2 6 0,-5 6 0,-7 4 0,-12 1 0,-16 6 0,-14 5 0,-18 5 0,-16 1 0,-16 3 0,-12 3 0,-14 0 0,-6 0 0,-5-3 0,2-4 0,6-7 0,9 0 0,13-7 0,17-6 0,18-3 0,19-3 0,17-3 0,17-3 0,15-2 0,14-5 0,12-3 0,7-3 0,4-6-38,5-4-18,-3-10 2,-2-3-2</inkml:trace>
  <inkml:trace contextRef="#ctx0" brushRef="#br0" timeOffset="1657">3325 290 49,'20'1'41,"-5"5"1,2 2 3,-28 4-36,-4 7 2,-5 6-2,-3 5 0,-6 3 1,-1 3-1,-4 3-3,2 2-1,1-3-1,4-5-1,4-5 0,8-2-3,5-2 0,8-4 0,8-5 0,11-5 0,10-4 0,10 3 0,8 0 0,9-2 0,6-4 0,5-2 0,3-2-18,1-2-36,-3-10-1,-4-10 1</inkml:trace>
  <inkml:trace contextRef="#ctx0" brushRef="#br0" timeOffset="1985">3832 131 133,'-18'55'56,"-4"16"1,-8 5-48,-6 15-9,-7 9 0,-4 5 0,-2 2 0,0-2 0,2-1 0,0-12-10,7-15-44,12-12-2,10-19-2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26:15.031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167 1551 24,'0'0'42,"0"0"2,0 0-2,0 0-15,0-9-19,0 0-1,0 9-1,-14 4-1,1-1-3,-3 4 3,0 3-3,-4 4-1,-1 2 3,-1 3-1,3 3 2,4 0-1,8 4 1,7 0-1,10-2 0,10 0 1,9-3-2,8-1 0,5-3-3,2-1 0,-4 0 0,-5 1 0,-8 5 0,-9 2 0,-11 4 0,-14 0 0,-11 3 0,-10-1 0,-9-2 0,-5-1 0,-4-7-28,-3-12-26,4-9-4,4-15 2</inkml:trace>
  <inkml:trace contextRef="#ctx0" brushRef="#br0" timeOffset="390">47 1488 131,'17'-6'56,"1"7"-1,5-2-42,6 6-13,9 2 0,7 0 0,9 1-28,9-4-26,-1-4-1,4-1 1</inkml:trace>
  <inkml:trace contextRef="#ctx0" brushRef="#br0" timeOffset="734">1413 1661 80,'-12'-1'50,"-6"4"3,-5 0-2,-9 4-38,1 7-5,-1 4-8,3 4 0,3 4 0,7 2 0,7 0 0,6 3 0,7-1 0,9-2 0,4-5 0,7-1 0,8-3 0,2-4 0,6-2-22,4-5-26,3-11-7,0-6-1,-2-9 4</inkml:trace>
  <inkml:trace contextRef="#ctx0" brushRef="#br0" timeOffset="984">1682 1778 19,'9'7'42,"-1"1"3,-4 1-12,-2 5-7,-1 4 0,0 4-5,-2 3-6,-1 5-4,-3-1-4,1-3-2,-2-3 0,2-5-5,-1-6 0,2 0 0,6-23 0,4-8 0,2-6 0,3-2 0,4-2 0,3-3 0,4 2 0,2 3 0,-1 7 0,0 6 0,-2 9 0,-2 6 0,-6 5 0,-1 11 0,-7 4 0,-1 1 0,-5 3 0,0-1 0,-1-3 0,0-2 0,2-5 0,1 0 0,8-16 0,3 0 0,5 0 0,3 2 0,3 3 0,-1 4 0,-1 11 0,-3 6 0,-2 8 0,-6 4-35,-3-3-18,-2-3 1,-4-9-2</inkml:trace>
  <inkml:trace contextRef="#ctx0" brushRef="#br0" timeOffset="1781">2528 0 9,'10'7'43,"6"22"3,2 21 2,4 20-22,7 20 0,0 16 0,4 19-7,-3 10-7,-1 9-12,-6 5 0,-8 4 0,-10 1 0,-9 6 0,-10 1 0,-11-1 0,-9-5 0,-11-12 0,-4-11 0,-9-15-49,-7-22-9,-7-19 1</inkml:trace>
  <inkml:trace contextRef="#ctx0" brushRef="#br0" timeOffset="5406">653 1527 25,'10'-5'43,"2"0"2,-12 5-16,0 0-6,0 0-2,-12 6-7,-1 4-4,-1 8-3,-3 4-3,-1 2-1,-2 0 2,2 3-2,0-1 0,5 0 0,1-3-2,3-1 2,4-4 0,4 0 2,3 0-3,6-4 1,6-2-3,6 0 0,4-4 0,5-1 0,2-4 0,2-3 0,0 0 0,-3 0-16,-2 0-29,-3-1-8,-10-4 0,-3 2 1</inkml:trace>
  <inkml:trace contextRef="#ctx0" brushRef="#br0" timeOffset="5781">821 1486 27,'2'-9'40,"1"0"4,-3 9-8,-5 11-12,-1 9-2,-3 7-4,0 8-4,-3 9-1,0 11-1,-3 5-7,0 3-5,-2 2 0,1-1 0,1-1 0,-2-2 0,4-6-40,3-5-13,2-11 0,4-7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26:25.234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23 0 21,'9'10'36,"0"1"1,-9-11-1,16 2-27,4-1-6,3-2-3,7 0 3,7-1-3,3-2-14,6 4-21,-2-5-1,-2 2-1</inkml:trace>
  <inkml:trace contextRef="#ctx0" brushRef="#br0" timeOffset="250">17 227 25,'-16'19'37,"15"0"-1,4-7 2,15-3-32,9 0-15,7-3-25,13 3-2,1-7 2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26:28.171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502 67 36,'0'0'28,"0"0"-1,0 0 2,-9-4-4,1 0-4,-2 5-2,-3 5-5,-6 5-4,-3 7-1,-6 10-3,-6 10-5,-6 13 5,-5 18-1,-7 16 2,2 17 0,2 13-2,4 14-5,5 11 0,12 12 0,12 8 0,14 4 0,14 2 0,10-2 0,11-7 0,12-7 0,11-11 0,7-17 0,4-17 0,4-16 0,7-18 0,5-20 0,3-13-24,2-13-31,-4-17-2,-4-11 1</inkml:trace>
  <inkml:trace contextRef="#ctx0" brushRef="#br0" timeOffset="969">781 621 20,'-26'-2'38,"11"1"0,2-10 0,13-10-19,7-10-13,12-4-4,12-6 1,10-4 0,13-2 3,8 2 0,9 3-3,2 8 2,2 10-1,-4 9-1,-6 10 0,-8 9-3,-13 10 0,-15 7 3,-15 8-3,-19 8 3,-13 6-3,-15 6 3,-14 8 0,-11 3 0,-8-1-3,-3-1 2,-1 0-1,1-6 0,4-6 1,7-6-2,11-9 1,11-3 2,10-2 2,12-5 1,17 0 0,14-3 3,15 1-2,13-2-7,11 0 0,11-5 0,10-3 0,6-4 0,-1-4 0,0-2 0,-6-4-44,-9-8-10,-8-3 0,-14-6 0</inkml:trace>
  <inkml:trace contextRef="#ctx0" brushRef="#br0" timeOffset="1469">1883 877 126,'32'19'56,"-3"0"-4,-6-6-31,-4-1-21,-2 0-34,-4-5-19,-2 1 0,0 1-4</inkml:trace>
  <inkml:trace contextRef="#ctx0" brushRef="#br0" timeOffset="1750">2569 333 31,'22'-16'43,"-2"4"-2,-12-3 3,-6 1-21,2 1-8,-22 10-6,-3 3 0,-4 1-2,0 1-2,-1 4-1,0 4 0,4 3-3,5 2-1,7 1 3,8 5-3,9 1 1,7 5 1,6 3-1,7 0 1,4 1 0,3 4 1,-1 0-2,1 0 1,-3 2 0,-3-1-2,-6-1 0,-5-1 0,-7-2 0,-7-1 0,-10-3 0,-7-1 0,-11-3 0,-6-6 0,-6-5 0,-4-9 0,0-6-20,1-9-34,-2-11-1,7-11-2</inkml:trace>
  <inkml:trace contextRef="#ctx0" brushRef="#br0" timeOffset="2157">2484 335 109,'23'8'51,"1"-3"2,7 0-11,9-2-42,11-4 0,11-4-4,15-4-39,11-5-11,5-7 4,6-1-2</inkml:trace>
  <inkml:trace contextRef="#ctx0" brushRef="#br0" timeOffset="2407">3569 193 38,'23'-1'42,"-4"-3"2,1 4-1,-6 1-23,-6 0-7,1 2-3,-15 7 0,-2 6-3,-7 5 1,-7 3-2,-6 3 1,-2 3-3,-3 1-1,1 3-3,0-2 0,5-2 0,3-3 0,9-2 0,8-1 0,9-4 0,10-5 0,11-3 0,10-4 0,11-1 0,6-1 0,4-5 0,4-1 0,2-3-45,-3-5-10,-2-6 1,-10-10-1</inkml:trace>
  <inkml:trace contextRef="#ctx0" brushRef="#br0" timeOffset="2750">3934 0 94,'-12'37'55,"-7"11"0,-3 13-4,-7 12-51,-7 9 0,1 12 0,-3 4 0,4-3 0,9 2 0,7-7-37,10-12-19,15-12 1,10-21 0</inkml:trace>
  <inkml:trace contextRef="#ctx0" brushRef="#br0" timeOffset="3063">4779 529 53,'2'-18'44,"-10"1"-1,-5 5-1,-10 7-32,-5 6-2,-4 6-3,-4 11 0,-1 8 0,-1 9 0,4 5 1,7 3-1,11 2 1,8-3-1,12 0 1,12-7-4,12-7-4,10-6-10,6-8-29,4-12-8,8-8 0,0-14-1</inkml:trace>
  <inkml:trace contextRef="#ctx0" brushRef="#br0" timeOffset="3329">5178 479 39,'-5'24'46,"3"4"2,-5 5-1,-1 3-28,2 5-3,-2 0-3,1-1-2,1-2-4,0-4-1,3-7-3,2-10-3,-1 0 0,10-28 0,3-9 0,4-7 0,4-6 0,3-9-2,4-4 0,2-1 1,3 2-1,1 2 1,2 5 1,-3 6-1,-2 10 1,-5 11 1,-4 12 0,-6 10 0,-9 8 1,-7 11 2,-8 7-4,-3 5 0,-4-3 0,1-1 0,2-7 0,2-7 0,6-11 0,1 2 0,18-30 0,6-7 0,6-6 0,6-4 0,4-2 0,5 2 0,1 8 0,-1 10 0,-2 14 0,-4 13 0,-4 14 0,-3 11 0,-4 10 0,-3 5 0,3 3-10,-1-2-39,-1-5-8,2-5 3,-5-10-1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26:32.296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1999 27,'-4'9'39,"37"-12"5,7-1-23,19-2-1,22 2 1,18-2-4,21 1 0,23-2-4,24-1-4,23-2-1,22-1-3,18 0-4,16-2 0,15 1 1,13 0 1,4-1 1,5 2-1,0 2-3,-3 0 0,-8-1 0,-8 5 0,-12 0 0,-15-3 0,-18 4 0,-18 1-34,-27-3-20,-24 2 1,-34-4-2</inkml:trace>
  <inkml:trace contextRef="#ctx0" brushRef="#br0" timeOffset="563">1784 2023 67,'12'42'48,"-5"10"-2,1 17 2,-2 10-33,-4 10-5,0 6-5,-3 0-2,-1-2-3,1-5-13,0-9-26,-3-13-10,4-14-1,-2-17-2</inkml:trace>
  <inkml:trace contextRef="#ctx0" brushRef="#br0" timeOffset="1047">3271 2571 51,'9'2'38,"-6"7"1,-3 5-11,-1 6-18,2 9 0,0 6-1,2 8 1,1 3 1,5 3-1,4-1-2,6-3-10,6-7-20,7-7-24,0-17-2,5-12 0,-4-16-1</inkml:trace>
  <inkml:trace contextRef="#ctx0" brushRef="#br0" timeOffset="1250">3546 2342 74,'-16'-18'26,"1"8"-26,3 3-1,-5-4-40,2 0-2</inkml:trace>
  <inkml:trace contextRef="#ctx0" brushRef="#br0" timeOffset="1469">3825 2496 12,'-11'25'33,"1"2"4,-6-3-6,0 0-16,1-2 0,0-3-1,2-4-1,1-3-1,3-2 1,1 1-5,8-11-1,0 0-2,0 0-2,6-14-1,9-1 2,5-6 1,8-1-1,7-3 2,5 4 0,2 4 2,3 9-6,-4 9-2,-3 13 0,-6 11 0,-8 12 0,-6 7 0,-6 4 0,-3-1 0,-2-5 0,4-5 0,0-12-23,6-12-26,9-11-7,4-15 1,9-10 3</inkml:trace>
  <inkml:trace contextRef="#ctx0" brushRef="#br0" timeOffset="2157">5753 0 51,'20'8'46,"12"14"-2,8 12 3,12 7-30,9 19-6,6 18 1,8 21 0,-2 14-1,-2 17-7,-9 9-4,-10 10 0,-11 6 0,-11 10 0,-15 6 0,-14 4 0,-16 6 0,-16 4 0,-20 2 0,-17 0 0,-17-4 0,-17-13 0,-9-17-7,-9-18-47,-4-34-2,2-32-2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26:37.515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1101 57,'3'13'49,"0"19"2,-4 15-9,-1 13-22,3 17-3,-1 10-2,1 10-11,0 5-4,2 0 0,0-4 0,0-6 0,5-5-9,2-8-42,-2-13-2,3-9 0,-3-15 0</inkml:trace>
  <inkml:trace contextRef="#ctx0" brushRef="#br0" timeOffset="625">952 1593 59,'0'-9'47,"0"9"1,12-6-2,6-1-22,4 2-26,9 1-8,8-1-25,4-1-12,6 0 0,-2-5 0</inkml:trace>
  <inkml:trace contextRef="#ctx0" brushRef="#br0" timeOffset="844">973 1722 91,'21'17'45,"7"-8"-8,11-1-15,9-2-60,3-2-11,11 4 0,1-4 2</inkml:trace>
  <inkml:trace contextRef="#ctx0" brushRef="#br0" timeOffset="1219">2920 869 11,'-3'10'37,"-11"14"9,-16 14-13,-12 13-10,-9 19 3,-12 16 1,-1 19-3,-2 12-4,4 12-12,7 6-8,14 4 0,15-1 0,21-5 0,19-7 0,19-10 0,17-10 0,11-13 0,15-10-22,8-14-19,10-18-12,8-11-4,4-24 5</inkml:trace>
  <inkml:trace contextRef="#ctx0" brushRef="#br0" timeOffset="1641">3773 882 75,'-3'19'46,"1"11"1,-4 8 1,-1 7-37,-4 8-9,0 12-3,-3 2-5,2 4-13,1 0-21,0-8-6,6-9-2,3-16 0</inkml:trace>
  <inkml:trace contextRef="#ctx0" brushRef="#br0" timeOffset="1844">4194 992 61,'13'-3'45,"-13"14"-3,-8 18 3,-7 13-39,-6 11-5,1 10 1,3 5-1,2-1 1,8-3 2,8-11 2,8-14 3,13-14 0,4-20 0,12-15 0,2-18-5,4-14-4,-4-15 0,-4-10 0,-12-5 0,-12 1 0,-14 4 0,-12 8 0,-9 14 0,-10 14 0,0 15-28,1 18-23,2 8-3,10 8-1</inkml:trace>
  <inkml:trace contextRef="#ctx0" brushRef="#br0" timeOffset="2391">5125 811 14,'-20'4'37,"-4"11"1,-10 4 3,-5 7-24,-1 16-3,-1 10 0,4 9-1,5 5 0,6 3 0,8-3-2,13-1 0,8-12-1,11-12-1,10-19-9,7-12 0,6-16 0,6-15 0,1-15 0,-2-14 0,-5-11 0,-7-5 0,-8-2 0,-11 0 0,-12 6 0,-16 9 0,-9 16-45,-7 18-11,-12 15 2,-3 15-4</inkml:trace>
  <inkml:trace contextRef="#ctx0" brushRef="#br0" timeOffset="2781">5832 1032 5,'-21'-2'36,"-4"10"4,-7 6-11,-2 7-7,1 5 0,0 7-1,7 3-5,6 3-4,10 0 1,7 1-4,9-2-1,7-4-4,10-6-5,8-9-15,7-7-25,2-14-6,9-9-3,-3-16 1</inkml:trace>
  <inkml:trace contextRef="#ctx0" brushRef="#br0" timeOffset="3047">6182 978 5,'9'17'37,"5"2"3,-3-5 2,2 1-18,-1 2-9,0 4 1,-1 6 0,-8 0-2,-1 3-1,-5 0-2,-1-1-1,-5-2-4,0-3 0,-1-4-6,1-4 0,3-6 0,1 2 0,5-12 0,0 0 0,-3-9 0,9-3 0,4-4 0,6-7 0,1-3 0,6-1 0,1-1 0,5 1-2,0 2 0,-1 6 0,-4 6 2,-6 9 1,-3 8 0,-5 8 1,-5 5 0,-4 6-2,-3 1 0,-4-1 0,-1-2 0,1-2 0,-1-6 0,1 0 0,6-13 0,8-18 0,6-2 0,3-2 0,6 1 0,7-1 0,6 7 0,1 10 0,5 10 0,2 15 0,-5 10 0,-3 6 0,0 9 0,-5 4-22,-5-5-32,-2-3-1,-7-14-1</inkml:trace>
  <inkml:trace contextRef="#ctx0" brushRef="#br0" timeOffset="3735">3312 1925 56,'-18'6'45,"8"-5"1,0 2 3,33 2-28,11-1-12,16 2 1,15 0 1,21 4-3,18-2-8,19 4 0,14-2 0,18-4 0,15-5 0,16-1 0,11-5 0,9-6 0,3-5 0,2-4 0,-3-6 0,-9-2 0,-13 0 0,-14-5 0,-17 3 0,-22 3-33,-22 2-26,-19 9 2,-24 6-1</inkml:trace>
  <inkml:trace contextRef="#ctx0" brushRef="#br0" timeOffset="4188">4619 2222 93,'12'33'50,"3"14"1,-5 6 0,-6 7-44,1 6-4,0 5-7,-2-1-18,0-9-26,3-6-4,-1-18 1,0-9 0</inkml:trace>
  <inkml:trace contextRef="#ctx0" brushRef="#br0" timeOffset="4406">5143 2538 52,'13'29'46,"-4"6"-1,-8 0 0,-4-2-20,-4 3-23,-5 1 1,0-1 0,0-2-2,0-7 1,0-7 1,5-11-2,-1 2-2,17-33 1,9-10-3,7-9 3,10-11 0,8-6-2,9 0 1,5 4 0,1 8 2,-1 9 0,-5 14 1,-4 11-2,-10 14 3,-11 14 0,-12 8-1,-10 8 2,-14 6 1,-8 5-1,-6 1 1,-5 1-2,-5-4-1,2-7-2,3-8 0,9-10 0,2 1 0,24-37 0,12-10 0,10-10 0,11-6 0,8-4 0,5 3 0,3 3 0,-3 10 0,-1 16 0,-9 14 0,-7 17 0,-8 16 0,-7 12 0,-9 9 0,-5 4 0,-4 2 0,-4-3 0,-1-5 0,1-8-44,0-16-10,4-10-2,2 1 0</inkml:trace>
  <inkml:trace contextRef="#ctx0" brushRef="#br0" timeOffset="5063">6959 651 10,'18'5'42,"-1"15"3,6 23 0,2 18-17,5 15-12,10 16 3,8 11-2,11 10-4,6 4-4,2 5 2,-5-1-11,-5 1 0,-14-1 0,-18 3 0,-17-3 0,-20 1 0,-21-6 0,-12-6 0,-11-6 0,-5-11 0,-5-9 0,1-16 0,4-15-43,4-14-15,6-18 3,11-10-1</inkml:trace>
  <inkml:trace contextRef="#ctx0" brushRef="#br0" timeOffset="5469">8072 1599 109,'43'3'53,"5"0"-2,9 0-9,5-6-45,5-3-32,5-1-17,-2-6-1,-3-2-2</inkml:trace>
  <inkml:trace contextRef="#ctx0" brushRef="#br0" timeOffset="5656">8068 1803 94,'-17'50'49,"15"-15"-7,27-10-21,21-14-51,15-14-24,21-8-1,10-12 3</inkml:trace>
  <inkml:trace contextRef="#ctx0" brushRef="#br0" timeOffset="6375">9565 613 29,'-47'51'44,"-1"20"4,-5 16-17,-8 19 1,2 20-5,0 15-5,8 13-2,8 4-18,16 2-2,15-4 0,16-2 0,12-9 0,14-14 0,12-13 0,8-13 0,6-13 0,-2-18 0,4-20-33,5-20-24,4-23 2,3-17 0</inkml:trace>
  <inkml:trace contextRef="#ctx0" brushRef="#br0" timeOffset="7594">11250 570 26,'26'8'45,"2"16"2,-5 8-9,-3 11-15,1 12 0,-3 6-4,-2 5-7,-6 1-3,-3-4-5,-3-6-2,0-8-5,-3-6-6,-2-9-12,-2-9-27,6-7-1,-1 2-2,-2-20 2</inkml:trace>
  <inkml:trace contextRef="#ctx0" brushRef="#br0" timeOffset="7938">11828 878 33,'13'4'35,"1"9"3,-2 4-25,-1 4-2,-2 4-2,-2 2 1,-4 2-2,-5-1 1,-1-3 1,-3-2-2,1-5-1,-2-3-2,3-3-1,0-4-1,1 1-2,3-9 0,8-2 0,1-2-1,3-4 2,4-4-1,0-4-1,4-5 0,2-6-1,-1-2 1,2-2-1,0 0 1,-2 3-1,-2 3 0,-1 5 0,-4 6 1,-1 8 2,-3 7-1,-3 8 1,-1 6 1,-3 6-1,-2 2 1,-1 4 0,-1-1-2,0-3 2,0-4-2,1-5 1,1-1-2,-1-13 0,6-15 0,2-5 1,6-5 0,4-1 0,4-3-1,4 0 1,2 3 1,3 10 2,1 11 0,1 12 0,-7 12 2,0 14-2,-5 8-4,-2 10 0,0 3-22,2 2-26,0-11-4,4-7 0,1-15 0</inkml:trace>
  <inkml:trace contextRef="#ctx0" brushRef="#br0" timeOffset="8750">10005 1674 9,'-18'12'35,"9"3"2,3-5 3,13-1-16,10 3-10,11-1 3,20-1 0,15-4 1,19 2 0,14-2-2,20-1-6,17-3-10,17 1 0,19 0 0,15-3 0,15-2 0,14 2 0,12-2 0,10-1 0,3 0 0,3-2 0,-5-3 0,-12 1 0,-13 0 0,-18-3-34,-25-2-22,-24-1 2,-33-4 0</inkml:trace>
  <inkml:trace contextRef="#ctx0" brushRef="#br0" timeOffset="11547">14095 0 33,'49'19'42,"9"15"1,16 20-2,8 14-29,10 16-4,8 14-4,3 11-1,-2 12 0,-8 11-1,-14 8 2,-18 7 3,-21 9 1,-23 4 1,-21 7 2,-24 1-1,-17 0 1,-19-4-7,-8-4-4,-8-7 0,-8-11 0,-2-13-34,-1-13-20,-1-22 2,3-18-2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26:46.765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96 0 42,'0'0'47,"0"0"0,-5 10 2,-4 6-19,0 6-19,3 9-4,-1 6-1,2 5 0,-4 5-3,1 4-3,0-1-9,-1-3-18,0-7-23,3-5 0,0-10-2,7-7 2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26:46.984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68 22 14,'27'-1'38,"-15"11"1,-9 17 1,-10 11-21,-9 14-8,-3 10 0,-2 8-3,2 3-3,4-4 2,6-4 4,7-13 0,14-15 0,7-16 0,9-18-1,8-19-1,6-15-9,2-19 0,-1-11 0,-4-11 0,-6-1 0,-8 1 0,-11 5 0,-9 9 0,-14 9 0,-10 18 0,-13 15-43,-14 10-13,-6 13 2,-6 3-3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26:47.625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231 73 42,'9'-4'39,"1"0"3,-10 4 1,-16 7-30,-5 9-3,-6 10-2,-3 10-1,-4 9 0,1 8 1,0 4 0,6 1-1,8-3 0,10-7-2,9-10 4,11-10-9,10-14 0,10-11 0,8-15 0,7-14 0,2-10 0,2-11 0,-3-10 0,-4-7 0,-9-6 0,-7 3 0,-11 7 0,-12 9 0,-10 15 0,-15 13 0,-7 22-15,-5 16-34,-6 13-7,-2 6 0,1 4 3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26:48.093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213 0 56,'5'12'39,"-14"-4"-1,-8 1-5,-3 2-28,-2 4 0,-4 3 2,-2 7 2,0 1 0,3 4 2,4 2-1,6 1 0,7 0-3,11-1-3,8-4-5,9-8-5,11-5-12,7-6-24,5-15-7,8-7-1,-1-14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26:48.390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16 0 30,'14'37'36,"-6"-6"1,0 5 2,-4 2-30,-5 0-4,-2 1 0,-3-4 2,-2-2 1,0-4-1,0-3 2,1-8-2,2-6 1,1 0-3,4-12-2,9-19-3,3-6-3,6-7 0,3-7-2,5-1 1,2 0-1,1 3 1,-1 6 1,-1 8 4,-2 12 1,-6 13 0,-4 10 1,-3 6-1,-3 8 0,-3 2 1,-2 1-3,-4 1 0,-1-3 1,-3-1 1,-1-2 0,-1-4-1,0-5 1,3-6 0,1 0-1,11-20-1,6-8 1,10-8-1,9-6-1,5-5 2,5-1-2,4 5 2,1 6 2,-2 9 0,-4 13 0,-7 11 0,-7 9 0,-8 9-1,-5 7-1,-7 3-2,-8 3-2,-3-1-1,-5-3-2,0-1-3,0-2-5,4-5-22,7-5-9,2-9-1,11-8 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21:05.656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535 384 53,'15'5'47,"-1"1"-1,-16-16 2,-6-2-30,-10-3-3,-8 2-6,-8 4-5,-10 5 0,-5 2 0,-1 4-3,1 6-1,4 4 0,9 8 0,12 2 0,11 4 1,15 5 0,12 6-1,10 4 1,7 2 2,5 1-3,3 0 0,0 0 0,-4-1 0,-5-1 0,-11-7 0,-9-3 0,-12-3 0,-10-3 0,-14-8 0,-8-4 0,-10-6 0,-5-6 0,-2-3 0,-2-6 0,5-5-25,7-1-27,4-3-4,10-5 2,6-3 4</inkml:trace>
  <inkml:trace contextRef="#ctx0" brushRef="#br0" timeOffset="469">780 1 43,'23'-4'42,"3"8"-1,-6-1-1,-2 3-28,0 1-2,-2 2-3,0 1 1,-5 0 0,-5-1-1,-7-1 0,-4 3 2,-6 2-1,-2 3-1,-4 2-1,1 3-6,2 0 0,4 5 0,5 0 0,9-5 0,9-2 0,12-3 0,10-1 0,9-1-31,6-7-19,7 0-2,-1-3 0,-1 1 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26:54.171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16 9,'0'0'27,"0"0"3,0 0-25,0 0-4,0 0 0,0 0 1,29-10 1,-3 3 1,1 6 7,5 4-4,6 0 2,4-2 0,6 7 3,5 3-6,1-1 0,2-5 4,1 3-8,-1-3-2,-3-3-8,-3 1-5,-2-3-14,-3 1-9,-7-8-1</inkml:trace>
  <inkml:trace contextRef="#ctx0" brushRef="#br0" timeOffset="500">32 107 45,'29'-9'45,"-4"3"-4,3 1-24,5 5-7,10 6-2,9 2-1,12 6-5,12-1-1,9-1-5,11-2-8,7 0-26,5 1-5,-5-6-2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25:59.078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522 182 22,'7'-10'37,"-6"0"1,0 2-13,-1 8-17,-6 10-1,-3 5-4,-6 7-1,-1 8-2,-7 7-1,-5 7 2,-4 6-1,-6 4 0,-3 4 0,-3 5 1,1 0 1,1 4-2,3 1 0,8 3 1,7-1 1,11 1-2,13 0 1,12-1 0,10 0-1,11-3 1,12-2-2,7-1 0,7-2-1,7-1 0,8-2 0,6-4-1,6-1 2,4-2-1,9-3 1,4-4 1,9-4 1,5-2 1,6-6 0,4-4 0,5-6 0,5-3-1,6-6 1,3-2-2,4-5-4,4-6-3,5-2-1,1-4-1,3-1-1,2-3 0,1 0 2,2-3 1,-3 1 1,-1 2 5,-3 0 1,-1 0 3,-3 1 1,-2-1 0,-2 0 1,-2-1 1,-2 0 0,0 0 1,-2-3 0,-3-1-1,-2 0-2,0 0 2,-6 0-3,-3-1-2,-6-2 0,-3-2-1,-5-1-1,-4-4 1,-7-2 0,-4-4 0,-7-2-1,-5-2 2,-9-3 1,-5-5 2,-7-4 1,-8-1 4,-8-3-1,-6 0 3,-8-2-2,-6-2 2,-8-1-2,-8 0-2,-7 0-3,-8 1-4,-6-1-1,-9-1-2,-8 1 0,-8 1-1,-6 2-1,-11 1 1,-7 4 0,-10 0 2,-9 5 0,-7 1 2,-8 1 0,-10 4 1,-10 1 1,-8-1-2,-7 2 3,-6 1-2,-8 1 2,-7 3-1,-6 1-1,-6 2-1,-4 3 1,-5 2 0,-6 1-1,-5 4 0,-4 2 0,-4 1-1,-3 2 0,-5 0 1,-4 3-1,-2 2 1,-3-1 0,-4 1 0,-5 2 1,-2 2-1,-3 2 1,-5 4-1,0 2 2,-2 6 0,-2 4-1,1 5 0,1 3-1,1 6 1,3 7-5,7 3-9,11 1-31,17 5-2,14-2-1,23 4 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27:00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1552 60,'17'-24'44,"-5"-10"1,4-10 3,-1-11-42,5-14-3,5-16 0,4-14 0,8-12-1,4-9-1,5-5-1,2-1 2,0 5 1,-3 10 1,-2 12-1,-5 14 2,-6 15 0,-6 15 0,-6 15 2,-7 10-1,-3 8-6,-3 8 0,1 1 0,-2 27 0,3 12 0,1 11 0,2 14 0,1 20 0,5 20 0,2 13 0,2 10 0,2 6 0,2 1 0,2-2 0,1-4 0,0-11 0,-2-15 0,-2-10 0,-5-15 0,-2-9-8,-5-13-47,-8-16-3,-8-12 0</inkml:trace>
  <inkml:trace contextRef="#ctx0" brushRef="#br0" timeOffset="437">148 931 103,'-15'-5'50,"14"-5"4,16-4-6,16-1-48,15 0 0,14-2 0,15-2-4,7 0-41,1-2-7,2 6 0,-9-3-2</inkml:trace>
  <inkml:trace contextRef="#ctx0" brushRef="#br0" timeOffset="781">1501 727 85,'18'6'47,"7"-1"0,3-2-17,5-5-51,7-1-26,0-4 3,5 3-3,-9-6 0</inkml:trace>
  <inkml:trace contextRef="#ctx0" brushRef="#br0" timeOffset="953">1509 954 101,'-1'17'54,"12"-6"-3,9-9-2,10-4-60,12-3-33,11-4-9,11 1 4,6-7-3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27:01.656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  <inkml:brush xml:id="br1">
      <inkml:brushProperty name="width" value="0.03528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261 501 21,'0'0'46,"0"0"5,4-11-2,0 1-14,-4 10-10,7 16-8,0 8-6,-2 8-11,-3 10 0,-4 10 0,-4 9 0,-6 9 0,-4 5 0,-4 2 0,-3 3 0,-2 1 0,0-3 0,-2-5 0,0-3 0,3-7 0,-1-10 0,4-7-21,4-10-36,4-15 0,6-9 0</inkml:trace>
  <inkml:trace contextRef="#ctx0" brushRef="#br0" timeOffset="344">699 629 39,'5'-9'46,"1"0"2,-12 18 1,-2 0-21,-2 8-16,-2 6-4,1 5 0,-1 1-1,2 3 0,0 0-4,3 2-3,2-3 0,5 0 0,4-3 0,2-3 0,7-2 0,5-1 0,6-5 0,8-3 0,9-3 0,8-6 0,7-7 0,5-8 0,4-5 0,-2-5-9,-2-6-43,-6-3-5,-9-6 1,-10 1 2</inkml:trace>
  <inkml:trace contextRef="#ctx0" brushRef="#br0" timeOffset="656">1147 364 103,'-9'4'54,"1"7"3,2 9-16,1 12-41,0 11 0,1 15 0,-1 19 0,-3 19 0,-4 15 0,-5 8 0,-1 5 0,-1-1 0,7-3 0,3-11-35,3-18-25,5-16 2,0-24 0</inkml:trace>
  <inkml:trace contextRef="#ctx0" brushRef="#br0" timeOffset="1437">2342 1151 56,'0'0'47,"-4"-9"-1,1 2-4,-7 13-27,-4 4-3,1 9 0,-3 9-5,2 4-1,-2 6 0,4 2 0,1 1-6,5 1 0,5-2 0,5-9 0,6-8 0,7-6 0,8-8 0,5-12 0,4-13-49,4-11-4,-1-13 0,-1-8-2</inkml:trace>
  <inkml:trace contextRef="#ctx0" brushRef="#br0" timeOffset="1672">2383 788 87,'-26'-14'46,"1"7"-15,8 12-31,9 9-40,2-6-8,12 2-1</inkml:trace>
  <inkml:trace contextRef="#ctx0" brushRef="#br0" timeOffset="1859">2607 1225 57,'-5'34'47,"-2"-6"0,0-3-9,0-1-23,1 0-4,1-6-3,1-7 2,2-4-4,2 2-3,7-26 1,3-9-2,6-8-1,4-7 5,4-1-6,4 3 0,4 0 0,-2 5 0,0 11 0,-3 15 0,-3 18 0,-6 16 0,-6 19 0,-6 11 0,-3 9 0,1 8 0,-1-3 0,6-9-25,8-11-32,5-21-3,9-23 1</inkml:trace>
  <inkml:trace contextRef="#ctx0" brushRef="#br0" timeOffset="2390">3054 578 65,'-9'-5'53,"9"5"-3,-8-8 2,-1 0-33,9 8-5,7-1-12,5 1-2,3 0 0,5 2 0,4 1 0,0 4 0,0 1 0,-3 1 0,-2 6 0,-5 3 0,-4 4 0,-6 0 0,-6 3 0,-6-2 0,-5 1 0,-3 0 0,-3-5 0,-1-5 0,1-3 0,2-1 0,2 1 0,5-1 0,0-1 0,10-9 0,6 9 0,5 0 0,6-1 0,7-3 0,7-3-18,4-7-36,8-3-2,-2-8 1</inkml:trace>
  <inkml:trace contextRef="#ctx0" brushRef="#br0" timeOffset="4953">4529 422 27,'0'0'32,"0"0"0,0 0-25,-14-7-1,3 6 2,-2 1 0,-3 3 1,-4 7 2,-2 8 1,-7 10 2,-2 16 1,-4 18 1,-3 17-1,-6 21 0,0 24 0,-4 22-2,2 24-13,1 20 0,6 13 0,7 4 0,12 2 0,12-6 0,13-12 0,16-20 0,11-23 0,15-22 0,10-22-50,5-26-7,9-20 2,1-25 1</inkml:trace>
  <inkml:trace contextRef="#ctx0" brushRef="#br0" timeOffset="5703">9318 229 33,'-1'-11'39,"14"20"4,5 13 1,11 12-26,9 17-8,9 17 3,10 19 0,6 16 1,6 12-2,-1 8-1,0 5-6,-7 5-5,-6 2 0,-13 0 0,-12 1 0,-17 2 0,-18 2 0,-19 4 0,-20 4 0,-18-2 0,-15-5 0,-11-6 0,-6-10 0,-1-10 0,0-17 0,8-12-13,9-13-42,9-13-4,11-8 1</inkml:trace>
  <inkml:trace contextRef="#ctx0" brushRef="#br0" timeOffset="7640">7828 2206 28,'0'0'38,"-16"-5"5,-1 9-22,0 10 1,-2 5 1,0 8-6,-1 7-4,3 8-3,2 2-1,5 1-3,2 0-1,6-3-2,5-5-4,5-5-3,4-10-5,4-11-11,3-10-18,3-6-10,-1-9-1,2-7 2</inkml:trace>
  <inkml:trace contextRef="#ctx0" brushRef="#br0" timeOffset="7906">7736 1914 95,'-15'-20'47,"3"8"1,-1-1-6,3 2-51,4 1-19,6 1-20,9 3-1,2 0-2</inkml:trace>
  <inkml:trace contextRef="#ctx0" brushRef="#br0" timeOffset="8156">8023 2123 48,'1'48'43,"-7"0"1,-1 1-16,1 3-8,-2-5-5,2-1-3,1-6-7,0-6 1,3-11-1,2-9-2,0 1 0,7-34 0,2-7-2,4-7 0,5-5 2,4 0-1,3 1-1,3 1 1,0 9 3,2 13 0,-1 14-5,0 18 0,-4 11 0,1 9 0,-2 6 0,0 11 0,3 1 0,0-4 0,5-8-18,3-8-36,3-14-3,3-14 0</inkml:trace>
  <inkml:trace contextRef="#ctx0" brushRef="#br0" timeOffset="15515">5171 693 30,'11'-9'39,"11"-2"7,4-2-21,10-1-7,9 1 0,7 4-3,6 3-7,1 5-2,-2 6-2,-5 4-1,-9 8 0,-10 5-1,-13 3-1,-15 5 2,-13 7 0,-13 4-2,-11 3 0,-11 2 0,-6 2-1,-5 0 0,-2-1 1,2-2 0,4-7-3,8-5 5,7-3-1,11-5 0,10-5 2,12-5 1,11-2 0,10-5 2,10 3-7,7-2 0,8-8 0,8-2 0,2-6-24,2-5-26,2-1-3,-7-9 0</inkml:trace>
  <inkml:trace contextRef="#ctx0" brushRef="#br0" timeOffset="15890">6083 1185 108,'17'15'48,"-8"-4"-37,1 1-11,-10-12-48,4-11-6</inkml:trace>
  <inkml:trace contextRef="#ctx0" brushRef="#br0" timeOffset="16156">6409 655 14,'18'-7'40,"-6"0"2,-3 4 0,1 1-29,-10 2 1,-14 17 3,-4 3-5,-1 6-6,-3 2 0,2 4 1,3 0 0,4 0 1,4-3-1,8-1 0,6-7-1,8-4 1,5-3-7,6-6 0,5-5 0,3-5 0,3-3-25,3-4-26,-3-8-1,0-2-1,-6-8 1</inkml:trace>
  <inkml:trace contextRef="#ctx0" brushRef="#br0" timeOffset="16437">6659 535 97,'1'18'56,"-2"6"0,-2 9-10,-1 10-46,-5 6 0,-2 6 0,-3 3 0,-2 5 0,3 3 0,-2-5 0,6-5-49,7-7-9,5-8 2,10-9 0</inkml:trace>
  <inkml:trace contextRef="#ctx0" brushRef="#br0" timeOffset="16859">7091 673 75,'0'0'45,"0"0"-2,3 14-16,-4 0-23,-3 4 2,-2 4 0,-2 0-3,1 5 2,1 1-1,0-3-1,2-5 3,1-3 0,3-2-3,5-1 2,3-2 0,3-1 0,5 0-1,6 2-4,6-1 0,7 0 0,7-3 0,5-4 0,4-1-3,0-6-40,-1-10-8,1-5-1,-9-10 0</inkml:trace>
  <inkml:trace contextRef="#ctx0" brushRef="#br0" timeOffset="17156">7553 543 107,'-14'45'57,"0"11"2,-1 11-27,2 5-32,-2 6 0,2 0 0,4 0 0,5-2-30,1-12-25,7-10-3,4-19 1</inkml:trace>
  <inkml:trace contextRef="#ctx0" brushRef="#br0" timeOffset="17500">8287 903 43,'8'-15'48,"-7"5"0,-12 2 3,-7 7-25,-8 8-13,-4 4-2,-1 7-3,-1 7-3,3 8-3,3 5-2,6 2 0,5-1 0,9 0 0,6-1 0,7 0 0,7-8 0,6-7 0,7-7 0,5-10-9,8-8-8,4-13-7,3-12-20,2-6-6,-5-7-2,-1-2 5</inkml:trace>
  <inkml:trace contextRef="#ctx0" brushRef="#br0" timeOffset="17765">8520 983 0,'1'19'37,"5"5"4,-3-3 3,2 3-21,0 1 2,1-2-3,1 1-3,-4-2-4,0-2-2,-2-2-3,1-5-4,-2-4-6,0-2 0,1 2 0,-1-9 0,3-9 0,4-5 0,3-5 0,4-3 0,6-5 0,6-5 0,6-2 0,5 2 0,3 6 0,1 5 0,-3 10 0,-4 8 0,-6 13 0,-7 10 0,-9 7 0,-6 4 0,-7 4 0,-4 5 0,-1-3 0,-2-3 0,0-11 0,4-8 0,-1 0 0,15-26 0,7-8 0,5-8 0,7-6 0,6 4 0,3 6 0,1 8 0,-1 12 0,-4 11 0,-1 12 0,-6 11-19,-4 3-33,-2 4-2,-3-3-4</inkml:trace>
  <inkml:trace contextRef="#ctx0" brushRef="#br0" timeOffset="19640">9768 75 36,'-10'-11'38,"10"11"1,-10-11-16,0 1-5,10 10-4,5-9-2,5 1-6,4 2-1,4-2 0,4 1-1,3 3-1,2 4 0,0 3 0,-2 2-2,-4 3 1,-3 5 0,-6 4-1,-6 4 2,-7 0-1,-10 3 0,-6 3-1,-7 4 1,-4-2 0,-2-3-2,0-1 0,2-2 1,5-2-2,6-4 1,7-4 2,9-4-1,9 0 3,7 2 1,8-3 0,4 0-1,5-2 1,5 3-3,3 0-12,1-1-30,-4-6-10,1-2-1,-6-6-2</inkml:trace>
  <inkml:trace contextRef="#ctx0" brushRef="#br0" timeOffset="21765">6176 2000 54,'4'-10'46,"2"0"1,-6 10 3,0 0-34,1 18 1,0 11-3,2 13-3,-2 12-11,2 14 0,-2 12 0,0 10 0,-3 4 0,-1 1 0,0-3 0,0-6 0,3-6 0,2-10-37,1-16-19,6-9 0,2-17-1</inkml:trace>
  <inkml:trace contextRef="#ctx0" brushRef="#br1" timeOffset="28047">7529 2925 21,'0'0'36,"-11"-6"2,0-1-18,11 7-1,0-12 2,7 4 3,5-6-3,10-4-5,8-10 1,12-5-1,7-10-10,12-7-6,9-9 0,9-7 0,3-5 0,4 2 0,0 4 0,-4 8-36,-10 3-18,-8 12-1,-16 9 1</inkml:trace>
  <inkml:trace contextRef="#ctx0" brushRef="#br1" timeOffset="28953">2059 1863 33,'6'9'49,"-6"-9"3,0 0 0,0 0-18,5-10-9,3-9-15,9-5-10,8-14 0,16-18 0,15-19 0,19-17 0,18-19 0,18-20 0,18-11 0,10-9 0,7 4 0,-1 4-11,-7 10-45,-13 19-1,-21 19-2</inkml:trace>
  <inkml:trace contextRef="#ctx0" brushRef="#br0" timeOffset="36187">11069 358 44,'2'-19'50,"-1"6"-4,-5 0 4,-4 1-26,0 2-5,-1 9-7,0 2-2,-4 2-10,-3 7 0,-4 6 0,-3 9 0,-5 14 0,-5 9 0,-5 16 0,-4 22 0,-2 24 0,-1 28 0,-1 26 0,3 28 0,4 23 0,9 18 0,11 10 0,14-1 0,15-7 0,16-15 0,14-20 0,15-22 0,7-24 0,6-23 0,1-24 0,-3-17 0,1-18 0,-5-20-45,-9-22-14,-9-17 0</inkml:trace>
  <inkml:trace contextRef="#ctx0" brushRef="#br0" timeOffset="38000">15059 498 39,'0'0'40,"0"0"3,15 2 1,2 6-19,3 9-13,10 16 0,7 17 1,10 20 1,3 19-1,7 20-13,-1 13 0,-2 14 0,-7 11 0,-8 7 0,-13 4 0,-13 5 0,-15 4 0,-13 8 0,-19 1 0,-14-1 0,-13-4 0,-8-13 0,-6-12 0,-2-21-11,-2-27-47,2-27-3,1-22 0</inkml:trace>
  <inkml:trace contextRef="#ctx0" brushRef="#br0" timeOffset="40484">11003 1888 24,'-19'2'37,"27"-8"2,9-2-20,10 2-2,12-2-2,12 0 0,13-2 2,16 3-3,14-3-2,15-1-1,17-2-1,21 0 1,15-4-2,16 1-4,11-1-5,11 1 0,10 1 0,9 4 0,2 2 0,2 1 0,1 4 0,4 2 0,-3-1 0,-3-1 0,-7 3 0,-12 1-11,-15-3-41,-21 1-3,-32-2-1</inkml:trace>
  <inkml:trace contextRef="#ctx0" brushRef="#br0" timeOffset="41172">13677 2481 30,'2'-13'39,"-10"0"2,-5 6 0,-8 3-31,-6 5 2,-2 7-1,-4 3-1,0 11-1,3 6 0,4 9 0,7 5-1,9 3-2,7 2-2,11 3 2,6-3-4,10-5 0,8-7 0,11-12-3,5-7-9,1-8-15,1-16-24,2-7 1,-4-9-4,-3-8 3</inkml:trace>
  <inkml:trace contextRef="#ctx0" brushRef="#br0" timeOffset="41453">14012 2397 20,'10'12'39,"2"8"1,-3 2 2,-3 4-25,-2 7 1,-3 3-3,0 7-1,-5 3-3,-2 1 0,-3-2-2,2-3-3,-1-7-2,2-4 1,2-5-1,0-9-4,1 0 0,3-17 0,7-15 0,1-5 0,3-7 0,4-7 0,5-6 0,6-1 0,5-1 0,4 1 0,3 4 0,1 9 0,-2 10 0,-4 8 0,-5 12 0,-7 7 0,-7 10 0,-8 10 0,-7 7 0,-2 1 0,-6 0 0,0-1 0,0-4 0,4-9 0,2-9 0,2 0 0,14-28 0,1-2 0,6 1 0,2-3 0,5 3 0,6 13 0,-1 13 0,0 15 0,-3 12 0,-1 7 0,0 9 0,0 4-27,-2-4-27,2-8-2,-3-15 2</inkml:trace>
  <inkml:trace contextRef="#ctx0" brushRef="#br0" timeOffset="42687">14168 983 28,'0'0'34,"0"0"3,0 0-18,-3 11-5,0 4-4,1 3-1,2 3-1,0 2 3,0 2-1,0 0-2,-1-2-1,-1-3 1,2-4-1,-1-5 1,1-1-2,0-10 0,0 0-2,0 0 1,0 0-2,0 0-3,0 0 0,0 0 0,0 0-1,8-12 0,2 0 0,0-1-1,4-4 2,2-2 1,3 0 0,1 0-3,1 1 2,-2 4-1,-3 1 0,-2 4 0,-2 6 0,2 5 1,-5 2 0,-4 5 2,-1 3-2,-1 2 1,2 2 0,-3 1 1,-1-1-1,-2-2 1,-1 0-1,0-2 1,1-1-2,1-11 1,1-8 0,8-7-3,8-7 1,4-3-3,6-6 1,4-1 2,3 3 1,1 5-2,1 10 3,-3 11 3,-6 14-1,-4 13 3,-4 16 1,-9 12-7,-1 7 0,-6 3 0,-1 3 0,-1-3 0,2-6-44,-2-14-10,8-9 3,1-17-2</inkml:trace>
  <inkml:trace contextRef="#ctx0" brushRef="#br0" timeOffset="46437">11306 2232 33,'12'-32'33,"-5"7"5,0 14-14,1 2-13,-3 35-1,-3 12 2,-3 9 3,-3 8-3,-4 8 0,-5 8-3,-2 4-3,-1 1-3,-1-1 0,2-2-4,2-3-7,4-7-4,7-8-15,9-7-20,2-18 2,6-8 0</inkml:trace>
  <inkml:trace contextRef="#ctx0" brushRef="#br0" timeOffset="46703">11621 2439 39,'-6'14'39,"-4"3"0,0 12 1,0 11-31,0 14-5,1 8 2,4 4-2,6 3 1,6 0 0,5-5 0,7-6 2,6-13 2,3-15 1,5-11 1,1-14-1,1-13-2,-3-16-3,-3-13-5,-7-16 0,-6-8 0,-9-10 0,-9-7 0,-10-2 0,-8 4 0,-5 6 0,-4 11 0,-2 14 0,-4 11 0,3 15-24,2 15-20,0 11-10,7 6 1,3 1 3</inkml:trace>
  <inkml:trace contextRef="#ctx0" brushRef="#br0" timeOffset="47078">12168 2388 9,'13'-5'31,"-1"0"1,-12 5 2,-8 10-17,0 10-10,0 7 2,-1 11-2,3 8 3,-1 9 0,5 7 3,4 0-3,6-3-1,8-6 1,8-4 0,7-12-3,9-8 2,3-16 1,4-14-2,-1-14-5,-1-11-3,-8-13 0,-7-10 0,-7-11 0,-12-5 0,-11-3 0,-11 5 0,-11 5 0,-11 10 0,-8 17-8,-10 18-32,-3 14-13,1 15-1,3 5 2</inkml:trace>
  <inkml:trace contextRef="#ctx0" brushRef="#br0" timeOffset="47812">12783 482 50,'11'-24'43,"1"3"2,-5 8 2,1-1-29,-2 26-6,0 15 1,1 16-2,-2 16-2,0 17-2,-2 11-7,0 7 0,-3 5 0,0-3 0,0-3-30,3-5-22,-1-15-1,3-14-1</inkml:trace>
  <inkml:trace contextRef="#ctx0" brushRef="#br0" timeOffset="48656">15467 418 3,'0'0'29,"12"-8"0,8 1-12,5 3-4,5 2-2,4 3 0,1 3 0,-1 4-1,-4 1 0,-4 4-3,-9 2-2,-8 5-2,-11 4 1,-10 1-1,-11 0 5,-8 6 0,-6 2-3,-1-2 1,2 0-1,4-2 1,9-4 0,11 2 1,12-2-3,14-5-2,14-5 1,8-2-12,7-3-28,12-1-10,0-4 1,3-2-1</inkml:trace>
  <inkml:trace contextRef="#ctx0" brushRef="#br1" timeOffset="56109">13570 3164 63,'-6'11'49,"2"-3"5,-1 1 0,9-22-32,9-5-9,12-13-13,12-9 0,11-13 0,15-9 0,15-11 0,15-8 0,11-4 0,6 2 0,3 7 0,-4 6-34,-8 8-20,-12 12-1,-18 11-1</inkml:trace>
  <inkml:trace contextRef="#ctx0" brushRef="#br1" timeOffset="56875">8476 1540 49,'-5'-9'50,"10"0"-2,4-11 2,7-11-28,16-12-6,12-14-2,19-11-8,14-11-6,14-11 0,14-7-37,10 5-14,-2 3-1,-4 12-3</inkml:trace>
  <inkml:trace contextRef="#ctx0" brushRef="#br0" timeOffset="68406">6616 522 27,'9'-6'22,"0"0"-1,-9 6-5,0 0-5,0 0 2,0 0-1,0 0 1,0 0 1,0 0 1,-3 12 1,-5 0 0,-2 7-1,-4 4-5,-3 3-1,-4 3-2,-2 5-1,-2 1-3,0 2 0,-1 2-1,3-4-2,1-1 2,2-2 0,3-4-2,4-6 0,2-5 0,5-4 0,1-3 0,2-1 0,3-9 0,0 0 0,8-8 0,3-1 0,3-3 0,4-6 0,2-4 0,4-5 0,1-2 0,0 1 0,-3-1 0,-3 1 0,-3 2 0,-5 6 0,-4 7 0,-4 1 0,-3 2 0,1 1 0,-1 9 0,-9 1 0,2 2 0,-4 1 0,1 1 0,0 6 0,-1 4 0,1-1 0,0-3 0,2-1 0,2 0 0,0 0 0,6-10 0,0 0 0,3-14 0,3 1 0,2 0 0,2-4 0,1-3 0,0 3 0,0 1 0,-1 6 0,-1 3 0,0 2 0,-9 5 0,-8 9 0,-3 10 0,-3 3 0,-4 5 0,-1 2 0,-1 2 0,1 1 0,1-1 0,3-4 0,4-7 0,4-3 0,1-3 0,3-3 0,-1 0 0,4-11 0,0 0 0,0 0 0,0 0 0,0 7 0,1 2 0,-1-9 0,0 0 0,0 0 0,0 0 0,0 0 0,0 0 0,0 0 0,0 0 0,9-7 0,0 3 0,2 0 0,4 2 0,3 2 0,3 0 0,3 2 0,4 0 0,4 3 0,-1 1 0,-1 1 0,-3 1 0,-4 1 0,-5 5 0,-7 2 0,-7 2 0,-8 3 0,-5 2 0,-5 3 0,-5 1 0,-5 1 0,0-3 0,-3 1 0,0-3 0,-1-6 0,0-4 0,2-5 0,-1-5 0,2-1 0,1-6 0,0-3 0,3-3 0,2 3 0,4 0 0,1 1 0,3 3 0,2-2 0,1 1 0,8 4 0,0 0 0,0 0 0,0 0 0,0 0 0,8 10 0,2-3 0,4 3 0,2 1 0,3-2 0,2 2 0,3-1 0,-1-6 0,2-4 0,1 0 0,1-7 0,0-4 0,1-3 0,-1-2 0,-3-4 0,-2 2 0,-4 1 0,-4-1 0,-4 1 0,-3-1 0,-5 3 0,-3 0 0,-2-1 0,-3 1 0,-2-2 0,-2 0 0,0 1 0,-1 2 0,0-4 0,0 3 0,-1 3 0,2 1 0,1 2 0,1 0 0,-3 3 0,1 2 0,-2 2 0,0 4 0,-2-4 0,1-1 0,-1 2 0,0 0 0,2-1 0,2-1 0,1-3 0,0 2 0,9 4 0,-8-8 0,3-1 0,1-1 0,2 2 0,5-1 0,3-3 0,1-4 0,3-3 0,1-2 0,2-2 0,1-2 0,0 0 0,0-1 0,-2 2 0,0 5 0,-2 3 0,-1 2 0,0 1 0,-1 4 0,1-1 0,1 1 0,1 2 0,1-1 0,2-1 0,-1 1 0,2 3 0,-1 0 0,-1 0 0,0 3 0,-1 1 0,0 2 0,3 2 0,-1-2 0,2 2 0,2-1 0,2 1 0,0 0 0,-1-2 0,-1 0 0,-4-1 0,0 1 0,-4 2 0,0-1 0,-10-2 0,0 0 0,0 0 0,0 0 0,8 11 0,-1 2-37,2-5-24,5-4 4,0-5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28:03.937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0 118,'3'18'50,"11"-4"2,4-3-17,7-5-35,9-4-10,11 0-9,4 1-25,0-7-8,-2 3 0,-10 0 2</inkml:trace>
  <inkml:trace contextRef="#ctx0" brushRef="#br0" timeOffset="188">51 346 106,'14'15'51,"5"-9"1,7 0-6,5-5-70,2-3-26,6 0-3,-1-2 2,-1 1-2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28:05.171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32 108 29,'13'0'47,"-2"11"2,0 17 2,-1 18-28,-4 14-4,-2 17-1,-5 8-2,-1 9-13,-6 5-3,-2 0 0,-2-1 0,-3-7 0,3-9-37,2-8-15,0-15-2,3-18-1</inkml:trace>
  <inkml:trace contextRef="#ctx0" brushRef="#br0" timeOffset="266">536 144 75,'14'1'50,"-5"14"-2,-9 8 0,-9 9-39,-4 10-5,-4 6-2,-2 7 1,-2-1 2,-1 2-2,1-4 1,3-3 0,3-7-4,5-7 0,7-7 0,6-6 0,8-4 0,8-2 0,7-4 0,9-4 0,7 0 0,8-4 0,8-2 0,6-6 0,7-6 0,3-5-36,0-8-20,-2-9 0,-7-9 1</inkml:trace>
  <inkml:trace contextRef="#ctx0" brushRef="#br0" timeOffset="594">1177 27 117,'-22'56'56,"-2"17"0,-6 17-30,-6 12-26,1 11 0,2 5 0,2 1 0,6-1 0,7-7-49,7-16-7,11-18-1,8-25 0</inkml:trace>
  <inkml:trace contextRef="#ctx0" brushRef="#br0" timeOffset="1422">2233 792 135,'24'12'60,"-5"-2"-4,-9-1-52,1-1-4,-22-12 0,3-4-53,3-1-6,-4-5 1</inkml:trace>
  <inkml:trace contextRef="#ctx0" brushRef="#br0" timeOffset="1954">3322 490 65,'-15'-15'51,"2"-6"-2,6-4 1,4 0-29,8-5-11,14-1-4,13-4-3,12 3-3,12 3 0,9 7 0,3 9 0,0 11 0,-4 13 0,-10 10 0,-10 13 0,-16 10 0,-18 10 0,-17 9 0,-16 8 0,-15 7 0,-13 2 0,-9-1 0,-7-5 0,0-6 0,4-8 0,6-13 0,9-11 0,12-10 0,14-10 0,13-6 0,1 0 0,31-12 0,10 0 0,9 4 0,8 1 0,7 2 0,5 2 0,1 2 0,2 1 0,-4 2 0,-2 1-9,-5-2-46,-9-5-4,-6-3 0</inkml:trace>
  <inkml:trace contextRef="#ctx0" brushRef="#br0" timeOffset="8063">4528 348 37,'0'0'41,"-12"-2"1,-1 4-12,-4 3-14,-4 5-4,-3 4-4,-2 2-1,2 3-3,2-1 0,5 0-1,6 1 0,6-1-1,10-1-2,8-1 1,9-1 1,10-2-1,8 1 1,9 1 3,5 4-1,4 6 2,2 1-2,0 5 1,-2 3-1,-1 5 3,-8 2-2,-6 3-5,-10-3 0,-8 1 0,-12-2 0,-10 0 0,-12-1 0,-10-4 0,-11-4 0,-8-4 0,-6-9 0,-9-12 0,0-10-36,-1-11-20,-2-13 1,4-7-2</inkml:trace>
  <inkml:trace contextRef="#ctx0" brushRef="#br0" timeOffset="8516">4514 315 63,'15'-5'46,"5"5"-1,9 5 0,5 1-40,5 0-9,3-2-10,1-2-30,0 4 1,-6-4-1,-4 3 1</inkml:trace>
  <inkml:trace contextRef="#ctx0" brushRef="#br0" timeOffset="8766">4260 937 42,'-19'39'47,"-1"-11"0,6-5 4,0-8-24,7-6-19,-1-1-12,17-15-38,4 0-6,-3-4 1,2 1 1</inkml:trace>
  <inkml:trace contextRef="#ctx0" brushRef="#br0" timeOffset="9094">5354 427 29,'21'-6'43,"-8"1"0,0 2 2,-20 19-30,-7 2-2,-6 9 1,-6 6-8,-1 6 0,-1 1-2,3 1 2,3-2 0,9-2 1,9-3-1,10-4 1,10-7-2,10-4-5,6-4 0,8-4 0,6-4 0,4-5 0,4-4-5,0-5-48,-3-9 1,-4-8-2,-8-10-1</inkml:trace>
  <inkml:trace contextRef="#ctx0" brushRef="#br0" timeOffset="9375">5722 379 85,'-14'44'53,"-4"7"0,1 8 0,-2 5-42,-1 5-11,4 3 0,0-2 0,3-2 0,4-4-28,4-6-25,2-11-1,5-10-1</inkml:trace>
  <inkml:trace contextRef="#ctx0" brushRef="#br0" timeOffset="9797">6022 53 60,'-5'-14'46,"5"2"2,1 0 1,6 3-37,7 5-2,5 4-3,7 6 0,1 0-2,3 6 0,-2 1-1,-1 2-2,-7 0-2,-6 2 0,-7 1 0,-8 2 0,-8 3 0,-6 0 0,-4 2 0,-1 2 0,1-1 0,3 0 0,3-2 0,9-3 0,7-3 0,10-2 0,7-2 0,5-3 0,9 0 0,3-1-26,3-2-28,6-3-1,-1-4 0</inkml:trace>
  <inkml:trace contextRef="#ctx0" brushRef="#br0" timeOffset="12750">75 1948 27,'20'-14'33,"9"1"-8,7-1-7,9 1-2,12 0-1,13-3-4,12 0 1,15-3 1,16 3-3,14-2 0,15 0-2,15-1 0,14-2-2,13 2 0,14 2 0,8 2-1,11-1 1,7 1-2,9 1 2,5 0-2,9 1 2,4 1-6,6 0 0,1 0 0,0 3 0,-1 5 0,-6 5 0,-8 5 0,-16 2 0,-16 6 0,-19 4 0,-20 4 0,-20 1 0,-24 1 0,-20-3 0,-21-2 0,-17 0 0,-16-3 0,-13-6 0,-11-2-33,-10-3-21,-10-4 0,0 0-1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28:20.421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0 51,'9'18'44,"3"-5"0,13 1 2,8-3-37,9-5-3,5-2-10,7-7-29,3-1-11,-5-5 0,0 2 0</inkml:trace>
  <inkml:trace contextRef="#ctx0" brushRef="#br0" timeOffset="188">17 306 117,'24'25'48,"12"-13"-8,15-14-26,12 0-60,9-5-5,13-1 0,3-5 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28:20.921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360 382 42,'-19'-10'39,"-11"10"2,-3 17 1,-11 17-27,-3 17-9,-1 17 0,3 11 0,4 7-1,10 2 2,13-3 1,16-9 2,18-12 0,15-18 0,17-19-2,12-21-8,13-17 0,3-19 0,2-17 0,-7-19 0,-7-11 0,-15-9 0,-16-3 0,-19 2 0,-20 6 0,-18 11 0,-19 18 0,-10 20 0,-13 15-28,-2 11-26,4 14-2,5 4 1</inkml:trace>
  <inkml:trace contextRef="#ctx0" brushRef="#br0" timeOffset="391">1419 931 138,'8'45'56,"-4"-10"-4,-1-10-43,4-10-46,-1 0-21,3-28-1,4-8 0</inkml:trace>
  <inkml:trace contextRef="#ctx0" brushRef="#br0" timeOffset="1157">2153 405 39,'4'26'42,"-7"9"5,-1 12-3,-5 6-22,0 7-16,4 5-2,0-1 2,7-4 2,5-7-2,11-13 3,3-15 0,10-15-1,3-18-3,5-13-5,1-16 0,1-12 0,-6-11 0,-7-7 0,-8-4 0,-14 2 0,-15 5 0,-16 9 0,-13 13 0,-11 14 0,-10 17 0,-7 15 0,4 17-3,6 13-52,11 6 0,18 4-1,14-3 2</inkml:trace>
  <inkml:trace contextRef="#ctx0" brushRef="#br0" timeOffset="1610">3093 412 18,'-22'23'38,"1"16"-1,-6 6 3,1 10-28,6 12-3,5 4 1,8 3 4,11-5-2,12-7 1,9-13 1,9-11-1,6-16-1,9-13 1,2-19-13,1-13 0,-6-17 0,-6-11 0,-12-11 0,-12-6 0,-14-2 0,-13 4 0,-13 10 0,-11 10 0,-5 14-38,0 15-19,5 10 2,8 9-2</inkml:trace>
  <inkml:trace contextRef="#ctx0" brushRef="#br0" timeOffset="1969">4334 315 65,'18'-16'45,"-16"-7"1,-8-2 1,-10-5-38,-9 1-3,-5 3-3,-8 5 0,-2 6-3,-3 7 1,-3 8-1,1 11 0,2 10 1,-1 8 0,9 8-1,6 6 1,6-1 1,10 1-2,9-4 2,11-9-1,10-11 0,14-10-1,10-12 1,9-10 0,2-10-1,5-4 0,-1 3 1,-5 1 0,-6 7 2,-12 5 2,-7 10 0,-15 11-1,-9 14-4,-12 10 0,-8 10 0,-6 7 0,-2 11 0,-4 9 0,-1 4 0,4 4 0,4-2-31,6-6-25,13-6 1,13-12-1</inkml:trace>
  <inkml:trace contextRef="#ctx0" brushRef="#br0" timeOffset="2454">4901 421 65,'-9'10'41,"-2"5"1,3 9-5,-5 12-31,-3 12-2,2 13 1,1 9 1,3 5-1,6-1 1,8-3 3,8-6-1,10-9 1,7-14 0,11-14-6,6-21-3,7-15 0,1-20 0,-3-17 0,-5-15 0,-6-13 0,-9-7 0,-15-4 0,-15 5 0,-15 4 0,-13 16-9,-11 18-44,-11 15-2,-6 18 0,-10 12-1</inkml:trace>
  <inkml:trace contextRef="#ctx0" brushRef="#br0" timeOffset="2891">5755 199 36,'0'0'39,"9"2"2,6-2 4,14-2-27,12 4-8,7 4 1,11 5-2,4 4 2,4 6-1,-6 5-1,-8 0-4,-10 2 0,-13 2-2,-16 1 0,-16 0-3,-18-3 0,-14-3 0,-8-5 0,-9-6-7,-3-3-2,3-7 0,11-2-1,12 0 2,18 2 2,0-1 3,42 12 4,14 7 3,11 7 3,8 9 1,4 5 1,-4 3-1,-9 2 1,-10 4-3,-20-1-6,-20 0 0,-24-3 0,-22-5 0,-24-7 0,-19-7 0,-12-7 0,-8-8-35,3-8-17,10-3-2,14-8 0</inkml:trace>
  <inkml:trace contextRef="#ctx0" brushRef="#br0" timeOffset="3469">7459 721 79,'22'26'49,"-4"4"2,1 8-3,-3 6-39,-4 5 0,-1 7-3,-5-1-2,-5-2-4,-6-4 0,0-8 0,-3-10 0,2-8 0,2-1 0,4-38 0,3-8 0,6-11 0,7-7 0,4-8 0,6-1 0,3-1 0,4 5 0,2 8 0,3 7 0,-2 5 0,1 11 0,-3 8 0,-4 6 0,-4 7 0,-5 8 0,-7 3 0,-8 3 0,-6 5 0,-6 3 0,-4 1 0,-2 2 0,-1 1 0,-3-1 0,2 2 0,1-2 0,3-3 0,2-5 0,2-6 0,2-5 0,1 1 0,3-12 0,11-19 0,2-7 0,4-6 0,2-8 0,2-5 0,4-7 0,-2-3 0,5-1 0,-2 3 0,2 6 0,-3 9 0,2 11 0,0 17 0,-1 15 0,-2 14 0,-5 14 0,0 12 0,-4 8 0,-1 5 0,-4 0 0,-3-1 0,-2-4 0,-1-6 0,-2-6 0,-3-10 0,-1-10-37,1-8-20,1 0 2,-2-31-2</inkml:trace>
  <inkml:trace contextRef="#ctx0" brushRef="#br0" timeOffset="4188">8449 42 75,'9'-22'49,"2"7"2,8 10-2,5 5-36,3 3-5,4 4-2,2 3-2,-1 8-4,-5 0 0,-6 3 0,-10 2 0,-9 2 0,-8 4 0,-10 2 0,-7-2 0,-5-2 0,0-2 0,2-3 0,5-1 0,5-4 0,10-4 0,10-2 0,10-1 0,9-1 0,7-2 0,9-3 0,7 1 0,3-5-13,2-3-40,2 1-4,-2-4 1,-3 0 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28:18.734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55 1 37,'21'-6'41,"-2"13"2,-7 10-1,-4 11-28,-6 15-7,-6 10 0,-3 9-1,-4 6 0,-5 6-1,-3 1-7,-1-5-14,0-10-30,7-7 1,5-18 0,9-10-2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28:18.968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23 0 37,'14'25'41,"-12"10"1,-4 15 1,-8 12-29,-2 6-8,3 10-1,5 1 1,6 2 0,8-7-2,9-11 1,8-15 2,9-15 0,8-17 0,5-18-1,1-19 2,-1-17-1,-5-14-3,-7-13-4,-13-6 0,-12-5 0,-17 2 0,-15 3 0,-14 7 0,-15 13 0,-8 17-26,-4 19-25,-3 14-3,6 16 2,8 4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20:55.046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7 4 36,'-9'-6'41,"9"6"-1,0 0 1,0 0-27,0 0-10,10 7-1,4 2-5,6-2 2,5 0 1,5 3 1,3-2-2,5-2 1,4-2 0,2-4-3,4-5-6,3 2-25,-2-4-9,3-1-1,-4-4 2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28:19.437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87 224 26,'9'-11'39,"-12"25"2,-1 12-8,-4 13-15,-5 15-5,-1 14 0,0 9 0,4 8-2,3 0 0,8-1-2,7-11 0,9-10-3,6-19 1,10-18-1,3-20-6,5-19 0,-2-19 0,-2-18 0,-8-16 0,-9-10 0,-11-5 0,-14-4 0,-14 6 0,-11 9 0,-8 15 0,-10 16-5,-2 14-50,2 14-1,3 10-2,11 10 3</inkml:trace>
  <inkml:trace contextRef="#ctx0" brushRef="#br0" timeOffset="375">494 0 60,'9'-1'47,"5"3"0,0-1-2,3-1-36,3 3-2,1 0 0,2 1 0,-3 0-4,-2 1 1,-6 1-1,-4 2 0,-7 4-1,-4 2 1,-5 2 1,-5 5 0,-2 1-4,-2 5 0,-1 1 0,3 1 0,2-3 0,4 1 0,6-3 0,7-3 0,8-6 0,8-3 0,8-5 0,7-6-5,9-4-49,11-3 0,4-9 0,7-4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28:25.953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20 996 88,'-10'25'45,"6"-11"4,2 0-1,10-49-47,11-11 0,11-15 0,11-15 1,9-14-1,7-9 1,4-5-2,4 3 1,-1 5 1,-1 7-1,-6 13 2,-7 11-3,-8 16 2,-8 14 0,-7 12 4,-5 14-6,-6 14 0,-5 14 0,-4 12 0,-3 16 0,0 13 0,0 16 0,1 11 0,1 11 0,3 2 0,2 2 0,5 0 0,2-5 0,2-10 0,-1-15 0,-1-17-55,-1-16-1,-6-19 0,2-1 0</inkml:trace>
  <inkml:trace contextRef="#ctx0" brushRef="#br0" timeOffset="406">329 668 96,'-2'-8'49,"11"1"2,7-1-2,5-2-42,12-1-8,11 2 1,10-3-7,10 1-28,7 3-15,2-5 2,3 0-3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28:27.500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16 78,'12'-6'44,"4"4"0,-2 0-15,4 0-26,7 1-1,6 0 0,4 0-9,5 0-25,5 2-11,-6-2 0,-2 2-1</inkml:trace>
  <inkml:trace contextRef="#ctx0" brushRef="#br0" timeOffset="203">96 182 56,'16'18'44,"3"-7"-1,8-3-3,1-4-43,3-3-40,8 3 0,0-6 0,5 4 2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28:28.437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334 162 51,'-3'-13'41,"-8"-6"0,0 0 1,-6-1-35,-3-2-3,-3 2 1,-3 0 1,0 6-2,-2 4 1,0 4-4,0 11 1,3 9-2,1 10 2,3 12-2,3 7 1,4 4-1,6 3 0,5-1 2,7-5-1,6-9 2,8-15 0,8-14-2,7-15 2,6-12-1,3-9 0,0-7-1,3-5 1,-3 1-1,-5 4 0,-6 7 3,-10 11 0,-7 12 2,1 1 1,-19 33-7,-7 8 0,-1 10 0,-2 8 0,-1 9 0,-1 4 0,0 0 0,1-3 0,4-5 0,5-4-7,5-5-47,2-6-1,5-5 1,4-7-1</inkml:trace>
  <inkml:trace contextRef="#ctx0" brushRef="#br0" timeOffset="453">608 816 99,'9'5'46,"0"0"-26,-9-5-18,0 0-43,-11 5-12,1 1 2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28:29.109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59 12,'17'-21'40,"-3"9"3,-8-1 1,1 0-19,-7 13-6,-7 15-2,-1 10-2,-2 8-3,2 13-1,2 8-2,3 8-1,7 1-8,7-1 0,8-6 0,10-8 0,9-10 0,5-12 0,4-14 0,3-13 0,-2-13 0,-3-11 0,-3-12 0,-11-8 0,-13-8 0,-15-7 0,-13-1 0,-11 4 0,-13 5 0,-9 9 0,-7 17 0,-5 12-22,3 12-35,6 10-1,7 1 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28:29.875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86 111 75,'2'-10'48,"1"0"1,6 21 0,6 7-39,0 9-5,4 8-2,5 7-5,0 3-8,3 2-17,1 0-22,-6-7 1,-1-3-2,-7-10 3</inkml:trace>
  <inkml:trace contextRef="#ctx0" brushRef="#br0" timeOffset="187">0 531 93,'1'-19'50,"14"-4"1,9-8 0,9-7-45,11-7-9,8-3-12,7 1-32,1-3-3,1 3 0,-2 1-2</inkml:trace>
  <inkml:trace contextRef="#ctx0" brushRef="#br0" timeOffset="515">870 0 78,'-8'32'47,"-7"3"0,-3 12 2,-2 7-40,-1 8-6,0 4-2,5 4-16,7 1-32,5-12-1,13-5 1,5-19 0</inkml:trace>
  <inkml:trace contextRef="#ctx0" brushRef="#br0" timeOffset="703">1253 144 91,'7'-13'51,"-7"13"2,-12 13-3,1 9-40,5 12-10,0 9 0,5 8 0,5 5 0,9 2 0,9-4 0,11-1 0,9-11 0,3-9 0,6-14 0,2-11 0,-1-16 0,-4-11 0,-8-15 0,-8-13 0,-8-11 0,-9-10 0,-8-3 0,-11-3 0,-8 7 0,-12 10 0,-11 16 0,-12 18 0,-7 20-5,-5 14-53,-1 11-1,4 6 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28:31.453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2649 0 7,'1'17'35,"-8"-4"2,6 3-9,-2 2-11,-1 1-2,-1 3-3,-3 3-3,-1 0 1,-5 0-3,-3 1 1,-5-2-2,-6-4-2,-6-3 0,-5-5-2,-2-4 0,-2-5-1,-3-5-2,-4-8-1,1-3 1,1-4-2,3-4-1,6-2-1,3 0-1,6-2 0,7 3 0,8 2 1,5 3 0,7 4 2,2 3 3,2 1 0,1 2 4,-2 7 1,0 0 2,0 0-1,0 0 0,3 7 0,-1 2 0,-1 2-2,0 3 0,1 0-2,-3 1 0,0 1 1,0-1-1,-2 2 1,-4 0-1,-3 4 3,-4-1-2,-3 4 1,-3 1 1,-1 0-2,-2 1 1,0-2-1,-2-1 0,-2-2-1,1-8 2,-2-3-4,-1-4 0,-3-4 0,0-3 0,-2-3 0,-5-4 0,-2-5 0,-2-1 0,3-1 0,2-2 0,1 0 0,2-1 0,2 0 0,5 0 0,4 1 0,4 2 0,2-1 0,0 1 0,2 2 0,2-1 0,1 1 0,2 0 0,1 2 0,0 0 0,-1 4 0,2-1 0,0 2 0,9 6 0,0 0 0,-10-9 0,0 2 0,10 7 0,0 0 0,0 0 0,0 0-4,0 0 4,0 0-2,0 0 0,0 0 0,4 11 2,-3 0-3,-1 2 3,-3 1 0,-3 3 0,-5 2 0,-6 2 1,-4 1 0,-6 3-1,-7-1 1,-6 1-1,-8-3 0,-5-2-2,-6-2 2,-5-4-1,-3-6-2,-2-4 2,0-5 0,1-4 1,4-2 0,4-5 1,4-3-2,9-3 1,4-1 0,6-2-1,5-1-4,7 0-10,4 3-31,2 0-5,6 5 2,0 3 2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28:33.218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20 316 60,'0'0'49,"-10"-7"0,0-1 0,10 8-29,0 0-9,0 0-4,14 6-1,3-2-2,4-1-4,5-2-4,3-1-9,2-1-28,1-3-10,6 3 1,-8-3-1</inkml:trace>
  <inkml:trace contextRef="#ctx0" brushRef="#br0" timeOffset="391">484 33 29,'9'-8'41,"-2"-2"2,6 4-9,2 2-15,3-1-4,4 5-5,2 1-2,0 3-3,0 0 2,-3 3-2,-3 2 0,-4 1 1,-7 1 0,-7 3-1,-7 1 0,-6 3 0,-7-1-1,-4-1-1,-2-1-3,-1 0 0,2-4 0,4-2 0,4-4 0,2 2-2,15-7 0,13 3 0,7 1 1,5 3-2,4 2 3,3 5 1,3 2 1,-3 4 1,-2 0 1,-6 1-4,-8 0 0,-6-2 0,-11-1 0,-8-3 0,-10-1 0,-5 0 0,-5-3 0,-1-1 0,0-2-24,1 2-29,2-5-4,8 3 2</inkml:trace>
  <inkml:trace contextRef="#ctx0" brushRef="#br0" timeOffset="1157">1582 836 29,'8'21'40,"-5"3"3,2 9-1,-3 4-26,-1 2-3,0 3-2,-1-2-2,-3-4-3,-2-4 0,1-4 0,-1-9-1,2-8-2,1 1-2,5-28 2,3-8-3,6-8 2,4-8-3,6-6 0,4-1-1,5 1 1,2 5 0,2 9 0,-1 12 1,-1 11 0,-4 14 1,-6 12 1,-3 11 2,-8 8-1,-5 6 1,-6 4 0,-4-1 1,-3-3-1,-1-7-4,0-6 0,-1-12 0,1 0 0,13-32 0,4-9 0,3-10 0,9-3 0,2-5 0,5-1 0,1 6 0,1 7 0,-3 12 0,-1 12 0,-4 16 0,-5 10 0,-7 11 0,-4 9 0,-2 5 0,-4 1 0,3 0 0,0-6-39,2-15-15,10-11 1,1-17-1</inkml:trace>
  <inkml:trace contextRef="#ctx0" brushRef="#br0" timeOffset="1703">2412 476 76,'14'-7'49,"2"0"0,6 1-6,4 2-36,2 3 2,4 6 0,-3 1-1,0 6-3,-8 2-5,-6 3 0,-12 3 0,-9 4 0,-9 1 0,-6-1 0,-5 1 0,-2-3 0,1-1 0,4-3 0,8-4 0,9-2 0,9-2 0,10-1 0,10-2 0,6 0 0,5 1 0,4 0 0,-1-3-52,4 2-2,-3-5 0,-1-1-1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27:10.968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55 19,'10'-7'29,"-2"-2"4,5 3-22,2 3-4,3 1 0,1 1 1,3 2 1,4 2 2,1 1 0,5 1 0,2 0-1,6 1 0,4 1-1,6 0-1,5-1-1,8-1-1,9-2 0,8 0 0,9-1-1,8-1-1,8-4-1,8 1 0,6 0 0,3 0 0,3-1 0,1 1-2,2-2 1,2-2 1,0 0-3,0-3 1,-2 0 2,0 0-3,-2 3 0,-1 2 3,-4 2-3,-6 3 0,-5 3 0,-5 3 0,-7 2 0,-4 3 0,-5-4 0,-2-3 0,-2-1 0,0-2 0,-1-2 0,-1-1 0,-1-2 0,-1-2 0,-3 1 0,-3 2 0,-5 1 0,-2-1 0,-4 0 0,-4 0 0,-3 1 0,-3 1 0,-5-1 0,-3-1 0,-5 2 0,-3 2 0,-6 0 0,-2 0 0,-4 0 0,-3 2 0,-1-1 0,0-1 0,0-4 0,3-2 0,-1-3 0,2 2 0,1-4 0,-2-1 0,-1 1 0,-2 2 0,-3 3 0,-3 3 0,-2 3 0,-3 0 0,3 7 0,-2 2-52,-1-5-5,4 0 2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27:14.687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11451 1446 13,'-19'-23'35,"0"2"-3,19 21-17,10-30-5,-3 4 0,-4 1-9,-3 1 5,-5-2-5,-6 0-3,-7 0 2,-5-4 5,-5 0-5,-5 0-4,-5-3 5,-3-1-3,-4 0 5,-4-4-2,-6-1-1,-8 1-4,-8 1 8,-8-1 1,-9 1-5,-7 2 0,-8-2 0,-7 5 3,-3-1-2,-3 3 3,-1-6-6,1 5 1,0 0 3,1-1 2,4 0-6,0-3 0,-1 3 3,-1 2-2,-3 2 2,-4-1-3,-4 1 2,-4 2 0,-4 3 1,-4 2 1,-4-2-1,0 1-2,-2-2 4,-4 4-2,0 0 1,-1 1-5,-1-1 2,2 3 1,-1 2 0,-1 2 1,-2 3-3,-2 0 3,-4 2-3,-6 4 2,-7 3 2,-4 1-4,-5 2 2,-4 2 1,-4 4 0,-2 3 1,-5 2 1,0 2-1,-3 2-2,-3 3 3,-4 3-3,-1 3-2,-3 1 1,-1 3 0,1 3 2,3 4 2,5 1-3,6 2 3,7 3 0,8 7 0,8 6 0,10 3-1,9 5-4,7 2 1,7 7 0,5 1-1,7 6 3,4-2 1,4 2-1,2-3-3,2 3 4,5 2-2,4-2 2,4 0-2,7-1 1,9-5-3,8-1 2,9-3 2,11-2 2,10-5-2,9-5 1,8 1 0,5-2-3,7-1 0,2-1 3,5 0-1,2-2-3,4-1 3,2 0-3,2-5 1,2 0 2,2-4 0,4 0-1,2 0-2,2-1 3,3 0-1,3 1 0,4 4-1,3 2 1,2 3-1,0 0 0,4 3 2,-2 3-2,0 1 0,-4 1 2,-1-1-1,-4 4-1,-2 2 1,0 5-1,-3 2 0,0 0 2,-1 4 1,1 3-1,-1 3-1,0-1 2,-3-1 0,-2 0 0,-1-2 0,-3 2-2,0-3-1,-3-5 1,-2 0 2,-1-1-2,0-4-1,-1-6 2,-3-1-3,-3-7 3,-2 3-1,-2 1-1,-5-1 0,-4-2 0,-4 3 2,-2 1-2,-5 0 0,-2-1 1,-3-2 0,-1-5 0,1-5 0,1-2 0,1-8-2,4-3 1,3-5 2,5-4-3,4-5 1,4-3 1,4-3-3,2-4 2,2 0 1,3 1-2,1 0 0,3-9 3,-7 11-1,1 0-2,1-1 1,-1 1-1,1-2 0,-1-1 3,0 0-1,1 1-2,0 1-1,5-10 4,-6 8-2,-1 1 1,7-9-1,-8 10 0,0-1 0,8-9 1,0 0 1,0 0-2,0 0 1,0 0-1,-6 8 1,0 0-2,6-8 2,-3 12-1,-2 1-2,0 2 3,-2 3-1,-2 6 0,0 0 1,-2 3-1,0-3 1,-2-3 0,1-2 1,-2-4-2,-1-6 1,1-7 1,-1-4 0,2-3-1,1-1 1,3-4 0,4-5-2,3-3 0,5-2 0,5-3 0,3-1 0,4-5 0,1-2 0,3-2 0,0-3 0,-1 4 0,-2 3 0,-3 1 0,-2 4 0,-2 6 0,-3 2 0,-3 4 0,2 1 0,-5 11 0,-4 10 0,0 6 0,-3 6 0,-2 2 0,-1 8 0,-1 4 0,1 4 0,-1-3 0,2-4 0,1-6 0,5-3 0,3-6 0,4-6 0,5-8 0,7-4 0,5-2 0,6-5 0,7-2 0,6-6-5,6-3-39,10 2-7,4-6 0,3-2-2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21:43.671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47 9,'0'0'18,"0"0"-6,0 0-4,0 0-2,0 0-5,0 0-1,0 0-1,11-4 2,2-1-1,3 2 0,4 1 1,6 2-1,3 0 0,5 0 2,6 1 0,5 0-1,4 2 2,5-1 0,4 0 0,4-2 0,5 0 0,4 0-2,5 0-6,1-4-21,4 6-1</inkml:trace>
  <inkml:trace contextRef="#ctx0" brushRef="#br0" timeOffset="1079">555 106 0,'11'-1'6,"1"-1"0,-1 2-3,0 2 0,1 0-2,1-1 1,2 0 2,2-1 1,5-2-1,3-3 2,8-4 0,2-3-1,6-2 1,4 0 2,3 1-5,0 0 1,-2 1 1,0 2-2,-3 6-2,-3 4 1,-2 3-3,-1 3-3,-3 2-4,1 3-7,-4-2-14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28:35.609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813 185 50,'17'63'48,"-6"19"0,-6 24 1,-10 25-35,-12 23 1,-12 22-4,-17 17-4,-17 14 0,-13 5-1,-8 3-6,-8-6 0,2-9 0,2-18 0,8-14 0,12-27 0,14-21 0,17-22 0,20-19 0,20-21 0,24-16 0,25-11 0,24-15 0,25-8 0,25-11 0,25-10 0,22-7 0,23-5 0,20-4 0,18-3 0,17 0 0,15 2 0,12 5 0,10 5 0,10 4 0,4 3 0,6 5 0,5 3 0,8 1 0,6-3 0,8 0 0,7-1 0,7 3 0,10 0 0,6 0 0,2 0 0,2 4 0,0 3 0,-2 2 0,-4-2 0,-2-1 0,-9-1 0,-8 0 0,-9 0 0,-14-2 0,-17 1 0,-18 3 0,-21 4 0,-27 0 0,-25 2 0,-25 1 0,-24 2 0,-23 0 0,-21-2 0,-17-2 0,-18-4 0,-13-1 0,-14 1 0,-13 0 0,-10-5 0,-9 2 0,-9-1 0,-5-4 0,0 1 0,-8-11 0,3-8 0,4-8 0,5-12 0,6-14 0,9-12 0,9-16 0,8-12 0,6-15 0,5-12 0,3-11 0,4-8 0,-1-4 0,-3-2 0,-4 3 0,-3 4 0,-4 5 0,-4 8 0,-4 7 0,-5 10 0,-4 12 0,-4 8 0,-5 8 0,-3 8 0,-7 9 0,-5 8 0,-4 10 0,-6 6 0,-5 5 0,-5 5 0,-4 6 0,-6 6 0,-5 3 0,-6 3 0,-6 1 0,-9 1 0,-7 2 0,-9 3 0,-10-1 0,-11 2 0,-14 1 0,-15 4 0,-15 2 0,-14 3 0,-17 4 0,-12 1 0,-13 2 0,-11 1 0,-7-2 0,-6-2 0,-5-1 0,-5-3 0,-5-3 0,-4 0 0,-7-2 0,-3-1 0,-6 1 0,-5 0 0,-2 0 0,-3-2 0,0 0 0,1-2 0,0-2 0,-1 1 0,0-2 0,1 1 0,-5-1 0,-1 4 0,-4 1 0,-3 2 0,-3 2 0,-1 2 0,-1 3 0,1 2 0,1 0 0,3-2 0,4-2 0,4 0 0,6-2 0,5-4 0,5-2 0,8-2 0,5 1 0,5 5 0,6 6 0,4 7 0,5 7 0,6 10 0,7 8 0,11 6 0,12 2 0,14-9-59,20-7-1,21-15 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29:14.515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93 0,'0'0'12,"0"0"-5,19 26-7,0 0 0,-19-26-1,27 8 10,0-3 1,0-5-2,5-5 0,2 3 3,3-8 10,2 4-14,2 2 8,2-4-10,-2-3 0,2 7-7,-2 7 7,0-4-4,2 4-4,-1 0 7,0-3-5,2 1-5,2 6 0,-1-5 11,1-4-5,1 4 4,0 0 1,0 2-8,2 0 2,1-1 6,-1-2 1,1 7-8,1 2-5,-1 0 4,-1-3 0,1 0 3,-1 1 5,-1 0-9,1-2 5,0-1-1,2-7 11,-2 4-14,2 1 10,2 3-7,1-2-6,2-2 16,2 2-13,2-6 10,3 8-15,2-11 15,0-1-13,0 0 8,2-1 9,1 3-18,1-7 17,3 6-13,-1-1 15,4 8-16,1-1 16,2-3-5,1 1-16,1 0 11,0 5-3,0 0 6,-1-1-15,-1-2 17,-2 2-12,0 1 3,-1-1 10,-3 1-6,0 0-8,-2 4-1,1-5 21,0 2-23,1-3 6,1 4-1,-2-4-3,3-2 7,1 0 0,0-6 7,0 1-18,2-4 21,0 2-4,2-1 1,0-2-8,-1 0 8,1-1-1,-1 2-9,0 1 12,-2 4-15,0-4 6,-1 7-11,0 3 19,-3 3-18,0 0 6,-1 0 8,-2 8-10,-1 0 4,-3 4-8,-1-5 17,-2 0-17,0-2 10,-3-1-7,-1 6-1,-1-9 8,0-1-5,-1-3 10,3 0-10,0-1 7,0-1 4,1-2 0,0-1-6,1 5-7,0-4 11,1 1-7,1 1 6,1 0 0,0 4-6,1 0 0,1-4 4,2-4 2,0 4-4,0-1-3,-1 1 2,1 0-3,0-3 7,0 0 1,0 4-3,-1 2 3,1 0-3,2-5 1,0-1 2,-1-4-3,2 2-4,2-1 5,1-5 6,-2 1-7,1 2 3,-2 5-4,2-4 0,-2 4 3,-1-1-1,1 0 5,-2 4-12,0 0 1,1-2 4,0-6 4,-5 6-5,0-2 13,-2 1-11,-3-3-4,-1-2 2,-3 0 8,-2 1-4,0 7-4,-1-1 6,-2 8-12,1 1 11,2 3-11,-1 1 9,2 0-6,0-2 3,-1-2-1,1 1 0,2-11 5,-1 0-4,-1-3 9,-1 3-3,0-2 0,-2 2-2,2 0 5,-1-3-4,1 4-6,1 0 6,-1 3-6,3-3 6,1 0-1,0-3-4,4-1 12,0 4-12,4-5 10,1 1-11,1-5 11,0 5-11,2 1 4,2 3 3,-2-1-14,2 0 10,-3 5-10,-3 0 13,-1 4-10,0-3 7,-1 3-2,3 1 2,1-1-2,3 1 1,6-8 8,5 5-9,4-5 11,3 4-9,1-4 1,3-3 11,1 1-7,-1 1 2,-2 7-6,1-9 11,0 4-18,2-2 9,2-2 6,2 0-17,-1-2 11,1-2-8,1-8 14,1 5-16,0-3 17,-2-4-4,1-2-11,-2 0 9,3 2-1,-4 2 2,2 9-11,0-1 11,0-3-10,-1 6 4,0 1 4,0 3-5,0-2 2,0 6 4,1-8 1,-3 6-8,3-3 3,-1-4 2,-1-1-1,-2 0 1,-5 5-6,1-10-4,-9 5-21,-6 3-16,-4 3-1,-11 2-8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29:20.390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173 245 8,'-12'35'11,"-4"4"0,-2 4-1,0 5-3,1 3-2,-2 3 0,2 2-2,1 3-1,2-2-1,4 0 2,6 1-2,3-4-1,2-1 2,1-6-2,-1-2 0,4-6 0,5-3 0,-1-1-1,-1-4 0,2-3 2,5-5-2,2 0 3,1-1-1,-18-22 1,31 26-1,-2-6 1,0-2 1,-2-3-1,0-1 0,0 2 1,3 0-2,2 0 1,-1 3 1,1 2-3,-1-1 1,2 1 0,3 2 0,0-3-1,1 0-1,5-3 0,4-1-1,3-2 2,-2 0 0,3-1 0,-1-1 1,3 0 2,-3-1 0,2 0 0,1-2 3,2 1-4,2-3 2,4-2-2,3-1-1,4 0 1,1-4-1,5-4-1,-2-1 0,7-3 0,3 0 0,4-3 0,-1-1 0,2-1-1,4 1 1,-1 1-2,3 3 2,-2-1 0,-1 3 0,1 1-1,-1 1 1,1 2 0,-2 2 0,-1 0 0,1-1 0,-1 0 0,1-2 0,-1-1 1,2-1-1,-1-1 1,1-1 0,2-1 0,2 2 0,1-1 1,0 1-2,4 1 1,-1 2 0,1 0 0,1-1-1,-1 0-1,0 1 1,-1 1-1,0 1 2,-1 0-1,0 0 1,1 0-1,1 1 0,-1 0 0,-1 1 0,1 1 0,0 0 0,-1 2 2,1 2-2,-1 0 1,0 2-1,-1 0 1,-2 2 0,-2-2 0,-1-2-1,0 0 1,-4-2 1,-3-1 3,2 0-2,0-3 1,2-2 0,1-1 1,2-2 0,4-3-2,3-3 0,3 0-2,2-3 1,-1 0 0,-1 0-2,-2-1 2,-2 1-2,-4 1 0,-4 0 1,-6 2-1,-5 1 0,-4 0 0,-2 0 0,-7 3 0,-2-1 0,-3 1 1,-2 2 0,-1 0 0,2 1 0,0-1 0,4 1 0,3-3-1,3-1 2,1-3-1,2-3 1,3-4-1,-2-3 0,0-6 2,-2-3 1,-4-7-1,-4-3 1,-5-5 0,-6 2 2,-6-3-1,-7-3 1,-7-2 0,-5-4-3,-5-1 2,-3-1-1,-5-3-1,-2 0 0,0-3-2,-1 2 0,1 4-2,-3 5 0,0 5-5,-3 1-1,-1 5-2,-4 0-2,-3 5 2,-6-1-3,-6 4-5,-7 3-11,-8 3-16,-3 11 1,-14 2 2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29:25.015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0 2,'2'11'4,"2"3"1,3 3-1,3 3-1,2 1 0,4 2 2,1 0-2,1 0 1,1 1 1,1 2-2,1 0 1,0 1-2,0 3 1,1 1-3,-1 1 1,1 3-1,-1 1 0,0 0 0,1 3 1,0-1-1,-1-1 1,1 0 1,0 1 1,-3-2 2,0-2 1,0-1 0,-3-3 4,2-1-1,2-1 0,1-3 0,3 0 0,5-3-3,4 0 0,5-1-3,7-2 1,2 0-2,2-1-1,3 0 0,2 1-1,3 0 1,-1 2-1,1 0 0,-2 0-1,-1 3 0,-2 0 1,1 3 0,-2-1 0,-2 0 0,-2 0 0,-1 1 0,-2 0 0,2 0 2,1 1-2,0-2 0,-1 1 0,2-2 0,1 2 0,3-3 0,3 0 0,1 0 0,3-2 0,1-2 0,5 0 0,3 1 0,4-1 0,4 1-1,3-1 1,3-4 0,3 1 0,3-2 0,2 0 1,2-3-2,0 0 2,2-2-1,1-4 2,0-2-3,0 0 1,2 2 1,1-3-2,1-1 2,0-1-1,2-1 1,2 2-2,-1 0 2,1 1-1,0 1-1,1-1 2,0 0-3,0-2 2,1-1 0,-1-2 1,-1 2 0,1-2 0,0-4 1,0-2-1,-1 0 1,1 1-2,-2 3 0,0 0-1,2-2 2,1 3-2,0 4 1,0 0 0,-1 0-1,-1 0 1,2 1-1,0 0 1,-2 0-1,-3-3 0,0-2 3,-4-2-2,-4 0 1,-3 0 0,-5-5 2,-5-4 0,-3-1 1,-2-2-1,-6-3-1,-2 1 3,-4-2-3,1-2 1,-2 3 1,0 2-2,-3 0-1,1 2 2,-5 2-3,0-1 1,-3-1 0,-1-1 0,-4-2-1,-4-1 0,-1-1 0,-6-3 1,-1 0 1,0 0 1,-6-2-2,-1 1 0,-1-1 0,-4 0 1,-1 0 0,0 0 0,0 1-2,-3-1 1,0-1 1,0 0 0,0-1-1,3 1 2,-1-1-3,5 1 1,-3-2 0,4 0 0,-3 1 0,2 0 1,-3-2-2,2-1 0,-3 1 2,-2 2-1,2-1 1,0-2-2,1-1 1,1 1 1,0 1-1,2 1-1,2 0 0,2 0 0,0 2 1,2 3 0,0 3 0,0 2-1,-2 1 0,-3 0 1,0 1-1,-26 17-1,14-30-2,-6 5-1,-9 1-8,-8 2-14,-6-3-22,2 2 0,-20 1 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33:06.203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34 221 100,'-17'-4'48,"9"1"1,-1-1-8,9 4-40,9-6-1,7-2 0,9 0 0,7-1 1,9 0-1,7-3 1,7 0-1,6 0 1,6 0-2,4 1 2,4 3-1,-1 3 0,-3 2 0,-3 1 1,-6 4 1,-5 0-1,-9 3 2,-8 3-1,-8-2 2,-7 0-4,-6 2 0,-5-1 0,-5 4 0,-8 2 0,-4 4 0,-6 4 0,-5 4 0,-6 7 0,-6 7 0,-6 4 0,-7 6 0,-8 7 0,-7 5 0,-7 7 0,-7 6 0,-5 1 0,-2 0 0,0-3 0,7-6 0,9-8 0,11-10 0,17-10-6,19-11-50,14-15-1,15-6 2</inkml:trace>
  <inkml:trace contextRef="#ctx0" brushRef="#br0" timeOffset="515">1134 986 108,'21'11'54,"-5"-4"1,-4-1-17,0 2-38,-12-8-13,10 2-41,1 0-1,-5-11-1,-1-4 2</inkml:trace>
  <inkml:trace contextRef="#ctx0" brushRef="#br0" timeOffset="718">2063 148 74,'39'-17'48,"-16"13"-2,0-1 1,-53 20-43,-4 9-2,-6 6-2,-5 5 0,-2 6 0,4 2 0,1 0 1,8-2 0,8-4 2,11-1 1,11-6 1,13-4 0,14-5 0,13-4 1,10-1-2,8-1-4,2-3 0,2 2 0,-3 0 0,-6 4 0,-11 3 0,-14 5 0,-16 3 0,-16 5 0,-14 3 0,-12-4 0,-12-2 0,-9-8 0,-4-10-30,2-10-23,1-14-3,5-11 1</inkml:trace>
  <inkml:trace contextRef="#ctx0" brushRef="#br0" timeOffset="1078">1757 157 88,'11'-33'51,"9"9"2,8 9 0,10 1-43,11 3-10,12 5-10,14-1-39,12-4-4,10-3 2,3-8-2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33:07.468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45 0 85,'11'13'49,"1"-7"1,10-1-1,4-2-40,10-1-9,8-1 2,9 1-1,2 2-1,-1 3 0,0 3 1,-7 6-1,-10 5 2,-13 3-1,-16 9 1,-16 6-1,-16 6 2,-15 5-3,-11 4 0,-3-1 0,0-3 0,5-1 0,13-5 0,15-6 0,22-6 0,22-3 0,20-5 0,13 0 0,11 2 0,3-2 0,-1 4 0,-9 5 0,-14 5 0,-20 4 0,-23 6 0,-25 3 0,-23 1 0,-18-1 0,-17-2 0,-8-2 0,-7-7-16,2-7-38,13-6-3,12-10 3,19-5 0</inkml:trace>
  <inkml:trace contextRef="#ctx0" brushRef="#br0" timeOffset="594">1555 716 116,'-25'-2'52,"-1"0"1,-6 1-19,-5 0-34,-4 6 0,-5 7 0,-1 4 0,-1 8 0,4 4 0,6 6 0,9 6 0,11 5 0,12 1 0,13 0 0,13 0 0,11 1 0,6 0 0,2 0 0,1-1 0,-4-1 0,-7 1 0,-13 1 0,-16 3 0,-23-1 0,-22 2 0,-21 5 0,-21 1-49,-23 2-6,-17 1 0,-17-7-1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33:26.968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30 69,'5'14'43,"-1"-3"-1,2 2 1,3 0-44,4-2-1,7-1 2,8-2 0,10-3 1,11-7 2,12-5 0,14-5 1,11-5 0,6-2-2,3 2-1,0 0 2,-5 4-1,-8 6 0,-11 5 2,-15 7 0,-16 9 1,-18 6 2,-15 10-1,-18 7 2,-15 10-6,-15 8-2,-10 7 0,-12 8 0,-5 4 0,-4 2 0,1 0 0,7-6 0,7-5 0,10-7 0,10-8 0,11-9 0,10-9 0,7-7-57,10-8 1,0 0-1,13-22 2</inkml:trace>
  <inkml:trace contextRef="#ctx0" brushRef="#br0" timeOffset="422">1042 800 114,'28'9'49,"-3"0"-3,-8-7-11,-6-2-72,6-1-17,2-4 2,6-5-2</inkml:trace>
  <inkml:trace contextRef="#ctx0" brushRef="#br0" timeOffset="641">1862 110 34,'-19'-17'38,"-3"1"-14,4 2-5,9 5 1,0-1-1,28 8-2,6 2-6,9 2-2,6 1-1,5 4 1,-1 0-4,-1 1 0,-6-1 1,-10 4 0,-9 1 0,-8 3-1,-13 2 2,-9 3-3,-7-1-1,-5 2-3,0 3 0,1-1 0,6 1 0,4 0 0,10 1 0,10-1 0,9 0 0,8-1 0,6 1 0,2-2 0,1-1 0,-2 0 0,-3-3 0,-7 0 0,-12 0 0,-12 1 0,-15-1 0,-12 2 0,-14-3 0,-12 0 0,-8 0 0,-9-1 0,-1 0 0,0-2-4,6-2-38,11 3-15,9-3 5,17 0-2</inkml:trace>
  <inkml:trace contextRef="#ctx0" brushRef="#br0" timeOffset="1188">2966 228 48,'8'-24'40,"-9"2"0,-13-5-1,-11 2-35,-5 1-2,-6 3-3,-4 4-1,0 2 3,2 4-1,3 5 1,5 4 0,7 3-1,6 4 0,8 7 1,11 6 1,9 7-2,8 7 4,7 8-1,8 6 2,2 4 0,6 5 0,-2 3 0,-4 2 1,-5-3 1,-7 4-1,-9-4 1,-11 1-2,-12-4-1,-9-4-1,-11-5 1,-7-6-4,-7-8 0,-1-11 0,3-10 0,7-10 0,7-9-1,12-10 2,9-10-2,14-7 2,11-9 1,9-6-1,7-6-1,2-2-4,0-4-2,-5-1-2,-4 2 1,-10 4-7,-8 8-12,-8 11-21,-10 5-2,-2 10 3</inkml:trace>
  <inkml:trace contextRef="#ctx0" brushRef="#br0" timeOffset="1907">3955 298 18,'-10'-2'31,"-6"5"1,-9 1-19,-9 4-7,-6 4-1,-6 5 0,-1 3 0,3 5 4,3 6 0,8 2 0,8 3 0,10 1 1,13 1 2,9-3 0,11 1 1,7-4-1,7-5-1,1-4 0,1-1-1,-4-3-3,-6-1-1,-14-1-6,-10 2 0,-16-2 0,-13 0 0,-11 2 0,-11-1 0,-9 7-9,-3 4-41,-4 0-3,1 3 1,-2-4-2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36:27.359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158 52 70,'-46'-8'-1,"5"-3"-2,3-4 3,5-3-48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37:49.750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0 122 19,'14'-1'23,"0"-4"-22,7-4-4,11-1 1,6-1 0,7-3 0,3-3 2,2 0 1,3-3-4,1 2-8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37:51.812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3 14,'24'3'12,"10"2"-1,6-5-3,8-8-16,12 6-13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20:55.609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381 15 29,'0'0'37,"0"0"-1,0 0-5,8 1-19,2 1-6,5-1-1,5-1 2,5 0 0,7-1-1,6-2 2,6 2-1,5-1-4,4-1 0,0 2 0,2 0-5,0 1-5,-3 0-9,-2-2-13,-2 2-8,-6-4-8,2 4 2</inkml:trace>
  <inkml:trace contextRef="#ctx0" brushRef="#br0" timeOffset="344">1310 150 22,'25'-1'27,"2"1"-22,3-1 2,2 1 1,2-1 2,1 1 0,2 0 3,3 0 0,3-5-1,0 0-3,4-1 0,3-4 0,4 0-3,0-1 0,4-2-4,1 1 0,2 5-2,-1-1-3,-1-1 0,-1 3 2,-2 2-1,-4 2 0,-4 2-1,-5 0-7,-4 1-23,-8-1-6,1 3 1,-10-7 2</inkml:trace>
  <inkml:trace contextRef="#ctx0" brushRef="#br0" timeOffset="11844">439 1278 42,'19'-1'41,"-19"1"2,-16-6-2,-9 1-29,-3 5-3,-5 2-6,-4 3 0,-3 1 0,-1 6 0,-1 7 0,3 11 0,5 11-2,1 8 1,4 9-1,5 7 1,6 4-2,6 0 0,6-6 2,6-7-1,7-13 1,6-12-1,6-19 0,6-18 1,4-21-1,2-17 2,2-17-3,3-16 1,0-11 0,-2-13 0,-1-7-1,-3-3 0,-1-2 0,-4 2-1,-2 6 3,-4 11 0,-4 10-1,-1 14 0,-4 18 3,-2 25 0,-1 0 1,-10 65 0,-4 21-1,-2 21-4,-2 22 0,0 21 0,1 15 0,3 5 0,6-4 0,8-10 0,11-11 0,11-19-52,8-24-3,8-24 1,4-31 0</inkml:trace>
  <inkml:trace contextRef="#ctx0" brushRef="#br0" timeOffset="12375">1134 1279 88,'23'3'51,"3"3"2,1-5-3,5-7-40,3-2-24,4-3-36,6 0-2,-3-4 3,-3 1-3</inkml:trace>
  <inkml:trace contextRef="#ctx0" brushRef="#br0" timeOffset="12562">1289 1392 57,'33'24'18,"9"-10"-19,5-7 1,6-3-38</inkml:trace>
  <inkml:trace contextRef="#ctx0" brushRef="#br0" timeOffset="13734">3155 954 9,'-3'-19'35,"-12"0"2,-3 10 1,-10 4-25,-4 8-3,-2 11-1,-1 13 0,0 17 1,3 15-2,3 13-1,7 10-1,9 7 1,11 2-2,12-6 1,11-11 0,14-14 2,10-19-1,10-19 0,5-24 1,2-19-2,-2-23-2,-2-15-4,-6-15 0,-10-10 0,-14-8 0,-15-5 0,-15 6 0,-16 13 0,-14 18 0,-14 22 0,-9 24 0,-5 20-8,2 21-44,8 18 0,10 7 1,15 8-1</inkml:trace>
  <inkml:trace contextRef="#ctx0" brushRef="#br0" timeOffset="14281">3930 1558 111,'11'-1'51,"-1"4"0,0 2-9,-10-5-42,0 0-43,0 0-11,0 0 2,-13-9-1</inkml:trace>
  <inkml:trace contextRef="#ctx0" brushRef="#br0" timeOffset="14500">4429 1064 58,'7'-4'39,"2"0"5,-19 0-1,-4 1-37,-3 1-1,-3 3-1,-1 5 0,-1 6-2,0 2 2,5 3-3,4 4 1,9 6 1,8 5 0,12 3-1,7-1 1,11 1 1,7 3 0,6 2 2,1 2 0,-1 1 1,-7-2-2,-8 6-5,-12 2 0,-14 3 0,-17 0 0,-16-3 0,-16-5 0,-12-5 0,-9-8 0,-8-16 0,-1-17-36,3-13-20,4-17 2,8-14-2</inkml:trace>
  <inkml:trace contextRef="#ctx0" brushRef="#br0" timeOffset="14859">4266 1037 86,'50'1'48,"-1"0"1,3 4 1,1-1-37,4-2-23,7-2-36,4-8-4,5 0 0,-7-8-1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37:52.453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8 9,'35'0'8,"7"-1"-1,5 0-1,2-1-9,2-2-15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37:47.468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0 38 1</inkml:trace>
  <inkml:trace contextRef="#ctx0" brushRef="#br0" timeOffset="594">118 21 13,'-22'0'32,"1"-6"-2,5-1-14,4 3-9,1 0-3,11 4-4,0 0-1,10 9 0,1 1 1,5 1 0,5 2 1,3-2-1,2 2 2,6 0-1,1-1 1,2-2-1,-1-2 1,-3 0-2,-4-3 2,-2 0-1,-2 0-1,-2-2 1,1 1-1,-2-1-2,2 1-11,4 1-16,-1-4-4,5 4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40:09.781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0 300 101,'0'0'48,"4"9"4,2 6 2,4 6-54,7 9 0,10 7 0,7 8 0,10 9 0,5 1 0,6 2 0,4 1 0,2 1 0,-2-5 0,-3-5 0,-2-2 0,-7-8 0,-3-2-13,-6-3-41,-8-9 0,-7-6-2,-8-6 2</inkml:trace>
  <inkml:trace contextRef="#ctx0" brushRef="#br0" timeOffset="297">95 1037 91,'-20'-8'52,"11"-5"1,9-9 2,8-9-51,16-8-4,14-5 0,13-8 0,11-2 0,8 0 0,2 2 0,-1 0 0,-4 4-34,-4 7-23,-13 4 2,-11 7-2</inkml:trace>
  <inkml:trace contextRef="#ctx0" brushRef="#br0" timeOffset="609">128 31 72,'-22'7'52,"2"-2"1,4-1 2,6-2-32,2 1-23,22-4 0,11 1 0,11-4 0,12-2 0,12 4 0,10-1 0,7 1 0,7-1 0,-2-2 0,0 0-12,-1 0-46,-3-2-3,-4-2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40:10.875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0 20 95,'9'2'50,"9"-3"4,4 0-2,5-4-48,9 2-4,6 1 0,3-2-7,-1-1-42,1 5-3,-7 1 0,-3 6-1</inkml:trace>
  <inkml:trace contextRef="#ctx0" brushRef="#br0" timeOffset="203">38 302 108,'22'4'49,"10"-7"4,5-10-8,6-2-86,9 4-10,4-1 0,8-2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40:11.531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70 33 44,'7'31'42,"-4"1"1,-2 6 4,-4 8-30,-3 5-7,-1 5 2,-2-1 0,-2-4-2,0-5-2,1-2 2,0-8-10,3-14 0,0 0 0,11-43 0,5-12 0,7-11 0,9-8 0,7-9 0,7-4 0,7 3 0,2 9 0,0 9 0,-3 15 0,-4 17 0,-8 12 0,-8 16 0,-9 14 0,-11 9 0,-6 8 0,-6 10 0,-5-1 0,0-3 0,-3-9 0,4-9 0,3-18 0,2 1 0,16-40 0,9-17 0,8-15 0,9-9 0,7-2 0,3 1 0,1 5 0,-1 9 0,-6 18 0,-5 18 0,-10 21 0,-8 16 0,-7 17 0,-5 16 0,-3 11 0,-1 8 0,0-2 0,4-4 0,4-7 0,6-8 0,9-13 0,6-16 0,5-19 0,7-17 0,3-12 0,3-15 0,0-13 0,-1-14 0,-4-8 0,-7-4 0,-8 0 0,-12 9 0,-12 8 0,-11 16 0,-14 21 0,-9 23 0,-10 23 0,-4 20 0,-2 19 0,5 13 0,5 9 0,11 1 0,13-8 0,15-10 0,19-15 0,16-16 0,17-19 0,16-24 0,17-12 0,7-16-4,9-9-51,8-7-3,1-4 5,-2 0-1</inkml:trace>
  <inkml:trace contextRef="#ctx0" brushRef="#br0" timeOffset="828">2061 148 56,'17'-22'46,"-3"-4"-4,-2 0-3,-3 0-10,-9 1-10,-5 10-2,-11 7-10,-8 8-7,-11 11 0,-6 11 0,-7 14 0,-4 17 0,-1 10 0,2 7 0,5 2 0,9 0 0,10-5 0,13-10 0,9-16 0,13-18 0,11-20 0,10-16 0,7-15 0,4-14 0,1-9 0,0-1 0,-2-2 0,-3 6 0,-6 6 0,-5 7 0,-6 7 0,-5 14 0,-4 10 0,0 0 0,-11 22 0,-1 11 0,-4 7 0,1 10 0,-1 5 0,2 2 0,0-1 0,3-3 0,4-5 0,0-18 0,8-11 0,1-17-13,6-7-19,2-13-1,4-9 1,0-10 2,3-4 3,0-2 4,0 0 6,-2 4 8,-1 3 15,-5 5 9,-3 11 5,-2 8 3,-5 10 5,0 2 4,-10 23 1,-3 9-3,-4 5-8,3 2-15,-4 1-7,2 3 0,0-6 0,5-6 0,1-12 0,1 1 0,15-41 0,5-5 0,8-10 0,6-8 0,7-4 0,6 3 0,3 13 0,4 21 0,-5 21 0,-3 21 0,-6 18 0,-4 15 0,-4 10 0,-2-4 0,3-7 0,1-13-47,1-17-15,0-17 3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40:15.687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395 132 51,'-8'-32'46,"-3"4"-9,-5 4-6,-8 3-5,-3 4-10,-6 6-2,-3 13-3,-4 11-4,0 13-2,1 10-2,2 10 1,5 12-2,8 10 0,6 7-2,9 0 0,10-1 0,11-6 0,10-7 0,12-11 0,7-16 0,7-13 0,4-19 0,3-13 0,-2-16 0,-2-12 0,-9-14 0,-8-8 0,-10-7 0,-15-3 0,-17-1 0,-15 1 0,-14 5 0,-11 15 0,-7 14 0,-4 15 0,0 13 0,6 13 0,12 11 0,14 10 0,17 5 0,18-4 0,17-6 0,19-1 0,15-5 0,13-8 0,12-8 0,8-7 0,11-2 0,1-7 0,1-3-32,-1-2-25,-7-3 2,-7 2-2</inkml:trace>
  <inkml:trace contextRef="#ctx0" brushRef="#br0" timeOffset="641">1230 186 80,'21'9'49,"4"0"2,8 0-4,5 2-38,2-3-14,4-2-27,3-5-16,3 0 1,-5-8-2</inkml:trace>
  <inkml:trace contextRef="#ctx0" brushRef="#br0" timeOffset="875">1385 372 79,'11'14'47,"11"-1"-2,8-2-7,9-5-35,10-2-13,9-4-33,11 4 1,0-3-3,2 4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40:17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194 688 29,'8'-14'42,"-5"3"4,-6 1-16,-9 3-4,-3 6-2,-5 2-9,-4 1-3,-2-1 0,0 4-5,1 4-2,4 3 0,6 2-3,4 1-2,8 2 0,8 3 0,8 5 0,8 3 0,7-2 0,6 3 0,5 1 0,2 1 0,0-1 0,-1 0 0,-5-2 0,-7 2 0,-11 1 0,-12 1 0,-12-3 0,-11-2 0,-14-4 0,-7-4 0,-5-4 0,-4-11 0,3-5-2,5-6-53,5-8-2,10-5 2,7-8-1</inkml:trace>
  <inkml:trace contextRef="#ctx0" brushRef="#br0" timeOffset="406">782 185 74,'26'-1'50,"-12"13"-1,-6 15 2,-5 13-36,-6 12-3,0 12-8,-5 11-4,-1 9 0,-2 0 0,0 3 0,2-1 0,0-5 0,3-5 0,1-12-6,0-13-45,3-14-2,-5-14 1,-3-17-1</inkml:trace>
  <inkml:trace contextRef="#ctx0" brushRef="#br0" timeOffset="625">391 768 77,'-1'-10'50,"15"12"-1,7-2-1,10-4-30,10 0-13,11 1-1,11 2-2,10-2-4,7-4-9,8-3-14,7 1-24,0-4 0,3 1-2,-5-6 1</inkml:trace>
  <inkml:trace contextRef="#ctx0" brushRef="#br0" timeOffset="796">1646 655 24,'1'9'40,"-6"1"5,-8-5-12,-7 1-7,-5 3-6,-5-2-8,-2 3-3,-5 4 0,-2 6 0,-1 8-3,0 9 0,2 4-3,3 6 0,5-3 0,5 3 0,9-7-1,7-7 0,9-12-2,9-14 0,6-12 0,9-14 0,4-9 0,3-12 0,0-5 0,0 0 0,-3 0 0,-2 5 0,-6 4 0,-3 10 0,-7 10 0,1 1 0,-12 39 0,-4 8 0,-1 10 0,-1 11 0,0 8 0,2 6 0,5-1 0,6-2-37,8-12-20,8-13 1,7-18-3</inkml:trace>
  <inkml:trace contextRef="#ctx0" brushRef="#br0" timeOffset="1250">1890 874 35,'-16'26'38,"8"2"4,-3-7 0,4-3-27,6-3-2,-1 0 0,12-20 0,4-9 0,6-7 2,5-5-4,7-7-6,4-8-5,3 1 0,1 5 0,0 8 0,-4 11 0,-5 14 0,-8 13 0,-6 16 0,-9 15 0,-6 5 0,-2 7 0,-5-2-9,-1-2-45,5-9-1,3-14-1</inkml:trace>
  <inkml:trace contextRef="#ctx0" brushRef="#br0" timeOffset="1578">2853 763 74,'-13'-2'46,"-7"0"-1,-4 0 1,-4-1-39,-3 2-1,-2 6-4,-1 7-4,3 5 2,2 6 2,4 5-1,6 5 1,6 4-1,5 0 1,6-5 0,5-8 3,7-8-1,5-12-1,5-15 0,3-18 3,6-14-6,3-15 0,1-10 0,1-10 0,-1-7 0,-2-3 0,-3 3 0,-6 11 0,-3 8 0,-6 13 0,-5 16 0,-6 21 0,-6 25 0,-6 21 0,-3 21 0,-5 16 0,-1 15 0,0 13 0,2 2 0,6-2 0,6-9 0,10-15-40,11-14-15,8-20-1,11-19-1</inkml:trace>
  <inkml:trace contextRef="#ctx0" brushRef="#br0" timeOffset="2015">3579 722 54,'-9'-7'43,"-3"4"-1,-7 0 4,-4 2-34,-4 2-4,-1 3-3,2 7 0,-1 5-2,0 7 2,0 5 1,3 7 0,0 2 1,6 6 1,5 1-3,4-3-5,7-8 0,7-5 0,8-11 0,7-13 0,3-13 0,5-14 0,2-12 0,1-7 0,0-4 0,-4-3 0,-3-1 0,-4 9 0,-5 8 0,-5 13 0,1 0 0,-15 33 0,-1 8 0,-3 12 0,-1 12 0,-1 10 0,0 4 0,0-1 0,4-1 0,5-6-38,2-14-19,5-12 2,4-18-4</inkml:trace>
  <inkml:trace contextRef="#ctx0" brushRef="#br0" timeOffset="2437">3727 994 75,'-9'16'37,"-2"2"-5,2 3 1,0-3-5,1-6-7,1 0-2,13-23-9,5-8-10,4-7 0,7-5 0,5-9 0,9-4 0,3-1 0,5 5 0,5 7 0,-1 3 0,3 8 0,-2 9-58,-4 6 0,-3 7-1,-7 4 3</inkml:trace>
  <inkml:trace contextRef="#ctx0" brushRef="#br0" timeOffset="2671">4384 851 60,'11'3'43,"1"0"-1,-11-15 2,-4 0-33,-4 2-8,-5 2-1,-4 7-1,-7 6 2,-3 6-1,-3 6 1,-2 8 1,4 8 2,3 6-1,7 3 1,6 0 0,9-3-2,9-5-1,8-8 0,10-16 1,8-16-4,8-22 0,8-23 0,6-23 0,5-20 0,1-19 0,-1-12 0,-3-7 0,-6 3 0,-7 9 0,-9 15 0,-12 21 0,-8 31 0,-12 30 0,-8 30 0,-9 33 0,-7 28 0,-5 27 0,-1 22 0,2 11 0,1 3 0,11-1 0,9-5-31,14-19-25,17-18 0,11-26-1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40:20.328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373 906 101,'16'-26'48,"-10"2"0,-15-4-1,-12 1-43,-7 4-4,-6 5-1,-5 5 1,-3 7 0,-2 7-1,3 8 1,2 13 3,4 8-1,6 9-2,8 4 1,10 4 0,9-1 1,11-5-2,7-11 0,12-15 0,10-20 0,9-21 0,6-21 0,3-22 0,1-16 0,0-12 0,-3-6 0,-4-2 0,-7 3 0,-6 4 0,-7 12 0,-6 16 0,-6 16 0,-6 15 0,-5 18 0,1-1 0,-15 48 0,-2 15 0,-5 15 0,-2 12 0,-3 13 0,-1 15 0,1 7 0,3 4 0,4-5 0,4-6 0,8-12 0,7-8 0,6-18 0,8-18 0,8-19 0,7-15 0,4-16 0,5-17 0,3-14 0,0-15 0,-1-9 0,-4-8 0,-7-3 0,-12 0 0,-9 6 0,-11 9 0,-11 16 0,-10 18 0,-8 22 0,-4 25 0,0 24 0,5 20 0,5 17 0,8 7 0,9 1 0,10 2 0,12-10 0,9-16 0,10-21-18,8-15-37,1-18-2,0-14-1</inkml:trace>
  <inkml:trace contextRef="#ctx0" brushRef="#br0" timeOffset="718">1235 757 118,'27'26'52,"3"2"3,1 5-25,0 0-30,5 4 0,2-2 0,1-1 0,-2-5 0,-3-7 0,-5-7 0,-3-6 0,-5-11 0,-4-13 0,-4-13 0,-2-11 0,0-9 0,-3-11 0,6-3 0,-2-2-3,4-2-54,3 8-1,-3 6-1</inkml:trace>
  <inkml:trace contextRef="#ctx0" brushRef="#br0" timeOffset="1000">2082 564 103,'15'62'54,"-2"3"1,-9-2-12,-1-9-43,-3-1-44,-4-8-13,1-10 2,-2-20 1</inkml:trace>
  <inkml:trace contextRef="#ctx0" brushRef="#br0" timeOffset="1140">2240 386 80,'22'-37'8,"-4"15"-9,-9 8-13,1 1-28</inkml:trace>
  <inkml:trace contextRef="#ctx0" brushRef="#br0" timeOffset="1265">2424 635 86,'24'4'52,"-9"-9"0,-6-1 0,1 0-39,-25 5-13,-2 6 0,-4 8 0,-4 5 0,-4 8 0,-1 6 0,-1 9 0,2 2 0,3 0 0,4-2 0,6-7 0,8-9 0,8-12 0,1 1 0,18-35 0,6-6 0,4-7 0,3-8 0,3-3 0,-2 3 0,-1 2 0,-4 8 0,-7 7 0,-5 12 0,-6 11 0,-5 11 0,-6 10 0,-4 10 0,-1 11 0,-3 5 0,0 5 0,1 1 0,2 0 0,4-7 0,8-8 0,3-11-28,5-20-28,7-14-3,4-25 3</inkml:trace>
  <inkml:trace contextRef="#ctx0" brushRef="#br0" timeOffset="1703">3071 6 94,'14'-9'49,"0"12"-1,2 0 0,-20 12-39,4 8-5,-1 8-1,1 11-3,-3 8 0,0 9 0,-3 5 0,2 8 0,-3 3 0,1 4 0,2-6 0,2-5 0,2-5 0,-1-7 0,2-10-8,1-5-47,-5-13-1,-4-9 0</inkml:trace>
  <inkml:trace contextRef="#ctx0" brushRef="#br0" timeOffset="1984">2830 520 145,'30'1'55,"11"0"0,2 5-55,7-7 0,7-1 0,9-3 0,3-5 0,4-3 0,-4-1 0,-4 3 0,-8 2-4,-7 7-2,-11 5-1,-11 8-1,0 0 1,-33 24-1,-7 4-1,-7 7 3,-6 6 2,-3 3 2,-1 3 2,3-3 2,2-7-4,7-6-19,10-6-19,-1-14 0,1 0-4,7-22-1</inkml:trace>
  <inkml:trace contextRef="#ctx0" brushRef="#br0" timeOffset="2422">3770 534 96,'14'65'52,"5"7"0,1-2-2,4-7-45,5-4-5,4-7 0,6-7 0,4-13 0,2-15 0,1-16 0,1-11 0,-2-12 0,-6-8 0,-9-9 0,-9-7 0,-12-5 0,-10 3 0,-14 7 0,-10 5 0,-9 8 0,-7 9 0,-4 11 0,-4 6 0,2 5-34,4 5-23,3-2 1,7 2 1</inkml:trace>
  <inkml:trace contextRef="#ctx0" brushRef="#br0" timeOffset="2781">4478 781 125,'-10'60'54,"-2"-6"0,0-6-32,3-12-22,6-11 0,2 1 0,25-39 0,7-10 0,8-6 0,7-4 0,9 0 0,1 1 0,4 12 0,-1 10 0,-6 16 0,-5 15 0,-5 10 0,-5 12 0,-6 11-13,-6 2-46,-7 1-4,-9-3 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40:23.875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7 899 78,'-4'13'46,"1"1"0,5-23-15,7-6-20,5-11-5,8-12-2,7-11 1,9-11 0,8-13-1,5-7 1,5-8-3,2-3-1,-2 2 0,-2 5 2,-7 12-2,-5 11 1,-8 15 2,-7 13-4,-7 21 0,-4 20 0,-6 17 0,-1 18 0,-2 12 0,1 16 0,2 14 0,1 12 0,4 7 0,1 1 0,4 1 0,2-5 0,4-5 0,0-14 0,3-17-46,0-13-11,-4-18 3,-2-17-1</inkml:trace>
  <inkml:trace contextRef="#ctx0" brushRef="#br0" timeOffset="453">255 470 68,'9'2'47,"3"2"2,-2-1 1,1 1-35,5 0-8,3 1-1,7 0-3,5-1-3,6 1-14,4-2-34,9 1-1,-3-9 0,2-3-1</inkml:trace>
  <inkml:trace contextRef="#ctx0" brushRef="#br0" timeOffset="1203">1447 530 36,'-12'-4'40,"2"0"4,10 4-2,14 6-28,4-1-6,4 0-8,6 0-11,3-5-29,8 1-2,-1-7-1,2 3 2</inkml:trace>
  <inkml:trace contextRef="#ctx0" brushRef="#br0" timeOffset="1406">1534 770 100,'2'17'45,"12"-5"-1,5-13-15,4-7-75,14 0-5,8-5 0,9 3 4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09-16T15:40:25.875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  <inkml:brushProperty name="ignorePressure" value="1"/>
    </inkml:brush>
  </inkml:definitions>
  <inkml:trace contextRef="#ctx0" brushRef="#br0">397 55 6,'13'-15'36,"-10"-2"0,-3 7 1,-9 0-25,-11 5-4,-8 7-2,-7 4-2,-4 8-1,-2 5-2,1 6 1,3 3 0,9 5 0,13 2 1,12-4 2,13-1 2,12-3 0,8-2 2,7-2 3,0-1 1,1-1 0,-7-3-1,-7 5 0,-12 3-5,-9 6-7,-16 0 0,-11 1 0,-12 3 0,-7 1 0,-5-2 0,-5-6-14,3-7-38,9-2 0,7-9-2,14-4 3</inkml:trace>
  <inkml:trace contextRef="#ctx0" brushRef="#br0" timeOffset="359">574 370 81,'35'16'46,"-7"16"1,-16 9-18,-8 8-20,-4 8-6,0 4-1,2-2 2,2-7 4,7-9-1,3-16 2,8-14 1,5-21-10,9-19 0,2-19 0,2-13 0,-3-8 0,-6-1 0,-9-1 0,-13 6 0,-17 14 0,-15 17 0,-16 20 0,-14 20 0,-8 17 0,-5 8 0,4 10-26,8 8-27,10-4-5,12-5 3</inkml:trace>
  <inkml:trace contextRef="#ctx0" brushRef="#br0" timeOffset="734">1230 484 58,'11'41'41,"-8"0"-1,0 2 3,-3 2-37,-2 2 0,0 0 1,-2-4-2,-1-6 0,-1-10 0,4-13 0,1 1 0,7-34-2,5-11-2,5-10-1,5-6-1,4-2 2,5 2-4,2 3 3,-1 8 0,-1 9 0,-3 10 0,-5 11 0,-4 11 2,-6 9-1,-4 5 2,-3 6 0,-4 3 0,-2 1 0,-3-2 0,1-5 0,1-8-3,1 0 2,6-29-1,5-6-1,6-9-1,4-7 1,4-4-2,3-2 2,1 4-1,0 7 2,-3 10-1,-4 13 3,-3 11 1,-5 14-4,-4 12 0,0 15 0,-2 6 0,-1 7 0,-1-1 0,2-3 0,2-3 0,5-7 0,3-13 0,4-15 0,4-16 0,8-13 0,6-14 0,5-9 0,6-13 0,4-8 0,5-6 0,5-1 0,0 6 0,-2 1 0,-5 7 0,-8 12 0,-8 7 0,-11 7 0,-9 8 0,-13 6 0,1 2 0,-22 12 0,-2 2 0,1-4 0,1-1 0,1 2 0,1 2 0,11-4 0,0 0 0,0 0 0,0 0 0,0 0 0,8 4 0,1 1 0,-9-5 0,0 0 0,0 0 0,0 0 0,0 0 0,0 0 0,0 0 0,0 0 0,0 0 0,-9 0 0,0 1 0,9-1 0,0 0 0,0 0 0,0 0 0,0 0 0,0 0 0,0 0 0,0 0 0,0 0 0,-9 2 0,0 2 0,9-4 0,-9-1 0,0 1 0,-2 0 0,-1 1 0,-2 4 0,-4 8 0,-4 2 0,-1 2 0,-2 7 0,1 5 0,1 5 0,2 0 0,6-2 0,6-3 0,6 0 0,7 0 0,7-4 0,6-1 0,5-1 0,5 0 0,4-4 0,6 0 0,3-8 0,6-10-31,5-3-27,4-9 1,2-7-1</inkml:trace>
  <inkml:trace contextRef="#ctx0" brushRef="#br0" timeOffset="2062">3022 1229 56,'0'0'47,"-13"-5"-2,0 4 4,-8 2-28,-6 0-7,0 5-3,-2 5-1,1 9-8,0 5-2,6 11 0,3 3 0,7 6 0,5 2 0,9 2 0,5-6 0,6-2 0,7-7 0,6-10 0,6-7 0,4-13 0,8-7 0,1-12-19,8-6-11,0-9-1,3-6 1,-3-4 4,-5 1 10,-8 2 11,-10 6 8,-8 10 9,-11 12 10,1-1 3,-24 31 1,-2 10-1,-4 7-6,4 10-5,1 0-5,9-1-7,6-5-2,11-8 0,8-12 0,9-12 0,5-15 0,7-14 0,-1-13 0,-2-8 0,-6-8 0,-9-1 0,-12-2 0,-13 4 0,-13 9 0,-14 9 0,-9 14 0,-11 8 0,-6 13-46,2 7-12,2 5 1,7 3 1</inkml:trace>
  <inkml:trace contextRef="#ctx0" brushRef="#br0" timeOffset="2703">3835 1614 70,'-5'38'44,"4"2"-3,-4-9 1,-3-7-36,3-5-4,1-1-1,7-29 0,6-10 4,7-9 1,5-9 4,8-1 1,3-4-1,9 4-4,0 8-6,5 14 0,-4 14 0,-1 15 0,-6 15 0,-5 10 0,-3 10 0,-4 7-49,-4 0-7,-3 0 0,-7-7-1</inkml:trace>
  <inkml:trace contextRef="#ctx0" brushRef="#br0" timeOffset="3578">4466 926 50,'0'-18'45,"2"2"-1,-2 16 2,-2 15-31,0 5-6,0 3-1,0 9-1,1 0-1,1 2 0,-1-4 1,2-1 1,-1-2-4,3 4-4,0 0 0,5 4 0,-1 1 0,1 6 0,2 2 0,3 1 0,3-4 0,-1-2 0,1-7 0,-2-4 0,-1-7 0,-1-6 0,-2-3 0,-3 2 0,-3 0 0,-2 0 0,-2 0 0,-1-4 0,4 0 0,-2 1-52,1 0-7,-2-11 0</inkml:trace>
  <inkml:trace contextRef="#ctx0" brushRef="#br0" timeOffset="4093">4385 1532 65,'-11'-2'44,"-8"1"0,-1 3-4,-3 6-32,0 5-3,3 1 0,5 1-1,8 3-3,8 0 1,9 0-1,11 0 1,9-1 1,6-4 3,4 0 0,1-1 1,-1-1 0,-4-2-2,-5 3-5,-7-1 0,-9 0 0,-8 2 0,-9 0 0,-8-1-4,-8-1-30,-8-5-20,-2-2 2,-4-5-2,1 0 4</inkml:trace>
  <inkml:trace contextRef="#ctx0" brushRef="#br0" timeOffset="4453">4278 1370 92,'9'-8'51,"0"6"2,2 0-1,3 2-45,12 0-7,10 0 0,7-3 0,10-5-51,10 0-2,2-6 2,2 3-1</inkml:trace>
  <inkml:trace contextRef="#ctx0" brushRef="#br0" timeOffset="4859">5038 1475 63,'0'0'49,"0"0"2,-32-15 1,2 5-34,2 9-4,1 6-6,1 8-8,2 7 0,3 8 0,5 4 0,4 4 0,6 0 0,7-4 0,5-4 0,7-4 0,0-1 0,13-28 0,1-8 0,2-6 0,1-6 0,-2-2 0,-2-1 0,-2 2 0,-5 2 0,0 1 0,-19 23 0,0 0 0,0 0 0,13 32 0,-8 2 0,-5 2 0,-2 5 0,-4-1-21,-2-6-32,2-7-4,2 0 1</inkml:trace>
  <inkml:trace contextRef="#ctx0" brushRef="#br0" timeOffset="5218">5258 1617 67,'0'0'49,"0"0"-2,0 0 4,10 23-36,-7 1-3,-5-2-2,1 3-6,-1 0-4,2-25 0,0 0 0,0 0 0,0 0 0,0 0 0,0 0 0,29-27 0,-6-1 0,-1 1 0,0 3 0,1 4 0,0 7 0,2 10 0,-2 11 0,1 12 0,-3 12 0,-1 10 0,-2 9 0,-4 2 0,0 3 0,-2-3-39,-4-11-19,-3-11 0,2 1 0</inkml:trace>
  <inkml:trace contextRef="#ctx0" brushRef="#br0" timeOffset="5593">5893 1043 120,'11'38'55,"-4"11"-2,-3 8-26,-7 8-27,0 5 0,1 2 0,-1 1 0,0 1 0,1-3-54,-1-12-1,-2-7 1,-3-16-1</inkml:trace>
  <inkml:trace contextRef="#ctx0" brushRef="#br0" timeOffset="5781">5605 1531 86,'0'0'51,"31"1"0,11 2-6,12-6-54,4-4-35,13-3-3,1-8-5,0-1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2" rIns="92263" bIns="46132" numCol="1" anchor="t" anchorCtr="0" compatLnSpc="1">
            <a:prstTxWarp prst="textNoShape">
              <a:avLst/>
            </a:prstTxWarp>
          </a:bodyPr>
          <a:lstStyle>
            <a:lvl1pPr defTabSz="922799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2" rIns="92263" bIns="46132" numCol="1" anchor="t" anchorCtr="0" compatLnSpc="1">
            <a:prstTxWarp prst="textNoShape">
              <a:avLst/>
            </a:prstTxWarp>
          </a:bodyPr>
          <a:lstStyle>
            <a:lvl1pPr algn="r" defTabSz="922799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3375" y="696913"/>
            <a:ext cx="6192838" cy="3484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3250"/>
            <a:ext cx="5486400" cy="417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2" rIns="92263" bIns="461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491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2" rIns="92263" bIns="46132" numCol="1" anchor="b" anchorCtr="0" compatLnSpc="1">
            <a:prstTxWarp prst="textNoShape">
              <a:avLst/>
            </a:prstTxWarp>
          </a:bodyPr>
          <a:lstStyle>
            <a:lvl1pPr defTabSz="922799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491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2" rIns="92263" bIns="46132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fld id="{C2C786D5-AB84-4C5F-A742-219E964A78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641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AD5FAB-60C5-FC44-B3F6-525FD5DEC447}" type="slidenum">
              <a:rPr lang="en-US"/>
              <a:pPr/>
              <a:t>2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Answer: 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23, 2011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PHY131 Summer 2011 Class 12 Notes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380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AD5FAB-60C5-FC44-B3F6-525FD5DEC447}" type="slidenum">
              <a:rPr lang="en-US"/>
              <a:pPr/>
              <a:t>3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Answer: 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23, 2011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PHY131 Summer 2011 Class 12 Notes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012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12796-CA45-7842-BD97-BD6A3572DC0C}" type="slidenum">
              <a:rPr lang="en-US"/>
              <a:pPr/>
              <a:t>4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3375" y="696913"/>
            <a:ext cx="6192838" cy="3484562"/>
          </a:xfrm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309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12796-CA45-7842-BD97-BD6A3572DC0C}" type="slidenum">
              <a:rPr lang="en-US"/>
              <a:pPr/>
              <a:t>5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3375" y="696913"/>
            <a:ext cx="6192838" cy="3484562"/>
          </a:xfrm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666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23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23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23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23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EBFBF93-54DA-4D70-B4AA-213B500A80D4}" type="slidenum">
              <a:rPr lang="en-US"/>
              <a:pPr eaLnBrk="1" hangingPunct="1"/>
              <a:t>6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3375" y="696913"/>
            <a:ext cx="6192838" cy="3484562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3311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786D5-AB84-4C5F-A742-219E964A781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596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946A70-3881-42A3-98F6-432879DB87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867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BC88D1-FBE3-4546-9BCE-159B52310A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104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8D3A1B-03B6-4C08-9FA4-B16B970300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743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07FCD1-937F-4D77-B86A-FD46865A8E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97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611F03-FF43-483C-A7CE-882992B9B7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667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F7B8FD-5AB5-4BFE-B56B-6C628AAA1F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469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7BBBDC-A656-4F3A-865C-58F5EF4946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876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262E15-8B98-4CEB-B52A-5C0CEE3F33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925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CAD82C-39D2-46F2-AE06-F9B572593C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635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480382-9EBD-441D-AE6F-4191D5438C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356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C02509-C340-4594-B99A-99D9CB0F1A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229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77C632-074A-46A3-819D-A8B5210426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359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D40500-8098-4F72-A38B-2087560C99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63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A476587-9B20-4D63-85B6-5DE1E7037A3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51.xml"/><Relationship Id="rId13" Type="http://schemas.openxmlformats.org/officeDocument/2006/relationships/image" Target="../media/image58.emf"/><Relationship Id="rId18" Type="http://schemas.openxmlformats.org/officeDocument/2006/relationships/customXml" Target="../ink/ink56.xml"/><Relationship Id="rId26" Type="http://schemas.openxmlformats.org/officeDocument/2006/relationships/customXml" Target="../ink/ink60.xml"/><Relationship Id="rId3" Type="http://schemas.openxmlformats.org/officeDocument/2006/relationships/image" Target="../media/image53.emf"/><Relationship Id="rId21" Type="http://schemas.openxmlformats.org/officeDocument/2006/relationships/image" Target="../media/image62.emf"/><Relationship Id="rId7" Type="http://schemas.openxmlformats.org/officeDocument/2006/relationships/image" Target="../media/image55.emf"/><Relationship Id="rId12" Type="http://schemas.openxmlformats.org/officeDocument/2006/relationships/customXml" Target="../ink/ink53.xml"/><Relationship Id="rId17" Type="http://schemas.openxmlformats.org/officeDocument/2006/relationships/image" Target="../media/image60.emf"/><Relationship Id="rId25" Type="http://schemas.openxmlformats.org/officeDocument/2006/relationships/image" Target="../media/image64.emf"/><Relationship Id="rId2" Type="http://schemas.openxmlformats.org/officeDocument/2006/relationships/customXml" Target="../ink/ink48.xml"/><Relationship Id="rId16" Type="http://schemas.openxmlformats.org/officeDocument/2006/relationships/customXml" Target="../ink/ink55.xml"/><Relationship Id="rId20" Type="http://schemas.openxmlformats.org/officeDocument/2006/relationships/customXml" Target="../ink/ink57.xml"/><Relationship Id="rId29" Type="http://schemas.openxmlformats.org/officeDocument/2006/relationships/image" Target="../media/image66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0.xml"/><Relationship Id="rId11" Type="http://schemas.openxmlformats.org/officeDocument/2006/relationships/image" Target="../media/image57.emf"/><Relationship Id="rId24" Type="http://schemas.openxmlformats.org/officeDocument/2006/relationships/customXml" Target="../ink/ink59.xml"/><Relationship Id="rId5" Type="http://schemas.openxmlformats.org/officeDocument/2006/relationships/image" Target="../media/image54.emf"/><Relationship Id="rId15" Type="http://schemas.openxmlformats.org/officeDocument/2006/relationships/image" Target="../media/image59.emf"/><Relationship Id="rId23" Type="http://schemas.openxmlformats.org/officeDocument/2006/relationships/image" Target="../media/image63.emf"/><Relationship Id="rId28" Type="http://schemas.openxmlformats.org/officeDocument/2006/relationships/customXml" Target="../ink/ink61.xml"/><Relationship Id="rId10" Type="http://schemas.openxmlformats.org/officeDocument/2006/relationships/customXml" Target="../ink/ink52.xml"/><Relationship Id="rId19" Type="http://schemas.openxmlformats.org/officeDocument/2006/relationships/image" Target="../media/image61.emf"/><Relationship Id="rId4" Type="http://schemas.openxmlformats.org/officeDocument/2006/relationships/customXml" Target="../ink/ink49.xml"/><Relationship Id="rId9" Type="http://schemas.openxmlformats.org/officeDocument/2006/relationships/image" Target="../media/image56.emf"/><Relationship Id="rId14" Type="http://schemas.openxmlformats.org/officeDocument/2006/relationships/customXml" Target="../ink/ink54.xml"/><Relationship Id="rId22" Type="http://schemas.openxmlformats.org/officeDocument/2006/relationships/customXml" Target="../ink/ink58.xml"/><Relationship Id="rId27" Type="http://schemas.openxmlformats.org/officeDocument/2006/relationships/image" Target="../media/image65.emf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6.xml"/><Relationship Id="rId18" Type="http://schemas.openxmlformats.org/officeDocument/2006/relationships/image" Target="../media/image73.emf"/><Relationship Id="rId26" Type="http://schemas.openxmlformats.org/officeDocument/2006/relationships/image" Target="../media/image77.emf"/><Relationship Id="rId39" Type="http://schemas.openxmlformats.org/officeDocument/2006/relationships/customXml" Target="../ink/ink79.xml"/><Relationship Id="rId21" Type="http://schemas.openxmlformats.org/officeDocument/2006/relationships/customXml" Target="../ink/ink70.xml"/><Relationship Id="rId34" Type="http://schemas.openxmlformats.org/officeDocument/2006/relationships/image" Target="../media/image81.emf"/><Relationship Id="rId42" Type="http://schemas.openxmlformats.org/officeDocument/2006/relationships/image" Target="../media/image85.emf"/><Relationship Id="rId7" Type="http://schemas.openxmlformats.org/officeDocument/2006/relationships/customXml" Target="../ink/ink63.xml"/><Relationship Id="rId16" Type="http://schemas.openxmlformats.org/officeDocument/2006/relationships/image" Target="../media/image72.emf"/><Relationship Id="rId20" Type="http://schemas.openxmlformats.org/officeDocument/2006/relationships/image" Target="../media/image74.emf"/><Relationship Id="rId29" Type="http://schemas.openxmlformats.org/officeDocument/2006/relationships/customXml" Target="../ink/ink74.xml"/><Relationship Id="rId41" Type="http://schemas.openxmlformats.org/officeDocument/2006/relationships/customXml" Target="../ink/ink8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emf"/><Relationship Id="rId11" Type="http://schemas.openxmlformats.org/officeDocument/2006/relationships/customXml" Target="../ink/ink65.xml"/><Relationship Id="rId24" Type="http://schemas.openxmlformats.org/officeDocument/2006/relationships/image" Target="../media/image76.emf"/><Relationship Id="rId32" Type="http://schemas.openxmlformats.org/officeDocument/2006/relationships/image" Target="../media/image80.emf"/><Relationship Id="rId37" Type="http://schemas.openxmlformats.org/officeDocument/2006/relationships/customXml" Target="../ink/ink78.xml"/><Relationship Id="rId40" Type="http://schemas.openxmlformats.org/officeDocument/2006/relationships/image" Target="../media/image84.emf"/><Relationship Id="rId5" Type="http://schemas.openxmlformats.org/officeDocument/2006/relationships/customXml" Target="../ink/ink62.xml"/><Relationship Id="rId15" Type="http://schemas.openxmlformats.org/officeDocument/2006/relationships/customXml" Target="../ink/ink67.xml"/><Relationship Id="rId23" Type="http://schemas.openxmlformats.org/officeDocument/2006/relationships/customXml" Target="../ink/ink71.xml"/><Relationship Id="rId28" Type="http://schemas.openxmlformats.org/officeDocument/2006/relationships/image" Target="../media/image78.emf"/><Relationship Id="rId36" Type="http://schemas.openxmlformats.org/officeDocument/2006/relationships/image" Target="../media/image82.emf"/><Relationship Id="rId10" Type="http://schemas.openxmlformats.org/officeDocument/2006/relationships/image" Target="../media/image69.emf"/><Relationship Id="rId19" Type="http://schemas.openxmlformats.org/officeDocument/2006/relationships/customXml" Target="../ink/ink69.xml"/><Relationship Id="rId31" Type="http://schemas.openxmlformats.org/officeDocument/2006/relationships/customXml" Target="../ink/ink75.xml"/><Relationship Id="rId4" Type="http://schemas.openxmlformats.org/officeDocument/2006/relationships/image" Target="../media/image7.png"/><Relationship Id="rId9" Type="http://schemas.openxmlformats.org/officeDocument/2006/relationships/customXml" Target="../ink/ink64.xml"/><Relationship Id="rId14" Type="http://schemas.openxmlformats.org/officeDocument/2006/relationships/image" Target="../media/image71.emf"/><Relationship Id="rId22" Type="http://schemas.openxmlformats.org/officeDocument/2006/relationships/image" Target="../media/image75.emf"/><Relationship Id="rId27" Type="http://schemas.openxmlformats.org/officeDocument/2006/relationships/customXml" Target="../ink/ink73.xml"/><Relationship Id="rId30" Type="http://schemas.openxmlformats.org/officeDocument/2006/relationships/image" Target="../media/image79.emf"/><Relationship Id="rId35" Type="http://schemas.openxmlformats.org/officeDocument/2006/relationships/customXml" Target="../ink/ink77.xml"/><Relationship Id="rId8" Type="http://schemas.openxmlformats.org/officeDocument/2006/relationships/image" Target="../media/image68.emf"/><Relationship Id="rId3" Type="http://schemas.openxmlformats.org/officeDocument/2006/relationships/image" Target="../media/image6.png"/><Relationship Id="rId12" Type="http://schemas.openxmlformats.org/officeDocument/2006/relationships/image" Target="../media/image70.emf"/><Relationship Id="rId17" Type="http://schemas.openxmlformats.org/officeDocument/2006/relationships/customXml" Target="../ink/ink68.xml"/><Relationship Id="rId25" Type="http://schemas.openxmlformats.org/officeDocument/2006/relationships/customXml" Target="../ink/ink72.xml"/><Relationship Id="rId33" Type="http://schemas.openxmlformats.org/officeDocument/2006/relationships/customXml" Target="../ink/ink76.xml"/><Relationship Id="rId38" Type="http://schemas.openxmlformats.org/officeDocument/2006/relationships/image" Target="../media/image83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customXml" Target="../ink/ink83.xml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12" Type="http://schemas.openxmlformats.org/officeDocument/2006/relationships/image" Target="../media/image94.emf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11" Type="http://schemas.openxmlformats.org/officeDocument/2006/relationships/customXml" Target="../ink/ink82.xml"/><Relationship Id="rId5" Type="http://schemas.openxmlformats.org/officeDocument/2006/relationships/image" Target="../media/image89.png"/><Relationship Id="rId10" Type="http://schemas.openxmlformats.org/officeDocument/2006/relationships/image" Target="../media/image93.emf"/><Relationship Id="rId4" Type="http://schemas.openxmlformats.org/officeDocument/2006/relationships/image" Target="../media/image88.png"/><Relationship Id="rId9" Type="http://schemas.openxmlformats.org/officeDocument/2006/relationships/customXml" Target="../ink/ink81.xml"/><Relationship Id="rId14" Type="http://schemas.openxmlformats.org/officeDocument/2006/relationships/image" Target="../media/image9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emf"/><Relationship Id="rId7" Type="http://schemas.openxmlformats.org/officeDocument/2006/relationships/image" Target="../media/image102.emf"/><Relationship Id="rId2" Type="http://schemas.openxmlformats.org/officeDocument/2006/relationships/customXml" Target="../ink/ink8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6.xml"/><Relationship Id="rId5" Type="http://schemas.openxmlformats.org/officeDocument/2006/relationships/image" Target="../media/image101.emf"/><Relationship Id="rId4" Type="http://schemas.openxmlformats.org/officeDocument/2006/relationships/customXml" Target="../ink/ink8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emf"/><Relationship Id="rId2" Type="http://schemas.openxmlformats.org/officeDocument/2006/relationships/customXml" Target="../ink/ink8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emf"/><Relationship Id="rId3" Type="http://schemas.openxmlformats.org/officeDocument/2006/relationships/oleObject" Target="../embeddings/Microsoft_Excel_97-2003_Worksheet1.xls"/><Relationship Id="rId7" Type="http://schemas.openxmlformats.org/officeDocument/2006/relationships/customXml" Target="../ink/ink89.xml"/><Relationship Id="rId12" Type="http://schemas.openxmlformats.org/officeDocument/2006/relationships/image" Target="../media/image10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5.emf"/><Relationship Id="rId11" Type="http://schemas.openxmlformats.org/officeDocument/2006/relationships/customXml" Target="../ink/ink91.xml"/><Relationship Id="rId5" Type="http://schemas.openxmlformats.org/officeDocument/2006/relationships/customXml" Target="../ink/ink88.xml"/><Relationship Id="rId10" Type="http://schemas.openxmlformats.org/officeDocument/2006/relationships/image" Target="../media/image107.emf"/><Relationship Id="rId4" Type="http://schemas.openxmlformats.org/officeDocument/2006/relationships/image" Target="../media/image104.emf"/><Relationship Id="rId9" Type="http://schemas.openxmlformats.org/officeDocument/2006/relationships/customXml" Target="../ink/ink9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1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12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ustomXml" Target="../ink/ink93.xml"/><Relationship Id="rId13" Type="http://schemas.openxmlformats.org/officeDocument/2006/relationships/image" Target="../media/image118.emf"/><Relationship Id="rId18" Type="http://schemas.openxmlformats.org/officeDocument/2006/relationships/customXml" Target="../ink/ink98.xml"/><Relationship Id="rId3" Type="http://schemas.openxmlformats.org/officeDocument/2006/relationships/image" Target="../media/image114.png"/><Relationship Id="rId21" Type="http://schemas.openxmlformats.org/officeDocument/2006/relationships/image" Target="../media/image122.emf"/><Relationship Id="rId7" Type="http://schemas.openxmlformats.org/officeDocument/2006/relationships/image" Target="../media/image115.emf"/><Relationship Id="rId12" Type="http://schemas.openxmlformats.org/officeDocument/2006/relationships/customXml" Target="../ink/ink95.xml"/><Relationship Id="rId17" Type="http://schemas.openxmlformats.org/officeDocument/2006/relationships/image" Target="../media/image120.emf"/><Relationship Id="rId2" Type="http://schemas.openxmlformats.org/officeDocument/2006/relationships/slideLayout" Target="../slideLayouts/slideLayout2.xml"/><Relationship Id="rId16" Type="http://schemas.openxmlformats.org/officeDocument/2006/relationships/customXml" Target="../ink/ink97.xml"/><Relationship Id="rId20" Type="http://schemas.openxmlformats.org/officeDocument/2006/relationships/customXml" Target="../ink/ink99.xml"/><Relationship Id="rId1" Type="http://schemas.openxmlformats.org/officeDocument/2006/relationships/vmlDrawing" Target="../drawings/vmlDrawing6.vml"/><Relationship Id="rId6" Type="http://schemas.openxmlformats.org/officeDocument/2006/relationships/customXml" Target="../ink/ink92.xml"/><Relationship Id="rId11" Type="http://schemas.openxmlformats.org/officeDocument/2006/relationships/image" Target="../media/image117.emf"/><Relationship Id="rId5" Type="http://schemas.openxmlformats.org/officeDocument/2006/relationships/image" Target="../media/image113.wmf"/><Relationship Id="rId15" Type="http://schemas.openxmlformats.org/officeDocument/2006/relationships/image" Target="../media/image119.emf"/><Relationship Id="rId10" Type="http://schemas.openxmlformats.org/officeDocument/2006/relationships/customXml" Target="../ink/ink94.xml"/><Relationship Id="rId19" Type="http://schemas.openxmlformats.org/officeDocument/2006/relationships/image" Target="../media/image121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16.emf"/><Relationship Id="rId14" Type="http://schemas.openxmlformats.org/officeDocument/2006/relationships/customXml" Target="../ink/ink9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emf"/><Relationship Id="rId13" Type="http://schemas.openxmlformats.org/officeDocument/2006/relationships/customXml" Target="../ink/ink104.xml"/><Relationship Id="rId18" Type="http://schemas.openxmlformats.org/officeDocument/2006/relationships/image" Target="../media/image133.emf"/><Relationship Id="rId3" Type="http://schemas.openxmlformats.org/officeDocument/2006/relationships/image" Target="../media/image125.png"/><Relationship Id="rId21" Type="http://schemas.openxmlformats.org/officeDocument/2006/relationships/customXml" Target="../ink/ink108.xml"/><Relationship Id="rId7" Type="http://schemas.openxmlformats.org/officeDocument/2006/relationships/customXml" Target="../ink/ink101.xml"/><Relationship Id="rId12" Type="http://schemas.openxmlformats.org/officeDocument/2006/relationships/image" Target="../media/image130.emf"/><Relationship Id="rId17" Type="http://schemas.openxmlformats.org/officeDocument/2006/relationships/customXml" Target="../ink/ink106.xml"/><Relationship Id="rId2" Type="http://schemas.openxmlformats.org/officeDocument/2006/relationships/image" Target="../media/image124.png"/><Relationship Id="rId16" Type="http://schemas.openxmlformats.org/officeDocument/2006/relationships/image" Target="../media/image132.emf"/><Relationship Id="rId20" Type="http://schemas.openxmlformats.org/officeDocument/2006/relationships/image" Target="../media/image134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7.emf"/><Relationship Id="rId11" Type="http://schemas.openxmlformats.org/officeDocument/2006/relationships/customXml" Target="../ink/ink103.xml"/><Relationship Id="rId5" Type="http://schemas.openxmlformats.org/officeDocument/2006/relationships/customXml" Target="../ink/ink100.xml"/><Relationship Id="rId15" Type="http://schemas.openxmlformats.org/officeDocument/2006/relationships/customXml" Target="../ink/ink105.xml"/><Relationship Id="rId10" Type="http://schemas.openxmlformats.org/officeDocument/2006/relationships/image" Target="../media/image129.emf"/><Relationship Id="rId19" Type="http://schemas.openxmlformats.org/officeDocument/2006/relationships/customXml" Target="../ink/ink107.xml"/><Relationship Id="rId4" Type="http://schemas.openxmlformats.org/officeDocument/2006/relationships/image" Target="../media/image126.png"/><Relationship Id="rId9" Type="http://schemas.openxmlformats.org/officeDocument/2006/relationships/customXml" Target="../ink/ink102.xml"/><Relationship Id="rId14" Type="http://schemas.openxmlformats.org/officeDocument/2006/relationships/image" Target="../media/image131.emf"/><Relationship Id="rId22" Type="http://schemas.openxmlformats.org/officeDocument/2006/relationships/image" Target="../media/image135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emf"/><Relationship Id="rId13" Type="http://schemas.openxmlformats.org/officeDocument/2006/relationships/customXml" Target="../ink/ink112.xml"/><Relationship Id="rId18" Type="http://schemas.openxmlformats.org/officeDocument/2006/relationships/image" Target="../media/image143.emf"/><Relationship Id="rId26" Type="http://schemas.openxmlformats.org/officeDocument/2006/relationships/image" Target="../media/image147.emf"/><Relationship Id="rId3" Type="http://schemas.openxmlformats.org/officeDocument/2006/relationships/oleObject" Target="../embeddings/oleObject2.bin"/><Relationship Id="rId21" Type="http://schemas.openxmlformats.org/officeDocument/2006/relationships/customXml" Target="../ink/ink116.xml"/><Relationship Id="rId7" Type="http://schemas.openxmlformats.org/officeDocument/2006/relationships/customXml" Target="../ink/ink109.xml"/><Relationship Id="rId12" Type="http://schemas.openxmlformats.org/officeDocument/2006/relationships/image" Target="../media/image140.emf"/><Relationship Id="rId17" Type="http://schemas.openxmlformats.org/officeDocument/2006/relationships/customXml" Target="../ink/ink114.xml"/><Relationship Id="rId25" Type="http://schemas.openxmlformats.org/officeDocument/2006/relationships/customXml" Target="../ink/ink118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2.emf"/><Relationship Id="rId20" Type="http://schemas.openxmlformats.org/officeDocument/2006/relationships/image" Target="../media/image144.e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137.wmf"/><Relationship Id="rId11" Type="http://schemas.openxmlformats.org/officeDocument/2006/relationships/customXml" Target="../ink/ink111.xml"/><Relationship Id="rId24" Type="http://schemas.openxmlformats.org/officeDocument/2006/relationships/image" Target="../media/image146.emf"/><Relationship Id="rId5" Type="http://schemas.openxmlformats.org/officeDocument/2006/relationships/oleObject" Target="../embeddings/oleObject3.bin"/><Relationship Id="rId15" Type="http://schemas.openxmlformats.org/officeDocument/2006/relationships/customXml" Target="../ink/ink113.xml"/><Relationship Id="rId23" Type="http://schemas.openxmlformats.org/officeDocument/2006/relationships/customXml" Target="../ink/ink117.xml"/><Relationship Id="rId28" Type="http://schemas.openxmlformats.org/officeDocument/2006/relationships/image" Target="../media/image148.emf"/><Relationship Id="rId10" Type="http://schemas.openxmlformats.org/officeDocument/2006/relationships/image" Target="../media/image139.emf"/><Relationship Id="rId19" Type="http://schemas.openxmlformats.org/officeDocument/2006/relationships/customXml" Target="../ink/ink115.xml"/><Relationship Id="rId4" Type="http://schemas.openxmlformats.org/officeDocument/2006/relationships/image" Target="../media/image136.wmf"/><Relationship Id="rId9" Type="http://schemas.openxmlformats.org/officeDocument/2006/relationships/customXml" Target="../ink/ink110.xml"/><Relationship Id="rId14" Type="http://schemas.openxmlformats.org/officeDocument/2006/relationships/image" Target="../media/image141.emf"/><Relationship Id="rId22" Type="http://schemas.openxmlformats.org/officeDocument/2006/relationships/image" Target="../media/image145.emf"/><Relationship Id="rId27" Type="http://schemas.openxmlformats.org/officeDocument/2006/relationships/customXml" Target="../ink/ink119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emf"/><Relationship Id="rId13" Type="http://schemas.openxmlformats.org/officeDocument/2006/relationships/customXml" Target="../ink/ink123.xml"/><Relationship Id="rId18" Type="http://schemas.openxmlformats.org/officeDocument/2006/relationships/image" Target="../media/image156.emf"/><Relationship Id="rId3" Type="http://schemas.openxmlformats.org/officeDocument/2006/relationships/oleObject" Target="../embeddings/oleObject4.bin"/><Relationship Id="rId7" Type="http://schemas.openxmlformats.org/officeDocument/2006/relationships/customXml" Target="../ink/ink120.xml"/><Relationship Id="rId12" Type="http://schemas.openxmlformats.org/officeDocument/2006/relationships/image" Target="../media/image153.emf"/><Relationship Id="rId17" Type="http://schemas.openxmlformats.org/officeDocument/2006/relationships/customXml" Target="../ink/ink125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5.e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150.wmf"/><Relationship Id="rId11" Type="http://schemas.openxmlformats.org/officeDocument/2006/relationships/customXml" Target="../ink/ink122.xml"/><Relationship Id="rId5" Type="http://schemas.openxmlformats.org/officeDocument/2006/relationships/oleObject" Target="../embeddings/oleObject5.bin"/><Relationship Id="rId15" Type="http://schemas.openxmlformats.org/officeDocument/2006/relationships/customXml" Target="../ink/ink124.xml"/><Relationship Id="rId10" Type="http://schemas.openxmlformats.org/officeDocument/2006/relationships/image" Target="../media/image152.emf"/><Relationship Id="rId4" Type="http://schemas.openxmlformats.org/officeDocument/2006/relationships/image" Target="../media/image149.wmf"/><Relationship Id="rId9" Type="http://schemas.openxmlformats.org/officeDocument/2006/relationships/customXml" Target="../ink/ink121.xml"/><Relationship Id="rId14" Type="http://schemas.openxmlformats.org/officeDocument/2006/relationships/image" Target="../media/image15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38.xml"/><Relationship Id="rId21" Type="http://schemas.openxmlformats.org/officeDocument/2006/relationships/image" Target="../media/image166.emf"/><Relationship Id="rId42" Type="http://schemas.openxmlformats.org/officeDocument/2006/relationships/customXml" Target="../ink/ink146.xml"/><Relationship Id="rId47" Type="http://schemas.openxmlformats.org/officeDocument/2006/relationships/image" Target="../media/image179.emf"/><Relationship Id="rId63" Type="http://schemas.openxmlformats.org/officeDocument/2006/relationships/image" Target="../media/image187.emf"/><Relationship Id="rId68" Type="http://schemas.openxmlformats.org/officeDocument/2006/relationships/customXml" Target="../ink/ink159.xml"/><Relationship Id="rId84" Type="http://schemas.openxmlformats.org/officeDocument/2006/relationships/customXml" Target="../ink/ink167.xml"/><Relationship Id="rId89" Type="http://schemas.openxmlformats.org/officeDocument/2006/relationships/image" Target="../media/image200.emf"/><Relationship Id="rId16" Type="http://schemas.openxmlformats.org/officeDocument/2006/relationships/customXml" Target="../ink/ink133.xml"/><Relationship Id="rId11" Type="http://schemas.openxmlformats.org/officeDocument/2006/relationships/image" Target="../media/image161.emf"/><Relationship Id="rId32" Type="http://schemas.openxmlformats.org/officeDocument/2006/relationships/customXml" Target="../ink/ink141.xml"/><Relationship Id="rId37" Type="http://schemas.openxmlformats.org/officeDocument/2006/relationships/image" Target="../media/image174.emf"/><Relationship Id="rId53" Type="http://schemas.openxmlformats.org/officeDocument/2006/relationships/image" Target="../media/image182.emf"/><Relationship Id="rId58" Type="http://schemas.openxmlformats.org/officeDocument/2006/relationships/customXml" Target="../ink/ink154.xml"/><Relationship Id="rId74" Type="http://schemas.openxmlformats.org/officeDocument/2006/relationships/customXml" Target="../ink/ink162.xml"/><Relationship Id="rId79" Type="http://schemas.openxmlformats.org/officeDocument/2006/relationships/image" Target="../media/image195.emf"/><Relationship Id="rId5" Type="http://schemas.openxmlformats.org/officeDocument/2006/relationships/image" Target="../media/image158.emf"/><Relationship Id="rId90" Type="http://schemas.openxmlformats.org/officeDocument/2006/relationships/customXml" Target="../ink/ink170.xml"/><Relationship Id="rId14" Type="http://schemas.openxmlformats.org/officeDocument/2006/relationships/customXml" Target="../ink/ink132.xml"/><Relationship Id="rId22" Type="http://schemas.openxmlformats.org/officeDocument/2006/relationships/customXml" Target="../ink/ink136.xml"/><Relationship Id="rId27" Type="http://schemas.openxmlformats.org/officeDocument/2006/relationships/image" Target="../media/image169.emf"/><Relationship Id="rId30" Type="http://schemas.openxmlformats.org/officeDocument/2006/relationships/customXml" Target="../ink/ink140.xml"/><Relationship Id="rId35" Type="http://schemas.openxmlformats.org/officeDocument/2006/relationships/image" Target="../media/image173.emf"/><Relationship Id="rId43" Type="http://schemas.openxmlformats.org/officeDocument/2006/relationships/image" Target="../media/image177.emf"/><Relationship Id="rId48" Type="http://schemas.openxmlformats.org/officeDocument/2006/relationships/customXml" Target="../ink/ink149.xml"/><Relationship Id="rId56" Type="http://schemas.openxmlformats.org/officeDocument/2006/relationships/customXml" Target="../ink/ink153.xml"/><Relationship Id="rId64" Type="http://schemas.openxmlformats.org/officeDocument/2006/relationships/customXml" Target="../ink/ink157.xml"/><Relationship Id="rId69" Type="http://schemas.openxmlformats.org/officeDocument/2006/relationships/image" Target="../media/image190.emf"/><Relationship Id="rId77" Type="http://schemas.openxmlformats.org/officeDocument/2006/relationships/image" Target="../media/image194.emf"/><Relationship Id="rId8" Type="http://schemas.openxmlformats.org/officeDocument/2006/relationships/customXml" Target="../ink/ink129.xml"/><Relationship Id="rId51" Type="http://schemas.openxmlformats.org/officeDocument/2006/relationships/image" Target="../media/image181.emf"/><Relationship Id="rId72" Type="http://schemas.openxmlformats.org/officeDocument/2006/relationships/customXml" Target="../ink/ink161.xml"/><Relationship Id="rId80" Type="http://schemas.openxmlformats.org/officeDocument/2006/relationships/customXml" Target="../ink/ink165.xml"/><Relationship Id="rId85" Type="http://schemas.openxmlformats.org/officeDocument/2006/relationships/image" Target="../media/image198.emf"/><Relationship Id="rId3" Type="http://schemas.openxmlformats.org/officeDocument/2006/relationships/image" Target="../media/image157.emf"/><Relationship Id="rId12" Type="http://schemas.openxmlformats.org/officeDocument/2006/relationships/customXml" Target="../ink/ink131.xml"/><Relationship Id="rId17" Type="http://schemas.openxmlformats.org/officeDocument/2006/relationships/image" Target="../media/image164.emf"/><Relationship Id="rId25" Type="http://schemas.openxmlformats.org/officeDocument/2006/relationships/image" Target="../media/image168.emf"/><Relationship Id="rId33" Type="http://schemas.openxmlformats.org/officeDocument/2006/relationships/image" Target="../media/image172.emf"/><Relationship Id="rId38" Type="http://schemas.openxmlformats.org/officeDocument/2006/relationships/customXml" Target="../ink/ink144.xml"/><Relationship Id="rId46" Type="http://schemas.openxmlformats.org/officeDocument/2006/relationships/customXml" Target="../ink/ink148.xml"/><Relationship Id="rId59" Type="http://schemas.openxmlformats.org/officeDocument/2006/relationships/image" Target="../media/image185.emf"/><Relationship Id="rId67" Type="http://schemas.openxmlformats.org/officeDocument/2006/relationships/image" Target="../media/image189.emf"/><Relationship Id="rId20" Type="http://schemas.openxmlformats.org/officeDocument/2006/relationships/customXml" Target="../ink/ink135.xml"/><Relationship Id="rId41" Type="http://schemas.openxmlformats.org/officeDocument/2006/relationships/image" Target="../media/image176.emf"/><Relationship Id="rId54" Type="http://schemas.openxmlformats.org/officeDocument/2006/relationships/customXml" Target="../ink/ink152.xml"/><Relationship Id="rId62" Type="http://schemas.openxmlformats.org/officeDocument/2006/relationships/customXml" Target="../ink/ink156.xml"/><Relationship Id="rId70" Type="http://schemas.openxmlformats.org/officeDocument/2006/relationships/customXml" Target="../ink/ink160.xml"/><Relationship Id="rId75" Type="http://schemas.openxmlformats.org/officeDocument/2006/relationships/image" Target="../media/image193.emf"/><Relationship Id="rId83" Type="http://schemas.openxmlformats.org/officeDocument/2006/relationships/image" Target="../media/image197.emf"/><Relationship Id="rId88" Type="http://schemas.openxmlformats.org/officeDocument/2006/relationships/customXml" Target="../ink/ink169.xml"/><Relationship Id="rId91" Type="http://schemas.openxmlformats.org/officeDocument/2006/relationships/image" Target="../media/image201.emf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128.xml"/><Relationship Id="rId15" Type="http://schemas.openxmlformats.org/officeDocument/2006/relationships/image" Target="../media/image163.emf"/><Relationship Id="rId23" Type="http://schemas.openxmlformats.org/officeDocument/2006/relationships/image" Target="../media/image167.emf"/><Relationship Id="rId28" Type="http://schemas.openxmlformats.org/officeDocument/2006/relationships/customXml" Target="../ink/ink139.xml"/><Relationship Id="rId36" Type="http://schemas.openxmlformats.org/officeDocument/2006/relationships/customXml" Target="../ink/ink143.xml"/><Relationship Id="rId49" Type="http://schemas.openxmlformats.org/officeDocument/2006/relationships/image" Target="../media/image180.emf"/><Relationship Id="rId57" Type="http://schemas.openxmlformats.org/officeDocument/2006/relationships/image" Target="../media/image184.emf"/><Relationship Id="rId10" Type="http://schemas.openxmlformats.org/officeDocument/2006/relationships/customXml" Target="../ink/ink130.xml"/><Relationship Id="rId31" Type="http://schemas.openxmlformats.org/officeDocument/2006/relationships/image" Target="../media/image171.emf"/><Relationship Id="rId44" Type="http://schemas.openxmlformats.org/officeDocument/2006/relationships/customXml" Target="../ink/ink147.xml"/><Relationship Id="rId52" Type="http://schemas.openxmlformats.org/officeDocument/2006/relationships/customXml" Target="../ink/ink151.xml"/><Relationship Id="rId60" Type="http://schemas.openxmlformats.org/officeDocument/2006/relationships/customXml" Target="../ink/ink155.xml"/><Relationship Id="rId65" Type="http://schemas.openxmlformats.org/officeDocument/2006/relationships/image" Target="../media/image188.emf"/><Relationship Id="rId73" Type="http://schemas.openxmlformats.org/officeDocument/2006/relationships/image" Target="../media/image192.emf"/><Relationship Id="rId78" Type="http://schemas.openxmlformats.org/officeDocument/2006/relationships/customXml" Target="../ink/ink164.xml"/><Relationship Id="rId81" Type="http://schemas.openxmlformats.org/officeDocument/2006/relationships/image" Target="../media/image196.emf"/><Relationship Id="rId86" Type="http://schemas.openxmlformats.org/officeDocument/2006/relationships/customXml" Target="../ink/ink168.xml"/><Relationship Id="rId4" Type="http://schemas.openxmlformats.org/officeDocument/2006/relationships/customXml" Target="../ink/ink127.xml"/><Relationship Id="rId9" Type="http://schemas.openxmlformats.org/officeDocument/2006/relationships/image" Target="../media/image160.emf"/><Relationship Id="rId13" Type="http://schemas.openxmlformats.org/officeDocument/2006/relationships/image" Target="../media/image162.emf"/><Relationship Id="rId18" Type="http://schemas.openxmlformats.org/officeDocument/2006/relationships/customXml" Target="../ink/ink134.xml"/><Relationship Id="rId39" Type="http://schemas.openxmlformats.org/officeDocument/2006/relationships/image" Target="../media/image175.emf"/><Relationship Id="rId34" Type="http://schemas.openxmlformats.org/officeDocument/2006/relationships/customXml" Target="../ink/ink142.xml"/><Relationship Id="rId50" Type="http://schemas.openxmlformats.org/officeDocument/2006/relationships/customXml" Target="../ink/ink150.xml"/><Relationship Id="rId55" Type="http://schemas.openxmlformats.org/officeDocument/2006/relationships/image" Target="../media/image183.emf"/><Relationship Id="rId76" Type="http://schemas.openxmlformats.org/officeDocument/2006/relationships/customXml" Target="../ink/ink163.xml"/><Relationship Id="rId7" Type="http://schemas.openxmlformats.org/officeDocument/2006/relationships/image" Target="../media/image159.emf"/><Relationship Id="rId71" Type="http://schemas.openxmlformats.org/officeDocument/2006/relationships/image" Target="../media/image191.emf"/><Relationship Id="rId2" Type="http://schemas.openxmlformats.org/officeDocument/2006/relationships/customXml" Target="../ink/ink126.xml"/><Relationship Id="rId29" Type="http://schemas.openxmlformats.org/officeDocument/2006/relationships/image" Target="../media/image170.emf"/><Relationship Id="rId24" Type="http://schemas.openxmlformats.org/officeDocument/2006/relationships/customXml" Target="../ink/ink137.xml"/><Relationship Id="rId40" Type="http://schemas.openxmlformats.org/officeDocument/2006/relationships/customXml" Target="../ink/ink145.xml"/><Relationship Id="rId45" Type="http://schemas.openxmlformats.org/officeDocument/2006/relationships/image" Target="../media/image178.emf"/><Relationship Id="rId66" Type="http://schemas.openxmlformats.org/officeDocument/2006/relationships/customXml" Target="../ink/ink158.xml"/><Relationship Id="rId87" Type="http://schemas.openxmlformats.org/officeDocument/2006/relationships/image" Target="../media/image199.emf"/><Relationship Id="rId61" Type="http://schemas.openxmlformats.org/officeDocument/2006/relationships/image" Target="../media/image186.emf"/><Relationship Id="rId82" Type="http://schemas.openxmlformats.org/officeDocument/2006/relationships/customXml" Target="../ink/ink166.xml"/><Relationship Id="rId19" Type="http://schemas.openxmlformats.org/officeDocument/2006/relationships/image" Target="../media/image165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02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1.xml"/><Relationship Id="rId2" Type="http://schemas.openxmlformats.org/officeDocument/2006/relationships/image" Target="../media/image20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4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emf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21" Type="http://schemas.openxmlformats.org/officeDocument/2006/relationships/image" Target="../media/image15.emf"/><Relationship Id="rId34" Type="http://schemas.openxmlformats.org/officeDocument/2006/relationships/customXml" Target="../ink/ink17.xml"/><Relationship Id="rId7" Type="http://schemas.openxmlformats.org/officeDocument/2006/relationships/image" Target="../media/image8.emf"/><Relationship Id="rId12" Type="http://schemas.openxmlformats.org/officeDocument/2006/relationships/customXml" Target="../ink/ink6.xml"/><Relationship Id="rId17" Type="http://schemas.openxmlformats.org/officeDocument/2006/relationships/image" Target="../media/image13.emf"/><Relationship Id="rId25" Type="http://schemas.openxmlformats.org/officeDocument/2006/relationships/image" Target="../media/image17.emf"/><Relationship Id="rId33" Type="http://schemas.openxmlformats.org/officeDocument/2006/relationships/image" Target="../media/image21.emf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29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10.emf"/><Relationship Id="rId24" Type="http://schemas.openxmlformats.org/officeDocument/2006/relationships/customXml" Target="../ink/ink12.xml"/><Relationship Id="rId32" Type="http://schemas.openxmlformats.org/officeDocument/2006/relationships/customXml" Target="../ink/ink16.xml"/><Relationship Id="rId37" Type="http://schemas.openxmlformats.org/officeDocument/2006/relationships/image" Target="../media/image23.emf"/><Relationship Id="rId5" Type="http://schemas.openxmlformats.org/officeDocument/2006/relationships/image" Target="../media/image7.emf"/><Relationship Id="rId15" Type="http://schemas.openxmlformats.org/officeDocument/2006/relationships/image" Target="../media/image12.emf"/><Relationship Id="rId23" Type="http://schemas.openxmlformats.org/officeDocument/2006/relationships/image" Target="../media/image16.emf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10" Type="http://schemas.openxmlformats.org/officeDocument/2006/relationships/customXml" Target="../ink/ink5.xml"/><Relationship Id="rId19" Type="http://schemas.openxmlformats.org/officeDocument/2006/relationships/image" Target="../media/image14.emf"/><Relationship Id="rId31" Type="http://schemas.openxmlformats.org/officeDocument/2006/relationships/image" Target="../media/image20.emf"/><Relationship Id="rId4" Type="http://schemas.openxmlformats.org/officeDocument/2006/relationships/customXml" Target="../ink/ink2.xml"/><Relationship Id="rId9" Type="http://schemas.openxmlformats.org/officeDocument/2006/relationships/image" Target="../media/image9.emf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18.emf"/><Relationship Id="rId30" Type="http://schemas.openxmlformats.org/officeDocument/2006/relationships/customXml" Target="../ink/ink15.xml"/><Relationship Id="rId35" Type="http://schemas.openxmlformats.org/officeDocument/2006/relationships/image" Target="../media/image22.emf"/><Relationship Id="rId8" Type="http://schemas.openxmlformats.org/officeDocument/2006/relationships/customXml" Target="../ink/ink4.xml"/><Relationship Id="rId3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22.xml"/><Relationship Id="rId3" Type="http://schemas.openxmlformats.org/officeDocument/2006/relationships/image" Target="../media/image24.emf"/><Relationship Id="rId7" Type="http://schemas.openxmlformats.org/officeDocument/2006/relationships/image" Target="../media/image26.emf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1.xml"/><Relationship Id="rId5" Type="http://schemas.openxmlformats.org/officeDocument/2006/relationships/image" Target="../media/image25.emf"/><Relationship Id="rId4" Type="http://schemas.openxmlformats.org/officeDocument/2006/relationships/customXml" Target="../ink/ink20.xml"/><Relationship Id="rId9" Type="http://schemas.openxmlformats.org/officeDocument/2006/relationships/image" Target="../media/image27.emf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.emf"/><Relationship Id="rId18" Type="http://schemas.openxmlformats.org/officeDocument/2006/relationships/customXml" Target="../ink/ink31.xml"/><Relationship Id="rId26" Type="http://schemas.openxmlformats.org/officeDocument/2006/relationships/customXml" Target="../ink/ink35.xml"/><Relationship Id="rId39" Type="http://schemas.openxmlformats.org/officeDocument/2006/relationships/image" Target="../media/image46.emf"/><Relationship Id="rId21" Type="http://schemas.openxmlformats.org/officeDocument/2006/relationships/image" Target="../media/image37.emf"/><Relationship Id="rId34" Type="http://schemas.openxmlformats.org/officeDocument/2006/relationships/customXml" Target="../ink/ink39.xml"/><Relationship Id="rId42" Type="http://schemas.openxmlformats.org/officeDocument/2006/relationships/customXml" Target="../ink/ink43.xml"/><Relationship Id="rId47" Type="http://schemas.openxmlformats.org/officeDocument/2006/relationships/image" Target="../media/image50.emf"/><Relationship Id="rId50" Type="http://schemas.openxmlformats.org/officeDocument/2006/relationships/customXml" Target="../ink/ink47.xml"/><Relationship Id="rId7" Type="http://schemas.openxmlformats.org/officeDocument/2006/relationships/image" Target="../media/image30.emf"/><Relationship Id="rId2" Type="http://schemas.openxmlformats.org/officeDocument/2006/relationships/customXml" Target="../ink/ink23.xml"/><Relationship Id="rId16" Type="http://schemas.openxmlformats.org/officeDocument/2006/relationships/customXml" Target="../ink/ink30.xml"/><Relationship Id="rId29" Type="http://schemas.openxmlformats.org/officeDocument/2006/relationships/image" Target="../media/image41.emf"/><Relationship Id="rId11" Type="http://schemas.openxmlformats.org/officeDocument/2006/relationships/image" Target="../media/image32.emf"/><Relationship Id="rId24" Type="http://schemas.openxmlformats.org/officeDocument/2006/relationships/customXml" Target="../ink/ink34.xml"/><Relationship Id="rId32" Type="http://schemas.openxmlformats.org/officeDocument/2006/relationships/customXml" Target="../ink/ink38.xml"/><Relationship Id="rId37" Type="http://schemas.openxmlformats.org/officeDocument/2006/relationships/image" Target="../media/image45.emf"/><Relationship Id="rId40" Type="http://schemas.openxmlformats.org/officeDocument/2006/relationships/customXml" Target="../ink/ink42.xml"/><Relationship Id="rId45" Type="http://schemas.openxmlformats.org/officeDocument/2006/relationships/image" Target="../media/image49.emf"/><Relationship Id="rId5" Type="http://schemas.openxmlformats.org/officeDocument/2006/relationships/image" Target="../media/image29.emf"/><Relationship Id="rId15" Type="http://schemas.openxmlformats.org/officeDocument/2006/relationships/image" Target="../media/image34.emf"/><Relationship Id="rId23" Type="http://schemas.openxmlformats.org/officeDocument/2006/relationships/image" Target="../media/image38.emf"/><Relationship Id="rId28" Type="http://schemas.openxmlformats.org/officeDocument/2006/relationships/customXml" Target="../ink/ink36.xml"/><Relationship Id="rId36" Type="http://schemas.openxmlformats.org/officeDocument/2006/relationships/customXml" Target="../ink/ink40.xml"/><Relationship Id="rId49" Type="http://schemas.openxmlformats.org/officeDocument/2006/relationships/image" Target="../media/image51.emf"/><Relationship Id="rId10" Type="http://schemas.openxmlformats.org/officeDocument/2006/relationships/customXml" Target="../ink/ink27.xml"/><Relationship Id="rId19" Type="http://schemas.openxmlformats.org/officeDocument/2006/relationships/image" Target="../media/image36.emf"/><Relationship Id="rId31" Type="http://schemas.openxmlformats.org/officeDocument/2006/relationships/image" Target="../media/image42.emf"/><Relationship Id="rId44" Type="http://schemas.openxmlformats.org/officeDocument/2006/relationships/customXml" Target="../ink/ink44.xml"/><Relationship Id="rId4" Type="http://schemas.openxmlformats.org/officeDocument/2006/relationships/customXml" Target="../ink/ink24.xml"/><Relationship Id="rId9" Type="http://schemas.openxmlformats.org/officeDocument/2006/relationships/image" Target="../media/image31.emf"/><Relationship Id="rId14" Type="http://schemas.openxmlformats.org/officeDocument/2006/relationships/customXml" Target="../ink/ink29.xml"/><Relationship Id="rId22" Type="http://schemas.openxmlformats.org/officeDocument/2006/relationships/customXml" Target="../ink/ink33.xml"/><Relationship Id="rId27" Type="http://schemas.openxmlformats.org/officeDocument/2006/relationships/image" Target="../media/image40.emf"/><Relationship Id="rId30" Type="http://schemas.openxmlformats.org/officeDocument/2006/relationships/customXml" Target="../ink/ink37.xml"/><Relationship Id="rId35" Type="http://schemas.openxmlformats.org/officeDocument/2006/relationships/image" Target="../media/image44.emf"/><Relationship Id="rId43" Type="http://schemas.openxmlformats.org/officeDocument/2006/relationships/image" Target="../media/image48.emf"/><Relationship Id="rId48" Type="http://schemas.openxmlformats.org/officeDocument/2006/relationships/customXml" Target="../ink/ink46.xml"/><Relationship Id="rId8" Type="http://schemas.openxmlformats.org/officeDocument/2006/relationships/customXml" Target="../ink/ink26.xml"/><Relationship Id="rId51" Type="http://schemas.openxmlformats.org/officeDocument/2006/relationships/image" Target="../media/image52.emf"/><Relationship Id="rId3" Type="http://schemas.openxmlformats.org/officeDocument/2006/relationships/image" Target="../media/image28.emf"/><Relationship Id="rId12" Type="http://schemas.openxmlformats.org/officeDocument/2006/relationships/customXml" Target="../ink/ink28.xml"/><Relationship Id="rId17" Type="http://schemas.openxmlformats.org/officeDocument/2006/relationships/image" Target="../media/image35.emf"/><Relationship Id="rId25" Type="http://schemas.openxmlformats.org/officeDocument/2006/relationships/image" Target="../media/image39.emf"/><Relationship Id="rId33" Type="http://schemas.openxmlformats.org/officeDocument/2006/relationships/image" Target="../media/image43.emf"/><Relationship Id="rId38" Type="http://schemas.openxmlformats.org/officeDocument/2006/relationships/customXml" Target="../ink/ink41.xml"/><Relationship Id="rId46" Type="http://schemas.openxmlformats.org/officeDocument/2006/relationships/customXml" Target="../ink/ink45.xml"/><Relationship Id="rId20" Type="http://schemas.openxmlformats.org/officeDocument/2006/relationships/customXml" Target="../ink/ink32.xml"/><Relationship Id="rId41" Type="http://schemas.openxmlformats.org/officeDocument/2006/relationships/image" Target="../media/image47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title"/>
          </p:nvPr>
        </p:nvSpPr>
        <p:spPr>
          <a:xfrm>
            <a:off x="1752600" y="274638"/>
            <a:ext cx="3276600" cy="944562"/>
          </a:xfrm>
        </p:spPr>
        <p:txBody>
          <a:bodyPr/>
          <a:lstStyle/>
          <a:p>
            <a:pPr algn="l" eaLnBrk="1" hangingPunct="1"/>
            <a:r>
              <a:rPr lang="en-US" sz="3600"/>
              <a:t>PHY131H1F</a:t>
            </a:r>
            <a:r>
              <a:rPr lang="en-US" sz="3600">
                <a:latin typeface="Times New Roman" panose="02020603050405020304" pitchFamily="18" charset="0"/>
              </a:rPr>
              <a:t/>
            </a:r>
            <a:br>
              <a:rPr lang="en-US" sz="3600">
                <a:latin typeface="Times New Roman" panose="02020603050405020304" pitchFamily="18" charset="0"/>
              </a:rPr>
            </a:br>
            <a:r>
              <a:rPr lang="en-US" sz="3600">
                <a:latin typeface="Times New Roman" panose="02020603050405020304" pitchFamily="18" charset="0"/>
              </a:rPr>
              <a:t>Class 3</a:t>
            </a:r>
          </a:p>
        </p:txBody>
      </p:sp>
      <p:pic>
        <p:nvPicPr>
          <p:cNvPr id="205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-290513"/>
            <a:ext cx="4953000" cy="714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138" y="1651000"/>
            <a:ext cx="3979862" cy="520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52600" y="1752600"/>
            <a:ext cx="4267200" cy="47244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CA" dirty="0" smtClean="0"/>
              <a:t>Today: Error Analysis</a:t>
            </a:r>
          </a:p>
          <a:p>
            <a:pPr eaLnBrk="1" hangingPunct="1">
              <a:lnSpc>
                <a:spcPct val="80000"/>
              </a:lnSpc>
            </a:pPr>
            <a:r>
              <a:rPr lang="en-CA" dirty="0" smtClean="0"/>
              <a:t>Significant Figures</a:t>
            </a:r>
          </a:p>
          <a:p>
            <a:pPr eaLnBrk="1" hangingPunct="1">
              <a:lnSpc>
                <a:spcPct val="80000"/>
              </a:lnSpc>
            </a:pPr>
            <a:r>
              <a:rPr lang="en-CA" dirty="0" smtClean="0"/>
              <a:t>Unit Conversion</a:t>
            </a:r>
          </a:p>
          <a:p>
            <a:pPr eaLnBrk="1" hangingPunct="1">
              <a:lnSpc>
                <a:spcPct val="80000"/>
              </a:lnSpc>
            </a:pPr>
            <a:r>
              <a:rPr lang="en-CA" dirty="0" smtClean="0"/>
              <a:t>Normal Distribution</a:t>
            </a:r>
          </a:p>
          <a:p>
            <a:pPr eaLnBrk="1" hangingPunct="1">
              <a:lnSpc>
                <a:spcPct val="80000"/>
              </a:lnSpc>
            </a:pPr>
            <a:r>
              <a:rPr lang="en-CA" dirty="0" smtClean="0"/>
              <a:t>Standard Deviation</a:t>
            </a:r>
          </a:p>
          <a:p>
            <a:pPr eaLnBrk="1" hangingPunct="1">
              <a:lnSpc>
                <a:spcPct val="80000"/>
              </a:lnSpc>
            </a:pPr>
            <a:r>
              <a:rPr lang="en-CA" dirty="0" smtClean="0"/>
              <a:t>Reading Error</a:t>
            </a:r>
          </a:p>
          <a:p>
            <a:pPr eaLnBrk="1" hangingPunct="1">
              <a:lnSpc>
                <a:spcPct val="80000"/>
              </a:lnSpc>
            </a:pPr>
            <a:r>
              <a:rPr lang="en-CA" dirty="0" smtClean="0"/>
              <a:t>Propagation of Errors</a:t>
            </a:r>
          </a:p>
          <a:p>
            <a:pPr eaLnBrk="1" hangingPunct="1">
              <a:lnSpc>
                <a:spcPct val="80000"/>
              </a:lnSpc>
            </a:pPr>
            <a:r>
              <a:rPr lang="en-CA" dirty="0" smtClean="0"/>
              <a:t>Error in the Mean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smtClean="0"/>
              <a:t>When do I round?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066800"/>
            <a:ext cx="8534400" cy="5486400"/>
          </a:xfrm>
        </p:spPr>
        <p:txBody>
          <a:bodyPr/>
          <a:lstStyle/>
          <a:p>
            <a:pPr eaLnBrk="1" hangingPunct="1"/>
            <a:r>
              <a:rPr lang="en-US" smtClean="0"/>
              <a:t>The final answer of a problem should be displayed to the correct number of significant figures</a:t>
            </a:r>
          </a:p>
          <a:p>
            <a:pPr eaLnBrk="1" hangingPunct="1"/>
            <a:r>
              <a:rPr lang="en-US" smtClean="0"/>
              <a:t>Numbers in intermediate calculations should </a:t>
            </a:r>
            <a:r>
              <a:rPr lang="en-US" b="1" i="1" smtClean="0"/>
              <a:t>not</a:t>
            </a:r>
            <a:r>
              <a:rPr lang="en-US" smtClean="0"/>
              <a:t> be rounded off</a:t>
            </a:r>
          </a:p>
          <a:p>
            <a:pPr eaLnBrk="1" hangingPunct="1"/>
            <a:r>
              <a:rPr lang="en-US" smtClean="0"/>
              <a:t>It’s best to keep lots of digits in the calculations to avoid round-off error, which can compound if there are several steps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229600" cy="1295400"/>
          </a:xfrm>
        </p:spPr>
        <p:txBody>
          <a:bodyPr/>
          <a:lstStyle/>
          <a:p>
            <a:pPr eaLnBrk="1" hangingPunct="1"/>
            <a:r>
              <a:rPr lang="en-US" smtClean="0"/>
              <a:t>An important skill: Unit Conversion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8534400" cy="5029200"/>
          </a:xfrm>
        </p:spPr>
        <p:txBody>
          <a:bodyPr/>
          <a:lstStyle/>
          <a:p>
            <a:pPr eaLnBrk="1" hangingPunct="1"/>
            <a:r>
              <a:rPr lang="en-US" dirty="0" smtClean="0"/>
              <a:t>Example</a:t>
            </a:r>
          </a:p>
          <a:p>
            <a:pPr eaLnBrk="1" hangingPunct="1"/>
            <a:r>
              <a:rPr lang="en-US" dirty="0" smtClean="0"/>
              <a:t>Knight Ch. 1 Problem 24d (page 30):</a:t>
            </a:r>
          </a:p>
          <a:p>
            <a:pPr marL="0" indent="0" eaLnBrk="1" hangingPunct="1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Convert 14 in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SI units.</a:t>
            </a:r>
          </a:p>
          <a:p>
            <a:pPr eaLnBrk="1" hangingPunct="1"/>
            <a:r>
              <a:rPr lang="en-US" dirty="0" smtClean="0"/>
              <a:t>Known: 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dirty="0" smtClean="0"/>
              <a:t>1 in = 2.54 cm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dirty="0" smtClean="0"/>
              <a:t>100 cm = 1 m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dirty="0" smtClean="0"/>
              <a:t>The SI unit of area is m</a:t>
            </a:r>
            <a:r>
              <a:rPr lang="en-US" baseline="30000" dirty="0" smtClean="0"/>
              <a:t>2</a:t>
            </a:r>
            <a:r>
              <a:rPr lang="en-US" dirty="0" smtClean="0"/>
              <a:t>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2529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03675" y="3424238"/>
              <a:ext cx="3736975" cy="835025"/>
            </p14:xfrm>
          </p:contentPart>
        </mc:Choice>
        <mc:Fallback>
          <p:pic>
            <p:nvPicPr>
              <p:cNvPr id="22529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97195" y="3417759"/>
                <a:ext cx="3749936" cy="8479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2530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51600" y="4016375"/>
              <a:ext cx="314325" cy="192088"/>
            </p14:xfrm>
          </p:contentPart>
        </mc:Choice>
        <mc:Fallback>
          <p:pic>
            <p:nvPicPr>
              <p:cNvPr id="22530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45119" y="4009888"/>
                <a:ext cx="327287" cy="2050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2531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53250" y="3433763"/>
              <a:ext cx="1004888" cy="868362"/>
            </p14:xfrm>
          </p:contentPart>
        </mc:Choice>
        <mc:Fallback>
          <p:pic>
            <p:nvPicPr>
              <p:cNvPr id="22531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946769" y="3427283"/>
                <a:ext cx="1017850" cy="8813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253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01038" y="3789363"/>
              <a:ext cx="122237" cy="112712"/>
            </p14:xfrm>
          </p:contentPart>
        </mc:Choice>
        <mc:Fallback>
          <p:pic>
            <p:nvPicPr>
              <p:cNvPr id="2253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294567" y="3782881"/>
                <a:ext cx="135180" cy="1256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2533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767763" y="3355975"/>
              <a:ext cx="2124075" cy="939800"/>
            </p14:xfrm>
          </p:contentPart>
        </mc:Choice>
        <mc:Fallback>
          <p:pic>
            <p:nvPicPr>
              <p:cNvPr id="22533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761277" y="3349496"/>
                <a:ext cx="2137046" cy="9527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2534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856663" y="3214688"/>
              <a:ext cx="2319337" cy="1112837"/>
            </p14:xfrm>
          </p:contentPart>
        </mc:Choice>
        <mc:Fallback>
          <p:pic>
            <p:nvPicPr>
              <p:cNvPr id="22534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850183" y="3208208"/>
                <a:ext cx="2332296" cy="11257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2535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35613" y="4665663"/>
              <a:ext cx="5416550" cy="1054100"/>
            </p14:xfrm>
          </p:contentPart>
        </mc:Choice>
        <mc:Fallback>
          <p:pic>
            <p:nvPicPr>
              <p:cNvPr id="22535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529133" y="4659183"/>
                <a:ext cx="5429510" cy="10670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2536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64663" y="5462588"/>
              <a:ext cx="34925" cy="169862"/>
            </p14:xfrm>
          </p:contentPart>
        </mc:Choice>
        <mc:Fallback>
          <p:pic>
            <p:nvPicPr>
              <p:cNvPr id="22536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358182" y="5456110"/>
                <a:ext cx="47887" cy="1828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2537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526588" y="5470525"/>
              <a:ext cx="123825" cy="215900"/>
            </p14:xfrm>
          </p:contentPart>
        </mc:Choice>
        <mc:Fallback>
          <p:pic>
            <p:nvPicPr>
              <p:cNvPr id="22537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520109" y="5464037"/>
                <a:ext cx="136783" cy="2288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2538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764713" y="5475288"/>
              <a:ext cx="150812" cy="198437"/>
            </p14:xfrm>
          </p:contentPart>
        </mc:Choice>
        <mc:Fallback>
          <p:pic>
            <p:nvPicPr>
              <p:cNvPr id="22538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758265" y="5468852"/>
                <a:ext cx="163708" cy="2113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2539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083800" y="5562600"/>
              <a:ext cx="88900" cy="128588"/>
            </p14:xfrm>
          </p:contentPart>
        </mc:Choice>
        <mc:Fallback>
          <p:pic>
            <p:nvPicPr>
              <p:cNvPr id="22539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0077321" y="5556117"/>
                <a:ext cx="101857" cy="1415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2540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296525" y="5534025"/>
              <a:ext cx="261938" cy="155575"/>
            </p14:xfrm>
          </p:contentPart>
        </mc:Choice>
        <mc:Fallback>
          <p:pic>
            <p:nvPicPr>
              <p:cNvPr id="22540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0290049" y="5527543"/>
                <a:ext cx="274891" cy="1685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2541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72063" y="6499225"/>
              <a:ext cx="315912" cy="63500"/>
            </p14:xfrm>
          </p:contentPart>
        </mc:Choice>
        <mc:Fallback>
          <p:pic>
            <p:nvPicPr>
              <p:cNvPr id="22541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065586" y="6492767"/>
                <a:ext cx="328865" cy="764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2542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28763" y="3984625"/>
              <a:ext cx="2543175" cy="725488"/>
            </p14:xfrm>
          </p:contentPart>
        </mc:Choice>
        <mc:Fallback>
          <p:pic>
            <p:nvPicPr>
              <p:cNvPr id="22542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522283" y="3978144"/>
                <a:ext cx="2556136" cy="73845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47997" y="1030321"/>
            <a:ext cx="6248400" cy="609600"/>
          </a:xfrm>
        </p:spPr>
        <p:txBody>
          <a:bodyPr/>
          <a:lstStyle/>
          <a:p>
            <a:pPr eaLnBrk="1" hangingPunct="1"/>
            <a:r>
              <a:rPr lang="en-US" dirty="0" smtClean="0"/>
              <a:t>Convert 14 in</a:t>
            </a:r>
            <a:r>
              <a:rPr lang="en-US" baseline="30000" dirty="0" smtClean="0"/>
              <a:t>2</a:t>
            </a:r>
            <a:r>
              <a:rPr lang="en-US" dirty="0" smtClean="0"/>
              <a:t> to m</a:t>
            </a:r>
            <a:r>
              <a:rPr lang="en-US" baseline="30000" dirty="0" smtClean="0"/>
              <a:t>2</a:t>
            </a:r>
            <a:r>
              <a:rPr lang="en-US" dirty="0" smtClean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315395" y="76200"/>
                <a:ext cx="5111977" cy="11065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1=</m:t>
                      </m:r>
                      <m:d>
                        <m:dPr>
                          <m:ctrlPr>
                            <a:rPr lang="en-CA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CA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CA" sz="3200" b="0" i="0" smtClean="0">
                                  <a:latin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m:rPr>
                                  <m:sty m:val="p"/>
                                </m:rPr>
                                <a:rPr lang="en-CA" sz="3200" b="0" i="0" smtClean="0">
                                  <a:latin typeface="Cambria Math" panose="02040503050406030204" pitchFamily="18" charset="0"/>
                                </a:rPr>
                                <m:t>in</m:t>
                              </m:r>
                            </m:num>
                            <m:den>
                              <m:r>
                                <a:rPr lang="en-CA" sz="3200" b="0" i="0" smtClean="0">
                                  <a:latin typeface="Cambria Math" panose="02040503050406030204" pitchFamily="18" charset="0"/>
                                </a:rPr>
                                <m:t>2.54</m:t>
                              </m:r>
                              <m:r>
                                <a:rPr lang="en-CA" sz="3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CA" sz="3200" b="0" i="0" smtClean="0">
                                  <a:latin typeface="Cambria Math" panose="02040503050406030204" pitchFamily="18" charset="0"/>
                                </a:rPr>
                                <m:t>cm</m:t>
                              </m:r>
                            </m:den>
                          </m:f>
                        </m:e>
                      </m:d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CA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CA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CA" sz="3200" b="0" i="1" smtClean="0">
                                  <a:latin typeface="Cambria Math" panose="02040503050406030204" pitchFamily="18" charset="0"/>
                                </a:rPr>
                                <m:t>2.54 </m:t>
                              </m:r>
                              <m:r>
                                <m:rPr>
                                  <m:sty m:val="p"/>
                                </m:rPr>
                                <a:rPr lang="en-CA" sz="3200" b="0" i="0" smtClean="0">
                                  <a:latin typeface="Cambria Math" panose="02040503050406030204" pitchFamily="18" charset="0"/>
                                </a:rPr>
                                <m:t>cm</m:t>
                              </m:r>
                            </m:num>
                            <m:den>
                              <m:r>
                                <a:rPr lang="en-CA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CA" sz="32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CA" sz="3200" b="0" i="0" smtClean="0">
                                  <a:latin typeface="Cambria Math" panose="02040503050406030204" pitchFamily="18" charset="0"/>
                                </a:rPr>
                                <m:t>in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CA" sz="32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5395" y="76200"/>
                <a:ext cx="5111977" cy="110652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334791" y="1335121"/>
                <a:ext cx="4942059" cy="11065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1=</m:t>
                      </m:r>
                      <m:d>
                        <m:dPr>
                          <m:ctrlPr>
                            <a:rPr lang="en-CA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CA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CA" sz="3200" b="0" i="0" smtClean="0">
                                  <a:latin typeface="Cambria Math" panose="02040503050406030204" pitchFamily="18" charset="0"/>
                                </a:rPr>
                                <m:t>100 </m:t>
                              </m:r>
                              <m:r>
                                <m:rPr>
                                  <m:sty m:val="p"/>
                                </m:rPr>
                                <a:rPr lang="en-CA" sz="3200" b="0" i="0" smtClean="0">
                                  <a:latin typeface="Cambria Math" panose="02040503050406030204" pitchFamily="18" charset="0"/>
                                </a:rPr>
                                <m:t>cm</m:t>
                              </m:r>
                            </m:num>
                            <m:den>
                              <m:r>
                                <a:rPr lang="en-CA" sz="3200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CA" sz="3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CA" sz="3200" b="0" i="0" smtClean="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den>
                          </m:f>
                        </m:e>
                      </m:d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CA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CA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CA" sz="3200" b="0" i="1" smtClean="0">
                                  <a:latin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m:rPr>
                                  <m:sty m:val="p"/>
                                </m:rPr>
                                <a:rPr lang="en-CA" sz="3200" b="0" i="0" smtClean="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num>
                            <m:den>
                              <m:r>
                                <a:rPr lang="en-CA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CA" sz="3200" b="0" i="0" smtClean="0">
                                  <a:latin typeface="Cambria Math" panose="02040503050406030204" pitchFamily="18" charset="0"/>
                                </a:rPr>
                                <m:t>00 </m:t>
                              </m:r>
                              <m:r>
                                <m:rPr>
                                  <m:sty m:val="p"/>
                                </m:rPr>
                                <a:rPr lang="en-CA" sz="3200" b="0" i="0" smtClean="0">
                                  <a:latin typeface="Cambria Math" panose="02040503050406030204" pitchFamily="18" charset="0"/>
                                </a:rPr>
                                <m:t>cm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CA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4791" y="1335121"/>
                <a:ext cx="4942059" cy="110652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1505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08163" y="2392363"/>
              <a:ext cx="647700" cy="558800"/>
            </p14:xfrm>
          </p:contentPart>
        </mc:Choice>
        <mc:Fallback>
          <p:pic>
            <p:nvPicPr>
              <p:cNvPr id="21505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01682" y="2385886"/>
                <a:ext cx="660661" cy="5717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150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92413" y="2343150"/>
              <a:ext cx="5681662" cy="1296988"/>
            </p14:xfrm>
          </p:contentPart>
        </mc:Choice>
        <mc:Fallback>
          <p:pic>
            <p:nvPicPr>
              <p:cNvPr id="2150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85933" y="2336669"/>
                <a:ext cx="5694622" cy="13099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150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44750" y="3975100"/>
              <a:ext cx="115888" cy="134938"/>
            </p14:xfrm>
          </p:contentPart>
        </mc:Choice>
        <mc:Fallback>
          <p:pic>
            <p:nvPicPr>
              <p:cNvPr id="2150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38272" y="3968623"/>
                <a:ext cx="128844" cy="1478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150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11488" y="3852863"/>
              <a:ext cx="2298700" cy="701675"/>
            </p14:xfrm>
          </p:contentPart>
        </mc:Choice>
        <mc:Fallback>
          <p:pic>
            <p:nvPicPr>
              <p:cNvPr id="2150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005008" y="3846383"/>
                <a:ext cx="2311661" cy="7146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1509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18188" y="4197350"/>
              <a:ext cx="157162" cy="123825"/>
            </p14:xfrm>
          </p:contentPart>
        </mc:Choice>
        <mc:Fallback>
          <p:pic>
            <p:nvPicPr>
              <p:cNvPr id="21509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811715" y="4190871"/>
                <a:ext cx="170109" cy="1367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151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13500" y="4024313"/>
              <a:ext cx="3216275" cy="446087"/>
            </p14:xfrm>
          </p:contentPart>
        </mc:Choice>
        <mc:Fallback>
          <p:pic>
            <p:nvPicPr>
              <p:cNvPr id="2151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407021" y="4017832"/>
                <a:ext cx="3229234" cy="4590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1511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68725" y="4716463"/>
              <a:ext cx="42863" cy="239712"/>
            </p14:xfrm>
          </p:contentPart>
        </mc:Choice>
        <mc:Fallback>
          <p:pic>
            <p:nvPicPr>
              <p:cNvPr id="21511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762296" y="4709984"/>
                <a:ext cx="55722" cy="2526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1512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14788" y="4700588"/>
              <a:ext cx="146050" cy="257175"/>
            </p14:xfrm>
          </p:contentPart>
        </mc:Choice>
        <mc:Fallback>
          <p:pic>
            <p:nvPicPr>
              <p:cNvPr id="21512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008297" y="4694105"/>
                <a:ext cx="159032" cy="2701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1513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35463" y="4608513"/>
              <a:ext cx="317500" cy="344487"/>
            </p14:xfrm>
          </p:contentPart>
        </mc:Choice>
        <mc:Fallback>
          <p:pic>
            <p:nvPicPr>
              <p:cNvPr id="21513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328983" y="4602034"/>
                <a:ext cx="330459" cy="3574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1514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65813" y="5130800"/>
              <a:ext cx="325437" cy="401638"/>
            </p14:xfrm>
          </p:contentPart>
        </mc:Choice>
        <mc:Fallback>
          <p:pic>
            <p:nvPicPr>
              <p:cNvPr id="21514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859333" y="5124299"/>
                <a:ext cx="338397" cy="4146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1515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30975" y="5307013"/>
              <a:ext cx="122238" cy="82550"/>
            </p14:xfrm>
          </p:contentPart>
        </mc:Choice>
        <mc:Fallback>
          <p:pic>
            <p:nvPicPr>
              <p:cNvPr id="21515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524504" y="5300524"/>
                <a:ext cx="135181" cy="955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1516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51663" y="5172075"/>
              <a:ext cx="225425" cy="301625"/>
            </p14:xfrm>
          </p:contentPart>
        </mc:Choice>
        <mc:Fallback>
          <p:pic>
            <p:nvPicPr>
              <p:cNvPr id="21516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945181" y="5165596"/>
                <a:ext cx="238389" cy="3145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1517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50125" y="5257800"/>
              <a:ext cx="155575" cy="195263"/>
            </p14:xfrm>
          </p:contentPart>
        </mc:Choice>
        <mc:Fallback>
          <p:pic>
            <p:nvPicPr>
              <p:cNvPr id="21517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343643" y="5251315"/>
                <a:ext cx="168540" cy="2082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1518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94625" y="5213350"/>
              <a:ext cx="614363" cy="222250"/>
            </p14:xfrm>
          </p:contentPart>
        </mc:Choice>
        <mc:Fallback>
          <p:pic>
            <p:nvPicPr>
              <p:cNvPr id="21518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788147" y="5206866"/>
                <a:ext cx="627320" cy="2352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1519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29450" y="4421188"/>
              <a:ext cx="954088" cy="157162"/>
            </p14:xfrm>
          </p:contentPart>
        </mc:Choice>
        <mc:Fallback>
          <p:pic>
            <p:nvPicPr>
              <p:cNvPr id="21519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022969" y="4414700"/>
                <a:ext cx="967049" cy="1701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1520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32800" y="5043488"/>
              <a:ext cx="998538" cy="449262"/>
            </p14:xfrm>
          </p:contentPart>
        </mc:Choice>
        <mc:Fallback>
          <p:pic>
            <p:nvPicPr>
              <p:cNvPr id="21520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426321" y="5036993"/>
                <a:ext cx="1011497" cy="4622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1521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94200" y="2914650"/>
              <a:ext cx="1811338" cy="31750"/>
            </p14:xfrm>
          </p:contentPart>
        </mc:Choice>
        <mc:Fallback>
          <p:pic>
            <p:nvPicPr>
              <p:cNvPr id="21521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387719" y="2908370"/>
                <a:ext cx="1824299" cy="443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1522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03850" y="9525"/>
              <a:ext cx="4122738" cy="2132013"/>
            </p14:xfrm>
          </p:contentPart>
        </mc:Choice>
        <mc:Fallback>
          <p:pic>
            <p:nvPicPr>
              <p:cNvPr id="21522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397370" y="3045"/>
                <a:ext cx="4135698" cy="21449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1523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95900" y="4852988"/>
              <a:ext cx="4675188" cy="1103312"/>
            </p14:xfrm>
          </p:contentPart>
        </mc:Choice>
        <mc:Fallback>
          <p:pic>
            <p:nvPicPr>
              <p:cNvPr id="21523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289420" y="4846506"/>
                <a:ext cx="4688148" cy="111627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3717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587" y="0"/>
            <a:ext cx="7391400" cy="43664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4587" y="5943600"/>
            <a:ext cx="7067550" cy="733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262" y="4995530"/>
            <a:ext cx="2505075" cy="352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274" y="5374093"/>
            <a:ext cx="3067050" cy="3333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8712" y="5438775"/>
            <a:ext cx="3124200" cy="7334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46732" y="4322161"/>
            <a:ext cx="7159255" cy="7744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7800" y="5072063"/>
            <a:ext cx="2486025" cy="3429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0481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14750" y="6651625"/>
              <a:ext cx="5729288" cy="101600"/>
            </p14:xfrm>
          </p:contentPart>
        </mc:Choice>
        <mc:Fallback>
          <p:pic>
            <p:nvPicPr>
              <p:cNvPr id="20481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708270" y="6645117"/>
                <a:ext cx="5742248" cy="1146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048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3513" y="5330825"/>
              <a:ext cx="3482975" cy="601663"/>
            </p14:xfrm>
          </p:contentPart>
        </mc:Choice>
        <mc:Fallback>
          <p:pic>
            <p:nvPicPr>
              <p:cNvPr id="2048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57033" y="5324356"/>
                <a:ext cx="3495935" cy="6146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0483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34413" y="5562600"/>
              <a:ext cx="3306762" cy="669925"/>
            </p14:xfrm>
          </p:contentPart>
        </mc:Choice>
        <mc:Fallback>
          <p:pic>
            <p:nvPicPr>
              <p:cNvPr id="20483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627928" y="5556120"/>
                <a:ext cx="3319733" cy="68288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5405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usiter.com/uploads/20120624/clipboard+860416992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209" y="-457200"/>
            <a:ext cx="7406308" cy="954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1600200"/>
            <a:ext cx="5236534" cy="43014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3152" y="520995"/>
            <a:ext cx="515324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I have been informed that a clipboard was being passed around in Convocation Hall last week with a “sign-in sheet”.</a:t>
            </a:r>
          </a:p>
          <a:p>
            <a:endParaRPr lang="en-CA" sz="2400" dirty="0" smtClean="0"/>
          </a:p>
          <a:p>
            <a:r>
              <a:rPr lang="en-CA" sz="2400" dirty="0" smtClean="0"/>
              <a:t>I will </a:t>
            </a:r>
            <a:r>
              <a:rPr lang="en-CA" sz="2400" b="1" i="1" dirty="0" smtClean="0"/>
              <a:t>never</a:t>
            </a:r>
            <a:r>
              <a:rPr lang="en-CA" sz="2400" dirty="0" smtClean="0"/>
              <a:t> authorize a clipboard to be passed around this room.</a:t>
            </a:r>
          </a:p>
          <a:p>
            <a:endParaRPr lang="en-CA" sz="2400" dirty="0"/>
          </a:p>
          <a:p>
            <a:r>
              <a:rPr lang="en-CA" sz="2400" dirty="0" smtClean="0"/>
              <a:t>In the future, if you see something like this being passed around, please place it on the floor and refuse to pass it on.</a:t>
            </a:r>
          </a:p>
          <a:p>
            <a:endParaRPr lang="en-CA" sz="2400" dirty="0"/>
          </a:p>
          <a:p>
            <a:r>
              <a:rPr lang="en-CA" sz="2400" dirty="0" smtClean="0"/>
              <a:t>Thanks!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7845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ndrew Meyerthol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2438400"/>
            <a:ext cx="1984375" cy="2309813"/>
          </a:xfrm>
          <a:prstGeom prst="rect">
            <a:avLst/>
          </a:prstGeom>
          <a:noFill/>
          <a:effectLst>
            <a:softEdge rad="444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2-hour </a:t>
            </a:r>
            <a:r>
              <a:rPr lang="en-US" dirty="0" err="1" smtClean="0"/>
              <a:t>Practicals</a:t>
            </a:r>
            <a:r>
              <a:rPr lang="en-US" dirty="0" smtClean="0"/>
              <a:t> begin this week!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8534400" cy="4525963"/>
          </a:xfrm>
        </p:spPr>
        <p:txBody>
          <a:bodyPr/>
          <a:lstStyle/>
          <a:p>
            <a:r>
              <a:rPr lang="en-US" dirty="0" smtClean="0"/>
              <a:t>All you need is a calculator, your textbook and something to write with.</a:t>
            </a:r>
          </a:p>
          <a:p>
            <a:r>
              <a:rPr lang="en-US" dirty="0" smtClean="0"/>
              <a:t>Dr. </a:t>
            </a:r>
            <a:r>
              <a:rPr lang="en-US" dirty="0" err="1" smtClean="0"/>
              <a:t>Meyertholen</a:t>
            </a:r>
            <a:r>
              <a:rPr lang="en-US" dirty="0" smtClean="0"/>
              <a:t> has posted a good 6 minute video with answers to lots of FAQs about </a:t>
            </a:r>
            <a:r>
              <a:rPr lang="en-US" dirty="0" err="1" smtClean="0"/>
              <a:t>Practicals</a:t>
            </a:r>
            <a:r>
              <a:rPr lang="en-US" dirty="0" smtClean="0"/>
              <a:t> at:</a:t>
            </a:r>
          </a:p>
          <a:p>
            <a:r>
              <a:rPr lang="en-US" dirty="0" smtClean="0"/>
              <a:t>http://youtu.be/DVsLJgxJVgo</a:t>
            </a:r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9677400" y="1295400"/>
            <a:ext cx="2057400" cy="1295400"/>
          </a:xfrm>
          <a:prstGeom prst="wedgeRoundRectCallou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ysClr val="windowText" lastClr="000000"/>
                </a:solidFill>
              </a:rPr>
              <a:t>Check out my video</a:t>
            </a:r>
            <a:endParaRPr lang="en-US" sz="2800" dirty="0"/>
          </a:p>
        </p:txBody>
      </p:sp>
      <p:pic>
        <p:nvPicPr>
          <p:cNvPr id="76802" name="Picture 2" descr="C:\Documents and Settings\physics\Desktop\PHY131\qrcode.1706784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3962400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036618" y="381000"/>
            <a:ext cx="8229600" cy="1219200"/>
          </a:xfrm>
        </p:spPr>
        <p:txBody>
          <a:bodyPr/>
          <a:lstStyle/>
          <a:p>
            <a:pPr eaLnBrk="1" hangingPunct="1"/>
            <a:r>
              <a:rPr lang="en-US" dirty="0" smtClean="0"/>
              <a:t>Last Wednesday I asked at the end of class: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905000"/>
            <a:ext cx="8534400" cy="4648200"/>
          </a:xfrm>
        </p:spPr>
        <p:txBody>
          <a:bodyPr/>
          <a:lstStyle/>
          <a:p>
            <a:pPr eaLnBrk="1" hangingPunct="1"/>
            <a:r>
              <a:rPr lang="en-US" smtClean="0"/>
              <a:t>If your height is 150 cm, is there an error in that number?</a:t>
            </a:r>
          </a:p>
          <a:p>
            <a:pPr eaLnBrk="1" hangingPunct="1"/>
            <a:r>
              <a:rPr lang="en-US" smtClean="0"/>
              <a:t>ANSWER:  YES!  Almost every measured number has an error, even if it is not stated.  If you told me your height was 150 cm, I would guess the error is probably between 1 and 5 cm. [But there is no way to know this, unless you investigate how the 150 was measured.]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1858962"/>
          </a:xfrm>
        </p:spPr>
        <p:txBody>
          <a:bodyPr/>
          <a:lstStyle/>
          <a:p>
            <a:pPr eaLnBrk="1" hangingPunct="1"/>
            <a:r>
              <a:rPr lang="en-US" sz="3600"/>
              <a:t>Demo and Example:</a:t>
            </a:r>
            <a:br>
              <a:rPr lang="en-US" sz="3600"/>
            </a:br>
            <a:r>
              <a:rPr lang="en-US" sz="3600"/>
              <a:t>What is the Period of a Swinging Ball?</a:t>
            </a:r>
            <a:br>
              <a:rPr lang="en-US" sz="3600"/>
            </a:br>
            <a:r>
              <a:rPr lang="en-US" sz="3600"/>
              <a:t>(Pendulum)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2362200"/>
            <a:ext cx="8305800" cy="4038600"/>
          </a:xfrm>
        </p:spPr>
        <p:txBody>
          <a:bodyPr/>
          <a:lstStyle/>
          <a:p>
            <a:pPr marL="495300" indent="-495300" eaLnBrk="1" hangingPunct="1">
              <a:lnSpc>
                <a:spcPct val="90000"/>
              </a:lnSpc>
            </a:pPr>
            <a:r>
              <a:rPr lang="en-US" smtClean="0"/>
              <a:t>Procedure: Measure the time for 5 oscillations, </a:t>
            </a:r>
            <a:r>
              <a:rPr lang="en-US" i="1" smtClean="0"/>
              <a:t>t</a:t>
            </a:r>
            <a:r>
              <a:rPr lang="en-US" baseline="-25000" smtClean="0"/>
              <a:t>5</a:t>
            </a:r>
            <a:r>
              <a:rPr lang="en-US" smtClean="0"/>
              <a:t>.</a:t>
            </a:r>
          </a:p>
          <a:p>
            <a:pPr marL="495300" indent="-495300" eaLnBrk="1" hangingPunct="1">
              <a:lnSpc>
                <a:spcPct val="90000"/>
              </a:lnSpc>
            </a:pPr>
            <a:r>
              <a:rPr lang="en-US" smtClean="0"/>
              <a:t>The period is calculated as </a:t>
            </a:r>
            <a:r>
              <a:rPr lang="en-US" i="1" smtClean="0"/>
              <a:t>T</a:t>
            </a:r>
            <a:r>
              <a:rPr lang="en-US" smtClean="0"/>
              <a:t> = </a:t>
            </a:r>
            <a:r>
              <a:rPr lang="en-US" i="1" smtClean="0"/>
              <a:t>t</a:t>
            </a:r>
            <a:r>
              <a:rPr lang="en-US" baseline="-25000" smtClean="0"/>
              <a:t>5</a:t>
            </a:r>
            <a:r>
              <a:rPr lang="en-US" smtClean="0"/>
              <a:t> / 5. </a:t>
            </a:r>
          </a:p>
        </p:txBody>
      </p:sp>
      <p:sp>
        <p:nvSpPr>
          <p:cNvPr id="11270" name="TextBox 4"/>
          <p:cNvSpPr txBox="1">
            <a:spLocks noChangeArrowheads="1"/>
          </p:cNvSpPr>
          <p:nvPr/>
        </p:nvSpPr>
        <p:spPr bwMode="auto">
          <a:xfrm>
            <a:off x="4800600" y="4700590"/>
            <a:ext cx="1447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/>
              <a:t>t</a:t>
            </a:r>
            <a:r>
              <a:rPr lang="en-US" sz="2800" baseline="-25000"/>
              <a:t>5</a:t>
            </a:r>
            <a:r>
              <a:rPr lang="en-US" sz="2800"/>
              <a:t> data: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4513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96050" y="4538663"/>
              <a:ext cx="836613" cy="404812"/>
            </p14:xfrm>
          </p:contentPart>
        </mc:Choice>
        <mc:Fallback>
          <p:pic>
            <p:nvPicPr>
              <p:cNvPr id="64513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89570" y="4532180"/>
                <a:ext cx="849573" cy="4177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451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99363" y="4471988"/>
              <a:ext cx="560387" cy="652462"/>
            </p14:xfrm>
          </p:contentPart>
        </mc:Choice>
        <mc:Fallback>
          <p:pic>
            <p:nvPicPr>
              <p:cNvPr id="6451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592880" y="4465510"/>
                <a:ext cx="573352" cy="6654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451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30963" y="5397500"/>
              <a:ext cx="1423987" cy="368300"/>
            </p14:xfrm>
          </p:contentPart>
        </mc:Choice>
        <mc:Fallback>
          <p:pic>
            <p:nvPicPr>
              <p:cNvPr id="6451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24484" y="5391020"/>
                <a:ext cx="1436945" cy="38126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74638"/>
            <a:ext cx="8458200" cy="944562"/>
          </a:xfrm>
        </p:spPr>
        <p:txBody>
          <a:bodyPr/>
          <a:lstStyle/>
          <a:p>
            <a:pPr eaLnBrk="1" hangingPunct="1"/>
            <a:r>
              <a:rPr lang="en-CA" sz="3600"/>
              <a:t>Here were Harlow’s measurements of t</a:t>
            </a:r>
            <a:r>
              <a:rPr lang="en-CA" sz="3600" baseline="-25000"/>
              <a:t>5</a:t>
            </a:r>
            <a:r>
              <a:rPr lang="en-CA" sz="3600"/>
              <a:t>:</a:t>
            </a:r>
            <a:endParaRPr lang="en-US" sz="360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28800" y="1066800"/>
            <a:ext cx="1600200" cy="2514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CA" smtClean="0">
                <a:solidFill>
                  <a:srgbClr val="0000CC"/>
                </a:solidFill>
              </a:rPr>
              <a:t>7.53 s</a:t>
            </a:r>
          </a:p>
          <a:p>
            <a:pPr eaLnBrk="1" hangingPunct="1">
              <a:buFontTx/>
              <a:buNone/>
            </a:pPr>
            <a:r>
              <a:rPr lang="en-CA" smtClean="0">
                <a:solidFill>
                  <a:srgbClr val="0000CC"/>
                </a:solidFill>
              </a:rPr>
              <a:t>7.38 s</a:t>
            </a:r>
          </a:p>
          <a:p>
            <a:pPr eaLnBrk="1" hangingPunct="1">
              <a:buFontTx/>
              <a:buNone/>
            </a:pPr>
            <a:r>
              <a:rPr lang="en-CA" smtClean="0">
                <a:solidFill>
                  <a:srgbClr val="0000CC"/>
                </a:solidFill>
              </a:rPr>
              <a:t>7.47 s</a:t>
            </a:r>
          </a:p>
          <a:p>
            <a:pPr eaLnBrk="1" hangingPunct="1">
              <a:buFontTx/>
              <a:buNone/>
            </a:pPr>
            <a:r>
              <a:rPr lang="en-CA" smtClean="0">
                <a:solidFill>
                  <a:srgbClr val="0000CC"/>
                </a:solidFill>
              </a:rPr>
              <a:t>7.43 s</a:t>
            </a:r>
            <a:endParaRPr lang="en-US" smtClean="0">
              <a:solidFill>
                <a:srgbClr val="0000CC"/>
              </a:solidFill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3429000" y="1905000"/>
            <a:ext cx="70104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95300" indent="-4953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200"/>
              <a:t>Which of the following might be a good estimate for the error in Harlow’s </a:t>
            </a:r>
            <a:r>
              <a:rPr lang="en-US" sz="3200" b="1" i="1"/>
              <a:t>first</a:t>
            </a:r>
            <a:r>
              <a:rPr lang="en-US" sz="3200"/>
              <a:t> measurement of 7.53 seconds?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AutoNum type="alphaUcPeriod"/>
            </a:pPr>
            <a:r>
              <a:rPr lang="en-US" sz="3200"/>
              <a:t>0.005 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AutoNum type="alphaUcPeriod"/>
            </a:pPr>
            <a:r>
              <a:rPr lang="en-US" sz="3200"/>
              <a:t>0.05 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AutoNum type="alphaUcPeriod"/>
            </a:pPr>
            <a:r>
              <a:rPr lang="en-US" sz="3200"/>
              <a:t>0.5 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AutoNum type="alphaUcPeriod"/>
            </a:pPr>
            <a:r>
              <a:rPr lang="en-US" sz="3200"/>
              <a:t>5 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AutoNum type="alphaUcPeriod"/>
            </a:pPr>
            <a:r>
              <a:rPr lang="en-US" sz="3200"/>
              <a:t>Impossible to determine</a:t>
            </a:r>
            <a:endParaRPr lang="el-GR" sz="3200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 rot="16200000">
            <a:off x="-3482181" y="3223419"/>
            <a:ext cx="83058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 kern="0" dirty="0" smtClean="0"/>
              <a:t>Clicker Question 4</a:t>
            </a:r>
            <a:endParaRPr lang="en-US" sz="3200" kern="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3489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99238" y="3887788"/>
              <a:ext cx="57150" cy="19050"/>
            </p14:xfrm>
          </p:contentPart>
        </mc:Choice>
        <mc:Fallback>
          <p:pic>
            <p:nvPicPr>
              <p:cNvPr id="63489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92768" y="3881318"/>
                <a:ext cx="70090" cy="3199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2566988" y="908051"/>
          <a:ext cx="7416800" cy="524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0" name="Worksheet" r:id="rId3" imgW="4829175" imgH="3438550" progId="Excel.Sheet.8">
                  <p:embed/>
                </p:oleObj>
              </mc:Choice>
              <mc:Fallback>
                <p:oleObj name="Worksheet" r:id="rId3" imgW="4829175" imgH="3438550" progId="Excel.Sheet.8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6988" y="908051"/>
                        <a:ext cx="7416800" cy="524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1" name="Group 3"/>
          <p:cNvGraphicFramePr>
            <a:graphicFrameLocks noGrp="1"/>
          </p:cNvGraphicFramePr>
          <p:nvPr/>
        </p:nvGraphicFramePr>
        <p:xfrm>
          <a:off x="8543926" y="1989139"/>
          <a:ext cx="792163" cy="1463676"/>
        </p:xfrm>
        <a:graphic>
          <a:graphicData uri="http://schemas.openxmlformats.org/drawingml/2006/table">
            <a:tbl>
              <a:tblPr/>
              <a:tblGrid>
                <a:gridCol w="792163"/>
              </a:tblGrid>
              <a:tr h="3659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7.53 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9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7.38 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9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7.47 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9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7.43 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4375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61000" y="4765675"/>
              <a:ext cx="133350" cy="44450"/>
            </p14:xfrm>
          </p:contentPart>
        </mc:Choice>
        <mc:Fallback>
          <p:pic>
            <p:nvPicPr>
              <p:cNvPr id="14375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54513" y="4759170"/>
                <a:ext cx="146325" cy="574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4376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24563" y="4756150"/>
              <a:ext cx="74612" cy="3175"/>
            </p14:xfrm>
          </p:contentPart>
        </mc:Choice>
        <mc:Fallback>
          <p:pic>
            <p:nvPicPr>
              <p:cNvPr id="14376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018075" y="4747986"/>
                <a:ext cx="87588" cy="195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4377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64325" y="4738688"/>
              <a:ext cx="80963" cy="3175"/>
            </p14:xfrm>
          </p:contentPart>
        </mc:Choice>
        <mc:Fallback>
          <p:pic>
            <p:nvPicPr>
              <p:cNvPr id="14377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657848" y="4732338"/>
                <a:ext cx="93917" cy="158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4378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78675" y="4732338"/>
              <a:ext cx="198438" cy="57150"/>
            </p14:xfrm>
          </p:contentPart>
        </mc:Choice>
        <mc:Fallback>
          <p:pic>
            <p:nvPicPr>
              <p:cNvPr id="14378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172192" y="4725868"/>
                <a:ext cx="211403" cy="7009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http://media.tumblr.com/b8eacad4d81173fb7b29a3ae67673523/tumblr_inline_mfjttfTMz01qb5kw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889" y="1875367"/>
            <a:ext cx="3400425" cy="45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2743201" y="1219200"/>
            <a:ext cx="76311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rgbClr val="316598"/>
                </a:solidFill>
                <a:latin typeface="Times New Roman" charset="0"/>
              </a:rPr>
              <a:t>What is the approximate density of water?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590926" y="2206626"/>
            <a:ext cx="5934075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buFontTx/>
              <a:buAutoNum type="alphaUcPeriod"/>
            </a:pPr>
            <a:r>
              <a:rPr lang="en-US" sz="2800">
                <a:latin typeface="Times New Roman" charset="0"/>
              </a:rPr>
              <a:t> 10</a:t>
            </a:r>
            <a:r>
              <a:rPr lang="en-US" sz="2800" baseline="30000">
                <a:latin typeface="Times New Roman" charset="0"/>
              </a:rPr>
              <a:t>−5 </a:t>
            </a:r>
            <a:r>
              <a:rPr lang="en-US" sz="2800">
                <a:latin typeface="Times New Roman" charset="0"/>
              </a:rPr>
              <a:t>kg/m</a:t>
            </a:r>
            <a:r>
              <a:rPr lang="en-US" sz="2800" baseline="30000">
                <a:latin typeface="Times New Roman" charset="0"/>
              </a:rPr>
              <a:t>3</a:t>
            </a:r>
          </a:p>
          <a:p>
            <a:pPr marL="342900" indent="-342900">
              <a:buFontTx/>
              <a:buAutoNum type="alphaUcPeriod"/>
            </a:pPr>
            <a:r>
              <a:rPr lang="en-US" sz="2800">
                <a:latin typeface="Times New Roman" charset="0"/>
              </a:rPr>
              <a:t> 0.01 kg/m</a:t>
            </a:r>
            <a:r>
              <a:rPr lang="en-US" sz="2800" baseline="30000">
                <a:latin typeface="Times New Roman" charset="0"/>
              </a:rPr>
              <a:t>3</a:t>
            </a:r>
          </a:p>
          <a:p>
            <a:pPr marL="342900" indent="-342900">
              <a:buFontTx/>
              <a:buAutoNum type="alphaUcPeriod"/>
            </a:pPr>
            <a:r>
              <a:rPr lang="en-US" sz="2800">
                <a:latin typeface="Times New Roman" charset="0"/>
              </a:rPr>
              <a:t> 0.1 kg/m</a:t>
            </a:r>
            <a:r>
              <a:rPr lang="en-US" sz="2800" baseline="30000">
                <a:latin typeface="Times New Roman" charset="0"/>
              </a:rPr>
              <a:t>3</a:t>
            </a:r>
          </a:p>
          <a:p>
            <a:pPr marL="342900" indent="-342900">
              <a:buFontTx/>
              <a:buAutoNum type="alphaUcPeriod"/>
            </a:pPr>
            <a:r>
              <a:rPr lang="en-US" sz="2800">
                <a:latin typeface="Times New Roman" charset="0"/>
              </a:rPr>
              <a:t> 1 kg/m</a:t>
            </a:r>
            <a:r>
              <a:rPr lang="en-US" sz="2800" baseline="30000">
                <a:latin typeface="Times New Roman" charset="0"/>
              </a:rPr>
              <a:t>3</a:t>
            </a:r>
          </a:p>
          <a:p>
            <a:pPr marL="342900" indent="-342900">
              <a:buFontTx/>
              <a:buAutoNum type="alphaUcPeriod"/>
            </a:pPr>
            <a:r>
              <a:rPr lang="en-US" sz="2800">
                <a:latin typeface="Times New Roman" charset="0"/>
              </a:rPr>
              <a:t> 1000 kg/m</a:t>
            </a:r>
            <a:r>
              <a:rPr lang="en-US" sz="2800" baseline="30000">
                <a:latin typeface="Times New Roman" charset="0"/>
              </a:rPr>
              <a:t>3</a:t>
            </a:r>
            <a:endParaRPr lang="en-US" sz="2800">
              <a:latin typeface="Times New Roman" charset="0"/>
            </a:endParaRP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305800" cy="715962"/>
          </a:xfrm>
        </p:spPr>
        <p:txBody>
          <a:bodyPr/>
          <a:lstStyle/>
          <a:p>
            <a:pPr algn="l" eaLnBrk="1" hangingPunct="1"/>
            <a:r>
              <a:rPr lang="en-US" sz="3200" dirty="0" smtClean="0"/>
              <a:t>Clicker Question 1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6576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2566988" y="908051"/>
          <a:ext cx="7416800" cy="5281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8" name="Worksheet" r:id="rId3" imgW="4829175" imgH="3438550" progId="Excel.Sheet.8">
                  <p:embed/>
                </p:oleObj>
              </mc:Choice>
              <mc:Fallback>
                <p:oleObj name="Worksheet" r:id="rId3" imgW="4829175" imgH="3438550" progId="Excel.Sheet.8">
                  <p:embed/>
                  <p:pic>
                    <p:nvPicPr>
                      <p:cNvPr id="0" name="Picture 4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6988" y="908051"/>
                        <a:ext cx="7416800" cy="5281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5" name="Group 3"/>
          <p:cNvGraphicFramePr>
            <a:graphicFrameLocks noGrp="1"/>
          </p:cNvGraphicFramePr>
          <p:nvPr/>
        </p:nvGraphicFramePr>
        <p:xfrm>
          <a:off x="8401050" y="1916113"/>
          <a:ext cx="935038" cy="2925888"/>
        </p:xfrm>
        <a:graphic>
          <a:graphicData uri="http://schemas.openxmlformats.org/drawingml/2006/table">
            <a:tbl>
              <a:tblPr/>
              <a:tblGrid>
                <a:gridCol w="935038"/>
              </a:tblGrid>
              <a:tr h="3657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7.53 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7.38 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7.47 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7.43 s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7.44 s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7.56 s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7.48 s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7.40 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2566988" y="865188"/>
          <a:ext cx="7416800" cy="5281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2" name="Worksheet" r:id="rId3" imgW="4829175" imgH="3438550" progId="Excel.Sheet.8">
                  <p:embed/>
                </p:oleObj>
              </mc:Choice>
              <mc:Fallback>
                <p:oleObj name="Worksheet" r:id="rId3" imgW="4829175" imgH="3438550" progId="Excel.Sheet.8">
                  <p:embed/>
                  <p:pic>
                    <p:nvPicPr>
                      <p:cNvPr id="0" name="Picture 2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6988" y="865188"/>
                        <a:ext cx="7416800" cy="5281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2566988" y="908050"/>
          <a:ext cx="7345362" cy="522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6" name="Worksheet" r:id="rId3" imgW="4819650" imgH="3429203" progId="Excel.Sheet.8">
                  <p:embed/>
                </p:oleObj>
              </mc:Choice>
              <mc:Fallback>
                <p:oleObj name="Worksheet" r:id="rId3" imgW="4819650" imgH="3429203" progId="Excel.Sheet.8">
                  <p:embed/>
                  <p:pic>
                    <p:nvPicPr>
                      <p:cNvPr id="0" name="Picture 2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6988" y="908050"/>
                        <a:ext cx="7345362" cy="5226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2566988" y="908050"/>
          <a:ext cx="7416800" cy="527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0" name="Worksheet" r:id="rId3" imgW="4810125" imgH="3419450" progId="Excel.Sheet.8">
                  <p:embed/>
                </p:oleObj>
              </mc:Choice>
              <mc:Fallback>
                <p:oleObj name="Worksheet" r:id="rId3" imgW="4810125" imgH="3419450" progId="Excel.Sheet.8">
                  <p:embed/>
                  <p:pic>
                    <p:nvPicPr>
                      <p:cNvPr id="0" name="Picture 2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6988" y="908050"/>
                        <a:ext cx="7416800" cy="5272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771525"/>
          </a:xfrm>
        </p:spPr>
        <p:txBody>
          <a:bodyPr/>
          <a:lstStyle/>
          <a:p>
            <a:pPr algn="l" eaLnBrk="1" hangingPunct="1"/>
            <a:r>
              <a:rPr lang="en-CA" sz="3600"/>
              <a:t>The Gaussian:</a:t>
            </a:r>
            <a:endParaRPr lang="en-US" sz="3600"/>
          </a:p>
        </p:txBody>
      </p:sp>
      <p:pic>
        <p:nvPicPr>
          <p:cNvPr id="43012" name="Picture 4" descr="Gauss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726" y="2060575"/>
            <a:ext cx="6264275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2063751" y="3789364"/>
            <a:ext cx="28797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3200">
              <a:latin typeface="Verdana" panose="020B0604030504040204" pitchFamily="34" charset="0"/>
            </a:endParaRP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1539875" y="2224088"/>
            <a:ext cx="3563938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CA" sz="3200">
                <a:latin typeface="Verdana" panose="020B0604030504040204" pitchFamily="34" charset="0"/>
              </a:rPr>
              <a:t>When you integrate this curve, you find that 68% of area lies between the dotted lines on the graph.</a:t>
            </a:r>
            <a:endParaRPr lang="en-US" sz="3200">
              <a:latin typeface="Verdana" panose="020B0604030504040204" pitchFamily="34" charset="0"/>
            </a:endParaRPr>
          </a:p>
        </p:txBody>
      </p:sp>
      <p:graphicFrame>
        <p:nvGraphicFramePr>
          <p:cNvPr id="60418" name="Object 2"/>
          <p:cNvGraphicFramePr>
            <a:graphicFrameLocks noChangeAspect="1"/>
          </p:cNvGraphicFramePr>
          <p:nvPr/>
        </p:nvGraphicFramePr>
        <p:xfrm>
          <a:off x="5486401" y="381000"/>
          <a:ext cx="4075113" cy="130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6" name="Equation" r:id="rId4" imgW="1028700" imgH="330200" progId="Equation.3">
                  <p:embed/>
                </p:oleObj>
              </mc:Choice>
              <mc:Fallback>
                <p:oleObj name="Equation" r:id="rId4" imgW="1028700" imgH="330200" progId="Equation.3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1" y="381000"/>
                        <a:ext cx="4075113" cy="1308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9487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08950" y="1852613"/>
              <a:ext cx="311150" cy="381000"/>
            </p14:xfrm>
          </p:contentPart>
        </mc:Choice>
        <mc:Fallback>
          <p:pic>
            <p:nvPicPr>
              <p:cNvPr id="19487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102468" y="1846131"/>
                <a:ext cx="324115" cy="3939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9488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37588" y="2001838"/>
              <a:ext cx="130175" cy="109537"/>
            </p14:xfrm>
          </p:contentPart>
        </mc:Choice>
        <mc:Fallback>
          <p:pic>
            <p:nvPicPr>
              <p:cNvPr id="19488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631115" y="1995352"/>
                <a:ext cx="143121" cy="1225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9489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093200" y="1962150"/>
              <a:ext cx="1063625" cy="231775"/>
            </p14:xfrm>
          </p:contentPart>
        </mc:Choice>
        <mc:Fallback>
          <p:pic>
            <p:nvPicPr>
              <p:cNvPr id="19489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086721" y="1955702"/>
                <a:ext cx="1076583" cy="2446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9490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59750" y="2557463"/>
              <a:ext cx="649288" cy="255587"/>
            </p14:xfrm>
          </p:contentPart>
        </mc:Choice>
        <mc:Fallback>
          <p:pic>
            <p:nvPicPr>
              <p:cNvPr id="19490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153272" y="2550992"/>
                <a:ext cx="662245" cy="2685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9491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124950" y="2362200"/>
              <a:ext cx="1733550" cy="450850"/>
            </p14:xfrm>
          </p:contentPart>
        </mc:Choice>
        <mc:Fallback>
          <p:pic>
            <p:nvPicPr>
              <p:cNvPr id="19491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118469" y="2355718"/>
                <a:ext cx="1746511" cy="4638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9492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944100" y="2876550"/>
              <a:ext cx="1825625" cy="420688"/>
            </p14:xfrm>
          </p:contentPart>
        </mc:Choice>
        <mc:Fallback>
          <p:pic>
            <p:nvPicPr>
              <p:cNvPr id="19492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937626" y="2870061"/>
                <a:ext cx="1838573" cy="4336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9493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05813" y="3582988"/>
              <a:ext cx="622300" cy="412750"/>
            </p14:xfrm>
          </p:contentPart>
        </mc:Choice>
        <mc:Fallback>
          <p:pic>
            <p:nvPicPr>
              <p:cNvPr id="19493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399334" y="3576511"/>
                <a:ext cx="635257" cy="4257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9494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69425" y="3714750"/>
              <a:ext cx="2162175" cy="725488"/>
            </p14:xfrm>
          </p:contentPart>
        </mc:Choice>
        <mc:Fallback>
          <p:pic>
            <p:nvPicPr>
              <p:cNvPr id="19494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362945" y="3708269"/>
                <a:ext cx="2175135" cy="73845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1"/>
            <a:ext cx="8229600" cy="1495425"/>
          </a:xfrm>
        </p:spPr>
        <p:txBody>
          <a:bodyPr/>
          <a:lstStyle/>
          <a:p>
            <a:pPr eaLnBrk="1" hangingPunct="1"/>
            <a:r>
              <a:rPr lang="en-CA" sz="3600"/>
              <a:t>Heights of some People</a:t>
            </a:r>
            <a:br>
              <a:rPr lang="en-CA" sz="3600"/>
            </a:br>
            <a:r>
              <a:rPr lang="en-CA" sz="3600"/>
              <a:t>(London, 1886)</a:t>
            </a:r>
            <a:endParaRPr lang="en-US" sz="3600"/>
          </a:p>
        </p:txBody>
      </p:sp>
      <p:pic>
        <p:nvPicPr>
          <p:cNvPr id="20483" name="Picture 3" descr="GaltonFi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90850" y="2473325"/>
            <a:ext cx="6072188" cy="3848100"/>
          </a:xfrm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5880101" y="6186488"/>
            <a:ext cx="911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>
                <a:latin typeface="Verdana" panose="020B0604030504040204" pitchFamily="34" charset="0"/>
              </a:rPr>
              <a:t>inches</a:t>
            </a:r>
          </a:p>
        </p:txBody>
      </p:sp>
      <p:sp>
        <p:nvSpPr>
          <p:cNvPr id="20485" name="TextBox 6"/>
          <p:cNvSpPr txBox="1">
            <a:spLocks noChangeArrowheads="1"/>
          </p:cNvSpPr>
          <p:nvPr/>
        </p:nvSpPr>
        <p:spPr bwMode="auto">
          <a:xfrm>
            <a:off x="1981200" y="304801"/>
            <a:ext cx="729615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900"/>
              <a:t>Gaussian Distributions turn up everywhere!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Random Walk</a:t>
            </a:r>
          </a:p>
        </p:txBody>
      </p:sp>
      <p:sp>
        <p:nvSpPr>
          <p:cNvPr id="21507" name="Oval 3"/>
          <p:cNvSpPr>
            <a:spLocks noChangeArrowheads="1"/>
          </p:cNvSpPr>
          <p:nvPr/>
        </p:nvSpPr>
        <p:spPr bwMode="auto">
          <a:xfrm>
            <a:off x="5664200" y="1268414"/>
            <a:ext cx="287338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>
            <a:off x="4079875" y="3932239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>
            <a:off x="4079876" y="4221163"/>
            <a:ext cx="574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 flipV="1">
            <a:off x="4654550" y="3932239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1511" name="Oval 7"/>
          <p:cNvSpPr>
            <a:spLocks noChangeArrowheads="1"/>
          </p:cNvSpPr>
          <p:nvPr/>
        </p:nvSpPr>
        <p:spPr bwMode="auto">
          <a:xfrm>
            <a:off x="5808664" y="2060576"/>
            <a:ext cx="71437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1512" name="Oval 8"/>
          <p:cNvSpPr>
            <a:spLocks noChangeArrowheads="1"/>
          </p:cNvSpPr>
          <p:nvPr/>
        </p:nvSpPr>
        <p:spPr bwMode="auto">
          <a:xfrm>
            <a:off x="6240464" y="2565401"/>
            <a:ext cx="71437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1513" name="Oval 9"/>
          <p:cNvSpPr>
            <a:spLocks noChangeArrowheads="1"/>
          </p:cNvSpPr>
          <p:nvPr/>
        </p:nvSpPr>
        <p:spPr bwMode="auto">
          <a:xfrm>
            <a:off x="5448300" y="2565401"/>
            <a:ext cx="71438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5066" name="Line 10"/>
          <p:cNvSpPr>
            <a:spLocks noChangeShapeType="1"/>
          </p:cNvSpPr>
          <p:nvPr/>
        </p:nvSpPr>
        <p:spPr bwMode="auto">
          <a:xfrm flipH="1">
            <a:off x="5519739" y="1844676"/>
            <a:ext cx="2889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45067" name="Line 11"/>
          <p:cNvSpPr>
            <a:spLocks noChangeShapeType="1"/>
          </p:cNvSpPr>
          <p:nvPr/>
        </p:nvSpPr>
        <p:spPr bwMode="auto">
          <a:xfrm>
            <a:off x="5880100" y="1844676"/>
            <a:ext cx="287338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1516" name="Oval 12"/>
          <p:cNvSpPr>
            <a:spLocks noChangeArrowheads="1"/>
          </p:cNvSpPr>
          <p:nvPr/>
        </p:nvSpPr>
        <p:spPr bwMode="auto">
          <a:xfrm>
            <a:off x="5808664" y="3068639"/>
            <a:ext cx="71437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1517" name="Oval 13"/>
          <p:cNvSpPr>
            <a:spLocks noChangeArrowheads="1"/>
          </p:cNvSpPr>
          <p:nvPr/>
        </p:nvSpPr>
        <p:spPr bwMode="auto">
          <a:xfrm>
            <a:off x="6240464" y="3573464"/>
            <a:ext cx="71437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1518" name="Oval 14"/>
          <p:cNvSpPr>
            <a:spLocks noChangeArrowheads="1"/>
          </p:cNvSpPr>
          <p:nvPr/>
        </p:nvSpPr>
        <p:spPr bwMode="auto">
          <a:xfrm>
            <a:off x="5448300" y="3573464"/>
            <a:ext cx="71438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1519" name="Oval 15"/>
          <p:cNvSpPr>
            <a:spLocks noChangeArrowheads="1"/>
          </p:cNvSpPr>
          <p:nvPr/>
        </p:nvSpPr>
        <p:spPr bwMode="auto">
          <a:xfrm>
            <a:off x="6600825" y="3068639"/>
            <a:ext cx="71438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1520" name="Oval 16"/>
          <p:cNvSpPr>
            <a:spLocks noChangeArrowheads="1"/>
          </p:cNvSpPr>
          <p:nvPr/>
        </p:nvSpPr>
        <p:spPr bwMode="auto">
          <a:xfrm>
            <a:off x="7032625" y="3573464"/>
            <a:ext cx="71438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1521" name="Oval 17"/>
          <p:cNvSpPr>
            <a:spLocks noChangeArrowheads="1"/>
          </p:cNvSpPr>
          <p:nvPr/>
        </p:nvSpPr>
        <p:spPr bwMode="auto">
          <a:xfrm>
            <a:off x="5016500" y="3068639"/>
            <a:ext cx="71438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1522" name="Oval 18"/>
          <p:cNvSpPr>
            <a:spLocks noChangeArrowheads="1"/>
          </p:cNvSpPr>
          <p:nvPr/>
        </p:nvSpPr>
        <p:spPr bwMode="auto">
          <a:xfrm>
            <a:off x="4656139" y="3573464"/>
            <a:ext cx="71437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5075" name="Line 19"/>
          <p:cNvSpPr>
            <a:spLocks noChangeShapeType="1"/>
          </p:cNvSpPr>
          <p:nvPr/>
        </p:nvSpPr>
        <p:spPr bwMode="auto">
          <a:xfrm flipH="1">
            <a:off x="5951539" y="2349501"/>
            <a:ext cx="2889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45076" name="Line 20"/>
          <p:cNvSpPr>
            <a:spLocks noChangeShapeType="1"/>
          </p:cNvSpPr>
          <p:nvPr/>
        </p:nvSpPr>
        <p:spPr bwMode="auto">
          <a:xfrm>
            <a:off x="6311900" y="2349501"/>
            <a:ext cx="287338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45077" name="Line 21"/>
          <p:cNvSpPr>
            <a:spLocks noChangeShapeType="1"/>
          </p:cNvSpPr>
          <p:nvPr/>
        </p:nvSpPr>
        <p:spPr bwMode="auto">
          <a:xfrm flipH="1">
            <a:off x="5519739" y="2852739"/>
            <a:ext cx="2889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45078" name="Line 22"/>
          <p:cNvSpPr>
            <a:spLocks noChangeShapeType="1"/>
          </p:cNvSpPr>
          <p:nvPr/>
        </p:nvSpPr>
        <p:spPr bwMode="auto">
          <a:xfrm>
            <a:off x="5880100" y="2852739"/>
            <a:ext cx="287338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1527" name="Line 23"/>
          <p:cNvSpPr>
            <a:spLocks noChangeShapeType="1"/>
          </p:cNvSpPr>
          <p:nvPr/>
        </p:nvSpPr>
        <p:spPr bwMode="auto">
          <a:xfrm>
            <a:off x="4800600" y="3932239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1528" name="Line 24"/>
          <p:cNvSpPr>
            <a:spLocks noChangeShapeType="1"/>
          </p:cNvSpPr>
          <p:nvPr/>
        </p:nvSpPr>
        <p:spPr bwMode="auto">
          <a:xfrm>
            <a:off x="4800601" y="4221163"/>
            <a:ext cx="574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1529" name="Line 25"/>
          <p:cNvSpPr>
            <a:spLocks noChangeShapeType="1"/>
          </p:cNvSpPr>
          <p:nvPr/>
        </p:nvSpPr>
        <p:spPr bwMode="auto">
          <a:xfrm flipV="1">
            <a:off x="5375275" y="3932239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1530" name="Line 26"/>
          <p:cNvSpPr>
            <a:spLocks noChangeShapeType="1"/>
          </p:cNvSpPr>
          <p:nvPr/>
        </p:nvSpPr>
        <p:spPr bwMode="auto">
          <a:xfrm>
            <a:off x="5591175" y="3932239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1531" name="Line 27"/>
          <p:cNvSpPr>
            <a:spLocks noChangeShapeType="1"/>
          </p:cNvSpPr>
          <p:nvPr/>
        </p:nvSpPr>
        <p:spPr bwMode="auto">
          <a:xfrm>
            <a:off x="5591176" y="4221163"/>
            <a:ext cx="574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1532" name="Line 28"/>
          <p:cNvSpPr>
            <a:spLocks noChangeShapeType="1"/>
          </p:cNvSpPr>
          <p:nvPr/>
        </p:nvSpPr>
        <p:spPr bwMode="auto">
          <a:xfrm flipV="1">
            <a:off x="6165850" y="3932239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1533" name="Line 29"/>
          <p:cNvSpPr>
            <a:spLocks noChangeShapeType="1"/>
          </p:cNvSpPr>
          <p:nvPr/>
        </p:nvSpPr>
        <p:spPr bwMode="auto">
          <a:xfrm>
            <a:off x="6456363" y="3932239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1534" name="Line 30"/>
          <p:cNvSpPr>
            <a:spLocks noChangeShapeType="1"/>
          </p:cNvSpPr>
          <p:nvPr/>
        </p:nvSpPr>
        <p:spPr bwMode="auto">
          <a:xfrm>
            <a:off x="6456364" y="4221163"/>
            <a:ext cx="574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1535" name="Line 31"/>
          <p:cNvSpPr>
            <a:spLocks noChangeShapeType="1"/>
          </p:cNvSpPr>
          <p:nvPr/>
        </p:nvSpPr>
        <p:spPr bwMode="auto">
          <a:xfrm flipV="1">
            <a:off x="7031038" y="3932239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1536" name="Line 32"/>
          <p:cNvSpPr>
            <a:spLocks noChangeShapeType="1"/>
          </p:cNvSpPr>
          <p:nvPr/>
        </p:nvSpPr>
        <p:spPr bwMode="auto">
          <a:xfrm>
            <a:off x="7175500" y="3932239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1537" name="Line 33"/>
          <p:cNvSpPr>
            <a:spLocks noChangeShapeType="1"/>
          </p:cNvSpPr>
          <p:nvPr/>
        </p:nvSpPr>
        <p:spPr bwMode="auto">
          <a:xfrm>
            <a:off x="7175501" y="4221163"/>
            <a:ext cx="574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1538" name="Line 34"/>
          <p:cNvSpPr>
            <a:spLocks noChangeShapeType="1"/>
          </p:cNvSpPr>
          <p:nvPr/>
        </p:nvSpPr>
        <p:spPr bwMode="auto">
          <a:xfrm flipV="1">
            <a:off x="7750175" y="3932239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45091" name="Line 35"/>
          <p:cNvSpPr>
            <a:spLocks noChangeShapeType="1"/>
          </p:cNvSpPr>
          <p:nvPr/>
        </p:nvSpPr>
        <p:spPr bwMode="auto">
          <a:xfrm flipH="1">
            <a:off x="5159376" y="3357564"/>
            <a:ext cx="2889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45092" name="Line 36"/>
          <p:cNvSpPr>
            <a:spLocks noChangeShapeType="1"/>
          </p:cNvSpPr>
          <p:nvPr/>
        </p:nvSpPr>
        <p:spPr bwMode="auto">
          <a:xfrm>
            <a:off x="5519739" y="3357564"/>
            <a:ext cx="287337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1541" name="Text Box 37"/>
          <p:cNvSpPr txBox="1">
            <a:spLocks noChangeArrowheads="1"/>
          </p:cNvSpPr>
          <p:nvPr/>
        </p:nvSpPr>
        <p:spPr bwMode="auto">
          <a:xfrm>
            <a:off x="2711450" y="4437064"/>
            <a:ext cx="63563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>
                <a:latin typeface="Verdana" panose="020B0604030504040204" pitchFamily="34" charset="0"/>
              </a:rPr>
              <a:t>Where does an object end up, if it takes N steps randomly left or right?</a:t>
            </a:r>
          </a:p>
        </p:txBody>
      </p:sp>
      <p:sp>
        <p:nvSpPr>
          <p:cNvPr id="45094" name="Text Box 38"/>
          <p:cNvSpPr txBox="1">
            <a:spLocks noChangeArrowheads="1"/>
          </p:cNvSpPr>
          <p:nvPr/>
        </p:nvSpPr>
        <p:spPr bwMode="auto">
          <a:xfrm>
            <a:off x="2711450" y="5373689"/>
            <a:ext cx="63563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400">
                <a:latin typeface="Verdana" panose="020B0604030504040204" pitchFamily="34" charset="0"/>
              </a:rPr>
              <a:t>The final distribution is described by a Gaussian function!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6" grpId="0" animBg="1"/>
      <p:bldP spid="45067" grpId="0" animBg="1"/>
      <p:bldP spid="45075" grpId="0" animBg="1"/>
      <p:bldP spid="45076" grpId="0" animBg="1"/>
      <p:bldP spid="45077" grpId="0" animBg="1"/>
      <p:bldP spid="45078" grpId="0" animBg="1"/>
      <p:bldP spid="45091" grpId="0" animBg="1"/>
      <p:bldP spid="45092" grpId="0" animBg="1"/>
      <p:bldP spid="4509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/>
              <a:t>The t</a:t>
            </a:r>
            <a:r>
              <a:rPr lang="en-CA" baseline="-25000" smtClean="0"/>
              <a:t>5</a:t>
            </a:r>
            <a:r>
              <a:rPr lang="en-CA" smtClean="0"/>
              <a:t> data</a:t>
            </a:r>
            <a:endParaRPr lang="en-US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2349501"/>
            <a:ext cx="2592388" cy="28289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CA" smtClean="0"/>
              <a:t>   7.53 s</a:t>
            </a:r>
            <a:br>
              <a:rPr lang="en-CA" smtClean="0"/>
            </a:br>
            <a:r>
              <a:rPr lang="en-CA" smtClean="0"/>
              <a:t>7.38 s</a:t>
            </a:r>
            <a:br>
              <a:rPr lang="en-CA" smtClean="0"/>
            </a:br>
            <a:r>
              <a:rPr lang="en-CA" smtClean="0"/>
              <a:t>7.47 s</a:t>
            </a:r>
            <a:br>
              <a:rPr lang="en-CA" smtClean="0"/>
            </a:br>
            <a:r>
              <a:rPr lang="en-CA" smtClean="0"/>
              <a:t>7.43 s</a:t>
            </a:r>
            <a:endParaRPr lang="en-US" smtClean="0"/>
          </a:p>
        </p:txBody>
      </p:sp>
      <p:pic>
        <p:nvPicPr>
          <p:cNvPr id="46084" name="Picture 4" descr="index_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6263" y="3294064"/>
            <a:ext cx="4037012" cy="542925"/>
          </a:xfrm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9150" y="2324101"/>
            <a:ext cx="2376488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u="sng">
                <a:latin typeface="Verdana" panose="020B0604030504040204" pitchFamily="34" charset="0"/>
              </a:rPr>
              <a:t>+</a:t>
            </a:r>
            <a:r>
              <a:rPr lang="en-US" sz="3200">
                <a:latin typeface="Verdana" panose="020B0604030504040204" pitchFamily="34" charset="0"/>
              </a:rPr>
              <a:t> 0.06 s</a:t>
            </a:r>
            <a:br>
              <a:rPr lang="en-US" sz="3200">
                <a:latin typeface="Verdana" panose="020B0604030504040204" pitchFamily="34" charset="0"/>
              </a:rPr>
            </a:br>
            <a:r>
              <a:rPr lang="en-US" sz="3200" u="sng">
                <a:latin typeface="Verdana" panose="020B0604030504040204" pitchFamily="34" charset="0"/>
              </a:rPr>
              <a:t>+</a:t>
            </a:r>
            <a:r>
              <a:rPr lang="en-US" sz="3200">
                <a:latin typeface="Verdana" panose="020B0604030504040204" pitchFamily="34" charset="0"/>
              </a:rPr>
              <a:t> 0.06 s</a:t>
            </a:r>
            <a:r>
              <a:rPr lang="en-US" sz="3200" u="sng">
                <a:latin typeface="Verdana" panose="020B0604030504040204" pitchFamily="34" charset="0"/>
              </a:rPr>
              <a:t/>
            </a:r>
            <a:br>
              <a:rPr lang="en-US" sz="3200" u="sng">
                <a:latin typeface="Verdana" panose="020B0604030504040204" pitchFamily="34" charset="0"/>
              </a:rPr>
            </a:br>
            <a:r>
              <a:rPr lang="en-US" sz="3200" u="sng">
                <a:latin typeface="Verdana" panose="020B0604030504040204" pitchFamily="34" charset="0"/>
              </a:rPr>
              <a:t>+</a:t>
            </a:r>
            <a:r>
              <a:rPr lang="en-US" sz="3200">
                <a:latin typeface="Verdana" panose="020B0604030504040204" pitchFamily="34" charset="0"/>
              </a:rPr>
              <a:t> 0.06 s</a:t>
            </a:r>
            <a:r>
              <a:rPr lang="en-US" sz="3200" u="sng">
                <a:latin typeface="Verdana" panose="020B0604030504040204" pitchFamily="34" charset="0"/>
              </a:rPr>
              <a:t/>
            </a:r>
            <a:br>
              <a:rPr lang="en-US" sz="3200" u="sng">
                <a:latin typeface="Verdana" panose="020B0604030504040204" pitchFamily="34" charset="0"/>
              </a:rPr>
            </a:br>
            <a:r>
              <a:rPr lang="en-US" sz="3200" u="sng">
                <a:latin typeface="Verdana" panose="020B0604030504040204" pitchFamily="34" charset="0"/>
              </a:rPr>
              <a:t>+</a:t>
            </a:r>
            <a:r>
              <a:rPr lang="en-US" sz="3200">
                <a:latin typeface="Verdana" panose="020B0604030504040204" pitchFamily="34" charset="0"/>
              </a:rPr>
              <a:t> 0.06 s</a:t>
            </a:r>
            <a:endParaRPr lang="en-US" sz="3200" u="sng">
              <a:latin typeface="Verdana" panose="020B0604030504040204" pitchFamily="34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591175" y="1989139"/>
            <a:ext cx="4464050" cy="1152525"/>
            <a:chOff x="2835" y="1253"/>
            <a:chExt cx="2812" cy="726"/>
          </a:xfrm>
        </p:grpSpPr>
        <p:sp>
          <p:nvSpPr>
            <p:cNvPr id="30728" name="Text Box 7"/>
            <p:cNvSpPr txBox="1">
              <a:spLocks noChangeArrowheads="1"/>
            </p:cNvSpPr>
            <p:nvPr/>
          </p:nvSpPr>
          <p:spPr bwMode="auto">
            <a:xfrm>
              <a:off x="2835" y="1253"/>
              <a:ext cx="195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CA" sz="3200">
                  <a:latin typeface="Verdana" panose="020B0604030504040204" pitchFamily="34" charset="0"/>
                </a:rPr>
                <a:t>Numerically:</a:t>
              </a:r>
              <a:endParaRPr lang="en-US" sz="3200">
                <a:latin typeface="Verdana" panose="020B0604030504040204" pitchFamily="34" charset="0"/>
              </a:endParaRPr>
            </a:p>
          </p:txBody>
        </p:sp>
        <p:pic>
          <p:nvPicPr>
            <p:cNvPr id="30729" name="Picture 8" descr="index_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3" y="1595"/>
              <a:ext cx="278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6089" name="Picture 9" descr="index_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95951" y="4891089"/>
            <a:ext cx="3292475" cy="625475"/>
          </a:xfr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7585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22938" y="3195638"/>
              <a:ext cx="4103687" cy="109537"/>
            </p14:xfrm>
          </p:contentPart>
        </mc:Choice>
        <mc:Fallback>
          <p:pic>
            <p:nvPicPr>
              <p:cNvPr id="67585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16458" y="3189088"/>
                <a:ext cx="4116647" cy="1226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7591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86400" y="3549650"/>
              <a:ext cx="4763" cy="4763"/>
            </p14:xfrm>
          </p:contentPart>
        </mc:Choice>
        <mc:Fallback>
          <p:pic>
            <p:nvPicPr>
              <p:cNvPr id="67591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79805" y="3543055"/>
                <a:ext cx="17953" cy="179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7592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60988" y="3819525"/>
              <a:ext cx="4181475" cy="1919288"/>
            </p14:xfrm>
          </p:contentPart>
        </mc:Choice>
        <mc:Fallback>
          <p:pic>
            <p:nvPicPr>
              <p:cNvPr id="67592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354502" y="3813052"/>
                <a:ext cx="4194448" cy="19322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67593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40288" y="5360988"/>
              <a:ext cx="603250" cy="422275"/>
            </p14:xfrm>
          </p:contentPart>
        </mc:Choice>
        <mc:Fallback>
          <p:pic>
            <p:nvPicPr>
              <p:cNvPr id="67593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833809" y="5354508"/>
                <a:ext cx="616208" cy="4352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67594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64013" y="5880100"/>
              <a:ext cx="1031875" cy="265113"/>
            </p14:xfrm>
          </p:contentPart>
        </mc:Choice>
        <mc:Fallback>
          <p:pic>
            <p:nvPicPr>
              <p:cNvPr id="67594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157532" y="5873616"/>
                <a:ext cx="1044836" cy="27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67595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45150" y="5819775"/>
              <a:ext cx="312738" cy="242888"/>
            </p14:xfrm>
          </p:contentPart>
        </mc:Choice>
        <mc:Fallback>
          <p:pic>
            <p:nvPicPr>
              <p:cNvPr id="67595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638672" y="5813298"/>
                <a:ext cx="325694" cy="2558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67596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81750" y="5935663"/>
              <a:ext cx="695325" cy="388937"/>
            </p14:xfrm>
          </p:contentPart>
        </mc:Choice>
        <mc:Fallback>
          <p:pic>
            <p:nvPicPr>
              <p:cNvPr id="67596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375268" y="5929181"/>
                <a:ext cx="708288" cy="4019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67597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23188" y="5715000"/>
              <a:ext cx="2176462" cy="520700"/>
            </p14:xfrm>
          </p:contentPart>
        </mc:Choice>
        <mc:Fallback>
          <p:pic>
            <p:nvPicPr>
              <p:cNvPr id="67597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716708" y="5708518"/>
                <a:ext cx="2189421" cy="5336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67598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139363" y="5780088"/>
              <a:ext cx="1839912" cy="347662"/>
            </p14:xfrm>
          </p:contentPart>
        </mc:Choice>
        <mc:Fallback>
          <p:pic>
            <p:nvPicPr>
              <p:cNvPr id="67598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0132882" y="5773610"/>
                <a:ext cx="1852874" cy="36061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1981200" y="76201"/>
            <a:ext cx="8229600" cy="639763"/>
          </a:xfrm>
        </p:spPr>
        <p:txBody>
          <a:bodyPr/>
          <a:lstStyle/>
          <a:p>
            <a:r>
              <a:rPr lang="en-US" sz="3400"/>
              <a:t>Propagation of Errors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762000"/>
            <a:ext cx="8534400" cy="28956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mtClean="0"/>
              <a:t>Rule #1 (sum or difference rule):</a:t>
            </a:r>
          </a:p>
          <a:p>
            <a:pPr>
              <a:spcAft>
                <a:spcPts val="1200"/>
              </a:spcAft>
            </a:pPr>
            <a:r>
              <a:rPr lang="en-US" smtClean="0"/>
              <a:t>If  </a:t>
            </a:r>
            <a:r>
              <a:rPr lang="en-US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mtClean="0"/>
              <a:t>or  </a:t>
            </a:r>
            <a:r>
              <a:rPr lang="en-US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mtClean="0"/>
              <a:t>then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828800" y="3886200"/>
            <a:ext cx="8610600" cy="289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spcAft>
                <a:spcPts val="1200"/>
              </a:spcAft>
              <a:buFontTx/>
              <a:buChar char="•"/>
              <a:defRPr/>
            </a:pPr>
            <a:r>
              <a:rPr lang="en-US" sz="3200" kern="0" dirty="0">
                <a:latin typeface="+mn-lt"/>
                <a:cs typeface="+mn-cs"/>
              </a:rPr>
              <a:t>Rule #2 (product or division rule):</a:t>
            </a:r>
          </a:p>
          <a:p>
            <a:pPr marL="342900" indent="-342900" eaLnBrk="0" hangingPunct="0">
              <a:spcBef>
                <a:spcPct val="20000"/>
              </a:spcBef>
              <a:spcAft>
                <a:spcPts val="1200"/>
              </a:spcAft>
              <a:buFontTx/>
              <a:buChar char="•"/>
              <a:defRPr/>
            </a:pPr>
            <a:r>
              <a:rPr lang="en-US" sz="3200" kern="0" dirty="0">
                <a:latin typeface="+mn-lt"/>
                <a:cs typeface="+mn-cs"/>
              </a:rPr>
              <a:t>If  </a:t>
            </a:r>
            <a:r>
              <a:rPr lang="en-US" sz="3200" i="1" dirty="0" err="1">
                <a:latin typeface="Times New Roman"/>
                <a:cs typeface="Times New Roman"/>
              </a:rPr>
              <a:t>z</a:t>
            </a:r>
            <a:r>
              <a:rPr lang="en-US" sz="3200" dirty="0">
                <a:latin typeface="Times New Roman"/>
                <a:cs typeface="Times New Roman"/>
              </a:rPr>
              <a:t> = </a:t>
            </a:r>
            <a:r>
              <a:rPr lang="en-US" sz="3200" i="1" dirty="0" err="1">
                <a:latin typeface="Times New Roman"/>
                <a:cs typeface="Times New Roman"/>
              </a:rPr>
              <a:t>xy</a:t>
            </a:r>
            <a:endParaRPr lang="en-US" sz="3200" i="1" kern="0" dirty="0">
              <a:latin typeface="Times New Roman"/>
              <a:cs typeface="Times New Roman"/>
            </a:endParaRPr>
          </a:p>
          <a:p>
            <a:pPr marL="342900" indent="-342900" eaLnBrk="0" hangingPunct="0">
              <a:spcBef>
                <a:spcPct val="20000"/>
              </a:spcBef>
              <a:spcAft>
                <a:spcPts val="1200"/>
              </a:spcAft>
              <a:buFontTx/>
              <a:buChar char="•"/>
              <a:defRPr/>
            </a:pPr>
            <a:r>
              <a:rPr lang="en-US" sz="3200" kern="0" dirty="0">
                <a:latin typeface="+mn-lt"/>
                <a:cs typeface="+mn-cs"/>
              </a:rPr>
              <a:t>or  </a:t>
            </a:r>
            <a:r>
              <a:rPr lang="en-US" sz="3200" i="1" dirty="0" err="1">
                <a:latin typeface="Times New Roman"/>
                <a:cs typeface="Times New Roman"/>
              </a:rPr>
              <a:t>z</a:t>
            </a:r>
            <a:r>
              <a:rPr lang="en-US" sz="3200" dirty="0">
                <a:latin typeface="Times New Roman"/>
                <a:cs typeface="Times New Roman"/>
              </a:rPr>
              <a:t> = </a:t>
            </a:r>
            <a:r>
              <a:rPr lang="en-US" sz="3200" i="1" dirty="0" err="1">
                <a:latin typeface="Times New Roman"/>
                <a:cs typeface="Times New Roman"/>
              </a:rPr>
              <a:t>x</a:t>
            </a:r>
            <a:r>
              <a:rPr lang="en-US" sz="3200" dirty="0" err="1">
                <a:latin typeface="Times New Roman"/>
                <a:cs typeface="Times New Roman"/>
              </a:rPr>
              <a:t>/</a:t>
            </a:r>
            <a:r>
              <a:rPr lang="en-US" sz="3200" i="1" dirty="0" err="1">
                <a:latin typeface="Times New Roman"/>
                <a:cs typeface="Times New Roman"/>
              </a:rPr>
              <a:t>y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endParaRPr lang="en-US" sz="3200" kern="0" dirty="0">
              <a:latin typeface="Times New Roman"/>
              <a:cs typeface="Times New Roman"/>
            </a:endParaRPr>
          </a:p>
          <a:p>
            <a:pPr marL="342900" indent="-342900" eaLnBrk="0" hangingPunct="0">
              <a:spcBef>
                <a:spcPct val="20000"/>
              </a:spcBef>
              <a:spcAft>
                <a:spcPts val="1200"/>
              </a:spcAft>
              <a:buFontTx/>
              <a:buChar char="•"/>
              <a:defRPr/>
            </a:pPr>
            <a:r>
              <a:rPr lang="en-US" sz="3200" kern="0" dirty="0">
                <a:latin typeface="+mn-lt"/>
                <a:cs typeface="+mn-cs"/>
              </a:rPr>
              <a:t>               then</a:t>
            </a:r>
          </a:p>
        </p:txBody>
      </p:sp>
      <p:graphicFrame>
        <p:nvGraphicFramePr>
          <p:cNvPr id="90114" name="Object 2"/>
          <p:cNvGraphicFramePr>
            <a:graphicFrameLocks noChangeAspect="1"/>
          </p:cNvGraphicFramePr>
          <p:nvPr/>
        </p:nvGraphicFramePr>
        <p:xfrm>
          <a:off x="3124200" y="2916238"/>
          <a:ext cx="2895600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2" name="Equation" r:id="rId3" imgW="1104900" imgH="254000" progId="Equation.3">
                  <p:embed/>
                </p:oleObj>
              </mc:Choice>
              <mc:Fallback>
                <p:oleObj name="Equation" r:id="rId3" imgW="1104900" imgH="254000" progId="Equation.3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916238"/>
                        <a:ext cx="2895600" cy="665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15" name="Object 3"/>
          <p:cNvGraphicFramePr>
            <a:graphicFrameLocks noChangeAspect="1"/>
          </p:cNvGraphicFramePr>
          <p:nvPr/>
        </p:nvGraphicFramePr>
        <p:xfrm>
          <a:off x="5105401" y="5257800"/>
          <a:ext cx="4041775" cy="147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3" name="Equation" r:id="rId5" imgW="1422400" imgH="520700" progId="Equation.3">
                  <p:embed/>
                </p:oleObj>
              </mc:Choice>
              <mc:Fallback>
                <p:oleObj name="Equation" r:id="rId5" imgW="1422400" imgH="520700" progId="Equation.3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1" y="5257800"/>
                        <a:ext cx="4041775" cy="147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1799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81363" y="2025650"/>
              <a:ext cx="185737" cy="23813"/>
            </p14:xfrm>
          </p:contentPart>
        </mc:Choice>
        <mc:Fallback>
          <p:pic>
            <p:nvPicPr>
              <p:cNvPr id="31799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74871" y="2019252"/>
                <a:ext cx="198721" cy="366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1800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29050" y="2073275"/>
              <a:ext cx="227013" cy="19050"/>
            </p14:xfrm>
          </p:contentPart>
        </mc:Choice>
        <mc:Fallback>
          <p:pic>
            <p:nvPicPr>
              <p:cNvPr id="31800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822574" y="2066805"/>
                <a:ext cx="239965" cy="319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1801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76613" y="1325563"/>
              <a:ext cx="1108075" cy="338137"/>
            </p14:xfrm>
          </p:contentPart>
        </mc:Choice>
        <mc:Fallback>
          <p:pic>
            <p:nvPicPr>
              <p:cNvPr id="31801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370133" y="1319081"/>
                <a:ext cx="1121035" cy="3511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1802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48213" y="1266825"/>
              <a:ext cx="676275" cy="252413"/>
            </p14:xfrm>
          </p:contentPart>
        </mc:Choice>
        <mc:Fallback>
          <p:pic>
            <p:nvPicPr>
              <p:cNvPr id="31802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741735" y="1260344"/>
                <a:ext cx="689232" cy="2653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1803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38613" y="1600200"/>
              <a:ext cx="1781175" cy="354013"/>
            </p14:xfrm>
          </p:contentPart>
        </mc:Choice>
        <mc:Fallback>
          <p:pic>
            <p:nvPicPr>
              <p:cNvPr id="31803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132132" y="1593718"/>
                <a:ext cx="1794137" cy="3669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1804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64300" y="2716213"/>
              <a:ext cx="471488" cy="282575"/>
            </p14:xfrm>
          </p:contentPart>
        </mc:Choice>
        <mc:Fallback>
          <p:pic>
            <p:nvPicPr>
              <p:cNvPr id="31804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457822" y="2709734"/>
                <a:ext cx="484445" cy="2955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31805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86600" y="2316163"/>
              <a:ext cx="68263" cy="147637"/>
            </p14:xfrm>
          </p:contentPart>
        </mc:Choice>
        <mc:Fallback>
          <p:pic>
            <p:nvPicPr>
              <p:cNvPr id="31805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080133" y="2309681"/>
                <a:ext cx="81197" cy="16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1806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54888" y="2308225"/>
              <a:ext cx="1027112" cy="571500"/>
            </p14:xfrm>
          </p:contentPart>
        </mc:Choice>
        <mc:Fallback>
          <p:pic>
            <p:nvPicPr>
              <p:cNvPr id="31806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348390" y="2301747"/>
                <a:ext cx="1040109" cy="5844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1807" name="Ink 6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828088" y="2344738"/>
              <a:ext cx="274637" cy="284162"/>
            </p14:xfrm>
          </p:contentPart>
        </mc:Choice>
        <mc:Fallback>
          <p:pic>
            <p:nvPicPr>
              <p:cNvPr id="31807" name="Ink 6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821609" y="2338255"/>
                <a:ext cx="287595" cy="2971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31808" name="Ink 6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77150" y="2849563"/>
              <a:ext cx="1974850" cy="633412"/>
            </p14:xfrm>
          </p:contentPart>
        </mc:Choice>
        <mc:Fallback>
          <p:pic>
            <p:nvPicPr>
              <p:cNvPr id="31808" name="Ink 6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670669" y="2843081"/>
                <a:ext cx="1987812" cy="6463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31809" name="Ink 6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804400" y="2890838"/>
              <a:ext cx="66675" cy="85725"/>
            </p14:xfrm>
          </p:contentPart>
        </mc:Choice>
        <mc:Fallback>
          <p:pic>
            <p:nvPicPr>
              <p:cNvPr id="31809" name="Ink 6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9797913" y="2884355"/>
                <a:ext cx="79650" cy="9869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1981200" y="76201"/>
            <a:ext cx="8229600" cy="639763"/>
          </a:xfrm>
        </p:spPr>
        <p:txBody>
          <a:bodyPr/>
          <a:lstStyle/>
          <a:p>
            <a:r>
              <a:rPr lang="en-US" sz="3400"/>
              <a:t>Propagation of Errors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762000"/>
            <a:ext cx="8534400" cy="28956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Rule #2.1 (multiply by exact constant rule):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If 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dirty="0" smtClean="0"/>
              <a:t>and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 smtClean="0"/>
              <a:t> is an exact number, so that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0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dirty="0" smtClean="0"/>
              <a:t>then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828800" y="3886200"/>
            <a:ext cx="8610600" cy="289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spcAft>
                <a:spcPts val="1200"/>
              </a:spcAft>
              <a:buFontTx/>
              <a:buChar char="•"/>
              <a:defRPr/>
            </a:pPr>
            <a:r>
              <a:rPr lang="en-US" sz="3200" kern="0" dirty="0">
                <a:latin typeface="+mn-lt"/>
                <a:cs typeface="+mn-cs"/>
              </a:rPr>
              <a:t>Rule #3 (exponent rule):</a:t>
            </a:r>
          </a:p>
          <a:p>
            <a:pPr marL="342900" indent="-342900" eaLnBrk="0" hangingPunct="0">
              <a:spcBef>
                <a:spcPct val="20000"/>
              </a:spcBef>
              <a:spcAft>
                <a:spcPts val="1200"/>
              </a:spcAft>
              <a:buFontTx/>
              <a:buChar char="•"/>
              <a:defRPr/>
            </a:pPr>
            <a:r>
              <a:rPr lang="en-US" sz="3200" kern="0" dirty="0">
                <a:latin typeface="+mn-lt"/>
                <a:cs typeface="+mn-cs"/>
              </a:rPr>
              <a:t>If  </a:t>
            </a:r>
            <a:r>
              <a:rPr lang="en-US" sz="3200" i="1" dirty="0" err="1">
                <a:latin typeface="Times New Roman"/>
                <a:cs typeface="Times New Roman"/>
              </a:rPr>
              <a:t>z</a:t>
            </a:r>
            <a:r>
              <a:rPr lang="en-US" sz="3200" dirty="0">
                <a:latin typeface="Times New Roman"/>
                <a:cs typeface="Times New Roman"/>
              </a:rPr>
              <a:t> = </a:t>
            </a:r>
            <a:r>
              <a:rPr lang="en-US" sz="3200" i="1" dirty="0" err="1">
                <a:latin typeface="Times New Roman"/>
                <a:cs typeface="Times New Roman"/>
              </a:rPr>
              <a:t>x</a:t>
            </a:r>
            <a:r>
              <a:rPr lang="en-US" sz="3200" baseline="30000" dirty="0" err="1">
                <a:latin typeface="Times New Roman"/>
                <a:cs typeface="Times New Roman"/>
              </a:rPr>
              <a:t>n</a:t>
            </a:r>
            <a:endParaRPr lang="en-US" sz="3200" kern="0" baseline="30000" dirty="0">
              <a:latin typeface="Times New Roman"/>
              <a:cs typeface="Times New Roman"/>
            </a:endParaRPr>
          </a:p>
          <a:p>
            <a:pPr marL="342900" indent="-342900" eaLnBrk="0" hangingPunct="0">
              <a:spcBef>
                <a:spcPct val="20000"/>
              </a:spcBef>
              <a:spcAft>
                <a:spcPts val="1200"/>
              </a:spcAft>
              <a:buFontTx/>
              <a:buChar char="•"/>
              <a:defRPr/>
            </a:pPr>
            <a:r>
              <a:rPr lang="en-US" sz="3200" kern="0" dirty="0">
                <a:latin typeface="+mn-lt"/>
                <a:cs typeface="+mn-cs"/>
              </a:rPr>
              <a:t>then</a:t>
            </a:r>
          </a:p>
        </p:txBody>
      </p:sp>
      <p:graphicFrame>
        <p:nvGraphicFramePr>
          <p:cNvPr id="90114" name="Object 2"/>
          <p:cNvGraphicFramePr>
            <a:graphicFrameLocks noChangeAspect="1"/>
          </p:cNvGraphicFramePr>
          <p:nvPr/>
        </p:nvGraphicFramePr>
        <p:xfrm>
          <a:off x="3227389" y="2965450"/>
          <a:ext cx="1963737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31" name="Equation" r:id="rId3" imgW="749300" imgH="215900" progId="Equation.3">
                  <p:embed/>
                </p:oleObj>
              </mc:Choice>
              <mc:Fallback>
                <p:oleObj name="Equation" r:id="rId3" imgW="749300" imgH="215900" progId="Equation.3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7389" y="2965450"/>
                        <a:ext cx="1963737" cy="566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40" name="Object 4"/>
          <p:cNvGraphicFramePr>
            <a:graphicFrameLocks noChangeAspect="1"/>
          </p:cNvGraphicFramePr>
          <p:nvPr/>
        </p:nvGraphicFramePr>
        <p:xfrm>
          <a:off x="3238500" y="5397500"/>
          <a:ext cx="19431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32" name="Equation" r:id="rId5" imgW="685800" imgH="381000" progId="Equation.3">
                  <p:embed/>
                </p:oleObj>
              </mc:Choice>
              <mc:Fallback>
                <p:oleObj name="Equation" r:id="rId5" imgW="685800" imgH="381000" progId="Equation.3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0" y="5397500"/>
                        <a:ext cx="1943100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2823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73700" y="3052763"/>
              <a:ext cx="442913" cy="222250"/>
            </p14:xfrm>
          </p:contentPart>
        </mc:Choice>
        <mc:Fallback>
          <p:pic>
            <p:nvPicPr>
              <p:cNvPr id="32823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67218" y="3046290"/>
                <a:ext cx="455876" cy="2351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2824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76963" y="2768600"/>
              <a:ext cx="1549400" cy="439738"/>
            </p14:xfrm>
          </p:contentPart>
        </mc:Choice>
        <mc:Fallback>
          <p:pic>
            <p:nvPicPr>
              <p:cNvPr id="32824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70486" y="2762117"/>
                <a:ext cx="1562354" cy="4527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2825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08950" y="2859088"/>
              <a:ext cx="225425" cy="198437"/>
            </p14:xfrm>
          </p:contentPart>
        </mc:Choice>
        <mc:Fallback>
          <p:pic>
            <p:nvPicPr>
              <p:cNvPr id="32825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102468" y="2852605"/>
                <a:ext cx="238389" cy="2114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2826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67425" y="3335338"/>
              <a:ext cx="322263" cy="212725"/>
            </p14:xfrm>
          </p:contentPart>
        </mc:Choice>
        <mc:Fallback>
          <p:pic>
            <p:nvPicPr>
              <p:cNvPr id="32826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060944" y="3328859"/>
                <a:ext cx="335226" cy="2256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2827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05575" y="3259138"/>
              <a:ext cx="236538" cy="320675"/>
            </p14:xfrm>
          </p:contentPart>
        </mc:Choice>
        <mc:Fallback>
          <p:pic>
            <p:nvPicPr>
              <p:cNvPr id="32827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499095" y="3252660"/>
                <a:ext cx="249499" cy="3336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2828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18350" y="3270250"/>
              <a:ext cx="1841500" cy="250825"/>
            </p14:xfrm>
          </p:contentPart>
        </mc:Choice>
        <mc:Fallback>
          <p:pic>
            <p:nvPicPr>
              <p:cNvPr id="32828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111870" y="3263772"/>
                <a:ext cx="1854461" cy="2637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299831" y="1239786"/>
            <a:ext cx="480059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solidFill>
                  <a:srgbClr val="316598"/>
                </a:solidFill>
                <a:latin typeface="Times New Roman" charset="0"/>
              </a:rPr>
              <a:t>What is the approximate </a:t>
            </a:r>
            <a:r>
              <a:rPr lang="en-US" sz="3200" b="1" dirty="0" smtClean="0">
                <a:solidFill>
                  <a:srgbClr val="316598"/>
                </a:solidFill>
                <a:latin typeface="Times New Roman" charset="0"/>
              </a:rPr>
              <a:t>width of Canada? (West to East)</a:t>
            </a:r>
            <a:endParaRPr lang="en-US" sz="3200" b="1" dirty="0">
              <a:solidFill>
                <a:srgbClr val="316598"/>
              </a:solidFill>
              <a:latin typeface="Times New Roman" charset="0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974438" y="3048000"/>
            <a:ext cx="310719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>
              <a:buFontTx/>
              <a:buAutoNum type="alphaUcPeriod"/>
            </a:pPr>
            <a:r>
              <a:rPr lang="en-US" sz="2800" dirty="0">
                <a:latin typeface="Times New Roman" charset="0"/>
              </a:rPr>
              <a:t> </a:t>
            </a:r>
            <a:r>
              <a:rPr lang="en-US" sz="2800" dirty="0" smtClean="0">
                <a:latin typeface="Times New Roman" charset="0"/>
              </a:rPr>
              <a:t>50 km</a:t>
            </a:r>
          </a:p>
          <a:p>
            <a:pPr marL="342900" indent="-342900">
              <a:buFontTx/>
              <a:buAutoNum type="alphaUcPeriod"/>
            </a:pPr>
            <a:r>
              <a:rPr lang="en-US" sz="2800" dirty="0">
                <a:latin typeface="Times New Roman" charset="0"/>
              </a:rPr>
              <a:t> </a:t>
            </a:r>
            <a:r>
              <a:rPr lang="en-US" sz="2800" dirty="0" smtClean="0">
                <a:latin typeface="Times New Roman" charset="0"/>
              </a:rPr>
              <a:t>500 km</a:t>
            </a:r>
          </a:p>
          <a:p>
            <a:pPr marL="342900" indent="-342900">
              <a:buFontTx/>
              <a:buAutoNum type="alphaUcPeriod"/>
            </a:pPr>
            <a:r>
              <a:rPr lang="en-US" sz="2800" dirty="0">
                <a:latin typeface="Times New Roman" charset="0"/>
              </a:rPr>
              <a:t> </a:t>
            </a:r>
            <a:r>
              <a:rPr lang="en-US" sz="2800" dirty="0" smtClean="0">
                <a:latin typeface="Times New Roman" charset="0"/>
              </a:rPr>
              <a:t>5000 km</a:t>
            </a:r>
          </a:p>
          <a:p>
            <a:pPr marL="342900" indent="-342900">
              <a:buFontTx/>
              <a:buAutoNum type="alphaUcPeriod"/>
            </a:pPr>
            <a:r>
              <a:rPr lang="en-US" sz="2800" dirty="0">
                <a:latin typeface="Times New Roman" charset="0"/>
              </a:rPr>
              <a:t> </a:t>
            </a:r>
            <a:r>
              <a:rPr lang="en-US" sz="2800" dirty="0" smtClean="0">
                <a:latin typeface="Times New Roman" charset="0"/>
              </a:rPr>
              <a:t>50,000 km</a:t>
            </a:r>
          </a:p>
          <a:p>
            <a:pPr marL="342900" indent="-342900">
              <a:buFontTx/>
              <a:buAutoNum type="alphaUcPeriod"/>
            </a:pPr>
            <a:r>
              <a:rPr lang="en-US" sz="2800" dirty="0">
                <a:latin typeface="Times New Roman" charset="0"/>
              </a:rPr>
              <a:t> </a:t>
            </a:r>
            <a:r>
              <a:rPr lang="en-US" sz="2800" dirty="0" smtClean="0">
                <a:latin typeface="Times New Roman" charset="0"/>
              </a:rPr>
              <a:t>500,000 km</a:t>
            </a:r>
            <a:endParaRPr lang="en-US" sz="2800" dirty="0">
              <a:latin typeface="Times New Roman" charset="0"/>
            </a:endParaRP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305800" cy="715962"/>
          </a:xfrm>
        </p:spPr>
        <p:txBody>
          <a:bodyPr/>
          <a:lstStyle/>
          <a:p>
            <a:pPr algn="l" eaLnBrk="1" hangingPunct="1"/>
            <a:r>
              <a:rPr lang="en-US" sz="3200" dirty="0" smtClean="0"/>
              <a:t>Clicker Question 2</a:t>
            </a:r>
            <a:endParaRPr lang="en-US" sz="3200" dirty="0"/>
          </a:p>
        </p:txBody>
      </p:sp>
      <p:pic>
        <p:nvPicPr>
          <p:cNvPr id="36866" name="Picture 2" descr="http://www65.statcan.gc.ca/acyb04/1967/img/acyb04_19671327-e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100" y="306041"/>
            <a:ext cx="5351332" cy="486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32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52400"/>
            <a:ext cx="10325100" cy="1066800"/>
          </a:xfrm>
        </p:spPr>
        <p:txBody>
          <a:bodyPr/>
          <a:lstStyle/>
          <a:p>
            <a:pPr eaLnBrk="1" hangingPunct="1"/>
            <a:r>
              <a:rPr lang="en-CA" dirty="0" smtClean="0"/>
              <a:t>What is the error in the mean of </a:t>
            </a:r>
            <a:r>
              <a:rPr lang="en-C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CA" dirty="0" smtClean="0"/>
              <a:t> measurements with the </a:t>
            </a:r>
            <a:r>
              <a:rPr lang="en-CA" b="1" dirty="0" smtClean="0"/>
              <a:t>same</a:t>
            </a:r>
            <a:r>
              <a:rPr lang="en-CA" dirty="0" smtClean="0"/>
              <a:t> error </a:t>
            </a:r>
            <a:r>
              <a:rPr lang="en-C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CA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C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1" hangingPunct="1"/>
            <a:endParaRPr lang="en-CA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2705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50938" y="1355725"/>
              <a:ext cx="307975" cy="257175"/>
            </p14:xfrm>
          </p:contentPart>
        </mc:Choice>
        <mc:Fallback>
          <p:pic>
            <p:nvPicPr>
              <p:cNvPr id="72705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44454" y="1349242"/>
                <a:ext cx="320942" cy="2701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270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73213" y="1368425"/>
              <a:ext cx="498475" cy="222250"/>
            </p14:xfrm>
          </p:contentPart>
        </mc:Choice>
        <mc:Fallback>
          <p:pic>
            <p:nvPicPr>
              <p:cNvPr id="7270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66730" y="1361941"/>
                <a:ext cx="511441" cy="2352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270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19325" y="1430338"/>
              <a:ext cx="15875" cy="65087"/>
            </p14:xfrm>
          </p:contentPart>
        </mc:Choice>
        <mc:Fallback>
          <p:pic>
            <p:nvPicPr>
              <p:cNvPr id="7270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12831" y="1423865"/>
                <a:ext cx="28864" cy="780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270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40113" y="1344613"/>
              <a:ext cx="254000" cy="319087"/>
            </p14:xfrm>
          </p:contentPart>
        </mc:Choice>
        <mc:Fallback>
          <p:pic>
            <p:nvPicPr>
              <p:cNvPr id="7270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33637" y="1338130"/>
                <a:ext cx="266952" cy="3320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72709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84613" y="1454150"/>
              <a:ext cx="114300" cy="82550"/>
            </p14:xfrm>
          </p:contentPart>
        </mc:Choice>
        <mc:Fallback>
          <p:pic>
            <p:nvPicPr>
              <p:cNvPr id="72709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78143" y="1447661"/>
                <a:ext cx="127240" cy="955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7271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83088" y="1239838"/>
              <a:ext cx="569912" cy="428625"/>
            </p14:xfrm>
          </p:contentPart>
        </mc:Choice>
        <mc:Fallback>
          <p:pic>
            <p:nvPicPr>
              <p:cNvPr id="7271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376608" y="1233360"/>
                <a:ext cx="582873" cy="4415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72711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56213" y="1416050"/>
              <a:ext cx="152400" cy="142875"/>
            </p14:xfrm>
          </p:contentPart>
        </mc:Choice>
        <mc:Fallback>
          <p:pic>
            <p:nvPicPr>
              <p:cNvPr id="72711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249728" y="1409572"/>
                <a:ext cx="165370" cy="1558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72712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34038" y="1336675"/>
              <a:ext cx="377825" cy="247650"/>
            </p14:xfrm>
          </p:contentPart>
        </mc:Choice>
        <mc:Fallback>
          <p:pic>
            <p:nvPicPr>
              <p:cNvPr id="72712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627561" y="1330196"/>
                <a:ext cx="390779" cy="2606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72713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94438" y="1379538"/>
              <a:ext cx="127000" cy="122237"/>
            </p14:xfrm>
          </p:contentPart>
        </mc:Choice>
        <mc:Fallback>
          <p:pic>
            <p:nvPicPr>
              <p:cNvPr id="72713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287962" y="1373067"/>
                <a:ext cx="139952" cy="135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72714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69088" y="1141413"/>
              <a:ext cx="1379537" cy="477837"/>
            </p14:xfrm>
          </p:contentPart>
        </mc:Choice>
        <mc:Fallback>
          <p:pic>
            <p:nvPicPr>
              <p:cNvPr id="72714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662608" y="1134931"/>
                <a:ext cx="1392497" cy="4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72715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82013" y="1319213"/>
              <a:ext cx="1450975" cy="722312"/>
            </p14:xfrm>
          </p:contentPart>
        </mc:Choice>
        <mc:Fallback>
          <p:pic>
            <p:nvPicPr>
              <p:cNvPr id="72715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475532" y="1312732"/>
                <a:ext cx="1463937" cy="7352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72716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269538" y="2749550"/>
              <a:ext cx="1539875" cy="304800"/>
            </p14:xfrm>
          </p:contentPart>
        </mc:Choice>
        <mc:Fallback>
          <p:pic>
            <p:nvPicPr>
              <p:cNvPr id="72716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0263057" y="2743073"/>
                <a:ext cx="1552836" cy="3177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72717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11850" y="1901825"/>
              <a:ext cx="334963" cy="244475"/>
            </p14:xfrm>
          </p:contentPart>
        </mc:Choice>
        <mc:Fallback>
          <p:pic>
            <p:nvPicPr>
              <p:cNvPr id="72717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905367" y="1895344"/>
                <a:ext cx="347929" cy="2574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72718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60450" y="2171700"/>
              <a:ext cx="1365250" cy="401638"/>
            </p14:xfrm>
          </p:contentPart>
        </mc:Choice>
        <mc:Fallback>
          <p:pic>
            <p:nvPicPr>
              <p:cNvPr id="72718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053969" y="2165222"/>
                <a:ext cx="1378211" cy="4145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72719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94013" y="2266950"/>
              <a:ext cx="360362" cy="258763"/>
            </p14:xfrm>
          </p:contentPart>
        </mc:Choice>
        <mc:Fallback>
          <p:pic>
            <p:nvPicPr>
              <p:cNvPr id="72719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887533" y="2260472"/>
                <a:ext cx="373322" cy="2717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72720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24263" y="2178050"/>
              <a:ext cx="679450" cy="355600"/>
            </p14:xfrm>
          </p:contentPart>
        </mc:Choice>
        <mc:Fallback>
          <p:pic>
            <p:nvPicPr>
              <p:cNvPr id="72720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617782" y="2171565"/>
                <a:ext cx="692412" cy="3685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72721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65675" y="2401888"/>
              <a:ext cx="839788" cy="188912"/>
            </p14:xfrm>
          </p:contentPart>
        </mc:Choice>
        <mc:Fallback>
          <p:pic>
            <p:nvPicPr>
              <p:cNvPr id="72721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759196" y="2395399"/>
                <a:ext cx="852747" cy="2018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72722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57888" y="2328863"/>
              <a:ext cx="258762" cy="255587"/>
            </p14:xfrm>
          </p:contentPart>
        </mc:Choice>
        <mc:Fallback>
          <p:pic>
            <p:nvPicPr>
              <p:cNvPr id="72722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951410" y="2322383"/>
                <a:ext cx="271718" cy="2685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72723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15113" y="2416175"/>
              <a:ext cx="730250" cy="215900"/>
            </p14:xfrm>
          </p:contentPart>
        </mc:Choice>
        <mc:Fallback>
          <p:pic>
            <p:nvPicPr>
              <p:cNvPr id="72723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608638" y="2409698"/>
                <a:ext cx="743200" cy="2288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72724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78713" y="2427288"/>
              <a:ext cx="30162" cy="128587"/>
            </p14:xfrm>
          </p:contentPart>
        </mc:Choice>
        <mc:Fallback>
          <p:pic>
            <p:nvPicPr>
              <p:cNvPr id="72724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472250" y="2420805"/>
                <a:ext cx="43089" cy="1415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72725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78138" y="2979738"/>
              <a:ext cx="1311275" cy="363537"/>
            </p14:xfrm>
          </p:contentPart>
        </mc:Choice>
        <mc:Fallback>
          <p:pic>
            <p:nvPicPr>
              <p:cNvPr id="72725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871657" y="2973310"/>
                <a:ext cx="1324237" cy="3763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72726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75163" y="2743200"/>
              <a:ext cx="1343025" cy="831850"/>
            </p14:xfrm>
          </p:contentPart>
        </mc:Choice>
        <mc:Fallback>
          <p:pic>
            <p:nvPicPr>
              <p:cNvPr id="72726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468684" y="2736721"/>
                <a:ext cx="1355984" cy="8448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72727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37263" y="3152775"/>
              <a:ext cx="138112" cy="119063"/>
            </p14:xfrm>
          </p:contentPart>
        </mc:Choice>
        <mc:Fallback>
          <p:pic>
            <p:nvPicPr>
              <p:cNvPr id="72727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030789" y="3146300"/>
                <a:ext cx="151060" cy="1320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72728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16675" y="2952750"/>
              <a:ext cx="2189163" cy="444500"/>
            </p14:xfrm>
          </p:contentPart>
        </mc:Choice>
        <mc:Fallback>
          <p:pic>
            <p:nvPicPr>
              <p:cNvPr id="72728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410195" y="2946277"/>
                <a:ext cx="2202123" cy="4574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72729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186863" y="2770188"/>
              <a:ext cx="2663825" cy="661987"/>
            </p14:xfrm>
          </p:contentPart>
        </mc:Choice>
        <mc:Fallback>
          <p:pic>
            <p:nvPicPr>
              <p:cNvPr id="72729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9180383" y="2763698"/>
                <a:ext cx="2676784" cy="6749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72730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17825" y="3479800"/>
              <a:ext cx="6243638" cy="631825"/>
            </p14:xfrm>
          </p:contentPart>
        </mc:Choice>
        <mc:Fallback>
          <p:pic>
            <p:nvPicPr>
              <p:cNvPr id="72730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911344" y="3473283"/>
                <a:ext cx="6256599" cy="6448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72731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8675" y="4362450"/>
              <a:ext cx="1679575" cy="392113"/>
            </p14:xfrm>
          </p:contentPart>
        </mc:Choice>
        <mc:Fallback>
          <p:pic>
            <p:nvPicPr>
              <p:cNvPr id="72731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822194" y="4355969"/>
                <a:ext cx="1692536" cy="4050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72732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13075" y="4594225"/>
              <a:ext cx="71438" cy="182563"/>
            </p14:xfrm>
          </p:contentPart>
        </mc:Choice>
        <mc:Fallback>
          <p:pic>
            <p:nvPicPr>
              <p:cNvPr id="72732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006581" y="4587743"/>
                <a:ext cx="84427" cy="1955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72733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28988" y="4330700"/>
              <a:ext cx="957262" cy="403225"/>
            </p14:xfrm>
          </p:contentPart>
        </mc:Choice>
        <mc:Fallback>
          <p:pic>
            <p:nvPicPr>
              <p:cNvPr id="72733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322508" y="4324220"/>
                <a:ext cx="970222" cy="4161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72734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78363" y="4391025"/>
              <a:ext cx="347662" cy="522288"/>
            </p14:xfrm>
          </p:contentPart>
        </mc:Choice>
        <mc:Fallback>
          <p:pic>
            <p:nvPicPr>
              <p:cNvPr id="72734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671885" y="4384546"/>
                <a:ext cx="360618" cy="5352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72735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03850" y="4505325"/>
              <a:ext cx="522288" cy="231775"/>
            </p14:xfrm>
          </p:contentPart>
        </mc:Choice>
        <mc:Fallback>
          <p:pic>
            <p:nvPicPr>
              <p:cNvPr id="72735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397371" y="4498867"/>
                <a:ext cx="535246" cy="2446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72736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54725" y="4389438"/>
              <a:ext cx="255588" cy="312737"/>
            </p14:xfrm>
          </p:contentPart>
        </mc:Choice>
        <mc:Fallback>
          <p:pic>
            <p:nvPicPr>
              <p:cNvPr id="72736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048236" y="4382930"/>
                <a:ext cx="268566" cy="3257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72737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91300" y="4411663"/>
              <a:ext cx="1524000" cy="338137"/>
            </p14:xfrm>
          </p:contentPart>
        </mc:Choice>
        <mc:Fallback>
          <p:pic>
            <p:nvPicPr>
              <p:cNvPr id="72737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584819" y="4405188"/>
                <a:ext cx="1536961" cy="3510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72738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63863" y="5151438"/>
              <a:ext cx="2806700" cy="915987"/>
            </p14:xfrm>
          </p:contentPart>
        </mc:Choice>
        <mc:Fallback>
          <p:pic>
            <p:nvPicPr>
              <p:cNvPr id="72738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957383" y="5144957"/>
                <a:ext cx="2819661" cy="9289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72739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75375" y="4803775"/>
              <a:ext cx="5857875" cy="1206500"/>
            </p14:xfrm>
          </p:contentPart>
        </mc:Choice>
        <mc:Fallback>
          <p:pic>
            <p:nvPicPr>
              <p:cNvPr id="72739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168895" y="4797294"/>
                <a:ext cx="5870835" cy="12194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72740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29075" y="6132513"/>
              <a:ext cx="935038" cy="366712"/>
            </p14:xfrm>
          </p:contentPart>
        </mc:Choice>
        <mc:Fallback>
          <p:pic>
            <p:nvPicPr>
              <p:cNvPr id="72740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022594" y="6126029"/>
                <a:ext cx="948000" cy="37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72741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97500" y="6178550"/>
              <a:ext cx="812800" cy="585788"/>
            </p14:xfrm>
          </p:contentPart>
        </mc:Choice>
        <mc:Fallback>
          <p:pic>
            <p:nvPicPr>
              <p:cNvPr id="72741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391021" y="6172069"/>
                <a:ext cx="825759" cy="5987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72742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15138" y="6291263"/>
              <a:ext cx="315912" cy="171450"/>
            </p14:xfrm>
          </p:contentPart>
        </mc:Choice>
        <mc:Fallback>
          <p:pic>
            <p:nvPicPr>
              <p:cNvPr id="72742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808661" y="6284780"/>
                <a:ext cx="328865" cy="1844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72743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15213" y="6184900"/>
              <a:ext cx="804862" cy="306388"/>
            </p14:xfrm>
          </p:contentPart>
        </mc:Choice>
        <mc:Fallback>
          <p:pic>
            <p:nvPicPr>
              <p:cNvPr id="72743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408734" y="6178419"/>
                <a:ext cx="817820" cy="3193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72744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93138" y="6156325"/>
              <a:ext cx="252412" cy="254000"/>
            </p14:xfrm>
          </p:contentPart>
        </mc:Choice>
        <mc:Fallback>
          <p:pic>
            <p:nvPicPr>
              <p:cNvPr id="72744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8586657" y="6149849"/>
                <a:ext cx="265375" cy="2669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72745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145588" y="6237288"/>
              <a:ext cx="831850" cy="212725"/>
            </p14:xfrm>
          </p:contentPart>
        </mc:Choice>
        <mc:Fallback>
          <p:pic>
            <p:nvPicPr>
              <p:cNvPr id="72745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9139109" y="6230809"/>
                <a:ext cx="844808" cy="2256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72746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21163" y="1738313"/>
              <a:ext cx="3910012" cy="42862"/>
            </p14:xfrm>
          </p:contentPart>
        </mc:Choice>
        <mc:Fallback>
          <p:pic>
            <p:nvPicPr>
              <p:cNvPr id="72746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4214683" y="1732841"/>
                <a:ext cx="3922972" cy="538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72747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66150" y="2932113"/>
              <a:ext cx="109538" cy="122237"/>
            </p14:xfrm>
          </p:contentPart>
        </mc:Choice>
        <mc:Fallback>
          <p:pic>
            <p:nvPicPr>
              <p:cNvPr id="72747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8559664" y="2925623"/>
                <a:ext cx="122510" cy="1352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72748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68875" y="2744788"/>
              <a:ext cx="4049713" cy="193675"/>
            </p14:xfrm>
          </p:contentPart>
        </mc:Choice>
        <mc:Fallback>
          <p:pic>
            <p:nvPicPr>
              <p:cNvPr id="72748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4962395" y="2738308"/>
                <a:ext cx="4062673" cy="2066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72749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57613" y="5949950"/>
              <a:ext cx="2927350" cy="849313"/>
            </p14:xfrm>
          </p:contentPart>
        </mc:Choice>
        <mc:Fallback>
          <p:pic>
            <p:nvPicPr>
              <p:cNvPr id="72749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751138" y="5943472"/>
                <a:ext cx="2940300" cy="86226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3497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z="3600"/>
              <a:t>The Error in the Mean</a:t>
            </a:r>
            <a:endParaRPr lang="en-US" sz="360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219200"/>
            <a:ext cx="8382000" cy="3429000"/>
          </a:xfrm>
        </p:spPr>
        <p:txBody>
          <a:bodyPr/>
          <a:lstStyle/>
          <a:p>
            <a:pPr eaLnBrk="1" hangingPunct="1"/>
            <a:r>
              <a:rPr lang="en-CA" smtClean="0"/>
              <a:t>Many individual, independent measurements are repeated </a:t>
            </a:r>
            <a:r>
              <a:rPr lang="en-CA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CA" smtClean="0"/>
              <a:t> times</a:t>
            </a:r>
          </a:p>
          <a:p>
            <a:pPr eaLnBrk="1" hangingPunct="1"/>
            <a:r>
              <a:rPr lang="en-CA" smtClean="0"/>
              <a:t>Each individual measurement has the same error </a:t>
            </a:r>
            <a:r>
              <a:rPr lang="en-CA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CA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pPr eaLnBrk="1" hangingPunct="1"/>
            <a:r>
              <a:rPr lang="en-CA" smtClean="0"/>
              <a:t>Using error propagation you can show that the error in the estimated mean is:</a:t>
            </a:r>
          </a:p>
          <a:p>
            <a:pPr eaLnBrk="1" hangingPunct="1"/>
            <a:endParaRPr lang="en-CA" i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6562" name="Object 2"/>
          <p:cNvGraphicFramePr>
            <a:graphicFrameLocks noChangeAspect="1"/>
          </p:cNvGraphicFramePr>
          <p:nvPr/>
        </p:nvGraphicFramePr>
        <p:xfrm>
          <a:off x="5257801" y="4876800"/>
          <a:ext cx="2151063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2" name="Equation" r:id="rId3" imgW="762000" imgH="393700" progId="Equation.3">
                  <p:embed/>
                </p:oleObj>
              </mc:Choice>
              <mc:Fallback>
                <p:oleObj name="Equation" r:id="rId3" imgW="762000" imgH="393700" progId="Equation.3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1" y="4876800"/>
                        <a:ext cx="2151063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Placeholder 2"/>
          <p:cNvSpPr>
            <a:spLocks noGrp="1"/>
          </p:cNvSpPr>
          <p:nvPr>
            <p:ph type="body" sz="half" idx="1"/>
          </p:nvPr>
        </p:nvSpPr>
        <p:spPr>
          <a:xfrm>
            <a:off x="1981200" y="304800"/>
            <a:ext cx="8382000" cy="6096000"/>
          </a:xfrm>
        </p:spPr>
        <p:txBody>
          <a:bodyPr/>
          <a:lstStyle/>
          <a:p>
            <a:r>
              <a:rPr lang="en-US" sz="2400"/>
              <a:t>You wish to know the time it takes to travel from Finch station to Yonge/Bloor by subway.  You ask 10 people to take a stopwatch and time the trip.  After analyzing all the data you find that it takes an average of 26 minutes and 40 seconds, with an error in this average of ±  100 seconds.</a:t>
            </a:r>
          </a:p>
          <a:p>
            <a:r>
              <a:rPr lang="en-US" sz="2400"/>
              <a:t>If you expand your survey and ask 1000 people to time the trip, when you analyze the data, what would you expect to be the error in the average time?</a:t>
            </a:r>
          </a:p>
          <a:p>
            <a:pPr>
              <a:buFontTx/>
              <a:buAutoNum type="alphaUcPeriod"/>
            </a:pPr>
            <a:r>
              <a:rPr lang="en-US" sz="2400"/>
              <a:t>100 seconds</a:t>
            </a:r>
          </a:p>
          <a:p>
            <a:pPr>
              <a:buFontTx/>
              <a:buAutoNum type="alphaUcPeriod"/>
            </a:pPr>
            <a:r>
              <a:rPr lang="en-US" sz="2400"/>
              <a:t>50 seconds</a:t>
            </a:r>
          </a:p>
          <a:p>
            <a:pPr>
              <a:buFontTx/>
              <a:buAutoNum type="alphaUcPeriod"/>
            </a:pPr>
            <a:r>
              <a:rPr lang="en-US" sz="2400"/>
              <a:t>10 seconds</a:t>
            </a:r>
          </a:p>
          <a:p>
            <a:pPr>
              <a:buFontTx/>
              <a:buAutoNum type="alphaUcPeriod"/>
            </a:pPr>
            <a:r>
              <a:rPr lang="en-US" sz="2400"/>
              <a:t>1 second</a:t>
            </a:r>
          </a:p>
          <a:p>
            <a:pPr>
              <a:buFontTx/>
              <a:buAutoNum type="alphaUcPeriod"/>
            </a:pPr>
            <a:r>
              <a:rPr lang="en-US" sz="2400"/>
              <a:t>0.05 seconds</a:t>
            </a:r>
          </a:p>
        </p:txBody>
      </p:sp>
      <p:pic>
        <p:nvPicPr>
          <p:cNvPr id="3481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064000"/>
            <a:ext cx="3810000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/>
          <p:cNvSpPr txBox="1">
            <a:spLocks noChangeArrowheads="1"/>
          </p:cNvSpPr>
          <p:nvPr/>
        </p:nvSpPr>
        <p:spPr bwMode="auto">
          <a:xfrm rot="16200000">
            <a:off x="-3261519" y="3185319"/>
            <a:ext cx="83058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 kern="0" dirty="0" smtClean="0"/>
              <a:t>Clicker Question 5</a:t>
            </a:r>
            <a:endParaRPr lang="en-US" sz="3200" kern="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4753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24500" y="5013325"/>
              <a:ext cx="12700" cy="1588"/>
            </p14:xfrm>
          </p:contentPart>
        </mc:Choice>
        <mc:Fallback>
          <p:pic>
            <p:nvPicPr>
              <p:cNvPr id="74753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17969" y="5003797"/>
                <a:ext cx="25763" cy="2064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1"/>
            <a:ext cx="8229600" cy="639763"/>
          </a:xfrm>
        </p:spPr>
        <p:txBody>
          <a:bodyPr/>
          <a:lstStyle/>
          <a:p>
            <a:pPr eaLnBrk="1" hangingPunct="1"/>
            <a:r>
              <a:rPr lang="en-CA" sz="3200"/>
              <a:t>Significant Figures</a:t>
            </a:r>
            <a:endParaRPr lang="en-US" sz="320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762000"/>
            <a:ext cx="8610600" cy="5791200"/>
          </a:xfrm>
        </p:spPr>
        <p:txBody>
          <a:bodyPr/>
          <a:lstStyle/>
          <a:p>
            <a:pPr eaLnBrk="1" hangingPunct="1"/>
            <a:r>
              <a:rPr lang="en-US" dirty="0" smtClean="0"/>
              <a:t>Discussed in Section 1.8 of Knight Ch.1</a:t>
            </a:r>
          </a:p>
          <a:p>
            <a:pPr eaLnBrk="1" hangingPunct="1"/>
            <a:r>
              <a:rPr lang="en-US" dirty="0" smtClean="0"/>
              <a:t>The rules for significant figures when errors are involved are:</a:t>
            </a:r>
          </a:p>
          <a:p>
            <a:pPr>
              <a:buFontTx/>
              <a:buAutoNum type="arabicPeriod"/>
            </a:pPr>
            <a:r>
              <a:rPr lang="en-US" b="1" dirty="0" smtClean="0"/>
              <a:t>Errors should be specified to one or two significant figures.</a:t>
            </a:r>
            <a:endParaRPr lang="en-US" dirty="0" smtClean="0"/>
          </a:p>
          <a:p>
            <a:pPr>
              <a:buFontTx/>
              <a:buAutoNum type="arabicPeriod"/>
            </a:pPr>
            <a:r>
              <a:rPr lang="en-US" b="1" dirty="0" smtClean="0"/>
              <a:t>The most precise column in the number for the error should also be the most precise column in the number for the value.</a:t>
            </a:r>
            <a:endParaRPr lang="en-US" dirty="0" smtClean="0"/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1992314" y="1844676"/>
            <a:ext cx="37433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1"/>
            <a:ext cx="8229600" cy="639763"/>
          </a:xfrm>
        </p:spPr>
        <p:txBody>
          <a:bodyPr/>
          <a:lstStyle/>
          <a:p>
            <a:pPr eaLnBrk="1" hangingPunct="1"/>
            <a:r>
              <a:rPr lang="en-CA" sz="3200" dirty="0" smtClean="0"/>
              <a:t>Clicker Question 6</a:t>
            </a:r>
            <a:endParaRPr lang="en-US" sz="3200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762000"/>
            <a:ext cx="8610600" cy="5791200"/>
          </a:xfrm>
        </p:spPr>
        <p:txBody>
          <a:bodyPr/>
          <a:lstStyle/>
          <a:p>
            <a:pPr eaLnBrk="1" hangingPunct="1"/>
            <a:r>
              <a:rPr lang="en-US" dirty="0" smtClean="0"/>
              <a:t>Example: If a calculated result is d = 7.056 +/- 0.705 m, how should you report this?</a:t>
            </a:r>
          </a:p>
          <a:p>
            <a:pPr marL="0" indent="0" eaLnBrk="1" hangingPunct="1">
              <a:buNone/>
            </a:pPr>
            <a:endParaRPr lang="en-US" dirty="0" smtClean="0"/>
          </a:p>
          <a:p>
            <a:pPr marL="514350" indent="-514350" eaLnBrk="1" hangingPunct="1">
              <a:buFont typeface="+mj-lt"/>
              <a:buAutoNum type="alphaUcPeriod"/>
            </a:pPr>
            <a:r>
              <a:rPr lang="en-US" dirty="0" smtClean="0"/>
              <a:t>7.1 ± 0.7 m</a:t>
            </a:r>
          </a:p>
          <a:p>
            <a:pPr marL="514350" indent="-514350" eaLnBrk="1" hangingPunct="1">
              <a:buFont typeface="+mj-lt"/>
              <a:buAutoNum type="alphaUcPeriod"/>
            </a:pPr>
            <a:r>
              <a:rPr lang="en-US" dirty="0" smtClean="0"/>
              <a:t>7.06 ± 0.71 m</a:t>
            </a:r>
          </a:p>
          <a:p>
            <a:pPr marL="514350" indent="-514350" eaLnBrk="1" hangingPunct="1">
              <a:buFont typeface="+mj-lt"/>
              <a:buAutoNum type="alphaUcPeriod"/>
            </a:pPr>
            <a:r>
              <a:rPr lang="en-US" dirty="0" smtClean="0"/>
              <a:t>7.056 ± 0.705 m</a:t>
            </a:r>
          </a:p>
          <a:p>
            <a:pPr marL="514350" indent="-514350" eaLnBrk="1" hangingPunct="1">
              <a:buFont typeface="+mj-lt"/>
              <a:buAutoNum type="alphaUcPeriod"/>
            </a:pPr>
            <a:r>
              <a:rPr lang="en-US" dirty="0" smtClean="0"/>
              <a:t>Any of the above</a:t>
            </a:r>
          </a:p>
          <a:p>
            <a:pPr marL="514350" indent="-514350" eaLnBrk="1" hangingPunct="1">
              <a:buFont typeface="+mj-lt"/>
              <a:buAutoNum type="alphaUcPeriod"/>
            </a:pPr>
            <a:r>
              <a:rPr lang="en-US" dirty="0" smtClean="0"/>
              <a:t>Either A or B, but not C 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7234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1"/>
            <a:ext cx="8229600" cy="792163"/>
          </a:xfrm>
        </p:spPr>
        <p:txBody>
          <a:bodyPr/>
          <a:lstStyle/>
          <a:p>
            <a:pPr eaLnBrk="1" hangingPunct="1"/>
            <a:r>
              <a:rPr lang="en-US" smtClean="0"/>
              <a:t>Before Class 4 on Wednesday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066800"/>
            <a:ext cx="9067800" cy="5257800"/>
          </a:xfrm>
        </p:spPr>
        <p:txBody>
          <a:bodyPr/>
          <a:lstStyle/>
          <a:p>
            <a:pPr eaLnBrk="1" hangingPunct="1"/>
            <a:r>
              <a:rPr lang="en-US" dirty="0" smtClean="0"/>
              <a:t>Please read Chapter 2, Sections 2.1-2.4 of Knight (or at least watch the pre-class video for Class 4)</a:t>
            </a:r>
          </a:p>
          <a:p>
            <a:pPr eaLnBrk="1" hangingPunct="1"/>
            <a:r>
              <a:rPr lang="en-US" dirty="0" smtClean="0"/>
              <a:t>Please do the pre-class quiz before Wednesday at 8:00am.</a:t>
            </a:r>
          </a:p>
          <a:p>
            <a:pPr eaLnBrk="1" hangingPunct="1"/>
            <a:r>
              <a:rPr lang="en-US" dirty="0" smtClean="0"/>
              <a:t>Don’t forget to start the Problem Set due Sunday – there’s no time limit, just a deadline</a:t>
            </a:r>
          </a:p>
          <a:p>
            <a:pPr eaLnBrk="1" hangingPunct="1"/>
            <a:r>
              <a:rPr lang="en-US" dirty="0" smtClean="0"/>
              <a:t>Something to think about:  Does constant velocity imply constant acceleration?  Does constant acceleration imply constant velocity?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838325" y="228600"/>
            <a:ext cx="8401050" cy="653653"/>
          </a:xfrm>
        </p:spPr>
        <p:txBody>
          <a:bodyPr/>
          <a:lstStyle/>
          <a:p>
            <a:r>
              <a:rPr lang="en-US" sz="3000" b="1" dirty="0"/>
              <a:t>Class 3 </a:t>
            </a:r>
            <a:r>
              <a:rPr lang="en-US" sz="3000" b="1" dirty="0" err="1"/>
              <a:t>Preclass</a:t>
            </a:r>
            <a:r>
              <a:rPr lang="en-US" sz="3000" b="1" dirty="0"/>
              <a:t> Quiz on </a:t>
            </a:r>
            <a:r>
              <a:rPr lang="en-US" sz="3000" b="1" dirty="0" err="1"/>
              <a:t>MasteringPhysics</a:t>
            </a:r>
            <a:endParaRPr lang="en-US" sz="3000" b="1" dirty="0"/>
          </a:p>
        </p:txBody>
      </p:sp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838200" y="1143000"/>
            <a:ext cx="10668000" cy="4978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>
              <a:spcAft>
                <a:spcPts val="90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800" dirty="0"/>
              <a:t>This was due this morning at 8:00am</a:t>
            </a:r>
          </a:p>
          <a:p>
            <a:pPr marL="342900" indent="-342900">
              <a:spcAft>
                <a:spcPts val="90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800" dirty="0" smtClean="0"/>
              <a:t>864 </a:t>
            </a:r>
            <a:r>
              <a:rPr lang="en-US" sz="2800" dirty="0"/>
              <a:t>students submitted the quiz on time</a:t>
            </a:r>
          </a:p>
          <a:p>
            <a:pPr marL="342900" indent="-342900">
              <a:spcAft>
                <a:spcPts val="90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800" dirty="0"/>
              <a:t>69% correct: If a digital thermometer reads 12.8°C and the error specified in the manual is “half the last digit”, in this case it would be ±0.05°C.</a:t>
            </a:r>
            <a:endParaRPr lang="en-US" sz="2800" dirty="0"/>
          </a:p>
          <a:p>
            <a:pPr marL="342900" indent="-342900">
              <a:spcAft>
                <a:spcPts val="90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800" dirty="0"/>
              <a:t>78% correct: In the physical sciences, an “error” is the number to the right of the ± symbol, also known as an uncertainty.</a:t>
            </a:r>
          </a:p>
          <a:p>
            <a:pPr marL="342900" indent="-342900">
              <a:spcAft>
                <a:spcPts val="90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800" dirty="0" smtClean="0"/>
              <a:t>80</a:t>
            </a:r>
            <a:r>
              <a:rPr lang="en-US" sz="2800" dirty="0"/>
              <a:t>% correct: In an equation for the normal distribution (Gaussian) sigma is related to the </a:t>
            </a:r>
            <a:r>
              <a:rPr lang="en-US" sz="2800" b="1" dirty="0"/>
              <a:t>width</a:t>
            </a:r>
            <a:r>
              <a:rPr lang="en-US" sz="2800" dirty="0"/>
              <a:t> of the distribution.</a:t>
            </a:r>
          </a:p>
          <a:p>
            <a:pPr marL="342900" indent="-342900">
              <a:spcAft>
                <a:spcPts val="90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800" dirty="0"/>
              <a:t>97% correct: “Mean” is the same as “average</a:t>
            </a:r>
            <a:r>
              <a:rPr lang="en-CA" sz="2800" dirty="0" smtClean="0"/>
              <a:t>”.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05487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81000"/>
            <a:ext cx="8401050" cy="653653"/>
          </a:xfrm>
        </p:spPr>
        <p:txBody>
          <a:bodyPr/>
          <a:lstStyle/>
          <a:p>
            <a:r>
              <a:rPr lang="en-US" sz="3000" b="1" dirty="0"/>
              <a:t>Class </a:t>
            </a:r>
            <a:r>
              <a:rPr lang="en-US" sz="3000" b="1" dirty="0" smtClean="0"/>
              <a:t>3 </a:t>
            </a:r>
            <a:r>
              <a:rPr lang="en-US" sz="3000" b="1" dirty="0" err="1"/>
              <a:t>Preclass</a:t>
            </a:r>
            <a:r>
              <a:rPr lang="en-US" sz="3000" b="1" dirty="0"/>
              <a:t> Quiz on </a:t>
            </a:r>
            <a:r>
              <a:rPr lang="en-US" sz="3000" b="1" dirty="0" err="1"/>
              <a:t>MasteringPhysics</a:t>
            </a:r>
            <a:endParaRPr lang="en-US" sz="3000" b="1" dirty="0"/>
          </a:p>
        </p:txBody>
      </p:sp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762000" y="1219200"/>
            <a:ext cx="10972800" cy="540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>
              <a:spcAft>
                <a:spcPts val="90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800" dirty="0"/>
              <a:t>Some common student comments/feedback</a:t>
            </a:r>
            <a:r>
              <a:rPr lang="en-US" sz="2800" dirty="0" smtClean="0"/>
              <a:t>:</a:t>
            </a:r>
          </a:p>
          <a:p>
            <a:pPr marL="342900" indent="-342900">
              <a:spcAft>
                <a:spcPts val="90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800" dirty="0" smtClean="0"/>
              <a:t>“Everything </a:t>
            </a:r>
            <a:r>
              <a:rPr lang="en-CA" sz="2800" dirty="0"/>
              <a:t>seems fine except for the terms and the formulas that gets me dizzy. I hope I wouldn't need to memorize complicated looking formulas in the near </a:t>
            </a:r>
            <a:r>
              <a:rPr lang="en-CA" sz="2800" dirty="0" smtClean="0"/>
              <a:t>future.”</a:t>
            </a:r>
          </a:p>
          <a:p>
            <a:pPr marL="342900" indent="-342900">
              <a:spcAft>
                <a:spcPts val="90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800" b="1" dirty="0" smtClean="0"/>
              <a:t>propagation </a:t>
            </a:r>
            <a:r>
              <a:rPr lang="en-CA" sz="2800" b="1" dirty="0"/>
              <a:t>of errors of </a:t>
            </a:r>
            <a:r>
              <a:rPr lang="en-CA" sz="2800" b="1" dirty="0" smtClean="0"/>
              <a:t>precision</a:t>
            </a:r>
          </a:p>
          <a:p>
            <a:pPr marL="342900" indent="-342900">
              <a:spcAft>
                <a:spcPts val="90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800" b="1" dirty="0" smtClean="0"/>
              <a:t>Standard deviation</a:t>
            </a:r>
          </a:p>
          <a:p>
            <a:pPr marL="342900" indent="-342900">
              <a:spcAft>
                <a:spcPts val="90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800" dirty="0" smtClean="0"/>
              <a:t>“I </a:t>
            </a:r>
            <a:r>
              <a:rPr lang="en-CA" sz="2800" dirty="0"/>
              <a:t>want to know if there are </a:t>
            </a:r>
            <a:r>
              <a:rPr lang="en-CA" sz="2800" dirty="0" err="1"/>
              <a:t>specidic</a:t>
            </a:r>
            <a:r>
              <a:rPr lang="en-CA" sz="2800" dirty="0"/>
              <a:t> problem sets that </a:t>
            </a:r>
            <a:r>
              <a:rPr lang="en-CA" sz="2800" dirty="0" err="1"/>
              <a:t>i</a:t>
            </a:r>
            <a:r>
              <a:rPr lang="en-CA" sz="2800" dirty="0"/>
              <a:t> can practice from in the book without doing every single question at the end of each </a:t>
            </a:r>
            <a:r>
              <a:rPr lang="en-CA" sz="2800" dirty="0" smtClean="0"/>
              <a:t>chapter?”</a:t>
            </a:r>
          </a:p>
          <a:p>
            <a:pPr marL="342900" indent="-342900">
              <a:spcAft>
                <a:spcPts val="90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800" dirty="0" smtClean="0"/>
              <a:t>“I </a:t>
            </a:r>
            <a:r>
              <a:rPr lang="en-CA" sz="2800" dirty="0"/>
              <a:t>am wondering if anyone would click the </a:t>
            </a:r>
            <a:r>
              <a:rPr lang="en-CA" sz="2800" dirty="0" smtClean="0"/>
              <a:t>‘song </a:t>
            </a:r>
            <a:r>
              <a:rPr lang="en-CA" sz="2800" dirty="0"/>
              <a:t>by Taylor </a:t>
            </a:r>
            <a:r>
              <a:rPr lang="en-CA" sz="2800" dirty="0" smtClean="0"/>
              <a:t>Swift’ </a:t>
            </a:r>
            <a:r>
              <a:rPr lang="en-CA" sz="2800" dirty="0"/>
              <a:t>option for kicks, though</a:t>
            </a:r>
            <a:r>
              <a:rPr lang="en-CA" sz="2800" dirty="0" smtClean="0"/>
              <a:t>.”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122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223" y="533401"/>
            <a:ext cx="7911791" cy="6095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1752601" y="76201"/>
            <a:ext cx="33829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/>
              <a:t>From Knight Chapter 1: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87362"/>
          </a:xfrm>
        </p:spPr>
        <p:txBody>
          <a:bodyPr/>
          <a:lstStyle/>
          <a:p>
            <a:r>
              <a:rPr lang="en-CA" dirty="0" smtClean="0"/>
              <a:t>Example Problem - Rounding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1"/>
            <a:ext cx="10591800" cy="5059364"/>
          </a:xfrm>
        </p:spPr>
        <p:txBody>
          <a:bodyPr/>
          <a:lstStyle/>
          <a:p>
            <a:r>
              <a:rPr lang="en-CA" dirty="0" smtClean="0"/>
              <a:t>A cart begins at rest, and accelerates down a ramp with acceleration: </a:t>
            </a:r>
            <a:r>
              <a:rPr lang="en-C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0.518 m/s</a:t>
            </a:r>
            <a:r>
              <a:rPr lang="en-CA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CA" dirty="0" smtClean="0"/>
              <a:t>.</a:t>
            </a:r>
          </a:p>
          <a:p>
            <a:r>
              <a:rPr lang="en-CA" dirty="0" smtClean="0"/>
              <a:t>After 3.2 s, how far has it traveled?</a:t>
            </a:r>
          </a:p>
          <a:p>
            <a:r>
              <a:rPr lang="en-CA" dirty="0" smtClean="0"/>
              <a:t>Use </a:t>
            </a:r>
            <a:r>
              <a:rPr lang="en-C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½ </a:t>
            </a:r>
            <a:r>
              <a:rPr lang="en-C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t</a:t>
            </a:r>
            <a:r>
              <a:rPr lang="en-CA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7649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21675" y="1754188"/>
              <a:ext cx="255588" cy="417512"/>
            </p14:xfrm>
          </p:contentPart>
        </mc:Choice>
        <mc:Fallback>
          <p:pic>
            <p:nvPicPr>
              <p:cNvPr id="27649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15195" y="1747709"/>
                <a:ext cx="268547" cy="4304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7650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815388" y="1879600"/>
              <a:ext cx="184150" cy="66675"/>
            </p14:xfrm>
          </p:contentPart>
        </mc:Choice>
        <mc:Fallback>
          <p:pic>
            <p:nvPicPr>
              <p:cNvPr id="27650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808914" y="1873113"/>
                <a:ext cx="197098" cy="796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7651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23388" y="1762125"/>
              <a:ext cx="1095375" cy="300038"/>
            </p14:xfrm>
          </p:contentPart>
        </mc:Choice>
        <mc:Fallback>
          <p:pic>
            <p:nvPicPr>
              <p:cNvPr id="27651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316909" y="1755642"/>
                <a:ext cx="1108334" cy="3130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765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40675" y="2413000"/>
              <a:ext cx="738188" cy="627063"/>
            </p14:xfrm>
          </p:contentPart>
        </mc:Choice>
        <mc:Fallback>
          <p:pic>
            <p:nvPicPr>
              <p:cNvPr id="2765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934197" y="2406521"/>
                <a:ext cx="751145" cy="6400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7653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899525" y="2593975"/>
              <a:ext cx="1381125" cy="441325"/>
            </p14:xfrm>
          </p:contentPart>
        </mc:Choice>
        <mc:Fallback>
          <p:pic>
            <p:nvPicPr>
              <p:cNvPr id="27653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893039" y="2587496"/>
                <a:ext cx="1394097" cy="4542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7654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699750" y="2728913"/>
              <a:ext cx="425450" cy="344487"/>
            </p14:xfrm>
          </p:contentPart>
        </mc:Choice>
        <mc:Fallback>
          <p:pic>
            <p:nvPicPr>
              <p:cNvPr id="27654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693271" y="2722434"/>
                <a:ext cx="438408" cy="3574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7655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01825" y="3267075"/>
              <a:ext cx="180975" cy="20638"/>
            </p14:xfrm>
          </p:contentPart>
        </mc:Choice>
        <mc:Fallback>
          <p:pic>
            <p:nvPicPr>
              <p:cNvPr id="27655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895336" y="3260558"/>
                <a:ext cx="193953" cy="336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7656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17713" y="2659063"/>
              <a:ext cx="469900" cy="39687"/>
            </p14:xfrm>
          </p:contentPart>
        </mc:Choice>
        <mc:Fallback>
          <p:pic>
            <p:nvPicPr>
              <p:cNvPr id="27656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011232" y="2652569"/>
                <a:ext cx="482863" cy="526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7657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73313" y="3311525"/>
              <a:ext cx="1728787" cy="685800"/>
            </p14:xfrm>
          </p:contentPart>
        </mc:Choice>
        <mc:Fallback>
          <p:pic>
            <p:nvPicPr>
              <p:cNvPr id="27657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366833" y="3305045"/>
                <a:ext cx="1741748" cy="69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7658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92613" y="2065338"/>
              <a:ext cx="3508375" cy="2147887"/>
            </p14:xfrm>
          </p:contentPart>
        </mc:Choice>
        <mc:Fallback>
          <p:pic>
            <p:nvPicPr>
              <p:cNvPr id="27658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386133" y="2058858"/>
                <a:ext cx="3521336" cy="21608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7659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66975" y="4384675"/>
              <a:ext cx="530225" cy="481013"/>
            </p14:xfrm>
          </p:contentPart>
        </mc:Choice>
        <mc:Fallback>
          <p:pic>
            <p:nvPicPr>
              <p:cNvPr id="27659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460496" y="4378194"/>
                <a:ext cx="543184" cy="4939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7660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08363" y="4487863"/>
              <a:ext cx="368300" cy="341312"/>
            </p14:xfrm>
          </p:contentPart>
        </mc:Choice>
        <mc:Fallback>
          <p:pic>
            <p:nvPicPr>
              <p:cNvPr id="27660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401883" y="4481382"/>
                <a:ext cx="381261" cy="3542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7661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54475" y="4464050"/>
              <a:ext cx="982663" cy="369888"/>
            </p14:xfrm>
          </p:contentPart>
        </mc:Choice>
        <mc:Fallback>
          <p:pic>
            <p:nvPicPr>
              <p:cNvPr id="27661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047996" y="4457567"/>
                <a:ext cx="995621" cy="3828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7662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22888" y="4440238"/>
              <a:ext cx="14287" cy="328612"/>
            </p14:xfrm>
          </p:contentPart>
        </mc:Choice>
        <mc:Fallback>
          <p:pic>
            <p:nvPicPr>
              <p:cNvPr id="27662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316459" y="4433759"/>
                <a:ext cx="27145" cy="3415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7663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14988" y="4475163"/>
              <a:ext cx="241300" cy="349250"/>
            </p14:xfrm>
          </p:contentPart>
        </mc:Choice>
        <mc:Fallback>
          <p:pic>
            <p:nvPicPr>
              <p:cNvPr id="27663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608496" y="4468669"/>
                <a:ext cx="254285" cy="3622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7664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72225" y="4614863"/>
              <a:ext cx="344488" cy="171450"/>
            </p14:xfrm>
          </p:contentPart>
        </mc:Choice>
        <mc:Fallback>
          <p:pic>
            <p:nvPicPr>
              <p:cNvPr id="27664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365746" y="4608393"/>
                <a:ext cx="357447" cy="1843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7665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84463" y="5164138"/>
              <a:ext cx="596900" cy="571500"/>
            </p14:xfrm>
          </p:contentPart>
        </mc:Choice>
        <mc:Fallback>
          <p:pic>
            <p:nvPicPr>
              <p:cNvPr id="27665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677971" y="5157660"/>
                <a:ext cx="609884" cy="5844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7666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60775" y="2081213"/>
              <a:ext cx="1357313" cy="42862"/>
            </p14:xfrm>
          </p:contentPart>
        </mc:Choice>
        <mc:Fallback>
          <p:pic>
            <p:nvPicPr>
              <p:cNvPr id="27666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654294" y="2074730"/>
                <a:ext cx="1370274" cy="5582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5727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990600"/>
            <a:ext cx="9601200" cy="5638799"/>
          </a:xfrm>
        </p:spPr>
        <p:txBody>
          <a:bodyPr/>
          <a:lstStyle/>
          <a:p>
            <a:r>
              <a:rPr lang="en-CA" dirty="0" smtClean="0"/>
              <a:t>A cart begins at rest, and accelerates down a ramp with acceleration: </a:t>
            </a:r>
            <a:r>
              <a:rPr lang="en-C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0.518 m/s</a:t>
            </a:r>
            <a:r>
              <a:rPr lang="en-CA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CA" dirty="0" smtClean="0"/>
              <a:t>. After 3.2 s, how far has it traveled?  </a:t>
            </a:r>
            <a:r>
              <a:rPr lang="en-C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½ </a:t>
            </a:r>
            <a:r>
              <a:rPr lang="en-C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t</a:t>
            </a:r>
            <a:r>
              <a:rPr lang="en-CA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dirty="0" smtClean="0">
                <a:cs typeface="Times New Roman" panose="02020603050405020304" pitchFamily="18" charset="0"/>
              </a:rPr>
              <a:t>gives the result 2.65216 on your calculator.  How should you best report this answer in your “Final Answer” box?</a:t>
            </a:r>
          </a:p>
          <a:p>
            <a:pPr marL="514350" indent="-514350">
              <a:buFont typeface="+mj-lt"/>
              <a:buAutoNum type="alphaUcPeriod"/>
            </a:pPr>
            <a:r>
              <a:rPr lang="en-CA" dirty="0" smtClean="0">
                <a:cs typeface="Times New Roman" panose="02020603050405020304" pitchFamily="18" charset="0"/>
              </a:rPr>
              <a:t>2.65216 m</a:t>
            </a:r>
          </a:p>
          <a:p>
            <a:pPr marL="514350" indent="-514350">
              <a:buFont typeface="+mj-lt"/>
              <a:buAutoNum type="alphaUcPeriod"/>
            </a:pPr>
            <a:r>
              <a:rPr lang="en-CA" dirty="0" smtClean="0">
                <a:cs typeface="Times New Roman" panose="02020603050405020304" pitchFamily="18" charset="0"/>
              </a:rPr>
              <a:t>2.65 m</a:t>
            </a:r>
          </a:p>
          <a:p>
            <a:pPr marL="514350" indent="-514350">
              <a:buFont typeface="+mj-lt"/>
              <a:buAutoNum type="alphaUcPeriod"/>
            </a:pPr>
            <a:r>
              <a:rPr lang="en-CA" dirty="0" smtClean="0">
                <a:cs typeface="Times New Roman" panose="02020603050405020304" pitchFamily="18" charset="0"/>
              </a:rPr>
              <a:t>2.60 m</a:t>
            </a:r>
          </a:p>
          <a:p>
            <a:pPr marL="514350" indent="-514350">
              <a:buFont typeface="+mj-lt"/>
              <a:buAutoNum type="alphaUcPeriod"/>
            </a:pPr>
            <a:r>
              <a:rPr lang="en-CA" dirty="0" smtClean="0">
                <a:cs typeface="Times New Roman" panose="02020603050405020304" pitchFamily="18" charset="0"/>
              </a:rPr>
              <a:t>2.6 m</a:t>
            </a:r>
          </a:p>
          <a:p>
            <a:pPr marL="514350" indent="-514350">
              <a:buFont typeface="+mj-lt"/>
              <a:buAutoNum type="alphaUcPeriod"/>
            </a:pPr>
            <a:r>
              <a:rPr lang="en-CA" dirty="0" smtClean="0">
                <a:cs typeface="Times New Roman" panose="02020603050405020304" pitchFamily="18" charset="0"/>
              </a:rPr>
              <a:t>2.7 m</a:t>
            </a:r>
          </a:p>
          <a:p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2057400" y="152400"/>
            <a:ext cx="83058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 kern="0" dirty="0" smtClean="0"/>
              <a:t>Clicker Question 3</a:t>
            </a:r>
            <a:endParaRPr lang="en-US" sz="3200" kern="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6625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82788" y="2959100"/>
              <a:ext cx="1481137" cy="47625"/>
            </p14:xfrm>
          </p:contentPart>
        </mc:Choice>
        <mc:Fallback>
          <p:pic>
            <p:nvPicPr>
              <p:cNvPr id="26625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76308" y="2952556"/>
                <a:ext cx="1494098" cy="607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662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21500" y="1966913"/>
              <a:ext cx="730250" cy="536575"/>
            </p14:xfrm>
          </p:contentPart>
        </mc:Choice>
        <mc:Fallback>
          <p:pic>
            <p:nvPicPr>
              <p:cNvPr id="2662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15012" y="1960431"/>
                <a:ext cx="743226" cy="5495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662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683750" y="785813"/>
              <a:ext cx="1952625" cy="1411287"/>
            </p14:xfrm>
          </p:contentPart>
        </mc:Choice>
        <mc:Fallback>
          <p:pic>
            <p:nvPicPr>
              <p:cNvPr id="2662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677270" y="779333"/>
                <a:ext cx="1965585" cy="14242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662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98575" y="5792788"/>
              <a:ext cx="2163763" cy="655637"/>
            </p14:xfrm>
          </p:contentPart>
        </mc:Choice>
        <mc:Fallback>
          <p:pic>
            <p:nvPicPr>
              <p:cNvPr id="2662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92099" y="5786275"/>
                <a:ext cx="2176715" cy="66866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2249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792163"/>
          </a:xfrm>
        </p:spPr>
        <p:txBody>
          <a:bodyPr/>
          <a:lstStyle/>
          <a:p>
            <a:r>
              <a:rPr lang="en-CA" dirty="0" smtClean="0"/>
              <a:t>Example Problem – Rounding Early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1"/>
            <a:ext cx="10591800" cy="5059364"/>
          </a:xfrm>
        </p:spPr>
        <p:txBody>
          <a:bodyPr/>
          <a:lstStyle/>
          <a:p>
            <a:r>
              <a:rPr lang="en-CA" dirty="0" smtClean="0"/>
              <a:t>A cart begins at rest, and accelerates down a ramp with acceleration: </a:t>
            </a:r>
            <a:r>
              <a:rPr lang="en-C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0.518 m/s</a:t>
            </a:r>
            <a:r>
              <a:rPr lang="en-CA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CA" dirty="0" smtClean="0"/>
              <a:t>.</a:t>
            </a:r>
          </a:p>
          <a:p>
            <a:r>
              <a:rPr lang="en-CA" dirty="0" smtClean="0"/>
              <a:t>After 3.2 s, how far has it traveled?</a:t>
            </a:r>
          </a:p>
          <a:p>
            <a:r>
              <a:rPr lang="en-CA" dirty="0" smtClean="0"/>
              <a:t>Use </a:t>
            </a:r>
            <a:r>
              <a:rPr lang="en-C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½ </a:t>
            </a:r>
            <a:r>
              <a:rPr lang="en-C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t</a:t>
            </a:r>
            <a:r>
              <a:rPr lang="en-CA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10600" y="1752600"/>
            <a:ext cx="27526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CA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3.2 s</a:t>
            </a:r>
          </a:p>
          <a:p>
            <a:r>
              <a:rPr lang="en-CA" sz="3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CA" sz="3600" baseline="30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CA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10.24 s </a:t>
            </a:r>
            <a:r>
              <a:rPr lang="en-CA" sz="3600" baseline="30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endParaRPr lang="en-CA" sz="3600" baseline="30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4577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48188" y="2852738"/>
              <a:ext cx="385762" cy="658812"/>
            </p14:xfrm>
          </p:contentPart>
        </mc:Choice>
        <mc:Fallback>
          <p:pic>
            <p:nvPicPr>
              <p:cNvPr id="24577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41680" y="2846272"/>
                <a:ext cx="398777" cy="6717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457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49850" y="3032125"/>
              <a:ext cx="944563" cy="528638"/>
            </p14:xfrm>
          </p:contentPart>
        </mc:Choice>
        <mc:Fallback>
          <p:pic>
            <p:nvPicPr>
              <p:cNvPr id="2457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43368" y="3025643"/>
                <a:ext cx="957527" cy="5416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457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61125" y="3097213"/>
              <a:ext cx="1387475" cy="461962"/>
            </p14:xfrm>
          </p:contentPart>
        </mc:Choice>
        <mc:Fallback>
          <p:pic>
            <p:nvPicPr>
              <p:cNvPr id="2457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54647" y="3090732"/>
                <a:ext cx="1400432" cy="4749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458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85150" y="3076575"/>
              <a:ext cx="466725" cy="560388"/>
            </p14:xfrm>
          </p:contentPart>
        </mc:Choice>
        <mc:Fallback>
          <p:pic>
            <p:nvPicPr>
              <p:cNvPr id="2458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178668" y="3070097"/>
                <a:ext cx="479690" cy="5733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458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215438" y="3208338"/>
              <a:ext cx="436562" cy="417512"/>
            </p14:xfrm>
          </p:contentPart>
        </mc:Choice>
        <mc:Fallback>
          <p:pic>
            <p:nvPicPr>
              <p:cNvPr id="2458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208960" y="3201848"/>
                <a:ext cx="449518" cy="4304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458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020300" y="3132138"/>
              <a:ext cx="550863" cy="417512"/>
            </p14:xfrm>
          </p:contentPart>
        </mc:Choice>
        <mc:Fallback>
          <p:pic>
            <p:nvPicPr>
              <p:cNvPr id="2458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013823" y="3125654"/>
                <a:ext cx="563816" cy="4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458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933113" y="3406775"/>
              <a:ext cx="214312" cy="234950"/>
            </p14:xfrm>
          </p:contentPart>
        </mc:Choice>
        <mc:Fallback>
          <p:pic>
            <p:nvPicPr>
              <p:cNvPr id="2458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926630" y="3400299"/>
                <a:ext cx="227279" cy="2479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458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63800" y="3903663"/>
              <a:ext cx="561975" cy="471487"/>
            </p14:xfrm>
          </p:contentPart>
        </mc:Choice>
        <mc:Fallback>
          <p:pic>
            <p:nvPicPr>
              <p:cNvPr id="2458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457320" y="3897185"/>
                <a:ext cx="574935" cy="4844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4585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40113" y="4051300"/>
              <a:ext cx="174625" cy="249238"/>
            </p14:xfrm>
          </p:contentPart>
        </mc:Choice>
        <mc:Fallback>
          <p:pic>
            <p:nvPicPr>
              <p:cNvPr id="24585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433632" y="4044817"/>
                <a:ext cx="187587" cy="2622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4586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22700" y="4029075"/>
              <a:ext cx="379413" cy="260350"/>
            </p14:xfrm>
          </p:contentPart>
        </mc:Choice>
        <mc:Fallback>
          <p:pic>
            <p:nvPicPr>
              <p:cNvPr id="24586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816220" y="4022593"/>
                <a:ext cx="392372" cy="2733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4587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40238" y="3879850"/>
              <a:ext cx="131762" cy="525463"/>
            </p14:xfrm>
          </p:contentPart>
        </mc:Choice>
        <mc:Fallback>
          <p:pic>
            <p:nvPicPr>
              <p:cNvPr id="24587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433758" y="3873372"/>
                <a:ext cx="144722" cy="5384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4588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59338" y="4025900"/>
              <a:ext cx="165100" cy="265113"/>
            </p14:xfrm>
          </p:contentPart>
        </mc:Choice>
        <mc:Fallback>
          <p:pic>
            <p:nvPicPr>
              <p:cNvPr id="24588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852821" y="4019416"/>
                <a:ext cx="178134" cy="27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4589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80025" y="4040188"/>
              <a:ext cx="292100" cy="277812"/>
            </p14:xfrm>
          </p:contentPart>
        </mc:Choice>
        <mc:Fallback>
          <p:pic>
            <p:nvPicPr>
              <p:cNvPr id="24589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273542" y="4033711"/>
                <a:ext cx="305066" cy="2907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4590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56275" y="3833813"/>
              <a:ext cx="579438" cy="639762"/>
            </p14:xfrm>
          </p:contentPart>
        </mc:Choice>
        <mc:Fallback>
          <p:pic>
            <p:nvPicPr>
              <p:cNvPr id="24590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749789" y="3827333"/>
                <a:ext cx="592410" cy="6527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4591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61138" y="3863975"/>
              <a:ext cx="592137" cy="576263"/>
            </p14:xfrm>
          </p:contentPart>
        </mc:Choice>
        <mc:Fallback>
          <p:pic>
            <p:nvPicPr>
              <p:cNvPr id="24591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554655" y="3857496"/>
                <a:ext cx="605104" cy="5892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4592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31075" y="3806825"/>
              <a:ext cx="155575" cy="646113"/>
            </p14:xfrm>
          </p:contentPart>
        </mc:Choice>
        <mc:Fallback>
          <p:pic>
            <p:nvPicPr>
              <p:cNvPr id="24592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324593" y="3800346"/>
                <a:ext cx="168540" cy="6590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4593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95600" y="4814888"/>
              <a:ext cx="98425" cy="109537"/>
            </p14:xfrm>
          </p:contentPart>
        </mc:Choice>
        <mc:Fallback>
          <p:pic>
            <p:nvPicPr>
              <p:cNvPr id="24593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889110" y="4808402"/>
                <a:ext cx="111404" cy="1225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4594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48038" y="4660900"/>
              <a:ext cx="1277937" cy="354013"/>
            </p14:xfrm>
          </p:contentPart>
        </mc:Choice>
        <mc:Fallback>
          <p:pic>
            <p:nvPicPr>
              <p:cNvPr id="24594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341558" y="4654418"/>
                <a:ext cx="1290896" cy="3669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4595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56175" y="4851400"/>
              <a:ext cx="398463" cy="166688"/>
            </p14:xfrm>
          </p:contentPart>
        </mc:Choice>
        <mc:Fallback>
          <p:pic>
            <p:nvPicPr>
              <p:cNvPr id="24595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949696" y="4844920"/>
                <a:ext cx="411421" cy="1796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4596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60625" y="5151438"/>
              <a:ext cx="473075" cy="504825"/>
            </p14:xfrm>
          </p:contentPart>
        </mc:Choice>
        <mc:Fallback>
          <p:pic>
            <p:nvPicPr>
              <p:cNvPr id="24596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454145" y="5144957"/>
                <a:ext cx="486036" cy="5177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4597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95650" y="5307013"/>
              <a:ext cx="788988" cy="300037"/>
            </p14:xfrm>
          </p:contentPart>
        </mc:Choice>
        <mc:Fallback>
          <p:pic>
            <p:nvPicPr>
              <p:cNvPr id="24597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289171" y="5300530"/>
                <a:ext cx="801946" cy="3130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4598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65638" y="5427663"/>
              <a:ext cx="346075" cy="227012"/>
            </p14:xfrm>
          </p:contentPart>
        </mc:Choice>
        <mc:Fallback>
          <p:pic>
            <p:nvPicPr>
              <p:cNvPr id="24598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459156" y="5421187"/>
                <a:ext cx="359039" cy="2399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24599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30850" y="4927600"/>
              <a:ext cx="2384425" cy="641350"/>
            </p14:xfrm>
          </p:contentPart>
        </mc:Choice>
        <mc:Fallback>
          <p:pic>
            <p:nvPicPr>
              <p:cNvPr id="24599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524371" y="4921118"/>
                <a:ext cx="2397384" cy="6543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24600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51875" y="5094288"/>
              <a:ext cx="273050" cy="306387"/>
            </p14:xfrm>
          </p:contentPart>
        </mc:Choice>
        <mc:Fallback>
          <p:pic>
            <p:nvPicPr>
              <p:cNvPr id="24600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645391" y="5087807"/>
                <a:ext cx="286018" cy="3193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24601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467850" y="5145088"/>
              <a:ext cx="1292225" cy="500062"/>
            </p14:xfrm>
          </p:contentPart>
        </mc:Choice>
        <mc:Fallback>
          <p:pic>
            <p:nvPicPr>
              <p:cNvPr id="24601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9461371" y="5138589"/>
                <a:ext cx="1305183" cy="5130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3969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1840</TotalTime>
  <Words>1408</Words>
  <Application>Microsoft Office PowerPoint</Application>
  <PresentationFormat>Widescreen</PresentationFormat>
  <Paragraphs>187</Paragraphs>
  <Slides>35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Cambria Math</vt:lpstr>
      <vt:lpstr>Times New Roman</vt:lpstr>
      <vt:lpstr>Verdana</vt:lpstr>
      <vt:lpstr>Wingdings</vt:lpstr>
      <vt:lpstr>Default Design</vt:lpstr>
      <vt:lpstr>Worksheet</vt:lpstr>
      <vt:lpstr>Equation</vt:lpstr>
      <vt:lpstr>PHY131H1F Class 3</vt:lpstr>
      <vt:lpstr>Clicker Question 1</vt:lpstr>
      <vt:lpstr>Clicker Question 2</vt:lpstr>
      <vt:lpstr>Class 3 Preclass Quiz on MasteringPhysics</vt:lpstr>
      <vt:lpstr>Class 3 Preclass Quiz on MasteringPhysics</vt:lpstr>
      <vt:lpstr>PowerPoint Presentation</vt:lpstr>
      <vt:lpstr>Example Problem - Rounding</vt:lpstr>
      <vt:lpstr>PowerPoint Presentation</vt:lpstr>
      <vt:lpstr>Example Problem – Rounding Early</vt:lpstr>
      <vt:lpstr>When do I round?</vt:lpstr>
      <vt:lpstr>An important skill: Unit Conversion</vt:lpstr>
      <vt:lpstr>Convert 14 in2 to m2.</vt:lpstr>
      <vt:lpstr>PowerPoint Presentation</vt:lpstr>
      <vt:lpstr>PowerPoint Presentation</vt:lpstr>
      <vt:lpstr>Real 2-hour Practicals begin this week!</vt:lpstr>
      <vt:lpstr>Last Wednesday I asked at the end of class:</vt:lpstr>
      <vt:lpstr>Demo and Example: What is the Period of a Swinging Ball? (Pendulum)</vt:lpstr>
      <vt:lpstr>Here were Harlow’s measurements of t5: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Gaussian:</vt:lpstr>
      <vt:lpstr>Heights of some People (London, 1886)</vt:lpstr>
      <vt:lpstr>Random Walk</vt:lpstr>
      <vt:lpstr>The t5 data</vt:lpstr>
      <vt:lpstr>Propagation of Errors</vt:lpstr>
      <vt:lpstr>Propagation of Errors</vt:lpstr>
      <vt:lpstr>PowerPoint Presentation</vt:lpstr>
      <vt:lpstr>The Error in the Mean</vt:lpstr>
      <vt:lpstr>PowerPoint Presentation</vt:lpstr>
      <vt:lpstr>Significant Figures</vt:lpstr>
      <vt:lpstr>Clicker Question 6</vt:lpstr>
      <vt:lpstr>Before Class 4 on Wednesday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jharlow</dc:creator>
  <cp:lastModifiedBy>Jason Harlow</cp:lastModifiedBy>
  <cp:revision>90</cp:revision>
  <cp:lastPrinted>2012-09-17T13:02:41Z</cp:lastPrinted>
  <dcterms:created xsi:type="dcterms:W3CDTF">2011-01-17T15:35:14Z</dcterms:created>
  <dcterms:modified xsi:type="dcterms:W3CDTF">2013-09-17T14:25:53Z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