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56" r:id="rId2"/>
    <p:sldId id="290" r:id="rId3"/>
    <p:sldId id="318" r:id="rId4"/>
    <p:sldId id="320" r:id="rId5"/>
    <p:sldId id="345" r:id="rId6"/>
    <p:sldId id="275" r:id="rId7"/>
    <p:sldId id="322" r:id="rId8"/>
    <p:sldId id="343" r:id="rId9"/>
    <p:sldId id="344" r:id="rId10"/>
    <p:sldId id="325" r:id="rId11"/>
    <p:sldId id="327" r:id="rId12"/>
    <p:sldId id="323" r:id="rId13"/>
    <p:sldId id="324" r:id="rId14"/>
    <p:sldId id="328" r:id="rId15"/>
    <p:sldId id="329" r:id="rId16"/>
    <p:sldId id="294" r:id="rId17"/>
    <p:sldId id="305" r:id="rId18"/>
    <p:sldId id="307" r:id="rId19"/>
    <p:sldId id="317" r:id="rId20"/>
    <p:sldId id="304" r:id="rId21"/>
    <p:sldId id="331" r:id="rId22"/>
    <p:sldId id="293" r:id="rId23"/>
    <p:sldId id="336" r:id="rId24"/>
    <p:sldId id="338" r:id="rId25"/>
    <p:sldId id="339" r:id="rId26"/>
    <p:sldId id="314" r:id="rId27"/>
    <p:sldId id="342" r:id="rId28"/>
    <p:sldId id="340" r:id="rId29"/>
    <p:sldId id="274" r:id="rId30"/>
  </p:sldIdLst>
  <p:sldSz cx="12192000" cy="6858000"/>
  <p:notesSz cx="68580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clrMru>
    <a:srgbClr val="FFFF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90" y="42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50.wmf"/><Relationship Id="rId2" Type="http://schemas.openxmlformats.org/officeDocument/2006/relationships/image" Target="../media/image249.wmf"/><Relationship Id="rId1" Type="http://schemas.openxmlformats.org/officeDocument/2006/relationships/image" Target="../media/image248.wmf"/><Relationship Id="rId4" Type="http://schemas.openxmlformats.org/officeDocument/2006/relationships/image" Target="../media/image25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63867"/>
          </a:xfrm>
          <a:prstGeom prst="rect">
            <a:avLst/>
          </a:prstGeom>
          <a:noFill/>
          <a:ln w="9525">
            <a:noFill/>
            <a:miter lim="800000"/>
            <a:headEnd/>
            <a:tailEnd/>
          </a:ln>
          <a:effectLst/>
        </p:spPr>
        <p:txBody>
          <a:bodyPr vert="horz" wrap="square" lIns="92263" tIns="46132" rIns="92263" bIns="46132" numCol="1" anchor="t" anchorCtr="0" compatLnSpc="1">
            <a:prstTxWarp prst="textNoShape">
              <a:avLst/>
            </a:prstTxWarp>
          </a:bodyPr>
          <a:lstStyle>
            <a:lvl1pPr defTabSz="922799">
              <a:defRPr sz="1200">
                <a:latin typeface="Arial" charset="0"/>
                <a:ea typeface="Arial" charset="0"/>
                <a:cs typeface="Arial" charset="0"/>
              </a:defRPr>
            </a:lvl1pPr>
          </a:lstStyle>
          <a:p>
            <a:pPr>
              <a:defRPr/>
            </a:pPr>
            <a:endParaRPr lang="en-US"/>
          </a:p>
        </p:txBody>
      </p:sp>
      <p:sp>
        <p:nvSpPr>
          <p:cNvPr id="48131" name="Rectangle 3"/>
          <p:cNvSpPr>
            <a:spLocks noGrp="1" noChangeArrowheads="1"/>
          </p:cNvSpPr>
          <p:nvPr>
            <p:ph type="dt" sz="quarter" idx="1"/>
          </p:nvPr>
        </p:nvSpPr>
        <p:spPr bwMode="auto">
          <a:xfrm>
            <a:off x="3884613" y="0"/>
            <a:ext cx="2971800" cy="463867"/>
          </a:xfrm>
          <a:prstGeom prst="rect">
            <a:avLst/>
          </a:prstGeom>
          <a:noFill/>
          <a:ln w="9525">
            <a:noFill/>
            <a:miter lim="800000"/>
            <a:headEnd/>
            <a:tailEnd/>
          </a:ln>
          <a:effectLst/>
        </p:spPr>
        <p:txBody>
          <a:bodyPr vert="horz" wrap="square" lIns="92263" tIns="46132" rIns="92263" bIns="46132" numCol="1" anchor="t" anchorCtr="0" compatLnSpc="1">
            <a:prstTxWarp prst="textNoShape">
              <a:avLst/>
            </a:prstTxWarp>
          </a:bodyPr>
          <a:lstStyle>
            <a:lvl1pPr algn="r" defTabSz="922799">
              <a:defRPr sz="1200">
                <a:latin typeface="Arial" charset="0"/>
                <a:ea typeface="Arial" charset="0"/>
                <a:cs typeface="Arial" charset="0"/>
              </a:defRPr>
            </a:lvl1pPr>
          </a:lstStyle>
          <a:p>
            <a:pPr>
              <a:defRPr/>
            </a:pPr>
            <a:endParaRPr lang="en-US"/>
          </a:p>
        </p:txBody>
      </p:sp>
      <p:sp>
        <p:nvSpPr>
          <p:cNvPr id="48132" name="Rectangle 4"/>
          <p:cNvSpPr>
            <a:spLocks noGrp="1" noChangeArrowheads="1"/>
          </p:cNvSpPr>
          <p:nvPr>
            <p:ph type="ftr" sz="quarter" idx="2"/>
          </p:nvPr>
        </p:nvSpPr>
        <p:spPr bwMode="auto">
          <a:xfrm>
            <a:off x="0" y="8830945"/>
            <a:ext cx="2971800" cy="463867"/>
          </a:xfrm>
          <a:prstGeom prst="rect">
            <a:avLst/>
          </a:prstGeom>
          <a:noFill/>
          <a:ln w="9525">
            <a:noFill/>
            <a:miter lim="800000"/>
            <a:headEnd/>
            <a:tailEnd/>
          </a:ln>
          <a:effectLst/>
        </p:spPr>
        <p:txBody>
          <a:bodyPr vert="horz" wrap="square" lIns="92263" tIns="46132" rIns="92263" bIns="46132" numCol="1" anchor="b" anchorCtr="0" compatLnSpc="1">
            <a:prstTxWarp prst="textNoShape">
              <a:avLst/>
            </a:prstTxWarp>
          </a:bodyPr>
          <a:lstStyle>
            <a:lvl1pPr defTabSz="922799">
              <a:defRPr sz="1200">
                <a:latin typeface="Arial" charset="0"/>
                <a:ea typeface="Arial" charset="0"/>
                <a:cs typeface="Arial" charset="0"/>
              </a:defRPr>
            </a:lvl1pPr>
          </a:lstStyle>
          <a:p>
            <a:pPr>
              <a:defRPr/>
            </a:pPr>
            <a:endParaRPr lang="en-US"/>
          </a:p>
        </p:txBody>
      </p:sp>
      <p:sp>
        <p:nvSpPr>
          <p:cNvPr id="48133" name="Rectangle 5"/>
          <p:cNvSpPr>
            <a:spLocks noGrp="1" noChangeArrowheads="1"/>
          </p:cNvSpPr>
          <p:nvPr>
            <p:ph type="sldNum" sz="quarter" idx="3"/>
          </p:nvPr>
        </p:nvSpPr>
        <p:spPr bwMode="auto">
          <a:xfrm>
            <a:off x="3884613" y="8830945"/>
            <a:ext cx="2971800" cy="463867"/>
          </a:xfrm>
          <a:prstGeom prst="rect">
            <a:avLst/>
          </a:prstGeom>
          <a:noFill/>
          <a:ln w="9525">
            <a:noFill/>
            <a:miter lim="800000"/>
            <a:headEnd/>
            <a:tailEnd/>
          </a:ln>
          <a:effectLst/>
        </p:spPr>
        <p:txBody>
          <a:bodyPr vert="horz" wrap="square" lIns="92263" tIns="46132" rIns="92263" bIns="46132" numCol="1" anchor="b" anchorCtr="0" compatLnSpc="1">
            <a:prstTxWarp prst="textNoShape">
              <a:avLst/>
            </a:prstTxWarp>
          </a:bodyPr>
          <a:lstStyle>
            <a:lvl1pPr algn="r" defTabSz="922338">
              <a:defRPr sz="1200"/>
            </a:lvl1pPr>
          </a:lstStyle>
          <a:p>
            <a:fld id="{0C185087-CC3F-4E44-AF1A-693E3FA68429}" type="slidenum">
              <a:rPr lang="en-US"/>
              <a:pPr/>
              <a:t>‹#›</a:t>
            </a:fld>
            <a:endParaRPr lang="en-US"/>
          </a:p>
        </p:txBody>
      </p:sp>
    </p:spTree>
    <p:extLst>
      <p:ext uri="{BB962C8B-B14F-4D97-AF65-F5344CB8AC3E}">
        <p14:creationId xmlns:p14="http://schemas.microsoft.com/office/powerpoint/2010/main" val="208712725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14:50.578"/>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159 257 11,'0'0'10,"0"0"-1,-2 13-6,4 4-3,3 5 0,1 5 0,2 8 0,1 9 0,-1 8 0,-1 4-1,-4 4 2,-2 6 1,-2 4-2,-1 1 0,-3-1 0,0-2 1,0-1 0,2 0 2,-1 2-1,2-2 1,-1 1 3,1 1-1,-1 4-1,1-1 1,0-1-1,0-1-2,-1-5 1,-1-2-1,0-2-1,-2-5-2,-1-3 3,-1-1-2,1-5 1,0-4-1,0-3 0,2-2 1,-1-4 0,2-1 1,-2-2-2,0-3 2,-1-1-1,-2 0 0,0-2 0,-1 2-1,0 0-1,-1-2 1,1-3 0,2 2 0,1-4 0,3-2-1,1-3 1,3 0 0,1-4 0,4-2-1,0 1 1,1 0-3,-6-10 4,12 14 1,-2-1-4,-1-1 1,-1 1 4,0 0-3,0-1-2,1-1 2,1 0-1,1-2 0,1-3 1,2 1 1,0-2-2,2 1 1,-1 1 0,3-1 0,0 0 0,1-1 1,1 0 0,1 0-1,2-1 2,1 0-1,3 0 0,2 1 0,0 2-2,2 0 1,0-1 0,3 3 1,0-1-1,3 0-1,1-2 2,1-2-1,4-2 2,1 5-1,3-2-1,0-2-1,0 1 2,0 0-2,0 1 1,-1 3 0,0-2 0,0-2 0,-1-1 1,0 0 1,2 1-4,1-1 3,0-2 0,1-1 0,1 0-1,1-1 0,0 2 0,0-4 0,3-3 0,1 1 3,1 1-3,2-3-1,3-1 2,0 0-2,3 0 1,0 4 1,1 1-1,-1-3-2,-2 1 3,0 2 0,-2 2-1,0 0 1,-1-2 1,0 1-1,2 0 1,-2 3 0,3 4-1,2-2-1,-1 2 2,2 7-1,1 2-1,1 1 0,0 1 0,1 0 1,1 1-1,1 0 2,3-3-1,1-5 0,-1-6 3,1-3-1,1-1-1,-1-5 1,-1-1 1,-3-4 0,-3-2 0,-3 3 1,-4-1 0,-3 1-1,-6-3 4,-3 3 2,-5-4-2,-4-2 0,-6-2 0,-2-6-2,-4-7 1,-1-5-2,-3-9-3,1-9-1,-1-7 0,0-11-2,2-9 1,2-7 0,2-5-1,1-5-1,2-4 2,3-2 0,1-2 0,2 4 0,1 1 1,0 2-1,0 4 0,-2 5 2,-3 4-2,-4 3 0,-4 5-1,-7 4-1,-7 5 0,-5 1-1,-6 5 2,-7 0-3,-5 4 1,-6 1-1,-6 4 0,-5 2 1,-6 4 3,-9 4-1,-5 5-1,-5 3-1,-8 6 1,-4 4 1,-7 3 1,-5 8 0,-4 4-3,-5 1 0,-5 1 1,-2 3 1,-7 0 1,-1 5 0,-4 1-2,-1-4 1,-2-2 4,-1 2-1,2 1-3,1-2 2,1-3 0,3 0 2,0-3-2,3 5 1,0 1-1,-3 0-2,0-1 4,-3 3 0,-2 5-4,-5-1 0,-3 1 1,-3-1-1,-6-2 1,-2 2 2,-1-1-3,1-3 0,2-5-1,3 1-2,6-2-11,5-2-8,3-1-17,11 2-2,2-2 1</inkml:trace>
  <inkml:trace contextRef="#ctx0" brushRef="#br0" timeOffset="4000">342 3537 7,'-16'61'32,"-1"6"0,3 10 0,1 5-30,2 10 1,2 12-2,2 14 0,0 12 0,1 9 0,-3 4 0,-2 5 0,-4 2 1,1 1-3,-3-2 1,-2-4 4,0-4 1,-1-5 0,1-3 1,1-6 0,2-8-1,3-11 1,4-9 0,4-13-4,3-11-1,4-11 0,2-12 0,3-10-1,0-7 2,1-5-2,0-5 1,-1-5 0,-2-2-1,2-3 3,1-1-2,1-3 2,2-5-1,2-3 0,3-2 0,2-1 0,2-3 2,1-2-3,3-3 0,1 2-1,3 1 0,3-1 0,4 1 0,5 0-1,6 1 2,6 4-1,7 3 0,8-1 0,6 4 0,6 0 1,7-1-1,7-1 0,6-3 0,7-4 0,6-4 1,7-2-2,7-4 1,7-2 1,5 0 0,6 0-1,3 2 3,2 3-3,4 0 2,-1 0-1,2 2 1,0 1-1,3 2 0,-1-3 1,1-2-3,2-1 2,-1-1-1,2-1 1,-3 1 0,-3-1 0,-6-1-1,-8 2 0,-10 5 0,-9 2 1,-11 1-2,-13 2 1,-10 0 0,-12 0 0,-11-2 0,-11-1 0,-8-5 1,-11-5 0,-7-4 1,-8-7 0,-5-7-2,-7-6 3,-2-10-3,-2-7 3,1-10-2,0-8 1,3-11-1,4-10 1,6-8-1,6-10-1,7-11 1,6-7 0,4-7 0,6-4-2,2 0 1,2-2 0,-1 0-1,-2 4 2,-4 6-1,-3 8-2,-8 6 1,-9 7 1,-8 10 0,-11 10-1,-9 9 0,-13 9 0,-13 10-1,-12 6 1,-11 9 0,-13 7 0,-13 6 0,-12 4 1,-12 8 0,-11 1 1,-9 5 1,-9 4-2,-7 2 2,-5 2-1,-4 3 0,0 2 0,-4-1 0,-1 2-1,-1-1 0,0 0 0,0 2 0,-3-2 0,1 1 0,-1-5 1,-1 1-1,0 0 0,-3 2 1,-2-2 0,-2 0-1,-4 3 1,-3 2 1,-3 4-5,-5 2-2,-1 3-8,0 6-30,-1 4-4,6 7-1,-2-1 3</inkml:trace>
  <inkml:trace contextRef="#ctx0" brushRef="#br0" timeOffset="9359">7615 636 18,'-26'53'12,"-1"1"-3,2 6 0,-1 4-3,1 6-2,2 6-2,1 8-1,-2 5-1,2 4 2,-2 4-2,2 7 0,0 5 0,-2 1 1,1 2 0,1-2-1,3-3 1,1-4 0,3-2 0,4-7 1,2-7 2,5-5-2,2-8 3,2-5 2,1-8-1,3-5 0,2-3 0,3-6 0,1-5 0,3-7 2,4-5-1,4-3-1,5-2 0,2-5 0,3-6 0,3-5 0,7-1-2,1-4 0,3-1-2,3-5 1,3-4-2,5-1-1,4 1 1,2-2-2,3-2 0,4-1 1,3 0-2,2 2 0,3-2 1,2 1-2,0-2 1,2 3 1,4 3 1,1 3-2,1 2 1,2 2 1,4 5-2,3 4 2,3 5-1,3 1 1,0-1 0,4 1 0,2 2 1,3-1-2,1 0 2,-1-2 1,0-2 1,-4 0-1,-1 1 1,-6-2 2,-3-1-2,-6 0 1,-7-2-2,-2 0 1,-6-3 0,-4-5-1,-3-3 0,-6-4-1,-3-4 1,-4-7-2,-3-10 2,-5-10-1,-2-9-1,-5-9-1,-3-10 2,4-11 1,-2-11 0,1-10 1,0-6 1,4-6-1,2-6 1,3-5 0,3-2-1,-1-1-2,2-1 0,-2 1 1,2 0-1,-2 1-1,4 1-3,0 4 2,2 2 0,-3 2 1,2 5 1,-2 6-3,-4 5 0,-6 7 2,-8 9 0,-14 7 1,-11 8 0,-14 7-2,-13 5-1,-19 7 3,-13 3-2,-13 6 0,-14 4 0,-13 3 0,-13 4 0,-13 3 2,-11 6-1,-10 4-3,-11 7 2,-10 2 0,-11 8 0,-6 5 0,-8 7 1,-7 6-2,-8 3 0,-4 2 2,0 2 2,-1 2-2,0-2 0,2 0 3,5-2-1,3 0 0,7 1 3,5 1-3,8-2-1,8 1-1,15-2-12,15 0-28,20 3-7,19-6 1,24 0 0</inkml:trace>
  <inkml:trace contextRef="#ctx0" brushRef="#br0" timeOffset="11578">7639 3445 51,'-17'-19'41,"6"13"-1,-4 8 1,0 11-35,0 11-8,1 14-2,3 13-1,1 20 0,0 17 1,0 16-1,-1 10 2,0 11 1,-2 11 0,0 10 1,-4 5 0,-1 2 2,-2 0 1,-1-2 0,0-1 0,1-5 2,1-6 0,3-8 1,5-7 1,3-8-2,4-10 0,4-10-1,4-10-1,4-10 0,2-8-1,2-10 0,3-9 1,-1-7-1,3-4 1,1-5-1,1-7-1,1-3 1,2-6 1,4-4-2,4-3 1,6-4 1,4-5-2,8-4 0,6-3 1,6-1-2,6-3 1,4 0 0,5 0 0,4 2 0,5 4 0,3 3 0,3 2-1,3 4 2,4 7 1,4 1-2,4 1 1,4-1-1,6-1 0,5-1 0,2-1 0,6-4 1,1-2-2,3-5 4,2-2-2,2-1 1,0-3 0,-3-3 0,-1-4 0,1-1 1,-1-1-1,-4-1-1,-2-2-1,-4-1 2,-2 3 0,0-1-1,-1 0-1,-2 1-1,-4 0 0,-5 0-1,-6 2 1,-4 2 0,-10-1-2,-6-1 3,-10 1-1,-9-1 0,-5-1 1,-6-3 1,-4-6 1,-3-7-1,-5-6 1,-2-5-1,-5-11 0,0-8 1,-6-8 0,0-9-1,0-6-1,-4-8 1,0-3-1,-3-6 1,-1 0-1,-2-2 0,-3 0-1,-3 1 0,-4 4 1,-3 2-1,0 2-1,-5 3 1,-1 2-2,0 4 3,0 2-1,0 5 0,-2 1 1,2 3 1,-3 4 0,-3 5 1,-2 5 2,-6 2-3,-3 3 1,-2 3 1,-6 2-3,-3 4 2,-5 2-1,-4 4 0,-5-1-3,-8 3 3,-3 5-1,-10 4-2,-5 2 1,-7 4 0,-8 2 0,-4 2 0,-8 2-1,-5 3 1,-6 2 1,-6 1 0,-9 4 0,-6 1 0,-7 1 0,-6 0 0,-4 3 0,-8 1-1,-6-2 1,-5-3-1,-1 0 2,-6-1-2,-2 1 1,-2 0 1,-5 1 0,0-1-2,-1 0 1,-1 5-2,-3 2-2,1 6-6,-2 5-13,0 1-24,9 8 1,2 5 0,12 6 1</inkml:trace>
</inkml:ink>
</file>

<file path=ppt/ink/ink1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16:30.218"/>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674 0 91,'-4'34'39,"4"-1"-12,-4-2-14,-3-5-57,6-4-2,-2-3 1</inkml:trace>
  <inkml:trace contextRef="#ctx0" brushRef="#br0" timeOffset="141">644 413 68,'-3'35'45,"-6"-1"1,0 0-2,-2-4-38,-1-4-31,4 5-17,-3-7 0,0 2-3</inkml:trace>
  <inkml:trace contextRef="#ctx0" brushRef="#br0" timeOffset="297">453 1036 48,'1'40'31,"-8"-10"-7,-2-2 0,-6 0-30,-1-2-10,1-2-17,-3-6-2,7 1-2</inkml:trace>
  <inkml:trace contextRef="#ctx0" brushRef="#br0" timeOffset="719">430 1394 32,'0'0'35,"0"0"1,-2 8 0,0 1-27,2-9-3,3 13 2,1 0 4,1 5 2,0 0 1,1 4 1,-1 4 1,1 6 0,-4 2-15,0 5-2,-3 1 0,0 4 0,-3 1 0,1-2 0,0-3 0,-2-6 0,3-7-40,4-4-15,-1-12 2,2 0-3</inkml:trace>
  <inkml:trace contextRef="#ctx0" brushRef="#br0" timeOffset="1688">405 2273 36,'2'-9'36,"0"2"-2,-2 7-8,2 8-8,-2 3 0,-3 1 1,0 5-3,-5 5-1,-2 10-3,-7 6-3,-3 8 0,-6 6-2,-2 9-7,-4 6 0,1 7 0,1 0 0,3 1 0,6-1 0,6-2 0,8-8 0,8-7 0,8-11 0,9-10 0,7-8 0,6-7 0,4-9 0,4-7 0,3-6 0,-1-7 0,3 1-19,-2-3-34,-7-7 0,-2-2-1,-10-4 2</inkml:trace>
  <inkml:trace contextRef="#ctx0" brushRef="#br0" timeOffset="2125">0 2828 77,'0'0'50,"0"0"2,12 3 0,3 0-33,13-1-14,8-4-5,12-2 0,11-1 0,10 0-48,-1-8-4,0-4 0,-9-7-1</inkml:trace>
</inkml:ink>
</file>

<file path=ppt/ink/ink10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9:40.937"/>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0 289 36,'4'-14'49,"6"12"-1,3 7 4,2 13-24,6 11-8,5 8-4,6 8-10,3 1-6,3-1 0,-3-7 0,2 0 0,-2-8 0,-2-7 0,-5-11 0,-2-11 0,-1-16 0,1-14 0,4-15 0,2-20 0,6-11 0,-1-5-20,-2-2-40,-4 5-2,-9 9 0</inkml:trace>
  <inkml:trace contextRef="#ctx0" brushRef="#br0" timeOffset="1375">875 508 28,'10'2'44,"0"2"-1,-5 10-8,1 7-3,1 5-7,0 5-2,-4 3-6,1 4-9,-5 0-8,-1-2 0,-6-4 0,-2-3 0,-4-6 0,-1-5 0,-3-5 0,-3-6 0,2-4 0,-1-6-26,1-10-30,6-5-1,3-11 1</inkml:trace>
  <inkml:trace contextRef="#ctx0" brushRef="#br0" timeOffset="2453">1528 142 53,'0'0'47,"0"0"0,-10 1 3,3 9-29,4 11-7,2 13-5,0 11-2,1 9-3,0 8-3,1 6-3,0-2-12,2-8-26,1-9-12,-2-17 2,5-14-2</inkml:trace>
  <inkml:trace contextRef="#ctx0" brushRef="#br0" timeOffset="2688">1394 269 46,'-16'9'48,"8"6"1,4-1-1,11-3-16,11 0-20,9-5-5,9-1-4,7-4-7,6-6-23,6-8-22,7-2 0,-4-7-1,0-3 1</inkml:trace>
  <inkml:trace contextRef="#ctx0" brushRef="#br0" timeOffset="2875">2017 67 74,'-5'13'49,"4"4"2,1 4-16,4 1-14,4 9-5,0 1-7,5 3-9,-2-1 0,2 0 0,1-1 0,-2-3 0,-3-4 0,-1-7 0,-2-4 0,1-1 0,-3-3 0,1-1 0,-5-10 0,0 0 0,1 10 0,0 0 0,-1-1 0,0-1 0,0 0 0,0-8 0,2 11 0,-1-2 0,1 0 0,-2-9 0,0 0 0,0 0 0,0 8 0,1 0 0,-1-8 0,0 0 0,0 0 0,0 0 0,3 9 0,2 0 0,-5-9 0,0 0 0,0 0 0,0 0 0,0 0 0,0 0 0,0 0 0,0 0 0,0 0 0,0 0 0,0 0 0,0 0 0,8 7 0,2-1 0,-10-6 0,0 0 0,0 0 0,0 0 0,0 0 0,0 0 0,0 0 0,0 0 0,8-1 0,1 0 0,-2-11 0,3-2 0,2-6 0,5-12 0,2-11 0,3-12 0,5-11 0,2-5 0,1 1 0,-4 2 0,0 10 0,-2 19-54,-5 15-6,-6 13-2</inkml:trace>
  <inkml:trace contextRef="#ctx0" brushRef="#br0" timeOffset="3750">2536 475 53,'0'0'46,"3"-11"0,0 1-9,6 12-16,0 0-4,0 8 0,-1 2-3,2 9-10,-1 1-4,3 8 0,-2 2 0,1 3 0,0-2 0,-1-3 0,2-6 0,-1-3 0,0-6 0,1-8 0,1-8 0,3-9 0,0-7 0,-1-2 0,1-2 0,-2-3 0,1 2 0,-3 2 0,0 8 0,0 7 0,-1 11 0,1 3 0,1 5 0,2 3 0,1 3 0,0-1 0,0-3 0,-1-3 0,-1-9 0,-2-7 0,-2-9 0,-1-7 0,0-6 0,-5-9-6,-4-9-52,0-8-4,-3-4 0</inkml:trace>
</inkml:ink>
</file>

<file path=ppt/ink/ink10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9:45.546"/>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47 684 87,'-12'6'49,"0"0"3,8 1-2,3 3-33,0 0-17,19-12-3,7-4-40,10 2-8,-1-4 2,3 3-1</inkml:trace>
  <inkml:trace contextRef="#ctx0" brushRef="#br0" timeOffset="188">7 901 91,'-9'29'48,"9"-6"2,15-7-10,13-9-65,9-9-20,16-5-3,7-8 0</inkml:trace>
  <inkml:trace contextRef="#ctx0" brushRef="#br0" timeOffset="750">1865 22 71,'-9'-11'48,"0"6"-1,1-1 3,8 6-31,15 5-9,8-1-2,7 1-6,10 5-2,6 0 0,4 1 0,-1 3 0,-3 0 0,-7 0 0,-9 5 0,-11 1 0,-11-3 0,-12 1 0,-12 0 0,-8-1 0,-8-1 0,-1-1 0,-1-3 0,3-3 0,7-1 0,7 3 0,10 0 0,13 3 0,9 5 0,6 2 0,6 6 0,1 3 0,0 2 0,-6-1 0,-6 3 0,-13-1 0,-12-4 0,-12-5 0,-10-2 0,-8-5 0,-9-4 0,-3-5-3,0 0-55,3-8-1,8-1-1</inkml:trace>
  <inkml:trace contextRef="#ctx0" brushRef="#br0" timeOffset="1422">780 1054 94,'-22'8'51,"23"1"5,23-1-2,28-6-54,31-1 0,36-3 0,37-1 0,34-8 0,33-1 0,26-3 0,19-2 0,12 3 0,1-4 0,-8 2 0,-16 1-38,-29 1-25,-32 3-1</inkml:trace>
  <inkml:trace contextRef="#ctx0" brushRef="#br0" timeOffset="5797">1056 1526 103,'9'-2'51,"-10"15"3,-4 8-7,-4 10-47,-2 14 0,-4 10 0,1 6 0,-2 5 0,1 3 0,2-2 0,5-8-40,1-15-15,8-15 2,3-18 0</inkml:trace>
  <inkml:trace contextRef="#ctx0" brushRef="#br0" timeOffset="6000">1336 1595 29,'8'-8'43,"-6"21"2,-11 14 1,-4 15-17,-1 13-14,0 6-1,5 6-1,5-3-2,11-2-1,8-12-10,9-13 0,8-20 0,6-16 0,5-17 0,0-17 0,-2-13 0,-6-8 0,-10-9 0,-11-5 0,-13-1 0,-12 1 0,-12 9 0,-11 11 0,-7 13-20,-2 14-36,-4 14 1,5 15 0</inkml:trace>
  <inkml:trace contextRef="#ctx0" brushRef="#br0" timeOffset="6454">2273 1497 94,'12'6'52,"-4"11"2,-1 12-1,-8 13-51,-4 6-2,-2 6 0,-2 5 0,-4 1-31,-1-4-20,3-8-1,-2-16-2</inkml:trace>
  <inkml:trace contextRef="#ctx0" brushRef="#br0" timeOffset="6625">2102 1735 71,'-16'-5'50,"7"8"3,1 0-3,19 0-24,8 2-21,8 1-13,5 0-36,4-9-4,4 0 0,-1-8-5</inkml:trace>
  <inkml:trace contextRef="#ctx0" brushRef="#br0" timeOffset="6938">2868 1377 80,'12'2'51,"1"1"-1,-17 9 0,-2 6-32,-8 3-12,-3 4-6,-3 1 0,-1 2 0,0-1 0,3 2 0,5-5 0,8-2 0,10-4 0,8-3 0,10 1 0,8 1 0,5 1 0,6 1 0,-1 2 0,-2 5 0,-7 2 0,-6 3 0,-9 0 0,-10 0 0,-11-1 0,-7-5 0,-7-1 0,-6-7 0,-3-2 0,-6-7 0,-1-9-58,0-6-3,1-7 2</inkml:trace>
  <inkml:trace contextRef="#ctx0" brushRef="#br0" timeOffset="7297">2713 1484 94,'33'-6'52,"8"1"4,9 5-3,8 2-53,5 0 0,5-4 0,2-1-28,-2 2-25,-8-5-1,-6-1-2</inkml:trace>
  <inkml:trace contextRef="#ctx0" brushRef="#br0" timeOffset="18594">3015 8 43,'-11'31'43,"-1"14"0,-8 3 2,-4 6-31,2 2-5,2 0-1,3-3-4,5-6-11,4-4-18,1-13-19,10-7 0,-2-9-2</inkml:trace>
  <inkml:trace contextRef="#ctx0" brushRef="#br0" timeOffset="18766">2848 423 27,'9'-9'39,"3"2"4,-2-3 0,5-1-20,3 0-10,2-2-6,3 0-9,4-6-35,6 8-4,0-6-2,5 5-1</inkml:trace>
  <inkml:trace contextRef="#ctx0" brushRef="#br0" timeOffset="19000">2869 261 13,'6'21'33,"2"1"0,8 2-19,7 3-1,4 1-5,2-4-5,2-3-19,0 0-16,-5-7 0,-1-3-2</inkml:trace>
  <inkml:trace contextRef="#ctx0" brushRef="#br0" timeOffset="19188">3217 381 29,'0'0'42,"0"0"4,0 0 0,0 0-20,0 0-9,-15 23-4,5 0 1,1 0-5,9-23-1,-11 22-3,-1-1-5,12-21 0,0 0 0,0 0 0,26-11 0,1-4 0,3-4 0,3-3 0,2-1 0,0 3 0,-4 2 0,-4 6 0,1 0 0,-28 12 0,0 0 0,0 0 0,6 30 0,-8-5 0,-4-3 0,1 1 0,5-23 0,0 0 0,-12 21 0,-1 0 0,13-21 0,0 0 0,24-15 0,0 0 0,0 3 0,-1 0 0,-1 2 0,1 2 0,-23 8 0,0 0 0,25 23 0,-8 3 0,-6 2-15,1-1-37,2-1-1,-3-4-2</inkml:trace>
  <inkml:trace contextRef="#ctx0" brushRef="#br0" timeOffset="20032">1051 1229 11,'-19'14'42,"-4"15"5,-12 14-9,-7 14-8,-5 13-5,-4 13-3,2 12-4,4 6-6,8 3-11,15-5-16,14-4-31,16-19-3,23-14 0,20-21-2</inkml:trace>
  <inkml:trace contextRef="#ctx0" brushRef="#br0" timeOffset="20485">3189 1193 0,'28'-16'31,"-4"11"7,-2 15-15,4 16 0,-3 12 7,2 13 4,-5 9-1,-1 10-1,-7 3-21,-1 3-11,-6-5 0,-5-6 0,-7-6 0,-9-5 0,-7-6 0,-11-7 0,-2-8 0,-7-6-45,-1-10-12,1-8 1,5-10 1</inkml:trace>
  <inkml:trace contextRef="#ctx0" brushRef="#br0" timeOffset="20922">3809 1182 45,'0'0'45,"0"0"1,0 0-12,21 24-11,-4-1-3,-6 1 0,-2 6-4,-6 2-10,-1 3-6,-6 2 0,-6 0 0,-4-2 0,-2-4-7,-3-5-44,3-4-1,0 0 0,16-22-2</inkml:trace>
  <inkml:trace contextRef="#ctx0" brushRef="#br0" timeOffset="21141">3724 1533 71,'1'-25'40,"34"16"0,4-1-18,2-2-32,0-5-17,5 5-13,-8-4-1,-1 5 1</inkml:trace>
  <inkml:trace contextRef="#ctx0" brushRef="#br0" timeOffset="21360">3752 1493 36,'10'26'49,"4"-3"-1,8-2 1,1 1-21,2-4-11,2-2-9,1-1-17,0-1-34,-2-7-5,0-1-2,-4-8 1</inkml:trace>
  <inkml:trace contextRef="#ctx0" brushRef="#br0" timeOffset="21563">4150 1388 20,'26'25'43,"-9"-2"3,-2 3 2,-5-1-21,-4-2-8,-2 1-4,2 2-3,-6-26-3,0 0-3,-5 24 0,1 0-2,4-24-4,0 0 0,0 0 0,0 0 0,0 0 0,21-22 0,0-1 0,-21 23 0,26-31 0,-4 7 0,2-1 0,-24 25 0,23-15 0,2 1 0,-25 14 0,0 0 0,4 25 0,-4-3 0,-4 1 0,-2-2 0,2 2 0,4-23 0,-9 23 0,0 2 0,9-25 0,0 0 0,0 0 0,0 0 0,0 0 0,0 0 0,0 0 0,0 0 0,37-13 0,-2-3 0,1 1 0,-2 3 0,-2 6 0,-5 6 0,-5 8 0,2 1 0,-18 15 0,-4 3 0,-5-1 0,0-1-23,1-2-30,0 2-4,2-25 2</inkml:trace>
  <inkml:trace contextRef="#ctx0" brushRef="#br0" timeOffset="22360">3796 1411 5,'0'0'35,"0"0"2,0 0 4,0 0-15,0 0-6,0 0-1,-4 23-2,-6-1-2,1 1 0,-7-2 0,3 1-5,4 0-10,1-1 0,2 1 0,6-22-43,0 0-9,0 0 1,9 21-1</inkml:trace>
  <inkml:trace contextRef="#ctx0" brushRef="#br0" timeOffset="22750">3632 1976 40,'0'0'45,"0"0"4,0 0 1,0 0-26,27 10-5,22-12-6,27-5 2,22-9-15,21-2 0,15-5 0,5-3 0,-1 1-32,-7 5-20,-14 4-1,-16 7-2</inkml:trace>
  <inkml:trace contextRef="#ctx0" brushRef="#br0" timeOffset="23750">4049 2154 39,'0'0'43,"0"0"5,0 0-1,0 0-27,0 0-8,0 0 0,0 0 0,0 0-3,18 23 0,-8-1-5,0 0-4,-10-22 0,-3 26 0,-1-3 0,-1 2 0,5-25 0,0 0 0,-11 24 0,0 0 0,11-24 0,0 0 0,0 0 0,0 0 0,0 0 0,0 0 0,0 0 0,22-7 0,2-1 0,-2-7 0,3-1 0,-2 1 0,3 1 0,-3 4 0,1-1 0,-24 11 0,0 0 0,0 0 0,19 31 0,-11-2 0,-6 0 0,-2-1 0,-4-4 0,3-1 0,0-1-4,1-22-50,0 0-2,0 0 0,0 0 1</inkml:trace>
  <inkml:trace contextRef="#ctx0" brushRef="#br0" timeOffset="24516">4473 2038 48,'0'0'49,"0"0"2,0 0-9,0 0-13,0 0-11,0 0-7,0 0-4,0 0-7,0 0 0,0 0 0,0 0 0,2 31 0,1-5 0,4-1 0,-3 1 0,2 0 0,1-2 0,-2 1 0,-2-2 0,-1-1 0,-2-22 0,-5 23 0,2-1 0,3-22 0,0 0 0,-8 25 0,0-1 0,8-24 0,0 0 0,0 0 0,0 0 0,0 0 0,0 0 0,0 0 0,0 0 0,0 0 0,0 0 0,-18-25 0,7 2 0,5 1 0,-1 0 0,7 22 0,1-27 0,0 1 0,-1 26 0,22-14 0,1 6 0,0 5 0,2 5 0,-2 0 0,3 0-28,-3 2-31,1-1 2,-24-3-2</inkml:trace>
  <inkml:trace contextRef="#ctx0" brushRef="#br0" timeOffset="26204">3837 1750 34,'0'0'40,"0"0"-5,39-28-12,3 3-5,7 1-7,5-4-10,4-2-14,-2-6-18,3 4-9,-9-1 0</inkml:trace>
  <inkml:trace contextRef="#ctx0" brushRef="#br0" timeOffset="26688">2578 557 60,'-12'0'44,"-1"1"0,38-21 3,13-7-34,20-4-8,21-5-20,23-5-28,15-8 2,18-4-4,5-4 0</inkml:trace>
</inkml:ink>
</file>

<file path=ppt/ink/ink10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30:13.484"/>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127 0 48,'6'9'43,"0"11"2,-5 7 4,-5 9-34,0 11-3,-3 7-2,-2 10 1,0-1-3,0 3 0,-3-3-2,1-4-6,-2-6 0,2-4 0,0-8 0,2-8 0,-1-6 0,1-8 0,2-8 0,2 0 0,8-27 0,6-8 0,5-8 0,4-7 0,7 1 0,4-1 0,1 7 0,0 11 0,-2 13 0,-2 13 0,-5 14 0,-4 14 0,-4 5 0,-3 6 0,3 2 0,-2-2-13,0-5-44,8-7 1,4-11-1</inkml:trace>
  <inkml:trace contextRef="#ctx0" brushRef="#br0" timeOffset="766">560 359 35,'7'8'44,"3"11"2,-1 4 2,-1 7-26,0 8-10,0 4-1,2 4-2,-1-2-3,-1-1 0,-2-7 1,-1-4 0,-1-9-5,0-7-2,0 0 0,-4-16 0,-1-17 0,2-4 0,5-7 0,5-3 0,6-5 0,6-2 0,9 0 0,6 5 0,5 4 0,4 4 0,1 9 0,-3 7-22,-3 6-33,-1 8-2,-6 1-1</inkml:trace>
</inkml:ink>
</file>

<file path=ppt/ink/ink10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9:55.750"/>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114 80 71,'-43'19'52,"11"-1"1,12-6 1,1 0-29,42-11-25,15-7 0,17 0 0,17-6 0,16-2 0,11-5 0,6-3 0,6 4 0,-3 0-46,-9 3-12,-11 6 1,-13 6-1</inkml:trace>
  <inkml:trace contextRef="#ctx0" brushRef="#br0" timeOffset="328">430 389 97,'-3'9'54,"-1"8"3,1 7-10,-6 6-47,0 14 0,-3 3 0,-2 7 0,0 3 0,-2-2-28,0-12-28,2-8 0,5-15-1</inkml:trace>
  <inkml:trace contextRef="#ctx0" brushRef="#br0" timeOffset="562">832 376 66,'10'-6'49,"1"2"1,-20 8 2,-7-1-34,1 4-7,-4-2-2,0 4-9,0-4 0,3 0 0,3-2 0,3 0 0,1 0 0,9-3 0,0 0 0,0 0 0,0 0 0,0 0 0,0 0 0,0 0 0,0 0 0,0 0 0,10 8 0,2-1 0,2 0 0,4 3 0,2 3 0,2 1 0,-1 2 0,3 1 0,-1-1 0,-3 2 0,-4 2 0,-5 0 0,-7 0 0,-5 1 0,-7-1 0,-6-3 0,-6 1 0,-6-3 0,-1-3-2,-1-2-55,-4-7-2,1-7 0</inkml:trace>
  <inkml:trace contextRef="#ctx0" brushRef="#br0" timeOffset="968">668 304 111,'29'-17'55,"2"3"0,4 0-21,7 2-34,6 1 0,4-1-31,2-4-23,1-4-1,-3-6-2</inkml:trace>
</inkml:ink>
</file>

<file path=ppt/ink/ink10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9:57.250"/>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11 63,'0'0'51,"13"7"-2,3-4 0,6-4-27,3 1-36,2-2-32,5 0-1,-1-6-2,0 0 1</inkml:trace>
  <inkml:trace contextRef="#ctx0" brushRef="#br0" timeOffset="171">75 201 85,'-16'35'48,"14"-6"2,7-11-4,9-12-68,17-8-26,10-12 1,13-3-2</inkml:trace>
</inkml:ink>
</file>

<file path=ppt/ink/ink10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9:57.671"/>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107 61 58,'3'-26'50,"-2"5"0,-7 8 3,-7 12-30,-3 15-9,-3 16-7,0 15-7,1 13 0,7 13 0,5 5 0,8 1 0,10-6 0,9-8 0,8-16 0,10-16 0,5-19 0,4-17 0,1-18 0,0-15 0,-7-15 0,-7-10 0,-10-7 0,-14 1 0,-16 1 0,-13 7 0,-14 13 0,-14 15 0,-7 19 0,-6 13 0,2 11-58,8 10-1,10 0-1</inkml:trace>
</inkml:ink>
</file>

<file path=ppt/ink/ink10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9:58.031"/>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2 356 106,'46'49'57,"-13"-1"1,-16-8-24,-11-9-34,-9-8-42,-9-11-14,-1-8-1,-1-9-2</inkml:trace>
  <inkml:trace contextRef="#ctx0" brushRef="#br0" timeOffset="250">231 162 100,'36'-24'56,"4"2"0,8-1-13,6 1-43,0-2 0,-1 4 0,-2 4 0,-7 7 0,-9 10 0,-12 10 0,-11 7 0,-12 7 0,-8 7 0,-7 6 0,-7 3 0,-7 3 0,-4-1 0,1-5 0,1-1 0,4-3 0,3-5 0,5-2 0,9-4 0,12-1 0,8-1 0,7 1 0,9-2 0,7-1 0,8 0 0,5-9-19,1-8-39,2-7-1,-7-9-1</inkml:trace>
  <inkml:trace contextRef="#ctx0" brushRef="#br0" timeOffset="4875">78 290 4,'-8'1'33,"-2"6"0,1-1-15,2 2-4,0 0-3,0 1 0,4-2-1,2 3 1,3-3 0,2 2 0,-1-2 1,0 2-2,-3-9 1,0 0-1,9 9-2,0 0-2,-9-9 1,0 0-2,0 0 1,0 0-2,0 0-1,0 0 0,-13-8 0,1 4-3,2 3 0,1 1 0,9 0-2,-7 12 2,2 0 0,5-1 0,2 2-1,4-1 1,3-1 1,2-1 1,0-2-2,-1-3 0,-1-3 0,-1-2 0,1 0 0,-9 0 0,-1-10 0,-3 2 0,2 0 0,2 8 0,-11-7 0,2 2 0,0 3 0,1 1 0,8 1 0,0 0 0,0 0 0,0 0 0,0 0 0,-1 8 0,0 0 0,1-8 0,0 0 0,0 0 0,0 0 0,0 0 0,0 0 0,0 0 0,0 0 0,-1 13 0,0-1 0,0 0 0,0 0 0,0 1-32,1-13-20,8-9-1,1-11-2</inkml:trace>
</inkml:ink>
</file>

<file path=ppt/ink/ink10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30:19.515"/>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385 497 57,'-10'-34'47,"-5"6"0,-12 2 1,-7 10-34,-5 11-3,-2 13-5,-2 11-2,1 15 0,3 14-1,4 14-1,9 11 0,7 5 1,9 3-2,8-1 1,6-8-2,9-12 1,10-21 2,6-23-3,5-20 0,4-23 0,2-21 0,4-21 0,-1-17 0,-1-13 0,-3-7 0,-4-4 0,-4-2 0,-5 5 0,-5 11 0,-6 15 0,-3 21 0,-7 20 0,-2 27 0,-4 30 0,-2 26 0,1 23 0,-2 21 0,3 12 0,1 9 0,5 1 0,0-7 0,5-12-37,5-9-20,0-20 0,8-21-2</inkml:trace>
  <inkml:trace contextRef="#ctx0" brushRef="#br0" timeOffset="672">917 759 54,'0'14'49,"0"10"-2,-3 6 2,-3 4-32,2 9-9,-1-1-1,3 0 0,1-4-2,1-5-1,1-4-3,0 0 2,-1-29-1,0 0 0,1-14-2,-1-6 0,-1-8 0,0-7 0,1-8 0,1-4 0,3 3-3,2 3 2,4 5 1,5 7 0,3 10 0,2 8 0,2 9 0,0 8 0,-2 5 2,-2 7 0,-6 4-2,-2 0 0,-5-1 0,-4-2 0,-8-1 0,-3 0 0,-3-3 0,-3-5 0,-1-6 0,0-2 0,0-2 0,2-1 0,7-3 0,0 1 0,8 3 0,0 0 0,12 11 0,1 5 0,1 4 0,-2 5 0,-4 4 0,-3 2 0,-5-2 0,-3-1 0,-7-7 0,1 2 0,-14-10 0,-4-5 0,0-4 0,-2-5-30,0-5-28,7-7 1,5-12 1</inkml:trace>
  <inkml:trace contextRef="#ctx0" brushRef="#br0" timeOffset="1406">1481 412 91,'0'0'51,"0"0"4,14 6-2,3-2-48,5-2-5,5-1 0,3-1-23,2-3-27,3-3-5,-5-5 1</inkml:trace>
  <inkml:trace contextRef="#ctx0" brushRef="#br0" timeOffset="1594">1508 567 109,'-5'28'53,"11"-7"1,8-6-15,8-7-67,8-1-24,12-4-1,2-4 1</inkml:trace>
</inkml:ink>
</file>

<file path=ppt/ink/ink10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30:22.812"/>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54 845 67,'-16'-3'48,"2"-4"-3,1 1 3,25-5-34,10-3-9,15 0 0,14-1-3,13 0 2,9 0-1,5 5 0,0 4 1,-7 6-2,-9 7 0,-11 6-1,-20 4 1,-18 5-2,-18 5 0,-14 3 0,-11-2 0,-8-1 0,-6-2 0,2-7 0,4-4 0,8-6 0,11-1-3,10-4 1,1 0 0,28 6-1,9 1 1,6 8 1,4 6 1,3 6 3,-2 5-1,-2 2 2,-8 2 0,-7 1-4,-13 0 0,-11-1 0,-14-2 0,-13 1 0,-11-4 0,-8-6 0,-7-7 0,-2-10 0,1-7 0,5-12-16,11-11-29,15-9-11,12-11 3,17-5-1</inkml:trace>
  <inkml:trace contextRef="#ctx0" brushRef="#br0" timeOffset="500">1023 775 77,'0'13'49,"-7"14"2,-8 7-2,-2 11-36,3 14-7,3 8 0,6 5-2,10-2-4,8-4 0,10-12 0,12-15 0,6-15 0,10-18 0,3-19 0,3-16 0,-1-15 0,-4-12 0,-8-11 0,-12-5 0,-16-3 0,-22 0 0,-18 9 0,-21 12 0,-15 18 0,-15 15 0,-4 19-16,1 15-44,7 9 2,18 7-3</inkml:trace>
  <inkml:trace contextRef="#ctx0" brushRef="#br0" timeOffset="3922">321 0 45,'-21'15'49,"-7"18"2,-1 23 1,-5 21-25,-5 25-9,0 27-5,-2 19-13,5 21 0,6 17 0,11 10 0,16 4 0,15-4 0,24-15 0,21-18-40,22-25-16,21-28 4,15-36-4</inkml:trace>
</inkml:ink>
</file>

<file path=ppt/ink/ink10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30:24.312"/>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230 183 54,'2'-21'48,"2"12"1,1 2 2,-6 31-25,2 15-13,0 10-6,3 6-2,1 9-3,-1 4-2,1-4 0,-4-5-14,-1-10-36,0-7-1,-5-12 1,1-3-2</inkml:trace>
  <inkml:trace contextRef="#ctx0" brushRef="#br0" timeOffset="219">149 575 75,'10'-7'51,"8"0"0,4-6-1,6-5-31,8-4-16,7-2-12,3-1-31,0-5-10,1-2-1,-8-2 0</inkml:trace>
  <inkml:trace contextRef="#ctx0" brushRef="#br0" timeOffset="406">314 387 64,'-2'37'48,"7"5"1,-1-1 1,1 0-36,5 3-6,5-2-6,6-6-11,6-9-32,7-8-6,-2-17-1,7-9-3</inkml:trace>
  <inkml:trace contextRef="#ctx0" brushRef="#br0" timeOffset="609">779 312 73,'0'31'51,"-4"-1"-2,1 6 0,2 2-35,0 0-8,3-3-1,-1-1 0,1-2-2,-1-4-3,3-7 0,-1-8 0,0 0 0,-3-13 0,9-12 0,3-5 0,1-8 0,4-5 0,3-2 0,2 0 0,2-1 0,-1 3 0,-1 5 0,-4 9 0,-3 9 0,-5 6 0,1 1 0,-11 15 0,-2 6 0,-3 6 0,0 3 0,-1 0 0,0-2 0,2-2 0,3-11 0,1 2 0,13-27 0,5-10 0,6-5 0,2-9 0,7-2 0,-1-1 0,2 8 0,-3 11 0,-3 14 0,-4 12 0,-4 9 0,-4 10 0,-4 8 0,0 5 0,-1 2-34,-6-8-24,1-4 1,-6-6-1</inkml:trace>
  <inkml:trace contextRef="#ctx0" brushRef="#br0" timeOffset="1156">95 907 93,'-51'20'54,"18"-4"1,22-6-2,30-7-53,21-6 0,29-2 0,24-6 0,23-1 0,17-1 0,7 0 0,4 3 0,-8 4 0,-7 4 0,-19 3-49,-22 2-8,-22 4-3</inkml:trace>
  <inkml:trace contextRef="#ctx0" brushRef="#br0" timeOffset="1453">496 1140 77,'0'0'50,"-7"15"2,2 14-3,2 10-33,-3 3-9,3 11-3,-1 6-4,1 8 0,0 0 0,1-1 0,-2-7 0,2-7 0,0-7 0,1-14 0,1-1 0,0-30 0,16-32 0,2 1 0,6-2 0,4-4 0,2 0 0,2 0 0,0 17 0,0 9 0,-7 12 0,-1 6 0,-1 2 0,-13 14 0,4 4-3,0 2-50,1 0-4,-15-29 1,23 9-2</inkml:trace>
  <inkml:trace contextRef="#ctx0" brushRef="#br0" timeOffset="1797">1010 1473 63,'0'0'47,"6"36"-2,-5-3 3,-3 0-38,2 4-1,0-3-1,0 2 4,0-3-5,1-4-1,0 1-6,-1-30 0,0 0 0,0 0 0,5-27 0,4 3 0,5-9 0,6-2 0,7 1 0,8 5 0,9 2 0,7 3-43,-1-1-17,1-2 1</inkml:trace>
  <inkml:trace contextRef="#ctx0" brushRef="#br0" timeOffset="2813">1427 12 42,'27'-20'40,"7"20"3,3 16-10,6 19-12,8 23-3,3 19 1,2 21 0,-3 15-3,-4 18-12,-10 8-4,-8 11 0,-14 4 0,-14 0 0,-10-4 0,-12-9 0,-7-10 0,-8-18-47,-5-21-9,-1-20 2,-1-33 0</inkml:trace>
  <inkml:trace contextRef="#ctx0" brushRef="#br0" timeOffset="3750">2541 334 89,'-16'-5'49,"-3"9"3,-7 10-1,-4 15-41,0 14-6,2 14-4,7 10 0,7 4 0,7 4 0,8-5 0,10-8 0,9-17 0,10-18 0,8-21 0,7-22 0,4-17 0,2-14 0,-3-13 0,-7-9 0,-12-5 0,-14 0 0,-14 5 0,-13 11 0,-14 14 0,-13 12 0,-8 16-55,2 15-3,1 12 1</inkml:trace>
  <inkml:trace contextRef="#ctx0" brushRef="#br0" timeOffset="4063">2878 727 105,'38'20'54,"-13"-6"0,-9-3-12,1 0-57,-31-17-35,5 3-4,-2-5 3</inkml:trace>
  <inkml:trace contextRef="#ctx0" brushRef="#br0" timeOffset="4328">3082 293 36,'17'-14'45,"12"0"1,5-2 3,10-2-22,7 6-12,3 6-2,3 12 1,-4 6-4,-3 9-10,-6 6 0,-9 9 0,-12 4 0,-12 6 0,-13-1 0,-13 0 0,-10-2 0,-11-2 0,-7 0 0,-4-4 0,-1-8 0,3-7 0,5-2 0,10-5 0,9-3 0,12-2 0,13 0 0,12-4 0,12 1 0,10-3 0,12-3-14,9-2-41,2-6 0,6-4-1</inkml:trace>
</inkml:ink>
</file>

<file path=ppt/ink/ink1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17:32.609"/>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252 51 87,'-25'-14'50,"3"3"4,1 1-2,3 2-40,0 0-12,26 8 0,11 0 0,12-1 0,13 4 0,14 4 0,12 3 0,9 2 0,9 5 0,4 7 0,3 9 0,-4 11 0,-7 10 0,-10 10 0,-9 13 0,-16 16 0,-13 14 0,-18 14 0,-15 14 0,-14 11 0,-12 13 0,-11 8 0,-9 7 0,-9 4 0,-7 8 0,-5 4 0,-6 4 0,-3 2 0,-2 1 0,1-2 0,2-3 0,7-5 0,7-9 0,9-11 0,12-11 0,13-12 0,13-16 0,12-13 0,11-14 0,10-15 0,7-13 0,7-13 0,0-18 0,1-11 0,-1-11 0,-4-11 0,-5-8 0,-4-3 0,-10-6 0,-8-10-34,-9-1-28,-10-3-1</inkml:trace>
  <inkml:trace contextRef="#ctx0" brushRef="#br0" timeOffset="1312">584 4241 59,'-10'-11'51,"0"-2"1,3 3 0,2 0-26,5 10-11,0 0-15,0 0 0,0 0 0,1 10 0,2 8 0,1 6 0,0 2 0,2 3 0,3 4 0,-1 2 0,1-2 0,-3-2 0,-2-2 0,-4-2 0,-5 1 0,-11-2 0,-10-3 0,-12-3 0,-11 1 0,-7-5 0,-11-3 0,-4-1 0,-2-5 0,3-3 0,10-1-56,13-6-7,19-8-1</inkml:trace>
</inkml:ink>
</file>

<file path=ppt/ink/ink11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30:29.281"/>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16 0 60,'14'7'49,"-2"1"-1,-1 13 4,-5 8-22,-3 7-24,-2 7 0,-2 4-2,-3 4-4,-4 0 0,0 0 0,-2-3 0,1-5 0,0-5 0,2-3 0,1-7 0,6-9 0,4-9 0,5-5 0,4-10 0,6-4 0,3-5 0,5-4 0,0 0 0,-2 4 0,-1 6 0,-2 6 0,-4 6 0,-4 8 0,-4 5 0,-3 4 0,-2 3 0,-1-1 0,-1-4-46,4 0-13,2-6 3,5-4-2</inkml:trace>
  <inkml:trace contextRef="#ctx0" brushRef="#br0" timeOffset="609">552 366 33,'-2'21'38,"-3"0"3,4 7 1,4 1-25,-3-2-6,3-1 1,1-5 3,3-1 3,-3-7-1,5-7-6,0-9-11,5-7 0,2-7 0,10-2 0,4-5 0,8-4 0,4 0 0,0 3 0,0 4-42,1 6-17,-8 4 0</inkml:trace>
</inkml:ink>
</file>

<file path=ppt/ink/ink11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30:30.750"/>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21 26 91,'-11'0'54,"1"1"1,10-1 0,0 0-55,0 0 0,17-3 0,6 1 0,6 1 0,3-2-10,1-1-44,4-2 0,-5-2-1</inkml:trace>
  <inkml:trace contextRef="#ctx0" brushRef="#br0" timeOffset="203">26 123 100,'-6'14'49,"15"-5"3,10-5-3,11 0-61,11 4-34,7-3-3,7 3 0,0-3-3</inkml:trace>
</inkml:ink>
</file>

<file path=ppt/ink/ink11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30:31.250"/>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351 132 63,'0'0'49,"0"0"2,0 0 1,0 0-31,-27 19-6,-8 16-11,-7 15-4,-2 17 0,-2 13 0,3 12 0,8 5 0,10-1 0,13-5 0,15-11 0,14-12 0,14-17 0,14-18 0,11-18 0,6-16 0,1-12 0,-2-9 0,-6-7 0,-14-5 0,-15-2 0,-18 5 0,-22 7 0,-17 8 0,-18 7 0,-11 9-30,-5 5-32,2 2 3,7 3-2</inkml:trace>
  <inkml:trace contextRef="#ctx0" brushRef="#br0" timeOffset="562">991 16 65,'25'-9'47,"1"2"3,-19 39 3,0 9-34,-3 9-8,-3 13-1,-2 7-10,-1 8 0,-5 3 0,-1 2 0,0-3 0,-3-3 0,0-6 0,-1-9 0,1-5-39,1-6-15,0-14-1,2-6 0</inkml:trace>
  <inkml:trace contextRef="#ctx0" brushRef="#br0" timeOffset="875">892 684 36,'27'-12'45,"2"1"1,7 4 1,2-1-24,4-6-16,4-5-5,1-5-8,-4 0-18,-6-2-22,-6 7-1,1 1 0</inkml:trace>
  <inkml:trace contextRef="#ctx0" brushRef="#br0" timeOffset="1218">1045 586 66,'13'22'50,"-1"1"4,-1 0 0,-4-1-36,2 8-5,2 2-13,1 2 0,0 0 0,2 3 0,-1-3 0,0-7 0,2-5-22,0 0-31,-15-22-3,25-1 1,1 0 1</inkml:trace>
  <inkml:trace contextRef="#ctx0" brushRef="#br0" timeOffset="1453">1457 589 59,'0'0'48,"0"0"1,0 0 1,0 0-36,4 32-6,-5-3 0,-2 3-1,-2 0-1,-2-2 0,-1-2-6,2-3 0,-1-4 0,1 1 0,6-22 0,0 0 0,0 0 0,0 0 0,0 0 0,0 0 0,0 0 0,0 0 0,0 0 0,27-16 0,2-5 0,2-7 0,2-3 0,2-1 0,0 2 0,-2 4 0,-3 3 0,-5 9 0,0 2 0,-25 12 0,3 27 0,-6 5 0,-2 5 0,-4 5 0,1 4 0,-2-2 0,-1-4 0,4-4 0,4-5 0,4-8 0,1 2 0,-2-25 0,28-12 0,6-5 0,2-4 0,7-4 0,0-2 0,0 3 0,-2 7 0,-9 11 0,-4 14 0,-9 13 0,-6 11 0,-5 11 0,-4 10 0,-3 2 0,-1-1 0,2-4 0,-1-7-10,4-4-51,1 0-4,-6-39 2</inkml:trace>
  <inkml:trace contextRef="#ctx0" brushRef="#br0" timeOffset="2625">248 790 56,'0'0'35,"0"0"1,0 0-3,0 0-2,0 0-7,0 0-6,0 0-3,0 0-8,-32-13-7,5 12 0,1 6 0,2 4 0,-2 5 0,2 2 0,-1 0 0,2 1 0,23-17 0,-21 28-49,1 0-5,20-28 0,0 0 1</inkml:trace>
</inkml:ink>
</file>

<file path=ppt/ink/ink11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9:38.312"/>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170 71 39,'3'-10'48,"-1"1"-2,0 20 5,-1 10-20,-1 11-16,-3 8-3,0 14-3,-4 10-5,0 9-4,-2 5 0,1 3 0,2 4 0,0-3 0,3-1 0,2-7 0,0-7 0,3-7 0,3-10 0,3-14 0,7-13-8,3-13-30,3-14-16,8-8 2,3-9 0</inkml:trace>
  <inkml:trace contextRef="#ctx0" brushRef="#br0" timeOffset="359">31 464 74,'-20'19'47,"9"2"2,8-6 1,8-5-37,14-6-5,13-4-4,13-4-4,11-2-15,8 1-30,6-6-4,2-4-1,-5-6-1</inkml:trace>
  <inkml:trace contextRef="#ctx0" brushRef="#br0" timeOffset="734">1283 442 91,'14'8'51,"-1"-8"-2,6-2-1,2-3-57,1-2-38,4-2-1,-2-3 0,-2 0-2</inkml:trace>
  <inkml:trace contextRef="#ctx0" brushRef="#br0" timeOffset="906">1298 639 70,'12'24'45,"13"-5"-27,7-8-18,4-10-39,10-2-3</inkml:trace>
  <inkml:trace contextRef="#ctx0" brushRef="#br0" timeOffset="1250">3027 99 61,'-14'-19'48,"4"-1"-2,12 2 4,12 2-34,13 2-6,13 7-1,8 2-2,8 9-1,3 2-4,3 5-2,-4 6 0,-7 3 0,-12-1 0,-12 2 0,-11 0 0,-13 0 0,-12 1 0,-11-3 0,-10-3 0,-7-2 0,-2-3 0,1-2-2,6-2 0,6 0-1,10 1 1,12 4 2,9 6 2,10 8 1,4 3 1,3 6-4,-2 2 0,-1 5 0,-9 1 0,-9-1 0,-11-4 0,-7-3 0,-11-4 0,-8-6 0,-8-6 0,-3-9 0,4-4 0,5-3-58,4-9 0,13-2 0</inkml:trace>
  <inkml:trace contextRef="#ctx0" brushRef="#br0" timeOffset="1859">2048 996 80,'-19'-8'49,"8"2"3,1 2-3,10 4-35,13-8-5,9 0-7,13 5-2,16 1 0,15 0 0,18-2 0,20 2 0,15-2 0,20 0 0,19-5 0,20-3 0,14-5 0,13-1 0,11-2 0,6-3 0,3 1 0,1 3 0,-8 3 0,-13 4 0,-15 5 0,-20 3 0,-21 9 0,-25 1-7,-28 2-53,-26-1-1,-26 1 0</inkml:trace>
</inkml:ink>
</file>

<file path=ppt/ink/ink11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9:00.828"/>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293 141 10,'0'0'18,"0"0"-2,-6 22-3,3 0-4,4 1-3,1 7 2,0 8-1,-1 9-3,-3 8-1,-9 8 0,-6 9 0,-2 8-1,-4 6 0,-4 5 0,-1 0 0,-2 1 1,3-5-2,7-4 0,5-8 0,0-7 0,3-7-1,3-7 0,3-4 2,5-7-2,4-3 2,-2-5 0,2-2-1,9-4 2,3-3-1,4-5 1,3-5 0,8-3 0,2-4-1,4-4 1,9-3 0,0-2 1,4 0-1,8-1 1,2 0-1,0 0-1,2-2 0,2 2 0,0 1-2,2-1 1,1-1 0,0-1-2,3-1 2,4 2-1,3 1 1,2 1-1,0 0 3,2 3-3,-2 1 1,0 0-2,0 3 2,-3 0-1,1-1 1,2 0-1,0-1 1,2-3-1,2-1 0,3-1 1,4-1 0,5-4-1,3-4 1,3 1 1,5-3-2,2 1 0,4 0 1,4 0-1,-1 1 0,1 1 0,1 2 0,-1 0-1,1 3 1,1 1 1,-2 2-1,-2 4 0,-1 0 0,0 1 0,-3 4 0,0 1 0,-1 4 0,-1 0 0,-4 3 1,-2 1 0,-1 3-1,0 3 0,-3 2 0,-1 2 0,-1-2 0,-1 2 1,1 0-2,1-5 1,-2-1 1,2 0 2,1-5 0,2-4-2,0-2 2,1-3-1,0-2 1,2-2 0,2-3-2,1-4 0,0-6 1,1-2 0,1-5-2,2-4 1,3-6 0,2-4-1,3-4 1,-1-2-1,2 0 0,-1-1-1,-2 2 1,-3 3 0,-2 1 0,-3 4 1,-6 2-1,-5 2 0,-4 0 0,-4 4 1,-4 1-2,-7 0 1,-6 3 0,-4 3 0,-7 1-2,-6 5 1,-5 4 1,-7 0 0,-4 2 0,-4 2 0,-5 0-1,-5 1 1,-4-1 1,-4-1 0,-4-2 1,-3 0 0,1 0 0,-10 1 1,0-9 1,0-2-1,0-3-1,2-5 1,3-9-1,3-6 0,7-7-1,6-7 0,7-7 0,7-7 0,7-5 0,5-3 1,6-1-3,1-1 2,2-3-1,-2 0 1,-2 0 0,-6 4 0,-3 3 2,-10 4-2,-11 4 2,-11 4 1,-12 7-2,-12 7-2,-14 7 0,-12 8 0,-12 3 0,-10 6 0,-10 5 0,-12 4 0,-8 1 0,-8 2 0,-8 1 0,-7 2 0,-10-2 0,-9 1 0,-8 0 0,-7 2 0,-7 1 0,-10 1-2,-9 0 1,-8-2 0,-7 0-2,-6 1 3,-6-2 0,-8-2 0,-2-1 1,-3-2-2,-5 2 1,-3-1 0,-3 1 0,-4 1-1,-4 3-1,0 3 2,-2 1-3,-4 0 2,2 3 0,0 3 1,0 1 0,3 3 0,-1 0 1,1-2-1,2 2 0,0 1 0,2-2 0,2-3-1,3-1 1,1 1-1,5-1 1,2 3 0,2 2 0,5 5 0,6 7 0,11 7-19,10 1-28,16 8-2,16-5-1,35-4 0</inkml:trace>
</inkml:ink>
</file>

<file path=ppt/ink/ink11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30:34.343"/>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323 129 91,'14'39'52,"-6"13"3,-9 15 2,-8 17-57,-2 24 0,-4 18 0,1 21 0,-4 10 0,1 8 0,1-1 0,-3 0 0,0-8 0,-1-9 0,-2-13 0,-4-11 0,-1-12 0,0-13 0,-1-12 0,2-17 0,6-18 0,9-10 0,11-14 0,1 1 0,34-27 0,9-4 0,12-1 0,13 0 0,10 1 0,10-2 0,11 1 0,7 1 0,6 2 0,6 2 0,6-1 0,2-1 0,1-1 0,-1 6 0,-8-1 0,-4-1 0,-7-1 0,-8 0 0,-8 2 0,-10 0 0,-6-5 0,-6-1 0,-6-4 0,-9 1 0,-8 2 0,-6-1 0,-8-3 0,1 1 0,-34 7 0,0 0 0,42 8 0,0 1 0,-42-9 0,0 0 0,37 0 0,-1 0 0,-36 0 0,0 0 0,0 0 0,0 0 0,0 0 0,0 0 0,0 0 0,0 0 0,0 0 0,0 0 0,30-41 0,2 2 0,-32 39 0,0 0 0,-5-39 0,2 2 0,3 37 0,7-33 0,-1 1 0,-6 32 0,27-51 0,-3 2 0,-3-3 0,-4-8 0,1-15 0,0-12 0,-6-10 0,0-3 0,-1-3 0,-1-4 0,-2-1 0,-3 5 0,-5 12 0,0 8 0,0 8 0,-4 10 0,1 4 0,-3 9 0,7 1 0,5 0 0,0 0 0,1 2 0,3 4 0,4-3 0,1 4 0,1 0 0,-2 5 0,-3 2 0,2 2 0,-1 0 0,-1-4 0,-1 3 0,-4 0 0,-1 3 0,-5 4 0,-2 6 0,0-1 0,2 24 0,0 0 0,-28-20 0,1 0 0,27 20 0,-29-1 0,1 0 0,28 1 0,0 0 0,0 0 0,-25-2 0,0 0 0,25 2 0,0 0 0,0 0 0,0 0 0,-23 2 0,0 1 0,23-3 0,0 0 0,0 0 0,-27-1 0,0 1 0,27 0 0,-30 0 0,0 1 0,-2-2 0,-1 0 0,-3 1 0,0 2 0,-2-2 0,-2 1 0,-6-2 0,0-1 0,-1 3 0,-5 2 0,1 1 0,-3-1 0,-2 0 0,0 0 0,2 0 0,-5 3 0,-1-3 0,-1-1 0,0 1 0,-3 0 0,0 0 0,-2-1 0,3 2 0,2-1 0,2 2 0,2-1 0,1 0 0,4-1 0,2 1 0,0-1 0,0-1 0,3-1 0,-1 0 0,1-2 0,0-4 0,-1 2 0,0 0 0,2 3 0,-1 3 0,-2 3 0,-2 4 0,-3 4 0,-2 5 0,0 2 0,-2-5 0,5-7-54,7-10-7,11-18 3</inkml:trace>
</inkml:ink>
</file>

<file path=ppt/ink/ink11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31:02.156"/>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103 572 51,'0'0'40,"0"0"-15,-2-11 1,4 2-9,6-4-4,5-5 0,6 1 1,7-3-3,11 2 0,11-4 0,13-4-3,11-5 0,16 0-1,14-2-7,13-1 0,8-4 0,4 3 0,-1-2 0,0 6 0,-4 4 0,-5 3 0,-8 4 0,-10 3 0,-10 5 0,-10 0 0,-8 5-10,-14 0-30,-11 2-14,-12 1-1,-15-1 3</inkml:trace>
  <inkml:trace contextRef="#ctx0" brushRef="#br0" timeOffset="547">478 0 24,'-14'8'36,"3"4"-9,-2 4-6,-3-2-3,-2 4-3,-4 0-1,-4 4 2,-5 1-4,-3 6-1,-5 2 1,-3 3-3,-4 3-2,2 3 1,3 1-2,7-2-3,7-2 2,11-3-1,12-5 0,13-5-1,13-7-3,14-9 0,9-4 0,13-4 0,8-3 0,4-5-10,1-5-44,3 0 0,-4-5-1,-3-1 2</inkml:trace>
</inkml:ink>
</file>

<file path=ppt/ink/ink11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31:03.562"/>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23 483 49,'13'5'45,"2"11"5,-8 14 0,-2 13-30,-4 13-13,-4 12 0,-3 4-2,-2-1-5,-2-2-18,0-7-29,5-15-3,-2-15 1,6-19-3</inkml:trace>
  <inkml:trace contextRef="#ctx0" brushRef="#br0" timeOffset="188">29 197 72,'-7'-50'48,"1"9"-3,-2 12-6,4 10-62,3 9-23,-1 2 2,7 19-4</inkml:trace>
  <inkml:trace contextRef="#ctx0" brushRef="#br0" timeOffset="344">242 708 66,'2'57'50,"-4"-15"2,0-15 1,1 1-35,6-54-7,6-14-6,9-9-5,6-9 0,4 1 0,1 7 0,2 13 0,-1 20 0,-2 27 0,-3 22 0,-3 17 0,1 17 0,3 5-24,3-5-33,4-4 1,6-14-4</inkml:trace>
  <inkml:trace contextRef="#ctx0" brushRef="#br0" timeOffset="766">1123 581 48,'-1'-14'45,"-9"4"0,-13 5 2,-4 3-33,-6 5-9,1 2 3,4 9-4,7 7-2,10 11 3,9 1-3,10 1 0,9 3 1,9 3 3,3-1-3,3 0 4,-3-8 2,-3-3-9,-8 2 0,-8-1 0,-9-2 0,-10-5-3,-9-8-46,-4-6-5,-6-8 0,-1-10 0</inkml:trace>
  <inkml:trace contextRef="#ctx0" brushRef="#br0" timeOffset="1078">1383 14 77,'49'-9'50,"-9"20"5,-10 24-4,-6 17-34,-11 13-12,-5 12-5,-6 12 0,-6 8 0,-3 2-37,-1-2-16,-2-10 0,1-10-1</inkml:trace>
  <inkml:trace contextRef="#ctx0" brushRef="#br0" timeOffset="1250">1297 630 94,'-12'-27'52,"13"7"3,12 8-1,16 4-54,13 6-25,10-2-24,15 0-2,4-8-3</inkml:trace>
  <inkml:trace contextRef="#ctx0" brushRef="#br0" timeOffset="1516">2080 555 50,'5'-21'49,"-4"4"0,-8 6 2,-8 9-37,-4 14 0,-7 13-5,-3 11-2,-3 13-1,0 13-4,3 5-1,5-1-1,6-1 3,9-9-3,10-14 0,9-17 0,10-19 0,9-24 0,6-18 0,3-11 0,1-10 0,0-9 0,-2 1 0,-5 3 0,-6 10 0,-5 14 0,-4 18 0,-5 12 0,-3 15 0,-3 18 0,-3 14 0,-1 8 0,-1 9 0,-1 0-22,0-1-30,5-6-1,1-12 0,6-16-1</inkml:trace>
  <inkml:trace contextRef="#ctx0" brushRef="#br0" timeOffset="1891">2463 647 30,'-3'23'43,"-5"1"2,0 8 1,-1 4-26,-2 1-3,2 3 0,3-7-7,4-7 2,1 1 3,14-43-15,4-7 0,9-7 0,3-7 0,7 1 0,1 4 0,2 17 0,-1 19 0,-3 12 0,2 11-3,-1 11-50,1-1-4,3-3-4</inkml:trace>
  <inkml:trace contextRef="#ctx0" brushRef="#br0" timeOffset="2234">3144 0 78,'37'-6'53,"2"23"1,-3 22-1,-7 23-39,-3 24-11,-8 17-3,-8 11 0,-8 3 0,-8-4-8,-7-9-44,1-14 0,-3-24 1,0-16-2</inkml:trace>
  <inkml:trace contextRef="#ctx0" brushRef="#br0" timeOffset="2422">3069 604 75,'5'-9'51,"7"3"-2,11 7-3,7 5-37,13 0-18,12-3-3,9 0 2,7 2-1,4-3-1,0-3 3,-2-1 8,-8-4 5,-12-3 8,-12 2 1,-15 3-1,-15 0-1,1-1 1,-36 15-2,-7 8-7,-4 8-1,-3 11 0,0 3-2,2 5 1,6 3 3,9-1-5,9-6 1,11-14 1,11-20-2,11-16 1,11-16 2,6-10 0,6-9-2,-2-5 0,-2 3 0,-5 9 0,-6 19 0,-11 15 0,-8 17 0,-7 14 0,-5 10 0,-1 9-31,2 4-23,1-4-1,5-8-2</inkml:trace>
  <inkml:trace contextRef="#ctx0" brushRef="#br0" timeOffset="2969">4022 715 39,'31'18'46,"0"8"3,-9 4 2,-6 6-24,-8 2-12,-5 2-3,-3-5-3,-4-4-2,2-12-7,0 1 0,7-34 0,5-16 0,8-7 0,5-8 0,5-2 0,2 2 0,2 6 0,-2 14 0,-2 18 0,-4 19 0,-6 16 0,-3 12 0,-4 8 0,0 8 0,3 7 0,1-1 0,7-11 0,3-10 0,8-10 0,6-12 0,5-16 0,3-18 0,1-19 0,-1-15 0,-2-8 0,-7-7 0,-9-11 0,-12 0 0,-11 7 0,-13 14 0,-9 17 0,-11 20 0,-8 16 0,-2 21 0,1 23 0,5 17 0,9 7 0,12 1 0,13-6 0,20-5 0,11-15-13,18-17-44,13-18-1,14-15 0</inkml:trace>
  <inkml:trace contextRef="#ctx0" brushRef="#br0" timeOffset="3563">5185 676 63,'18'28'49,"-4"10"0,0 5 3,0 4-33,2 0-5,4 0-5,5-9-9,5-10 0,2-16 0,4-12 0,-3-11 0,-2-6 0,-8-11 0,-10-7 0,-13-6 0,-12 4 0,-12 8 0,-8 2 0,-6 9 0,-4 6 0,6 12-13,7 11-45,10-1-1,15-2 0</inkml:trace>
  <inkml:trace contextRef="#ctx0" brushRef="#br0" timeOffset="3844">5736 676 88,'7'28'52,"0"8"-1,-3-1 1,-3 2-40,5-1-12,1-2 0,3 1 0,3-6 0,5-12 0,4-19 0,7-16 0,8-19 0,6-12 0,4-8 0,0-7 0,-1 1 0,-6 9 0,-7 13 0,-12 16 0,-12 19 0,-13 18 0,-6 14 0,-5 9 0,1 10 0,1 0-45,4 1-11,9-1 2,7-10-1</inkml:trace>
  <inkml:trace contextRef="#ctx0" brushRef="#br0" timeOffset="4188">6628 577 28,'22'-14'39,"1"0"4,-7 1 1,-3 3-25,-3 0-6,-5-1 2,2 1-5,-7 10 0,0 0 2,-15-4-1,2 2-2,-2-1-7,2 6-2,2 5 0,4 2 0,4 5 0,5 5 0,5 7 0,4 9 0,1 6 0,2 2 0,-2-1 0,-2 1 0,-7-1 0,-5-2 0,-11-6 0,-11-7 0,-8-2 0,-14-3 0,-10-4-52,-6-3-12,-7-3 6</inkml:trace>
</inkml:ink>
</file>

<file path=ppt/ink/ink11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31:08.234"/>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0 469 91,'3'25'49,"4"16"2,-1 13 0,1 12-38,7 5-13,3 1 0,7 0 0,3-13 0,3-13 0,1-18 0,4-23 0,2-23 0,3-17 0,4-15 0,2-17 0,5-6 0,-2-1-41,-3 3-18,-6 10-1,-8 11-2</inkml:trace>
  <inkml:trace contextRef="#ctx0" brushRef="#br0" timeOffset="234">709 635 50,'29'23'52,"3"-6"0,5-6-3,-3-9-23,0-17-9,-1-8-8,-4-6-9,-6-4 0,-12 1 0,-11 0 0,-12 3 0,-11 14 0,-10 16 0,-5 20 0,-5 12 0,3 15 0,6 10 0,10 8 0,13 3 0,13-6-8,17-17-45,18-14-2,13-15-4</inkml:trace>
  <inkml:trace contextRef="#ctx0" brushRef="#br0" timeOffset="609">1334 0 66,'19'26'52,"1"17"3,-4 20-2,-5 14-29,-3 20-19,-5 7-5,-2-2-4,-2-6-47,3-9-2,2-22 0,7-21 1</inkml:trace>
</inkml:ink>
</file>

<file path=ppt/ink/ink11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31:09.015"/>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0 215 106,'2'45'53,"3"-3"3,5-6-16,6-19-40,12-11 0,7-16 0,5-9 0,0-14 0,-3-10 0,-10-8 0,-13 4 0,-15 8 0,-17 7 0,-13 13 0,-14 13 0,-5 12-46,1 9-17,5 5 3</inkml:trace>
  <inkml:trace contextRef="#ctx0" brushRef="#br0" timeOffset="360">604 24 97,'12'-15'55,"-8"6"-2,-14 11-3,-14 14-50,-7 16 0,-7 13 0,-2 14 0,-1 7 0,6 5 0,8 3 0,12-9 0,18-13 0,14-13 0,18-14 0,10-18-27,9-20-26,10-10-3,1-14-1</inkml:trace>
  <inkml:trace contextRef="#ctx0" brushRef="#br0" timeOffset="563">981 155 55,'15'-16'51,"-17"34"-2,-3 8 3,0 5-32,1 6-14,2 2-42,4 3-10,2-4-1,2-8-4</inkml:trace>
</inkml:ink>
</file>

<file path=ppt/ink/ink1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16:35.031"/>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96 25,'-7'9'23,"4"-1"-1,1 2 2,1 5-4,2 5-1,1 4-1,4 6 1,1 3-4,4 2-5,1 2-2,5 3-3,2 0-2,2-3-1,5-2 0,3-3 0,4-5-1,5-2 2,6-3-3,5-3 2,7-6 0,7-2 0,6-3-2,7-1 2,7-5-1,5-4 0,5-4 1,4 0-1,4-2-1,1-5 0,2-3 3,-1-3-2,0-3-1,0-3 0,-1-2 1,-4-1-1,-4-1 1,-4 5 0,-9 4-2,-7 3 0,-10 4 2,-11 6 0,-9 4 0,-8 6-1,-9 5 0,-10 4 0,-5 6 0,-7 6 1,-5 5-1,-4 6 2,-3 2-2,-3 0 3,-1-3-2,1 0 1,0-5 0,2-5 0,3-7-2,3-5 0,1-4 0,1 1 0,0-9 0,0 0 0,9 2 0,1 1 0,-10-3 0,0 0 0,0 0 0,9 2 0,0 2 0,-9-4 0,0 0 0,0 0 0,0 0 0,6-10 0,-1 1 0,-5 9 0,0 0 0,2-9 0,2 2 0,-4 7 0,0 0 0,0 0 0,10-11 0,0 2 0,1 1 0,2-1 0,2 0 0,1 1 0,0 0 0,3 4 0,2-2 0,0-2 0,4-2 0,5-1 0,3-1 0,6-2 0,6-3 0,4-4 0,5 2 0,2 5 0,1 4 0,1-1 0,0 3 0,0 5 0,0 5 0,0 2 0,-1 3 0,3 0 0,1 1 0,2 3 0,1 1 0,0-5 0,3 0 0,2 2 0,2-1 0,3 2 0,1-1 0,1-3 0,3 2 0,1 2 0,0 1 0,2-1 0,-1-2 0,1-1 0,1 2 0,1 2 0,-2-1 0,1-1 0,0-1 0,0 2 0,-2-1 0,-1-6 0,-1-2 0,-1-2 0,2-2 0,-1-2 0,-1-1 0,1-5 0,-1-1 0,1 1 0,-2-2 0,-1-4 0,-3-6 0,-1-2 0,-2-3 0,-1-2 0,-3 0 0,-3-2 0,-4-3 0,-3 2 0,-3 2 0,-4-2 0,-4 1 0,-4 1 0,-3 0 0,-2 3 0,-3 1 0,-1-1 0,-6 4 0,-2 4 0,-4 5 0,-5-4 0,-6 3-31,-3 2-25,-6-2 1,-4-1-1</inkml:trace>
</inkml:ink>
</file>

<file path=ppt/ink/ink12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31:09.984"/>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116 0 73,'29'9'54,"-5"17"2,-5 20-1,-6 14-38,-11 11-17,-5 10 0,-9 7 0,-4 3 0,-3-2 0,-5-10-24,1-16-30,3-11 1,2-21-4</inkml:trace>
  <inkml:trace contextRef="#ctx0" brushRef="#br0" timeOffset="187">1 409 76,'-2'-28'51,"5"9"0,0 10 0,1 2-38,9 15-4,4 4-11,6-2-5,8-1-4,6 2-10,8 0-11,6-3-11,4-5-7,7 2 1</inkml:trace>
  <inkml:trace contextRef="#ctx0" brushRef="#br0" timeOffset="375">648 525 47,'-3'16'46,"2"8"4,-4 1 0,1 4-34,3 4-1,1-3-4,5-4-4,5-7 0,7-4-1,4-7-6,7-6 0,6-7 0,5-5 0,5-2 0,4-5 0,4-5 0,3-8 0,0-5 0,-3 3 0,-7 4 0,-8 6 0,-15 8 0,2 1 0,-42 44 0,-11 18 0,-12 18 0,-10 13 0,-6 13 0,-3 11 0,2 11 0,1-6 0,6-9-20,10-9-39,8-20-2,11-21-2</inkml:trace>
  <inkml:trace contextRef="#ctx0" brushRef="#br0" timeOffset="719">1485 1005 134,'81'-21'54,"-17"11"-27,-21 6-26,-23 6-55,-12-2-2,1 0-2</inkml:trace>
</inkml:ink>
</file>

<file path=ppt/ink/ink12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31:12.296"/>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0 61,'0'0'48,"10"9"0,3-6-1,6 0-30,7 0-14,5 1-11,4 0-32,1-4-6,2-1-2,-6-3 0</inkml:trace>
  <inkml:trace contextRef="#ctx0" brushRef="#br0" timeOffset="188">54 140 56,'7'32'47,"14"-7"-2,7-14-21,11-9-64,18-1-3,5-6-1,9 1 2</inkml:trace>
</inkml:ink>
</file>

<file path=ppt/ink/ink12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31:12.890"/>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397 606 21,'6'-12'45,"-7"1"1,1 1-1,-14 12-23,-11 2-4,-4 6-4,-8 3-1,-1 7-4,-1 6-6,4 0-2,5 3 1,13 4 0,13-2-2,15 1 0,15-3 0,10-5-1,5-2 3,4 3 4,-3 1-3,-3-1 1,-12-2-4,-12 3 0,-18 3 0,-13 3 0,-16 5 0,-11-4 0,-10-3 0,-8-8 0,-3-6-34,6-9-23,8-15 4,14-10-2</inkml:trace>
  <inkml:trace contextRef="#ctx0" brushRef="#br0" timeOffset="360">792 0 81,'12'16'51,"-11"18"2,-5 19 1,-9 18-38,-1 14-16,0 13 0,2 8 0,3 0 0,5-3 0,1-8 0,8-13-48,6-10-7,4-23 2,6-15-1</inkml:trace>
  <inkml:trace contextRef="#ctx0" brushRef="#br0" timeOffset="563">1085 771 96,'-10'47'52,"3"7"3,10 3-5,9 0-48,10-8-2,15-9 0,10-14 0,8-10 0,-1-16 0,-1-15 0,-9-16 0,-9-9 0,-16-5 0,-17 0 0,-18 4 0,-17 6 0,-13 9 0,-8 16-58,-8 9-3,3 9 0</inkml:trace>
  <inkml:trace contextRef="#ctx0" brushRef="#br0" timeOffset="938">1622 925 48,'28'18'49,"0"12"4,-7 8-2,-7 14-25,-4 16-6,-7 7-12,-7 6-8,-7 1 0,-2-3 0,-3-5 0,0-9 0,1-19 0,1-22 0,3-28 0,5-31 0,4-25 0,8-24 0,6-19 0,8-11 0,11-4 0,7 8 0,6 14 0,3 17 0,1 22 0,-2 26 0,-7 20 0,-8 18 0,-11 13 0,-11 12 0,-11 8 0,-12 6 0,-10 2 0,-10-7 0,-5-3 0,-5-8 0,-1-8-50,6-8-10,9-14 3</inkml:trace>
  <inkml:trace contextRef="#ctx0" brushRef="#br0" timeOffset="1485">2317 905 72,'-4'19'48,"7"6"-2,3-6 2,6-5-38,10-9-4,9-9-3,7-7 2,4-8-2,-1-12 0,-2-6 0,-4 0 1,-9 0 0,-9 5-4,-14 6 0,-12 7 0,-13 10 0,-8 17 0,-9 16 0,-2 11 0,-1 10 0,8 10 0,9 7 0,16 4 0,17-1 0,18-14 0,18-14 0,14-15-40,8-20-20,5-19 1</inkml:trace>
</inkml:ink>
</file>

<file path=ppt/ink/ink12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31:16.687"/>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131 736 49,'-23'-1'36,"-6"7"3,4 10-12,2 11-22,6 9-1,7 9-3,8 6-2,7 1 3,9-3 2,7-7 2,6-12 4,7-9 1,4-16-1,2-12 3,-1-13 2,-2-8-1,-7-9-4,-7-3-10,-13-2 0,-11-3 0,-14 3 0,-11 2 0,-9 6-47,-4 8-6,-5 7 1,4 9-3</inkml:trace>
  <inkml:trace contextRef="#ctx0" brushRef="#br0" timeOffset="359">911 89 93,'-19'-35'54,"-5"3"-3,-2 13 2,0 18-49,1 18-4,3 20 0,5 14 0,1 15 0,2 15 0,3 13 0,2 11 0,2 2-48,0-4-4,4-5 1,-2-12-2</inkml:trace>
  <inkml:trace contextRef="#ctx0" brushRef="#br0" timeOffset="547">615 754 115,'-10'-25'55,"7"11"-1,0 0-23,20 15-31,14 2-35,14-8-19,19-2 1,14-10 2</inkml:trace>
</inkml:ink>
</file>

<file path=ppt/ink/ink12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31:17.515"/>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259 213 48,'26'-26'52,"-1"21"1,-1 22-1,-3 21-24,-6 14-10,-2 16-14,-5 11-4,-5 13 0,-3 9-2,-4-3-50,-7-9 1,-3-8-1,-4-18-4</inkml:trace>
  <inkml:trace contextRef="#ctx0" brushRef="#br0" timeOffset="203">0 628 48,'21'21'47,"10"-1"-2,8-10 0,10-11-36,9-7 0,8-12-8,3-13-1,2-12-2,-1-14-3,-7-9 2,-7-2-3,-7-1 2,-9-3 0,-8 5 8,-8 9 0,-8 13 2,-6 20 3,0 0 0,-15 51 0,-2 14 2,-2 22-3,-1 20-2,-1 15-2,3 6 1,0 7-5,3-1 0,3-7 0,4-12 0,4-19 0,4-23 0,4-21 0,7-22 0,4-25 0,8-19 0,3-14 0,3-5-4,0 2 1,-2 7-1,-5 11 2,-9 13 2,-9 17 1,-7 20 1,-7 16 1,-4 10 4,-2 11-7,3 4 0,4 5 0,6 2 0,6-3 0,8-7 0,8-9 0,7-7 0,4-14 0,3-12 0,1-17 0,0-15 0,-2-12 0,-3-11 0,-5-10 0,-8-6 0,-8-1 0,-9 7 0,-8 12 0,-9 14 0,-7 14 0,-7 20 0,-2 16 0,2 16 0,7 15 0,9 7 0,11 0 0,13-5 0,14-3 0,16-9 0,10-9-30,7-15-29,2-14 1,-1-11-2</inkml:trace>
</inkml:ink>
</file>

<file path=ppt/ink/ink12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31:18.812"/>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298 0 60,'10'9'49,"-3"9"2,0 13-4,2 14-30,0 11-2,2 11-3,1 11-8,0 11-4,-1 6 0,-2 2 0,-1-3 0,-4-9-22,-3-12-30,0-12-2,-5-22 2,-3-18-1</inkml:trace>
  <inkml:trace contextRef="#ctx0" brushRef="#br0" timeOffset="203">22 610 106,'-22'-8'57,"36"8"-1,14-2-20,11-1-36,15-4 0,13-7 0,12-4-32,13-2-21,4-2-5,1-5 1</inkml:trace>
  <inkml:trace contextRef="#ctx0" brushRef="#br0" timeOffset="500">1100 506 44,'3'-29'49,"-3"-1"0,-2 5 4,-5 7-24,-5 3-12,-2 8-7,-4 8-6,-1 15-4,-1 16 0,0 9 0,2 14 0,3 9 0,5 3 0,6 1 0,6-5 0,6-11 0,5-14 0,5-12 0,3-21 0,4-22 0,1-18 0,1-12 0,1-9 0,-1-7 0,-2-2 0,-2 4 0,-4 5 0,-3 12 0,-5 15 0,-2 12 0,0 1 0,-9 39 0,0 11 0,0 9 0,0 11 0,1 4 0,4 4 0,3-2-40,2-12-15,5-17-2,3-18-1</inkml:trace>
  <inkml:trace contextRef="#ctx0" brushRef="#br0" timeOffset="891">1573 447 50,'-7'23'46,"2"11"2,-4 4 4,-2 3-32,3 9-4,0-1-6,5-2-2,1-7-3,3-8-5,0-14 0,1 1 0,8-41 0,5-12 0,5-14 0,5-4 0,4-1 0,4 5 0,2 11 0,2 15 0,0 20 0,-5 16 0,1 10-52,1 5-6,1 1 1</inkml:trace>
  <inkml:trace contextRef="#ctx0" brushRef="#br0" timeOffset="1328">2518 533 64,'1'-16'49,"-8"6"-2,-12 4 1,-11 8-37,-4 7-6,-5 9-1,0 12-1,0 12-2,2 5-3,6 4 2,7-1-1,10-4-1,9-5 2,10-11-3,8-16 1,8-18 1,7-13 1,2-10 0,3-11-1,-2-4 2,-2-6-1,-5 1 3,-2 8 0,-7 6 0,-3 8 0,-3 9 3,-1 14 0,-1 15-3,0 12 4,-1 12-7,2 10 0,0 8 0,0 12 0,-2 8 0,-1 6 0,-4 4 0,-3 1 0,-5 5 0,-4-2 0,-5-6 0,-3-9 0,-1-13 0,-3-19 0,-1-15 0,1-17 0,3-18 0,4-12-4,7-9 1,8-7 2,9-7 2,11-4-2,11-5 2,10 0-1,9-6 0,7-4 0,4-6 1,2-7-1,-4 2 0,-2 0 1,-11 4 2,-7 5-1,-11 6-2,-11 10 0,-13 10 0,-10 9 0,-9 6 0,-7 8 0,-4 8 0,0 10 0,0 11 0,6 10 0,6 5 0,11 10 0,10 4 0,13 3 0,10-2 0,9-9 0,10-7-19,8-8-36,3-13-1,4-12-2</inkml:trace>
  <inkml:trace contextRef="#ctx0" brushRef="#br0" timeOffset="2172">3373 537 75,'9'11'51,"-3"13"-1,-4 5-2,-3 7-31,1 6-10,-1 6-2,2 3-3,2-6-2,-1-5 0,1-13 0,2-13 0,-1-1 0,5-38 0,2-14 0,5-12 0,4-8 0,3-2 0,3 4 0,2 10 0,0 14 0,-1 15 0,-4 14 0,-2 19 0,-4 13 0,-1 7 0,-2 5 0,-2 2 0,3-5-2,0-7-52,0-18-1,3-14 1,0-17-3</inkml:trace>
  <inkml:trace contextRef="#ctx0" brushRef="#br0" timeOffset="2516">3997 40 100,'6'20'57,"0"16"0,-1 15-16,3 9-41,0 6 0,2 7 0,1 3 0,-4 2-13,-1-5-41,1-7-1,-6-9-2</inkml:trace>
  <inkml:trace contextRef="#ctx0" brushRef="#br0" timeOffset="2688">3915 534 111,'-9'-13'53,"0"2"4,24 11-23,7-4-34,11-1 0,11-5-23,9-1-30,2-8-3,1 1 2</inkml:trace>
</inkml:ink>
</file>

<file path=ppt/ink/ink12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31:22.484"/>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327 0 59,'0'0'34,"0"0"0,2 14-3,0 8-8,4 12-6,-1 10 2,3 13-3,-1 11-3,2 11-4,-2 7-9,1 0 0,-1-5-2,-3-8-19,1-16-28,2-13-3,-3-18 0,3-13 2</inkml:trace>
  <inkml:trace contextRef="#ctx0" brushRef="#br0" timeOffset="234">63 341 25,'-27'-10'41,"8"6"2,2-1-2,25 12-18,11-3-15,12 0-5,11-1-1,9 0 0,8-1-2,4-1 0,2 0 0,-2 2-1,-4 4-3,-5 3 3,-7 5 0,-9 5 0,-8 2 0,-8 6 2,-5 4-1,-6 3 0,-2 0 2,-1 0-2,0 2 0,2-3 0,3-5 4,4-7 0,2-10 3,4-11 1,1-10 2,1-9 0,-3-10 4,-5-6-1,-8-3-10,-6 3-3,-10 0 0,-9 5 0,-8 6 0,-6 9 0,-3 12 0,2 11-46,1 6-10,5 5-2,7 3 1</inkml:trace>
</inkml:ink>
</file>

<file path=ppt/ink/ink12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31:23.312"/>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190 190 70,'11'-13'49,"0"17"2,-4 12 0,-5 14-33,2 14-12,-1 10-2,1 8 0,-1 5-2,0 4-7,-1 2-10,-2-2-20,-3-11-14,-1-3-1,-2-11-1</inkml:trace>
  <inkml:trace contextRef="#ctx0" brushRef="#br0" timeOffset="234">0 609 21,'8'11'36,"9"2"6,2-9-2,10-9-25,7-6-11,7-11 1,5-9-4,3-5-2,2-6-6,-2-2-10,-2 3-9,-8-3-5,-5 4-2,-11 4-3</inkml:trace>
  <inkml:trace contextRef="#ctx0" brushRef="#br0" timeOffset="391">525 27 59,'-8'-14'32,"1"1"-3,4 37-7,0 8-8,3 7-7,0 7 3,2 10-1,-1 7-1,0 9 0,-1 1 0,0 0-2,-1-1 1,0 0-2,1-7-4,1-12-1,2-17-1,5-17 0,5-20-4,7-18 0,5-12-1,3-14-1,2-4 2,0 4 1,-2 5 2,-2 11 0,-7 15 5,-6 14 1,-5 14 0,-3 14 3,-2 7 0,0 5-1,2 2 0,4 4 1,3-2-4,5-4 2,7-8-1,4-8 0,3-11 0,4-6 0,-1-10-4,2-14 0,-3-11 0,-1-7 0,-4-4 0,-5-3 0,-6-2 0,-8 1 0,-8 5 0,-8 14 0,-7 10 0,-8 9 0,-3 12 0,-1 13 0,3 13 0,6 15 0,8 9 0,11 2 0,14-2 0,12-4 0,15-6 0,12-15-53,6-25-2,7-17 0</inkml:trace>
</inkml:ink>
</file>

<file path=ppt/ink/ink12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31:24.468"/>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259 553 24,'10'-20'42,"2"0"1,-5-7-1,-4 0-23,-2 1-5,-5 3-1,-3 7 1,-6 4-5,-6 6-3,-7 11 2,-3 14-3,-5 13-2,1 14 0,0 10-1,1 7-2,5 3 1,7 0 0,8-4-2,8-9 0,7-16 2,8-15-1,8-17 0,6-16 0,4-11 1,2-14-2,2-9 3,2-6-1,-2-2-1,0 0 0,-5 3 4,-4 7-4,-4 3 0,-3 7 0,-3 9 0,-3 10 0,-1 14 0,0 16 0,1 13 0,1 15 0,2 12 0,1 11 0,2 7 0,0 7 0,-4 2 0,-5-4 0,-7-5 0,-7-6 0,-7-5 0,-9-7 0,-8-11 0,-6-12 0,-4-12 0,-4-13 0,4-10 0,5-12-43,5-16-11,9-7 1,7-13-2</inkml:trace>
  <inkml:trace contextRef="#ctx0" brushRef="#br0" timeOffset="547">541 460 54,'18'2'51,"-3"11"-2,-4 4 0,-6 7-28,1 8-9,-3 3-1,1 3-3,-1-3-8,-1-6 0,-1-7 0,1-6 0,-1-8 0,1 1 0,1-32 0,4-6 0,4-5 0,7-4 0,6-2 0,9 0 0,7 3 0,4 2 0,4 8-46,5 7-12,-2 2 5,-2 6-4</inkml:trace>
  <inkml:trace contextRef="#ctx0" brushRef="#br0" timeOffset="969">1365 466 61,'12'-19'50,"-11"1"0,-7 5 1,-6 6-28,-8 3-10,-5 9-6,-5 9-7,-1 9 0,-1 9 0,3 13 0,4 3 0,5-1 0,7-1 0,7-4 0,9-8 0,9-11 0,5-13 0,7-14 0,3-11 0,3-7 0,1-5 0,0-6 0,-1-7 0,-2-1 0,-2 0 0,-4 5 0,-5 4 0,-2 5 0,-7 6 0,3 2 0,-11 19 0,0 16 0,-3 5 0,2 2 0,3 7 0,2 3 0,4 3 0,3-4 0,5 3-25,5-1-23,0-7-7,4-8 0,1-10 4</inkml:trace>
  <inkml:trace contextRef="#ctx0" brushRef="#br0" timeOffset="1422">1765 347 28,'7'14'47,"-3"1"4,4 9 2,-1 10-20,0 7-12,3 11-2,-1 3-16,-2 5-3,-2 4 0,-3 9 0,-3 4 0,-5 2 0,-3 0 0,-2-6 0,-1-8 0,0-9 0,-1-14 0,1-22 0,2-23 0,2-19 0,3-19 0,-1-18 0,3-17 0,4-10 0,3-8 0,9-2 0,4 5 0,10 2 0,7 5 0,6 14 0,5 14 0,1 18 0,0 19 0,-5 19 0,-5 15 0,-8 16 0,-8 14 0,-9 4 0,-10 0 0,-7 2 0,-9-5 0,-8-4 0,-7-11 0,-7-12 0,-3-9 0,-7-10 0,0-7-32,5-11-27,2-11 4,11-4-1</inkml:trace>
  <inkml:trace contextRef="#ctx0" brushRef="#br0" timeOffset="1907">2219 17 100,'26'-17'56,"-6"15"0,-4 13-13,-8 7-43,-1 11 0,-1 7 0,1 10 0,-2 11 0,2 9 0,-1 6 0,-2 0 0,0-2 0,0-4 0,-1-6 0,0-13 0,1-15 0,3-17 0,1-19 0,6-16 0,4-12 0,5-10 0,4-6 0,3 4 0,1 5 0,-1 7 0,-2 13 0,-4 16 0,-4 12 0,-3 14 0,-5 11 0,-2 8 0,0 6 0,-1 1 0,3-4-6,2-8-54,2-14 0,8-7 2</inkml:trace>
  <inkml:trace contextRef="#ctx0" brushRef="#br0" timeOffset="2235">3011 706 151,'15'10'61,"-9"2"-18,-7 3-43,-5-1-4,-3-9-54,0-7-5,1-9 2</inkml:trace>
</inkml:ink>
</file>

<file path=ppt/ink/ink12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31:29.953"/>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1919 843 23,'-8'11'22,"1"-1"-4,2 1-6,2-1 1,4-1 0,3 1 4,1-2-3,4-3 2,2-3-2,2-3-1,-1-2-3,0-3 0,-2-1-2,-2-3-4,-3-3 2,-4 1-4,-4 1-1,-2 2 0,0 1 0,-7 7-1,-1 3 0,-1 7 1,2 4-3,1 2 0,2 1 2,2 3 1,4-3-1,5 0 2,4-6 0,5-4-1,2-5 2,4-2 2,0-5-3,0-4 0,-4-5 4,-3-2-5,-4-1 1,-8 4-1,-3 2-1,-5 2 0,-5 4 0,-3 6 1,1 5-4,-1 5 1,3 2 2,2 3-1,4 1-1,4 2 2,5-4 0,4-4 0,0 1 0,7-9 3,2-3-3,0-4 0,-1-5 3,1-2-1,-3-1-1,-1 2 0,-6-3 0,-2 0-3,-4 0 2,-5 3 1,-2 5-4,-3 1-1,-2 5 3,0 5-1,3 5 1,3 6 1,4 3-1,4 1 0,4-1 3,6-2 1,4-4-3,3-7-5,3-9-31,1-2-12,-7-9 2,-3-2-3</inkml:trace>
  <inkml:trace contextRef="#ctx0" brushRef="#br0" timeOffset="2140">10 1720 16,'0'0'16,"0"0"0,0 0 1,-6 7-4,2 2 0,4-9-1,0 0-1,0 0-2,0 0 1,0 0-1,7-1 2,2 0-1,-9 1 3,12-7-3,1 2 1,1-2-2,4-3-2,1-1 0,4 2-1,3-1-2,2 2 0,-2-1 1,2 0-2,-3 2-2,-2 1 2,-1 2-2,-4-1 0,-1-2 3,-3 1-1,2 1-3,-2-1 0,3-2 0,0-2 0,1-1 0,2 3 0,-1-3 0,0-2 0,0 0 0,1 2 0,-2 1 0,-1 2 0,-1 0 0,0-2 0,-2 1 0,3 1 0,1 2 0,-2-4 0,2-1 0,1 3 0,1-1 0,2 1 0,-1 0 0,-1 1 0,-1-3 0,0 4 0,2 0 0,-1-5 0,0 0 0,0 0 0,0-1 0,3 3 0,-1-1 0,0-1 0,-1-1 0,2 5 0,-2 3 0,1-2 0,-3 1 0,0-1 0,0-1 0,-1 1 0,0 0 0,-1 0 0,-1-4 0,1 3 0,1 0 0,-1 0 0,2-2 0,-2 2 0,1-2 0,1 2 0,0-1 0,0 1 0,-1-2 0,1 2 0,-2 1 0,0-2 0,0-1 0,0 0 0,0 1 0,0 3 0,-2 0 0,-1 0 0,0 0 0,2 4 0,0 1 0,1-2 0,2-3 0,-1 1 0,2 0 0,1 2 0,-1-3 0,-2-1 0,0-1 0,-1 3 0,-2 1 0,2-1 0,0-4 0,0 1 0,-1-1 0,4 1 0,1-1 0,-1 0 0,0-2 0,1 0 0,0 2 0,1-1 0,2 1 0,0 0 0,0 1 0,0 0 0,2 1 0,0-2 0,2-1 0,-2-2 0,2 1 0,1 0 0,0-5 0,1 0 0,2-1 0,1 1 0,2 1 0,0-2 0,2-4 0,1 1 0,2 3 0,5 0 0,-3-1 0,3-1 0,-2-1 0,2 3 0,-1 0 0,-1-2 0,0 0 0,-2 0 0,1 0 0,-1-1 0,2 1 0,0 1 0,1-2 0,1 1 0,-1-2 0,1 2 0,2-1 0,-1-1 0,1 2 0,-1 2 0,-1 0 0,0 1 0,2-1 0,1 1 0,3 0 0,2 0 0,4-1 0,3-3 0,6 1 0,3-1 0,3-1 0,0-1 0,0-2 0,-2 3 0,-4 1 0,-6 4 0,-8-1 0,-9-1 0,-9 9 0,-12 1 0,-1 2-31,-37 0-30,-10-1-2</inkml:trace>
  <inkml:trace contextRef="#ctx0" brushRef="#br0" timeOffset="4812">1926 948 9,'0'0'36,"-8"3"-2,0 0-10,8-3-10,0 0-4,0 0-3,0 0 1,0 0-2,0-9 1,1 0 4,1 2 0,-2 7-1,7-9 0,-4 1-2,2-1-1,-5 9-3,0 0-1,0 0-3,0 0-1,0 0 2,-12 6 0,6 4-1,1 3 1,2 1-1,1 0 1,2 0 1,3-3 1,0-2-1,2 0 0,4-13 2,1 0-1,0-2-2,0-3 2,-3-2-2,-4-1 0,-2-2 0,-3 2-1,-4 2 0,-3 1-2,-2 1 2,-2 5 0,-1 4-1,1 4 1,1 3 0,2 0-2,3 3 1,3 2 3,1 0-4,7-4 3,-1 2 1,-3-11-1,12 2-1,1-2 2,-3-4-1,0-4 0,0-2 1,-3-1-1,0 1-3,-2 2 2,-1-1 0,-4 9 0,-14-2-1,-2 4 0,-3 5 0,0 1 1,1 3 0,3 0-4,6-1-27,8 0-19,1 1 5,11-12-5</inkml:trace>
</inkml:ink>
</file>

<file path=ppt/ink/ink1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16:37.812"/>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448 0 73,'9'7'48,"0"-1"-1,-20 6-9,-4 9-20,-9 6-9,-5 6-1,-10 8-1,-7 7 0,-4 3-7,-1 4 0,1-5 0,4-6 0,6-6 0,6-7 0,13-7 0,11-7 0,13-9 0,14-5 0,12-1 0,9 0 0,10-2 0,9 0 0,5-2 0,5-1 0,-2 0 0,-4-1 0,-6-1 0,-7-1 0,-9 0 0,-9 0 0,-10-1 0,-10-5 0,-9-5 0,-8-3 0,-8-5 0,-4-5 0,-7-6 0,-1-7 0,-4-3 0,2 3 0,4 5 0,0 4 0,7 6-20,5 11-36,3 5 0,0 2-1</inkml:trace>
  <inkml:trace contextRef="#ctx0" brushRef="#br0" timeOffset="578">1043 23 67,'7'-10'45,"-7"10"1,0 0-7,0 0-26,-5 14-3,-1 6-2,-5 9 0,-3 10-3,-1 6 1,-1 3-2,-1 2 0,2 1-4,2-2 0,4-1 0,6-4 0,5-2 0,7-6 0,8-1 0,6-7 0,5-5 0,6-9 0,4-8 0,2-6-3,-2-7-47,-6-10-3,-4-6 1,-13-10 0</inkml:trace>
  <inkml:trace contextRef="#ctx0" brushRef="#br0" timeOffset="875">793 287 72,'-19'24'51,"16"-2"2,10-4-3,12-9-30,12-3-15,14-1-21,13-5-31,6-9-1,8 2-1,-3-6-2</inkml:trace>
</inkml:ink>
</file>

<file path=ppt/ink/ink13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31:41.484"/>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17 782 31,'-3'-14'44,"-3"-2"1,3 1-13,0 4-6,1 2-7,2 9-5,1 10-2,4 13-4,3 12 0,4 14 0,3 15-2,4 12-4,2 9-2,2 7 0,1 4 0,-1-1 0,-2-9 0,1-10 0,-5-13 0,0-12 0,-2-14 0,-2-17 0,-3-19 0,0-18 0,-1-18 0,0-17 0,1-18 0,5-18 0,2-15 0,8-10 0,4-1 0,3 6 0,4 8 0,0 9 0,3 18 0,-1 14-28,-3 14-31,-1 13 1,-6 7-3</inkml:trace>
  <inkml:trace contextRef="#ctx0" brushRef="#br0" timeOffset="594">985 1017 38,'-9'11'44,"12"8"2,5 2 1,9 1-23,10-1-14,8-3-1,9-3 1,4-11-2,4-13-2,-2-11-1,-2-10-1,-8-8 0,-7-4-4,-10-5 0,-13-1 0,-13 1 0,-11 7 0,-14 11 0,-10 12 0,-8 16 0,-3 20 0,-3 22 0,2 20 0,5 19 0,9 15 0,12 5 0,13 4 0,12-9 0,14-16 0,13-22 0,13-26 0,9-23 0,4-25-6,7-21-49,1-17-3,-3-12 0</inkml:trace>
  <inkml:trace contextRef="#ctx0" brushRef="#br0" timeOffset="1047">1680 0 46,'0'0'47,"0"0"1,7 19 3,-2 14-32,-2 11-2,1 18 0,-2 16-7,1 16-10,-3 14 0,0 10 0,-2 2 0,1-3 0,2-9 0,-1-14-11,5-19-44,5-17 0,2-24-1</inkml:trace>
  <inkml:trace contextRef="#ctx0" brushRef="#br0" timeOffset="1281">2011 866 83,'-2'75'54,"0"6"0,6 1 0,6-2-44,9-10-10,13-17 0,7-19 0,6-21 0,3-24 0,0-16 0,-6-14 0,-9-10 0,-12-10 0,-14-3 0,-16 3 0,-14 7 0,-13 13 0,-13 10 0,-7 15-15,0 13-45,2 10 0,7 5-3</inkml:trace>
  <inkml:trace contextRef="#ctx0" brushRef="#br0" timeOffset="1750">2761 956 38,'25'-15'47,"-6"-1"2,-2 3 0,-3 0-28,-8-3-3,-4 2-2,-7 2-4,-5 9-7,-9 5-5,-6 10 0,-6 6 0,-2 10 0,-3 10 0,3 11 0,2 5 0,9 6 0,9 1 0,11-1 0,10-5 0,11-6 0,10-13 0,8-11 0,7-15 0,1-15 0,2-14-43,2-13-15,-3-13 1</inkml:trace>
  <inkml:trace contextRef="#ctx0" brushRef="#br0" timeOffset="2047">3220 886 85,'-1'27'51,"-1"11"4,-5 8-1,-1 3-44,0-1-10,2-2-40,4-3-12,1-14 1,6-11-4</inkml:trace>
  <inkml:trace contextRef="#ctx0" brushRef="#br0" timeOffset="2203">3354 730 85,'-15'-46'45,"-1"11"-21,-1 9-23,-1 5-35,9 7-11,5 0-1</inkml:trace>
  <inkml:trace contextRef="#ctx0" brushRef="#br0" timeOffset="2562">3785 363 45,'10'-7'47,"-1"6"2,1 11 4,0 11-32,-5 12-8,1 17 1,-4 10-3,-2 14-9,-7 7-2,-3 6 0,-4 4 0,-2 1 0,2-9 0,-1-9-47,3-18-4,4-16-2,3-19 0</inkml:trace>
  <inkml:trace contextRef="#ctx0" brushRef="#br0" timeOffset="2797">3606 878 78,'-12'-6'49,"1"1"4,11 5-2,0 0-33,16 5-12,5 0-6,6 4 0,7-2 0,5-2 0,6-5 0,1-1 0,5 0-4,-2-3-47,-3-5-4,-1-6 1,-7-4 0</inkml:trace>
  <inkml:trace contextRef="#ctx0" brushRef="#br0" timeOffset="3016">4159 844 80,'5'37'52,"1"7"-1,2 3-7,1-1-27,7-2-6,3-7-11,5-7 0,4-11 0,6-13 0,1-13 0,2-12 0,0-9 0,-1-3 0,-4-1 0,-3 1 0,-7 0 0,-5 5 0,-8 7 0,1 1 0,-17 28 0,-4 11 0,-7 11 0,-5 18 0,-6 19 0,-5 15 0,-1 19 0,-3 11 0,2 10 0,3-2-3,7-11-56,10-15-1,9-22-3</inkml:trace>
</inkml:ink>
</file>

<file path=ppt/ink/ink13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31:44.953"/>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27 250 99,'16'3'54,"-5"16"-2,-8 8-2,-11 9-50,-3 5-13,-1 0-37,2 5 0,0-11-1,4-10-4</inkml:trace>
  <inkml:trace contextRef="#ctx0" brushRef="#br0" timeOffset="156">86 192 54,'-7'-44'48,"-1"7"-2,-4 1-6,6 3-53,5 12-28,1 5-2,9 11-2</inkml:trace>
  <inkml:trace contextRef="#ctx0" brushRef="#br0" timeOffset="312">529 63 69,'17'5'49,"-30"4"6,-8-3-5,-12 4-31,-1 6-8,0 4-9,1 7-2,5 4 0,9 5 0,11-1 0,13 5 0,10 0 0,12-4 0,6-3 0,3-5 0,-3-5 0,-5 1 0,-12-2 0,-12 1 0,-17-3 0,-13 0 0,-11 0 0,-8-5 0,1-4-11,3-3-50,10-10 1,13-6 0</inkml:trace>
</inkml:ink>
</file>

<file path=ppt/ink/ink13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31:45.734"/>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179 177 109,'8'8'54,"-4"20"1,0 18-18,-2 16-37,-2 17 0,0 14 0,1 9 0,-2-3 0,1-4-32,-1-9-24,-2-12 1,-2-13-3</inkml:trace>
  <inkml:trace contextRef="#ctx0" brushRef="#br0" timeOffset="187">0 672 76,'2'-20'48,"10"16"4,8 8-3,10 4-33,11 1-12,8-4 0,6-5-2,8-9-5,1-11-7,3-11-11,-1-12-20,-6-13-10,-3-5 1,-11-8 0</inkml:trace>
  <inkml:trace contextRef="#ctx0" brushRef="#br0" timeOffset="344">706 0 37,'-12'5'48,"-3"21"2,1 18 0,2 15-25,-1 12-5,1 9-7,0 6-3,2 4-8,1 0-2,4-2 0,0-9 0,4-13 0,2-12 0,4-17 0,4-17 0,4-19 0,4-20 0,4-14 0,2-10 0,2-1 0,0 1 0,-1 4 0,-5 8 0,-5 12 0,-3 14 0,2 1 0,-13 30 0,1 5 0,1 5 0,2 7 0,3 3 0,4-2 0,6 0 0,5 0 0,7-7 0,6-3 0,3-11 0,5-10 0,3-11 0,2-7 0,-3-11 0,0-12 0,-6-10 0,-6-4 0,-7-4 0,-7-4 0,-10 1 0,-7 0 0,-6-1 0,-6 10 0,-5 8 0,-5 8 0,-1 14 0,-1 17 0,1 14 0,3 18 0,7 11 0,7 8 0,11 3 0,11 0 0,14-7 0,11-18 0,13-18-23,12-18-36,6-18-2,7-16 0</inkml:trace>
</inkml:ink>
</file>

<file path=ppt/ink/ink13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31:46.937"/>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350 11 78,'9'-19'52,"-16"34"0,-5 15 2,-4 15-38,-5 14-13,1 16-3,2 12 0,3 4 0,3 3 0,4 2 0,6-3 0,5-5 0,9-12 0,2-11 0,6-15 0,5-14 0,9-14 0,7-14-54,0-19-1,1-13 0,-2-11 0</inkml:trace>
  <inkml:trace contextRef="#ctx0" brushRef="#br0" timeOffset="281">72 447 81,'-36'19'52,"13"2"3,10 1-2,18-7-39,16 1-14,16-5 0,14-7 0,11-8-29,11-2-22,4-10-5,3-7 1</inkml:trace>
  <inkml:trace contextRef="#ctx0" brushRef="#br0" timeOffset="734">823 556 88,'2'30'50,"-4"5"1,-4 7-1,2 6-43,-5 4-11,-1-3-19,0-4-23,4-2-3,0-12-2,6-14 2</inkml:trace>
  <inkml:trace contextRef="#ctx0" brushRef="#br0" timeOffset="906">958 352 52,'4'-41'34,"0"9"-29,-3 8-6,-4 2-29,4 10-9</inkml:trace>
  <inkml:trace contextRef="#ctx0" brushRef="#br0" timeOffset="1063">1113 696 53,'-10'50'50,"0"-2"-1,-3-11 2,-3-9-29,5-5-3,4-10-8,0 0-11,11-26 0,2-5 0,6-9 0,3-4 0,9-6 0,5-1 0,2 4 0,2 4 0,2 8 0,0 12 0,-5 12 0,-5 10 0,-8 9 0,-8 8 0,-7 5 0,-5 5 0,-5-2 0,-2-3 0,0-6 0,0-7 0,6-8 0,-1 0 0,12-31 0,6-11 0,8-8 0,6-6 0,4-6 0,3-2 0,2 4 0,-3 6 0,-2 9 0,-5 13 0,-7 13 0,-6 11 0,-5 11 0,-2 12 0,-4 8 0,0 6 0,-1 2 0,3 4 0,0-2 0,1-2 0,3-5 0,0-10-2,0-11-53,8-14-1,0-13-1,3-7 1</inkml:trace>
  <inkml:trace contextRef="#ctx0" brushRef="#br0" timeOffset="1625">1892 676 100,'3'25'54,"4"1"0,3-4-7,2-7-47,10-6 0,4-7 0,6-7 0,1-9 0,3-7 0,-3-6 0,-3-5 0,-6 0 0,-11-1 0,-8 2 0,-11 6 0,-10 11 0,-9 14 0,-10 13 0,-3 11 0,-1 13 0,2 16 0,6 8 0,8 5 0,8-3 0,13-8 0,14-10 0,9-14 0,14-19-6,12-18-54,9-14-1,7-10 0</inkml:trace>
</inkml:ink>
</file>

<file path=ppt/ink/ink13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31:48.890"/>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0 122,'13'10'57,"-1"1"-1,-1-2-36,2-4-23,8 0-48,8-8-4,12-8-1</inkml:trace>
</inkml:ink>
</file>

<file path=ppt/ink/ink13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31:49.265"/>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366 761 37,'21'-7'46,"-5"-2"3,-12-5-2,-9-2-23,-8 3-8,-7 0-4,-5 2-4,-8 5-3,-4 8-2,-5 10-2,0 10 0,-2 14 0,3 10 0,4 8-1,6 5 1,9-1-2,10-6 1,13-12 2,14-19 0,14-22-2,12-24 0,12-20 0,9-20 0,6-19 0,4-12 0,-2-9 0,-2-6 0,-6 0 0,-6 10 0,-10 7 0,-9 15 0,-11 16 0,-8 21 0,-12 21 0,0-1 0,-22 68 0,-7 11 0,-4 14 0,-4 14 0,1 12 0,2 5 0,4 2 0,5-4 0,8-9 0,11-8 0,9-11 0,9-12 0,7-14 0,8-16 0,7-17 0,7-14 0,2-12 0,0-13 0,0-10 0,-4-7 0,-5-6 0,-10-3 0,-10 3 0,-10 5 0,-10 5 0,-9 10 0,-10 13 0,-6 12 0,-3 15 0,2 17 0,0 12 0,5 12 0,4 5 0,8 2 0,10-3 0,10-9 0,13-7 0,7-20 0,13-17-17,9-14-42,6-10-2,3-12 3</inkml:trace>
  <inkml:trace contextRef="#ctx0" brushRef="#br0" timeOffset="781">1230 806 64,'22'31'49,"-3"11"1,-7-2 1,-7-2-29,1-1-10,-3-7-5,2-6-7,-3-7 0,1-6 0,0 0 0,-1-29 0,-2-8 0,2-7 0,-1-6 0,2-3 0,2-3 0,4 2 0,3 3 0,4 5 0,3 7 0,3 4 0,7 10 0,3 3 0,6 8 0,0 2 0,1 3-50,2 5-7,-3 1 0,1-1 1</inkml:trace>
  <inkml:trace contextRef="#ctx0" brushRef="#br0" timeOffset="1078">1886 708 136,'-4'23'58,"-4"9"-1,-5 5-53,0 8-4,-3 1 0,1-1 0,1-6-34,8-9-24,5-16 1,10-18-1</inkml:trace>
  <inkml:trace contextRef="#ctx0" brushRef="#br0" timeOffset="1235">2130 490 101,'2'-31'48,"-8"8"-15,-3 8-31,0 9-34,0 3-16,1 0-6</inkml:trace>
  <inkml:trace contextRef="#ctx0" brushRef="#br0" timeOffset="1485">2034 618 77,'32'17'53,"2"12"1,-3 8 1,-3 6-39,-1 9-16,-5 2 0,-2 0 0,-5-5 0,-2-1 0,-4-12 0,0-12 0,-1-13 0,2-17 0,1-14 0,2-12 0,3-11 0,4-13 0,4-7 0,1 0 0,4 5 0,0 11-17,-2 5-42,-1 13 0,-4 7-2</inkml:trace>
  <inkml:trace contextRef="#ctx0" brushRef="#br0" timeOffset="1922">2664 613 44,'21'-8'48,"-8"7"1,1 0 0,-28 5-22,-3 8-8,-6 3-6,-4 10-7,-4 8-6,-3 6 0,0 5 0,2 4 0,6-1 0,3-2 0,8-6 0,8-10 0,8-10 0,10-11 0,8-10 0,7-15 0,5-9 0,5-9 0,3-7 0,0 0 0,-2-3 0,-5 4 0,-5 4 0,-6 10 0,-8 14 0,1-1 0,-20 31 0,0 8 0,-3 12 0,1 7 0,3 5 0,4 0 0,9-2 0,5-10 0,12-9-31,10-9-27,7-14 1,7-9-3</inkml:trace>
  <inkml:trace contextRef="#ctx0" brushRef="#br0" timeOffset="2422">3230 191 73,'40'-12'39,"-5"11"3,-6 10-2,-7 16-9,-10 11-8,-5 16-16,-12 11-7,-4 15 0,-7 11 0,-3 6 0,-2 2 0,2-3 0,4-8 0,6-9 0,8-12 0,9-14 0,9-16 0,8-19 0,9-13 0,4-16 0,4-9-29,0-10-27,-3-11 1,-5-6 1,-13-5 3</inkml:trace>
  <inkml:trace contextRef="#ctx0" brushRef="#br0" timeOffset="2703">3093 572 92,'-14'13'53,"18"3"3,14-4-2,11-4-54,14-3 0,9 0 0,9-4-6,3-4-46,8-2 0,-3-4-3</inkml:trace>
  <inkml:trace contextRef="#ctx0" brushRef="#br0" timeOffset="2875">3919 669 88,'-19'48'51,"-1"2"1,-2 0-1,1-2-54,5 0-39,0-11-6,7-9-1,2-12-3</inkml:trace>
  <inkml:trace contextRef="#ctx0" brushRef="#br0" timeOffset="3031">4108 569 109,'-8'-28'47,"-6"8"-15,-7 10-33,-7 1-42,7 10-7,4 0-1</inkml:trace>
  <inkml:trace contextRef="#ctx0" brushRef="#br0" timeOffset="3313">4220 603 76,'24'19'55,"-1"9"0,1 8 2,-2 11-45,-3 4-12,1 2 0,-3-3 0,-1-3 0,-1-8 0,-1-8 0,1-14 0,2-15 0,0-14 0,1-8 0,1-9 0,0-9 0,3-3 0,0-5 0,-1 3-49,1 4-11,-3 4 3,-1 6 1</inkml:trace>
  <inkml:trace contextRef="#ctx0" brushRef="#br0" timeOffset="3578">4815 869 100,'13'20'54,"2"-7"2,-1-11-11,-1-12-45,4-7 0,1-9 0,2-6 0,-1-5 0,-2-1 0,-4 0 0,-5 3 0,-9 7 0,-7 9 0,-9 13 0,-6 15 0,-6 13 0,0 9 0,3 11 0,8 6 0,12 2 0,11-1 0,14-6 0,14-13 0,10-10 0,8-8-48,1-13-11,-1-8-1</inkml:trace>
</inkml:ink>
</file>

<file path=ppt/ink/ink13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31:53.656"/>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69 758 54,'-16'37'46,"-3"11"-1,5 12 2,1 5-37,7 1-2,9-3 2,8-10-3,11-12 1,8-18 0,7-16-1,6-18-2,3-11-5,-3-11 0,-2-6 0,-7-5 0,-10-1 0,-12 0 0,-12 2 0,-14 4 0,-9 5 0,-10 7 0,-6 7 0,0 9-34,4 12-22,3 8 1,11 7 0</inkml:trace>
  <inkml:trace contextRef="#ctx0" brushRef="#br0" timeOffset="344">956 136 48,'-5'-49'53,"-6"9"-1,-8 10 0,-7 14-27,-1 23-5,-2 22-15,4 25-5,2 19 0,4 21 0,2 18 0,5 12 0,3 6 0,1-5-4,5-7-46,3-12-6,-3-18 3,1-20-1</inkml:trace>
  <inkml:trace contextRef="#ctx0" brushRef="#br0" timeOffset="531">602 939 88,'-8'-48'52,"6"6"-1,13 12-4,13 10-49,11 5-34,15 5-13,9-1-1,13-1-3</inkml:trace>
</inkml:ink>
</file>

<file path=ppt/ink/ink13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31:54.546"/>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327 74 83,'4'-17'50,"1"27"2,-1 23-1,-5 20-39,3 18-7,1 17-3,2 9-4,-3 7-10,-3 0-26,-4-10-13,2-12-1,-3-16 0</inkml:trace>
  <inkml:trace contextRef="#ctx0" brushRef="#br0" timeOffset="204">0 541 29,'-10'9'40,"16"13"3,11-2 0,15-5-25,10-5-10,13-8 1,13-11-3,4-9-5,6-13-4,3-8-8,-3-6-8,-5-2-3,-7-3-8,-13 2-2,-10 5 0,-13 0 3</inkml:trace>
  <inkml:trace contextRef="#ctx0" brushRef="#br0" timeOffset="375">796 37 54,'-9'-19'31,"0"1"-1,0 34-3,1 12-6,1 15-2,0 10-10,0 11-2,2 8-1,-1 3-2,3-1-2,1-2 0,4-7 0,1-7-1,1-9 0,3-10-2,1-11 1,3-10-1,4-15 0,2-12-1,4-9 0,5-9-1,3-3 2,2 1 1,2 6 2,-2 9 3,-2 12-1,-2 14 2,-4 12 2,-3 12-2,-2 5 1,-1 3-1,0-1-2,3-5-2,1-7-2,5-11 0,2-12 0,3-10 0,3-14 0,1-10 0,-2-13 0,-1-10 0,-3-9 0,-3-4 0,-6 0 0,-7 4 0,-7 11 0,-9 16 0,-9 19 0,-4 19 0,-6 14 0,1 12 0,1 9 0,4 4 0,8-4 0,12-11 0,11-9 0,13-9-39,9-13-17,10-5-1,7-6-1</inkml:trace>
</inkml:ink>
</file>

<file path=ppt/ink/ink13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31:55.562"/>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54 322 56,'1'27'50,"1"8"0,4 11 1,-3 8-27,-1 8-13,2 9 0,-5 4-9,-3 5-2,-3-3 0,-4-5 0,0-6 0,0-10 0,1-12 0,1-19 0,1 0 0,8-61-3,4-16-2,0-23 0,2-21 2,2-17 2,5-15 1,5-2 0,6 5 0,7 9 1,4 17 2,4 24 3,3 22 1,-2 24-7,-5 19 0,-5 21 0,-12 14 0,-9 13 0,-13 9 0,-9 5 0,-10 0 0,-7 0 0,-2-6-37,2-6-21,1-11-2,7-11 1</inkml:trace>
  <inkml:trace contextRef="#ctx0" brushRef="#br0" timeOffset="484">769 72 48,'-28'12'48,"3"8"1,10 13 1,6 14-31,5 8-6,10 11-1,4 1 0,10 0-8,6-9-4,8-12 0,6-19 0,3-18 0,2-18 0,1-17 0,-5-13 0,-6-6 0,-12-5 0,-14-4 0,-15 5 0,-14 8 0,-12 9 0,-12 9 0,-3 13 0,-2 8-40,7 5-19,10 9 2,15 0 0</inkml:trace>
</inkml:ink>
</file>

<file path=ppt/ink/ink13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31:56.359"/>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180 460 88,'19'-9'53,"0"1"2,-42 17 0,-8 6-51,-2 11-4,-2 6 0,6 3 0,6 1 0,12 3 0,12-3 0,11-2 0,9-5 0,6-4 0,2-5 0,-1 1 0,-6 1 0,-8 1 0,-13 3 0,-10 2 0,-11 2 0,-9 0 0,-4-2 0,-1-4-49,-1-11-9,7-11-1</inkml:trace>
  <inkml:trace contextRef="#ctx0" brushRef="#br0" timeOffset="281">495 594 87,'28'29'51,"-11"15"-13,-14 8-37,-17 1-39,-3 1-9,-3-10-4</inkml:trace>
  <inkml:trace contextRef="#ctx0" brushRef="#br0" timeOffset="422">733 337 127,'-1'-44'49,"-6"12"-43,-4 12-4,-3 4-56,6 5-1</inkml:trace>
  <inkml:trace contextRef="#ctx0" brushRef="#br0" timeOffset="672">1065 0 57,'36'7'51,"2"16"0,-7 10 2,-6 12-27,-7 15-13,-10 11-9,-9 8-4,-10 9 0,-10 4-5,-5-2-45,1 0-2,-4-10 1,1-10-4</inkml:trace>
  <inkml:trace contextRef="#ctx0" brushRef="#br0" timeOffset="906">818 559 47,'0'-11'47,"10"4"-2,5-5 3,14-2-23,14-2-25,13-1-16,14 2-29,6-3 4,8 4-5,0-3 1</inkml:trace>
  <inkml:trace contextRef="#ctx0" brushRef="#br0" timeOffset="1047">1678 538 77,'-10'52'51,"-8"0"0,-1 3-6,-2-5-58,-1-11-32,10-7 0,4-15-7,2 0 3</inkml:trace>
  <inkml:trace contextRef="#ctx0" brushRef="#br0" timeOffset="1203">1907 257 116,'-1'-17'55,"-9"5"-6,-1 9-40,2 6-56,0 0-5,0 0-5</inkml:trace>
  <inkml:trace contextRef="#ctx0" brushRef="#br0" timeOffset="1344">2133 605 110,'6'49'58,"3"-4"1,2-9-31,3-9-28,7-6 0,6-8 0,3-7 0,2-11 0,1-9 0,-3-8 0,-4-8 0,-4-6 0,-8-5 0,-8-2 0,-12 4 0,-10 7 0,-9 8 0,-10 17 0,-7 13 0,-6 16 0,-6 9 0,5 9-24,8 6-36,8-2 1,9-5 1</inkml:trace>
  <inkml:trace contextRef="#ctx0" brushRef="#br0" timeOffset="1656">2783 463 88,'-6'22'51,"-11"6"1,-4 5-1,-8 4-38,1-2-13,3-1 0,5-2 0,5-4 0,4-7 0,8-8 0,-1 0 0,23-24 0,3-6 0,7-6 0,3-7 0,6-3 0,3-4 0,6 0 0,-3 2 0,3 7 0,-4 6 0,-3 13 0,-8 10 0,-5 14 0,-8 12 0,-8 12 0,-5 9 0,-9 3 0,1 4 0,-2-5-14,1-9-48,7-12-1,6-15-1</inkml:trace>
</inkml:ink>
</file>

<file path=ppt/ink/ink1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16:41.921"/>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0 381 27,'13'-6'47,"-13"6"0,0 0-2,0 0-18,0 0-8,0 0-6,8 1-3,8-4-4,13-8 0,9-7 2,9-2-8,8-4 0,10 1 0,3 0 0,2 3 0,-2 1 0,-4 8 0,-5 12 0,-6 10 0,-8 13 0,-9 14 0,-8 14 0,-6 15 0,-7 9 0,-2 5 0,-5 0 0,-2 2 0,2-4 0,1-10 0,3-12 0,3-10 0,5-12 0,6-7 0,5-7 0,4-13 0,5-12 0,2-7 0,1-7 0,2-11 0,-2-8 0,-3-13 0,-5-11 0,-6-9 0,-6-9 0,-10-12 0,-6-8 0,-7 0 0,-5 4 0,-2 6 0,-2 12 0,0 14 0,3 19 0,6 20 0,1 2 0,15 39 0,7 0 0,9 4 0,8 0 0,9-1 0,7-4 0,-1-4 0,2-7-58,1-4 0,-9-5 0</inkml:trace>
  <inkml:trace contextRef="#ctx0" brushRef="#br0" timeOffset="797">1843 765 69,'0'7'49,"0"2"-1,-10-10 1,-6 0-36,-1 2-5,-4 3-6,-2 5 0,-3 4-1,0 8 0,2 4 0,-1 4 0,5 3-1,6 3 1,6-1 0,7-5 0,6-8 0,8-9 0,3-10-1,7-9 2,1-10 0,2-10 0,0-11-2,-2-3 0,-3-2 0,-2 4 0,-4 5 0,-5 7 0,-4 6 0,-3 11 0,1 1 0,-6 26 0,0 6 0,1 12 0,2 5 0,2 3 0,5 5 0,5-3-34,4-7-24,7-10 1,2-16 1</inkml:trace>
  <inkml:trace contextRef="#ctx0" brushRef="#br0" timeOffset="2391">2064 833 3,'0'0'36,"0"0"2,0 0-1,-1 10-18,3 3-7,4 2-4,1 2-1,6 7 4,1 5-2,3 2 1,0-1 0,2-1 1,-3-3-2,1 0-1,-4-5 0,1-7 0,-5-11 3,0-4-11,-4-11 0,1-8 0,-3-9 0,2-4 0,-2-5 0,0 3 0,4 5 0,2 2-53,-1 4-3,1 7 2,-1 2-3</inkml:trace>
  <inkml:trace contextRef="#ctx0" brushRef="#br0" timeOffset="2844">2644 850 24,'-4'-18'35,"-1"6"3,-6 2-22,-3 3-2,-4 9-5,-4 10-6,0 7 0,-1 7 0,0 6-2,3 6-1,4 0 2,4 1-2,6-8 2,6-8 0,6-8 0,7-7-1,3-10 1,7-12 0,1-7 0,2-6-1,1-4 1,-2-3-2,-2 2 1,-3 3 1,-5 5 3,-3 7-3,-3 8 1,-1 1 5,-8 25-2,0 7 3,2 12 0,-1 8 0,2 10-2,0 7 4,3 6-2,-2 4-1,1 3-6,-5-4-2,-5-2 0,-7-6 0,-7-5 0,-9-8 0,-7-6 0,-9-11 0,-8-16 0,-3-11-20,0-9-33,2-14-2,7-9-1</inkml:trace>
  <inkml:trace contextRef="#ctx0" brushRef="#br0" timeOffset="3579">3448 354 69,'-6'-9'50,"6"9"1,9 0-2,4 2-34,4 0-7,7-2-8,5 1-14,5 4-32,2-5-3,1-1 1,-6-3-2</inkml:trace>
  <inkml:trace contextRef="#ctx0" brushRef="#br0" timeOffset="3782">3440 510 89,'-9'32'51,"9"-2"3,12-5-4,12-12-47,10-7-32,14-2-21,5-5 0,7-1-1</inkml:trace>
</inkml:ink>
</file>

<file path=ppt/ink/ink14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31:58.328"/>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0 152,'58'0'60,"-7"8"-17,-17 2-43,-15 0-16,-8-1-43,1 1-3,-12-10 1</inkml:trace>
</inkml:ink>
</file>

<file path=ppt/ink/ink14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0:38.046"/>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190 5249 6,'2'-15'41,"0"4"3,1 1 2,-3 10-20,-10-5-7,-1 6-6,1 7-3,-2 5-3,1 10 0,-1 12-4,2 6 1,1 6 0,3 9 2,5 3-2,4 2-2,5-1 1,3-6-4,3-7 2,1-8-1,3-6-1,-1-9-4,1-9-1,-2-10-9,2-9-24,1-5-8,-3-8-2,-1-4-1</inkml:trace>
  <inkml:trace contextRef="#ctx0" brushRef="#br0" timeOffset="313">65 5434 27,'-24'-11'47,"9"8"-2,1 3 0,2 1-17,18 9-11,5-3-6,9 2-7,8 1-14,6-5-32,4-10-3,8 1-1,-1-2-3</inkml:trace>
  <inkml:trace contextRef="#ctx0" brushRef="#br0" timeOffset="13735">17924 540 78,'-55'47'46,"-5"11"3,-7 6 1,-6 14-37,-5 15-6,-5 16-3,-2 9 1,4 2-2,5 2-3,11-1 0,16-1 0,20-7 0,24-9 0,24-12 0,30-9 0,26-3 0,29-10 0,26-5 0,25-7 0,25-10 0,27-5 0,23-8 0,21-8 0,22-12 0,17-5 0,15-8 0,10-6 0,7-5 0,0-5 0,-3-2 0,-9 1 0,-13-1 0,-16-3 0,-19-3 0,-20 0 0,-22-2 0,-22 1 0,-24-2 0,-22 0 0,-19-2 0,-13 1 0,-16 3 0,-8-3 0,-8 0 0,-4 1 0,-4 0 0,-1-3 0,-1-3 0,-1-4 0,1-5 0,1-3 0,0-1 0,3-6 0,0-5 0,0-1 0,-4-3 0,-4-6 0,-2-4 0,-4-2 0,-2-6 0,-3-5 0,-1-1 0,-3-6 0,-1-1 0,-5 2 0,-8 5 0,-14 2 0,-19 7 0,-23 3 0,-26 5 0,-32 4 0,-32 5 0,-34 8 0,-37 0 0,-34 3 0,-33 0 0,-31 3 0,-29 6 0,-25 9 0,-23 1 0,-20 3 0,-14 8 0,-12 11 0,-6 9 0,1 11 0,7 6 0,13 3 0,19 9 0,18 11 0,27 8 0,25-1 0,35 2-19,29 0-29,32 4-5,36 3-8,32-4 5</inkml:trace>
  <inkml:trace contextRef="#ctx0" brushRef="#br0" timeOffset="14657">16955 1102 39,'0'0'44,"0"0"0,0 0 2,0 0-31,0 0-3,25-16 0,1 1 0,-26 15-2,0 0-2,0 0 1,0 0-5,-28 1-4,-5 1 0,-10 2 0,-10 3 0,-12-1 0,-12 3 0,-12 1 0,-13 5 0,-10 2 0,-11 2 0,-7-2 0,-4 1 0,-8 4 0,-3 2 0,-5-3 0,0-3 0,-5 3 0,-4 1 0,-4 2 0,-3-3 0,-3-3 0,-5-2 0,-5 5 0,-2 0 0,-2-3 0,-1 1 0,-1 0 0,-1 4 0,-4 4 0,0 2 0,-1-1 0,-5 2 0,0 4 0,-3 2 0,-1 2 0,-4-1 0,-1 3 0,-3 1 0,-4 2 0,-2 2 0,-4-3 0,-2 0 0,-1 0 0,3-4 0,-1-4 0,2-4 0,5-5 0,3-3 0,3-2 0,3-8 0,2-2 0,2 0 0,2-4 0,1-2 0,3-3 0,3-4 0,2-2 0,4 0 0,4-1 0,2-1 0,4-3 0,2 3 0,4 1 0,2 4 0,3 3 0,2 0 0,5 1 0,3 6 0,6 5 0,6 3 0,6 1 0,7 2 0,6 5 0,10 5 0,7 5 0,10 2 0,9 5 0,7 3 0,11 5 0,10 3 0,9-2 0,7-1 0,9-1 0,5-1 0,6-1 0,4-5 0,2-5 0,4-4 0,2 0 0,2-4 0,3-5 0,0-6 0,3-4 0,0-5 0,1 2 0,1-10 0,0 0 0,0 0 0,-3-11 0,-1-2 0,-2-5 0,0-3 0,-2-2 0,-1-1 0,-1-3 0,0 1 0,-1 0 0,2 2 0,1 5 0,2 3 0,2-1 0,1 2 0,-1 6 0,2 0 0,2 19 0,0 4 0,-2 3 0,0 6 0,-1 9 0,0 4 0,0-1 0,-1 1 0,2-3 0,1-4 0,1-3 0,1-7 0,2-7 0,2 2 0,6-11 0,2-1 0,5-5 0,5-2 0,8-3 0,11-3 0,14-7-16,12-7-39,13-4-4,9-6 0</inkml:trace>
  <inkml:trace contextRef="#ctx0" brushRef="#br0" timeOffset="101797">22930 3491 40,'0'0'28,"0"0"0,0 0-3,0 0-4,-11 9-2,-4-1-3,0 1-4,-4-1-4,-4 1-3,-1-2-1,-3 1-1,-1-1-3,0 1 3,2-3 0,2-2 0,2 1-2,0-1 2,3-2-1,2-2 1,-1 0-1,-2 0-1,-4 0 1,-1 2-1,-7-2 1,-4-2-1,-6 2-1,-3 2 2,-7-1-1,-2 1-1,-4-1 0,-4 0 1,0 3-1,-2-2-1,-1-1 2,1-1-1,0 1-1,1 1 1,0-1 0,3-4-1,0 0 1,0 0 1,2 1-2,0 0 0,-1-3 3,0-1-2,-2 0 2,-3 4 2,-4 1-2,-3 1-1,-6 0 2,-5 1 1,-6 2-4,-7 1 0,-7 1 0,-6 0 0,-6 1 0,-7 2 0,-4 1 0,-6-1 0,-3 0 0,-3-1 0,-1 2 0,-2-1 0,-2-4 0,-1-1 0,1-1 0,-2 0 0,-4-1 0,0-1 0,-4-3 0,-1 0 0,0-1 0,-4-1 0,0-1-3,-2-4 1,-1 1 0,-2-1 2,-2-1-2,-4-3-2,-3 1 4,-4 0 0,-5 2-3,-4 2 3,-4-2-2,-4-2 0,-6 4 0,-4 6 2,-5 0-2,-5 1 1,-4 1 1,-4 2 0,-2 4 0,1 5 0,1 2 0,3 1-1,6 4-4,6 4-1,9 3-11,10 0-12,12 2-18,18 4 0,16-1 1</inkml:trace>
  <inkml:trace contextRef="#ctx0" brushRef="#br0" timeOffset="109782">17018 2646 61,'4'-27'47,"-2"13"-2,-5 6 1,0 0-33,-8 28-7,1 10-3,0 13 1,0 13-1,0 8-1,0 3 2,2 5-2,4-2-5,3-7-1,6-9-7,4-11-13,4-17-25,9-9 4,-1-14-3,1-15-1</inkml:trace>
  <inkml:trace contextRef="#ctx0" brushRef="#br0" timeOffset="110000">16843 2922 78,'-22'-3'49,"13"7"0,0 0-1,27-7-35,10-3-28,12-2-22,15 3-11,6-6-1,10 0-1</inkml:trace>
  <inkml:trace contextRef="#ctx0" brushRef="#br0" timeOffset="110297">18021 3096 39,'-22'-1'38,"13"1"1,0 1 1,24-8-28,12-2-5,15 2 2,11 3 1,14 0 0,12 0 1,12 0 0,13 4-1,6-3-1,10 5-2,8-1-4,8-4-3,3-1 0,5 1 0,1 1 0,1-1 0,-1-2 0,-2 0 0,-6 1 0,-7 4 0,-9 3 0,-9 0 0,-12-1 0,-9 5 0,-11 1 0,-9 2 0,-7-2 0,-7-1 0,-7-3 0,-5 1 0,-6 0 0,-6-4 0,-6-2 0,-6 0 0,-6-1 0,-5-2 0,1 2 0,-11 2 0,0 0 0,9-4 0,1 2 0,0-4 0,2 1 0,3-1 0,0 0 0,3-2 0,0-3 0,0-1 0,0 2 0,-1 0 0,0 2 0,-3 3 0,-2 0 0,-3 2 0,1-1 0,-10 4 0,0 0 0,0 0 0,0 0 0,0 0 0,0 0 0,0 0 0,0 0 0,-5-9 0,-1-1 0,-3 3 0,-4-1 0,-5-2 0,-8 1 0,-5-2 0,-5 3 0,-3 0 0,-1 0 0,2-1 0,3 3 0,7 4 0,9 4 0,9 2 0,10 4 0,11 4 0,10 4 0,6 2 0,10 1 0,7-1 0,5-2 0,1 1 0,-1-2 0,-3-3 0,-8-2 0,-8 1 0,-12 2 0,-14 2 0,-14 4 0,-13 0 0,-13 2 0,-11 6 0,-6 2 0,-9 0-16,-2-3-38,-2 0-3,0-8-2</inkml:trace>
  <inkml:trace contextRef="#ctx0" brushRef="#br0" timeOffset="111438">15932 3011 78,'15'-4'49,"1"2"1,-37 1-14,-12 1-18,-16-1-7,-11 2-6,-17-1-5,-15 3-1,-14 2 1,-14-4 1,-10-4 0,-10-1-1,-7 2 1,-4-2-1,2-3 2,3-2-2,4-4 4,7 3-4,9 3 0,11-2 0,11-2 0,11 2 0,6 4 0,10 0 0,9 2 0,8-1 0,9-3 0,8 5 0,8 2 0,7-1 0,8-1 0,8 0 0,1 1 0,11 1 0,15 4 0,4 0 0,5-1 0,4-1 0,4-2 0,4-2 0,2-2 0,1-2 0,-2-5 0,-1-1 0,-2 1 0,-4-2 0,-6-2 0,-2 3 0,-6 1 0,-6 2 0,-4-1 0,-7-2 0,-7 1 0,-4 2 0,-4 4 0,-5-1 0,-5 2 0,-2 3 0,-1 6 0,-2 6 0,0 3 0,2 3 0,1 5 0,2 7 0,3 8 0,3 1 0,2 4 0,3 5 0,4 2 0,3-2 0,6-4 0,10-11 0,14-12 0,19-12-3,23-10-43,27-12-9,18-12 2,18 2 0</inkml:trace>
</inkml:ink>
</file>

<file path=ppt/ink/ink14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2:22.406"/>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328 1529 51,'1'-15'43,"1"-1"-4,-4 2-9,-6-2-5,-2 4-4,-4 0-6,-4 6-6,-4 5-3,-3 5-2,-2 10-2,-3 7-1,-1 12 0,0 5-1,1 9-1,2 5 3,4 1-3,7-1 2,7-8-1,7-9 0,11-9 0,9-13 0,7-16 1,7-13-2,6-13 3,3-9-1,1-7-2,-2-4 1,-3-4 1,-6 4-1,-6 5-2,-6 6 1,-7 11 0,-6 10-1,1 2 2,-12 39 2,-1 9-2,0 8-1,0 7 3,3 5-4,3 4-7,3-4-8,6-12-23,7-7-10,4-19 1,8-12 1</inkml:trace>
  <inkml:trace contextRef="#ctx0" brushRef="#br0" timeOffset="469">769 915 21,'-2'16'43,"-2"13"2,-8 7 2,-3 14-26,-2 11-6,-1 7 0,4 8-2,-1 4-5,3 2-2,1-3-1,4-7-2,5-9 1,7-1 1,6-10-3,5-10 0,8-13-2,5-14-9,6-12-25,4-7-15,-3-12 0,-3-10-3</inkml:trace>
  <inkml:trace contextRef="#ctx0" brushRef="#br0" timeOffset="703">552 1366 96,'-16'10'49,"14"0"0,18 3 1,18-2-52,17-3-37,15 0-11,6-6 3,8-2-4</inkml:trace>
  <inkml:trace contextRef="#ctx0" brushRef="#br0" timeOffset="1890">280 0 1,'0'0'38,"0"0"8,-10 1-1,6 12-21,5 10-2,3 8-3,5 12-3,0 8 0,2 11-2,-2 9-5,0 6-4,-3-3-5,0 2 0,-1-2 0,-2-3 0,0-4 0,2-5 0,0-5 0,1-6 0,1 1-2,-2-9-21,2-17-22,2-11-5,0 0 1,-3-48-1</inkml:trace>
  <inkml:trace contextRef="#ctx0" brushRef="#br0" timeOffset="2281">282 169 19,'-21'23'40,"-4"6"-11,-1 2-6,2 1 0,1-1-3,3-5-6,3-5 1,6-6-4,1 1-4,12-25 0,5-6-2,3-8 1,3-6 1,5-2 1,1-5-3,2-1 0,0-1 1,0 4-1,-2 6-5,0 14 0,-3 13 0,0 10 0,-3 13 0,2 11 0,2 13 0,3 5-39,2 0-13,2 1 0,-1-2-7</inkml:trace>
  <inkml:trace contextRef="#ctx0" brushRef="#br0" timeOffset="2797">485 2569 16,'-9'-41'44,"3"16"1,0 8 1,-1-1-17,7 42-6,2 15-6,5 16-3,-1 14-3,3 14-4,0 13-4,0 13-3,-4 10 0,-3 4 0,-4 2 0,-2 4 0,-1 1 0,-2-1 0,-1-4 0,0-12 0,3-14 0,0-16 0,3-15 0,0-18 0,0-20 0,0-19 0,-1 1 0,-4-38 0,-3-3 0,-4-9 0,-1-8 0,-2-3 0,-2 0 0,0 4 0,1 3 0,1 3 0,2 7 0,4 15 0,0 1 0,11 28 0,3 10 0,5 13 0,2 10 0,5 10 0,1 7 0,3-2 0,0-4 0,0-1 0,-1-7 0,-3-12 0,-3-11 0,0-8 0,-5-7 0,1 0 0,-8-10 0,-1-11 0,-2-6 0,-2-2 0,0-6 0,-1-12 0,3-3 0,1-2 0,2-1 0,4 1 0,4 1 0,4 0 0,7 4 0,2 3-5,2-5-48,6-2-4,0-11 5</inkml:trace>
</inkml:ink>
</file>

<file path=ppt/ink/ink14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0:21.140"/>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10847 0 0,'13'5'27,"-4"-6"3,1 2-16,-1 2 0,1 6-3,-2 5-1,-1 2 1,0 5-1,-2 7-1,-3 6 1,-1 7-2,-2 5-2,-4 4-1,0 4 0,-2 3-4,0 7 2,0-2 0,-1 0-1,-1 1 1,1 1 1,2-1-1,1 2 1,-1-2 0,1-1-2,0 2 1,1 3 0,0 0 1,1 1-2,0 2-1,-1 3 2,2 0 0,1 0-2,-1-1 2,2 0-2,1 1 0,0 3 2,1-3-1,1-1-1,-1 2 0,0 1 2,0 0-2,0 0 0,1-1 2,-1-1-3,-1-1 1,-1 2 1,-1-4-1,0-2 0,0 0 0,-2 0 1,2 0-2,-2-3-1,1-2 3,0-1-2,-1-1 0,2 0 2,2-1-3,-1-2 3,0-2-2,0-2 2,0 2 0,0 2-2,-1 2 0,0 0 0,-2 1 0,-1 0 0,0 1 0,1 1 0,-3-3 0,0-2 0,2-5 0,-1 1 0,1-4 0,0-2 0,0-2 0,1-2 0,0 0 0,-1 1 0,1-2 0,-1-1 0,2-1 0,0 1 0,-1 2 0,0 3 0,0 1 0,1 4 0,-1 1 0,-1 1 0,1-2 0,-1-1 0,2-1 0,1-4 0,1-7 0,1-4 0,0-6 0,2-5 0,-1 0 0,0-3 0,0 1 0,-1-3 0,-1-2-44,3 0-9,-6-6 4,2-2-3</inkml:trace>
  <inkml:trace contextRef="#ctx0" brushRef="#br0" timeOffset="1578">2303 4638 15,'0'0'12,"0"0"-3,0 0-2,0 0-2,0 0-5,0 0 0,0 0 0,10-1 1,0 2-1,2 1 3,3 2 0,2-3-1,3-1 3,2 4-1,3 1 0,0-3-2,1 0 2,2 1 0,2 1-3,4 0 3,-1 0-4,4-3 0,1-3 1,2 3 0,5 0-1,2-4-2,2-1 4,2 0-2,2 0 0,3 3-1,2 2 0,3-1-1,-1-1 1,1 3 0,1 3-2,0-2 0,2-1 2,3 0 0,1 0-1,1 0 1,2 1 0,2-2 1,1-2-2,3 2 0,2 1-3,-1-3 0,1-2 1,1 1 0,-1 1-3,3 0 2,0 0-1,2-3 1,1-2 2,2 2-2,1 1-2,2-3 1,2-1 3</inkml:trace>
  <inkml:trace contextRef="#ctx0" brushRef="#br0" timeOffset="2235">7687 4651 0,'80'5'2,"0"0"1,1 2 0,-2-4 0,2-2 0,1-1 1,0 3-2,1-2 0,0-1 1,-2 2-1,2-4-2,-1 1 2,1 2-1,-1-2 2,0-1 2,-1-1 1,1 1-1,-1-3 0,2 0 2,-2-1-1,2 0-1,-1 3-2,1 2 0,-2 1-3,1 3 2,0 3-1,3 3-4,2 5-18,-4-4-6,3 3 0</inkml:trace>
  <inkml:trace contextRef="#ctx0" brushRef="#br0" timeOffset="3250">6035 4570 10,'71'12'11,"-2"-4"1,2-1 5,4 2 2,4 2-3,4-2 1,5-2-3,5-2-3,6 0-2,4 0-4,4 0-7,3-4-7,3-3-10,6 2-18,-4-4 2,3-1-2</inkml:trace>
  <inkml:trace contextRef="#ctx0" brushRef="#br0" timeOffset="3860">5364 3008 23,'-42'42'26,"-4"12"2,-10 7-25,-7 10-2,-6 6-1,-6 5 0,-2 3 0,-1 0 0,0 2 0,5-4-8,5-4-8,5-12-11,16-3 0</inkml:trace>
  <inkml:trace contextRef="#ctx0" brushRef="#br0" timeOffset="4141">6945 2669 14,'-24'46'20,"-27"13"2,-23 21-2,-22 17 1,-20 16-3,-18 11 0,-13 10-5,-7 7-2,-1 1-2,5-2-2,10-5-10,14-10-20,16-18-16,28-11 0,23-27-3</inkml:trace>
  <inkml:trace contextRef="#ctx0" brushRef="#br0" timeOffset="4469">8913 1891 33,'-41'85'39,"-32"13"-2,-22 20-1,-23 17-33,-18 18 0,-15 14 1,-11 8 2,-7 7-1,-3 1-1,2-5-1,11-10-5,14-14-12,18-20-19,27-18-8,23-27 0,33-24 1</inkml:trace>
  <inkml:trace contextRef="#ctx0" brushRef="#br0" timeOffset="4766">10231 1919 25,'-20'71'18,"-31"17"-2,-26 25 0,-25 16 1,-23 20-3,-20 13-1,-17 7 0,-9 3-3,-5 4-2,1-4 0,7-7-4,14-14-13,17-20-19,27-19-9,23-26-3,30-23 2</inkml:trace>
  <inkml:trace contextRef="#ctx0" brushRef="#br0" timeOffset="5016">10185 2497 25,'117'-31'37,"-29"18"1,-26 30 0,-37 25-28,-35 29-4,-34 26-3,-36 25-4,-30 18-4,-30 14-4,-19 11-11,-17 0-17,-3 0-2,-3-13 3</inkml:trace>
  <inkml:trace contextRef="#ctx0" brushRef="#br0" timeOffset="93672">2087 4741 33,'11'-10'24,"1"1"2,-7 1 3,-2-1-4,0-1-2,-1 1-1,-5-1-5,2 2-1,-10 0-2,-2 3-3,-5-1-3,-5 0-1,-4 2-7,-6-2 0,-5-2 0,-3 5 0,-4 0 0,-1-1 0,-2 4 0,3 0 0,5 2 0,4 4 0,7 6 0,6 2 0,5 4 0,9 9 0,3 4 0,5 6 0,2 7 0,1 2 0,2 0 0,1 2 0,1-1 0,-2-2 0,-1-2 0,0 2 0,1-3 0,2-3 0,1-2 0,2-4 0,2-3 0,3-2 0,4-4 0,2-6 0,4-8 0,5-1 0,2-5 0,5-4 0,4-2 0,-1-4 0,2-7-37,0-2-23,-3-5 2</inkml:trace>
  <inkml:trace contextRef="#ctx0" brushRef="#br0" timeOffset="94844">0 4911 27,'0'0'36,"0"0"0,9-9-21,7 1-6,6-2-1,4 0 1,2 4-3,1 2 0,-2 4 3,-3 8 0,-4 9-1,-3 9 1,-5 7-2,-2 5 1,-1 3 0,1 1-1,0 0-4,3-6 0,0-8 1,4-10-1,3-12 2,3-12-1,1-13-1,0-11 0,0-13 2,-2-8-2,-3-8-1,-3-6-2,-5 0 0,-4 2 0,-3 8 0,-2 10 0,-2 11 0,2 12 0,4 14 0,4 13 0,2 10 0,5 9 0,4 0 0,5 1 0,4-3 0,3-1 0,4-6 0,-1-10 0,4-4-28,-1-2-26,-5 0-1,-7 0-1</inkml:trace>
  <inkml:trace contextRef="#ctx0" brushRef="#br0" timeOffset="95344">825 5094 30,'-1'33'39,"-6"0"0,5 6-1,1-4-31,3-3-13,5-1-28,1-10-4,6-8-1</inkml:trace>
  <inkml:trace contextRef="#ctx0" brushRef="#br0" timeOffset="95485">963 4921 94,'-8'-18'42,"-4"7"-33,1 5-7,0 1-43,11 5-7</inkml:trace>
</inkml:ink>
</file>

<file path=ppt/ink/ink14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2:15.593"/>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187 102 15,'-11'-17'34,"8"1"2,1-2 3,3 2-24,3 3-6,1 2 0,1 0-1,-6 11 2,0 0 1,9 12-3,-2 5-1,-4 2 1,1 7 0,1 1-1,2 2 1,-1-1-1,3 2-1,2-2 1,1-2-4,-2-2-3,1-3 0,-3 0 0,-3-1 0,-7-3 0,-6 3 0,-12 1 0,-9-1 0,-7 0 0,-5 0 0,-3-1-31,2-6-25,2-7 0,8-2 3</inkml:trace>
</inkml:ink>
</file>

<file path=ppt/ink/ink14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0:26.593"/>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92 10,'21'-20'32,"-3"-4"1,4 6 0,-5 2-27,-3 6-5,0 6-1,-7 12 1,-5 13 0,-9 9-8,-5 7-6,-7 3-18,2 8-1,-3-4-1</inkml:trace>
</inkml:ink>
</file>

<file path=ppt/ink/ink14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0:26.859"/>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290 0 41,'-28'81'37,"-19"2"-2,-7 2-12,-3-3-47,-1-12-13,12-5-2</inkml:trace>
</inkml:ink>
</file>

<file path=ppt/ink/ink14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0:27.062"/>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216 0 63,'26'32'43,"-27"8"-4,-18 9-5,-21 0-40,-8 3-14,-1 6-15,0-3-12,13-3 3</inkml:trace>
</inkml:ink>
</file>

<file path=ppt/ink/ink14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0:27.265"/>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303 0 0,'-12'52'31,"-26"6"-3,-13 9-2,-13 5-33,-8-1-19,6 0-4</inkml:trace>
</inkml:ink>
</file>

<file path=ppt/ink/ink14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0:27.453"/>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185 0 32,'83'1'38,"-25"4"0,-23 14 2,-28 8-26,-22 12-13,-20 9-1,-14 8-6,-8 7-7,-6-1-16,6 3-9,3-10 0,16-12 1</inkml:trace>
  <inkml:trace contextRef="#ctx0" brushRef="#br0" timeOffset="203">920 116 55,'30'34'44,"-32"9"-5,-24 16-10,-28 11-44,-20 3-22,-5 6-6,-2-12 1</inkml:trace>
</inkml:ink>
</file>

<file path=ppt/ink/ink1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16:46.093"/>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605 0 57,'37'0'53,"-8"1"-2,-8 9-13,-10 7-11,-12 6-6,-10 9-13,-15 7-8,-9 9 0,-14 1 0,-10 5 0,-9 2 0,-5 0 0,0-5 0,3-4 0,10-7 0,11-6 0,13-6 0,17-7 0,17-7 0,19-6 0,16-5 0,16-2 0,14-3 0,11-4 0,6-2 0,5-3 0,1-1 0,-4 2 0,-9-4 0,-9-2 0,-11-3 0,-13 1 0,-14-4 0,-13-7 0,-13-9 0,-11-5 0,-13-9 0,-8-2 0,-7-3 0,-5 1 0,2 8 0,-3 6 0,7 12-23,10 11-38,14 8 2,-1 1-2</inkml:trace>
  <inkml:trace contextRef="#ctx0" brushRef="#br0" timeOffset="875">1166 46 48,'-9'-8'47,"0"-1"3,9 9 3,3 16-30,6 1-2,10 9-8,8 5-13,9 9 0,5 6 0,6 4 0,2 3 0,2 2 0,-1-1 0,-2-5 0,-3-5 0,-8-9 0,-6-12-51,-4-7-5,-11-11 0,1 1 1</inkml:trace>
  <inkml:trace contextRef="#ctx0" brushRef="#br0" timeOffset="1110">1158 524 101,'-18'-1'53,"16"-13"0,18-12-5,18-10-48,15-9 0,16-8 0,11-3 0,7-4 0,6 2-13,2 4-40,-8 7-4,-6 8 0</inkml:trace>
  <inkml:trace contextRef="#ctx0" brushRef="#br0" timeOffset="1500">112 945 75,'-13'20'53,"9"-5"1,19-4 1,17 0-37,20-4-18,24-1 0,20-6 0,23-5 0,20-7 0,17-1 0,12 0 0,7-2 0,2-1 0,-4 0 0,-6 4 0,-15 1 0,-19 4-39,-20 5-20,-25 4 1,-23 9 1</inkml:trace>
  <inkml:trace contextRef="#ctx0" brushRef="#br0" timeOffset="1922">576 1490 47,'10'-3'49,"1"4"2,0 0 1,-11-1-30,-2 11-4,-6 4-2,-5 6-16,-10 7 0,-6 7 0,-10 7 0,-7 7 0,-7 5 0,-6-2 0,-4-2 0,2-3 0,2-2 0,8-3 0,6-3 0,12-4 0,13-4 0,14-2 0,17-2 0,17-6 0,16-5 0,15-4 0,14-9 0,12-5 0,7-7 0,4-7 0,-1-9 0,-5-1 0,-10-4 0,-9-4 0,-17-4 0,-16-7 0,-17-6 0,-18-2 0,-15-4 0,-14-1 0,-10 2 0,-6 4 0,-3 10 0,-1 7 0,5 9-25,8 13-34,9 7-3,10 6 4</inkml:trace>
  <inkml:trace contextRef="#ctx0" brushRef="#br0" timeOffset="2703">1510 1365 49,'10'-10'48,"-4"1"1,-1-1 1,-5 10-27,0 0-6,-1 11-5,-3 6-5,-2 12-7,-3 10 0,-3 11 0,-3 7 0,0 12 0,-2 6 0,1 3 0,3-1 0,5-6 0,6-9 0,9-4 0,7-10 0,8-10 0,9-9 0,5-12 0,6-9 0,-2-12 0,1-9-21,-4-9-35,-10-7-1,-9-5 1</inkml:trace>
  <inkml:trace contextRef="#ctx0" brushRef="#br0" timeOffset="2985">1323 1748 75,'-16'10'52,"18"-2"-2,21 1 2,17-4-39,11-3-7,13-5-9,9-9-23,10-10-23,0-9-3,3-3 1,-2-7-1</inkml:trace>
</inkml:ink>
</file>

<file path=ppt/ink/ink15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1:57.484"/>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8221 484 50,'4'-14'48,"0"1"-10,-1 3-3,0 1-3,-3 9-5,4 16-7,-6 3-15,2 11-5,-4 10 0,0 9 0,-2 8 0,1 5 0,2 3 0,2-3 0,9-2-4,7-7-52,7-12-2,4-8 2</inkml:trace>
  <inkml:trace contextRef="#ctx0" brushRef="#br0" timeOffset="734">4445 740 40,'14'-8'41,"-6"6"2,1 0-10,-7 24-14,-2 6-4,0 14 0,-3 7 0,-2 10 0,-2 3-3,-2 4-5,0-2-7,3-2 0,2-4 0,0-10 0,4-9 0,4-9 0,2-9 0,3-8 0,4-6 0,-1-6-40,-2-9-13,2-5 0,-5-10 1</inkml:trace>
  <inkml:trace contextRef="#ctx0" brushRef="#br0" timeOffset="1016">4211 1089 87,'-2'17'49,"12"-1"3,7-7-2,10-6-42,11-3-7,14 0-11,10-2-27,8-8-11,13 0-1,3-4-3</inkml:trace>
  <inkml:trace contextRef="#ctx0" brushRef="#br0" timeOffset="1375">5780 1011 62,'-46'7'47,"13"6"-4,8-1 4,16 3-34,23 3-4,23 0-2,24 2 2,25-3 1,24-1-2,23-7-8,24-4 0,17-8 0,16-1 0,7-4 0,9-3 0,-3-2 0,-7-1 0,-11 3 0,-20 1 0,-25 1 0,-23 1 0,-29-2 0,-29 4 0,-29 2 0,0 1 0,-61-2 0,-9-3 0,-9-2 0,-7-5 0,-3-1 0,1-6 0,3-2 0,6-1 0,6 0 0,7 3 0,5 2 0,8 5 0,8 7 0,2-1 0,13 9 0,20 12 0,7 1 0,9 4 0,5 5 0,5 0 0,0 2 0,-2-1 0,-5 2 0,-9 3 0,-11 1 0,-11 0 0,-12-2 0,-9 3 0,-7-1 0,-8-2 0,-7-3 0,-7-4 0,-2-3 0,-4-3 0,1-2 0,-2-5-34,-4-1-26,1-1 0</inkml:trace>
  <inkml:trace contextRef="#ctx0" brushRef="#br0" timeOffset="2219">3789 1233 17,'10'-3'46,"2"1"0,-24-1 2,-4 1-17,-6 1-8,-5-1-6,-6 3-3,-6-1-5,-7-1-5,-5 0-4,-6 3 0,-7-1 0,-6 1 0,-8 1 0,-7 1 0,-8 1 0,-5 0 0,-7 2 0,-5-1 0,-8-1 0,-4 1 0,-5-3 0,-2-1 0,-4 0 0,-5-2 0,-5 0 0,-4 0 0,-1 0 0,-1-1 0,0-1 0,0 1 0,4-1 0,7 0 0,7-1 0,12-2 0,10 0 0,13-2 0,14 1 0,13-1 0,12 0 0,12 1 0,13-2 0,8 1 0,11-1 0,8-3 0,9-3 0,7 0 0,6-2 0,5-4 0,6-5 0,2 1 0,2-2 0,1 3 0,-2 1 0,-3 3 0,-4 1 0,-4 5 0,-5 5 0,-7 6 0,1 0 0,-18 5 0,-5 1 0,-3 0 0,-7 2 0,-3-1 0,-3 3 0,-2 1 0,-2 7 0,2 2 0,0 5 0,1 7 0,2 4 0,3 2 0,2 1 0,5 1 0,5-6 0,6-1 0,8-1 0,8-3 0,9-1 0,10 2 0,9-2 0,9 0 0,9 0-13,7-2-41,0-8-3,4-5 2</inkml:trace>
  <inkml:trace contextRef="#ctx0" brushRef="#br0" timeOffset="3609">2752 119 16,'0'0'47,"-15"4"2,2-2-1,2 0-19,-1-1-9,3 1-5,-1-1 0,1 6-6,-2 3-2,-4 9-7,-5 10 0,-7 11 0,-7 13 0,-9 16 0,-10 17 0,-10 16 0,-8 18 0,-5 17 0,-5 15 0,2 13 0,0 9 0,3 5 0,8-4 0,9-1 0,11-10 0,11-13 0,10-17 0,9-19 0,16-15 0,8-22 0,9-18-43,13-20-17,6-19 1</inkml:trace>
  <inkml:trace contextRef="#ctx0" brushRef="#br0" timeOffset="4250">2394 167 21,'-25'11'38,"1"-3"5,5-2-12,3 0-7,6-3-4,0 0-2,10-3-3,0 0-2,16-17-1,5 1-2,6-8-3,7-4-4,5-3-3,5 1 0,0 4 0,3 4 0,-4 13 0,-4 11 0,-9 16 0,-5 16 0,-8 15 0,-3 9 0,-1 8 0,-3 0 0,6-4-48,5-4-8,3-12-1,5-8 0</inkml:trace>
</inkml:ink>
</file>

<file path=ppt/ink/ink15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2:02.406"/>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36 961 80,'-19'18'52,"6"-14"0,9-17 0,8-18-33,11-21-19,16-17 0,12-18 0,13-18 0,6-10 0,7-1 0,0 6 0,-2 12 0,-7 16 0,-6 19 0,-7 25 0,-7 31 0,-7 27 0,-4 25 0,-5 18 0,-2 16 0,-2 9 0,-1 5 0,-1-1 0,-4-9 0,2-11-13,-1-12-44,-5-16-1,-4-14 1</inkml:trace>
  <inkml:trace contextRef="#ctx0" brushRef="#br0" timeOffset="297">396 491 75,'-46'-29'52,"13"7"0,15 5-1,13 2-30,14 4-17,11 1-4,14 2 0,9 0 0,8-4 0,9 2-4,1-4-23,2-4-15,0 5-8,-3 1-2,-4 7 1</inkml:trace>
  <inkml:trace contextRef="#ctx0" brushRef="#br0" timeOffset="453">983 425 33,'-3'44'43,"-1"7"-1,-1 2-6,-1-2-5,3 0-5,0-5-6,3-5-3,-2-10-10,3-11-7,2-1 0,4-42 0,5-10 0,3-12 0,5-9 0,5-6 0,6 0 0,3-1 0,4 11-13,1 10-41,-1 8-1,0 12 1,-5 6 1</inkml:trace>
  <inkml:trace contextRef="#ctx0" brushRef="#br0" timeOffset="672">1454 440 57,'15'32'54,"-1"-2"-1,1-4 2,-1-8-24,1-13-26,4-9-5,1-9 0,-1-7 0,-1-8 0,-4-5 0,-5-3 0,-6 2 0,-8 7 0,-9 11 0,-6 12 0,-4 13 0,-4 15 0,1 12 0,4 10 0,5 5 0,8 2 0,7-7 0,17-5-26,11-9-26,11-11-3,8-6 1,4-10-1</inkml:trace>
  <inkml:trace contextRef="#ctx0" brushRef="#br0" timeOffset="937">1897 603 49,'8'-27'47,"-1"3"-8,-6 3-8,-6 4-3,-2 8-7,-9 8-4,-2 13-4,-4 8-3,-1 12-10,1 3 0,3 3 0,7-1 0,9-5 0,8-8 0,10-10 0,5-12 0,5-13 0,4-9 0,0-7 0,-3-8 0,-5 0 0,-5 0 0,-5 7 0,-4 11 0,0-1 0,-11 41 0,1 13 0,1 12 0,3 11 0,9 7 0,9 1-9,13-10-48,22-17-2,22-22 0</inkml:trace>
</inkml:ink>
</file>

<file path=ppt/ink/ink15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2:03.812"/>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33 618 39,'48'-21'48,"-12"16"-2,-21 15 4,-20 18-31,-10 20-2,-8 12-3,-3 10-1,-2 0-4,5-3-9,9-10 0,11-13 0,12-22 0,12-21 0,8-21 0,8-16 0,1-15 0,-1-6 0,-6-6 0,-10-3 0,-11 3 0,-10 9 0,-11 11 0,-10 10 0,-5 12-31,0 13-28,2 7 2,10 7-2</inkml:trace>
  <inkml:trace contextRef="#ctx0" brushRef="#br0" timeOffset="313">775 119 49,'14'-48'51,"-8"12"2,-14 11 0,-10 15-27,-3 24-5,-6 22-19,0 22-2,-2 20 0,2 22 0,2 15 0,1 11 0,4 4-42,8-2-14,1-10 2,7-13-1</inkml:trace>
  <inkml:trace contextRef="#ctx0" brushRef="#br0" timeOffset="484">503 1084 74,'-13'-59'53,"5"3"-7,1 1-8,10 6-57,13 11-25,13 6-5,18 6-2</inkml:trace>
</inkml:ink>
</file>

<file path=ppt/ink/ink15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2:04.578"/>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0 777 54,'32'17'52,"-8"3"-1,-5 3 2,-8 3-25,-5-3-11,0-4-17,-4-4 0,0-1 0,0 1 0,4-26 0,3-7 0,6-9 0,8-7 0,7-4 0,10-4 0,6-4-13,4 1-42,5 4-4,0 7 0</inkml:trace>
  <inkml:trace contextRef="#ctx0" brushRef="#br0" timeOffset="203">715 688 103,'9'33'54,"1"-4"4,-1-8-18,0-10-40,5-10 0,2-9 0,3-10 0,-3-6 0,-2-6 0,-7-1 0,-9 1 0,-7 6 0,-8 12 0,-7 11 0,-4 11 0,1 13 0,5 11 0,12 11 0,11 0 0,17-1-37,19-5-21,16-7 3,16-4-1</inkml:trace>
  <inkml:trace contextRef="#ctx0" brushRef="#br0" timeOffset="672">1399 703 24,'20'-12'35,"-9"-3"4,-1 2-16,-4 1-5,-5 0-1,1 1 3,-2 11 1,-15-1 0,-6 0 0,0 6-5,-6 3-16,0 9 0,-6 5 0,1 10 0,2 4 0,7 5 0,13 5 0,14-2 0,17-7 0,17-11 0,20-11 0,15-12-37,11-17-22,8-14 0</inkml:trace>
  <inkml:trace contextRef="#ctx0" brushRef="#br0" timeOffset="3672">1835 156 87,'7'-15'50,"-6"35"3,-2 8-2,-2 13-37,-5 7-14,1 11 0,-2 7 0,-1 4 0,1-1 0,0-3 0,5-5 0,1-8-40,0-10-13,3-9 0,-1-13-2</inkml:trace>
  <inkml:trace contextRef="#ctx0" brushRef="#br0" timeOffset="3875">1647 600 105,'0'0'49,"14"2"3,3-3-3,4-2-49,10-1 0,12 1-7,7-2-6,7 2-1,3-2 0,3 2 0,-3-2 0,-3 2 7,-9 1 5,-10-1 6,-11 1 6,-14-1 2,2 1 1,-32 4 1,-4 4-1,-7 4-4,-5 7-3,-3 3-2,-1 6-4,1 2 0,5 1 0,6 0 0,8-2 0,10-8 0,10-5 0,10-9 0,10-10 0,8-6 0,6-7 0,1-5 0,0-2 0,-4-2 0,-5 3 0,-9 1 0,-6 7 0,-10 6 0,2-1 0,-18 25 0,-4 5 0,-1 7 0,-1 0 0,5 6 0,3 1-44,5-9-12,10-8 1,6-9-1</inkml:trace>
  <inkml:trace contextRef="#ctx0" brushRef="#br0" timeOffset="4328">2460 590 53,'13'-6'49,"-19"16"2,-4 4 2,-5 3-26,1 5-9,-4 2-14,1 3-4,1-2 0,2-1 0,4-7 0,6-7 0,-1-1 0,16-17 0,7-5 0,5-4 0,2-2 0,3-1 0,-2 0 0,-3 4 0,-3 6 0,-6 10 0,0 0 0,-17 17 0,-3 3 0,-1 1 0,2 6 0,1-1-22,6-1-11,6-5-11,5-3-3,9-4-5,5-7 6</inkml:trace>
  <inkml:trace contextRef="#ctx0" brushRef="#br0" timeOffset="4640">2830 680 69,'-9'-16'49,"-11"5"-6,-8 5-7,-3 10-13,-5 4-6,1 7-5,3 2-6,5 6-6,7-2 0,7 1 0,9 0 0,9-5 0,9-2-5,7-6-3,10-6-2,1-6 1,5-4 3,-3-4 4,-2-4 8,-6 2 3,-8-4 3,-7 7 1,-11 1-13,2 2 0,-17 14 0,-1 8 0,-1 7 0,-2 5 0,0 8 0,1 5 0,-1 8 0,-2 6 0,-4 4 0,-3 1 0,-4-1 0,-4 0 0,-2-4 0,-2-8 0,1-9 0,2-14-24,5-20-31,6-15-2,6-23 0</inkml:trace>
  <inkml:trace contextRef="#ctx0" brushRef="#br0" timeOffset="5062">3016 25 38,'39'3'52,"-14"17"-1,-11 20 1,-11 15-21,-12 11-10,-5 12-11,-6 5-10,-2 0 0,-1-5-27,6-7-23,1-16-3,6-12 0</inkml:trace>
  <inkml:trace contextRef="#ctx0" brushRef="#br0" timeOffset="5281">3103 706 69,'-9'29'50,"7"-12"-3,13-4 5,9-7-23,13-7-25,11-7 0,9-8-4,3-7 0,-2-5 0,-3-3 0,-8-3 0,-9-1 0,-16-1 0,-12 4 0,-14 8 0,-11 7 0,-10 10 0,-5 13 0,-5 12 0,2 13 0,3 11 0,9 7 0,7 3 0,12 4 0,13-3 0,11-4 0,12-8 0,7-12-4,7-15-52,8-12-3,0-11-1</inkml:trace>
  <inkml:trace contextRef="#ctx0" brushRef="#br0" timeOffset="5609">3967 517 57,'6'-10'40,"-6"10"-34,0 0-6,-8 10-21,-4-5-17</inkml:trace>
  <inkml:trace contextRef="#ctx0" brushRef="#br0" timeOffset="5843">4053 751 149,'6'11'60,"-4"1"-14,-2-4-46,1 2 0,-1-10 0,0 0 0,0 0 0,0 0-22,16-1-38,-2-9-3</inkml:trace>
  <inkml:trace contextRef="#ctx0" brushRef="#br0" timeOffset="7015">3917 611 75,'-22'-1'49,"6"4"1,4-2-1,-1 1-31,22-1-11,9 0-2,12 0-3,10-1-2,10-2-4,7 2-19,5 0-24,-2-3-1,-1 0-3,-12-1 1</inkml:trace>
  <inkml:trace contextRef="#ctx0" brushRef="#br0" timeOffset="7218">4070 729 88,'-25'20'49,"13"-1"2,10-6-3,11-3-51,12-2-38,8-6-7,11 0 0,1-6-2</inkml:trace>
  <inkml:trace contextRef="#ctx0" brushRef="#br0" timeOffset="7718">4683 540 85,'-21'-9'51,"4"-3"1,3 1-1,8-1-35,8 0-16,14-1 0,12-2 0,10-2 0,7 1 0,4 2 0,0 3 0,-2 6 0,-7 5 0,-7 8 0,-1 2 0,-26 19 0,-6 3 0,-5 5 0,-2 3 0,1-1 0,0-1 0,4-4 0,2-4 0,4-4 0,1-1 0,-5-25 0,0 0 0,29 13 0,-5-8 0,-1-8 0,1-4 0,-1-6 0,0-5 0,0-5 0,1-4 0,-4-9 0,-3-3 0,-4-3 0,-5-2 0,-4 2 0,-4 3 0,-4 4 0,-3 6 0,1 0 0,6 29 0,0 0 0,0 0 0,0 0 0,0 0 0,22 27 0,5-4 0,7-4 0,6 0 0,0-3-13,-4-5-41,0 1-4,-8-1 1</inkml:trace>
  <inkml:trace contextRef="#ctx0" brushRef="#br0" timeOffset="8297">5434 743 80,'-13'26'46,"2"-3"-1,0 0-2,11-23-36,7 27-6,1 1-10,-8-28-29,30 12-8,-3-10 2,-2-3-2</inkml:trace>
  <inkml:trace contextRef="#ctx0" brushRef="#br0" timeOffset="8468">5625 608 69,'0'0'13,"3"-22"-13,1 1 0,-4 21-29</inkml:trace>
  <inkml:trace contextRef="#ctx0" brushRef="#br0" timeOffset="8687">6101 26 52,'17'-26'46,"-17"26"1,0 0 2,0 0-30,0 0-5,0 0-2,3 32 0,-7 11-8,-7 8-4,-3 12 0,-3 9 0,2 5 0,0 2 0,2 0 0,4-5 0,6-3 0,5-9 0,7-11 0,8-12 0,6-11 0,6-9 0,3-11 0,4-8-19,0-6-38,-5-10-1,-5-9 1</inkml:trace>
  <inkml:trace contextRef="#ctx0" brushRef="#br0" timeOffset="8984">5942 362 127,'0'0'53,"0"0"0,30 1-31,10 0-22,9 0-34,9 0-17,-2-4-1,1 0-3</inkml:trace>
</inkml:ink>
</file>

<file path=ppt/ink/ink15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2:30.562"/>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10 1313 69,'-11'-8'46,"4"-22"-1,14-23 0,11-16-38,11-18-1,12-14 0,8-12 0,7-5 0,5-6 0,1 2 0,-2 6 1,-4 12-7,-9 14 0,-8 16 0,-7 17 0,-7 22 0,-8 23 0,-4 26 0,-7 22 0,1 18 0,-2 18 0,1 16 0,2 12 0,1 4 0,1 2 0,1-4 0,2-10 0,-1-13 0,2-11 0,-4-19-25,-4-17-32,-3-13-1,0 0 0</inkml:trace>
  <inkml:trace contextRef="#ctx0" brushRef="#br0" timeOffset="328">302 701 82,'-46'-21'54,"12"4"-1,20 6 1,-1 0-42,50 5-12,13-2 0,16 0 0,11-5-37,9-4-15,6 1-1,-1-3-1</inkml:trace>
  <inkml:trace contextRef="#ctx0" brushRef="#br0" timeOffset="578">980 636 43,'10'25'45,"-1"0"-1,3 9 3,-1 0-31,-3 0-3,-2 3-2,-3-4 0,-1-3-1,-4-6 1,-1-5-7,2 0-4,0-27 0,2-10 0,5-7 0,4-10 0,5-2 0,7-4 0,6-3 0,7 5 0,3 1-23,6 8-15,1 10-14,-3 6-2,2 9 2</inkml:trace>
  <inkml:trace contextRef="#ctx0" brushRef="#br0" timeOffset="859">1539 800 17,'21'9'45,"-1"-14"-1,3-4 1,-2-8-19,0-6-12,0-3-3,-2-4-4,-4 1-6,-5 1-1,-5 2 0,-8 5 0,-10 8 2,-6 7 1,-6 10 3,-4 9-1,-1 11 2,0 8 2,4 14-2,5 8-1,7 7-6,7 2 0,9-1 0,5-3 0,8-7 0,10-6 0,4-16-27,7-15-7,5-11-15,4-16-4,6-9 0</inkml:trace>
  <inkml:trace contextRef="#ctx0" brushRef="#br0" timeOffset="1172">2097 689 37,'5'-15'48,"-10"4"0,2 0 2,-11 20-23,-5 4-10,1 8-7,-3 7-4,1 6-1,1 5-2,2 5-2,4-1-1,4-3 1,5-4-1,5-9 2,5-11-4,5-12 2,5-13-2,3-14 2,3-12-1,2-10 0,0-7 0,-3-7 1,-1-1 3,-3 5 1,-6 6-4,-2 15 0,-6 16 0,2 2 0,-8 49 0,-1 17 0,3 11 0,4 6 0,11 2-8,9-2-43,11-14-6,12-12 0</inkml:trace>
</inkml:ink>
</file>

<file path=ppt/ink/ink15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2:32.250"/>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107 593 58,'7'-17'46,"-11"6"3,-8 13 1,-4 14-35,-6 12-3,2 14 0,1 10-5,7 10-1,5 2-6,7-3 0,8-6 0,7-10 0,4-14 0,4-13 0,2-14 0,0-14 0,-1-14 0,-3-10 0,-3-10 0,-4-9 0,-2-2 0,-7-3 0,-1 4-19,-4 8-31,-6 7-4,-4 15-1,-5 8 1</inkml:trace>
  <inkml:trace contextRef="#ctx0" brushRef="#br0" timeOffset="390">860 125 42,'-3'-37'49,"-8"3"-1,-4 8 2,0 8-29,-4 8-6,2 15-5,-1 14-2,2 18-1,2 17-4,-1 14-3,2 15-3,-2 13-6,3 8-5,-2 1-3,-1-5-8,0-9-26,-1-15 2,0-16 0</inkml:trace>
  <inkml:trace contextRef="#ctx0" brushRef="#br0" timeOffset="578">461 799 113,'-14'-40'52,"11"9"1,10 10-16,11 3-37,14 7 0,16 1 0,12-2-39,14-5-14,17 0 2,12-9-3</inkml:trace>
</inkml:ink>
</file>

<file path=ppt/ink/ink15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2:33.156"/>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371 0 56,'29'19'50,"-8"14"-2,-8 20 3,-11 14-30,-6 13-8,-5 11-4,-6 4-4,-4 2-7,-1 0-14,-1-2-27,0-10-7,3-8 1,0-17-2</inkml:trace>
  <inkml:trace contextRef="#ctx0" brushRef="#br0" timeOffset="219">0 536 75,'-10'-1'50,"10"1"1,15 3-2,7-3-35,11-3-7,13-3-5,11-2-2,9 0-13,6-3-14,1-3-22,0 3 0,-5-3-1,-6 4-1</inkml:trace>
  <inkml:trace contextRef="#ctx0" brushRef="#br0" timeOffset="390">751 542 12,'-7'41'39,"2"7"1,-2-1-5,1 0-12,2 2-5,-2-2-1,1-3-4,-1-7 0,0-3-2,-2-11-3,2-10-2,-1 0-2,1-36-1,3-10 1,4-8 0,5-7-3,5-8-1,7-1-2,5 2-5,9 2-17,3 11-21,1 6-7,4 8 2,-3 3 1</inkml:trace>
  <inkml:trace contextRef="#ctx0" brushRef="#br0" timeOffset="640">1132 605 55,'2'35'49,"1"3"0,-7 0-2,2-2-61,3 3-21,-5-10-7,1-5-5</inkml:trace>
  <inkml:trace contextRef="#ctx0" brushRef="#br0" timeOffset="781">1425 357 75,'5'-10'2,"0"0"-2,-14 7-2,-1 0-43</inkml:trace>
  <inkml:trace contextRef="#ctx0" brushRef="#br0" timeOffset="1015">1648 499 42,'-22'-15'46,"-2"10"0,-6 3 1,-5 8-28,3 14-5,-1 9-4,4 11-1,3 6-4,6 7-1,6-2-1,7-1 2,7-6 0,7-11-5,7-16 0,9-13 0,6-17 0,7-14 0,4-11 0,2-10 0,1-7 0,-2 1 0,-3 5 0,-6 8 0,-9 12 0,-8 16 0,-1 1 0,-22 36 0,-3 11 0,-1 8 0,0 10 0,3 2-9,6-3-45,13-6-2,7-12 1</inkml:trace>
  <inkml:trace contextRef="#ctx0" brushRef="#br0" timeOffset="1469">2080 561 20,'21'-5'41,"1"7"4,-8 1 1,-6 6-22,-4 8-4,-5 1 0,-1 5-1,-4-3-3,-1 2-12,0-3-4,1-2 0,2-9 0,0 0 0,12-16 0,7-4 0,5-5 0,8-3 0,4-1 0,3 3 0,2 6 0,-3 10 0,-3 9 0,-7 15 0,-6 8 0,-8 8 0,-3 8 0,-4 0 0,0-3-48,1-4-11,4-12 2</inkml:trace>
  <inkml:trace contextRef="#ctx0" brushRef="#br0" timeOffset="1844">2829 778 11,'10'-2'36,"-2"-11"2,5-1 4,-6-4-18,-2-3-12,-2 0-1,-6 0 0,-6 8 0,-9 6 0,-7 10-1,-8 11-3,-4 15 0,-1 10-2,1 10 1,5 5-2,8 0 1,12-3-3,12-5 0,13-13-2,13-16 0,9-14 0,7-15-2,5-12 4,0-9-2,-3-6-3,-4-6 1,-6-2 0,-8 1 0,-5 5 0,-9 7-1,-4 9 1,-5 13 3,2 1 1,-9 36 1,2 12 0,1 11 1,1 10-1,3 11-3,-2 6 0,0 3 0,-5-2 0,-3 0 0,-10-3 0,-7-2 0,-13-7 0,-10-8 0,-9-13 0,-6-14 0,0-14 0,-1-21-12,6-22-41,12-18-6,13-18 3</inkml:trace>
  <inkml:trace contextRef="#ctx0" brushRef="#br0" timeOffset="2422">3321 46 91,'-5'11'48,"4"6"4,0 2-11,1 1-25,7 9-9,2 4-7,2 9 0,-1 8 0,1 7 0,-4 8 0,-3 7 0,-6 7 0,-5 3 0,-4 3 0,-5-3 0,1-5-18,0-5-39,3-11-1,5-12 1</inkml:trace>
  <inkml:trace contextRef="#ctx0" brushRef="#br0" timeOffset="2844">3503 729 3,'4'10'39,"8"1"2,-2-11 3,5-6-19,4-4-3,3-4-5,2-6-4,0-4-2,-1-1-1,-3-3-2,-3 4 0,-7 1-1,-6 8 0,-11 7-7,-4 11 0,-11 9 0,-3 9 0,-6 9 0,2 11 0,1 5 0,6 1 0,7 2 0,12 1 0,11-4 0,13-1 0,14-3 0,7-9 0,13-6-13,8-7-44,2-15-1,3-13-3</inkml:trace>
</inkml:ink>
</file>

<file path=ppt/ink/ink15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2:36.578"/>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40 104,'0'0'56,"0"0"-1,18 3-15,4-2-40,9-3 0,4-3 0,8-4-28,4 1-25,-4-3-3,-3 2 0</inkml:trace>
  <inkml:trace contextRef="#ctx0" brushRef="#br0" timeOffset="187">19 272 114,'19'17'57,"18"-10"-1,18-5-28,13-4-28,11-2 0,9 0-13,4-4-40,-2 5-3,-8-2-1</inkml:trace>
</inkml:ink>
</file>

<file path=ppt/ink/ink15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2:37.171"/>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207 34 86,'17'-24'54,"-1"14"2,-2 14-3,-5 20-47,-3 10-6,-2 9 0,2 9 0,-1 8-31,-3-2-23,2-1-1,-5-5-2</inkml:trace>
  <inkml:trace contextRef="#ctx0" brushRef="#br0" timeOffset="204">0 879 87,'17'-1'52,"15"-9"0,13-12 0,10-12-40,9-9-12,8-1-6,5 2-40,-5 1-5,-3 9-2,-15 5 0</inkml:trace>
  <inkml:trace contextRef="#ctx0" brushRef="#br0" timeOffset="391">285 1076 103,'0'0'55,"31"-24"-1,7-3-11,7-4-43,12 4 0,7 3 0,5 6 0,-4 13 0,-7 6 0,-12 6 0,-13 12 0,-19 6 0,-17 6 0,-20 6 0,-12 5 0,-11 5 0,-7 6 0,-3 1 0,3-3 0,5-7 0,10-4 0,13-3 0,17-6 0,14-9 0,17-7 0,14-7 0,12-3 0,13 0 0,4-6-45,2-5-13,2-4-3</inkml:trace>
</inkml:ink>
</file>

<file path=ppt/ink/ink15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2:38.234"/>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313 0 58,'6'13'49,"-6"17"3,-11 15-10,-7 10-21,0 13-1,-3 8-7,-1 6-13,0 1 0,2-1 0,2-3 0,5-4 0,4-9 0,7-8 0,5-11 0,9-12 0,2 0 0,16-41 0,5-9 0,1-13-18,-3-8-37,-3-9-3,-10-7 2</inkml:trace>
  <inkml:trace contextRef="#ctx0" brushRef="#br0" timeOffset="219">114 489 82,'-45'-4'54,"9"6"1,11 2 2,17-1-50,15 4-7,16-4 0,13-2 0,17 1 0,11-3-30,5-6-24,5-3-4,0-10 2</inkml:trace>
</inkml:ink>
</file>

<file path=ppt/ink/ink1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16:49.375"/>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0 963 62,'23'-2'50,"4"2"-4,0-6 1,1 1-37,4 0-15,1-4-38,2 4 0,-4-4-5,-4 1 0</inkml:trace>
  <inkml:trace contextRef="#ctx0" brushRef="#br0" timeOffset="171">63 1130 74,'8'23'45,"8"-13"-4,19-8-18,14-4-64,8-12-3,13-2 0,4-10 1</inkml:trace>
  <inkml:trace contextRef="#ctx0" brushRef="#br0" timeOffset="453">1046 302 29,'22'2'47,"5"15"-1,-1 6 3,-3 9-24,1 8-3,-4 4-3,0 3-6,-5 0-8,-5-2-5,-6-9 0,-2-6 0,-5-9 0,-4-11 0,-3-12 0,-2-13 0,1-14 0,3-8 0,5-7 0,7-7 0,8-1 0,13-3 0,11 6 0,8 11 0,7 6 0,3 7 0,2 8 0,-6 7-12,-5 4-46,-8 4 2,-9-1-1</inkml:trace>
  <inkml:trace contextRef="#ctx0" brushRef="#br0" timeOffset="765">1758 369 83,'11'30'55,"2"5"-2,-4-2-2,-4-2-38,-1 0-13,-2-1-39,1 1-11,-7-9-1,1-13-4</inkml:trace>
  <inkml:trace contextRef="#ctx0" brushRef="#br0" timeOffset="921">1984 63 69,'14'-31'19,"-7"12"-19,1 1-16,-19 23-20</inkml:trace>
  <inkml:trace contextRef="#ctx0" brushRef="#br0" timeOffset="1125">2475 284 26,'-31'5'33,"-3"1"6,-7-2-17,-1 0-6,0 2-1,3 0-4,7 2 0,10 1 4,13 7-1,11 3-2,14 1-2,10-1 2,10 5 1,4 0-7,4 2-6,-6-4 0,-5 0 0,-11-1 0,-12 2 0,-14 0 0,-14 1 0,-13-4 0,-10-2 0,-6 2 0,-2-3-34,0-5-24,6-6 1,10-8 0</inkml:trace>
  <inkml:trace contextRef="#ctx0" brushRef="#br0" timeOffset="1437">2691 427 76,'55'4'53,"-10"2"-2,-8-2-1,-5 1-32,-8-7-11,-1-7-7,-8-8 0,-1-5 0,-7-5 0,-2-6 0,-4-3 0,-6 1 0,-2 4 0,-7 5 0,-4 12 0,-3 14 0,-2 14 0,1 16 0,3 13 0,6 8 0,8 6 0,10 1 0,11-6 0,13-9 0,14-12 0,9-16 0,6-19-42,6-9-14,1-10-2</inkml:trace>
</inkml:ink>
</file>

<file path=ppt/ink/ink16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2:38.875"/>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0 123,'9'9'59,"1"-2"-5,0 2-35,-10-9-31,0 0-43,11-9-1,5-2-2</inkml:trace>
</inkml:ink>
</file>

<file path=ppt/ink/ink16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2:39.281"/>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300 464 80,'0'0'50,"0"-10"1,-7-3-17,-5-4-16,-2 4-6,-5 0-2,0 4-10,-5 3 0,1 6 0,-3 10 0,-1 13 0,1 11 0,1 7 0,2 4 0,2 4 0,5 1 0,3-5 0,8-9 0,7-12 0,8-14 0,6-11 0,6-12 0,7-10 0,6-11 0,5-6 0,1-6 0,2-2 0,-3 3 0,-2 3 0,-6 6 0,-7 9 0,-11 16 0,2 0 0,-24 34 0,-5 11 0,-5 9 0,-2 5 0,0 4 0,1 0 0,6-3 0,5-7-25,8-12-30,10-8-2,6-15 2</inkml:trace>
  <inkml:trace contextRef="#ctx0" brushRef="#br0" timeOffset="469">838 39 27,'7'-22'44,"-1"14"6,1-1 0,-15 22-18,-1 12-11,-5 9-3,-1 13-5,-1 9-13,-2 10 0,-1 5 0,4 2 0,2-5 0,5-3 0,6-9 0,5-7 0,5-13 0,6-14 0,7-10 0,0-12 0,4-5 0,0-10 0,2-7-43,-2-2-13,-6-7 0,-5-1 0</inkml:trace>
  <inkml:trace contextRef="#ctx0" brushRef="#br0" timeOffset="734">698 274 91,'-21'-2'51,"7"4"3,-1 1-1,29 8-47,7-2-6,11-2 0,14 1 0,10-2-43,5-5-10,8-4 0,2-5-3</inkml:trace>
</inkml:ink>
</file>

<file path=ppt/ink/ink16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2:40.515"/>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0 91,'19'10'51,"10"1"1,4-4-1,6-4-41,7 1-12,5-5-30,1 1-16,-7-1-4,-7 2 0</inkml:trace>
  <inkml:trace contextRef="#ctx0" brushRef="#br0" timeOffset="172">22 202 65,'-14'15'49,"16"-1"-1,14-9-1,15-3-31,10-2-52,9-5-11,14 2 0,8-6 0</inkml:trace>
</inkml:ink>
</file>

<file path=ppt/ink/ink16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2:40.953"/>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244 163 99,'16'23'52,"-2"15"2,-5 12-18,-6 9-22,3 9-14,-1 2 0,-2 1-17,0-6-33,6-5-3,-2-11-3</inkml:trace>
  <inkml:trace contextRef="#ctx0" brushRef="#br0" timeOffset="250">0 1052 85,'31'-13'51,"6"-8"1,8-1-6,6-7-44,5-5-35,6 2-14,-1 0-1,2 10-4</inkml:trace>
  <inkml:trace contextRef="#ctx0" brushRef="#br0" timeOffset="593">256 1158 51,'0'0'52,"0"0"-1,12-8 2,2-3-30,-2-6-4,5 0-13,1-2-6,4 8 0,0 3 0,4 3 0,0 1 0,-1 6 0,-1 8 0,-4 8 0,-7 6 0,-7 5 0,-10 1 0,-7 2 0,-9 3 0,-9 2 0,-6-3 0,-6 0 0,-1-1 0,2-5 0,3-1 0,7-1 0,7-4 0,0 2 0,23-24 0,10 21 0,2 0 0,19-14 0,7 0 0,5-6 0,10 0-2,7-6-55,3-8-5,4-5 3</inkml:trace>
  <inkml:trace contextRef="#ctx0" brushRef="#br0" timeOffset="1078">981 695 43,'19'-23'51,"-2"4"-2,-8 3-11,-9 2-13,-4 5-1,-8 1-5,-4 7-13,-7 5-6,-4 8 0,-4 6 0,-3 11 0,-2 7 0,1 12 0,3 5 0,4 2 0,7-1 0,9-4 0,9-7 0,12-13 0,10-15 0,9-19 0,8-14 0,4-11 0,2-12 0,-2-7 0,-4-7 0,-4 2 0,-5 3 0,-6 9 0,-7 8 0,-6 15 0,-1 0 0,-10 30 0,-1 12 0,0 10 0,2 7 0,2 1 0,6 4 0,3-8 0,8-8-46,10-8-14,5-13 0</inkml:trace>
  <inkml:trace contextRef="#ctx0" brushRef="#br0" timeOffset="1625">1643 120 60,'3'31'49,"-11"6"3,-7 9 3,-1 10-32,-9 9-7,2 7-16,-2 5 0,5 6 0,4-3 0,8-2 0,5-6 0,10-8 0,6-12 0,9-12 0,4-14 0,4-15 0,4-7 0,-4-12-7,-3-11-45,-4-8-6,-8-8-2</inkml:trace>
  <inkml:trace contextRef="#ctx0" brushRef="#br0" timeOffset="1890">1299 530 99,'-6'19'56,"15"3"2,11-5-16,9-4-42,13-3 0,9 0 0,8-5 0,3-5-18,2-6-37,-3-10-2,-2-4 0</inkml:trace>
  <inkml:trace contextRef="#ctx0" brushRef="#br0" timeOffset="2093">1902 12 71,'0'0'56,"0"0"-1,29-8 1,2 3-39,6 6-17,0 1 0,4 3 0,-4 0 0,-4 4 0,-8 3 0,1-1 0,-26-11 0,-2 30 0,-9-2 0,-7-1 0,-4 1 0,0 0 0,0-2 0,3-2 0,4-3 0,2 1 0,13-22 0,10 23 0,0 2 0,17-21 0,8 0-4,6 1-48,5-6-7,5-3 1</inkml:trace>
</inkml:ink>
</file>

<file path=ppt/ink/ink16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0:29.718"/>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12 42 12,'0'0'43,"0"0"1,-7-21-1,2 0-19,5 21-10,0 0-1,0 0-1,0 0-2,15 26-1,3 5-1,8 6-1,6 2-1,7 4 1,5 7-4,2 4-3,6-2 0,6 0 0,-1 0 0,-4-4 0,-2 0 0,-5 0 0,-3-7-9,1-3-11,-13 1-19,-6-5-13,-1-6 0,-4-6 0</inkml:trace>
  <inkml:trace contextRef="#ctx0" brushRef="#br0" timeOffset="375">89 757 75,'-25'2'51,"1"1"2,24-3-3,-18-23-34,12 0-6,11-9-10,9-10 0,18-9 0,10-11 0,14-8 0,7-1 0,12-2-52,6 5-5,-1 1 2,1 14 0</inkml:trace>
  <inkml:trace contextRef="#ctx0" brushRef="#br0" timeOffset="797">1335 485 37,'-12'-9'48,"-12"-2"0,0 4 1,-5 5-31,-4 4-7,9 7-1,0 0-1,5 13-3,5 7 0,8 7-3,4 8-2,3 5-2,5 3 0,-3 3-8,1 4-16,0 0-25,-2-13 1,-2-3-1,-5-13-1</inkml:trace>
  <inkml:trace contextRef="#ctx0" brushRef="#br0" timeOffset="1032">930 755 57,'0'0'49,"0"0"1,23-10 0,4 2-44,11 3-37,7-6-13,8 4-1,-2-6-5</inkml:trace>
</inkml:ink>
</file>

<file path=ppt/ink/ink16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0:31.578"/>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6 24 73,'-12'6'50,"12"-6"1,11 2-1,5-4-39,13 4-8,11 0-18,11-1-29,7-8-7,8-5 1,-1-4 0</inkml:trace>
  <inkml:trace contextRef="#ctx0" brushRef="#br0" timeOffset="375">52 217 60,'-7'15'49,"4"-3"-1,8 2 1,8 3-34,12-5-30,16-6-31,8-12 1,9-2-2,0-13 0</inkml:trace>
</inkml:ink>
</file>

<file path=ppt/ink/ink16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0:32.687"/>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14 29 51,'0'0'46,"-8"-11"-1,4 2-9,2 0-18,2 9-6,8 11-2,4 6-1,7 10-2,7 7 1,6 15 0,6 8-3,7 8-5,3 5 0,2 2 0,0-4 0,-1-5 0,-1-7 0,-6-15-5,-1-7-24,-3-8-22,-7-14-2,-5-7-1,-7-10 3</inkml:trace>
  <inkml:trace contextRef="#ctx0" brushRef="#br0" timeOffset="547">66 642 66,'-20'9'55,"1"-5"-3,5-1 4,2-3-37,9-10-12,14-8-7,16-13 0,17-12 0,14-12 0,11-11 0,12-4-4,8-1-51,0 2 2,-4 8 0,-9 10-5</inkml:trace>
  <inkml:trace contextRef="#ctx0" brushRef="#br0" timeOffset="875">886 530 47,'-11'17'47,"-4"2"1,2 9-2,0 6-31,0 5-5,4 1-5,4-1-3,5 1-4,8-1-19,6-5-25,3-13-2,8-11 1,0-16 0</inkml:trace>
  <inkml:trace contextRef="#ctx0" brushRef="#br0" timeOffset="1063">1071 343 71,'-17'-22'48,"-9"9"-29,-1 11-20,2 9-32,2-5-11</inkml:trace>
</inkml:ink>
</file>

<file path=ppt/ink/ink16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0:34.718"/>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170 0 40,'6'23'41,"-4"2"0,2 7 1,-3 7-33,-2 6-8,-1 2-10,1 2-17,2 2-15,-3-2 0,2 0 0</inkml:trace>
  <inkml:trace contextRef="#ctx0" brushRef="#br0" timeOffset="203">30 179 61,'-14'6'45,"2"3"1,9 3 2,7 2-38,10-1-8,11-3-8,13-7-19,15-4-20,5-9-1,9-8-2</inkml:trace>
</inkml:ink>
</file>

<file path=ppt/ink/ink16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0:35.843"/>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561 427 33,'-5'-57'43,"-3"0"2,-3 1-18,-5 1-2,2 1-8,-3 4 1,2 10-4,0 9-5,1 12-1,1 11-4,0 14-1,0 16-1,1 21 2,2 19-1,2 21-3,3 24 0,2 21 0,3 20 0,5 16 0,0 8 0,2 5 0,0 5 0,0-3 0,-3-7 0,-3-11 0,-2-13 0,-5-16 0,-4-18 0,-4-15 0,-6-23 0,-5-24 0,-6-23 0,-7-18 0,-5-20 0,-4-18 0,0-11-28,1-8-26,3-4-2,9 2-1</inkml:trace>
  <inkml:trace contextRef="#ctx0" brushRef="#br0" timeOffset="19032">1362 114 22,'6'-17'45,"-27"30"4,-5 17 0,-11 17-19,-9 19-7,-3 22-3,-6 20-3,3 24-17,0 19 0,7 9 0,6 4 0,12 1 0,13-12 0,13-13 0,16-22 0,13-25 0,13-30-49,14-22-10,6-28 3</inkml:trace>
  <inkml:trace contextRef="#ctx0" brushRef="#br0" timeOffset="19453">1242 1143 47,'19'-25'49,"10"-6"-3,7-4 3,5-4-34,8 4-3,3-2-3,1 12 0,-4 13-4,-5 18 1,-10 16-1,-8 14-2,-8 11-3,-6 14 0,-4 7 0,-1-1 0,-3-5 0,-1-4 0,2-7 0,0-11 0,2-14 0,2-18 0,1-16 0,1-13 0,-1-15 0,0-14 0,-2-12 0,-1-8 0,-3-1 0,-2 5 0,0 8 0,-1 10 0,1 10 0,4 16 0,1 12 0,7 10 0,4 5 0,5 1 0,6 1 0,9 0 0,5-4 0,6-6 0,5-6 0,-2-1 0,1-2-43,-2-2-18,-6-2 2</inkml:trace>
  <inkml:trace contextRef="#ctx0" brushRef="#br0" timeOffset="20063">2233 1253 54,'-8'19'50,"-6"9"3,1 8-1,0 6-29,0 2-7,7 2-9,3 0-7,8-1 0,6-2-4,5-15-29,5-14-19,8-11 1,1-16-3</inkml:trace>
  <inkml:trace contextRef="#ctx0" brushRef="#br0" timeOffset="20235">2385 1126 72,'-15'-12'22,"-2"7"-22,1 3 0,6 3-39,1-5-6</inkml:trace>
</inkml:ink>
</file>

<file path=ppt/ink/ink16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0:56.968"/>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198 0 33,'5'29'43,"-6"6"2,0 13-2,-4 6-28,0 4-8,-1 1-17,-1-5-32,5-2-2,-2-15 0,1-5 2</inkml:trace>
  <inkml:trace contextRef="#ctx0" brushRef="#br0" timeOffset="172">12 241 100,'-11'10'53,"9"7"0,7 0-4,10-1-49,14-5 0,15-6-7,13-6-35,11-10-8,13-3 0,4-8-2</inkml:trace>
</inkml:ink>
</file>

<file path=ppt/ink/ink1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16:51.281"/>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81 85,'0'0'51,"-1"10"4,6 1-1,12 2-44,10-2-10,16-2 0,17-5 0,19 5 0,19-4 0,22-1 0,18-6 0,17-3 0,15-5 0,11-2 0,8-3 0,-2-7 0,-7-5-9,-11 2-50,-23 4-1,-24 3-1</inkml:trace>
  <inkml:trace contextRef="#ctx0" brushRef="#br0" timeOffset="390">267 710 54,'-13'8'48,"1"9"1,1 7 3,2 7-37,6 3-1,1 3 1,5 4-7,1 0-8,4 0 0,0-5 0,1-9 0,-2-11 0,1-8 0,1-12 0,1-17 0,0-15 0,4-9 0,3-12 0,4-6 0,6-3 0,3 3 0,5 7 0,4 12 0,4 13 0,0 7 0,3 13 0,-4 7 0,0 5-55,1 5-4,-3-1 0,-5 1 1</inkml:trace>
  <inkml:trace contextRef="#ctx0" brushRef="#br0" timeOffset="719">962 676 37,'2'9'48,"1"0"5,-1 5-15,-1 7-7,1 10-1,-3 6-12,0 7-18,-2 3 0,2 2 0,1-2 0,1-5 0,1-11 0,6-13 0,4-20 0,8-16 0,6-15 0,4-13 0,3-13 0,1-8 0,1 2 0,-3 2 0,-4 11 0,-5 15 0,-9 18 0,-5 20 0,-7 18 0,-4 14 0,-4 10 0,-3 7 0,-1 2 0,-2-3 0,5-7 0,1-8-51,1-14-8,5-9 5,0 0-4</inkml:trace>
  <inkml:trace contextRef="#ctx0" brushRef="#br0" timeOffset="1062">1472 751 38,'19'-5'47,"-5"8"-5,-4 11-8,-5 13-1,-4 5-7,-2 7-7,-5 3-3,-3 3-16,-4-3 0,1-4 0,1-5 0,1-13 0,1-10 0,0-1 0,10-26 0,5-11 0,5-10 0,6-10 0,6-8 0,7-4 0,7 0 0,2 4 0,2 11 0,-2 14 0,-5 15 0,-3 16 0,-10 16 0,-8 14 0,-7 14 0,-6 10 0,-5 1 0,-4-2 0,-1-1 0,1-5 0,2-4 0,0-6 0,2-9 0,5-8 0,4-6 0,5-6 0,2-8 0,1-8 0,4-7-9,-2-6-47,-2-5-2,-2-2-1</inkml:trace>
</inkml:ink>
</file>

<file path=ppt/ink/ink17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0:57.468"/>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378 88 35,'10'-25'43,"-9"2"5,-6 4-1,-6 4-29,-9 5-1,-4 12-3,-7 11-6,-5 13-1,-4 15-1,-1 11-1,-1 11-1,2 11-1,4 5-3,7-2 0,8-7 0,10-8 0,11-15 0,11-18 0,11-19 0,12-23 0,7-23 0,7-16 0,5-15 0,2-14 0,-2-4 0,-4 1 0,-8 11 0,-9 13 0,-11 23 0,-11 25 0,-11 24 0,-8 27 0,-4 18 0,-2 15 0,1 5 0,3 4 0,9-1 0,8-11-25,10-16-30,11-17-2,5-19 0</inkml:trace>
</inkml:ink>
</file>

<file path=ppt/ink/ink17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0:58.359"/>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325 406 3,'-1'13'42,"-5"4"1,-2 9-6,-3 12-8,-5 11-6,0 13-2,-2 10-4,0 11-4,0 8-5,3 5-1,0 2-3,3-1 0,3-4 0,5-5-4,2-9 0,6-12 0,5-13 0,5-15 0,6-16 0,5-12 0,5-12-19,1-13-26,-2-16-7,-1-7 2,-10-10-3</inkml:trace>
  <inkml:trace contextRef="#ctx0" brushRef="#br0" timeOffset="281">0 1069 99,'1'11'49,"8"-3"3,15-12-15,10-4-32,9-6-3,7-6-14,8-5-29,5-2-9,0-5 1,0 0-1</inkml:trace>
  <inkml:trace contextRef="#ctx0" brushRef="#br0" timeOffset="531">581 0 30,'17'30'49,"8"16"2,4 11 3,3 19-28,4 21-1,1 16-5,0 14-20,-7 6 0,-5 5 0,-11 1 0,-8 1 0,-13-7 0,-10-10 0,-11-9 0,-9-10 0,-7-11 0,-7-14-4,-4-17-50,3-17-6,2-16 1</inkml:trace>
</inkml:ink>
</file>

<file path=ppt/ink/ink17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0:59.546"/>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444 862 42,'-27'-20'46,"-11"9"-1,-6 19-15,-4 17-5,-4 19-7,0 15-9,1 10 0,5 10-2,8 1-2,10-3-1,11-11 2,15-18-1,12-22-1,15-24-4,14-25 0,11-28 0,9-27 0,7-22 0,5-22 0,1-15 0,-2-11 0,-4-4 0,-8 3 0,-9 13 0,-9 17 0,-12 22 0,-14 28 0,-11 36 0,2 1 0,-27 90 0,-4 21 0,-1 20 0,-2 20 0,3 17 0,3 9 0,5-5 0,5-7 0,7-11 0,8-13-7,7-15-45,3-23-5,7-21-1,5-26 3</inkml:trace>
  <inkml:trace contextRef="#ctx0" brushRef="#br0" timeOffset="454">1188 249 52,'20'-28'50,"-7"16"1,-5 19 0,-5 18-30,-8 13-5,-4 22-2,-7 14-14,-4 18 0,-5 13 0,-3 7 0,-1 2 0,1 2 0,3-5 0,6-7 0,8-17 0,10-14 0,10-20 0,7-22 0,11-19-13,3-20-38,1-20-2,-2-15 0</inkml:trace>
  <inkml:trace contextRef="#ctx0" brushRef="#br0" timeOffset="719">903 730 93,'1'32'53,"11"-1"2,15-3-3,12-4-50,11-10-40,12-7-9,3-18-5,5-9 0</inkml:trace>
</inkml:ink>
</file>

<file path=ppt/ink/ink17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1:07.312"/>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7698 5564 62,'-18'11'47,"-1"12"2,-2 9-16,1 5-15,7 8-4,4-1-4,9 1-1,7-8-2,8-4-1,5-11-6,5-8 0,-1-15 0,2-7 0,-6-8 0,-4-6 0,-10-4 0,-9-1 0,-9 0 0,-8 1 0,-4 7-7,-1 1-47,-2 1-3,6 3-2</inkml:trace>
  <inkml:trace contextRef="#ctx0" brushRef="#br0" timeOffset="36813">170 6632 82,'10'76'54,"3"12"-2,-3 16-1,-1 15-46,-6 17-2,-9 13-1,-6 13 2,-1 8-2,-4 4-2,-3 2 0,-5-6 0,1-13 0,2-15 0,11-20 0,1-21 0,5-20 0,8-20 0,12-17 0,12-14 0,13-7 0,9-9 0,8-7 0,11-3 0,9-8 0,9-4 0,6-4 0,13-3 0,10-8 0,8-6 0,9 1 0,8-2 0,11 1 0,8 3 0,0 3 0,-1 5 0,5 6 0,5 5 0,2 3 0,-2 3 0,-1 4 0,1 1 0,4 4 0,-1-2 0,1-1 0,1 3 0,3 2 0,2 2 0,3-3 0,2-1 0,2 0 0,4-1 0,4 3 0,2-4 0,3-2 0,5-2 0,0 0 0,3 0 0,3-1 0,0-1 0,-1 2 0,0 0 0,1 1 0,-2 0 0,-1-2 0,1 0 0,1 1 0,-2 1 0,-1 0 0,0 2 0,-3 0 0,-4 3 0,-3 5 0,-5 2 0,-4 0 0,-2 0 0,-4 0 0,-1 0 0,-1-1 0,-1-2 0,0 1 0,0-2 0,0-3 0,1 2 0,0-1 0,1-2 0,0 0 0,0-1 0,3-2 0,-1-2 0,2 2 0,1-2 0,-1-1 0,-1 1 0,-3-2 0,-3-2 0,-4 0 0,-9 0 0,-5-2 0,-8 0 0,-9 2 0,-9-3 0,-11 1 0,-12 1 0,-11 0 0,-13-1 0,-14 1 0,-13 1 0,-12-2 0,-14 1 0,-9-1 0,-8-2 0,-6-4 0,-4-2 0,-3-6 0,1-6 0,0-8 0,3-5 0,1-9 0,5-7 0,1-5 0,4-10 0,3-8 0,4-11 0,5-7 0,4-7 0,4-9 0,6-3 0,3-7 0,4-1 0,2 2 0,1 4 0,2 0 0,0 4 0,1 4 0,0 3 0,-1 5 0,1 5 0,0 2 0,-3 3 0,-3 8 0,-4 8 0,-6 7 0,-8 9 0,-7 9 0,-8 9 0,-8 7 0,-6 8 0,-5 5 0,-4 3 0,-4 6 0,-1 3 0,-2-2 0,-3 4 0,-2 0 0,-2 0 0,-2 2 0,-3 1 0,0 1 0,-4-1 0,-1 1 0,-2 0 0,2 1 0,0 0 0,1 0 0,2-1 0,0 0 0,3 1 0,2-1 0,1 0 0,2-1 0,0-1 0,2-1 0,1 1 0,-1-1 0,1 0 0,1 0 0,-1-2 0,1 1 0,0 1 0,-2 0 0,0 0 0,-3 0 0,-4 2 0,-2 1 0,-5 0 0,-3 0 0,-5 0 0,-2-1 0,-4-2 0,0 1 0,-2-2 0,-1 1 0,-1 1 0,-1 0 0,1 0 0,0 2 0,0 0 0,-1 0 0,-2 0 0,1-1 0,-1-1 0,1 1 0,-1 0 0,0 1 0,1 0 0,-2-1 0,2 0 0,0 1 0,1 1 0,0 0 0,2 0 0,1-1 0,0 1 0,2 1 0,0 1 0,1 1 0,-1-1 0,-1 1 0,1 3 0,-1-2 0,0 1 0,2 2 0,-1 0 0,0-1 0,0 0 0,2 1 0,-1-2 0,1 1 0,-3 0 0,1 0 0,-2-2 0,-1 0 0,0 2 0,0 0 0,-1-1 0,1-1 0,0-1 0,0-1 0,2 2 0,-2-2 0,0-1 0,-1 1 0,-1 1 0,-4 0 0,-1 1 0,-1 0 0,-2 1 0,-2 2 0,-2-1 0,-3 0 0,-1-1 0,-1 1 0,-2-1 0,-3 2 0,-5-1 0,-3-2 0,-4 1 0,-2 0 0,-5 2 0,-2-3 0,-5 0 0,-5 2 0,0 1 0,-5 0 0,-4-1 0,-2-1 0,-5-1 0,-6 1 0,-2 1 0,-2-2 0,-4 1 0,-4-2 0,-4 3 0,-4 3 0,-3 0 0,-3 0 0,-3 1 0,-6 0 0,-1 1 0,-2-3 0,-3 0 0,-1 1 0,-1-2 0,-1 0 0,-1-3 0,0-3 0,0-1 0,0 1 0,-1-2 0,-1-2 0,-1-3 0,1 0 0,0 1 0,-2 0 0,0-3 0,2-2 0,0-4 0,1 0 0,0-1 0,2-3 0,1-1 0,1 2 0,-1 1 0,0 0 0,-2 4 0,-1 2 0,-3 3 0,-1 4 0,-4 4 0,-4 1 0,-1 0 0,-4 4 0,-3 2 0,-2 4 0,-4 3 0,-9 1 0,4 4 0,0 5 0,1 8 0,1 7 0,5 5 0,7 1 0,21 3 0,13 0-27</inkml:trace>
  <inkml:trace contextRef="#ctx0" brushRef="#br0" timeOffset="67141">24257 783 73,'-1'8'46,"1"-8"-2,0 0-7,-10-15-22,-2-3-5,-4 0 0,-5-7-3,-7-5-1,-10-5 1,-7-3-7,-12-5 0,-12 0 0,-13-3 0,-11-5 0,-15 0 0,-11 3 0,-12-1 0,-10 2 0,-9 3 0,-8 4 0,-6 4 0,-4 5 0,-5 8 0,-3 3 0,-4 6 0,-4 9 0,-4 3 0,-5 3 0,-4 7 0,-4 3 0,0 5 0,0 5 0,2 4 0,5 4 0,5 7 0,7 9 0,9 9 0,5 7 0,5 9 0,7 8 0,5 8 0,4 9 0,5 4 0,4 2 0,8 5 0,8 3 0,12 6 0,10 3 0,11 4 0,13 3 0,13 6 0,11 10 0,12 4 0,9 5 0,9 3 0,11 4 0,8 2 0,9 4 0,5 2 0,6 0 0,2 6 0,3 6 0,1 4 0,2-1 0,1 5 0,1 2 0,6 3 0,3-1 0,8 0 0,5-1 0,6 0 0,4 2 0,3 0 0,1 1 0,1-3 0,-2-1 0,-4-2 0,-2-2 0,-5-2 0,-3-3 0,-5-2 0,-3-2 0,-3-2 0,-2-4 0,-1-10 0,2-12 0,4-13 0,1-18 0,9-24-36,7-24-23,4-31 1,6-29-2</inkml:trace>
</inkml:ink>
</file>

<file path=ppt/ink/ink17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0:37.328"/>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10 22 27,'-2'8'42,"2"13"2,-4 5-9,2 11-17,4 10-2,2 5-9,6 2-1,7-1-2,5-8 1,4-13 3,5-8 0,0-18 1,0-9-1,-4-13 3,-5-12-4,-7-9-7,-9-3 0,-8-4 0,-9 0 0,-7 3-22,-6 6-29,-8 4-4,-1 7 1</inkml:trace>
  <inkml:trace contextRef="#ctx0" brushRef="#br0" timeOffset="1687">154 66 51,'0'0'41,"0"0"-2,0 0-3,-2-10-7,-2 2-7,0-1-6,4 9-5,-7-8-5,-3-2-2,-3 4-4,-2-2 0,-4 4-3,1 4-25,2 1-22,-2-2-3,4 3-1,0-7 2</inkml:trace>
</inkml:ink>
</file>

<file path=ppt/ink/ink17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1:07.906"/>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195 0 37,'-7'10'41,"2"6"3,-2 4-9,-1 3-20,1 10-4,0 8-2,0 8-3,1 6 1,1 7 0,2 0-2,3-1 1,2-5 0,6-9-3,5-10-10,5-11-18,2-21-21,4-8-1,-1-14-2,0-6 1</inkml:trace>
  <inkml:trace contextRef="#ctx0" brushRef="#br0" timeOffset="234">44 261 72,'-26'9'48,"14"7"2,7 0-1,13-2-39,12-3-16,13-4-32,12-2-9,6-8 0,7 0-2</inkml:trace>
</inkml:ink>
</file>

<file path=ppt/ink/ink17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1:08.609"/>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0 279 7,'0'0'44,"1"-13"2,1-3 1,4 2-25,2 0 0,5-1-4,6 1-6,2-2-3,5 3-3,0 3 0,2 2-4,-2 0 2,-2 9 1,-2 5-3,-6 8 1,-3 10-3,-3 11 0,-4 10 0,1 12 0,0 5 0,1 0 0,3-2 0,2-5 0,4-13 0,3-15 0,3-20 0,3-16 0,0-19 0,-1-13 0,-1-15 0,-3-12 0,-4-6 0,-4 1 0,-5 1 0,-3 6 0,-4 9 0,-1 12 0,1 13 0,3 18 0,6 13 0,8 5 0,9 5 0,7 2 0,11-3-20,10-4-36,3-7-4,3-7 2</inkml:trace>
  <inkml:trace contextRef="#ctx0" brushRef="#br0" timeOffset="703">806 496 60,'-12'22'49,"1"7"0,-2 1 1,0 5-35,6 2-3,2 3-6,6-4-6,6-6-8,4-10-27,2-14-15,8-9 2,0-15-4</inkml:trace>
  <inkml:trace contextRef="#ctx0" brushRef="#br0" timeOffset="859">938 384 69,'-11'-17'49,"-5"2"-14,1 8-31,4 12-36,-1-3-8,2 0-9</inkml:trace>
</inkml:ink>
</file>

<file path=ppt/ink/ink17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1:10.015"/>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355 556 30,'1'-10'45,"-6"-3"4,-4 2 1,-7 2-23,-6 3-7,-4 6-7,-5 8-6,-3 10-3,-2 10-2,-1 8-1,1 12 0,4 6 1,4 3-2,6 2 1,6-3 2,10-9-3,11-13 0,9-14 0,11-20 0,9-18 0,9-20 0,8-15 0,5-16 0,2-17 0,-1-11 0,-5-8 0,-5-2 0,-7 7 0,-10 9 0,-9 7 0,-9 17 0,-9 25 0,-8 27 0,-6 27 0,-5 26 0,-3 22 0,-1 19 0,-1 20 0,2 12 0,3-1 0,5 0 0,4-12 0,9-7-14,6-15-40,4-20-1,7-19-3</inkml:trace>
  <inkml:trace contextRef="#ctx0" brushRef="#br0" timeOffset="797">1025 190 57,'9'-17'49,"-6"7"2,1-1-3,-8 27-23,-3 7-9,-2 12-7,-4 9-9,0 17 0,-3 14 0,2 10 0,-1 6 0,3 3 0,2-5 0,4-6 0,5-9 0,4-17 0,4-15 0,5-18 0,5-15-19,5-12-32,0-15-4,1-12-1,-4-11 1</inkml:trace>
  <inkml:trace contextRef="#ctx0" brushRef="#br0" timeOffset="1047">813 535 120,'-17'9'57,"10"1"-2,0 1-32,27-2-23,7-2 0,8 0 0,10-5-19,9-4-35,4-7-3,5-2 1</inkml:trace>
</inkml:ink>
</file>

<file path=ppt/ink/ink17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1:01.125"/>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41 85,'0'0'54,"17"5"-3,11-3 3,5-2-43,11-5-16,7-3-31,6-4-15,5 1 0,-6-1-2</inkml:trace>
  <inkml:trace contextRef="#ctx0" brushRef="#br0" timeOffset="171">140 298 91,'13'25'49,"14"-2"-11,9-5-34,8-6-50,11-2-2,8-11-3</inkml:trace>
</inkml:ink>
</file>

<file path=ppt/ink/ink17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1:05.218"/>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25 10 22,'0'0'46,"-11"-6"4,0 2-3,13 23-17,3 4-8,9 8-6,8 4-3,9 8-4,5 6-9,10 5 0,3 0 0,3-4 0,0-2 0,-4-8-2,-4-5-44,-3-2-7,-10-11 0,-7-2-2</inkml:trace>
  <inkml:trace contextRef="#ctx0" brushRef="#br0" timeOffset="266">6 687 112,'-14'-4'59,"13"-14"-3,15-11-28,12-12-28,15-9 0,16-11 0,15-5 0,10 0-54,3 0-3,-3 14 1,-8 4-1</inkml:trace>
</inkml:ink>
</file>

<file path=ppt/ink/ink1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16:57.515"/>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26 0 68,'-15'-2'52,"4"6"1,7 12-2,8 14-29,4 10-13,3 14-9,7 10 0,6 8 0,6 7 0,2 3 0,3-1 0,2 1 0,1-3 0,6-3 0,2-3 0,-3-2 0,0-8 0,-2-5 0,-1-8 0,-2-12 0,-1-19 0,-4-18 0,-1-25 0,0-25 0,1-23 0,-1-19 0,2-16 0,-1-8 0,1 7 0,0 8-11,-5 14-49,-6 23 0,-8 19-1</inkml:trace>
</inkml:ink>
</file>

<file path=ppt/ink/ink18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1:05.796"/>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40 182 90,'0'17'52,"-3"11"1,-6 7 0,-1 4-48,-1 2-9,7 0-30,6-3-18,4-17 1,7-14-3</inkml:trace>
  <inkml:trace contextRef="#ctx0" brushRef="#br0" timeOffset="141">122 32 69,'-19'-18'5,"-3"7"-6,0 6 2,6 7-40</inkml:trace>
</inkml:ink>
</file>

<file path=ppt/ink/ink18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1:06.375"/>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178 0 46,'1'38'48,"-4"7"-1,2 12-2,-6 4-37,3-1-39,6-1-12,-1-11-3,6-7-1</inkml:trace>
  <inkml:trace contextRef="#ctx0" brushRef="#br0" timeOffset="140">46 298 79,'-22'-4'52,"10"4"3,0 1-2,24 2-37,11 0-20,15-4-35,17 0-13,13-8 1,13-3-1</inkml:trace>
</inkml:ink>
</file>

<file path=ppt/ink/ink18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1:06.812"/>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420 154 53,'11'-48'52,"-10"2"-3,-6 12 1,-6 14-27,-8 14-8,-1 19-7,-2 19-3,3 24-5,3 19 0,5 15 0,6 12 0,5 8 0,4 2 0,5 1 0,0-2 0,-1-7 0,-5-7 0,-4-6 0,-9-9 0,-8-11 0,-9-13 0,-6-13 0,-5-19 0,-5-17 0,2-15 0,-1-18 0,7-11-31,10-3-27,8-2-2,10 0 0</inkml:trace>
</inkml:ink>
</file>

<file path=ppt/ink/ink18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1:23.734"/>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16 589 39,'-10'-10'47,"4"0"0,3-3-1,4-2-28,9-1-6,8 0-4,9 2-4,6 0-2,5 5 1,1 7-2,-1 9 2,-2 8 0,-3 13 0,-6 9-1,-6 11 0,-3 8 0,-2 6 0,-2 2-1,1 0-1,1-5 1,4-8 1,5-11-1,4-15 1,3-15 2,3-15-4,0-16 0,-2-14 0,-2-13 0,-4-13 0,-6-9 0,-7-6 0,-8-3 0,-7 0 0,-5 6 0,-6 7 0,-1 9 0,1 16 0,2 14 0,5 16 0,2 1 0,20 28 0,8-1 0,10 0 0,12 0 0,7-7-14,11-11-42,8-7-2,-1-8 0</inkml:trace>
  <inkml:trace contextRef="#ctx0" brushRef="#br0" timeOffset="641">1121 871 0,'-4'12'44,"3"9"2,-6 6-2,1 8-20,1 7-3,4 3-6,3 2-3,4-3-8,4-10-11,7-12-29,7-11-9,1-20-1,5-11 0</inkml:trace>
  <inkml:trace contextRef="#ctx0" brushRef="#br0" timeOffset="812">1276 773 57,'-31'-25'48,"4"11"-6,-2 2-17,2 2-54,15 8-9,0 1-7,27-11-3</inkml:trace>
  <inkml:trace contextRef="#ctx0" brushRef="#br0" timeOffset="1156">1864 13 17,'10'-7'41,"1"4"3,0 0 3,-11 3-26,8 10-6,-5 4 1,1 7-2,-6 8-4,1 12 0,-4 10-1,-4 12-2,-5 9-3,1 7-4,-1 5 0,0 1 0,1-3 0,4-5 0,3-9 0,7-11 0,6-9 0,5-14 0,7-12 0,5-10 0,6-10 0,1-10 0,3-7-4,-5-8-36,-5-8-15,-3-1 1,-12-2 0</inkml:trace>
  <inkml:trace contextRef="#ctx0" brushRef="#br0" timeOffset="1453">1731 545 66,'-28'-4'52,"10"5"2,1 1 1,29 5-27,12 0-28,14-1 0,13-4 0,14-3-3,11-4-48,4-5-3,2-6-2,-6-8 1</inkml:trace>
</inkml:ink>
</file>

<file path=ppt/ink/ink18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1:11.437"/>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162 0 76,'10'5'49,"-3"19"3,-6 10-1,-7 11-38,1 12-6,-1 5-4,-2 0-20,-1-7-28,3-4-5,-2-17-1,2-10-2</inkml:trace>
  <inkml:trace contextRef="#ctx0" brushRef="#br0" timeOffset="172">0 258 95,'-6'-12'50,"20"12"1,8 2-17,7-2-74,8-8-8,12-2 1,8-8-4</inkml:trace>
</inkml:ink>
</file>

<file path=ppt/ink/ink18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1:11.906"/>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599 620 63,'19'-29'50,"-13"12"0,1 0 2,-22 46-28,-5 17-12,-1 22-8,-1 24-4,1 22 0,2 19 0,5 18 0,4 8 0,6 3 0,2-5 0,2-9 0,-1-9 0,-4-14 0,-6-17 0,-8-15 0,-9-16 0,-9-15 0,-8-16 0,-8-17 0,-3-18 0,0-15 0,4-10 0,5-11-10,10-8-49,12-2-1,14-8 0</inkml:trace>
  <inkml:trace contextRef="#ctx0" brushRef="#br0" timeOffset="484">570 2677 20,'4'-8'46,"-6"-1"0,0 1 2,-7 11-17,-2 4-14,3 11 0,0 5-4,3 8-4,2 5-1,5 3-8,4 1 0,5-2 0,4-6 0,5-10 0,1-15 0,3-8 0,-1-9 0,-2-8 0,-7-6 0,-5-3 0,-9-2 0,-9 2 0,-5 6 0,-7-2 0,2 3 0,2-2-58,7-3-1,9-4-1</inkml:trace>
  <inkml:trace contextRef="#ctx0" brushRef="#br0" timeOffset="1125">569 585 29,'0'0'22,"0"0"2,0 0 1,7-10-3,2 1-1,-9 9 0,0 0-3,0 0 0,9-5-2,1 2-6,-10 3-2,12 3 0,2 4-2,-2 2 1,3 8-7,-3 7 0,1 3 0,-2 2 0,-1 3 0,0 1 0,-2-6 0,2-6-34,1-7-20,-1-11 2,4-4-2</inkml:trace>
  <inkml:trace contextRef="#ctx0" brushRef="#br0" timeOffset="1515">1103 0 57,'0'0'46,"0"0"2,-6 16 1,-3 9-33,-1 10-4,-3 10 1,0 12-3,0 6-6,2 8-4,1 3 0,4-3 0,4-4 0,4-6 0,5-7 0,2-13 0,5-10 0,1-10-2,4-12-22,1-10-15,0-10-15,0-5 3,-5-10 0</inkml:trace>
  <inkml:trace contextRef="#ctx0" brushRef="#br0" timeOffset="1781">935 341 94,'-9'8'53,"6"3"3,9 2-4,8 0-52,8-3 0,10 1 0,7-3-37,9 1-15,3-2-1,6-1-2</inkml:trace>
  <inkml:trace contextRef="#ctx0" brushRef="#br0" timeOffset="2453">1426 1449 45,'-3'-15'47,"-3"2"3,-6-4-1,-6 0-28,-2 3-9,-5 4-4,0 7-3,-3 6-1,-1 7-2,0 9-2,2 10 1,2 7 0,4 4-2,6 1 2,4-2-1,7-2 0,9-5 0,7-9 0,7-11 0,9-10 0,7-12 2,7-14-3,2-10 1,1-10 1,-2-5 2,-5 0 2,-7 6-5,-8 9 0,-10 11 0,1 2 0,-23 47 0,-5 13 0,0 10 0,0 8 0,3 3 0,3-2 0,7-10 0,10-13-11,9-15-39,5-20-5,8-14 1,2-20 1</inkml:trace>
  <inkml:trace contextRef="#ctx0" brushRef="#br0" timeOffset="2906">2048 725 54,'13'-8'49,"-1"4"-1,0 2 1,-12 2-28,-5 21-9,-1 5-1,-1 12 0,-4 9-11,-4 10 0,-4 9 0,-4 14 0,-7 9 0,-2 4 0,-4 4 0,2 1 0,4-3 0,8-8 0,9-9 0,10-15 0,15-17 0,12-14 0,12-18 0,7-17 0,6-13 0,0-13 0,0-8-7,-5-7-46,-12-9-4,-11-6 0,-16-2 2</inkml:trace>
  <inkml:trace contextRef="#ctx0" brushRef="#br0" timeOffset="3187">1871 1223 75,'-48'-7'53,"9"8"-1,15 6 1,18 8-33,12-2-18,19-3-2,14-3 0,12-4-3,15-3-40,13 0-9,8-4-1,10-3-2</inkml:trace>
</inkml:ink>
</file>

<file path=ppt/ink/ink18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1:15.421"/>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262 762 55,'14'-16'51,"-3"0"-1,-9-5-1,-8 3-28,-2 4-9,-6 2-3,-1 11-1,-5 9-8,-4 10 0,-5 10 0,-1 13 0,-1 9 0,0 8 0,2 2 0,4 0 0,8-7 0,8-10 0,9-14 0,12-17 0,8-22 0,10-18 0,8-19 0,6-20 0,5-15 0,3-12 0,0-11 0,3-6 0,0-2 0,-3 3 0,-4 7 0,-6 16 0,-6 16 0,-8 22 0,-11 25 0,-1 1 0,-28 67 0,-7 20 0,-5 18 0,-5 17 0,-4 13 0,3 4 0,5-1 0,6-7 0,12-9-2,11-18-51,12-19-3,14-20 0</inkml:trace>
  <inkml:trace contextRef="#ctx0" brushRef="#br0" timeOffset="704">1001 332 46,'0'0'48,"0"0"-1,0 0 0,0 0-23,-10 15-7,-1 5-5,1 9-5,-3 10 0,-1 12-7,-4 10 0,-2 10 0,-1 4 0,0 2 0,1-1 0,3-2 0,5-6 0,6-10 0,8-13 0,10-11 0,9-15 0,8-12 0,8-13 0,2-13-2,4-9-36,0-9-15,-8-8-2,-7-1 2</inkml:trace>
  <inkml:trace contextRef="#ctx0" brushRef="#br0" timeOffset="969">911 586 57,'-35'-8'50,"10"10"-1,6 7 4,7 3-32,14 3-8,8-1-3,11-1-8,10-5-6,8-6-36,9-10-11,11-6 2,5-13-5</inkml:trace>
</inkml:ink>
</file>

<file path=ppt/ink/ink18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1:25.828"/>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45 12,'16'0'37,"6"-5"0,14-1-16,5 0-11,7-2-10,5 3-20,-2-6-14,1 7 1</inkml:trace>
  <inkml:trace contextRef="#ctx0" brushRef="#br0" timeOffset="172">106 269 25,'-3'10'39,"17"0"-2,13-10-2,12-6-56,20 2-15,8-7 2,15-1-3</inkml:trace>
</inkml:ink>
</file>

<file path=ppt/ink/ink18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1:27.078"/>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80 0 46,'0'0'48,"5"8"0,2 8-7,4 9-19,8 13-6,6 6-7,7 9 0,5 5-1,5 4-5,1-1-2,2-3-5,1-5-16,-1-8-28,-5-10-4,-1-6 0,-8-13 1</inkml:trace>
  <inkml:trace contextRef="#ctx0" brushRef="#br0" timeOffset="250">31 609 80,'-21'-3'51,"11"-11"2,15-9-1,20-10-42,15-12-1,19-9-9,15-7 0,14-6 0,7 4-10,-1 5-33,-3 6-10,-5 14 1,-13 11-2</inkml:trace>
  <inkml:trace contextRef="#ctx0" brushRef="#br0" timeOffset="609">893 624 75,'-7'9'50,"4"7"-1,-1 3 1,-2 6-41,5 4-4,3 4-8,4-1-11,4-5-30,4-1-6,1-14-1,3-10 2</inkml:trace>
  <inkml:trace contextRef="#ctx0" brushRef="#br0" timeOffset="781">1000 422 69,'-17'-23'53,"2"13"-13,-3 2-28,2 1-44,7 7-11,1 1-6</inkml:trace>
</inkml:ink>
</file>

<file path=ppt/ink/ink18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1:29.625"/>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234 0 51,'4'12'48,"2"16"-2,-5 6 3,0 5-28,-1 9-15,-1 8-4,-1 4-6,-1-2-13,1-3-25,-2-10-7,3-9 0,-4-10 0</inkml:trace>
  <inkml:trace contextRef="#ctx0" brushRef="#br0" timeOffset="171">41 370 61,'-22'-12'50,"12"8"-1,1 1 1,28 5-30,11 3-14,11-1-5,10-3-8,14-1-16,12 0-27,4-7 2,8-4-2,-1-8 3</inkml:trace>
</inkml:ink>
</file>

<file path=ppt/ink/ink1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16:58.125"/>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1105 94,'18'31'51,"9"0"1,2-5-16,3-10-21,7-11-8,3-15-7,1-17 0,-2-17 0,1-10 0,-7-9 0,-4-5 0,-10-4 0,-9 5 0,-12 7 0,-10 12 0,-11 18 0,-9 21 0,-8 21 0,-4 24 0,-2 21 0,-1 18 0,5 12 0,8 10 0,7 0 0,14-5 0,12-11 0,11-16 0,14-17 0,13-19 0,13-18 0,9-20-5,6-20-57,5-17 1,-1-19 0</inkml:trace>
  <inkml:trace contextRef="#ctx0" brushRef="#br0" timeOffset="375">855 0 104,'5'-12'56,"3"36"4,-1 11-25,-4 15-35,-4 15 0,0 20 0,-2 18 0,-6 17 0,-4 10 0,-2 5 0,2-5 0,3-14 0,9-15 0,7-25-43,11-30-17,12-31 1,8-28 0</inkml:trace>
  <inkml:trace contextRef="#ctx0" brushRef="#br0" timeOffset="578">1209 907 72,'0'45'53,"3"9"1,2 1 1,2-4-34,12-4-21,6-14 0,10-12 0,1-19 0,6-11 0,-4-17 0,-5-11 0,-13-12 0,-11-5 0,-17 0 0,-14 3 0,-12 8 0,-11 12 0,-7 18 0,-2 14 0,0 12-59,6 8-5,9-3 1</inkml:trace>
</inkml:ink>
</file>

<file path=ppt/ink/ink19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1:32.312"/>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258 0 47,'5'17'51,"2"10"-2,-5 3 2,-2 5-27,3 9-13,-3 5-2,0 3-7,0 1-17,-1-3-32,-2-7-5,3-4 1,-3-12 1</inkml:trace>
  <inkml:trace contextRef="#ctx0" brushRef="#br0" timeOffset="188">10 277 89,'-17'-11'53,"29"15"1,12 0-2,12-1-45,10-6-7,12 0 0,11-4-4,8-3-46,2-8-5,4-3 3,-5-5-2</inkml:trace>
</inkml:ink>
</file>

<file path=ppt/ink/ink19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1:36.656"/>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325 352 51,'10'-9'52,"0"19"0,-5 13 1,-2 13-24,-1 12-19,-2 9-2,2 8-8,0 3 0,0-3-8,5-9-39,4-4-5,0-13 1,2-5-1</inkml:trace>
  <inkml:trace contextRef="#ctx0" brushRef="#br0" timeOffset="234">16 1144 87,'-13'21'52,"10"-10"0,15-10 2,16-10-44,13-12-10,15-4 0,12-6 0,9-2-40,3-1-12,3 5 1,-11 5-4</inkml:trace>
  <inkml:trace contextRef="#ctx0" brushRef="#br0" timeOffset="437">425 1330 74,'13'9'52,"6"-8"1,10-2-4,5 0-27,8-3-17,3 1-5,2 1 0,-2 4 0,-9 6 0,-8 6 0,-14 4 0,-17 6 0,-14 3 0,-15 6 0,-11 4 0,-9 6 0,-6 1 0,-1 1 0,2-1 0,5-3 0,10-2 0,11-6 0,12-5 0,17-4 0,16-8 0,16-3 0,16-3 0,12-8 0,14-2 0,9-2-50,2-6-11,4-9-1</inkml:trace>
  <inkml:trace contextRef="#ctx0" brushRef="#br0" timeOffset="890">1400 845 50,'20'-22'50,"-7"-2"1,-3 6-1,-7 4-25,-6 1-14,0 2-3,-13 13-1,-3 8-4,-3 11-3,-1 11 0,-2 11 0,-1 9 0,2 8 0,2 8 0,4-3 0,4-3 0,8-9 0,5-11 0,8-17 0,9-21 0,10-19 0,6-17 0,5-14 0,3-10 0,1-7 0,-3-2 0,-6 5 0,-6 10 0,-11 14 0,-7 20 0,0 1 0,-17 45 0,-1 12 0,1 14 0,4 8 0,2 4 0,10 0 0,9-8-55,5-16-3,8-16 1</inkml:trace>
  <inkml:trace contextRef="#ctx0" brushRef="#br0" timeOffset="1375">1986 267 44,'21'-12'46,"2"4"0,4 8 6,1 9-37,-5 13 0,-1 15 1,-9 11-2,-6 12-7,-10 12-7,-3 10 0,-8 5 0,-1 7 0,-4-2 0,1-4 0,1-6 0,5-8 0,5-12 0,7-15 0,8-15 0,10-14 0,10-17 0,5-15 0,10-10-20,1-8-36,-2-9-2,-4-2 0</inkml:trace>
  <inkml:trace contextRef="#ctx0" brushRef="#br0" timeOffset="1656">2001 735 103,'-35'1'54,"12"6"-2,15-1-6,0 1-46,37-10 0,12-4 0,10-9 0,12-8-41,6-6-13,3-9 0,-1-6-2</inkml:trace>
  <inkml:trace contextRef="#ctx0" brushRef="#br0" timeOffset="1859">2541 21 50,'2'-13'50,"11"9"2,6 2 1,8 1-31,4-2-5,7 7-6,2 0-11,0 1 0,-3 1 0,-7 1 0,-10 3 0,-13 4 0,-14 5 0,-12 2 0,-8 4 0,-7 4 0,-3 1 0,3-1 0,5 0 0,10-4 0,12-3 0,13-3 0,13-4 0,11-6 0,11-3-27,7 3-27,1-6-2,0-1 1</inkml:trace>
</inkml:ink>
</file>

<file path=ppt/ink/ink19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1:42.859"/>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107 156 75,'-30'-36'51,"9"1"-1,2 3 1,0 6-39,1-1-2,18 27-4,28 24-6,5 10 0,3 9 0,7 12 0,13 7 0,8 6 0,9 2 0,2-4 0,-2-3 0,0-2 0,0-5 0,-4-3 0,-12-6-11,-10-7-46,-8-6-3,-11-6-1</inkml:trace>
  <inkml:trace contextRef="#ctx0" brushRef="#br0" timeOffset="297">169 842 103,'-20'-50'54,"15"-5"3,15-4-16,14-2-41,12-4 0,10-2 0,18 5 0,9 5-52,3 3 0,-5 13-1,-3 14-3</inkml:trace>
  <inkml:trace contextRef="#ctx0" brushRef="#br0" timeOffset="516">1309 645 65,'-15'-12'49,"-6"0"0,-3-4 0,-5 0-35,-5 4-7,2 3-1,2 8 0,3 7-2,0 1 2,16 22-6,2 10 0,6 6 0,7 4 0,4 4 0,1-1 0,7-1-12,0-3-37,-6-6-5,-1-7 2,-6-9 0</inkml:trace>
  <inkml:trace contextRef="#ctx0" brushRef="#br0" timeOffset="750">917 1035 50,'0'0'50,"0"0"-2,29-31 2,10 5-40,8 5-46,7-5-8,8 1-3,0-4 2</inkml:trace>
</inkml:ink>
</file>

<file path=ppt/ink/ink19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3:15.875"/>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202 76 45,'14'-27'42,"-1"5"-5,-9 7-1,-8 3-7,-6 10-6,-9 8-2,-6 12-6,-6 14-8,-2 17-7,-1 18 0,4 17 0,5 12 0,9 14 0,10 5 0,10 1 0,12-8 0,10-14 0,10-18-13,11-23-44,6-24-1,7-23 0</inkml:trace>
</inkml:ink>
</file>

<file path=ppt/ink/ink19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3:16.359"/>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346 763 23,'-7'-24'42,"-12"-1"2,-5 3-6,-8 6-10,-7 7-8,-1 13-6,-3 10-2,4 10-3,2 11-3,8 9 0,7 5-3,9 3-2,9-4-1,9-5 1,7-11-1,8-16 1,7-16 0,5-19 1,6-20 2,3-15-4,3-17 0,2-15 0,-3-9 0,-3-1 0,-4-2 0,-6 5 0,-6 9 0,-5 13 0,-8 15 0,-5 18 0,-6 20 0,1 0 0,-9 50 0,-1 14 0,-1 15 0,0 13 0,2 11 0,5 8 0,3 0 0,5 0 0,4-8 0,6-7 0,4-14 0,2-10 0,3-14 0,4-11 0,1-11 0,3-9 0,-1-8 0,0-9 0,1-5 0,1-9 0,-1-8 0,-2-7 0,-3-4 0,-5-4 0,-4 0 0,-4 1 0,-6 2 0,-7 7 0,-7 5 0,-4 4 0,-3 6 0,-3 9 0,0 4 0,1 5 0,0 3 0,4 1 0,1 1 0,6 6 0,-1 1 0,5-10 0,0 0 0,0 0 0,-3 7 0,-1 2 0,4-9 0,0 0 0,0 0 0,-10 6 0,1 1 0,9-7 0,0 0 0,0 0 0,0 0 0,0 0 0,-5 9 0,-1 1 0,6-10 0,-3 8 0,0-1 0,0 1 0,1 0 0,2-8 0,-4 12 0,0-2 0,1 0 0,1 5 0,1 3 0,-1 1 0,2 6 0,4 5 0,1 4 0,7 6 0,4 2 0,9-2 0,5-3 0,6-1 0,4-9 0,3-6 0,2-7 0,-1-9 0,0-6 0,-3-5-16,-4-8-44,-2-10-2,-1-7 2</inkml:trace>
  <inkml:trace contextRef="#ctx0" brushRef="#br0" timeOffset="1703">1401 801 9,'0'-8'36,"0"8"4,-6 13 1,1 6-21,2 5-6,0 2 1,1 4-2,1-1-3,0 1 0,0-3-3,0 0-1,-1-6 0,1-2-1,0-4-1,-1-4 0,2 0 1,3-22 1,1-6-2,6-8-4,4-8 0,7-6 0,6-6 0,5-3 0,6 1 0,1 3 0,2 4 0,-2 5 0,0 10 0,-4 4-29,-5 7-18,-2 7-8,-4 4-1,-3 7 6</inkml:trace>
  <inkml:trace contextRef="#ctx0" brushRef="#br0" timeOffset="2016">1912 719 48,'7'19'40,"-3"3"-10,0 7-6,-2 3-18,1 2-17,0 6-21,-3-7-7,3-5 0</inkml:trace>
  <inkml:trace contextRef="#ctx0" brushRef="#br0" timeOffset="2203">2056 397 70,'2'-30'47,"-6"1"-2,1 7-17,-1 5-35,-5 2-30,0 1-2,9 14-6,0 0 0</inkml:trace>
  <inkml:trace contextRef="#ctx0" brushRef="#br0" timeOffset="2375">2182 628 47,'13'45'50,"6"3"0,-1-5 3,1-4-20,2-4-15,0-6-14,2-3-4,-3-9 0,1-7 0,-3-13 0,0-8 0,-1-10 0,-3-5 0,-2-10 0,-2-7 0,0-3 0,0 2-57,-3 3 0,-1 7 1</inkml:trace>
  <inkml:trace contextRef="#ctx0" brushRef="#br0" timeOffset="2719">2953 647 42,'-21'-3'46,"-6"4"1,1 5-3,-1 8-22,-4 8-5,4 11-3,0 7-4,4 4-3,6 1-1,6 0-6,7-3 0,8-8 0,8-11 0,6-11 0,6-18 0,6-14 0,4-12 0,4-10 0,0-7 0,-3 2 0,-2 0 0,-5 6 0,-9 8 0,-6 17 0,2 0 0,-22 38 0,-4 13 0,-3 6 0,2 10 0,-1 0 0,4 0-34,8-8-24,6-15 3,11-17-2</inkml:trace>
  <inkml:trace contextRef="#ctx0" brushRef="#br0" timeOffset="3125">3376 61 120,'1'24'57,"3"14"-1,-3 10-34,-2 11-22,3 12 0,-1 8 0,0 6 0,3 6 0,-3-4-19,0-11-37,3-9-1,1-17 0</inkml:trace>
  <inkml:trace contextRef="#ctx0" brushRef="#br0" timeOffset="3562">3246 537 85,'-26'-6'53,"3"-1"0,7 3 3,1 2-48,24 4-8,11 0 0,8-4 0,9-3 0,8-2 0,1-1 0,4-3-12,-1-1-33,-1 2-11,0 1 0,-3 4 2</inkml:trace>
  <inkml:trace contextRef="#ctx0" brushRef="#br0" timeOffset="3937">3745 648 124,'9'3'55,"-9"-3"3,3 14-40,-4 1-18,0 5 0,-3 4 0,-3 8-12,-7-1-43,-1 4-2,-3-5-2</inkml:trace>
  <inkml:trace contextRef="#ctx0" brushRef="#br0" timeOffset="4109">3923 483 43,'8'-31'20,"-8"6"-18,-7 5-4,-6 9-22,-6-4-15</inkml:trace>
  <inkml:trace contextRef="#ctx0" brushRef="#br0" timeOffset="4328">4027 630 102,'0'14'52,"1"5"3,0-2-9,0 2-46,6 4 0,0 2 0,4 1 0,2-1 0,3 1 0,1-2 0,0-4 0,-1-5 0,1-6 0,0-10 0,-1-8 0,2-7 0,0-10 0,1-5 0,-1-5-16,-3-4-43,-2 1-1,-3 4-1</inkml:trace>
  <inkml:trace contextRef="#ctx0" brushRef="#br0" timeOffset="4609">4355 836 75,'22'25'49,"0"-9"0,5-8 0,2-8-34,0-8-7,0-8-5,-2-7 1,-4-1-1,-4-3-3,-7-2 0,-7 0 0,-8 2 0,-8 5 0,1 1 0,-15 15 0,-1 9 0,-1 5 0,5 13 0,3 8 0,9 7 0,6 6 0,11 6 0,9 0 0,9-6 0,10-5 0,5-8 0,7-8 0,-1-10-19,1-12-38,0-9-4,-6-9 2</inkml:trace>
  <inkml:trace contextRef="#ctx0" brushRef="#br0" timeOffset="5187">5135 26 48,'24'-20'51,"4"10"1,2 18 3,3 16-28,-3 15-5,4 17-22,-1 13 0,1 14 0,-4 9 0,-3 8 0,-9 4 0,-7 3 0,-11-2 0,-11 2 0,-16-6 0,-15-6 0,-11-3 0,-10-11 0,-3-8 0,-3-10-35,-1-14-27,5-14 2,5-16-2</inkml:trace>
</inkml:ink>
</file>

<file path=ppt/ink/ink19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4:05.968"/>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4672 176 18,'34'-60'44,"-7"13"0,-13 6 1,-12 13-25,-12 19-3,-13 17-2,-15 21-2,-17 18-5,-14 18-2,-15 18 0,-11 26 3,-7 17-2,-4 21-4,-4 17-3,4 17 0,6 13 0,8 13 0,11 4 0,9-1 0,13-3 0,13-7 0,15-11 0,14-12 0,14-16 0,11-14 0,10-11 0,8-7 0,7-7 0,4-4 0,1-3 0,2 0 0,0 1 0,1 6 0,3 2 0,0 2 0,4 2 0,7 4 0,4 2 0,7 2 0,8-3 0,4-4 0,4-3 0,2-4 0,1-4 0,0-6 0,0-5 0,-1-5 0,-3-2 0,1 1 0,-3-2 0,-2-3 0,1-5 0,-2-3 0,-2-8 0,-3-4 0,-6-12 0,-6-13 0,-9-12 0,-8-10 0,-13-12 0,-14-9 0,2 0 0,-39-25 0,-12-7 0,-8-8 0,-13-6 0,-10-8 0,-7-8 0,-6-2 0,-2-2 0,1-2 0,3 0 0,4 5 0,5 4 0,7 7 0,10 10 0,9 5 0,8 5 0,9 9 0,8 11 0,1 0 0,22 22 0,7 4 0,4 7 0,6 5 0,6 9 0,7 9 0,3 3 0,3 1 0,2 4 0,0 1 0,0-6 0,1-1 0,-4-6 0,-4-7 0,-3-8 0,-3-5 0,-3-12 0,-2-9 0,-3-9 0,3-15 0,2-21 0,7-22 0,8-22 0,2-21 0,8-14-21,-2-10-41,-7-2-1</inkml:trace>
  <inkml:trace contextRef="#ctx0" brushRef="#br0" timeOffset="1188">175 3335 54,'14'8'52,"3"14"-3,4 17 2,-3 16-32,0 10-9,0 10-5,0 4-6,-5 1-25,-5-5-24,1-5 1,-8-16-2,-1-19-2</inkml:trace>
  <inkml:trace contextRef="#ctx0" brushRef="#br0" timeOffset="1391">113 2871 50,'-28'-54'32,"4"10"-32,1 7-1,0 5-37,8 10-2</inkml:trace>
  <inkml:trace contextRef="#ctx0" brushRef="#br0" timeOffset="1578">591 3740 79,'6'52'51,"-5"-19"0,-7-25-3,-2-26-37,6-26-3,7-20-1,8-11-7,7-9 0,9 3 0,7 11 0,6 20 0,3 26 0,2 28 0,-4 24 0,-1 21 0,-3 13 0,-4 6 0,2-1-3,-2-6-55,-2-16 0,3-11 0,-1-17 2</inkml:trace>
  <inkml:trace contextRef="#ctx0" brushRef="#br0" timeOffset="1985">1235 2695 18,'5'-9'49,"2"13"5,2 12 0,0 18-24,7 19-6,1 15-7,4 19-8,0 13-9,3 7 0,0 4 0,0-6 0,0-9-37,3-5-17,-4-19 1,2-14-3</inkml:trace>
  <inkml:trace contextRef="#ctx0" brushRef="#br0" timeOffset="2266">1187 3412 72,'-1'-16'55,"11"5"0,10 0 0,10 0-37,9 2-18,11-2 0,8-5-14,9-8-38,10-9-4,3-16 1,6-16-1</inkml:trace>
  <inkml:trace contextRef="#ctx0" brushRef="#br0" timeOffset="3500">1917 3442 39,'20'4'24,"4"-5"2,4-6-3,1-9-2,0-8-3,-2-7-3,-4-8-5,-3-4-3,-8-2-4,-6 2-1,-9 4 1,-9 8 0,-5 12 0,-5 12 0,-4 14 1,0 20 1,1 16-2,5 13 3,6 7 0,8 5-1,9 0-3,10-5 2,8-9-6,8-15-10,7-20-33,7-12-4,1-18 0,3-15-1</inkml:trace>
  <inkml:trace contextRef="#ctx0" brushRef="#br0" timeOffset="3828">2667 3084 36,'-15'-1'44,"-1"2"1,-4-5 1,-3 1-33,-2 4-6,1 4 0,0 8-2,3 5-3,3 10 0,3 7 0,5 3-2,7 0 0,4-1 1,7-3-2,7-10 1,2-11 0,3-12 0,4-10 0,0-9 1,1-6-1,-2-7 1,-1-3 1,-4 4-3,-3 4 2,-1 7-1,-3 9 1,-2 9 0,0 11-1,0 14 2,-2 10 0,1 9 2,-1 9 0,-2 8 2,-2 6 0,-4 6-1,-6 1 2,-7 0-3,-6-4-4,-5-5 0,-7-8 0,-4-14 0,-3-18-40,-1-16-15,1-20 2,8-19 0</inkml:trace>
  <inkml:trace contextRef="#ctx0" brushRef="#br0" timeOffset="4688">3072 3242 22,'1'8'34,"2"8"4,-3 4-17,0 7-7,1 5-3,0 2 0,3 5 1,-2-1 0,2-5 0,1-8 1,0-7 2,2 0-1,-1-36-2,-2-11-2,3-10-6,-1-9-4,6-1 0,2-2 0,5 1 0,5 6 0,5 9 0,6 12-2,4 8-42,4 6-10,4 6 2,-2 0-2</inkml:trace>
  <inkml:trace contextRef="#ctx0" brushRef="#br0" timeOffset="5203">3818 3172 50,'-9'-7'32,"-2"5"-2,-1 0-5,-3 2-5,-1 1-4,-2 3-5,-1 2-3,0 9-2,0 7-2,1 7-1,2 6-2,4 4 0,3 2-1,6-1 1,5-2-1,6-8 1,4-12 1,5-10 1,4-15-2,4-12 2,0-9 0,2-5-1,-1-5 0,-3 3 1,-3 3 0,-2 3 0,-4 5 2,-4 9-2,1 1 1,-11 14 1,5 11-1,2 7-4,3 9 0,2 8 0,4 9-12,0 1-7,3 2-14,2-5-19,-1-14 1,0-13-1</inkml:trace>
  <inkml:trace contextRef="#ctx0" brushRef="#br0" timeOffset="5641">4061 2497 65,'7'25'59,"2"20"-3,1 15 1,0 11-39,5 16-18,-2 5 0,2 2 0,2-4 0,-3-8-15,2-11-41,-1-12-2,-2-16 0</inkml:trace>
</inkml:ink>
</file>

<file path=ppt/ink/ink19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3:24.750"/>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739 165 32,'0'0'43,"0"0"5,-11 7-8,-2-1-21,1-3-4,2 0-7,0 2-5,0-1-2,7 7-1,0-2-2,5-1 4,2 2-3,4-2 2,1 1-1,3-4 1,1-3 0,1-7 0,-1-3 2,0-3-3,-3-5 3,-4-2 0,-2 0 1,-6 2-1,-3 4 1,-5 2 0,-1 5 0,-3 5 0,2 8-1,2 2-1,4 5 0,4-1 2,6 0-4,6 0-5,3-6-13,6-9-30,5-6-3,2-7 1,2-4 1</inkml:trace>
  <inkml:trace contextRef="#ctx0" brushRef="#br0" timeOffset="750">107 475 20,'-41'14'34,"12"-2"6,10-7-20,1 0 2,33-17 3,9-5-1,15-2-3,11-8 0,15 2-1,11-5-12,12-2-8,7-1 0,7 0 0,0-2 0,1 3 0,-5 0 0,-4 0 0,-6 1 0,-10-1 0,-7 2-34,-9 7-25,-11 1 3,-8 8-1</inkml:trace>
</inkml:ink>
</file>

<file path=ppt/ink/ink19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3:28.609"/>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598 4801 17,'18'-3'37,"-4"-7"1,6-2-8,4-3-12,3-5-1,6-5 1,4-10-1,5-6-1,3-11-3,6-5 0,3-11-4,3-9 1,-1-9-8,1-6-2,-1-8 0,-3-6 0,-5-8 0,-4-6 0,-5-5 0,-6-2 0,-8-3 0,-4-2 0,-5 1 0,-6 2 0,-6 7 0,-7 1 0,-7 4 0,-4-3 0,-6 3 0,-6 0 0,-5-1 0,-4-4 0,-3-2 0,-2-1 0,-2-1 0,-3 2 0,-3-2 0,-3 0 0,-4 1 0,-3 8 0,-3 7 0,-4 5 0,-1 5 0,-2 8 0,-1 9 0,3 9 0,1 9 0,5 6 0,3 5 0,7 15 0,5 8 0,8 6 0,7 8 0,8 14 0,7 13 0,6 12 0,7 9 0,6 4 0,2 11 0,5 9 0,4 6 0,2-1 0,-1-2 0,2-1 0,0 2 0,0-1 0,0-6 0,-3-7 0,-1-6 0,-4-3 0,-1-6 0,-3-9 0,-2-14 0,0 2 0,-8-24 0,-3 0 0,-3-9 0,-3-12 0,-4-12 0,-4-6 0,-4-6 0,-3-12 0,-2-8 0,-1-6 0,-3-3 0,2 6 0,1 8 0,3 6 0,3 6 0,5 18 0,5 14 0,5 8 0,9 10 0,8 8 0,13 8 0,15 6 0,16 4 0,15-1 0,17-5 0,17 3 0,16-1 0,9-8 0,7-9-40,2-4-19,-8-5-1</inkml:trace>
  <inkml:trace contextRef="#ctx0" brushRef="#br0" timeOffset="1922">2488 1406 6,'12'6'31,"-12"-6"2,-20-6 4,-4 8-27,-9 3 0,-3 3 1,-6 3-1,-1 4-1,1 7 1,4 7 2,11 2-4,11 4 3,17 8-1,15 4-4,16 3 1,14-5 0,9-2 1,5-4-1,2 2 1,-3-4-4,-7-5-4,-13-2 0,-12 2 0,-16 3 0,-13 2 0,-16-3 0,-15-3 0,-12-3 0,-10-4 0,-4-2 0,-6-9-34,2-13-19,9-8 1,8-18-2</inkml:trace>
  <inkml:trace contextRef="#ctx0" brushRef="#br0" timeOffset="2312">2900 884 70,'22'22'53,"-12"25"-2,-10 26 0,-8 21-33,-8 18-6,-2 13-12,-2 5 0,1 0 0,3-4-7,4-11-33,6-22-13,10-19 2,6-26-4</inkml:trace>
  <inkml:trace contextRef="#ctx0" brushRef="#br0" timeOffset="2516">3206 1634 78,'-10'60'52,"0"14"0,-2-4-3,7-6-25,8-3-24,12-14 0,13-14 0,11-22 0,9-19 0,5-20 0,4-11 0,-6-10 0,-8-6 0,-18 0 0,-17 0 0,-20 13 0,-19 13 0,-17 19 0,-16 14 0,-2 9-21,5 12-34,10 4-5,16 3 5</inkml:trace>
  <inkml:trace contextRef="#ctx0" brushRef="#br0" timeOffset="2891">3848 1813 64,'24'37'50,"-3"13"-4,-9 5 2,-8 8-31,-5 9-8,-8 6-1,-5 8-2,-4 1-1,-3-3-3,0-10-2,2-9 0,2-20 0,5-20 0,1 0 0,14-74 0,6-19 0,6-20 0,5-11 0,6-13 0,9-4 0,7 2 0,6 11 0,4 18 0,1 15 0,-2 18 0,-7 15 0,-7 20 0,-15 18 0,-13 17 0,-17 10 0,-12 11 0,-13 8 0,-8 9 0,-6 6 0,-5-6 0,3-8-42,9-6-15,8-11 1,12-12 0</inkml:trace>
  <inkml:trace contextRef="#ctx0" brushRef="#br0" timeOffset="3281">4310 1928 100,'29'27'53,"-3"-5"0,0-5-4,1-7-49,-2-12 0,4-10 0,0-9 0,1-14 0,-1-7 0,-3-3 0,-5-1 0,-7-4 0,-10 5 0,-7 11 0,-11 16 0,-8 21 0,-6 14 0,0 13 0,4 13 0,8 15 0,12 7 0,13-2 0,16-7 0,15-12 0,16-11-18,12-11-37,6-16-3,5-12 0</inkml:trace>
  <inkml:trace contextRef="#ctx0" brushRef="#br0" timeOffset="3859">5542 2007 68,'-3'17'53,"-3"-5"1,3-4-4,0 0-22,3-8-65,0 0-9,-2-14-4,2 0-1</inkml:trace>
</inkml:ink>
</file>

<file path=ppt/ink/ink19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3:42.625"/>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2499 38 1,'0'0'45,"-16"-9"0,4-1 0,-2 5-18,-3-1-6,-2 2-2,-4-4-4,-2 3-5,-5 4-2,-2 7-1,-5 5-2,-3 2-3,-4 4 3,-4 9-5,-6 10 0,-7 7 0,-6 10 0,-8 5 0,-7 9 0,-7 13 0,-6 9 0,-5 5 0,-4 6 0,0 8 0,2 5 0,1 6 0,2 1 0,4 4 0,3 1 0,4 8 0,4 1 0,2 1 0,4 1 0,4 0 0,6 2 0,6 0 0,7-1 0,7-3 0,7-1 0,7 5 0,6 3 0,6-1 0,3 2 0,5 0 0,4 6 0,4 4 0,6 1 0,6-6 0,5-4 0,6 2 0,6-2 0,8-3 0,8-8 0,7-6 0,8-6 0,7-1 0,6-3 0,6-9 0,6-3 0,6-5 0,4-4 0,5 0 0,3-5 0,3-7 0,2-3 0,1-4 0,-1-8 0,-2-7 0,-3-8 0,-6-9 0,-5-6 0,-9-6 0,-6-6 0,-10-7 0,-8-3 0,-10 0 0,-8-4 0,-10-4 0,-7-4 0,-4-2 0,-1 1 0,-13-3 0,0 0 0,-7-12 0,-2 2 0,-2 0 0,-4-2 0,-4-2 0,-6-4 0,-4-1 0,-3 0 0,-6 2 0,-4-2 0,-5-1 0,-1-1 0,-4 5 0,0 1 0,-2-1 0,-2 1 0,2-3 0,1 2 0,2 4 0,2 0 0,4-2 0,5 0 0,5 6 0,6 2 0,4 2 0,3 1 0,5 0 0,3 0 0,2 4 0,1 1 0,-1-5 0,2 0 0,1 4 0,1 1 0,8-2 0,0 0 0,0 0 0,0 0 0,0 0 0,0 0 0,-11-7 0,2-1 0,0 6 0,-1 1 0,-4-2 0,-4-2 0,-3-1 0,-4 1 0,-2 1 0,-5 0 0,0 0 0,0-1 0,2 4 0,4 2 0,4-5 0,5 2 0,5 2 0,1 1 0,20 9 0,5 3 0,6-2 0,8 0 0,8 7 0,8 2 0,10-2 0,7-2 0,7-5 0,6-5 0,5 1 0,4-2 0,2-5 0,-1-5 0,-1 4 0,-5 0 0,-5-1 0,-6 5 0,-7 2 0,-7 4 0,-7 5 0,-7 2 0,-8-3 0,-8-3 0,-4 4 0,-5-2 0,-5-5 0,1 0 0,-15-19 0,-5-4 0,-5-4 0,-4-7 0,-6-15 0,-5-17 0,-2-17 0,2-13 0,3-19 0,9-6 0,5-4-37,2 2-27,3 11 4</inkml:trace>
</inkml:ink>
</file>

<file path=ppt/ink/ink19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3:44.609"/>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38 830 21,'6'35'47,"-1"10"0,3 14-2,-1 8-17,1 4-12,2 6-9,3-1-15,1 3-31,0-13-7,1-13-1,-2-23 0</inkml:trace>
  <inkml:trace contextRef="#ctx0" brushRef="#br0" timeOffset="187">152 423 32,'-28'-50'36,"-5"9"-4,2 15-20,6 12-46,1 4 0,13 14-3</inkml:trace>
  <inkml:trace contextRef="#ctx0" brushRef="#br0" timeOffset="359">452 1207 33,'3'70'45,"-5"-20"2,-1-24 1,1 0-24,-4-67-9,9-5-6,7-11-2,8-7-5,6 0 4,6 8 0,4 15-3,4 23 2,0 19 0,0 12-5,0 16-4,-2 10-4,3 6-14,-1-1-15,-1-5-14,4-6-2,0-12 2</inkml:trace>
  <inkml:trace contextRef="#ctx0" brushRef="#br0" timeOffset="719">1081 188 33,'26'16'46,"-1"19"2,1 24 0,-1 16-29,-3 16-6,1 10-5,-4 7-10,-4 5-8,-4-5-25,1-10-12,-7-17-1,1-14 2</inkml:trace>
  <inkml:trace contextRef="#ctx0" brushRef="#br0" timeOffset="922">1097 734 27,'-13'-9'39,"19"23"4,10 3-4,2 0-29,6-3-8,10-2-5,7-1-4,8-3 1,6 0-2,3-5-1,2-3 3,1 0 0,-2-1-1,-5-3 4,-6-1 2,-10-1 2,-8-1-1,-11 0 0,-9-3 1,-10-3-3,-6 1 2,-5 2 2,-5-2 0,0 2 0,1-1 3,0 2 0,4 1-1,2 3 2,1 0-1,8 5 0,-3-8 3,1 0 1,2 8-3,0 0 2,-8 10 2,1 3-1,-3 4 1,1 9 1,-1 7-4,2 6-1,3 1 3,6 8-2,4 1-4,10 0 1,8-5-6,8-13-11,7-9-20,7-8-18,3-12 1,4-13-3</inkml:trace>
  <inkml:trace contextRef="#ctx0" brushRef="#br0" timeOffset="1500">2228 756 34,'8'-11'40,"-5"-4"4,-4 0-16,-5 5-4,-4 10-8,-3 8-8,-4 9-4,-1 8-3,0 7 1,1 8 0,4 5-2,3 1-1,4-8 1,7-3 1,5-10-1,5-11 1,6-13 1,3-13-3,2-13 2,2-7 2,0-6-4,-1-6 1,-3-1 1,-2 4 2,-5 7-3,-3 8 3,-2 12-1,1 1 1,-4 37 3,3 13-1,2 14-1,4 15 0,1 5 2,3 8-3,1 5 0,0-1 1,-4-2-4,-4-9 0,-9-10 0,-8-12 0,-10-10 0,-10-9 0,-9-16 0,-8-13 0,-5-15-49,0-10-3,1-12-1,9-11-2</inkml:trace>
  <inkml:trace contextRef="#ctx0" brushRef="#br0" timeOffset="1953">2576 763 30,'35'13'43,"-6"9"5,-11 3 1,-8 2-22,-4 2-12,-6-4-2,0-6-5,-3-5-1,-2-4 0,2-1-3,-3-23 0,2-5-4,3-8 0,3-6 0,5-4 0,5-2 0,5-5-13,6-1-35,7 6-4,2 3 1,4 11-5</inkml:trace>
  <inkml:trace contextRef="#ctx0" brushRef="#br0" timeOffset="2187">3110 702 57,'14'15'50,"-5"-5"0,1 0 4,-22-17-30,1 4-8,-4-1-12,-3 2-4,-6 6 0,0 4 0,-2 8 0,0 11 0,3 8 0,4 0 0,7 2 0,5 2 0,9-4-2,6-8 0,7-10 0,5-14-1,3-10 1,3-5 1,0-6 0,-4-9 1,-3-8 1,-5-2 2,-3-2-1,-3 2 2,-5 4-1,-3 5-3,-4 11 0,2 1 0,-1 37 0,0 8 0,3 9 0,4 5 0,5 6-3,2-4-33,4-15-17,7-13 2,0-20-4</inkml:trace>
  <inkml:trace contextRef="#ctx0" brushRef="#br0" timeOffset="2594">3290 13 82,'-1'-24'54,"6"63"-1,1 15 0,0 11-40,2 12-13,4 12 0,0 2 0,1-1-30,2-4-22,-5-15-3,0-16 0</inkml:trace>
</inkml:ink>
</file>

<file path=ppt/ink/ink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16:07.046"/>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2596 3557 5,'4'-12'13,"-5"1"-1,-3 1 1,-2 0 1,-1 1 0,-3 2 0,0 5-1,-2 1 0,-2 4-3,0 5-1,0 5-3,2 2-1,-1 4-1,0 4 1,2 2-1,2 3-1,4 0 1,2-1 0,5-3-1,2-1 3,5-5-2,3-3 3,3-9 1,3-9-1,1-5 0,1-6 0,-1-5-1,0-5-2,-4-4 2,-1 1-4,-4 2 0,-6 0 0,-6 2 1,-5 4-1,-6 5 1,-4 8 0,-4 4-1,-5 2 0,-2 4-1,-1 8 0,0 7-3,2 4 2,4 1 1,2 1-1,4 2-1,5 2 2,6 0-2,5-5 1,5-7 2,4-1 0,6-4-2,1-6 0,3-5 0,2-5 0,2-3 0,-1-3 0,-2-3 0,-5-6 0,-4-6 0,-4 3 0,-4 2 0,-3-1 0,-6 3 0,-2 2 0,-2 5 0,-1 8 0,1 6 0,0 3 0,2 2 0,3 6 0,4 4 0,1 3 0,3-2 0,5 0 0,3-2 0,4-1 0,5-2 0,4-7 0,0-10 0,6-5 0,2-4 0,0-5 0,0-5 0,-5-6 0,-4-4 0,-6 1 0,-5 4 0,-7 2 0,-8 5 0,-7 4 0,-4 10 0,-3 9 0,-1 12 0,0 7 0,0 3 0,2 5 0,5 2 0,4 1 0,6-4 0,4-2 0,7-5 0,3-2 0,7-3 0,2-4 0,3-5 0,0-4 0,0 0 0,-4-5 0,-3-7 0,-5-7 0,-5-4 0,-6-4 0,-7-4 0,-5-1 0,-5-5 0,-3 2 0,-2 4 0,-2 7 0,-2 7 0,3 6 0,2 7 0,2 7 0,6 9 0,2 4 0,3 3 0,5 2 0,6 1 0,6 0 0,5 0 0,3-7 0,2-3 0,2 1 0,3-7 0,-2-2 0,-2-8 0,-3-8 0,-3-5 0,-4-2 0,-6-7 0,-5-9 0,-5-7 0,-4 2 0,-5 0 0,-3 6 0,-6 6 0,0 7 0,-2 7 0,1 14 0,0 11 0,2 1 0,1 7 0,3 6 0,3 2 0,3-1 0,2-2 0,3-6 0,4-2 0,1-1 0,3-4 0,1 1 0,2-25 0,1-1 0,1-5 0,-2-5 0,-4-6 0,-3-8 0,-6-1 0,-3 5 0,-5 9 0,-7 3 0,-2 12 0,-1 11 0,3 10-10,10 9-44,5-5 1,10-4-2</inkml:trace>
  <inkml:trace contextRef="#ctx0" brushRef="#br0" timeOffset="5797">2140 3667 5,'-4'-9'35,"-1"2"0,5 7 4,0 0-23,-9-8-1,1 1 3,8 7-2,0 0-4,0 0 1,0 0 0,10-3-3,6 1 0,8 4-2,5 4-1,10-2-4,7-1-3,11 4 0,8 0 0,8 1 0,0-1 0,3-2 0,-1-7 0,-5 1 0,-6-4-35,-6-1-19,-15-7 0,-9 1-1</inkml:trace>
  <inkml:trace contextRef="#ctx0" brushRef="#br0" timeOffset="7125">0 3344 33,'8'5'36,"5"8"2,3 4-3,4 6-4,6 6-8,6 5-4,7 4-6,4 2-2,6 5-2,2 1-6,3 0 1,0-3-4,2-2 0,-1-3 0,-1-3 0,2-1 0,-2-4 0,-2-2 0,-2-3 0,-4-3 0,-6-5-5,-4-4-23,-5-4-23,-12-9 1,-9-3-2,-12-12 3</inkml:trace>
  <inkml:trace contextRef="#ctx0" brushRef="#br0" timeOffset="7454">243 3904 78,'-12'10'50,"0"1"1,22-25 0,7-8-37,12-7-3,11-11-11,12-9 0,7-9 0,11-7 0,2-3 0,2-3 0,-4 6 0,-5 2 0,-11 9-35,-6 13-19,-13 10-3,-9 12-1</inkml:trace>
  <inkml:trace contextRef="#ctx0" brushRef="#br0" timeOffset="8094">1288 3803 25,'-11'3'39,"-4"-4"3,4 3-15,-1 5-8,-1 2-1,1 3-6,0 4-2,3 7-2,1 2-2,5 1-1,2 1 2,3 1-1,5-5-3,4-2-9,3-11-21,6-4-19,0-13-1,2-7 1,-5-16 1</inkml:trace>
  <inkml:trace contextRef="#ctx0" brushRef="#br0" timeOffset="8313">1264 3528 91,'-20'1'47,"-1"3"-15,2 0-30,7 1-41,1-7-8,1 0-1</inkml:trace>
  <inkml:trace contextRef="#ctx0" brushRef="#br0" timeOffset="15547">2766 2 36,'-9'0'30,"-2"-3"0,1 3-3,1 0-5,0 1-4,9-1-4,0 0-4,0 0-6,0 0 0,0 0-2,0 0-2,0 0 2,0 0 1,8 9 1,0-4-1,3 3 3,3-1-3,5-2 0,6 0 2,5 2-1,5 1-1,2-1-2,4 2 1,-2-1-2,-1 1 2,0 5 0,-3 4-1,-2-2-3,-2 4 4,-1 2-1,-2 4-3,0 1 4,-3-1-1,-1 0 0,-3-1 0,-3 2 4,-2-3-3,-4 1 1,-4-3-3,-4 3 0,-4 1 0,-2 0 0,-4-1 0,0 0 0,-7-2 0,-1 1 0,-3 1 0,-4-2 0,-6-3 0,-3 1 0,-5 3 0,-3 1 0,-3 2 0,-1-1 0,-1-3 0,5 2 0,6 0 0,4-7 0,6-2 0,6-4 0,7-6 0,2 2 0,7-8 0,0 0 0,0 0 0,0 0 0,0 0 0,0 0 0,0 0 0,0 0 0,0 0 0,0 0 0,0 0 0,0 0 0,0 0 0,0 0 0,0 0 0,0 0 0,0 0 0,0 0 0,0 0 0,0 0 0,4 9 0,2 2 0,-6-11 0,0 0 0,0 0 0,0 0 0,0 0 0,0 0 0,0 0 0,7 8 0,1 0 0,-8-8 0,0 0 0,0 0 0,7 9 0,-2 3 0,1-3 0,1 2 0,1-6 0,2 2 0,0 2 0,1 0 0,-1-4 0,1-2 0,0 2 0,-1 2 0,0 0 0,0-2 0,0-2 0,0 2 0,1 0 0,0 0 0,-1-1 0,0-2 0,-1 1 0,-1 2 0,3-1 0,-3-3 0,0-1 0,0 2 0,1 0 0,-9-2 0,9 5 0,0 1 0,-9-6 0,0 0 0,8 8 0,1 2 0,-9-10 0,0 0 0,0 0 0,0 0 0,0 0 0,0 0 0,0 0 0,0 0 0,0 0 0,0 0 0,0 0 0,0 0 0,0 0 0,0 0 0,0 0 0,0 0 0,-9-4 0,1-1 0,8 5 0,-14 6 0,1-1 0,1 0 0,-2 2 0,1-1 0,1 2 0,-2-2 0,3-2 0,1 3 0,1-1 0,9-6 0,-9 7 0,0 0 0,9-7 0,-12 13 0,1 1 0,-1-3 0,-1-2 0,1 3 0,1-1 0,1-4 0,1 1 0,9-8 0,0 0 0,0 0 0,0 0 0,0 0 0,0 0 0,0 0 0,-2 11 0,2 0 0,0 1 0,0 1 0,3 2 0,0 6 0,2 1 0,-1-1 0,2 0 0,2 1 0,1 3 0,2 0 0,-1-1 0,0-1 0,1-3 0,-1 4 0,0 0 0,-1-2 0,-1-2 0,0 1 0,0 1 0,-1 4 0,2 2 0,1 1 0,0-1 0,2 5 0,0 3 0,0 1 0,0-2 0,-1 3 0,-2-1 0,0 2 0,-1 0 0,0-2 0,-1-3 0,-1 3 0,0 1 0,-1 3 0,2-2 0,-1 1 0,-2 1 0,0 1 0,-2 3 0,-2 0 0,-2 0 0,-3 1 0,-2 7 0,-3-2 0,-2 3 0,-1 2 0,-3 0 0,0 2 0,0-2 0,-2-4 0,-2-4 0,-1-2 0,-5 1 0,-2-2 0,-4 1 0,-3 2 0,-4 0 0,-3 2 0,-2 0 0,1-2 0,-1-9 0,4-4 0,3-4 0,0-12 0,7-8-10,6-1-47,0-12-1,7-6-1</inkml:trace>
  <inkml:trace contextRef="#ctx0" brushRef="#br0" timeOffset="18907">3689 761 22,'10'-2'46,"-1"11"2,-9 1-1,-6 9-19,-3 7-4,-4 7-6,-5 6-1,-6 4-12,-2 0-5,-8 0 0,-1 3 0,-3-2 0,-3-1 0,2-6 0,5-4 0,1-7 0,8-1 0,6-4 0,8-8 0,1 0 0,20-15 0,5 1 0,6 1 0,5 2 0,4 0 0,5 0 0,3 4 0,2 2 0,1 0 0,2-2 0,-1 1 0,-1-4 0,1-1 0,-3-3 0,-3-4 0,-3-4 0,-4 2 0,-5-2 0,-5-4 0,-5-3 0,-8-2 0,-4-4 0,-8 1 0,-7-4 0,-5-4 0,-7-6 0,-5 2 0,-2 2 0,-1-2 0,2 3 0,-1 4 0,5 3-54,9 6-2,7-1 1</inkml:trace>
  <inkml:trace contextRef="#ctx0" brushRef="#br0" timeOffset="19782">4058 776 13,'0'0'43,"0"0"1,-4-9 1,-1-1-15,5 10-8,0 0-4,-2 21-3,3 6-3,5 5-4,2 5-3,8 6-5,5 3 0,6 4 0,4-4 0,4-6 0,1-6 0,2-5 0,-1-1 0,-1-7 0,-1-5-35,-3-4-14,-6-4-4,-4-5 1</inkml:trace>
  <inkml:trace contextRef="#ctx0" brushRef="#br0" timeOffset="20079">4103 1411 48,'-15'1'47,"1"1"2,15-15 2,8-5-26,11-5-6,9-13-6,13-7-10,8-10-3,12-6 0,6-3 0,2-6 0,-2 4-46,-1 11-6,-11 7 1,-8 12-4</inkml:trace>
</inkml:ink>
</file>

<file path=ppt/ink/ink2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16:59.109"/>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223 546 65,'16'-19'53,"-12"4"-1,-1 1 1,-24 22-26,-10 5-22,-3 8-5,-3 6 0,2 11 0,3 6 0,6 3 0,7 4 0,10 0 0,8-3 0,10-5 0,10-6 0,8-10 0,11-10 0,7-10-52,5-15-3,5-12-1,1-15 0</inkml:trace>
  <inkml:trace contextRef="#ctx0" brushRef="#br0" timeOffset="234">611 589 112,'1'29'56,"-2"6"-2,-2 5-21,-1 7-33,-1 4 0,4-2-52,-2-6-3,6-10 1,-2-18-1</inkml:trace>
  <inkml:trace contextRef="#ctx0" brushRef="#br0" timeOffset="391">856 322 111,'15'-50'52,"-6"16"-6,-11 12-43,-6 8-48,-1 13-5,-3 3-5</inkml:trace>
  <inkml:trace contextRef="#ctx0" brushRef="#br0" timeOffset="625">1335 3 90,'19'-8'56,"-2"13"1,-4 21-5,-5 16-52,-6 16 0,-3 18 0,-4 13 0,-7 11 0,-3 4 0,-6-3-8,-2-11-49,2-14-1,0-23-1</inkml:trace>
  <inkml:trace contextRef="#ctx0" brushRef="#br0" timeOffset="828">1145 407 104,'2'23'56,"7"1"0,10 1-17,11-3-39,6-9 0,9-10 0,11-11-10,6-11-46,1-9-1,1-3 1</inkml:trace>
  <inkml:trace contextRef="#ctx0" brushRef="#br0" timeOffset="1000">1768 516 73,'5'39'54,"5"-4"3,1-1-2,0-4-39,7 2-16,0-3 0,5 1 0,3-8 0,7-8 0,4-15 0,6-15 0,10-17 0,7-11 0,6-11 0,4 0 0,-4 5 0,-6 13 0,-11 23 0,-16 25 0,-21 29 0,-19 27 0,-18 24 0,-15 18 0,-9 16 0,-10 4 0,1-1-26,7-4-37,8-14 1</inkml:trace>
</inkml:ink>
</file>

<file path=ppt/ink/ink20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3:47.812"/>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298 20 30,'-1'-14'42,"-10"4"4,-6 15-2,-8 11-26,-8 12-2,-3 20-3,-4 19 0,1 21-2,3 16-2,7 15-2,9 11-1,14 5-6,13-2 0,14-14-2,16-16-24,13-22-25,10-25-2,10-23-1,4-25 2</inkml:trace>
  <inkml:trace contextRef="#ctx0" brushRef="#br0" timeOffset="344">787 627 32,'-4'-10'43,"1"0"0,-16 14-6,-5 0-22,-3 4-8,-2 7-1,0 10-1,1 12-4,3 7 0,4 5 2,5 8-1,5 2-1,8-1 0,5-5-1,6-12 0,5-16 3,6-15-1,4-14-2,4-21 0,3-14 3,1-10-1,0-8 0,-1-2 1,-3 2 1,-4 6 1,-5 13 0,-4 17 2,-6 17-3,-2 15 1,-4 13 1,-1 14-2,0 9-1,2 7-3,2 2-5,2-7-16,2-8-28,6-7-2,2-16-1,4-17 0</inkml:trace>
  <inkml:trace contextRef="#ctx0" brushRef="#br0" timeOffset="750">1153 664 9,'1'54'32,"-3"-3"2,2-1-18,2-9-3,1-8 2,4-10 2,-1-15-2,-1 0 0,3-30 1,2-10-4,1-9 2,4-3-4,2-4-8,6-3-5,6 2-11,3 4-13,2 3-21,6 13-1,0 7 2</inkml:trace>
  <inkml:trace contextRef="#ctx0" brushRef="#br0" timeOffset="969">1732 677 6,'12'12'39,"0"0"3,-7-23-9,-3-5-13,0-6-5,-1-4-4,-1-4 0,-1 4 0,-3 1-1,-3 6-1,-3 6 0,-2 10 1,-3 12 0,1 15 1,-1 10-3,3 9-8,2 5 0,7 6 0,6 1 0,8-7 0,11-12 0,7-14-41,8-20-14,7-16 2,7-18-2</inkml:trace>
  <inkml:trace contextRef="#ctx0" brushRef="#br0" timeOffset="1859">2208 480 46,'-11'-7'42,"1"1"-1,-4 1-16,0-6-11,-3 0-6,1-1-2,0 7 0,0 7-5,2 7 2,2 8-1,2 5-2,4 12 0,4 7 0,3 7 0,3-3-2,4-4 4,2 0-1,2-7-2,2-8 1,-1-11 0,2-14 1,0-14-1,2-11 2,2-15 1,1-10 0,0-8 3,1 1 0,-1 7-1,0 11 2,-2 14 2,0 17-1,-4 17-2,0 15-3,-1 11-7,2 2-14,3-4-28,7 0-3,1-10-4,7-11-1</inkml:trace>
</inkml:ink>
</file>

<file path=ppt/ink/ink20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3:50.203"/>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0 866 42,'5'11'45,"-2"11"-2,3 16 3,-1 10-35,0 6-4,0 4-1,3 3-1,2-2-2,1-6 0,1-14-2,3-16 0,2-15 1,3-18-2,3-19-1,2-19 0,1-12 0,2-9-2,1-3 0,-2 4 2,-3 8-1,-4 12 2,-3 20 3,-5 21-3,-3 18 1,-4 15 3,-3 10-2,-2 12-1,0 5 0,-1 4-4,0 0-3,2-3-12,2-6-20,-1-13-7,6-11-2,1 2 2</inkml:trace>
  <inkml:trace contextRef="#ctx0" brushRef="#br0" timeOffset="375">624 883 18,'3'33'38,"1"10"4,-5 3 0,1-2-27,0 0-4,-1-6-3,2-4-3,0-11-1,2-8 1,2 1 1,1-35-3,3-10 5,2-6-1,3-5-1,1-2 0,2 1 0,2 7-1,1 8-1,-1 15 1,-1 15-6,-3 12-3,1 7-5,-2 8-11,1 6-19,2 0-12,-1-5 1,6-4 1</inkml:trace>
  <inkml:trace contextRef="#ctx0" brushRef="#br0" timeOffset="687">1150 897 18,'-16'-15'39,"-1"10"-5,-7 5-7,0 11-6,-3 12-7,1 7-2,3 8-4,4 7-5,6 0 0,5-6 0,7-7 0,6-13-3,6-12 3,5-17-3,4-17 1,3-17 2,2-15-1,1-11-1,-1-8 0,0-5 0,-3-1 1,-2 7-1,-3 8 5,-5 15-3,-3 16 2,-6 16 0,2 1 0,-10 51-1,1 14-1,-1 13-1,1 10-1,2 10-1,4 7 2,3-2-3,7-5-1,4-11 2,7-8 2,6-12-3,7-11 3,7-16 0,3-17-1,5-15 1,0-9 2,0-13-4,-3-10 0,-6-7 5,-8-4-4,-11-1-1,-9 4 1,-14 9-1,-10 11 0,-11 10 0,-4 17 1,-4 15-3,-1 10-1,3 12 2,6 8 0,8 7-1,8 0-1,12-2-3,7-8-7,10-10-16,6-6-19,2-17 0,5-6-2</inkml:trace>
  <inkml:trace contextRef="#ctx0" brushRef="#br0" timeOffset="1234">1913 925 15,'-3'12'43,"-2"4"2,-5 0 2,0-2-19,3-1-6,-1 0-4,4-23-9,4-4 0,5-2-3,3-3-1,5-7-2,4-5 2,4-4-10,7-1-16,4-3-15,1-2-15,5 2 0,-1 0-1</inkml:trace>
  <inkml:trace contextRef="#ctx0" brushRef="#br0" timeOffset="1547">2262 0 38,'9'-7'47,"3"22"4,3 19 3,0 16-25,5 21-6,0 15-10,3 15-13,-5 7 0,0 8 0,-7 3 0,-6-5 0,-8-6-10,-10-6-44,-11-17-4,-9-14 0</inkml:trace>
</inkml:ink>
</file>

<file path=ppt/ink/ink20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4:12.828"/>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300 0 42,'-15'1'40,"-9"6"5,-4 7-15,-6 9-15,-4 6-3,0 7 1,1 6-1,4 8-3,5 9 0,10 7-5,11 8 0,14 7-3,13 6 1,11 3-1,12-2-4,8-10-3,8-12-9,4-13-15,0-21-19,4-17 1,-5-22-3</inkml:trace>
  <inkml:trace contextRef="#ctx0" brushRef="#br0" timeOffset="250">967 463 0,'-7'-12'40,"-3"8"1,-10 3 1,-4 5-20,-5 5-10,-2 5-3,0 6-1,1 8-4,2 5-2,4 7 0,6 4 0,6 2-3,6 1 3,8-4-3,4-6 1,7-9 1,3-12 0,4-13 0,3-17 0,1-13 0,1-9 2,-2-10 1,0-4 0,-4-1 2,-4 4 0,-4 9 2,0 15-1,-4 14 0,1 0-1,-2 33-1,0 9-1,2 5-7,2 3-4,5 2-23,3-2-21,-2-13 2,3-6-3,-3-16 1</inkml:trace>
  <inkml:trace contextRef="#ctx0" brushRef="#br0" timeOffset="656">1218 450 7,'9'52'39,"-4"-2"4,3-1-6,-1-3-12,-1-6 0,-1-9-2,0-17-3,-1 1-3,4-36-2,1-8-11,1-11-4,6-9 0,3-5 0,5-1 0,7 3 0,4 4-41,3 5-13,4 10 0,1 4-2</inkml:trace>
  <inkml:trace contextRef="#ctx0" brushRef="#br0" timeOffset="875">1806 372 24,'13'27'42,"4"-1"1,-4-12 1,1-10-23,1-9-4,0-13-7,-1-7 0,-4-7-1,-3 0-1,-7-1-4,-8 6 2,-6 5-2,-5 14 0,-5 12 3,0 15-5,-1 13-2,5 13 0,3 7 0,10 4 0,10-3 0,9-9 0,11-9 0,10-15-32,6-18-25,7-13 0,2-15-1</inkml:trace>
</inkml:ink>
</file>

<file path=ppt/ink/ink20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4:14.281"/>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139 46 21,'9'0'42,"1"1"0,-18-16-14,-1 3-13,-3 1-4,-2 3 0,-3 7-4,0 8-2,-2 7-2,0 11-1,4 8-1,1 4-1,6 4 0,3 0-1,5-3 1,5-6-2,2-7 0,5-11 1,3-12 1,1-10 2,2-13 1,0-7 4,-2-12-1,2-4 3,-2-3 2,0 6 1,-3 6-2,3 12 1,-2 18-9,1 18-2,0 17 0,-1 13 0,4 9-10,5 3-42,0-6-3,5-9-1,0-18 2</inkml:trace>
</inkml:ink>
</file>

<file path=ppt/ink/ink20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4:14.843"/>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47 0 39,'-9'-6'46,"-3"9"-1,1 18 0,4 13-32,1 10-4,5 10 0,4 4-4,5 0-2,6-1-1,5-9 0,3-12 1,4-14 1,1-15-2,0-18 1,1-16 0,0-11 0,-3-10 0,-4-4 0,-3 0-1,-2 4 0,-3 6-1,-3 13 1,-2 14-1,1 1 1,-3 33 1,-1 10-6,3 5-3,0 7-12,2-1-27,5 0-7,-2-9 0,4-5 3</inkml:trace>
</inkml:ink>
</file>

<file path=ppt/ink/ink20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4:15.171"/>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4 800 32,'3'28'43,"1"14"3,-6 10-7,-2 3-20,2 1-4,0-7-2,2-4-2,1-9-4,2-12 1,2-15-2,0 1 0,4-38-1,1-7 0,0-7-5,3-6 0,3 1 0,1 5 0,0 11 0,2 12 0,0 15 0,-1 12 0,1 15 0,0 10-44,-3 3-9,6 2-1,-3-6 0</inkml:trace>
  <inkml:trace contextRef="#ctx0" brushRef="#br0" timeOffset="297">568 998 25,'-2'-25'46,"-6"5"3,-9 0-3,-4 5-15,-4 8-15,-4 7-5,1 9-6,2 13-2,4 10-2,5 9-2,8 4 2,9 1-1,9-3 0,9-8-2,6-9 3,6-18-2,2-19 1,3-21 0,-1-20 1,-2-15 0,-4-15-1,-4-9 1,-4-7 1,-7-1 0,-4 4 0,-6 11 3,-4 13-2,-3 16 1,-3 20-1,-3 23-3,-1 22 0,0 22 0,2 20 0,4 17 0,5 14 0,4 6 0,6 2 0,5-3 0,9-7 0,3-9 0,6-14 0,1-14 0,3-14 0,0-16 0,0-18 0,-4-13 0,-4-12 0,-4-10 0,-7-9 0,-8-5 0,-9-4 0,-8 2 0,-6 9 0,-7 12 0,-4 9 0,-1 17 0,0 15 0,4 15 0,5 11 0,7 12 0,9 6 0,7 3 0,8 1 0,8-7 0,4-9-16,3-12-36,7-8-3,-1-12 1,2-8 0</inkml:trace>
  <inkml:trace contextRef="#ctx0" brushRef="#br0" timeOffset="860">1223 1081 60,'12'3'51,"-14"7"1,-3 0-9,2-1-20,3-9-6,-12 9-8,4 1-9,0 0 0,8-10 0,0 0 0,0 0 0,0 0 0,0 0 0,0 0 0,-3-19 0,4-2 0,5-4 0,1-5 0,5-7 0,0 1 0,1 0 0,2 0 0,0 4 0,1 5 0,-2 6 0,3 7 0,-2 10-37,0-3-20,-1 2-1,-2-3 2</inkml:trace>
  <inkml:trace contextRef="#ctx0" brushRef="#br0" timeOffset="1266">1334 0 92,'17'31'56,"5"19"2,2 19-9,2 13-49,5 19 0,0 12 0,1 13 0,-5 6 0,-6 3 0,-10-3 0,-10-6 0,-11-5 0,-13-11-44,-15-14-17,-12-13 2</inkml:trace>
</inkml:ink>
</file>

<file path=ppt/ink/ink20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3:05.625"/>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32 0 15,'-1'11'30,"3"0"-3,0 0-3,-2-3-7,0 4 0,-1 1-5,1 1-3,-1 0 0,1 2-1,-1 2-1,0 3 0,0 1 1,0 3-2,0 3-2,-1 4 1,0 2-3,0-2 0,0 1 1,-1 3-3,1 5 1,0 2-1,1 2 2,0 2-2,0 5 0,0 3 3,1 5-5,1-1 3,-1 1 1,1-3-1,0-2-2,1-3 1,0 0 1,2 1 0,-2-5 2,0 3-1,0 0-4,0 0 4,-1 0 0,0-2 0,-1-2 1,-1-2-2,0 1-1,-1-2 3,1-5 2,-1-2-2,0 1-1,0-1-5,-3-2 1,1-5 1,-2-4 2,2 1-7,4-27-37,0 0-11,0 0 5,0 0 6</inkml:trace>
</inkml:ink>
</file>

<file path=ppt/ink/ink20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3:07.140"/>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0 3,'0'0'3,"0"0"-3</inkml:trace>
</inkml:ink>
</file>

<file path=ppt/ink/ink20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3:08.062"/>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18 1353 33,'-12'2'16,"4"-11"1,7-6-2,7-5-3,9-5-3,8-8 1,11-4 3,12-4 2,10-6 1,10-1 1,8-9-2,11-5-3,7-3 0,9-3 0,4-6-3,4-2 0,2-3-4,2 1-1,0 1 0,-3 1-4,-2 2 0,-7 9 0,-7 7 0,-10 5-13,-9 9-24,-10 11-15,-15 7 0,-10 11 0</inkml:trace>
</inkml:ink>
</file>

<file path=ppt/ink/ink20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3:09.046"/>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39 94 31,'0'29'20,"-1"-4"-2,2-2-2,1-3-5,3-5-4,1-7-1,-1 0 3,4-15-3,1-5 1,-1-3-2,0-1 1,-2-3-1,-2-2-1,-3 1-1,-5 4-3,-4 4 2,-3 4-2,-2 7 1,-3 9-1,0 8 0,0 5 0,2 3 1,3 0 1,4 0 1,4-2 0,4-4 3,5-8-1,6-7 0,4-8 1,5-5-2,3-7 0,2-6 0,1-4-1,-2-2 1,-2-1-2,-4 3 1,-9 1-1,-6 5-1,-9 5 1,-7 7-1,-6 10-2,-6 9 1,-4 6 1,0 8-2,1 5 1,2 3 1,5 2-1,7-2 2,7-8 2,9-4-1,7-13 1,8-10 1,5-11-1,5-10 0,0-6-3,-1-1-4,-1-2-22,-5 2-24,-9-1 1,-6 11-3,-11 6 3</inkml:trace>
</inkml:ink>
</file>

<file path=ppt/ink/ink2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17:00.656"/>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0 332 101,'32'4'53,"-5"12"2,-6 15-9,-4 11-46,-7 9-10,-2 3-40,-6-4-2,-1-10-2,-3-18 0</inkml:trace>
  <inkml:trace contextRef="#ctx0" brushRef="#br0" timeOffset="156">257 17 103,'-6'-17'51,"-5"16"-9,-5 9-33,-4 6-55,6 8-4,3 2-2</inkml:trace>
  <inkml:trace contextRef="#ctx0" brushRef="#br0" timeOffset="375">797 283 18,'-39'10'45,"-9"6"5,-9 2 0,-2 5-19,3 6-10,7 2 0,17 5-6,15-3-11,20 1-4,15-3 0,13-2 0,7-4 0,6 2 0,-4-3 0,-8-3 0,-13 2 0,-14 1 0,-18 1 0,-13 1 0,-11 2 0,-9-7-3,-4-3-58,3-4 0,7-9-3</inkml:trace>
</inkml:ink>
</file>

<file path=ppt/ink/ink21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3:12.250"/>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253 8413 12,'16'-6'15,"2"-4"-1,6-6 3,3-7 0,8-6 1,5-9-2,6-7 1,4-7-1,6-9-1,6-9-1,4-7 0,4-7-5,4-7 0,3-6 0,2-8-2,3-3-1,1-8 0,-1-3-1,1-6-2,-2-6 0,-2-4 2,-3-4-1,-3-5-2,-5-2 0,-7-4-2,-6-3 0,-10-1 0,-6-1 0,-9-3 0,-6 0 0,-10-2 0,-5-3 0,-7-1 0,-4-1 0,-6-4 0,-6-1 0,-4-2 0,-5-2 0,-5-3 0,-5 0 0,-2-1 0,-6-4 0,-3 0 0,-2 1 0,-2-1 0,-1 1 0,-2 2 0,-1 3 0,-4 3 0,-2 4 0,-3 5 0,-6 4 0,-3 3 0,-5 10 0,-2 8 0,-2 5 0,0 8 0,1 8 0,0 9 0,2 10 0,4 13 0,3 6 0,1 10 0,5 13 0,5 13 0,4 11 0,7 10 0,6 14 0,7 11 0,6 14 0,9 11 0,5 8 0,8 8 0,5 6 0,5 7 0,6-1 0,5 0 0,2-2 0,4-2 0,2-1 0,1-5 0,2-6 0,0-6 0,-2-5 0,-1-5 0,-4-3 0,-3-12 0,-4-11 0,-3-10 0,-4-8 0,-7-9 0,-4-11 0,-5-11 0,-5-12 0,-2-3 0,-5-7 0,-4-3 0,-2-1 0,-2 0 0,0 4 0,2 6 0,1 7 0,2 8 0,5 9 0,4 13 0,6 7 0,7 12 0,1 0 0,19 24 0,11 3 0,12 6 0,15 2 0,12-3 0,15 2 0,11-6 0,12-8 0,9-1 0,0-4-6,-2-7-50,-6-4-2,-12-1-2</inkml:trace>
</inkml:ink>
</file>

<file path=ppt/ink/ink21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3:13.718"/>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479 62 33,'7'-13'36,"-2"3"4,-11 1-10,-4 0-17,-4 0-5,-7 3 3,-5 2 0,-5 3 1,-2 7 0,-2 2-2,-1 8 1,1 4-2,7 6-2,7 3-2,11 6 0,10 6-3,10 4-2,11 1 0,11 1 0,4-1 0,6 0 0,-2-3 0,-2 0 0,-7-4 0,-5-3 0,-14-2 0,-12-1 0,-16-2 0,-12-4 0,-14-5 0,-11-2 0,-9-7 0,-5-5 0,5-4 0,6-7-32,10-11-28,17-6 2,17-11-1</inkml:trace>
</inkml:ink>
</file>

<file path=ppt/ink/ink21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3:14.234"/>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18 9 45,'22'-15'49,"-2"18"3,-1 23 3,-6 21-33,-6 21-4,-1 22-4,-8 17-14,-5 16 0,-5 5 0,-5-2 0,-1-4 0,-1-11-36,4-16-16,5-16 0,5-26-2</inkml:trace>
</inkml:ink>
</file>

<file path=ppt/ink/ink21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3:14.468"/>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12 45,'4'35'48,"-4"9"0,3 13-1,-4 4-18,3 1-14,10-5-5,6-8-1,9-9-5,4-12-4,6-16 0,4-18 0,6-13 0,-2-18 0,-3-12 0,-8-8 0,-8-6 0,-13 0 0,-12 3 0,-15 12 0,-15 12 0,-10 19 0,-8 20-47,-6 14-12,4 10 1</inkml:trace>
</inkml:ink>
</file>

<file path=ppt/ink/ink21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3:14.828"/>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164 0 60,'8'25'50,"-8"11"0,-2 10 2,-2 14-35,-6 8-7,-1 11 0,-5 8-4,0 5-6,-2-1 0,-1-2 0,2-4 0,2-11 0,2-13 0,2-14 0,3-19 0,0 0 0,5-62 0,1-21 0,3-20 0,3-17 0,8-13 0,6-7 0,8-1 0,9 8 0,8 12 0,5 14 0,1 21 0,-2 17 0,-6 17 0,-5 16 0,-12 12 0,-12 11 0,-13 6 0,-12 12 0,-9 2 0,-10 1 0,-5 5 0,-3-2-28,1-7-28,7-6-2,7-7 0</inkml:trace>
</inkml:ink>
</file>

<file path=ppt/ink/ink21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3:15.234"/>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0 233 63,'11'20'49,"-5"-1"3,1-2 2,2-2-33,0-8-8,4-4-10,4-9-3,3-4 0,2-9 0,4-8 0,2-4 0,0-5 0,0-3 0,-2 0 0,-6 2 0,-7 3 0,-7 9 0,-11 14 0,-9 10 0,-8 13 0,-7 15 0,-4 11 0,0 10 0,4 7 0,7 0 0,12 2 0,12-2 0,14-9 0,16-9 0,12-14 0,17-13-29,11-8-29,7-14-1,7-11-1</inkml:trace>
</inkml:ink>
</file>

<file path=ppt/ink/ink21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3:23.109"/>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30 18 20,'-11'-7'28,"1"2"-17,1-1-1,9 6-2,0 0 0,0 0-2,11 3-1,0 4-7,0 2-20,5 2-7,-5-6 0</inkml:trace>
</inkml:ink>
</file>

<file path=ppt/ink/ink21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43:26.171"/>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26 330 23,'-14'2'48,"2"0"5,22-8 0,11-4-22,13-7-4,18-1-7,14-9-20,18-2 0,13-6-8,13-5-42,1-6-5,4-3 1,-5-8-2</inkml:trace>
</inkml:ink>
</file>

<file path=ppt/ink/ink21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0:10.578"/>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17 180 54,'-9'-5'28,"1"-1"-2,8 6-4,0-10-6,4 0-5,1 1-5,9 4 1,5-2-4,7-2 0,7 1 0,8 1 0,8-1-1,8 1 1,8-3 3,9 0-2,6-2 1,7 1 0,6-1 0,5 1 1,4 2 0,3 1 0,-1 4-3,-2 3 2,-1 0-1,-4 4-1,-6 4-3,-7 1 3,-9 2-2,-8-2 0,-10 1 1,-7 0 1,-9 0-3,-7-1 0,-7-4 0,-6 0 0,-6-2 0,-2 1 0,-6-2 0,2 0 0,-9-1 0,0 0 0,0 0 0,0 0-26,0 0-26,9-2-2,0-6-2</inkml:trace>
  <inkml:trace contextRef="#ctx0" brushRef="#br0" timeOffset="25500">3075 2315 14,'-11'10'30,"4"-2"-14,0 0 1,7-8 0,12 2 1,4-6 0,5-1 0,6-6 0,7-5-2,7-3-3,8-5-3,9-1-3,9-7 0,9 0-2,8-5-1,8-4-2,9-2 1,6-3-2,4-5 2,4-1-1,3-4-2,3-1 1,2 0-2,0 2 2,-4 0-1,-2 3 2,-4 4-2,-2 1 0,-4 5 0,-5 2 0,-1 3 2,-3 4-1,0-1-1,2 1 0,2 1 0,4 1 0,5 1-1,3 2 0,4 0 2,7 0-2,6 4 1,6 0 0,5 4-1,2 1 1,5 2 1,4 1 0,4 2-2,3 0 2,2 0-1,4 0 1,4 2 0,2 3 0,0 0-2,1 2 0,0 0 2,-2 4 0,1 5 0,-1 1-2,-2-1 1,0-1 1,3 3 0,1 1 0,1 1 0,2-3 1,-1-1-2,-2 1 0,-2 3 2,-6-2-2,-8 0 0,-8 2 0,-12 1 0,-11 5 0,-13 1 0,-13 1 0,-13 2 0,-11 4 0,-11 5 0,-10 2 0,-11 2 0,-7 2 0,-7 2 0,-6 6 0,-7 5 0,-4 2 0,-5 0 0,-3 0 0,0 1 0,-2 2 0,-1 0 0,1-4 0,2-5 0,1 0 0,0-3 0,2-4 0,0-5 0,0-6 0,-2-5 0,0-2 0,0-4 0,-1 1 0,-5-12 0,0 0 0,0 0 0,0 0 0,0 0 0,0 0 0,0 0 0,-9-4 0,-1-3 0,-1-5 0,0-3 0,-1-1 0,-2-4 0,1-5 0,-1 0 0,2-3 0,2 2 0,0 2 0,3 3 0,2 2 0,1 5 0,1 0 0,3 14 0,-1 13 0,1 3 0,2 3 0,1 4 0,3 2 0,2 2 0,2-2 0,2-4 0,3 1 0,1-5 0,3-4 0,0-6 0,0-5 0,0-4 0,3-2 0,0-5 0,2-5 0,1-5 0,4-2 0,6-1 0,5-4 0,8 0 0,3-2-36,3-6-26,0 1 1</inkml:trace>
</inkml:ink>
</file>

<file path=ppt/ink/ink21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0:11.328"/>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8904 70 24,'-14'1'39,"1"0"2,30-3-1,16-3-24,12 0-8,16-4 3,15 2-3,18 0 0,18 2 0,15 2 0,14 1-1,11-1-1,10 3 0,7 2-5,3 1 1,-1-3 0,-6-2-2,-8 0-5,-11-1-20,-16-1-23,-8 1 0,-19-5 2,-10 1-2</inkml:trace>
  <inkml:trace contextRef="#ctx0" brushRef="#br0" timeOffset="5422">467 1951 14,'16'-3'40,"-8"0"3,-1 6-1,-5 6-20,-4 5-10,0 13-3,-3 13-1,-4 13-1,-3 14-1,-5 16 0,-4 13 0,-4 12-3,-1 7 1,0 6-2,-1 4-1,2 3 1,3-1 0,1 0-1,1-3-1,1-3 1,2-3 0,2-3 0,1-6-1,4-5 0,1-9 1,4-6 0,3-8-1,3-5 1,1-5 0,2-8 0,1-5 0,2-4-1,0-4 0,3-6 0,1-5 0,3-6 0,1-5-1,4-6 2,5-4-1,3-5 0,3-6 0,4-2 1,5-3 0,4-3 0,2-2 1,6-1-1,4 0 1,3 0-1,3 0 1,5 1-1,4-2 1,6 1 0,5 1-2,6-2 0,7-2 0,4 2 0,8 1 0,4 0 0,6 2 0,4 2 0,3 1 0,2 2 0,1 2 0,2 0 0,3 0 0,3-1 0,3-1 0,1-3 0,3 0 0,3-2 0,2-1 0,1-2 0,1 1 0,0-1 0,1 1 0,1 2 0,0-2 0,1 2 0,-1 1 0,3 1 0,1 0 0,0-1 0,1-1 0,0-1 0,0 0 0,0-1 0,-2 0 0,-2 4 0,0 0 0,-2 2 0,-1 2 0,-3-1 0,-2 1 0,-5 0 0,-4 0 0,-7 0 0,-10-2 0,-9-1 0,-12 1 0,-10-1 0,-14-1 0,-12 0 0,-12-1 0,-9 0 0,-9-2 0,-6-4 0,-8-2 0,-2-3 0,-3-5 0,-2-5 0,0-5 0,0-8 0,1-8 0,2-6 0,5-7 0,3-9 0,3-7 0,6-9 0,4-5 0,5-7 0,4-5 0,2-7 0,4-5 0,2-5 0,0-4 0,1-3 0,-4 0 0,0 1 0,-1 0 0,-4 0 0,-3 2 0,-2 5 0,-4 5 0,-1 7 0,-4 5 0,-4 4 0,-3 6 0,-4 10 0,-5 10 0,-5 6 0,-4 9 0,-6 6 0,-5 8 0,-5 7 0,-4 9 0,-5 3 0,-4 4 0,-4 7 0,-3 4 0,-6 2 0,-6 3 0,-3 2 0,-5 2 0,-6 2 0,-7-2 0,-6-2 0,-6-2 0,-4-1 0,-5-2 0,-4-3 0,-6-5 0,-5-1 0,-2-4 0,-5-2 0,-4-2 0,-5-2 0,-8-1 0,-5 0 0,-5 2 0,-5-1 0,-7 2 0,-7 4 0,-7 3 0,-5 1 0,-6 2 0,-5-1 0,-5 2 0,-4 1 0,-5 2 0,-3-2 0,-3-1 0,-5 1 0,-2 0 0,-2 1 0,-4 2 0,-3 1 0,-2 1 0,-4 3 0,-4 5 0,-2 3 0,-6 2 0,-3 6 0,-4 4 0,-4 6 0,-4 3 0,-1 5 0,1 6-22,1 10-29,3 3-4,4 3 0,0-2 1</inkml:trace>
  <inkml:trace contextRef="#ctx0" brushRef="#br0" timeOffset="40531">12345 3820 18,'3'-14'30,"1"4"-15,1 2-1,-5 8 3,10 12 1,-2 9 0,-3 12 0,-1 14-1,-3 13-2,-5 13-4,-1 14-2,-6 14-1,-6 12-4,-5 10-1,-6 7-2,-6 9 1,-4 4-1,-2 4 1,-1-1 0,1-2-1,3-6 1,5-6-1,6-8 2,6-14-1,9-10-1,6-13 0,5-8 0,4-13 0,4-7-1,2-8-1,2-8 0,1-4 2,1-2 0,-1-3-1,1-3 0,-2-2 0,0-1 0,0-3 1,2-2 0,4-3-1,3-3 0,4-2 0,7 1 2,4-1-1,8 0 0,6-2 2,7 2-1,6 0-1,7 2 2,10-4-3,7-1 1,7-2 2,9-3-3,8-2 0,10-3 0,7-2 0,7 0 0,5 1 0,7-1 0,6 0 0,4 0 0,2 1 0,4 4 0,4-1 0,4-2 0,0 0 0,6 1 0,2 0 0,1 2 0,4-2 0,2 0 0,0 0 0,2 1 0,1 1 0,3-1 0,0 0 0,4 1 0,4 1 0,2-3 0,2 0 0,5 0 0,2 0 0,-1 2 0,2 0 0,0 0 0,-1 3 0,-2 2 0,-2 2 0,-4 0 0,-2 1 0,-3-1 0,-1-1 0,-3 0 0,-1-2 0,-1-3 0,-1-4 0,0-3 0,-2-4 0,-2-2 0,-5 0 0,-4-1 0,-8-1 0,-9 1 0,-13 2 0,-12 1 0,-12-1 0,-13 2 0,-14 0 0,-14-2 0,-12-3 0,-12-2 0,-13-5 0,-9-3 0,-11-7 0,-8-5 0,-8-7 0,-5-7 0,-3-5 0,-3-8 0,-1-6 0,2-3 0,2-7 0,5-7 0,3-4 0,6-7 0,5-6 0,9-5 0,7-5 0,6-8 0,6 0 0,5 0 0,3 0 0,3 2 0,0 2 0,-2 3 0,-2 6 0,-5 3 0,-4 5 0,-6 2 0,-4 2 0,-5 4 0,-3 1 0,-5 1 0,-2 2 0,-5 3 0,-3 4 0,-4 6 0,-5 6 0,-5 2 0,-5 6 0,-4 6 0,-6 6 0,-3 6 0,-6 3 0,-5 2 0,-3 3 0,-5 6 0,-4 5 0,-6 2 0,-5 4 0,-6 0 0,-7 4 0,-5 5 0,-9 3 0,-8 3 0,-7 2 0,-7 2 0,-7 0 0,-5 1 0,-6-1 0,-5-2 0,-3-1 0,-3-2 0,-3-1 0,-4-1 0,-3-1 0,-5 1 0,-2 1 0,-6 0 0,-4 0 0,-6 1 0,-4 2 0,-6 1 0,-4 2 0,-2 0 0,-3 0 0,-2 1 0,1-1 0,1 0 0,0-1 0,3-1 0,-1 0 0,2-1 0,1 1 0,-1 1 0,0 0 0,0 2 0,-3 2 0,-1 0 0,-3 0 0,-3 2 0,-1 2 0,-3 0 0,-1-1 0,2 1 0,-1 0 0,2 0 0,1 0 0,4-4 0,4-2 0,1 0 0,5-1 0,2-2 0,3 0 0,1 0 0,1 2 0,1 2 0,2 3 0,-1 2 0,-1 5 0,-1 3 0,1 3 0,-1 2 0,0 2 0,1 1 0,2 2 0,6-3-34,1-5-21,4-4 0,0-11 0</inkml:trace>
</inkml:ink>
</file>

<file path=ppt/ink/ink2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17:01.562"/>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335 124 64,'8'19'53,"-3"8"-2,-2 13 2,-1 13-33,-3 8-6,-1 11-14,-3 7 0,-1 5 0,-5 5 0,-2-5 0,-1-4-13,1-8-35,-2-15-6,4-16 2,-1-20-3</inkml:trace>
  <inkml:trace contextRef="#ctx0" brushRef="#br0" timeOffset="188">17 640 49,'-18'-11'50,"0"2"-1,30 27 3,10 0-27,12 1-11,9-7-2,12-6-8,7-14-4,7-13 0,4-16 0,3-16 0,-1-12 0,-4-10 0,-3-6-5,-10-1-2,-7 4 0,-10 7 1,-12 15 2,-11 20 2,-9 21 0,0 0 3,-21 55 3,-2 15 1,-4 16 1,-1 14 1,-4 10 0,2 7-4,-3 2-3,2 0 0,1-7 0,5-12 0,4-16 0,8-17 0,7-25 0,12-24 0,11-22 0,10-22 0,8-10 0,5-2 0,2-1 0,-1 9 0,-5 13 0,-8 15 0,-9 19 0,-10 20 0,-9 19 0,-4 8 0,-5 8 0,1 5 0,3 1 0,7-2 0,7-8 0,9-12 0,8-18 0,7-12 0,6-17 0,1-20 0,1-17 0,-3-13 0,-5-13 0,-8-8 0,-10 0 0,-12 4 0,-11 15 0,-10 20 0,-10 23 0,-6 21 0,-1 23 0,6 23 0,6 13 0,13 10 0,14-2 0,13-10 0,15-12-34,17-12-24,8-21-2,12-17 1</inkml:trace>
</inkml:ink>
</file>

<file path=ppt/ink/ink22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0:30.687"/>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442 1056 47,'3'-30'49,"2"-1"1,-4-7 1,-2-4-22,-3 0-14,-5-1-1,-5 4-14,-9 4 0,-7 6 0,-7 7 0,-7 16 0,-2 16 0,-3 18 0,0 22 0,4 19 0,7 17 0,8 13 0,10 5 0,10-5 0,12-12 0,14-19 0,13-26 0,13-31 0,11-34 0,9-35 0,8-30 0,6-29 0,2-25 0,-4-21 0,-4-11 0,-7 2 0,-11 11 0,-10 19 0,-15 29 0,-14 42 0,-13 43 0,-11 51 0,-10 49 0,-9 44 0,-4 31 0,-2 25 0,6 11 0,10-5 0,15-11 0,18-25-14,18-32-45,18-37-2,16-32 0</inkml:trace>
</inkml:ink>
</file>

<file path=ppt/ink/ink22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0:31.359"/>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21 59 57,'-11'-2'52,"1"1"-1,10 1 4,11 4-21,7-5-28,13 1-6,9-2 0,10-5 0,7-2 0,4-1-34,-1 0-22,1 0 2,-10-1-2</inkml:trace>
  <inkml:trace contextRef="#ctx0" brushRef="#br0" timeOffset="203">133 189 88,'-5'26'51,"19"-8"0,11-8-5,12-7-73,18-4-22,10-7 1,16-2-1</inkml:trace>
</inkml:ink>
</file>

<file path=ppt/ink/ink22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0:31.875"/>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0 440 48,'7'-26'50,"3"-2"0,10 0-1,5-3-25,8-4-12,7-3-3,4-1-3,0 6-1,0 8-3,-4 13-2,-7 12 0,-8 14 0,-9 17 0,-6 16 0,-7 14 0,-2 10 0,-1 1 0,2-1 0,5-8 0,5-9 0,7-19 0,7-19 0,8-23 0,7-21 0,2-18 0,0-18 0,-5-14 0,-6-7 0,-8 0 0,-8 8 0,-7 8 0,-5 11 0,-5 17 0,1 19 0,1 2 0,9 36 0,9 3 0,9 0 0,12 1 0,7-3 0,14-1 0,7-10-9,8-4-50,8-6-3,2 0 3</inkml:trace>
  <inkml:trace contextRef="#ctx0" brushRef="#br0" timeOffset="843">1046 691 36,'-1'-13'42,"-2"3"4,-6 2-3,-4 3-28,0 2-6,-3 4-1,0 5-3,-2 6-1,-1 4-2,2 3-2,3 3 1,2-2-1,5 1-1,3-2 3,6-6-2,1 0 0,11-19 3,2-5 2,4 0-1,-1-6 2,1-2-1,-3 2 2,0 7 1,-3 11-3,-2 12-5,-4 9 0,0 7 0,-2 4 0,1 5 0,2 1 0,1-7 0,4-9-36,4-11-17,-2-15 0,3-8-2</inkml:trace>
  <inkml:trace contextRef="#ctx0" brushRef="#br0" timeOffset="1203">1275 631 41,'8'15'50,"1"7"0,-3 5-6,1 0-14,4 5-6,0-2-8,4 3-16,-1-5 0,4-4 0,1-7 0,4-7 0,-1-14 0,1-12 0,1-10 0,-2-8 0,3-8 0,-3-2-49,-4-2-9,-2 2 1</inkml:trace>
  <inkml:trace contextRef="#ctx0" brushRef="#br0" timeOffset="1546">1986 689 60,'5'-12'47,"0"0"2,-6 2-17,-4 0-11,-6 6-3,-4 5-8,-4 5-3,-3 7-2,-3 8-2,2 5 0,4 4-3,3 2 0,6-1 0,7-7 0,5-2 0,8-8 0,7-12 0,2-9 0,4-8 0,3-6 0,0-3 0,-1 2 0,-3 1 0,-3 7 0,-3 13 0,-3 11 0,-3 11 0,-4 14 0,-2 11 0,-2 9 0,-2 9 0,-5 4 0,-3-1 0,-7 0 0,-5-2 0,-6-6 0,-5-8 0,-5-11 0,-5-18 0,-1-16-37,3-16-22,5-19 0,9-18 0</inkml:trace>
</inkml:ink>
</file>

<file path=ppt/ink/ink22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0:33.906"/>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17 20 122,'-5'12'60,"-1"0"-1,2 0-45,4-12-14,-4-9 0,5-4-46,9-1-12,2-6 1</inkml:trace>
</inkml:ink>
</file>

<file path=ppt/ink/ink22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0:34.187"/>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272 0 94,'23'-2'51,"-10"10"4,-15 12-11,-12 15-33,-7 20-11,-9 13 0,-6 17 0,-2 12 0,0 6 0,6 4 0,7 0 0,10-11 0,9-13 0,12-15 0,12-17 0,12-17 0,9-17 0,8-15 0,2-17 0,3-11-28,0-11-32,-6-9 2,-10-4 3</inkml:trace>
  <inkml:trace contextRef="#ctx0" brushRef="#br0" timeOffset="250">31 383 110,'-24'5'56,"17"7"2,16-2-27,16-2-31,20-3 0,15-4 0,14-4 0,14-4-7,7-4-48,4-4-2,0-4-2</inkml:trace>
</inkml:ink>
</file>

<file path=ppt/ink/ink22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0:29.593"/>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28 4633 81,'-20'18'51,"12"0"2,10-9 0,11-11-36,17-8-17,18-12 0,23-15 0,21-17 0,22-17 0,22-18 0,22-15 0,21-18 0,18-15 0,16-17 0,13-13 0,11-13 0,8-11 0,5-15 0,3-13 0,2-9 0,-2-11 0,-1-4 0,0 0 0,-6 4 0,-4 9 0,-6 18 0,-10 21 0,-8 23 0,-7 26 0,-9 23 0,-9 22 0,-9 21 0,-7 17 0,-10 13 0,-7 13 0,-13 9 0,-13 6 0,-17 6 0,-18 8 0,-17 3 0,-20 4 0,-17 0 0,-17 0 0,-16 3 0,2 0 0,-31-2 0,-4-5 0,-7-4 0,-5-6 0,-3-5 0,-4-5 0,-1-7 0,0-3 0,1-3 0,3 1 0,3 2 0,5 2 0,6 3 0,5 5 0,9 7 0,0 1 0,20 14 0,11 4 0,10 3 0,13 6 0,12 6 0,7 4 0,7 2 0,2 3 0,-1 3 0,-9 3 0,-12 5 0,-15 3 0,-18 3 0,-17 4 0,-19 1 0,-14-2 0,-15-2 0,-6-5 0,-4-4 0,-4-9 0,7-10-32,9-8-29,13-8-1</inkml:trace>
  <inkml:trace contextRef="#ctx0" brushRef="#br0" timeOffset="8141">4998 3205 66,'-16'-25'48,"-2"2"-1,-8-5 2,-7 2-40,-1 6-4,-2 6 1,1 10-1,0 12-1,3 13-2,4 11-1,7 11 0,5 6 1,6 4-2,5 1 3,7-4-2,7-10 2,6-12 0,4-15-3,6-17 0,8-20 0,4-18 0,4-21 0,2-20 0,3-14 0,0-14 0,-1-7 0,-4 1 0,-5 3 0,-5 10 0,-8 19 0,-6 26 0,-9 30 0,1 1 0,-20 81 0,-5 22 0,-4 19 0,-2 19 0,1 8 0,5 0 0,6-6 0,7-14 0,13-14 0,11-19-40,6-19-18,9-16 1,4-17-1</inkml:trace>
  <inkml:trace contextRef="#ctx0" brushRef="#br0" timeOffset="8782">5681 3101 85,'0'0'49,"10"8"3,6-5-17,7-1-26,6-3-6,7-3-15,2-6-33,6 1-4,-3-5 0,-2-1-2</inkml:trace>
  <inkml:trace contextRef="#ctx0" brushRef="#br0" timeOffset="8985">5704 3202 103,'13'23'53,"8"-3"0,6-14-7,8-4-78,13-4-17,4-6-1,5-3-3</inkml:trace>
  <inkml:trace contextRef="#ctx0" brushRef="#br0" timeOffset="10735">6846 2810 18,'27'-3'49,"-6"6"2,-12 4-3,-9 5-17,-7 7-4,-11 3-6,-7 9-11,-11 3-10,-6 3 0,-9 3 0,-3 5 0,-3 0 0,0 0 0,3-1 0,8-2 0,10-4 0,13-2 0,17-6 0,16-8 0,18-8 0,16-7 0,16-10 0,11-7 0,6-7 0,2-5 0,-2-3 0,-4 0 0,-13-1 0,-11 3 0,-14-1 0,-15 4 0,-16 1 0,-12 2 0,-13-1 0,-8-1 0,-5-4 0,-4 0 0,0 1 0,0-1 0,7-1-40,9 5-21,11 0 1</inkml:trace>
  <inkml:trace contextRef="#ctx0" brushRef="#br0" timeOffset="11266">7210 2846 91,'9'13'54,"2"9"1,1 9-19,3 6-20,7 12-13,4 5-3,5 5 0,1 0 0,3-3 0,4-3 0,-2-9-12,0-10-42,-2-8-2,-4-11 0,-6-6 2</inkml:trace>
  <inkml:trace contextRef="#ctx0" brushRef="#br0" timeOffset="11485">7176 3337 95,'-31'5'54,"17"-7"3,14-10-8,18-12-49,16-11 0,21-8 0,17-6-40,13-10-15,10-5 1,3-2-1</inkml:trace>
  <inkml:trace contextRef="#ctx0" brushRef="#br0" timeOffset="11766">8209 3052 63,'20'8'54,"0"-1"-1,3-2-2,2-1-35,3 0-26,4-2-35,-2-6-4,3-1-2,-5-5 0</inkml:trace>
  <inkml:trace contextRef="#ctx0" brushRef="#br0" timeOffset="11953">8220 3102 70,'4'20'51,"9"-5"1,10-3-17,8-3-58,6-8-23,11-3-2,2-12-1</inkml:trace>
  <inkml:trace contextRef="#ctx0" brushRef="#br0" timeOffset="13891">10367 2349 32,'-2'-15'44,"1"4"4,0 0-19,-9 7-3,-2 4-5,-5 6-6,-2 10-1,-7 10-3,-3 15-3,-8 14-1,-4 23-7,-6 22 0,0 26 0,-2 21 0,7 20 0,5 16 0,10 10 0,15 2 0,14-9 0,16-16 0,17-22 0,14-24 0,10-32-8,13-32-48,12-28-2,5-30 0</inkml:trace>
  <inkml:trace contextRef="#ctx0" brushRef="#br0" timeOffset="14532">10797 2888 27,'9'-10'44,"-5"-1"4,2 1-15,1-2-5,1-3-5,4 1-8,1 0-3,5 2-6,1 2 0,2 4-3,-1 1-2,2 7 1,-2 6-2,-1 7 1,0 10 1,-3 10 0,-1 9 0,-1 8-2,2 5 0,0 3 0,-1-1 0,1-1 0,2-8 0,-2-9 0,2-11 0,0-10 0,-1-13 0,0-13 0,-3-11 0,0-11 0,-3-12 0,-1-8 0,-5-9 0,0-5 0,-5-1 0,-4 4 0,0 3 0,-3 8 0,-1 9 0,2 14 0,1 11 0,2 1 0,15 30 0,9 1 0,10-1 0,8 3 0,10-6 0,8-6 0,10-5 0,3-7-46,-1-10-12,-1-1 2</inkml:trace>
  <inkml:trace contextRef="#ctx0" brushRef="#br0" timeOffset="15703">11745 3228 88,'0'0'48,"-7"11"3,0 5-16,1 6-22,-1 5-7,2 5-2,3 4-1,2-1-6,5-2-6,0-5-26,3-12-14,5-7 0,1-14-2</inkml:trace>
  <inkml:trace contextRef="#ctx0" brushRef="#br0" timeOffset="15891">11901 3071 81,'-15'-8'50,"2"10"-24,-2 0-25,-1-3-40,7 2-8,4-11 1</inkml:trace>
  <inkml:trace contextRef="#ctx0" brushRef="#br0" timeOffset="16203">12718 2827 73,'12'-8'53,"-11"23"0,-2 8-2,-6 7-35,4 10-7,0 6-9,0 4 0,1 3-7,-1 1-38,1-9-8,1-7 0,-2-13 1</inkml:trace>
  <inkml:trace contextRef="#ctx0" brushRef="#br0" timeOffset="16407">12526 3080 78,'-14'0'51,"14"0"0,19 6-1,10-3-41,12-5-14,11-5-38,9-12-3,11-3-3,3-9-1</inkml:trace>
  <inkml:trace contextRef="#ctx0" brushRef="#br0" timeOffset="16672">13290 2823 47,'18'-9'46,"-2"-3"0,1 0-14,2 2-9,1 1-6,5 2-6,0 3-3,1 5-2,-2 3-1,-3 8-1,-4 5-1,-4 6 0,-5 5-1,-3 7 0,-4 4-2,-1 3 0,-1 2 0,1-2 0,1-1 0,1-3 0,3-6 0,1-6 0,2-8 0,2-7 0,1-9 0,2-6 0,-1-4 0,0-5 0,1-4 0,0-4 0,-2-1 0,-1-5 0,-1-2 0,-1-3 0,0-1 0,-2-4 0,1 0 0,-2 0 0,1 3 0,0 4 0,-2 3 0,2 7 0,-1 5 0,2 0 0,3 16 0,5 3 0,2-1 0,7 2 0,6-4 0,3-4 0,8-5-28,5-4-28,4-6-1,2-3 0</inkml:trace>
  <inkml:trace contextRef="#ctx0" brushRef="#br0" timeOffset="17328">14216 2985 20,'-2'-9'46,"1"-1"1,-12 2 0,-4 2-17,-1 2-11,-3 3-7,2 7-2,-3 6-4,2 6-1,0 6-1,4 6-1,3 5 0,3 5 0,4 2-3,3-1-7,6-2-18,3-4-25,-1-8 0,4-3-1,-2-14 0</inkml:trace>
  <inkml:trace contextRef="#ctx0" brushRef="#br0" timeOffset="17578">13933 3160 63,'0'0'50,"10"9"-1,3-2-2,7-1-40,10 2-33,9-7-16,14-3-3,7-9-3</inkml:trace>
  <inkml:trace contextRef="#ctx0" brushRef="#br0" timeOffset="18016">11535 3904 45,'-5'16'49,"25"-2"1,23-9 3,25-8-26,23-1-9,21-8-5,25-2-13,20-6 0,19 2 0,18-6 0,14-1 0,6 0 0,6-2 0,2 0 0,-8 0 0,-8 7 0,-19 1 0,-20 10-4,-25 10-46,-30 7-4,-28 11 0,-36 8 0</inkml:trace>
  <inkml:trace contextRef="#ctx0" brushRef="#br0" timeOffset="18422">12595 4202 63,'19'-12'52,"10"5"-2,7-1 4,2-1-31,9 0-14,2 1-5,2 2-4,-4 4 0,-7 4 0,-11 4 0,-12 5 0,-13 8 0,-12 3 0,-10 5 0,-10 4 0,-7 3 0,-4 0 0,-2 0 0,-2-1 0,2-3 0,5 0 0,6-2 0,8-3 0,10-3 0,8-4 0,13-5 0,15-3 0,12-6 0,12-3 0,14-5 0,9-6 0,11-7-49,9-4-8,4-7 1,3-9-4</inkml:trace>
  <inkml:trace contextRef="#ctx0" brushRef="#br0" timeOffset="18953">14922 2057 44,'-2'-31'46,"1"10"0,9 17 3,7 18-30,9 16-5,11 18 0,9 19-1,12 18-3,4 18-10,5 18 0,-3 12 0,0 8 0,-8 3 0,-7 7 0,-10 2 0,-13 4 0,-16 0 0,-13 0 0,-19-4 0,-14 0 0,-14-6 0,-11-13 0,-5-10 0,-3-20 0,4-21-27,8-19-31,10-27-2,16-25-1</inkml:trace>
  <inkml:trace contextRef="#ctx0" brushRef="#br0" timeOffset="19735">16273 2842 40,'20'-10'48,"-3"10"2,-8 4 1,-5 10-25,-4 16-8,-5 11-3,-3 12-8,-4 9-7,2 7 0,-1 5 0,2 1 0,3-2 0,5-6 0,4-12 0,6-8 0,5-12 0,6-13 0,6-10 0,6-12 0,5-10 0,1-11 0,3-9-40,1-3-16,-8-8 2,-7 0 0</inkml:trace>
  <inkml:trace contextRef="#ctx0" brushRef="#br0" timeOffset="20016">16152 3154 75,'-28'11'52,"14"1"3,9-3-2,14-4-33,14 2-20,14 0 0,10 2-26,10-2-24,13 1-2,5-7-3</inkml:trace>
</inkml:ink>
</file>

<file path=ppt/ink/ink22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0:57.093"/>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74 987 54,'-19'-14'52,"0"-4"-3,3-2 4,5-1-27,2-8-11,9-3-9,10-6-6,16-8 0,15-8 0,20-4 0,21-3 0,19-3 0,20 2 0,15 3 0,10 3 0,4 7 0,-1 7 0,-8 5 0,-14 5 0,-17 6 0,-22 8 0,-21 7 0,-21 9 0,-23 3 0,-16 10 0,-19 6-47,-12 2-10,-8-1 3,-7-6-1</inkml:trace>
  <inkml:trace contextRef="#ctx0" brushRef="#br0" timeOffset="313">1171 43 82,'-9'-9'54,"0"-2"-1,4-1-9,-1 1-22,6 11-22,0 0 0,11-7 0,9 10 0,7 4 0,10 6 0,11 1 0,10 6 0,6-2 0,4-3 0,-4 1 0,-5-1 0,-10 0 0,-11 4 0,-19 6 0,-19 4 0,-19 8 0,-15 11 0,-11 5 0,-10 1 0,0 3-25,2-2-35,6-6-1,10-5-1</inkml:trace>
</inkml:ink>
</file>

<file path=ppt/ink/ink22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0:58.109"/>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149 148 61,'-6'-9'50,"-5"5"1,-3 7 1,-6 15-29,-3 9-14,3 15 0,1 16-9,4 14 0,4 8 0,5 6 0,8 2 0,8-4 0,9-12 0,10-15 0,9-23 0,8-26 0,7-23 0,7-25 0,6-25 0,3-22 0,0-17 0,-3-12 0,-6 0 0,-8 7 0,-9 14 0,-12 23 0,-12 31 0,-11 37 0,-13 34 0,-6 33 0,-7 26 0,-1 21 0,0 10 0,3 2 0,10-8 0,8-17-47,9-18-13,9-26-2</inkml:trace>
  <inkml:trace contextRef="#ctx0" brushRef="#br0" timeOffset="406">1253 408 72,'-14'-17'55,"-10"9"0,-11 10-1,-7 11-37,2 11-15,1 6-2,10 7 0,10 0 0,16 4 0,11-1 0,12-4 0,6-5 0,4-6 0,-1-3 0,-4-1 0,-11 0 0,-11 1 0,1 0 0,-31-3 0,-2-1 0,-3 0-39,-4-5-20,3-7-1</inkml:trace>
  <inkml:trace contextRef="#ctx0" brushRef="#br0" timeOffset="687">1309 691 83,'35'5'54,"0"-7"0,-2-13-1,-5-11-42,1-8-11,-5-7 0,-4 0 0,-9 0 0,-6 6 0,-10 6 0,-7 12 0,-9 15 0,-5 18 0,-2 11 0,3 9 0,6 9 0,8 6 0,12 1 0,10-7 0,19-6-4,13-12-50,15-11-1,11-12 2,10-15-5</inkml:trace>
  <inkml:trace contextRef="#ctx0" brushRef="#br0" timeOffset="1187">2127 81 25,'-9'-26'48,"-5"5"4,-4 5-13,-6 5-3,2 12-7,-5 11-9,4 18-14,0 12-6,5 13 0,1 8 0,5 10 0,5 7 0,1-1-16,5-7-36,6-7-3,0-11 0,3-9 1</inkml:trace>
  <inkml:trace contextRef="#ctx0" brushRef="#br0" timeOffset="1406">1802 424 86,'6'-10'45,"11"9"-3,5 1-24,10-1-34,10 0-12,6-2-2,4-1-4,4-3 5</inkml:trace>
  <inkml:trace contextRef="#ctx0" brushRef="#br0" timeOffset="1516">2339 368 50,'16'7'28,"-8"9"-2,-10 7 0,-6 8-5,-3 9-5,-3 3-1,2 4-5,2 1-2,3-2-2,6-7-2,6-11-2,4-13 0,6-15-2,5-11-1,2-13 0,3-9 3,2-3 0,-2-2 0,-1 5 1,-3 4 3,-1 10 1,-6 7 0,0 14 1,-6 10-2,-1 6-6,-2 2 0,-2 3 0,2 5 0,-3-4-34,0-5-19,5-5 0,1-1-2,0-23 1</inkml:trace>
  <inkml:trace contextRef="#ctx0" brushRef="#br0" timeOffset="1844">2820 114 103,'18'-43'57,"-7"17"1,1 0-21,-17 57-37,-8 15 0,-3 14 0,-2 10 0,-2 4 0,6 4 0,4 0-50,6-10-10,14-13 1</inkml:trace>
</inkml:ink>
</file>

<file path=ppt/ink/ink22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1:00.281"/>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7 227 106,'19'7'52,"-1"-6"1,4-11-16,4-7-30,0-5-7,2-5 0,-3-3 0,-1-1 0,-7 0 0,-4 1 0,-11 6 0,-10 11 0,-10 10 0,-7 14 0,-8 13 0,-3 8 0,-1 11 0,4 10 0,10 3 0,11-3 0,12-4 0,10-12-17,15-13-31,14-11-6,9-13-1,6-9 2</inkml:trace>
  <inkml:trace contextRef="#ctx0" brushRef="#br0" timeOffset="250">538 189 36,'15'-16'49,"-10"0"1,-7 3-11,-5 3-9,-5 0-10,-2 7-7,-3 6-6,-2 7-4,0 4 0,3 7-2,4 1-1,3 3-1,4 4 0,7 0 1,3-6 0,7-7-1,6-8 1,3-9-1,3-7 1,0-6 1,0-9 0,-3-5 1,-4-2 2,-4 2-4,-6 1 0,-4 5 0,-4 8 0,0 2 0,-6 27 0,3 8 0,0 9 0,2 9 0,1 13 0,0 11 0,1 7 0,0 7 0,-1 2 0,-1 2 0,-2 0 0,0-3 0,0-12 0,2-14 0,2-12 0,3-15 0,1 0 0,-4-27 0,23-32 0,2-8 0,3-2 0,1-7-16,3-6-35,4-6-5,-2-4-2</inkml:trace>
</inkml:ink>
</file>

<file path=ppt/ink/ink22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1:01.031"/>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48 0 147,'-2'24'60,"-7"-1"-12,-7-3-48,4-5 0,6-7-22,1 1-37,23-28-5,10-8 4</inkml:trace>
</inkml:ink>
</file>

<file path=ppt/ink/ink2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17:02.578"/>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290 399 59,'12'-13'47,"-16"0"-1,-13 7 3,-13 12-30,-11 8-12,-5 13 3,-1 9 0,7 11-2,9 5-8,15 6 0,15 1 0,16-2 0,11-5 0,13-4 0,5-9 0,1-8 0,-8-8 0,-8-3 0,-14-4 0,-15 0 0,-17 0 0,-15-5 0,-9-1 0,-10 2-16,0-5-44,4-6 0,7-4 1</inkml:trace>
  <inkml:trace contextRef="#ctx0" brushRef="#br0" timeOffset="4484">647 104 38,'8'-20'48,"-4"-1"-1,2 3 3,-2 4-30,-2 0-3,1 5-1,-3 1-3,0-1-7,0 9-6,0 0 0,0 0 0,-4 17 0,1 5 0,1 6 0,-3 10 0,1 12 0,-3 11 0,-1 10 0,-1 12 0,0 9 0,-1 6 0,3 2 0,2-5 0,4-8 0,3-10 0,5-19 0,5-17 0,3-20-30,-1-22-29,4-17 2,-1-16 0</inkml:trace>
  <inkml:trace contextRef="#ctx0" brushRef="#br0" timeOffset="4875">966 464 74,'0'9'49,"-4"6"1,-6 5-1,-3 9-38,1 10-2,1 7-2,3 8-1,4 2-6,8 4 0,6-5 0,8-5 0,7-11 0,9-13 0,3-17 0,5-15 0,0-13 0,-2-12 0,-6-11 0,-7-7 0,-11-5 0,-9-1 0,-15 4 0,-11 7 0,-11 13 0,-11 9 0,-4 12-4,-2 15-56,2 7 0,5 6 2</inkml:trace>
  <inkml:trace contextRef="#ctx0" brushRef="#br0" timeOffset="5297">1444 607 54,'26'38'51,"-3"8"-2,1 12 2,-4 10-32,-6 5-2,-4 10-7,-5 3-6,-5 1-4,-6-1 0,-2-6 0,-3-9 0,-1-10 0,0-16 0,-3-18 0,2-20 0,0-23 0,3-25 0,4-21 0,2-21 0,5-17 0,6-13 0,8-7 0,7-2 0,8 7 0,5 12 0,5 18 0,4 16 0,2 21 0,-1 17 0,-4 19 0,-8 13 0,-6 15 0,-9 7 0,-11 7 0,-14 4 0,-11 4 0,-12 3 0,-9 1 0,-6 1 0,-4-4 0,1-4-12,5 0-44,6-9-4,9-8 2</inkml:trace>
  <inkml:trace contextRef="#ctx0" brushRef="#br0" timeOffset="5734">1920 707 81,'15'27'52,"-4"-2"0,2-3 3,4-4-42,3-7-11,6-8-2,1-7 0,4-9 0,0-7 0,-1-6 0,-2-5 0,-4-5 0,-7-1 0,-10 4 0,-10 2 0,-9 10 0,-10 10 0,-7 13 0,-6 14 0,0 17 0,2 14 0,9 15 0,8 8 0,12 2 0,13-2 0,12-8 0,11-12-52,14-17-7,9-22 1</inkml:trace>
</inkml:ink>
</file>

<file path=ppt/ink/ink23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1:01.312"/>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429 293 54,'19'-61'53,"-9"3"-1,-12 1 3,-13 5-29,-7 15-11,-7 13-15,-3 19 0,-6 20 0,2 22 0,3 19 0,3 18 0,4 15 0,5 6 0,8 6-26,6-1-28,5-14-3,5-12-1</inkml:trace>
  <inkml:trace contextRef="#ctx0" brushRef="#br0" timeOffset="219">49 523 66,'-24'-18'52,"8"8"-4,6 0 1,11 2-26,11 2-17,12 0-4,10-2-2,12 1 0,9-1-1,6 2 1,4 2 0,-1 4-2,-2 5 2,-8 5 1,-8 8 1,-11 9 0,-12 9 1,-10 9 1,-7 5-4,-4 5 0,1 3 0,0 0 0,5-7 0,4-11 0,5-12 0,3-14 0,2-13 0,1-15 0,-1-15 0,-4-12 0,-6-7 0,-6-3 0,-6-4 0,-7 0 0,-8 5 0,-1 7-34,-2 10-23,-1 8 2,2 10-1</inkml:trace>
  <inkml:trace contextRef="#ctx0" brushRef="#br0" timeOffset="641">979 616 50,'10'25'50,"-8"-3"4,-4 0 1,-4-4-20,-3-6-24,2-3-11,-2-6 0,2 1 0,7-4 0,1-12 0,2-4 0,7-1 0,8-5 0,9-4 0,14-1 0,8-2-29,9-2-32,8 2 0</inkml:trace>
</inkml:ink>
</file>

<file path=ppt/ink/ink23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1:02.359"/>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203 499 79,'12'-25'51,"-8"2"1,-6 4-21,-6 8-11,-7 5-8,-4 11-6,-4 12-2,-5 11-4,-1 14 0,2 11 0,1 4 0,6 1 0,7-1-3,7-8 2,11-12 0,7-17 0,9-17 1,6-20 0,3-12-1,2-8 2,0-8 1,-3-4 0,-3 3 0,-5 5-2,-6 6 0,-3 6 0,-4 9 0,-3 9 0,-1 1 0,-7 27 0,-3 6 0,2 7 0,0 4 0,0 5 0,2 2 0,1-6 0,5-5-45,5-8-9,3-12 1,6-10-3</inkml:trace>
  <inkml:trace contextRef="#ctx0" brushRef="#br0" timeOffset="375">514 657 21,'7'14'42,"1"6"2,-8-1-3,-1 3-30,2 5-42,-3-6-5,4 2-4,-4-7-3</inkml:trace>
  <inkml:trace contextRef="#ctx0" brushRef="#br0" timeOffset="516">712 383 111,'5'-37'59,"-10"10"-4,-4 9-25,-5 10-30,2 8 0,5 8-52,5 4-6,6 3 1,8 4-1</inkml:trace>
  <inkml:trace contextRef="#ctx0" brushRef="#br0" timeOffset="672">1091 519 66,'-9'-3'52,"-6"-1"0,-8 3 0,-7 4-23,-6 1-25,-2 8-4,-2 3 0,1 7 0,1 5 0,6 5 0,5 1 0,10-2 0,8-4 0,9-7 0,10-7 0,9-13 0,8-10 0,6-16 0,4-10 0,3-8 0,2-11 0,-1-15 0,-1-11 0,-3-5 0,-3 0 0,-4 9 0,-7 7 0,-5 17 0,-8 25 0,1 0 0,-20 70 0,-2 16 0,-1 12 0,0 9 0,6 7 0,4-7-4,8-11-53,11-14-6,10-16 1</inkml:trace>
</inkml:ink>
</file>

<file path=ppt/ink/ink23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1:03.562"/>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224 429 39,'5'-8'43,"-13"-4"5,-9 5 1,-11 4-22,-7 3-12,-2 6-4,0 1-2,7 7-2,6 2 0,12 5-7,11 2 0,12-1 0,9 1 0,7 2 0,2 4 0,-1 1 0,-6 2 0,-6-2 0,-11-1 0,-7-3 0,-9-2 0,-7-11 0,-4-11-30,-2-9-23,-2-13-1,1-4-1</inkml:trace>
  <inkml:trace contextRef="#ctx0" brushRef="#br0" timeOffset="328">369 0 80,'38'7'51,"-6"16"2,-13 11-16,-10 10-16,-5 14-8,-8 7-13,-8 9 0,-5 1 0,-2-3 0,-2-7 0,3-7 0,2-9 0,4-12 0,6-14 0,6-15-7,0 0-2,15-25 0,1-3 3,3-4 3,2-4 5,2 0 2,-3 3 3,0 7 3,-4 4 1,-2 7-11,-3 7 0,0 10 0,0 8 0,0 8 0,1 2 0,4 2 0,3 3 0,2 0 0,1-7 0,2-7 0,0-9 0,2-8 0,-2-7 0,0-6 0,-3-10 0,-2-6 0,-2-6 0,-5-1 0,-4-2 0,-5 0 0,-4 1 0,-6 1 0,-3 7 0,-3 9 0,-3 9 0,0 11 0,0 12 0,1 9 0,3 8 0,5 5 0,9 1 0,6-4 0,14-2 0,9-12-11,12-11-45,14-10-2,12-10 0</inkml:trace>
  <inkml:trace contextRef="#ctx0" brushRef="#br0" timeOffset="1031">1071 557 61,'21'8'50,"2"-5"-1,0-7 0,-1-7-29,2-2-5,-1-8-8,-2-1-3,-5-3-4,-6 3 0,-8 2 0,-7 8 0,-7 5 0,-6 10 0,-5 10 0,-3 11 0,2 9 0,4 8 0,6 7 0,11 1 0,9 1 0,13-6 0,13-7 0,7-12-23,7-13-32,7-12 0,3-16 0</inkml:trace>
  <inkml:trace contextRef="#ctx0" brushRef="#br0" timeOffset="1313">1733 160 78,'-1'-19'52,"-1"1"3,-2 42-2,-5 13-36,3 12-17,0 9 0,1 12 0,0 5 0,1 2 0,3-1 0,-3-8-13,0-9-41,0-8-3,-2-12 0</inkml:trace>
  <inkml:trace contextRef="#ctx0" brushRef="#br0" timeOffset="1516">1437 564 88,'1'-26'54,"12"7"-1,12 1 2,9 1-50,14 1-5,9 2 0,5 2-20,3-2-31,2 4-2,-4 0-1</inkml:trace>
  <inkml:trace contextRef="#ctx0" brushRef="#br0" timeOffset="1656">2196 592 88,'3'34'54,"-2"-2"1,-3-7-1,1-8-50,-1-5-28,0 0-28,2-12-2,-4-13 0</inkml:trace>
</inkml:ink>
</file>

<file path=ppt/ink/ink23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0:21.937"/>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346 444 7,'-9'2'38,"9"-2"-2,0 0-9,-11-5-13,1 1-6,10 4-2,0 0-3,0 0-3,0 0 2,4 11 2,0 5 0,3 6 2,-1 8 1,2 11-1,-1 12 1,0 12-1,-3 11-2,0 12 0,-2 10 0,-5 8-3,-2 10 0,-4 5 0,-3 6 0,-4 4 1,-4 0-1,-4 0 2,-2-4-2,0-6 2,-2-6-1,2-8 1,2-11-1,3-8-1,2-11 0,5-7 0,1-7-1,3-7 0,2-6 0,1-7 0,1-3 0,1-3 1,1-2-2,1-6 0,1-4 2,1-4-1,0 2-1,1-23 1,0 0 0,6 22 0,2 1 1,-8-23 0,0 0-1,22 8 0,2 2 1,-24-10 0,25 1-1,1 1 1,-26-2-1,26 0 2,-2 2-1,-1 3 1,-1-1-2,1 1 1,3 1-1,2-1 2,2 1-1,2-2-1,3-2 3,5-3-3,5 0 3,4 0 0,7-2-1,5-1-1,4 1 1,8 1-1,2 1-1,5 1 1,2 0-1,2 3 2,3 1-2,0 3 2,3-3-3,0 0 0,2 0 3,1 0-1,2 2-1,2-1 0,3-1 0,1 0 0,1 6 0,2 0 1,3-3-2,2 2 1,2-4 2,1 0 0,1 1-2,1-1 0,3-6 0,5 0 0,1-2 0,1 0 0,1-2 0,3 0 0,1-4 0,2 1 0,-2-1 0,-1 2 0,-3-1 0,0 2 0,-5-1 0,-3 3 0,-5 2 0,-6 1 0,-5-1 0,-4 1 0,-7 1 0,-6-2 0,-7 2 0,-6 3 0,-7-4 0,-6-1 0,-9 4 0,-6-2 0,-6 0 0,-5 1 0,-8 1 0,1 0 0,-25-2 0,0 0 0,0 0 0,0 0 0,0 0 0,0 0 0,0 0 0,8-27 0,-6 3 0,-5-1 0,-1-2 0,-2-3 0,1-7 0,-1-4 0,2-1 0,0-5 0,2-5 0,2-2 0,2-4 0,2-2 0,2-6 0,3-2 0,4-7 0,2-1 0,0-4 0,3-3 0,1-5 0,0-1 0,1 0 0,-2-3 0,-3 3 0,0 1 0,-1 0 0,-2 0 0,-2 2 0,-1 3 0,0 1 0,-1 1 0,-2 1 0,1 0 0,0 0 0,-2 4 0,1 1 0,-1 2 0,2 2 0,0 2 0,-1 4 0,2 3 0,0 4 0,0 4 0,-1 3 0,0 7 0,0 5 0,-2 3 0,0 7 0,-3 6 0,0 5 0,-1 4 0,-1 3 0,-1 2 0,0 0 0,1 9 0,0 0 0,0 0 0,-9-4 0,0-1 0,9 5 0,-11 4 0,1-1 0,0-1 0,-1 1 0,-1 1 0,-1-2 0,-3-2 0,-2 0 0,-4 0 0,-3-1 0,-4 0 0,-5-1 0,-3 1 0,-7 1 0,-3 3 0,-4-2 0,-5 0 0,-3 1 0,-3 0 0,-4 1 0,-4 0 0,-3 0 0,-5 0 0,-3-1 0,-3 1 0,-4 2 0,-4-2 0,-3 0 0,-5 2 0,-5 1 0,-1 0 0,-5 1 0,-3-1 0,-5 2 0,-3 0 0,-2 0 0,-3-2 0,-1 2 0,-3-1 0,-4 1 0,0 0 0,-4-1 0,0 0 0,-4 1 0,-4-1 0,-2 2 0,0-4 0,-2 1 0,-1 0 0,0 0 0,1-2 0,5 0 0,2-1 0,7 2 0,1 0 0,9 2 0,4-2 0,8 4-11,7 1-14,9 2-17,10 5-12,7 1 0,12 2 2</inkml:trace>
</inkml:ink>
</file>

<file path=ppt/ink/ink23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4:27.703"/>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8953 215 95,'16'3'47,"1"1"-1,-16-13-4,0-2-42,-7-1-4,-6-4-4,-3-2 2,-8 1 0,-5 0 3,-5 1 3,-10 1 2,-4 0 1,-6 1 1,-8 4 2,-9 2-2,-7 1 1,-9 0 1,-6 4-2,-5 1-1,-7 2-1,-8 2-1,-5 1-1,-7 1 0,-6 3 1,-9 2-1,-8-2-1,-11 0 1,-9 1 1,-12 0-2,-10 0 1,-10 0 0,-10-4 0,-9 0 1,-8 0 0,-5 0-3,-5-1 1,-3-1 2,-3 0 0,0-2-3,-1 0 2,0 2 0,-3-1-1,-2 0 1,-2 2 1,-1 3-2,-2 0 0,1 0 3,1 2 0,8 1-1,8 1 1,13 0-1,14-3-1,15-1 3,19-1-2,15-1-1,14-1 0,13-4 3,14 1-3,9-2 0,12-1 0,11 0 0,11-1 0,11-1 0,14 1 0,11 3 0,10-1 0,11 1-7,8 2-39,1 0-7,17-6 1,4-3-3</inkml:trace>
</inkml:ink>
</file>

<file path=ppt/ink/ink23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3:34.406"/>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 2170 20,'0'0'37,"0"0"4,0 0-20,0 0-3,0 0-2,3 12-5,4-1 0,4-1-1,0 1-2,6-2-1,-2-6-1,-1-4 0,-1-5 0,-1-4-1,-5-6-1,-2-3-1,-6 0 0,-5 1 0,-4 1-1,-2 4 0,-4 5-2,1 10 2,1 6 1,3 8-2,4 7 1,7 1-2,5 3 0,4-1 2,6-5 0,8-5 1,1-9-3,3-10 0,1-11 0,-2-7 0,-6-4 0,-6-1 0,-9-1 0,-11 3 0,-9 12 0,-6 12 0,-9 11 0,0 9 0,0 4 0,0 2 0,5 0-42,11-4-15,4-12-1,1 0 1</inkml:trace>
  <inkml:trace contextRef="#ctx0" brushRef="#br0" timeOffset="1062">288 2095 44,'-18'-6'53,"4"1"-2,-2 1-9,2 0-16,1 1-4,13 3-11,0 0-5,12 0-6,7-1 0,7 2 0,9 0 0,8 0 0,10 0 0,8-2 0,6-2 0,7 0 0,11 3 0,9-3 0,5 0 0,7-2 0,8 1 0,6 2 0,6 1 0,3 0 0,-1 0 0,-1 2 0,3 1 0,-1 0 0,-2-5 0,-4 1 0,-4 0 0,-5-2 0,-6-1 0,-6-1 0,-9-2 0,-9 2 0,-11 3 0,-12-4 0,-12 1 0,-12 0 0,-11-2 0,-14-1 0,-13-2 0,-13-3 0,-9 0 0,-8 1 0,-8 0 0,-7-3 0,-3-1 0,-1 1 0,-1 4 0,5 1 0,2 0 0,5 0 0,7 1 0,7 5 0,9 3 0,2 0 0,24-1 0,8 5 0,8 3 0,8 2 0,7 3 0,5 1 0,3 3 0,-1 5 0,-1 6 0,-5 1 0,-7 0 0,-8 4 0,-10 5 0,-11 3 0,-9 2 0,-11-2 0,-11 0 0,-9 2 0,-7 1 0,-4-2 0,-1-3-48,-2-7-17,2-9 0</inkml:trace>
  <inkml:trace contextRef="#ctx0" brushRef="#br0" timeOffset="2094">727 1517 45,'-14'-13'52,"5"-1"0,3-2 2,4-1-33,10 2-6,6-2-3,11 0-8,7 0-4,8 2 0,4 0 0,2 3 0,-2 0 0,-4 5 0,-5 6 0,-5 7 0,-7 8 0,-6 7 0,-3 9 0,-2 12 0,-1 9 0,1 6 0,3 0 0,0-1 0,3-4 0,2-7 0,0-11 0,0-19 0,1-20 0,-2-17 0,-3-14 0,-1-17 0,-4-10 0,-6-5 0,-2-1 0,-4 6 0,-3 6 0,-1 9 0,-3 10 0,1 17 0,4 11 0,1 1 0,12 9 0,4 1 0,7-1 0,6 1 0,7-2 0,1-11 0,8-4-6,-1 2-54,-1 2-4,-2-2 0</inkml:trace>
  <inkml:trace contextRef="#ctx0" brushRef="#br0" timeOffset="2719">1594 1590 57,'-2'16'47,"-2"1"-2,4 6 3,-2 2-33,4-3-15,4 2-16,3-5-32,7-4 1,-2-10 0,5-5 0</inkml:trace>
  <inkml:trace contextRef="#ctx0" brushRef="#br0" timeOffset="2875">1713 1398 90,'-23'-11'2,"-1"4"-1,4 2-2,1-1-46</inkml:trace>
  <inkml:trace contextRef="#ctx0" brushRef="#br0" timeOffset="3219">2106 1179 60,'20'-10'46,"9"-1"-3,0-4-7,5 0-66,5 6-13,-3-5-2,2 3-1</inkml:trace>
  <inkml:trace contextRef="#ctx0" brushRef="#br0" timeOffset="3406">2200 1313 104,'12'9'38,"9"-8"-37,7-5-2,4-10-49,10-5-4</inkml:trace>
  <inkml:trace contextRef="#ctx0" brushRef="#br0" timeOffset="3750">3177 1004 54,'13'-2'46,"2"17"-1,-6 7 0,-5 7-34,1 7-10,-1 7-18,2 4-29,-5-6 4,2-2-5,-6-7 2</inkml:trace>
  <inkml:trace contextRef="#ctx0" brushRef="#br0" timeOffset="3969">2995 1279 57,'-18'-14'49,"9"2"-1,7 0 4,11 1-37,11-2-6,10-3-7,8-5-4,9 1-16,7 4-28,0-6-1,3 0-3,-6-6 0</inkml:trace>
  <inkml:trace contextRef="#ctx0" brushRef="#br0" timeOffset="4172">3593 740 81,'13'-4'51,"6"-1"1,5-3-3,3-1-38,7 4-5,5 1-4,4 4 1,-3 0-3,-4 4 0,-10 8 0,-10 6 0,-12 6 0,-13 0 0,-10 2 0,-6 2 0,-5-1 0,-2-2 0,5-6 0,5-5 0,10-4 0,12 1 0,12-2 0,11 1 0,8-1 0,5 0 0,0 5 0,0 4 0,-7 3 0,-9-1 0,-12 4 0,-12 4 0,-15 6 0,-13 2 0,-7 1 0,-8-1 0,0-1-44,2 4-12,5-9 1,10-9-2</inkml:trace>
  <inkml:trace contextRef="#ctx0" brushRef="#br0" timeOffset="4625">4233 779 64,'-13'-5'51,"-8"6"-3,-3 15 1,-1 9-25,0 9-15,7 10-5,8 6-2,10 4 2,10-5-4,14-8 0,8-14 0,11-14 0,5-17 0,5-17 0,1-14 0,-3-9 0,-11-12 0,-12-2 0,-16 1 0,-16 5 0,-17 9 0,-18 9 0,-11 9-18,-4 9-42,-1 11-4,7 12 3</inkml:trace>
  <inkml:trace contextRef="#ctx0" brushRef="#br0" timeOffset="5250">4764 826 19,'13'-3'38,"1"9"3,-4 7 0,-3 7-27,-1 5-5,-4 4 4,0 3-2,-3-2 1,-1-1-1,-2-8-2,1-7 0,1 0 0,3-27-3,3-10-3,6-11-1,7-6-1,5-10-1,4 1-2,4 3 1,0 6 1,0 9 0,-2 13 0,-5 17 2,-7 14-1,-6 11-1,-5 6 4,-3 5-1,-3 1-3,-2 0 0,-1-7 0,2-9 0,2-9 0,0 0 0,8-22 0,3-11 0,6-11 0,5-10 0,6-13 0,5-2 0,5 1 0,1 3 0,-1 11 0,-2 18 0,-6 18 0,-6 23 0,-10 20 0,-5 11 0,-5 6 0,-2 5 0,-2-4-44,2-4-13,-1-11 0,1-10 0</inkml:trace>
  <inkml:trace contextRef="#ctx0" brushRef="#br0" timeOffset="5797">5022 1451 94,'-14'11'51,"38"-47"-1,15-13 0,17-12-40,12-10-10,15-11 0,13-2-11,7 2-25,2 2-15,2 7 1,-7 7-2</inkml:trace>
  <inkml:trace contextRef="#ctx0" brushRef="#br0" timeOffset="6031">6124 841 48,'-20'16'46,"-8"-1"1,-1 1-2,-2 2-29,0 0-7,3 5 1,5-1-5,7 0 0,6-3 1,9 1 0,6-1 0,7 0 0,2 0-6,4-2 0,-2-5 0,-2 2 0,-5 1 0,-7 1 0,-10 1 0,-7-1 0,-6 2 0,-8 0-18,-3 1-39,0-1-1,0-2 1</inkml:trace>
  <inkml:trace contextRef="#ctx0" brushRef="#br0" timeOffset="29953">3040 78 21,'10'-1'27,"5"2"-3,5-2-1,8 0-8,7 1-3,7-3-1,9-1-1,8 2-1,11 0 1,9-1 0,10 1-2,8 0-1,6-2 0,6 3-1,7 0-3,5-1-1,4-2-1,1 1 2,1-2 0,1 1-3,3-1 0,2-3 1,-2 1 0,0 0 0,-4 4-1,-3 0 0,-6 0-2,-6 5-7,-9 1-21,-9 1-15,-4 5-2,-10-5 2</inkml:trace>
</inkml:ink>
</file>

<file path=ppt/ink/ink23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3:45.968"/>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0 272 32,'2'-18'35,"4"-2"-16,3 1 2,3 0 2,2-1-2,4-2 2,3 2-6,2 5-3,3 5-1,-2 2-3,1 3-3,-3 4-3,-1 8 1,-6 8-4,-5 7 2,-5 8 0,-3 8-1,-4 15 0,1 6-2,0 7 0,2-2 0,3-4 0,5-2 0,4-11 0,5-12 0,3-17 0,4-16 0,-1-17 0,1-14 0,-1-13 0,-4-15 0,-4-8 0,-4-5 0,-4-2 0,-3 5 0,-4 6 0,-1 9 0,1 11 0,2 12 0,5 11 0,6 7 0,3 6 0,7 3 0,7 2 0,6-2 0,5-2 0,2-2 0,2 0-19,0-2-35,-7 2 0,-4 5-2</inkml:trace>
  <inkml:trace contextRef="#ctx0" brushRef="#br0" timeOffset="532">916 483 15,'10'-11'40,"-8"-4"5,-2 2-2,-8 0-19,-4-1-6,0 2-3,-4 5-1,2 8-3,-2 7-2,1 10-1,2 8-2,3 8 1,1 7-7,3 6 0,4 1-6,0-1-24,0-5-21,5-5 0,-1-12 0,3-9 0</inkml:trace>
  <inkml:trace contextRef="#ctx0" brushRef="#br0" timeOffset="782">687 533 75,'-8'-10'51,"18"15"-3,7-1 2,6-2-38,9-2-12,6-4-19,3-8-26,8-1-3,0-12-4,4 0 4</inkml:trace>
</inkml:ink>
</file>

<file path=ppt/ink/ink23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3:46.921"/>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21 228 93,'21'-3'51,"-4"3"0,-1 5-4,0 0-51,1-2-36,4 0-8,0-3-2,4 0-2</inkml:trace>
  <inkml:trace contextRef="#ctx0" brushRef="#br0" timeOffset="188">9 356 92,'-9'17'49,"9"-1"0,6-6-3,4-4-52,10-5-32,8-8-9,14-4-1,3-4-1</inkml:trace>
  <inkml:trace contextRef="#ctx0" brushRef="#br0" timeOffset="360">706 73 96,'-14'9'52,"-6"7"4,-5 8-5,2 7-51,-4 8 0,4 11 0,3 5 0,7 2 0,10-2 0,11-7 0,12-9 0,13-10 0,11-14 0,9-19 0,8-19 0,4-14 0,1-12 0,-4-9 0,-11-8 0,-13-6 0,-16 0 0,-18 11 0,-17 15 0,-20 12 0,-13 17 0,-6 17-58,-3 13-2,6 12 1</inkml:trace>
</inkml:ink>
</file>

<file path=ppt/ink/ink23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3:44.828"/>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193 826 76,'7'11'54,"-7"-11"0,-5-19-1,-1-13-35,2-10-18,-2-14 0,4-12 0,1-9 0,2-7 0,2-3 0,0-2 0,0 9 0,-4 10-5,-1 16-31,0 18-18,-6 14 3,1 1-2</inkml:trace>
  <inkml:trace contextRef="#ctx0" brushRef="#br0" timeOffset="250">25 349 9,'0'0'39,"0"0"4,0 0-1,-10-8-20,-1 1 0,11 7-2,0 0-2,0 0-4,0 0-1,0 0 0,0 0-13,0 0 0,0 0 0,-6 14 0,7 5 0,4 5 0,7 8 0,4 6 0,6 6 0,2 3 0,4 2 0,0-4 0,0-3 0,-3-9 0,-2-7 0,-3-17 0,-1-13 0,-1-14 0,1-17 0,1-14 0,3-14 0,7-11 0,1-6-29,-2 0-34,1 1 2</inkml:trace>
</inkml:ink>
</file>

<file path=ppt/ink/ink23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4:04.796"/>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42 15,'37'13'36,"2"-8"3,11-3-3,8-4-24,12-3-2,13-1 1,10 1-6,7-2-12,4-3-29,8 3-2,-3-4-2,5 2 1</inkml:trace>
</inkml:ink>
</file>

<file path=ppt/ink/ink2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17:08.875"/>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149 592 48,'-24'37'46,"-8"8"0,4 10 2,3 6-32,4 2-5,8-1 0,8-5-1,10-7 0,11-17-1,10-17-9,7-17 0,8-16 0,3-17 0,3-8 0,-3-13 0,-4-6 0,-9-2 0,-11 6 0,-14 7 0,-12 9 0,-15 12 0,-14 13 0,-6 15 0,-7 11 0,2 9-34,7 8-21,8 2 0,14 1-1</inkml:trace>
  <inkml:trace contextRef="#ctx0" brushRef="#br0" timeOffset="359">912 217 85,'-17'-49'55,"-7"4"2,-5 3 1,-8 5-58,5 10 0,0 11 0,4 16 0,3 17 0,5 17 0,3 17 0,5 13 0,3 16 0,1 11 0,3 7 0,-1 2 0,3 1 0,-4-4 0,-1-8-39,2-12-20,-1-19 1,1-16 1</inkml:trace>
  <inkml:trace contextRef="#ctx0" brushRef="#br0" timeOffset="593">525 626 145,'-1'-10'58,"1"0"-6,16 19-52,7-5 0,12-6 0,10-8-37,13-6-19,7-11 0,5-2-3</inkml:trace>
</inkml:ink>
</file>

<file path=ppt/ink/ink24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3:50.250"/>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2769 104 36,'12'-1'30,"0"1"2,-12 0-2,0 0-7,-13 4 1,-5 1-5,-8 0-6,-6 2-5,-11-4-2,-9 1-3,-11 2-3,-9-3 0,-12 0 1,-10 0-1,-10-2 1,-10 1 0,-8 3-1,-6-4-1,-7 1 2,-5 2 0,0-2-2,1 0 1,2 1 2,2-1-1,2-1 2,5 3 0,7 1-2,10-3 1,7-2 1,11 0-1,13 0-2,12-2 1,13 1-1,13-3 0,12-3 0,10 2 0,11 2-1,1 1 0,20-7 1,5 3 0,6 0 0,5-2 0,6 1 1,3-4-1,3 0 1,2 3 0,2 0 0,-1-1-1,-2 0 2,-2 2-1,-2 1 0,-4 2-1,-7 0 4,-3 1-4,-6-1 0,-4 1 0,0 1 0,-13 2 0,-2-10 0,0 1 0,-10 5 0,-3 1 0,-3 1 0,-4-1 0,-5 0 0,-2 6 0,-2 2 0,-3 0 0,-1 2 0,-2 1 0,-1 3 0,1 2 0,2 1 0,3 0 0,5 0 0,6 2 0,5 2 0,9-2 0,8 0 0,8 2 0,5 0 0,7 1 0,5 0 0,5-2 0,10-1 0,2-2 0,6-6-55,9-5-2,4-9 2,6 2 0</inkml:trace>
  <inkml:trace contextRef="#ctx0" brushRef="#br0" timeOffset="1734">1664 915 70,'6'-35'48,"-9"-2"0,-5-3-13,-7 1-23,-7 5-2,-4 4-3,-4 8-4,-4 10 0,-3 11-1,-1 11-1,-1 14 2,0 17-2,2 12-1,4 13 0,5 3 2,7 1-2,10-4 0,9-8 2,13-11-3,10-15 2,9-20 0,9-19 1,8-19-1,5-17-1,2-13 4,-1-11-4,-4-9 0,-4 1 0,-8 2 0,-7 8 0,-11 15 0,-10 20 0,0 1 0,-20 58 0,-3 16 0,0 14 0,2 13 0,3 8 0,6 3 0,7-3-22,8-9-32,13-14-2,6-19 0</inkml:trace>
  <inkml:trace contextRef="#ctx0" brushRef="#br0" timeOffset="2250">2169 840 52,'43'0'51,"1"-1"1,5 0-1,-1 0-32,1-3-15,1-1-36,-7-6-16,-3 1-1,-8-2-2</inkml:trace>
  <inkml:trace contextRef="#ctx0" brushRef="#br0" timeOffset="2437">2298 885 96,'9'22'52,"7"-6"-1,11-5-5,9-4-86,6-5-9,13-4 0,4-9-3</inkml:trace>
  <inkml:trace contextRef="#ctx0" brushRef="#br0" timeOffset="3109">3068 795 46,'4'10'51,"6"-5"-2,12 0 4,12 1-26,11-5-17,11-2-5,13-2-28,9 0-23,2-6-5,3 1 1,-6-5-2</inkml:trace>
  <inkml:trace contextRef="#ctx0" brushRef="#br0" timeOffset="3500">4232 474 51,'14'-1'48,"-1"16"1,-5 13 0,-4 11-27,-6 16-12,-4 7-3,-5 5-6,-4 1-10,-2-4-19,2-9-22,5-13 0,5-17 1,11-14 1</inkml:trace>
  <inkml:trace contextRef="#ctx0" brushRef="#br0" timeOffset="3687">4665 573 42,'-4'19'48,"-5"16"1,-6 9 0,-1 6-28,4 9-7,5-2-2,11-6-4,11-12-1,11-10-2,9-16-5,11-15 0,4-17 0,4-15 0,-4-14 0,-5-5 0,-13-5 0,-13-1 0,-18 2 0,-16 9 0,-17 12 0,-15 14 0,-7 19 0,-6 14-40,0 10-16,8 7 0,10 1-2</inkml:trace>
  <inkml:trace contextRef="#ctx0" brushRef="#br0" timeOffset="4171">5283 665 51,'14'1'45,"-4"3"-4,0 10 4,-2 6-36,-2 7-2,-2 5 3,-3 0-1,-2 1-2,-3-3-1,-3 1 3,-1-4-3,0-4 2,1-10-6,-1 1-2,9-25 0,6-6 0,8-9 0,6-9 0,7-6 0,5 1 0,2 3 0,1 7 0,-4 7 0,-5 12 0,-7 10 0,-6 12 0,-8 8 0,-3 2 0,-4 2 0,-2-2 0,1 0 0,1-6 0,2-6 0,1 1 0,9-19 0,3-2 0,1-2 0,4-6 0,5-8 0,4-2 0,5-3 0,3 0 0,0 4 0,-1 11 0,-4 11 0,-6 20 0,-9 18 0,-8 18 0,-12 11 0,-5 12 0,-2 2 0,-1-7 0,6-13-10,9-14-49,8-21-1,8-20-2</inkml:trace>
  <inkml:trace contextRef="#ctx0" brushRef="#br0" timeOffset="4843">6504 262 80,'16'8'53,"-13"21"2,-13 23-1,-19 20-41,-17 20-13,-11 16 0,-12 13 0,-11 10 0,-3 4 0,-2-3 0,5-1 0,5-10-20,10-17-33,16-16-2,14-25 0,20-20 1</inkml:trace>
  <inkml:trace contextRef="#ctx0" brushRef="#br0" timeOffset="5093">6775 915 57,'20'-11'49,"0"0"0,-36 17 1,-7 13-28,-5 4-15,3 7 0,4 3-2,9 7-2,9 3 0,10 2 0,11-1-3,8-1 0,3-5 0,2 1 0,-3-3 0,-6-1 0,-8-2 0,-12-2 0,-11-1 0,-10-2 0,-8-2 0,-7-10 0,-1-7-4,3-9-52,-1-13-3,7-14 2,6-14 2</inkml:trace>
  <inkml:trace contextRef="#ctx0" brushRef="#br0" timeOffset="5390">6951 690 48,'53'-25'49,"-4"4"-2,-2 12 3,-4 10-32,-8 5-5,-7 7-5,-12 3-3,-8 7-2,-9 1-2,-7 3 2,-4 2-1,-5 0 0,-1-2 1,4-1 0,3 0-3,6-1 0,7-4 0,8-7 0,11-4-6,8-3-41,5-10-5,7-5 0,2-11 0</inkml:trace>
</inkml:ink>
</file>

<file path=ppt/ink/ink24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4:05.687"/>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1 968 88,'-1'-21'50,"0"-15"1,3-17 1,0-16-48,4-15-1,1-12 0,5-11-3,3-3 0,1 3 2,-2 10 0,1 15-2,0 19 0,-1 28 0,2 27 0,3 30 0,1 28 0,1 25 0,4 18 0,0 12 0,2 5 0,0-3 0,2-6 0,-1-15 0,0-16 0,-1-25 0,1-23 0,0-27 0,2-29 0,1-28 0,-1-22 0,-1-17 0,-5-13 0,-4 4-22,-6 10-39,-7 19-1,-7 24 0</inkml:trace>
  <inkml:trace contextRef="#ctx0" brushRef="#br0" timeOffset="453">975 766 72,'-10'25'48,"8"-7"3,1 0-1,9-38-41,7-4-2,7-9-3,3-8-1,0-6 3,-3-3-1,-5 1-5,-6 10 0,-7 10 0,-8 12 0,-7 13 0,-7 15 0,-5 18 0,-1 14 0,1 11 0,1 7 0,7 2 0,8 0 0,8-5 0,10-6 0,12-14 0,9-11 0,14-10 0,9-11-52,4-13-6,5-6 1,-1-10 0</inkml:trace>
  <inkml:trace contextRef="#ctx0" brushRef="#br0" timeOffset="922">1395 776 58,'3'15'48,"5"0"1,0-8 3,6-11-32,4-6-13,1-7-1,1-6-1,-1-7 1,-1-4-2,-6-2-4,-4 2 0,-8 0 0,-7 8 0,-5 8 0,-6 11 0,-4 14 0,-3 16 0,0 13 0,5 13 0,6 7 0,6 5 0,9-1 0,8-6-11,12-9-33,13-13-12,6-15 3,9-13-2</inkml:trace>
  <inkml:trace contextRef="#ctx0" brushRef="#br0" timeOffset="1203">1977 713 29,'-7'-11'45,"-7"8"1,-10-1 0,-7 11-18,-5 11-10,-4 6-9,2 7-2,1 4 0,7 2-2,8-2 0,11-6-2,11-12 0,12-16-3,12-19 4,11-17-4,9-20 0,9-15 0,2-15 0,-1-12 0,-2-9 0,-6 4 0,-11 10 0,-11 17 0,-14 26 0,-12 29 0,-12 35 0,-7 35 0,-6 32 0,3 24 0,3 12 0,9 2 0,15-7-24,18-13-33,13-23 0,17-24 0</inkml:trace>
</inkml:ink>
</file>

<file path=ppt/ink/ink24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4:07.515"/>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387 129 75,'16'-5'56,"-6"5"-2,1 0 3,-13 11-44,-8 0-13,-6 4 0,-9 4 0,-8 2 0,-7 3 0,-5 6 0,-3 2 0,0-3 0,3 0 0,5 1 0,7-2 0,10 0 0,9-6 0,11-5 0,10-2 0,8 0 0,11-2 0,6-2 0,9-2 0,4-2 0,4 1 0,2-1 0,-3-4 0,-4-3 0,-6-6 0,-5-4 0,-10-9 0,-7-11 0,-9-8 0,-5-4 0,-8-5 0,-4 1 0,-5 4 0,-2 1 0,1 15 0,-1 14-12,5 10-47,0 0-2,16 19-1</inkml:trace>
  <inkml:trace contextRef="#ctx0" brushRef="#br0" timeOffset="453">711 16 78,'-6'-16'55,"5"27"2,5 6 1,6 13-51,5 8-7,11 12 0,7 3 0,9 4 0,5-2 0,2-2 0,1-3 0,-5-14 0,-6-7-52,-7-9-6,-12-7 1,-11-4 0</inkml:trace>
  <inkml:trace contextRef="#ctx0" brushRef="#br0" timeOffset="672">602 460 110,'-19'-2'58,"35"-17"-2,12-10-25,10-12-31,17-7 0,13-7 0,9-6 0,7 2-15,2 6-42,-6 13-1,-6 9-4</inkml:trace>
</inkml:ink>
</file>

<file path=ppt/ink/ink24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4:08.343"/>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34 0 134,'0'62'56,"-7"-13"-8,-3-13-41,2-19-46,0 1-19,13-53-2</inkml:trace>
</inkml:ink>
</file>

<file path=ppt/ink/ink24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4:18.281"/>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149 178 101,'9'-32'55,"-9"32"1,26 38-13,-9 15-43,3 15 0,-2 17 0,0 15 0,-2 10 0,-6 3 0,-3 2 0,-3-5 0,-2-8 0,-5-17-28,0-19-29,4-23 2,1 0 0,-7-70 1</inkml:trace>
  <inkml:trace contextRef="#ctx0" brushRef="#br0" timeOffset="219">24 157 77,'-23'-54'51,"14"10"2,14 14-1,1 1-36,22 41-10,21 14-6,15 12 0,24 12 0,13 10 0,6 11 0,-3 5 0,0 4 0,-13-1 0,-14-2 0,-19-4 0,-28 1 0,-29-4 0,-26-3 0,-24-3 0,-26-1 0,-18-6 0,-9-8 0,1-6 0,7-14-40,15-15-21,28-15 2</inkml:trace>
</inkml:ink>
</file>

<file path=ppt/ink/ink24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4:18.937"/>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20 617 94,'16'47'54,"2"9"1,-4 2-3,-2-3-52,5-5 0,4-15 0,3-19 0,2-21 0,0-14 0,-4-19 0,-4-11 0,-9-10 0,-9-5 0,-12-1 0,-10 4 0,-9 12 0,-7 8 0,1 18 0,2 15-17,3 14-44,9 11-1,10 7 1</inkml:trace>
  <inkml:trace contextRef="#ctx0" brushRef="#br0" timeOffset="422">525 528 71,'16'32'52,"-10"10"1,-6 5-2,-4 6-40,-5 4-3,-1-3-1,0-9-5,3-7-2,3-15 0,-1 1 0,15-47 0,6-7 0,5-11 0,7-5 0,2-3 0,2 2 0,-2 5 0,-1 14 0,-4 14 0,0 14 0,-5 13 0,-4 9 0,-2 12 0,-3 3-3,2 5-52,-1-3-6,-2-3 1</inkml:trace>
  <inkml:trace contextRef="#ctx0" brushRef="#br0" timeOffset="766">1075 107 101,'10'-22'56,"-11"43"-1,-4 9-12,-4 9-43,0 9-37,0 2-18,3 2 2,2-6-3</inkml:trace>
  <inkml:trace contextRef="#ctx0" brushRef="#br0" timeOffset="1078">1713 0 72,'1'36'55,"0"12"-2,0 11 0,-4 9-31,-1 9-22,-1 7-7,0 4-41,3-2-5,-6-5 0,-1-7 0</inkml:trace>
  <inkml:trace contextRef="#ctx0" brushRef="#br0" timeOffset="1234">1444 497 104,'13'-25'53,"12"4"0,11 7-10,15 1-84,5-6-12,15-1 0,9-8-2</inkml:trace>
</inkml:ink>
</file>

<file path=ppt/ink/ink24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4:20.437"/>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316 257 72,'13'-27'54,"-6"-3"2,-7 1-2,-11 7-35,-12 3-19,-5 8 0,-7 12 0,-7 19 0,-1 16 0,-3 12 0,4 14 0,8 7 0,12 4 0,13-4 0,18-8 0,16-17 0,20-16 0,13-23-4,17-16-45,10-12-5,3-12-1,1-8 0</inkml:trace>
  <inkml:trace contextRef="#ctx0" brushRef="#br0" timeOffset="250">917 185 54,'-15'-12'51,"-6"7"-2,-11 5 3,-2 4-28,-4 12-12,-1 11-6,0 8-4,2 8 3,5 3-5,8 1 0,11 0 0,9-6 0,11-12 0,9-14 0,9-15 0,8-15 0,3-12 0,2-12 0,-2-6 0,-4-5 0,-2 3 0,-9 3 0,-5 9 0,-7 10 0,-3 16 0,0-1 0,-9 35 0,1 9 0,1 7 0,3 9 0,3 2 0,5-6-42,6-6-16,5-15 0,4-12 0</inkml:trace>
  <inkml:trace contextRef="#ctx0" brushRef="#br0" timeOffset="609">1199 327 73,'-10'27'51,"2"5"1,-2 2-13,0 0-19,5 1-7,2-8-6,4-1-7,4-11 0,4-12 0,3-17 0,6-15 0,4-19 0,9-10 0,6-10 0,4-6 0,3 3 0,-2 6 0,1 15 0,-5 8-3,-4 15-53,-5 13-4,-6 14 1,-4 13 3</inkml:trace>
  <inkml:trace contextRef="#ctx0" brushRef="#br0" timeOffset="813">1674 165 36,'14'36'51,"5"-2"-1,2-7 4,5-11-21,5-7-9,2-12-17,4-12-7,-3-9 0,-4-7 0,-9-5 0,-9-2 0,-12 5 0,-10 12 0,-12 13 0,-8 15 0,-7 15 0,0 15 0,5 9 0,10 9 0,13 2 0,13-6-29,16-9-30,19-12 1,17-18-3</inkml:trace>
</inkml:ink>
</file>

<file path=ppt/ink/ink24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4:21.687"/>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291 480 72,'1'-19'52,"-5"2"-1,-11 2-1,-7 5-36,-7 11-10,-6 14 1,0 15 0,-2 15-3,1 11-2,5 7 0,6 2 0,8-2 0,9-8 0,11-12 0,8-17 0,10-22 0,9-19 0,8-17 0,6-11 0,2-7 0,0-1 0,-2 4 0,-1 11 0,-7 15 0,-6 21 0,-8 16 0,-6 19 0,-5 11 0,-3 3 0,0 0-12,2-4-44,4-16-4,5-15 1</inkml:trace>
  <inkml:trace contextRef="#ctx0" brushRef="#br0" timeOffset="422">737 0 75,'1'-12'50,"10"16"1,-1 15-14,1 17-23,3 20-2,0 18 2,2 21-12,0 10-2,2 6 0,1-3 0,4-9 0,4-17 0,6-20 0,3-22 0,0-27 0,2-22 0,-2-14 0,-7-15 0,-9-12 0,-12-6 0,-16 1 0,-13 5 0,-15 10 0,-6 12-4,-5 11-56,-1 9 2,8 13-1</inkml:trace>
  <inkml:trace contextRef="#ctx0" brushRef="#br0" timeOffset="781">1452 499 60,'-39'11'51,"2"9"-2,1 11-4,6 6-27,11 8-4,7 2-2,12 0-6,9-4-6,13-6 0,9-15 0,8-11 0,6-18 0,4-15 0,-1-14 0,-2-5 0,-10-6 0,-12-4 0,-16 1 0,-15 7 0,-13 17 0,-13 14-21,-10 13-36,0 11-1,2 6 0</inkml:trace>
  <inkml:trace contextRef="#ctx0" brushRef="#br0" timeOffset="1156">1840 558 48,'-3'-14'52,"11"22"-1,1 8 2,0 9-30,3 12-9,3 4-3,2 2-8,-1-2-3,2-3 0,1-8 0,0-7 0,0-11 0,1-10 0,-2-12 0,2-10 0,2-13 0,2-12 0,2-6 0,1-1 0,0 2 0,-1 9 0,-2 15 0,-4 20 0,-5 19 0,-4 22 0,-5 13 0,-1 6 0,2 5 0,-2-7 0,7-13-6,5-17-51,3-21-3,6-19 0</inkml:trace>
  <inkml:trace contextRef="#ctx0" brushRef="#br0" timeOffset="1484">2733 26 120,'13'-16'59,"-4"24"0,-6 18-42,-7 18-17,-2 22 0,-3 14 0,-2 13 0,0 8 0,-5-2 0,4-4-16,1-10-44,0-15-1,1-16 0</inkml:trace>
  <inkml:trace contextRef="#ctx0" brushRef="#br0" timeOffset="1625">2567 744 102,'-18'-52'55,"5"1"2,8 3-19,14 6-35,13 1-3,13 3 0,18 1-7,15 0-45,11-2-5,11 1 0,7-5 2</inkml:trace>
</inkml:ink>
</file>

<file path=ppt/ink/ink24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4:23.703"/>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384 0 72,'-4'20'42,"1"-2"-2,0-4-3,0-1-8,2 0-5,1-13-13,0 0-11,0 0 0,0 0 0,0 0 0,0 0 0,0 0 0,0 0 0,0 0 0,0 0 0,0 0 0,0 0 0,0 0 0,0 0 0,0 0 0,0 0 0,0 0 0,0 0 0,0 0 0,0 0 0,0 0 0,0 0 0,0 0 0,0 0 0,0 0 0,0 0 0,0 0 0,0 0 0,-8 16 0,-1 10 0,-1 9 0,-1 12 0,-2 16 0,-2 14 0,-1 9 0,1 12 0,-1 4 0,2-1 0,1-2 0,3-7 0,6-10 0,5-14 0,8-11 0,8-16 0,8-16 0,10-16 0,8-17 0,8-13 0,4-14 0,4-10 0,-4-11 0,-1-2 0,-11-3-41,-12 2-19,-13 6 3,-17 4 1</inkml:trace>
  <inkml:trace contextRef="#ctx0" brushRef="#br0" timeOffset="547">173 518 66,'-58'-16'52,"12"5"2,13-1 1,15 1-30,0 1-22,52 7-3,14 1 0,12-1 0,13-1 0,11-1 0,4 3 0,4-1-50,0 2-7,-5-1-1</inkml:trace>
</inkml:ink>
</file>

<file path=ppt/ink/ink24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4:24.437"/>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60 0 132,'0'44'56,"-5"-8"-29,-5-14-22,-8-15-55,3-13-11,3-14 3</inkml:trace>
</inkml:ink>
</file>

<file path=ppt/ink/ink2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17:09.968"/>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297 155 22,'14'-29'43,"-2"-1"1,-3 2-14,-7 1-1,-4 8 0,-9 4-9,-6 7-4,-9 7-4,-6 10-4,-4 9-6,-3 11-2,0 12 0,1 8 0,3 5 0,7 5 0,9 1 0,8-4 0,12-8 0,11-10 0,10-17 0,9-12 0,7-16 0,4-15 0,5-15 0,1-11 0,-2-8 0,-5-2 0,-7 2 0,-7 6 0,-8 13 0,-7 17 0,2 1 0,-18 42 0,1 11 0,3 12 0,6 9 0,4 3 0,8-6-49,13-8-9,4-15 1</inkml:trace>
</inkml:ink>
</file>

<file path=ppt/ink/ink25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4:32.953"/>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19 151 23,'-8'25'43,"4"13"3,-4 17-10,9 13-18,2 14-1,2 8 0,6 5-2,2-3-3,8-7-3,10-15-1,6-19-3,0-25 1,3-25-6,7-29 0,6-24 0,4-25 0,-7-21 0,-7-14 0,-3-6 0,-6 3 0,-6 7 0,-7 17 0,-11 27 0,-9 31 0,0 0 0,0 87 0,-7 19 0,6 25 0,5 19 0,4 11 0,3-2 0,14-6-13,8-15-43,2-25-3,8-24 1</inkml:trace>
  <inkml:trace contextRef="#ctx0" brushRef="#br0" timeOffset="390">1322 491 91,'-35'15'52,"-6"1"2,-3-2-2,-1 0-46,2 2-6,11 1 0,1 1 0,26 6 0,15 3 0,11 3 0,5 1 0,6 1 0,6 2 0,0 1 0,-5-1 0,-8 0 0,-9 5 0,-13 1 0,-11 2 0,-9 2 0,-17-7-8,-6-4-42,5-6-6,0-8 2,-2-10-2</inkml:trace>
  <inkml:trace contextRef="#ctx0" brushRef="#br0" timeOffset="656">1408 864 78,'53'-29'52,"-3"1"0,-11 0-10,-5-5-26,-7-2-5,-12-5-7,-3 4-4,-10 3 0,-15 7 0,2 0 0,-21 27 0,-3 13 0,4 15 0,4 16 0,4 9 0,7 7 0,16 4 0,14-1 0,11-6 0,12-13 0,8-16 0,7-14 0,2-16-21,0-15-33,-1-11-2,-6-13 1</inkml:trace>
  <inkml:trace contextRef="#ctx0" brushRef="#br0" timeOffset="1109">2077 533 114,'10'-3'56,"0"0"-2,-10 3-25,0 0-75,0 0-6,8-5-3,1 1-3</inkml:trace>
  <inkml:trace contextRef="#ctx0" brushRef="#br0" timeOffset="1250">2133 749 126,'-6'37'58,"0"-4"-1,-2-5-43,-4-8-14,8-6-55,1 1-5,3-15 1</inkml:trace>
</inkml:ink>
</file>

<file path=ppt/ink/ink25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4:34.734"/>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13 361 27,'-2'-33'47,"-2"2"2,0 6 1,2 8-30,1 1-1,7 30-3,4 12-4,9 14-3,3 12-3,8 13-6,5 10 0,3 9 0,2-2 0,2-4 0,-3-6 0,-1-10 0,-4-11 0,-3-19 0,-4-21 0,-1-21 0,-1-22 0,0-21 0,-1-19 0,2-14 0,2-8 0,-3-1 0,1 6-31,0 14-27,-4 17-2,-2 19 0</inkml:trace>
  <inkml:trace contextRef="#ctx0" brushRef="#br0" timeOffset="375">1071 930 25,'-1'-10'48,"-5"-2"1,-1-3 2,-5-2-20,-5-1-11,1 3-5,-2 5-6,0 7-2,1 8-7,1 13 0,2 11 0,2 9 0,3 10 0,4 4 0,4 5 0,1-3-42,1-3-12,4-9 1,0-11 0</inkml:trace>
  <inkml:trace contextRef="#ctx0" brushRef="#br0" timeOffset="609">744 1083 75,'-12'-8'49,"23"9"3,7 3-4,3-2-36,8-3-36,7-6-25,2-11 1,8-5-2,-2-14 1</inkml:trace>
  <inkml:trace contextRef="#ctx0" brushRef="#br0" timeOffset="828">1300 89 104,'15'-14'55,"6"3"1,7-2-16,4 0-40,3 0 0,0 2 0,0 3 0,-5 2 0,-8 6 0,-9 9 0,-11 8 0,-10 5 0,-9 9 0,-4 8 0,-2 2 0,0 0 0,3 0 0,7-7 0,11-6 0,10-6 0,13-5 0,9-10-28,8-4-31,9-3 2,3-5-1</inkml:trace>
</inkml:ink>
</file>

<file path=ppt/ink/ink25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4:36.109"/>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19 72,'13'9'58,"5"-2"-1,6 0-2,5-4-42,7-3-13,7-4 0,5-5-30,3 1-23,-4-4-4,-4 0-1</inkml:trace>
  <inkml:trace contextRef="#ctx0" brushRef="#br0" timeOffset="187">96 199 65,'7'29'50,"11"-12"-32,15-6-18,11-3-30,9-16-18</inkml:trace>
</inkml:ink>
</file>

<file path=ppt/ink/ink25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4:36.609"/>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0 725 65,'20'-32'52,"9"2"-2,3 0 1,6 0-35,4 5-12,-1 2-1,1 7 0,-3 10-2,-5 10 0,-8 13 1,-10 14-2,-8 13 1,-6 12 1,-3 12 2,0 10-4,1 2 0,6-3 0,5-9 0,8-11 0,9-19 0,7-20 0,7-25 0,3-21 0,-1-22 0,-2-14 0,-5-13 0,-8-10 0,-11-3 0,-9 3 0,-9 7 0,-4 10 0,-7 14 0,3 17 0,3 18 0,1 0 0,21 38 0,12 3 0,13 1 0,9-1 0,13-2 0,6-11-40,1-7-21,1-11 1</inkml:trace>
  <inkml:trace contextRef="#ctx0" brushRef="#br0" timeOffset="562">1078 1072 88,'-11'37'50,"0"8"1,-3-2-2,1 2-48,5-4-22,8-11-30,15-10 2,5-18-3,9-13 2</inkml:trace>
  <inkml:trace contextRef="#ctx0" brushRef="#br0" timeOffset="703">1303 841 71,'-7'-13'21,"-5"8"-21,-1 4 0,2 4-40,-3-4-5</inkml:trace>
  <inkml:trace contextRef="#ctx0" brushRef="#br0" timeOffset="906">1505 20 70,'16'-8'54,"5"3"-3,-1 1 2,3 1-36,0 6-7,0 3-10,0 7 0,-8 6 0,-7 5 0,-8 9 0,-8 7 0,-7 3 0,-5 1 0,-4-1 0,3-2 0,4-6 0,11-4 0,8-10 0,12-9 0,14-9 0,10-7-20,8-10-35,6-4-1,4-4-5</inkml:trace>
</inkml:ink>
</file>

<file path=ppt/ink/ink25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4:38.015"/>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225 611 87,'9'5'49,"-3"16"2,-7 13-5,-4 11-43,-3 8-7,0 6-19,1 5-23,-4-7-2,3-6-4,-3-14 4</inkml:trace>
  <inkml:trace contextRef="#ctx0" brushRef="#br0" timeOffset="188">0 826 99,'12'15'55,"7"-3"-1,12-5-7,13-9-47,13-8-28,11-9-22,5-13-2,4-7-1</inkml:trace>
  <inkml:trace contextRef="#ctx0" brushRef="#br0" timeOffset="453">693 141 80,'36'-36'52,"14"4"-2,7 3 3,4 5-43,3 10-2,-1 10-6,-5 11-2,-12 12 0,-13 13 0,-16 12 0,-16 9 0,-16 12 0,-12 7 0,-11 6 0,-9 4 0,-7 3 0,-2 0 0,3-5 0,5-3 0,8-10 0,16-8 0,15-9 0,18-12 0,20-11 0,16-12 0,20-11-31,15-9-27,11-10 3,7-5-2</inkml:trace>
</inkml:ink>
</file>

<file path=ppt/ink/ink25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4:38.890"/>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319 104 41,'27'-22'46,"-5"4"0,-11-1 3,-10 1-34,-5 4-3,-8 4-2,-6 7 1,-7 4-4,-6 10-2,-6 10 0,-2 11-2,-3 13 2,1 14-5,0 9 0,6 4 0,7-2 0,9-4 0,11-12 0,11-16 0,13-20 0,12-23 0,13-23 0,6-17 0,6-13 0,2-9 0,-1-2 0,-3 6 0,-8 7 0,-10 16 0,-11 19 0,-10 17 0,-10 20 0,-7 21 0,-7 12 0,-1 8 0,2 6 0,2-1-3,6-11-52,11-9-3,10-21 0</inkml:trace>
</inkml:ink>
</file>

<file path=ppt/ink/ink25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4:39.546"/>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343 8 21,'6'-16'47,"-17"19"3,-7 14-1,-10 17-16,-8 16-12,-4 22-3,-3 20-2,-1 19-16,2 16 0,6 13 0,8 2 0,10-2 0,13-9 0,11-17 0,15-19-44,15-21-11,14-25 1,9-22-2</inkml:trace>
  <inkml:trace contextRef="#ctx0" brushRef="#br0" timeOffset="329">649 468 72,'24'-1'55,"-8"8"1,-9 12 0,-13 8-40,-13 3-16,-5 6 0,-11 6 0,-8 7 0,-7 4 0,-3 2 0,-1-1 0,4-1 0,6-3 0,8-7 0,12-6 0,13-6 0,13-11 0,16-6 0,12-7 0,11-7 0,9-3 0,7-2 0,4 1 0,0-2 0,-3-1 0,-5 1 0,-9-5 0,-8-3 0,-10-3 0,-12-7 0,-9-8 0,-10-7 0,-9-5 0,-8-4 0,-6 1 0,-6 0 0,2 8 0,0 5-39,6 7-24,7 8-1</inkml:trace>
  <inkml:trace contextRef="#ctx0" brushRef="#br0" timeOffset="860">946 541 97,'27'15'56,"4"8"1,6 3-12,6 8-45,3 6 0,5 5 0,0 0 0,-2-3 0,-1-2 0,-5-3-31,-8-9-26,-2-4 2,-11-9-2</inkml:trace>
  <inkml:trace contextRef="#ctx0" brushRef="#br0" timeOffset="1094">1083 985 118,'18'-19'55,"8"-10"-1,10-17-26,8-8-28,9-7-16,6-3-36,-3-3-3,-2 0 1,-8 0 0</inkml:trace>
  <inkml:trace contextRef="#ctx0" brushRef="#br0" timeOffset="1266">1560 0 75,'28'30'58,"10"16"0,6 11 2,-1 11-56,8 15-4,-6 7 0,-3 9 0,-12 7 0,-13 7 0,-16 2 0,-17-2 0,-14-1-4,-17-5-57,-19-9-2,-15-7 0</inkml:trace>
</inkml:ink>
</file>

<file path=ppt/ink/ink25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4:43.718"/>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315 345 18,'4'-18'48,"-12"-2"-1,-7 6-7,-6 8-14,-9 0-4,-5 10-3,-5 1-6,-1 7-4,1 7-3,4 9 1,7 2-7,11 1 0,13 7 0,11 0 0,13 3 0,10 3 0,10-2 0,4-1 0,1 0 0,0 0 0,-6-7 0,-7-3 0,-7 0 0,-11-3 0,-11-1 0,1 1 0,-3-28 0,-40 14 0,0-3-5,-6-11-27,-3-9-16,5-2-5,1-4-1,9 1 0</inkml:trace>
  <inkml:trace contextRef="#ctx0" brushRef="#br0" timeOffset="532">637 451 51,'4'50'47,"-3"4"0,2 6 1,5 4-35,5-2-1,8-7-1,5-13-2,7-12 0,3-18-1,1-18-8,-2-20 0,-3-9 0,-7-11 0,-7-4 0,-13 0 0,-8-2 0,-13 9 0,-12 11 0,-6 12 0,-6 13-21,-2 8-37,6 10-3,4 1 1</inkml:trace>
  <inkml:trace contextRef="#ctx0" brushRef="#br0" timeOffset="1110">1267 7 53,'3'-9'51,"0"0"-1,-5 44 2,-2 15-28,-2 10-15,2 14-3,0 11-1,2 8-7,3 1-23,3-4-25,-2-12-5,2-12 1,0-18 1</inkml:trace>
  <inkml:trace contextRef="#ctx0" brushRef="#br0" timeOffset="1313">1493 566 69,'11'36'52,"2"8"-1,-4 0 3,-2 2-41,4 7-2,2-1-6,3-2-5,1-11 0,2-11 0,0 1 0,-19-29 0,27-9 0,-4-20 0,-3-11 0,-2-8 0,0-4 0,-3-5-49,-5-1-6,-3 3 1,-4 5-4</inkml:trace>
  <inkml:trace contextRef="#ctx0" brushRef="#br0" timeOffset="1563">1849 759 45,'30'8'52,"-1"-13"-2,0-8 2,1-9-29,-4-12-5,-3-5-7,-6-3-7,-7 5-4,-10 3 0,-7 10 0,2 1 0,-19 41 0,-1 17 0,0 16 0,4 11 0,8 7 0,10 5 0,11-7 0,14-15-46,18-18-12,10-24 4,12-20-9</inkml:trace>
</inkml:ink>
</file>

<file path=ppt/ink/ink25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4:45.656"/>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519 342 17,'5'-43'47,"-8"-6"4,-5 1 0,-6 1-20,-10-3-8,0 7-4,-6 7-3,-1 15-16,-2 16 0,5 20 0,3 20 0,5 16 0,4 18 0,4 17 0,4 15 0,2 7 0,5 3-7,-1-9-10,1-10-29,1-12-6,-6-20-1,0-18 4</inkml:trace>
  <inkml:trace contextRef="#ctx0" brushRef="#br0" timeOffset="265">0 527 72,'0'0'49,"0"0"2,33 1-2,6-4-41,7-9-4,9-1 2,7 2-5,2-3-2,3 0-3,-3 2-2,-5 4-1,-8 6 0,-9 11 0,-9 10 0,-8 8 3,-7 8 0,-2 6 5,-3 8 0,-1 0 3,3-3 1,-1-8 3,4-8 1,0-9 1,0 2 0,-18-23-2,27-21-2,-10-7-6,-4-1 0,-8-3 0,-4-3 0,-5-6 0,-7-2 0,-5 8 0,-4 2 0,0 9-35,1 0-19,19 24-1,-23-3-2</inkml:trace>
  <inkml:trace contextRef="#ctx0" brushRef="#br0" timeOffset="640">930 650 24,'28'25'50,"0"2"3,-7-2-1,-3 1-19,0 2-11,-1 1-1,-17-29-21,0 0 0,30-22 0,-4-9 0,3-4 0,2-10 0,5-5 0,7 3 0,4 7-37,2 6-22,1 7 2</inkml:trace>
</inkml:ink>
</file>

<file path=ppt/ink/ink25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4:47.593"/>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396 38 24,'23'-20'48,"1"2"-8,-24 18-2,0 0-5,0 0-2,0 0-8,0 0-5,-11 24-18,-8 5 0,-7 3 0,-7 8 0,-4 0 0,-7 3 0,-2 1 0,-1-3 0,2-5 0,4-2 0,5-3 0,7-7 0,0 0 0,29-24 0,0 0 0,0 0 0,23 18 0,5-5 0,8-4 0,7-3 0,6-2 0,7 2 0,1 4 0,4-4 0,2-4 0,-2-3 0,-6-3 0,-5-3 0,-7-2 0,-7-6 0,-11-8 0,-7-4 0,-11-4 0,-8-5 0,-9-4 0,-8-3 0,-9 2 0,-7 1 0,-5 3 0,-3 5 0,3 7 0,2 4-49,6 4-12,0 0-1</inkml:trace>
  <inkml:trace contextRef="#ctx0" brushRef="#br0" timeOffset="672">911 144 63,'0'0'51,"0"0"2,0 0 3,0 0-37,0 21-6,11 7-13,11 11 0,7 2 0,6 6 0,5 7 0,3 3 0,3-3 0,-2-10 0,1-6 0,-4-9-37,-3-13-21,-4-11 3,-6-13-5</inkml:trace>
  <inkml:trace contextRef="#ctx0" brushRef="#br0" timeOffset="938">916 562 72,'0'0'57,"0"0"-2,0 0 1,36-34-41,6-11-15,11-4 0,9-7 0,5-6 0,5 4-46,2 8-8,-4 9-1,-1 13 0</inkml:trace>
  <inkml:trace contextRef="#ctx0" brushRef="#br0" timeOffset="1094">1794 359 112,'9'43'61,"-4"-9"-1,-2-10-38,0 1-22,-3-25 0,0 0-53,0 0-4,-18-35-1</inkml:trace>
</inkml:ink>
</file>

<file path=ppt/ink/ink2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17:10.828"/>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13 948 92,'8'14'50,"6"11"3,1 12-4,3 13-40,-1 10-7,-1 11-2,-3 4 0,-1 2 0,-6-3 0,-5-7 0,-3-11 0,-4-14 0,-5-21 0,-2-21 0,-4-22 0,-3-22 0,0-19 0,3-18 0,3-13 0,5-8 0,9-2 0,10 5 0,9 8 0,11 10 0,10 12 0,4 14 0,6 15 0,2 14 0,-2 14 0,-4 12 0,-5 10 0,-9 7 0,-10 6 0,-10 4 0,-11 3 0,-14 4 0,-12 1 0,-8-1 0,-11-2 0,-6-2 0,1-2 0,-2-5 0,8-5-51,12-9-9,14-11 1</inkml:trace>
  <inkml:trace contextRef="#ctx0" brushRef="#br0" timeOffset="437">800 647 77,'7'22'54,"-10"9"2,-8 6-1,-3 6-42,-1 6-13,5 3 0,6 2 0,7-2 0,10-7 0,9-9 0,7-12 0,5-16 0,4-17 0,0-14 0,0-12 0,-7-7 0,-7-7 0,-11-5 0,-10-3 0,-11 3 0,-9 8 0,-9 14 0,-8 13-26,-3 9-33,1 17-2,1 11 1</inkml:trace>
  <inkml:trace contextRef="#ctx0" brushRef="#br0" timeOffset="890">1600 519 50,'-7'-15'50,"-9"11"1,-11 7 3,-5 8-22,-3 8-22,2 6-2,7 3-8,8 3 0,13 2 0,12-2 0,10 1 0,9-2 0,5 0 0,1-2 0,-2 3 0,-7 1 0,-7 0 0,-14 2 0,-11 0 0,-10-2 0,-8-1 0,-3-2 0,-4-8-29,-3-10-31,3-7 2,5-11-3</inkml:trace>
  <inkml:trace contextRef="#ctx0" brushRef="#br0" timeOffset="1203">1871 604 106,'37'41'52,"-8"12"-10,-14 5-39,-11-3-49,1-2-5,-5-11-3</inkml:trace>
  <inkml:trace contextRef="#ctx0" brushRef="#br0" timeOffset="1328">2049 456 88,'-9'-36'39,"-1"10"-38,1 10 0,0 3-36,0 1-12</inkml:trace>
  <inkml:trace contextRef="#ctx0" brushRef="#br0" timeOffset="1640">2512 0 102,'11'4'53,"-7"17"2,-9 13-10,-8 12-45,1 13 0,-1 12 0,2 17 0,1 9 0,4 5 0,3 2 0,5-3 0,3-8 0,8-8 0,5-17 0,4-18 0,6-21 0,2-21 0,4-17-15,0-14-41,-5-14 0,-4-9-2</inkml:trace>
  <inkml:trace contextRef="#ctx0" brushRef="#br0" timeOffset="1875">2359 544 102,'-44'-7'52,"13"2"3,17 2-18,0 0-28,38-1-9,9-3 0,11-4 0,7-3 0,8-1-31,6 1-17,2 0-4,2 5 5,-1 6 16,-7 3 13,-4 7 13,-9 8 15,-10 5 17,-10 7 15,-9 6 1,-13 4-5,-6 5-17,-6 4-11,-4 2-9,-4-2-9,2-4-14,1-6-24,0-14 0,7-10 0,1 1 2</inkml:trace>
  <inkml:trace contextRef="#ctx0" brushRef="#br0" timeOffset="2172">3135 343 155,'2'-25'63,"-7"10"-26,-8 13-37,-3 3 0,-3-2 0,3 3-7,7 4-53,0 1-1,9-7-3</inkml:trace>
  <inkml:trace contextRef="#ctx0" brushRef="#br0" timeOffset="2343">3292 579 105,'-5'69'58,"-1"0"0,0-4-24,0-10-34,11-4 0,10-13 0,8-11 0,6-18 0,5-17 0,3-18 0,0-10 0,-2-11 0,-5-11 0,-9-3 0,-10 0 0,-9 7 0,-15 8 0,-11 16 0,-13 13 0,-5 18 0,-6 16-20,-1 11-42,4 8 1,8 0 1</inkml:trace>
  <inkml:trace contextRef="#ctx0" brushRef="#br0" timeOffset="2640">3831 600 88,'10'47'58,"-9"8"-1,-9 1-5,-5-3-52,-2-3 0,0-8 0,3-12 0,7-15 0,0 0 0,17-38 0,7-7 0,5-6 0,7-5 0,7 0 0,4 9 0,1 12 0,-1 12 0,-1 17 0,-6 11 0,-1 11 0,-3 7-46,-2 0-17,0-5-1</inkml:trace>
</inkml:ink>
</file>

<file path=ppt/ink/ink26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4:51.437"/>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0 260 36,'0'0'43,"15"-36"-1,13 7 4,12-6-28,12 1-9,10 0 0,8 4 0,5 3-5,-1 4 1,-4 14-2,-11 8-1,-12 13-1,-14 9 2,-14 8 0,-15 9-1,-14 10 0,-14 7 0,-10 6-2,-12 0 2,-9 0 1,-4 1-4,-3-2 1,-1-9 2,4-5-1,7-10-1,7-4 2,13-3-2,12-5 1,13-8 5,15 1-6,15-1 0,14 0 0,12 0 0,10-5 0,8-3 0,6 2 0,2 0 0,3-2-43,-5-7-12,-5-6 1,-8-4-4</inkml:trace>
  <inkml:trace contextRef="#ctx0" brushRef="#br0" timeOffset="1281">1339 427 61,'0'0'31,"0"0"0,0 0-2,0 0-3,0 0-4,-17-23-5,2-1-6,15 24-3,-23-12-2,1 1-2,22 11-1,-31-5-1,4 4-2,1 4-2,1 8 2,-1 9 0,-1 5-2,1 5 2,1 13 1,4 9-3,4 3 3,5 2 0,5-5-1,7-5 1,8-5 2,8-6-4,5-17-1,6-18 5,5-13-2,4-10-2,3-12 2,0-10-1,0-7-1,-4-8 4,-2 4-3,-7 9 0,-4 4 0,-8 10 0,1 1 0,-15 31 0,-3 30 0,0 14 0,2 7 0,2 7 0,5 8 0,8-2-16,10-9-41,5-11 3,8-13-1</inkml:trace>
</inkml:ink>
</file>

<file path=ppt/ink/ink26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4:53.515"/>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415 56 53,'27'-7'55,"0"2"-2,-27 5-1,0 0-27,0 0-8,0 0-17,0 0 0,-21 26 0,-4 0 0,-3 0 0,-5 3 0,-6-1 0,-4 2 0,-1 2 0,-1 4 0,1-3 0,4-5 0,4 0 0,7-3 0,8-1 0,0-1 0,21-23 0,0 0 0,0 0 0,17 21 0,3-11 0,4-2 0,7-2 0,3 2 0,5 6 0,5-1 0,1-6 0,3-5 0,3 1 0,-1 0 0,-2-3 0,-5-6 0,-5-7 0,-6 1 0,-8 1 0,2 0 0,-21-11 0,-5-8 0,-4-4 0,-7-5 0,-4-3 0,-3-5 0,-2-3 0,1 5 0,0 8 0,4 9 0,0 3 0,1 0-39,14 25-21,0 0 2,0 0-4</inkml:trace>
  <inkml:trace contextRef="#ctx0" brushRef="#br0" timeOffset="594">812 0 68,'0'0'52,"-7"22"2,9 0 0,8 7-29,9 3-23,11 8-2,7 5 0,6 5 0,3-3 0,0-4 0,1 1 0,-6-9-6,-3-7-45,-5-4-5,-8-10 3,-5-5-3</inkml:trace>
  <inkml:trace contextRef="#ctx0" brushRef="#br0" timeOffset="813">819 428 118,'-22'-1'56,"22"1"3,0 0-37,31-31-22,5-5 0,5-9 0,7-3-35,8-2-22,0-6 3,1-3-7</inkml:trace>
</inkml:ink>
</file>

<file path=ppt/ink/ink26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4:54.859"/>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14 109,'0'0'58,"0"0"0,0 0-28,0 0-30,39 12 0,2-7 0,1-5 0,2-2-41,2-6-17,-5-1 4,-4-3-5</inkml:trace>
  <inkml:trace contextRef="#ctx0" brushRef="#br0" timeOffset="203">31 152 106,'-10'27'54,"9"-2"1,0-1-15,1-24-47,40-3-39,4-8-9,9 2 3,5-9-1</inkml:trace>
</inkml:ink>
</file>

<file path=ppt/ink/ink26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4:55.421"/>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0 381 71,'-2'-32'50,"11"1"0,4 3 0,7-3-41,10-2-3,7 4 2,3 4-2,0 6-1,-1 8-5,-4 8 0,-8 6 0,1 0 0,-20 19 0,-5 8 0,-3 11 0,-2 6 0,-2 4 0,4 4 0,4 0 0,6-1 0,4-5 0,9-9 0,4-11 0,7-10 0,3-15 0,2-16 0,0-12 0,-2-11 0,-3-5 0,-7-11 0,-6-4 0,-8-9 0,-9 3 0,-7 3 0,-5 3 0,-6 3 0,1 6 0,0 10 0,3 10 0,0 0 0,10 26 0,0 0 0,31 20 0,5 2 0,4-6 0,7-4-49,5-4-10,1-8 0</inkml:trace>
  <inkml:trace contextRef="#ctx0" brushRef="#br0" timeOffset="657">1031 587 7,'-4'-28'38,"4"28"5,0 0 0,0 0-27,0 0 2,-27-20-1,0-1-3,27 21-3,0 0-3,-24 30-3,7-2 0,6 8 0,3 7-4,3 3 1,2 1 0,1 2-3,2 2-15,2-2-26,-1-8-4,4-9-3,-3-11 1</inkml:trace>
  <inkml:trace contextRef="#ctx0" brushRef="#br0" timeOffset="922">769 771 54,'14'14'44,"4"-8"1,7-1-1,3-2-58,4-10-27,10 1-1,3-7-2</inkml:trace>
</inkml:ink>
</file>

<file path=ppt/ink/ink26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4:56.593"/>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30 63,'25'-15'45,"4"6"0,1 3-10,2 7-21,2 5-5,-2 5 0,-3 3-7,-9 9 3,-8 4-2,-8 8 0,-9 2-4,-9-3 5,-4 2 2,-5-3-1,2 2 1,1-5-4,7-8-2,-1 0 0,14-22 0,0 0 0,32 11 0,2-8 0,5-4-43,3-6-12,2-1 2,-2-4-1</inkml:trace>
</inkml:ink>
</file>

<file path=ppt/ink/ink26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4:57.140"/>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11 816 78,'0'0'55,"0"0"0,-12 27-2,15-6-39,-1 1-14,30-11 0,11-2 0,8-6-18,5-4-37,7-3 0,0-8 1</inkml:trace>
  <inkml:trace contextRef="#ctx0" brushRef="#br0" timeOffset="344">680 772 77,'11'-26'50,"0"1"-2,12 4 3,0-6-37,9-2-5,8-1-3,5 6-6,3 5 0,-1 6 0,-3 2 0,-5 11 0,-7 15 0,-9 12 0,-10 12 0,-8 8 0,-8 9 0,-2 9 0,-3 5 0,0 0 0,3-8 0,4-7 0,4-11 0,7-11 0,7-15 0,5-14 0,3-16 0,3-10 0,0-10 0,-2-11 0,-3-6 0,-4-5 0,-5-8 0,-5 2 0,-3 1 0,-4 0 0,-1 6 0,-1 9 0,1 4 0,3 11 0,-1 0 0,-3 29 0,23-6 0,2 8 0,4 3 0,5 0 0,7 0 0,2-2 0,7-2-52,0-6-8,-4-2 4</inkml:trace>
  <inkml:trace contextRef="#ctx0" brushRef="#br0" timeOffset="985">1534 1087 55,'-12'24'45,"1"0"-2,5 3-18,0 1-14,2 0-2,4-1-6,2-5-22,7 2-22,0-10-2,4-7-1,-1-12 3</inkml:trace>
  <inkml:trace contextRef="#ctx0" brushRef="#br0" timeOffset="1156">1638 984 70,'0'0'38,"-24"-15"-7,2 6-25,-1 0-42,23 9-6,0 0-1</inkml:trace>
  <inkml:trace contextRef="#ctx0" brushRef="#br0" timeOffset="1531">1986 11 79,'0'0'51,"0"0"-6,24-6 2,0-1-32,-24 7-1,33 1-10,-3 6-4,-6 0 0,2 2 0,-12 12 0,-6 3 0,-8 3 0,-6 0 0,-9 1 0,-4-3 0,-3 3 0,0 0 0,0-3 0,2 1 0,20-26 0,-4 21 0,0 2 0,4-23 0,38 8 0,-3-6-3,0-4-48,0 1-2,-1-3-1,-2 0-1</inkml:trace>
</inkml:ink>
</file>

<file path=ppt/ink/ink26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5:01.046"/>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474 33 98,'2'-17'53,"2"8"-1,-1 2-16,-8 18-20,0 4-16,-3 1 0,-1 6 0,-5 7 0,-7 10 0,-9 5 0,-5 0 0,-8-1 0,-4 6 0,-2 0 0,-1-3 0,3-7 0,5-7 0,9-5 0,8-2 0,11-1 0,8-12 0,12-4 0,8 4 0,11-2 0,10 0 0,7-3 0,7-5 0,6-4 0,3 4 0,0-1 0,0-10 0,-5-3 0,-5 2 0,-8-1 0,-7-5 0,-11-3 0,-6-5 0,-9-7 0,-5 1 0,-7-6 0,-4-7 0,-2-7 0,-4 2 0,1-2 0,-3-1 0,2 6-31,1 6-28,2 11-1,3 11 1</inkml:trace>
  <inkml:trace contextRef="#ctx0" brushRef="#br0" timeOffset="563">755 69 65,'0'-10'52,"0"10"-1,11 16 1,8 9-33,6 7-8,7 5-6,6 4-5,7 7 0,4 3 0,1-1 0,0-2-10,-6-6-29,-6-2-14,-6-4 0,-8-7 0</inkml:trace>
  <inkml:trace contextRef="#ctx0" brushRef="#br0" timeOffset="813">751 573 85,'-1'-38'51,"10"-5"1,12-2-2,12-7-37,9-4-9,10 0-4,8 4-22,4 2-26,-2 3-5,0 7 0,-8 5 2</inkml:trace>
</inkml:ink>
</file>

<file path=ppt/ink/ink26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5:02.062"/>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6 39,'40'1'36,"1"-2"-31,-2-1-4,-8-2-30,2 6-5</inkml:trace>
  <inkml:trace contextRef="#ctx0" brushRef="#br0" timeOffset="141">44 127 78,'0'22'52,"7"-4"0,13-5-12,6-5-61,8-10-27,13 2 1,3-6-5</inkml:trace>
</inkml:ink>
</file>

<file path=ppt/ink/ink26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5:02.609"/>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71 695 58,'-27'-15'52,"6"6"-5,4-2 2,11 0-22,-1 1-13,30 5-6,12 4-8,7 3 0,9 2 0,3 0 0,3 0 0,-1 3 0,-5 6 0,-9 2 0,-8-1 0,-11 3 0,-8 8 0,-10 8 0,-5 8 0,-5 2 0,-3 2 0,3 2 0,3 0 0,4-2 0,6-9 0,7-9 0,4-10 0,4-11 0,3-11 0,0-12 0,-2-11 0,-3-12 0,-3-6 0,-5-9 0,-6-8 0,-6-2 0,-3 8 0,-3 2 0,-2 11 0,1 11 0,5 8 0,7 14 0,8 12 0,12 6 0,10-4 0,11 3 0,7-6-2,8-5-55,2-4-3,-2-7 1</inkml:trace>
  <inkml:trace contextRef="#ctx0" brushRef="#br0" timeOffset="641">1222 1031 21,'-7'-14'39,"0"5"3,-5 0 1,-2-1-25,3 4 0,-1 3-6,2 1-1,2 7 3,0 12-1,-2 8-2,2 5-3,-1 6-3,1 6-5,0 2 0,3 1 0,2-4-25,3-5-28,0-7 1,4-8-1,-4-8 4</inkml:trace>
  <inkml:trace contextRef="#ctx0" brushRef="#br0" timeOffset="875">967 1217 56,'-3'-11'46,"1"-1"-3,16 14 1,5-3-32,6-5-19,7-4-14,11 5-21,0-5-1,6-2-2</inkml:trace>
  <inkml:trace contextRef="#ctx0" brushRef="#br0" timeOffset="1109">1421 290 60,'11'-5'49,"9"1"-1,6-6 1,4-2-33,8 5-4,2-2-5,2 3 0,-7 3-2,-7 3-3,-11 4-2,-11 10 0,-13 6 0,-10 5 0,-6 3 0,-3 6 0,-1 4 0,6 3 0,4-1 0,9-8 0,12-5 0,9-6-10,10-7-41,10-12-4,6-13 4</inkml:trace>
  <inkml:trace contextRef="#ctx0" brushRef="#br0" timeOffset="1656">2051 834 102,'-5'11'55,"5"-11"3,15-4-18,7-4-40,10 3 0,13-2 0,8-1-36,8-7-18,5 0-1,1-2-2</inkml:trace>
  <inkml:trace contextRef="#ctx0" brushRef="#br0" timeOffset="1953">2652 571 56,'9'-27'49,"8"4"2,1-2 0,7-2-25,7 7-10,4 4-10,4 3-6,0 5 0,0 10 0,-3 8 0,-7 14 0,-8 7 0,-11 5 0,-8 10 0,-6 6 0,-5 5 0,-1 3 0,-1-3 0,4-4 0,8-3 0,8-6 0,9-11 0,6-13 0,9-14 0,5-13 0,5-11 0,0-11 0,-2-13 0,-4-7 0,-8-10 0,-8 1 0,-8 2 0,-7 0 0,-6 5 0,-3 8 0,-3 10 0,1 12 0,3 12 0,1-1 0,17 8 0,4 2 0,13-3 0,9-2-42,9-5-17,6-3 2</inkml:trace>
  <inkml:trace contextRef="#ctx0" brushRef="#br0" timeOffset="2562">3660 931 83,'-6'23'49,"2"9"-2,-2-3-5,-1 1-51,6 4-30,2-6-8,8-6-2,1-14 4</inkml:trace>
  <inkml:trace contextRef="#ctx0" brushRef="#br0" timeOffset="2703">3851 814 66,'-7'-29'44,"-2"9"-34,-4 7-12,-7 2-26,3 8-12</inkml:trace>
  <inkml:trace contextRef="#ctx0" brushRef="#br0" timeOffset="2922">3977 65 67,'5'-21'48,"7"4"3,4 4 1,2 5-36,5 3-8,2 6 0,1 10-3,-4 7-5,-4 9 0,-8 5 0,-8 1 0,-8 2 0,-8 3 0,-6 2 0,-2-5 0,-2-5 0,4-3 0,3-4 0,11 0 0,11-4 0,13-4 0,14-8 0,13 0 0,16-2 0,9-4-48,4-5-7,-1 0 1,-6 1-2</inkml:trace>
</inkml:ink>
</file>

<file path=ppt/ink/ink26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5:06.093"/>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0 203 27,'-15'10'47,"32"-8"5,13-3 0,17-2-25,24 4-1,22-1-2,28-1-24,23-5 0,30 4 0,23-4 0,25-4 0,23-3 0,22-7 0,18-5 0,12 0 0,7 0 0,-2-2 0,-7 3 0,-18 6 0,-23 8 0,-33 12-42,-40 9-20,-39 7 2</inkml:trace>
  <inkml:trace contextRef="#ctx0" brushRef="#br0" timeOffset="516">1856 672 59,'-4'-24'50,"10"0"0,6-5 3,9-5-32,14 0-4,10 5-12,7 6-5,1 4 0,0 8 0,-9 9 0,-9 12 0,-14 13 0,-15 10 0,-17 5 0,-14 5 0,-10 6 0,-7 6 0,-6 2 0,-3-2 0,3-2 0,6-1 0,7-2 0,7-2 0,10-9 0,12-5 0,14-8 0,13-5 0,15-7 0,12-8 0,13-8 0,8-6 0,8-4 0,2-7-52,-4-6-6,-2-3 3</inkml:trace>
  <inkml:trace contextRef="#ctx0" brushRef="#br0" timeOffset="891">2892 792 97,'14'-10'52,"-4"1"2,-9-4-2,-9 0-52,-5 2 0,-9 4 0,-6 12 0,-8 4 0,-5 10 0,-3 5 0,1 12 0,1 8 0,5 5 0,7-1 0,9-5 0,11-3 0,10-7 0,11-10 0,10-18 0,8-14 0,8-12 0,4-6 0,0-6 0,-2-4 0,-3 0 0,-7 3 0,-5 13 0,-8 13 0,-3 11 0,-4 13 0,0 15 0,1 11 0,2 7 0,6 7 0,4-3 0,7-9-47,7-11-12,2-15 3</inkml:trace>
</inkml:ink>
</file>

<file path=ppt/ink/ink2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17:13.906"/>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0 121 68,'7'-23'55,"3"17"3,2 16-1,2 8-40,4 12-17,1 8 0,4 8 0,2-1 0,1-2 0,1-5 0,0-7 0,-4-9 0,0-11 0,-4-14 0,-1-10 0,-3-13 0,0-12 0,-1-9 0,1-10 0,4-6-35,4 0-30,2 3 2</inkml:trace>
  <inkml:trace contextRef="#ctx0" brushRef="#br0" timeOffset="297">832 0 94,'23'5'57,"-7"-4"1,0 1-12,-16-2-46,-19-1 0,-5 3 0,-5 3 0,-2 3 0,0 2 0,2 5 0,9 3 0,9 6 0,14 5 0,10-1 0,11 3 0,6 6 0,4-2 0,1-2 0,-6-1 0,-7-3 0,-8-5 0,-10 0 0,-10-4 0,-11-7 0,-10-1 0,-10-1 0,-4-3-60,-3-2-2,2-1 1</inkml:trace>
  <inkml:trace contextRef="#ctx0" brushRef="#br0" timeOffset="594">1023 405 138,'53'7'58,"-14"-1"-20,-15-1-37,-13-5-51,-13-10-6,-5-6-4</inkml:trace>
</inkml:ink>
</file>

<file path=ppt/ink/ink27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5:08.671"/>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0 96,'7'14'52,"10"1"0,9-6-1,7-1-51,10-2-21,7-4-27,8-3-3,-3-5 1,-1 1-1</inkml:trace>
  <inkml:trace contextRef="#ctx0" brushRef="#br0" timeOffset="204">39 246 97,'2'25'48,"14"-2"-2,7-5-35,12-9-60,15-4-1,10-12 2</inkml:trace>
</inkml:ink>
</file>

<file path=ppt/ink/ink27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5:14.296"/>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121 467 21,'10'-26'39,"-3"7"-1,-9 2 2,-8 8-24,-3 11-8,-3 10 0,-3 11-2,-2 16-2,1 13-1,3 10 2,5 8-4,5 0 3,8 1 0,8-4 0,9-9 2,6-15 2,10-15-1,3-19 1,4-12 1,1-14 0,-1-10-2,-3-15-7,-7-6 0,-9-7 0,-14-2 0,-13-1 0,-14 0 0,-11 3 0,-10 9 0,-4 12-28,1 15-23,1 7-1,9 8 0,12 5 1</inkml:trace>
  <inkml:trace contextRef="#ctx0" brushRef="#br0" timeOffset="532">704 11 37,'0'-12'41,"0"12"3,14 2-3,1 3-27,-2 1-9,1 4-1,-1 2 1,-5 4-1,-5 4-3,-8 1 0,-6 2 2,-7 2-1,-4 2 1,-2 0 0,-1-1 0,4-4 0,5-4 2,9-2 0,8-3-2,10-8-2,8-1 3,5-3-5,5 1-18,6 3-28,-3-2 0,4-1 0,-4-6-1</inkml:trace>
</inkml:ink>
</file>

<file path=ppt/ink/ink27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5:15.500"/>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0 66,'1'11'50,"9"-6"4,4-1-5,6-2-30,10 2-8,9 2-7,9-4-15,10-2-35,12 0-3,4-8-4,6-5 0</inkml:trace>
</inkml:ink>
</file>

<file path=ppt/ink/ink27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5:16.484"/>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0 358 40,'0'0'42,"10"11"1,7-6 0,11-2-29,13 1-5,11-1-3,6 1 0,1 0-1,-3 0-3,-7-1 0,-10 3 1,-14 3-1,-15 0 0,-15 1 0,-13 2 0,-11 1-1,-9 2 0,-5-3-1,-1 0-2,5-1 2,8 1-1,11 2 0,14-2 2,13 2-1,14 1 0,9 1 1,7 2 0,0 0 2,-1-1-3,-6 0 3,-9 5 1,-11 2-1,-11 1 1,-11 0 0,-9 1-1,-7-3 0,-6 1-5,1-1-16,-1-6-29,2-9-4,7-4 3,7-8-3</inkml:trace>
  <inkml:trace contextRef="#ctx0" brushRef="#br0" timeOffset="437">765 510 75,'-8'19'46,"-3"11"5,-6 3-4,-2 6-34,4 7-6,7 1-4,11-3 2,9-7-2,11-3 2,10-12-5,9-13 0,6-12 0,5-9 0,-1-12 0,0-4 0,-10-5 0,-9-8 0,-14 0 0,-14 3 0,-16 2 0,-15 1 0,-12 2 0,-10 2 0,-2 6-22,0 9-33,-2 4 1,7 7 1</inkml:trace>
  <inkml:trace contextRef="#ctx0" brushRef="#br0" timeOffset="875">1291 0 12,'0'0'39,"0"0"1,0 0-10,11 7-7,-1 1-8,1-1 2,-1 2-2,-1-1-5,-3 1-5,-4-1 1,-4 3-3,-5 5-3,-3 2 1,-3 2 0,-2-1-1,1-2 0,1 2 1,4-1-1,4-3 0,4-5 2,0 0-1,1-10 2,11 2 1,-3-1 1,0 1 0,-8-2 0,0 0 0,0 0-2,0 0 1,0 0-4,0 0 0,0 0 0,0 0 0,0 0 0,0 0 0,0 0 0,0 0 0,0 0 0,4 9 0,-1-1 0,-3-8 0,0 0 0,0 0 0,0 0 0,0 0 0,0 0 0,0 0 0,0 0 0,12 0 0,4 1 0,4 0 0,5-1 0,3-3-19,4-2-30,6-2-3,0-3-1,1 0 2</inkml:trace>
</inkml:ink>
</file>

<file path=ppt/ink/ink27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5:18.421"/>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12 30,'-13'-2'31,"13"2"-7,0 0-8,0 0 1,0 0-3,11 9-1,8 1 2,10 1 1,7-2 1,13 2-1,8 0-1,12 4-1,11 0-3,13 2-5,13-5-6,14 0 0,12-2 0,18-1 0,14-5 0,17-5 0,14-7 0,12-2 0,9-5 0,7 0 0,1 0 0,-3-1 0,-8 0 0,-11 3 0,-18 2 0,-20 3 0,-20 2 0,-23 2 0,-22 1 0,-20 0 0,-19 0 0,-18-1 0,-13 1 0,-14 1-55,-1 1-3,-32-7-2</inkml:trace>
  <inkml:trace contextRef="#ctx0" brushRef="#br0" timeOffset="782">550 776 60,'-10'-10'46,"14"0"-1,11-5 1,14-1-34,13 3-7,12 2-3,8 2 1,2 3 2,0 3-2,-8 9 0,-11 7 0,-16 6 0,-15 3-3,-16 5 4,-14 4-2,-13 4-1,-10 0 1,-9-1 0,-4 1-1,-3-3 0,3-1 2,2-2-2,7-5 1,7-3-2,10-2 0,10-2 0,13-6 0,12-1 0,13-1 0,13-3 0,14 1 0,15-2 0,12-8 0,13-7-40,8 0-12,3-11-2,1-5-1</inkml:trace>
  <inkml:trace contextRef="#ctx0" brushRef="#br0" timeOffset="1454">1998 349 50,'-8'-9'46,"1"0"-1,-4 9-16,-4-1-5,-3 7-8,-5 6-4,-5 12-2,-9 11-1,-6 18 1,-6 16-6,0 19-4,-2 14 0,6 10 0,6 2 0,12-5 0,14-6 0,14-16 0,17-19 0,12-17-55,9-22-3,8-15 2</inkml:trace>
  <inkml:trace contextRef="#ctx0" brushRef="#br0" timeOffset="2079">2002 863 78,'0'0'55,"0"0"0,16 0-2,8 0-39,8-2-14,8 1 0,9 2 0,8 1 0,4 0-27,5 2-26,0-3-1,2-1-1</inkml:trace>
  <inkml:trace contextRef="#ctx0" brushRef="#br0" timeOffset="2516">3017 589 66,'-3'13'48,"-7"6"1,-3 11 2,-3 9-35,-7 6-4,1 11-4,-4 6-3,3 3-5,3-1-8,3-8-18,4-10-23,12-6-1,6-18-1,13-12 1</inkml:trace>
  <inkml:trace contextRef="#ctx0" brushRef="#br0" timeOffset="2719">3365 711 71,'-13'25'50,"-7"6"1,0 12-2,3 10-31,2 5-9,7 1-5,9-2-1,11-1-3,11-8 0,10-10 0,8-15 0,6-16 0,2-15 0,0-9 0,-5-14 0,-7-12 0,-13-9 0,-13-4 0,-14 0 0,-14 2 0,-16 7 0,-13 4 0,-8 12-17,-3 12-39,1 6 1,6 7-6</inkml:trace>
  <inkml:trace contextRef="#ctx0" brushRef="#br0" timeOffset="3407">3867 265 57,'13'14'54,"2"11"1,3 16 0,3 15-28,-1 9-20,6 13-7,-2 6 0,1 8 0,-5 2 0,-4-3 0,-10-6 0,-11-7 0,-13-4 0,-15-4 0,-14-4 0,-15-7 0,-7-8-49,-7-5-9,-1-8-1</inkml:trace>
</inkml:ink>
</file>

<file path=ppt/ink/ink27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5:23.031"/>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11 60 60,'-6'-9'49,"1"2"-1,5 7 2,0 0-26,0 0-12,12-6-5,9 5-2,8 0-5,10-1 0,9 0-2,6-2-11,4-2-31,3-1-10,-7 0 3,-3-1-1</inkml:trace>
  <inkml:trace contextRef="#ctx0" brushRef="#br0" timeOffset="219">99 228 71,'-17'22'49,"13"-2"-1,7-10-1,14-7-38,13-5-16,14-6-34,15 2-5,6-8-1,9-2 0</inkml:trace>
</inkml:ink>
</file>

<file path=ppt/ink/ink27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5:24"/>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288 59 58,'11'2'48,"-11"-2"3,-12 11 1,-8 2-32,-2 8-10,-5 3-5,-3 5-1,-5 3-1,-1 1 1,3 1-4,3-1 0,4-3 0,7-2 0,10-1 0,10-3 0,11-3 0,12-2 0,11-5 0,10-4 0,11-4 0,8-8 0,4-7 0,1-7 0,4-4-33,-3-3-22,-9-4 2,-5-2-3</inkml:trace>
  <inkml:trace contextRef="#ctx0" brushRef="#br0" timeOffset="281">668 0 50,'-14'16'47,"-3"9"2,2 10 2,-5 11-29,-3 8-7,0 10-6,-4 6-2,-1 3-2,-1 2-5,1-1 0,4-2-14,4-7-28,5-14-9,12-11 0,8-19-3</inkml:trace>
  <inkml:trace contextRef="#ctx0" brushRef="#br0" timeOffset="515">1154 196 72,'2'-12'47,"2"0"4,-25 14-1,-4 1-35,-3 7-8,-1 4-5,3 7 0,9 6 3,8 5-1,12 2-4,15 0 0,13-2 0,13-1 0,8-3 0,5-5 0,-2 0 0,-5-2 0,-10-1 0,-12 4 0,-15 1 0,-16 5 0,-16 6 0,-12 2 0,-11 2 0,-9-2 0,-5 0-12,-1-4-43,-1-12 0,5-11-1</inkml:trace>
  <inkml:trace contextRef="#ctx0" brushRef="#br0" timeOffset="843">1083 139 118,'21'-10'56,"3"9"0,3 5-31,4 2-25,10-2 0,11 1 0,9-1-24,11-9-31,8-5-2,6-6 1</inkml:trace>
</inkml:ink>
</file>

<file path=ppt/ink/ink27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5:25.187"/>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43 0 60,'10'10'44,"-4"5"1,-1 9 3,0 8-37,-5 4-4,-1 8 3,-5 4-2,-2 1-2,-3-3 1,1-5-1,-1-6-3,2-7-3,2-12 0,1 0 0,18-34 0,9-10 0,10-10 0,10-8 0,8-6 0,8-2 0,3 3 0,0 7 0,-5 9 0,-8 11 0,-12 15 0,-10 12 0,-12 13 0,-12 11 0,-8 7 0,-6 5 0,0 1 0,1-1 0,3-5 0,5-8 0,7-12 0,8-13 0,8-13 0,5-11 0,6-11 0,5-5 0,1-2 0,2 3 0,-1 9 0,-2 9 0,-4 15 0,-3 19 0,-4 14 0,-3 13 0,0 7 0,-1 2 0,4-3-44,5-2-13,3-10 0</inkml:trace>
</inkml:ink>
</file>

<file path=ppt/ink/ink27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5:27.515"/>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324 56 69,'13'-6'49,"-1"0"0,-12 6 0,-10 18-32,-5 1-6,-1 5-7,-4 5 0,-3 4-1,-1 2-3,-1 2 0,-2-1 0,2-5 0,0 1 0,2 0 0,2-2 0,1 0 0,2-4 0,1-5 0,4-3 0,2 0 0,5-3 0,0-5 0,2 0 0,4-10 0,0 0 0,0 0 0,0 0 0,0 0 0,0 0 0,9 0 0,0 3 0,3 1 0,3 1 0,7 2 0,4-2 0,8 0 0,5-1 0,5-7 0,2-3 0,5-3 0,-1-2 0,-3-3 0,-6-3 0,-5-1 0,-8-1 0,-11-1 0,-9 0 0,-11-5 0,-10-6 0,-9-5 0,-4-5 0,-9-7 0,-3-2 0,-1 0 0,1 2 0,2 6 0,5 11 0,4 9 0,12 16 0,-1-1-18,26 19-36,12 3-5,12 1 1</inkml:trace>
  <inkml:trace contextRef="#ctx0" brushRef="#br0" timeOffset="703">734 3 40,'0'0'47,"-2"13"2,7 9 2,9 10-29,3 5-7,7 8-3,5 2 0,7 2-5,4 2-7,2-4-6,4-4-19,0-6-25,-3-8-1,0-7-3,-10-7 3</inkml:trace>
  <inkml:trace contextRef="#ctx0" brushRef="#br0" timeOffset="922">771 502 86,'-14'-9'53,"11"-10"0,14-8-1,12-5-41,10-8-11,11-8 0,7-4 0,5-2-43,0-1-10,-2 0 0,-9-1-1</inkml:trace>
</inkml:ink>
</file>

<file path=ppt/ink/ink27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3:42.093"/>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0 187 11,'6'-8'12,"1"0"0,2 6-6,4-2-2,4-2 2,1-1-1,3 4-2,6 1 1,3 2-3,5-2 1,6-3 1,7 3-1,7 2-1,9-3 1,10-1 1,6-1 0,9 0-2,7 1 3,6 2-1,5-4-3,6 2 3,3 2-1,3 3-1,3-1 2,5-1 1,2 0-1,5-1 0,4 1 1,5 2-2,6-4 0,5 0 2,5 2-1,7 3-1,3 0 1,5 1 2,4 2 0,3 0 1,4 3 1,4-3-1,4-3-2,5-3 2,6 1 0,4 0-4,7-2 2,2-2 1,2 0-2,3-2 1,4 4 1,-1 3-1,3-1 0,0-1 1,-1 0-1,1 1-3,2 3 2,-2 0 0,-1 1-1,-1-2 1,-2 2 0,-2 1-2,-1 2 1,-3-5 2,-5 1-1,-5 1-3,-6-1 2,-7-1-1,-8-1 0,-11-1 0,-12 1 2,-13 3-3,-14-1 0,-14 1 2,-15 0-1,-15 0 0,-13 4 1,-15 0-1,-12 0-1,-13-3 3,-11-1-3,-10 1 0,-9-4 0,1 1 0,-21-5 0,-6-4 0,-2 1 0,-4-2 0,-5 1 0,-3-6 0,-2-1 0,-3-2 0,-1-2 0,2 1 0,-2-4 0,1 3 0,2 0 0,1 4 0,0 3 0,4 3 0,4 2 0,3 3 0,3 1 0,4 0 0,6 3 0,0 1 0,17-1 0,3 2 0,6 1 0,3 1 0,5 1 0,4 2 0,3-1 0,-1 2 0,-2-2 0,-5 1 0,-2 6 0,-7 2 0,-7 3 0,-9 0 0,-7 4 0,-10 3 0,-9 3 0,-8-1 0,-9-2 0,-4 0 0,-1-1-51,-1-4-4,3-2 0,5-7 0</inkml:trace>
</inkml:ink>
</file>

<file path=ppt/ink/ink2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17:14.859"/>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204 54 87,'14'-35'51,"4"16"3,-2 14 0,-8 18-45,2 19-9,-3 17 0,0 17 0,-6 13 0,-2 13 0,-4 5 0,-2-1 0,-1-2 0,0-6 0,3-9 0,4-13 0,6-15 0,5-17 0,8-17-5,7-14-51,-1-17-3,2-13 0</inkml:trace>
  <inkml:trace contextRef="#ctx0" brushRef="#br0" timeOffset="234">78 417 107,'-34'-9'53,"11"2"4,12 5-19,1 1-38,30 2 0,7-3 0,7-1-36,11 0-19,6-2 2,9 0-3</inkml:trace>
  <inkml:trace contextRef="#ctx0" brushRef="#br0" timeOffset="391">782 485 107,'10'46'55,"-11"7"0,-12 0-17,-6 0-38,-2-3 0,-1-8-45,5-5-9,3-14-2,7-13 0</inkml:trace>
  <inkml:trace contextRef="#ctx0" brushRef="#br0" timeOffset="531">902 369 95,'7'-31'29,"-4"8"-28,-3 8-1,-8 3-38,2 0-12</inkml:trace>
  <inkml:trace contextRef="#ctx0" brushRef="#br0" timeOffset="750">1028 910 66,'-28'28'52,"9"-11"1,0 1 0,34-30-32,5-12-11,11-7-10,7-9 0,9-8 0,4-3 0,4 2 0,0 2 0,-3 7 0,-4 11 0,-7 12 0,-11 12 0,-10 14 0,-11 13 0,-9 10 0,-10 8 0,-6 6 0,-6 3 0,0-1 0,1-3 0,2-7 0,5-13 0,9-12 0,0 1 0,22-42 0,8-11 0,7-9 0,8-9 0,7-5 0,3 2 0,-1 5 0,-3 11 0,-6 17 0,-9 16 0,-8 20 0,-12 18 0,-7 17 0,-5 11 0,-1 9 0,0 5 0,2-2 0,2-8 0,6-10 0,5-13 0,2-15 0,4-14-46,3-14-14,0-15 2</inkml:trace>
  <inkml:trace contextRef="#ctx0" brushRef="#br0" timeOffset="1437">2041 684 54,'21'14'54,"0"-3"-2,5-1 3,0-3-24,-1-7-22,7-2-9,-2-9 0,1-4 0,-3-3 0,-4-3 0,-7 0 0,-8 3 0,-10 1 0,-11 7 0,-10 6 0,-8 10 0,-7 8 0,-2 11 0,0 9 0,7 12 0,9 6 0,14 4 0,15-1 0,18-5 0,18-6 0,15-14-18,9-20-44,6-22-1</inkml:trace>
</inkml:ink>
</file>

<file path=ppt/ink/ink28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55:28.687"/>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193 0 66,'-32'32'52,"22"14"0,14 10 0,15 11-32,12 18-9,6 21-9,1 18-2,-4 13 0,-8 12 0,-11 9 0,-9 9 0,-13 2 0,-8 0 0,-7-10 0,-3-12 0,2-19 0,3-20 0,8-19 0,8-20 0,14-20 0,16-16 0,16-12 0,19-10 0,20-5 0,21-5 0,22-8 0,24-5 0,26-6 0,25-5 0,28-7 0,24-1 0,25-3 0,19 1 0,18 2 0,15 0 0,11 5 0,6 4 0,2 6 0,1 2 0,-6 3 0,-3 0 0,-11 2 0,-12 3 0,-18 1 0,-18 1 0,-19-2 0,-26 2 0,-26 4 0,-26 1 0,-28 3 0,-23 0 0,-26 1 0,-23 2 0,-22 1 0,-16-6 0,-15-1 0,-10 0 0,-9-2 0,1 0 0,-16-10 0,0 0 0,-2-2 0,-1 3 0,-1-1 0,0-4 0,1-1 0,2-1 0,4-1 0,3-2 0,4-1 0,3-2 0,4-4 0,5 2 0,3-1 0,4-6 0,3-3 0,4-4 0,7-6 0,6-10 0,6-11 0,10-13 0,7-11 0,9-4 0,4-6 0,2-6 0,0-1 0,-6 5 0,-7 8 0,-11 11 0,-14 13 0,-15 9 0,-13 9 0,-14 13 0,-12 9 0,-10 3 0,-10 7 0,-8 7 0,-6 1 0,-7 4 0,-6 0 0,-3 2 0,-5 2 0,-2 4 0,-4 0 0,-7-2 0,-6-1 0,-5 2 0,-8-1 0,-9-2 0,-12 0 0,-13-1 0,-14-4 0,-18 2 0,-18-2 0,-23 1 0,-25-1 0,-27 2 0,-27 0 0,-27-2 0,-26 3 0,-22 0 0,-23 2 0,-16 0 0,-13 4 0,-6 0 0,-3-1 0,4 3 0,7 4 0,14-2 0,20 2 0,23-4 0,30 0 0,29-3-17,31-4-45,31-6 0</inkml:trace>
</inkml:ink>
</file>

<file path=ppt/ink/ink2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17:19.640"/>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485 123 77,'9'0'52,"0"1"0,-17-13-1,-3-2-35,-7-3-9,-7 1-7,-5 2 0,-5 4 0,-4 6 0,-3 8 0,-1 10 0,3 8 0,5 6 0,9 6-4,8 2-2,8-3-2,12-1-2,9-9 1,10-9 0,7-10 3,7-9 0,3-13 0,2-6 3,-1-9 3,-3-3-1,-4-1 2,-6 2 2,-7 3-1,-6 5-1,-4 10 2,0 0 0,-9 36 1,-2 10 1,1 16 0,0 11-1,2 10 0,-1 12 3,0 6 0,-3 0 1,-4 3-1,-5-3-3,-7-4-4,-10-9 0,-7-4 0,-8-8 0,-5-8 0,-5-13 0,-1-16 0,2-15-10,8-18-44,7-19-1,15-16-1,12-19 3</inkml:trace>
  <inkml:trace contextRef="#ctx0" brushRef="#br0" timeOffset="516">755 101 78,'25'31'53,"-8"8"2,-5 6-1,-10 4-39,-1 2-15,-2-4 0,1-7 0,-2-7 0,1-12 0,-1 1 0,4-35 0,1-13 0,4-11 0,6-8 0,6-5 0,7-4 0,6 2 0,8 8 0,3 6-4,3 9-53,2 9-1,-1 8 0</inkml:trace>
  <inkml:trace contextRef="#ctx0" brushRef="#br0" timeOffset="750">1429 122 81,'6'10'52,"-15"-5"1,-4-3 0,-5-2-37,1 5-16,-3 3 0,0 7 0,-1 7 0,0 8 0,0 7 0,3 7 0,4 4 0,8-3 0,7-6 0,10-12 0,9-12 0,9-15 0,7-15 0,5-14 0,4-12 0,1-9 0,-4-4 0,-5 4 0,-8 2 0,-9 10 0,-9 8 0,-6 12 0,-1 2 0,-15 41 0,-1 15 0,3 10 0,5 9 0,7 4 0,10-3-27,14-6-33,10-14 0,11-17-2</inkml:trace>
  <inkml:trace contextRef="#ctx0" brushRef="#br0" timeOffset="3500">1605 125 29,'0'0'43,"-9"-1"2,1 0 1,8 1-23,-12-6-12,0 1-1,-3 1-5,0 2-5,-3 1-24,2 4-19,-5-2-3,3 4 1,-3-4-1</inkml:trace>
</inkml:ink>
</file>

<file path=ppt/ink/ink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16:16.765"/>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171 48 41,'0'-10'34,"0"10"2,-4-11-6,-1 1-5,1 1-8,-5 7-3,-2 1-5,0-2-4,-2 1-1,-2 2-6,0 4-11,-2 1-15,-6-3-16,3 4 1,-4-3-1</inkml:trace>
</inkml:ink>
</file>

<file path=ppt/ink/ink3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17:20.906"/>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93 809 85,'18'29'52,"-2"15"2,-7 12-11,-7 8-25,0 10-15,-4 3-3,-3 0 0,-2-5 0,-1-8 0,0-9 0,-2-13 0,0-16 0,-1-21 0,0-19 0,-4-20 0,0-19-4,-1-12 3,4-14 2,5-7-2,8-1 2,10 5 1,14 8 0,15 11-2,15 8 0,11 12 0,7 9 0,0 11 0,-3 7 0,-6 9 0,-15 6 0,-17 12 0,-22 9 0,-19 11 0,-21 8 0,-14 8 0,-13 5 0,-7-4 0,2-4 0,2-12-58,6-16-1,12-17 0</inkml:trace>
  <inkml:trace contextRef="#ctx0" brushRef="#br0" timeOffset="531">684 0 63,'32'22'50,"-8"12"2,-3 17 2,-6 13-34,-9 10-4,-3 6-16,-9 4 0,-3 1 0,-4-5 0,-1-5 0,1-9 0,1-13 0,3-15 0,7-20 0,-1 1 0,18-47 0,8-8 0,8-5 0,5-4 0,5 0 0,3 7 0,-1 12 0,-2 14 0,-4 15 0,-7 12 0,-7 12 0,-5 9 0,-4 8 0,-4 6 0,-3-2 0,1 0-38,4-6-20,3-9 1,5-7-1</inkml:trace>
</inkml:ink>
</file>

<file path=ppt/ink/ink3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17:21.781"/>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 0 154,'13'17'59,"-8"-2"-17,-4-4-42,-5 0-37,-4-8-24,0-9 0</inkml:trace>
</inkml:ink>
</file>

<file path=ppt/ink/ink3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17:26.218"/>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84 174 36,'-10'-5'41,"0"0"2,13 16 0,7 9-21,12 11-7,8 9-3,11 8 0,7 6 2,10 4-3,4-3-5,3 0-6,0-6 0,0-6 0,-5-9 0,-5-4 0,-6-4 0,-8-6 0,-6-1 0,-11-6-15,-6-2-38,-3-2 0,0 1-1,-15-10 1</inkml:trace>
  <inkml:trace contextRef="#ctx0" brushRef="#br0" timeOffset="328">225 323 24,'-28'-3'42,"7"11"1,1 5 1,6 12-18,5 9-11,4 5-6,4 7 0,2 1-1,2-1-1,0-4-1,2-8-3,-2-7 2,1-7 0,-3-9 0,1 1-1,-2-12-4,-2-16 0,-1-7 0,0-3 0,0-9 0,-2-11 0,1-6 0,-3-9 0,-3-3 0,-3-3 0,-5 1 0,0 6 0,0 8 0,1 13 0,4 13 0,5 13 0,1 1 0,25 33 0,9 3 0,10 0 0,10-1 0,9-2 0,9-4 0,8-5-50,-2-10-4,2-10-3</inkml:trace>
  <inkml:trace contextRef="#ctx0" brushRef="#br0" timeOffset="1250">1653 471 39,'12'-13'49,"-9"0"0,0 1-1,-25 18-14,-11 2-14,-5 6-9,-7 4-6,-4 9-5,-3 7 0,2 10 0,3 5 0,9 4 0,11 5 0,15 2 0,16 0 0,16-3 0,15-9 0,14-11 0,14-9 0,11-12 0,7-15 0,4-17 0,1-13-42,-3-8-13,-9-7 0,-9-3 0</inkml:trace>
  <inkml:trace contextRef="#ctx0" brushRef="#br0" timeOffset="1516">2035 588 58,'-7'13'45,"9"6"-1,2 1-3,4 1-25,7 3-5,4 0 1,7 4 3,2-2-2,3-1-13,1-1 0,2-4 0,-1-3 0,2-2 0,-2-8 0,0-7 0,-3-8 0,-2-5 0,-6-6 0,-5-2 0,-7-2 0,-7-5 0,-7-3 0,-7 1 0,-8 2 0,-8 2 0,-4 1 0,-4 5 0,-2 4 0,-2 8 0,2 11 0,4 5 0,5 7 0,9 5 0,12 3 0,12-1-47,8-7-10,11-10 0</inkml:trace>
  <inkml:trace contextRef="#ctx0" brushRef="#br0" timeOffset="2078">2575 444 50,'8'3'42,"1"9"2,-5 3 2,-2 6-33,0 6 0,-4 3-1,1 1-1,-4-1 1,0 2 0,-1-4-12,-1-4 0,0-7 0,4-7 0,1 1 0,11-25 0,5-7 0,6-5 0,6-3 0,3-1 0,3 1 0,1 4 0,-2 8 0,-3 11 0,-6 11 0,-4 11 0,-5 8 0,-4 3 0,-2 2 0,-5 2 0,-1-1-51,4-3-3,0-11 0,8-6-1</inkml:trace>
  <inkml:trace contextRef="#ctx0" brushRef="#br0" timeOffset="2453">3444 429 88,'-9'-6'48,"-11"5"6,-5 6-1,-6 4-41,0 4-12,6 8 0,4 5 0,10 4 0,7-1 0,7 2 0,6 0 0,5 1 0,0-1 0,1-1 0,-5-4 0,-5-2 0,-6 3 0,-7-4 0,-5 1 0,-8-7 0,-5-6-31,-2-9-30,1-9 2</inkml:trace>
  <inkml:trace contextRef="#ctx0" brushRef="#br0" timeOffset="2750">3766 32 106,'28'0'54,"-9"15"3,-9 16-19,-9 11-38,-2 18 0,-6 11 0,-2 10 0,-4 9 0,-3-1 0,1-1 0,0-9 0,0-12-32,4-12-26,1-22 1,3-17 0</inkml:trace>
  <inkml:trace contextRef="#ctx0" brushRef="#br0" timeOffset="2938">3622 496 96,'0'-10'52,"1"2"3,13 15-3,6 1-52,7-3 0,9 1 0,9-2 0,5-3-37,1-7-16,4-3-1,-3-2-2</inkml:trace>
  <inkml:trace contextRef="#ctx0" brushRef="#br0" timeOffset="3125">4309 488 62,'-14'-4'50,"-8"0"1,-2 3 0,-7 5-20,-5 1-21,0 4-10,-1 8 0,3 9 0,1 5 0,8 1 0,5 1 0,6-1 0,10-3 0,7-6 0,11-11 0,10-9 0,10-11 0,7-8 0,5-6 0,1-6 0,-2 0 0,-2 2 0,-8 6 0,-8 5 0,-12 6 0,0 1 0,-25 19 0,-3 8 0,-5 8 0,-4 5 0,-3 5 0,1 8 0,5 5 0,5 0-20,8-6-36,10-7 1,8-14-2</inkml:trace>
  <inkml:trace contextRef="#ctx0" brushRef="#br0" timeOffset="3532">4575 557 57,'-23'31'49,"2"3"1,-1-1 0,4-1-17,4 2-17,2-6-16,7-6 0,4-8 0,1 0 0,12-22 0,7-4 0,4-5 0,5-7 0,5-5 0,2 1 0,0 2 0,0 4 0,-5 6 0,-5 8 0,-6 9 0,-5 13 0,-8 9 0,-4 4 0,-4 4 0,0 1 0,0-2-20,5-10-39,4-12-1,7-10-1</inkml:trace>
  <inkml:trace contextRef="#ctx0" brushRef="#br0" timeOffset="3860">5423 0 130,'9'7'58,"-11"23"2,-11 16-53,-9 14-7,-4 14 0,-2 10 0,-1 6 0,3 4 0,-1-5 0,7-11 0,5-8-58,4-15-2,4-16 0</inkml:trace>
  <inkml:trace contextRef="#ctx0" brushRef="#br0" timeOffset="4047">5045 429 153,'23'-5'61,"17"8"-20,13 2-41,10-2 0,9-8 0,4-5 0,-1-3-58,-3-5-1,-9 0-3</inkml:trace>
</inkml:ink>
</file>

<file path=ppt/ink/ink3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17:30.796"/>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169 401 60,'34'-19'47,"-5"8"-3,-13 2 3,1 2-26,-30 7-15,-10 4-1,-7 7 0,-7 3-2,-3 2 0,0 1 0,4 1 0,8 3 0,12 5 2,14 3-5,13 1 0,11 0 0,10 4 0,6 2 0,3 3 0,-2-3 0,-2-2 0,-9-6 0,-8 1 0,-11-4 0,-10-7 0,-13-3 0,-9-5 0,-6-3 0,-4-7-47,-5-11-11,4-11 2,8-11-2</inkml:trace>
  <inkml:trace contextRef="#ctx0" brushRef="#br0" timeOffset="329">483 77 98,'54'-41'53,"-10"12"4,-9 16-10,-9 19-47,-12 15 0,-10 20 0,-10 17 0,-10 12 0,-10 11 0,-4 3 0,-1 2 0,-1-7 0,5-8-3,10-14-52,11-19-3,13-17 0,15-21 3</inkml:trace>
  <inkml:trace contextRef="#ctx0" brushRef="#br0" timeOffset="516">857 429 72,'8'6'51,"-11"5"1,-4 9-9,-2 9-16,-2 5-17,3 0-10,4-6 0,6-3 0,5-10 0,7-5 0,3-8 0,3-4 0,-2-10 0,0-2 0,-3-3 0,-4-1 0,-5 0 0,-7-1 0,-6 0 0,-5-1 0,0 3-7,-2-1-53,0 0-1,2 6-1</inkml:trace>
  <inkml:trace contextRef="#ctx0" brushRef="#br0" timeOffset="891">1173 504 38,'-19'7'50,"7"10"-2,2 1 1,2 6-20,4 10-9,1 2-3,2 6-13,-2 1-4,-2 0 0,-2-5 0,1-2 0,-1-5 0,-2-9 0,0-7 0,0 0 0,4-25 0,1-9 0,4-11 0,5-11 0,6-11 0,8-9 0,10-4 0,7 0 0,6 3 0,4 7 0,4 13 0,0 15 0,-2 16 0,-7 14 0,-8 11 0,-7 9 0,-10 6 0,-11 6 0,-11-3 0,-10-3 0,-11-3 0,-10-3 0,-4-4 0,-7-4-14,0-8-42,4-5 0,5-7-2</inkml:trace>
  <inkml:trace contextRef="#ctx0" brushRef="#br0" timeOffset="1297">1550 551 99,'38'20'51,"-3"1"5,-4-3-7,-4-7-49,3-2 0,0-10 0,2-10 0,-1-6 0,-3-5 0,-4-4 0,-8-6 0,-7-1 0,-9 5 0,-9 8 0,-8 10 0,-10 11 0,-4 10 0,-2 12 0,2 14 0,4 10 0,9 2 0,6-1 0,13 0 0,13-5 0,9-11 0,12-11-5,9-11-53,8-18 0,7-8 0</inkml:trace>
</inkml:ink>
</file>

<file path=ppt/ink/ink3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17:34.531"/>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470 157 105,'15'-8'53,"2"1"4,-27 9-17,-11 5-40,-13 3 0,-6 3 0,-9 6 0,-6 7 0,-3 10 0,0 9 0,3 12 0,5 10 0,11 7 0,15 4 0,15-1 0,18-7 0,19-11 0,19-14 0,17-16 0,13-21 0,10-17-21,11-16-37,-1-12 0,0-9 0</inkml:trace>
  <inkml:trace contextRef="#ctx0" brushRef="#br0" timeOffset="265">1115 384 96,'-18'31'51,"3"7"3,3 7 0,5 0-54,10 5 0,7-1 0,11-2 0,9-7 0,10-9 0,5-12 0,5-12 0,1-15 0,3-12 0,0-14 0,-5-10 0,-9-8 0,-12-8 0,-16-3 0,-19 1 0,-19 8 0,-19 14 0,-16 18 0,-15 15 0,-5 21 0,1 14 0,11 16 0,14 8-16,20-4-44,23-9 0,20-14 0</inkml:trace>
  <inkml:trace contextRef="#ctx0" brushRef="#br0" timeOffset="609">1870 361 79,'8'22'54,"-3"4"1,-7 4-1,-3 5-41,-3 5-13,-4 4 0,-2 3 0,0-1 0,-1-4 0,0-4 0,1-6 0,3-9 0,6-10 0,0 1 0,20-34 0,9-13 0,12-11 0,11-9 0,9-4 0,7 4 0,2 9 0,-4 13 0,-4 17 0,-11 20 0,-13 21 0,-12 15 0,-11 10 0,-10 7 0,-7-2 0,0 2 0,-3-9-2,2-12-57,7-12-2,7-14 0</inkml:trace>
  <inkml:trace contextRef="#ctx0" brushRef="#br0" timeOffset="953">2888 621 54,'67'-31'51,"-15"0"1,-13 2 1,-15 6-27,-22 1-7,-14 11-19,-19 7 0,-11 9 0,-7 5 0,-2 10 0,1 6 0,8 7 0,11 2 0,11 6 0,10-1 0,9 3 0,5 0 0,8 1 0,-1-3 0,1-1 0,-4-1 0,-6-5 0,-8-3 0,-8-4 0,-10-2 0,-10-10 0,-7-6-16,-2-5-45,3-11 0,7-8 1</inkml:trace>
  <inkml:trace contextRef="#ctx0" brushRef="#br0" timeOffset="1312">3916 0 127,'10'22'55,"-21"14"0,-16 14-37,-11 15-18,-10 11 0,-6 13 0,0 7 0,-3 0 0,2 2 0,0-8 0,5-12-52,8-12-3,3-17-2,8-19 0</inkml:trace>
  <inkml:trace contextRef="#ctx0" brushRef="#br0" timeOffset="1453">3218 835 62,'-19'-39'52,"3"2"0,7 4-7,12 8-10,12 2-26,17 7-9,14 2 0,15 6 0,10 0 0,11 2 0,5 0 0,0 2-5,-1-1-50,-1 0-2,-10 1 0</inkml:trace>
  <inkml:trace contextRef="#ctx0" brushRef="#br0" timeOffset="1656">4239 672 102,'-8'2'52,"-4"-1"0,-6-6-3,-3-6-49,-3 3 0,-6 6 0,-5 4 0,-5 10 0,-5 10 0,-2 8 0,3 9 0,2 7 0,8 5 0,7-3 0,13-3 0,11-9 0,13-11 0,12-12 0,10-13 0,9-14 0,7-11 0,5-7 0,0-3 0,-1-3 0,-4 5 0,-8 5 0,-8 8 0,-11 9 0,-11 11 0,-11 10 0,-9 7 0,-8 9 0,-5 5 0,-2 5 0,1 3-25,1-6-35,7-7-1,6-8 2</inkml:trace>
  <inkml:trace contextRef="#ctx0" brushRef="#br0" timeOffset="2015">4391 860 20,'37'-14'44,"-11"3"4,-8 7 2,-10 8-17,-9 5-8,-4 7-3,-6 3-9,2 4-13,-2 1 0,3 0 0,3-4 0,9-8 0,5-9 0,7-9 0,8-7 0,5-4 0,2-3 0,1-2 0,0 5 0,-2 7 0,-6 6 0,-6 12 0,-9 9 0,-8 8 0,-5 4 0,-5 0 0,-1-1 0,0-3-40,2-10-18,0 1-2</inkml:trace>
  <inkml:trace contextRef="#ctx0" brushRef="#br0" timeOffset="2312">5036 540 91,'60'-56'55,"-5"8"3,-7 11-7,-5 17-51,-18 15 0,2 0 0,-33 47 0,-6 11 0,-10 10 0,-8 13 0,-5 8 0,-3 0 0,6 2 0,3-8-11,2-10-50,5-12 0,4-18-1</inkml:trace>
  <inkml:trace contextRef="#ctx0" brushRef="#br0" timeOffset="2531">4955 807 155,'-5'-22'62,"6"11"-24,7 2-38,10 6 0,9 3 0,11 1 0,10 1 0,5-4 0,8-6-19,6-3-44,1-3-1</inkml:trace>
</inkml:ink>
</file>

<file path=ppt/ink/ink3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17:37.578"/>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0 124,'19'28'56,"5"7"-3,4 10-31,6 10-22,3 8 0,3 8 0,0 4 0,-1-1 0,-6-8 0,-3-9 0,-4-12 0,-2-12 0,-1-22 0,1-21 0,4-21 0,5-18 0,8-12 0,2-12 0,6-3-14,4 2-47,1 5 0,-1 13 1</inkml:trace>
  <inkml:trace contextRef="#ctx0" brushRef="#br0" timeOffset="375">998 426 72,'33'20'50,"8"2"1,-1-2-1,3-7-23,3-8-22,1-10-5,0-12 0,0-9 0,-3-9 0,-9-7 0,-8-4 0,-11 2 0,-14 6 0,-14 9 0,-15 12 0,-14 16 0,-12 17 0,-9 18 0,-4 17 0,-1 12 0,7 13 0,10 3 0,17 2 0,17-6 0,22-15 0,22-14 0,15-17 0,17-19-51,16-15-8,10-15 0</inkml:trace>
</inkml:ink>
</file>

<file path=ppt/ink/ink3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17:38.531"/>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119 0 129,'0'24'57,"-2"18"-1,1 18-43,-1 23-13,-1 15 0,-1 11 0,-5 10 0,-2-2 0,0-6 0,-5-10 0,-1-14-40,0-13-18,1-18 0,6-17 1</inkml:trace>
  <inkml:trace contextRef="#ctx0" brushRef="#br0" timeOffset="203">433 696 104,'14'-3'53,"-7"16"1,-10 11-10,-6 6-44,-4 9 0,1 4 0,4 4 0,5-4 0,6-7 0,7-11 0,9-9 0,8-16 0,9-12 0,5-12 0,1-10 0,-2-10 0,-4-4 0,-8-3 0,-13-5 0,-12 4 0,-11 9-61,-10 8-1,-7 9 1</inkml:trace>
  <inkml:trace contextRef="#ctx0" brushRef="#br0" timeOffset="781">1381 680 63,'13'3'51,"-13"-3"1,-21-7 0,-4 3-25,-7 6-17,-8 4-10,-3 6 0,-4 9 0,-2 9 0,3 6 0,5 11 0,6 3 0,11 2 0,13-1 0,12-2 0,14-7 0,11-8 0,12-8 0,8-14 0,10-8-25,9-10-29,5-9-5,5-6 3</inkml:trace>
  <inkml:trace contextRef="#ctx0" brushRef="#br0" timeOffset="3031">587 585 35,'10'-6'29,"1"0"7,-1 1 1,0 1-1,-10 4-4,0 0-4,0 0-6,0 0-22,-12 10 0,-5-1 0,2 3 0,-3-2 0,1 1 0,2 0 0,-1-1 0,5 2 0,-3 5 0,3 0-48,3-1-14,1 0 4</inkml:trace>
</inkml:ink>
</file>

<file path=ppt/ink/ink3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17:39.859"/>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44 424 77,'-1'15'56,"1"10"2,-1 7-2,0 7-48,2 11-8,-4 5 0,-2 1 0,1 2 0,-2-5-20,-2-13-36,1-9-2,-2-17 0</inkml:trace>
  <inkml:trace contextRef="#ctx0" brushRef="#br0" timeOffset="187">271 235 139,'17'-39'52,"-6"11"-17,-10 15-44,-10 3-42,-1 1-3,-2 1-2</inkml:trace>
  <inkml:trace contextRef="#ctx0" brushRef="#br0" timeOffset="375">646 0 95,'15'-4'54,"-2"6"1,-2 9-4,-1 10-51,-6 7 0,0 15 0,-6 10 0,-4 13 0,-3 7 0,-4 5 0,-3 5 0,-4-3 0,1-1 0,-1-7-51,-1-13-7,2-10 1,0-19-1</inkml:trace>
  <inkml:trace contextRef="#ctx0" brushRef="#br0" timeOffset="609">365 409 101,'10'-5'51,"10"6"0,4 1 1,2 1-52,6 6 0,4 4 0,3 5 0,-1 3 0,-2 6 0,-5 1 0,-3-1 0,-4-1 0,-1-6 0,-2 0 0,-2-9-5,0 0-9,-3-8-6,-2-2-6,-1-2-8,-1-3 0,-2 0-7,-4-5 2,1 1 3</inkml:trace>
  <inkml:trace contextRef="#ctx0" brushRef="#br0" timeOffset="828">861 582 18,'0'0'31,"-10"-3"6,0 1-3,10 2-2,0 0-4,0 0-2,2 7-2,2 4-2,-3 0-19,2 6-3,-1 3 0,3 6 0,-2 3 0,3 5 0,1 3 0,1 0 0,2-2 0,4-2 0,1-6 0,4-4 0,4-11 0,4-12 0,4-12 0,5-8 0,4-6 0,5-10 0,3-5 0,5-3 0,-2 3 0,-2 6 0,-7 9 0,-9 11 0,-11 13 0,1 1 0,-36 45 0,-10 12 0,-13 14 0,-11 17 0,-6 10 0,-6 11 0,0 4 0,-1-6 0,7-8-26,8-12-36,8-23-1</inkml:trace>
</inkml:ink>
</file>

<file path=ppt/ink/ink3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16:10.078"/>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280 105 11,'0'0'30,"-7"-11"-3,-1 2-4,-2 9-5,-1 0-3,-2 3-2,-3 3-3,-1 5-1,-2 2 0,-1 4-3,-1 4 0,1 1-2,3 3-2,1-2 1,4 0 1,3-1-1,5-2 0,5-5 1,4-5 1,4-2-1,3-4 0,4-4 0,1-6 0,1-5 0,2-5-1,0-2 2,-1-6-4,-2-1 3,-3 0-3,-3-1 2,-4 0-1,-5 3-1,-4 3 1,-6 4-2,-4 7 1,-5 2 0,-3 6-1,-3 8 2,-2 4-2,-2 5-3,0 3 4,3 2 1,3 4-4,3 0 3,5 0 0,5 0-1,5-6 0,5-1 4,6-2-4,3-5 0,4-9 0,4-5 0,4-6 0,3-5 0,0-4 0,0-7 0,-1-7 0,-3 1 0,-4 0 0,-5-2 0,-5 1 0,-6 3 0,-4 4 0,-6 8 0,-4 8 0,-4 2 0,-2 9 0,-1 9 0,2 8 0,-1 5 0,4 3 0,2 2 0,7 1 0,5 4 0,5-2 0,7-4 0,3-6 0,6-3 0,2-5 0,4-8 0,1-7 0,2-7 0,0-6 0,-2-2 0,-4-5 0,-6-7 0,-7-4 0,-8 2 0,-8 2 0,-9 2 0,-6 5 0,-5 5 0,-4 8 0,-1 13 0,-1 8 0,0 7 0,3 3 0,4 5 0,3 6 0,4-2 0,6-2 0,5-1 0,8-6 0,7-1 0,5-6 0,5-7 0,0-10 0,6-3 0,-2-8 0,1-6 0,-6-7 0,-3-7 0,-5-4 0,-7 0 0,-5 3 0,-7 0 0,-6 5 0,-5 7 0,-3 11 0,-2 9 0,-3 10 0,1 7 0,3 5 0,3 7 0,5 1 0,5-1 0,6-6 0,8-3 0,8-5 0,9-7 0,6-7 0,5-6 0,4-5 0,2-5 0,0-3 0,-5-5-34,-11-7-19,-9 2 0,-14-6-2</inkml:trace>
</inkml:ink>
</file>

<file path=ppt/ink/ink3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6:33.515"/>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0 0,'15'91'3,"2"0"-2,2-2 1,2-2 1,2-6-2,3-2 1,2 0 2,4 0-4,3-3 2,3-3 1,3-4 1,5 1 1,3-3-1,3-1 1,2-6-1,2-4 2,4-4 0,2-2-4,3-4 0,4-6-1,3-4 0,3-4-1,2-3 0,2-3-1,1-4-4,0-6-2,1 2-7,-1-3-5</inkml:trace>
</inkml:ink>
</file>

<file path=ppt/ink/ink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16:17.078"/>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184 29 52,'-16'-4'43,"2"3"-3,-7-1-12,-2 0-37,0 0-24,-5-7-3,1 6-6,-5-3 1</inkml:trace>
</inkml:ink>
</file>

<file path=ppt/ink/ink4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6:28.546"/>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1613 0 2,'-26'-2'7,"1"1"-1,0 1-3,1 2-4,0 0 2,24-2 0,-30 6 0,7 1-2,0 0 0,23-7 0,-35 25 2,0-1 0,-1 6 1,-4 4-2,-6 4 0,-6 9 0,-8 5 1,-3 6 0,-3 7 0,-4 6-1,-1 0 0,-1 2 2,1 4 1,2 2-2,0 2 3,5 1 0,2-2 0,4 3-1,3 3 3,4 1-3,4-3-3,4-3 5,4 1-2,5 1-2,5-1 0,3-4 1,5-5-2,6-2 0,5 1 3,3-2-4,5-5-1,7-7 4,4-1-1,5 0-1,4-1 0,3-5 0,4-3 0,3-3 2,1 2-1,1 1-1,2-1-1,2-2 1,3-2 1,3 1-2,3-1 1,2-2 1,5-3-2,2-3 1,4 1 1,2 0-3,3-2 1,2 2 0,2-1-1,1 1-2,3 3 0,1-1 0,1-3-2,0-5 4,0 0-2,0-5 1,2-7 1,-2-7 4,1-7 0,1-5 2,3-7 2,1-4 0,1-11 2,-1-8 1,1-7 2,2-4-5,-1-8 3,-2-6-2,-1-6 0,0-6-2,1-3-1,-3-3-2,-5-5-1,-5-5 0,-4-1 1,-7-1-3,-11-4-1,-10-3 3,-10-1-1,-9-4 1,-7 1 2,-9 1-1,-8-4 1,-6-1 1,-8 3 1,-4-1-2,-6-2-1,-4 2 2,-7 1-3,-4-1 0,-5 0-1,-1 3 0,-3-3-2,-4 1 1,-5 7 0,-4 5-3,-4 2 0,-3 7 2,-4 6-1,-3 5-3,-1 8-7,-3 3-21,6 9-4,-3 3 3</inkml:trace>
</inkml:ink>
</file>

<file path=ppt/ink/ink4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6:38.718"/>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23 0,'0'0'35,"0"0"-1,0 0 0,9 1-21,5-3-5,10-3-3,7 0 0,7 3-4,8 0 1,7-2 1,8 1-1,3 1-1,5 4 1,-1 1-1,1 1-1,-1 0 2,-3 4-1,-6 0-2,-4 1-2,-5-2-1,-3 2-7,-3-3-13,1 4-12,-6-5 0</inkml:trace>
</inkml:ink>
</file>

<file path=ppt/ink/ink4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6:43.296"/>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0 263 8,'0'0'34,"9"4"-1,7 1 0,2 0-20,6-2-10,6-4-3,6-2 1,7 0-9,0-2-14,4 2-12,-8-5 2</inkml:trace>
  <inkml:trace contextRef="#ctx0" brushRef="#br0" timeOffset="235">116 446 63,'-9'13'45,"9"-13"-3,13-3 2,2-2-36,6-3-10,6 1-7,2 1-10,2 2-22,6 4-3,-5-2 1,3 3 1</inkml:trace>
  <inkml:trace contextRef="#ctx0" brushRef="#br0" timeOffset="485">812 83 30,'-4'-16'38,"8"4"1,2-4-3,10-2-22,4 7-9,7 4-3,6 4 0,5 4-2,5 2 2,-1 4 1,-2 1 0,-5 2-1,-8 1-1,-11 1 1,-11 4 1,-13 3-3,-12-1 1,-11 2 1,-9-1-4,-5 0 1,0 2-2,2-1 1,6-1-2,12 0 4,13 3-3,14 1 0,16 3 3,13 2 0,12-2 1,6 1 2,3 2 1,-3 0-1,-7-2 1,-12-1 0,-16 0 0,-16-3-1,-16 0 1,-13-4-4,-12-5-6,-9-6-9,-1-2-19,-2-9-8,8-1-4,7-10 6</inkml:trace>
  <inkml:trace contextRef="#ctx0" brushRef="#br0" timeOffset="969">1731 24 68,'28'21'48,"-6"6"0,-2 9 0,-5 3-35,-9 5-2,-2 6-6,-8 7-4,-6 3-3,-4-2-8,-5 0-11,-3-2-16,0 1-8,0-7-3,4-7 0</inkml:trace>
  <inkml:trace contextRef="#ctx0" brushRef="#br0" timeOffset="1157">1594 605 27,'23'-21'42,"17"4"0,11-4-2,10-3-16,9 1-14,6-2-21,3 2-28,-7-5-3,-4 0 0,-15-6 1</inkml:trace>
  <inkml:trace contextRef="#ctx0" brushRef="#br0" timeOffset="1375">1955 269 44,'-4'29'35,"8"2"4,3 1-6,5 0-28,5 1 1,3 0-3,3-1-4,2-2-18,4 1-17,-4-7-2,1-5-1</inkml:trace>
  <inkml:trace contextRef="#ctx0" brushRef="#br0" timeOffset="1579">2589 508 58,'5'28'44,"0"3"-1,-7-6 1,-5-5-31,-2 1-6,0-1-5,0 0 0,1-5-3,2 0 0,6-15-1,1-10 1,8-4-4,6-6 1,8-5 2,7-4-1,6 1 1,4 3 1,1 4 1,-1 1-1,-2 9 3,-6 10 0,-6 9 0,-9 9 2,-8 5-1,-7 2 2,-5 4-1,-3 3 2,-3-3-2,0-6 0,1-7 0,5-6-1,1-1-1,15-22-1,7-5 0,9-7-2,7 1 2,5 2 1,5 7 3,1 10-1,-5 11 3,-5 17-7,-7 14 0,-9 15-32,-4 3-14,2 1-4,-1-6-3</inkml:trace>
</inkml:ink>
</file>

<file path=ppt/ink/ink4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6:33.828"/>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8648 5026 31,'92'-32'35,"-5"-1"0,1 0-6,0-5-4,1-4-4,0-1-7,0-2-6,5-2-3,-2-6-2,1-7-1,1-6-1,-1-3-1,-4-5 0,-2-5-1,-4-6 2,-7-4 0,-5-2 0,-1-3 0,-8-3 2,-4-2 2,-4-3-1,-3 0 0,-6 0-1,-4-3-1,-9 0 0,-6 4-1,-7-1-4,-7 2 2,-9 3-1,-8-2-1,-11 2 1,-7 4 1,-8 3-2,-13 0 0,-4 3 3,-9 1-2,-1 4 0,-4 4 2,-2 5 1,-6-1-3,-1 0 4,1 3-2,-5 3 0,-4 1 1,-3 2-1,-5-1-1,-3 5-2,-6 4 3,-1 3-2,-6 1-1,-3 4 4,-3 5-3,-5 3 2,-2 4-1,-3 3 2,0 3-2,-3 5 0,-2 7 2,0 5-2,1 0 0,1 7 1,0 8 0,0 7 0,1 5 0,-1 6 0,1 6 0,2 5 0,-1 9 2,2 8-1,1 6 0,1 7 1,3 10-1,5 8 0,4 7 0,6 8-2,6 3 2,10 3-2,8 1 3,10 2-3,7-2-1,9-4 2,8-2 0,8 1 0,6-2 0,7 1-1,5-2-2,7 2-7,6 4-26,4-5-6,13-1-1,2-11 0</inkml:trace>
  <inkml:trace contextRef="#ctx0" brushRef="#br0" timeOffset="20750">8669 0 21,'0'0'39,"0"0"-1,0 0 4,13 33-25,-6 32 1,-3 31-16,1 17-9,-1 23-24,6 12-10,-2-2 3,3-9-4</inkml:trace>
  <inkml:trace contextRef="#ctx0" brushRef="#br0" timeOffset="30531">0 1253 9,'0'0'28,"27"-3"6,12 0 2,21 5-29,23 2 3,24 0-3,27 1 1,28-3-5,24-2 3,25-6-1,24-1-2,18-4-2,18 2-2,16-1 3,12 0-1,9 2 3,8 1-1,1 4 1,1 3-1,-7-1 2,-8 2-1,-12 1-2,-12 4 1,-16 1-2,-16 1-1,-19-1 0,-20 1 2,-24 0-4,-26 2 1,-26-1 1,-28-2 0,-29 0 2,-30 0 0,2 0-2,-77-2-1,-21-3 2,-25-1-1,-26 1 1,-26 1-1,-26-4-1,-24 2 0,-21 3 2,-23 3 0,-18 1 0,-16 3 0,-16 3-3,-10 3 4,-9 6-3,-9 2 2,-3 4-3,-1 0 1,2 1 1,1 4 2,9 1-3,8 0 0,13 0 1,14-2 3,18-1-3,22 0 1,22 0-1,28-5-1,30-5 3,33 1-1,31-4-1,32-3 0,34-5 0,33-5 1,33-2 0,33-2 0,29-2 1,28-5-2,26 1 2,28 2 1,20 0-1,19 0-1,17 1 2,13 1-1,10 4-2,6 5 2,3 0-1,-3 1-1,-6 2 1,-7 3-2,-15 2 4,-17-1-2,-21-1 2,-22 0-1,-23-1-1,-26 0-1,-27-3 2,-24-3-1,-30-3-2,-30 2 1,-31-2-1,-32-1 1,-34 2 1,-31-1-1,-32 2 0,-28 2 1,-26 3 0,-22 0-2,-15 1 3,-8 2-2,-2 2 0,5-1-1,11 0 2,21-1-1,24-1-1,24-2 1,31-2-2,28-5 0,34-4 2,30 0 0,29-2-1,27-2 0,23-1 1,23 0-1,18 0 2,15 6 0,4 4-1,-2 1-2,-9 0 4,-16 5-2,-20 4 0,-24 5 2,-30 4-2,-33 0 1,-31 1-1,-33 4 3,-28 4-5,-26-3-11,-19-1-34,-8 3 0,-5-5-2,18-5 1</inkml:trace>
</inkml:ink>
</file>

<file path=ppt/ink/ink4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6:37.984"/>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70 15,'15'0'18,"5"-4"-15,7-2 0,6-3 0,3 2 1,5 1-2,2-4 1,-1 1 1,-1 2 0,-3 2-2,-3 1 1,-6 3-1,-5 1-1,-3 0-2,-3 6-1,-4-1-2,-6-1-4,2 1-6,-3 4-12</inkml:trace>
</inkml:ink>
</file>

<file path=ppt/ink/ink4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6:40.234"/>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6 21 0,'-10'-2'15,"10"2"-3,0 0-3,0 0-2,0 0 1,0 0-4,0 0 1,10-6-1,3 2 0,2 2-1,4-1 1,2 1-1,5 1-2,2 0-4,2 0-10,4 3-16,-2-2 1</inkml:trace>
</inkml:ink>
</file>

<file path=ppt/ink/ink4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6:40.906"/>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78 17,'19'-2'25,"8"-2"-17,7-1-1,8-2-2,9 2 3,7-2 0,3-2 2,6 1-2,7-1 1,1 3-2,2-1-5,2 1-10,2 5-17,-4-3-8,0 7 0</inkml:trace>
</inkml:ink>
</file>

<file path=ppt/ink/ink4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6:58.421"/>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5 0 9,'-10'0'9,"10"0"4,0 0 2,0 0 2,8 2-2,3 1 2,5 0 0,3 2 1,5-2-3,6 0-3,2 0-4,4-3-3,3 0-2,0 0-5,0 2-5,-1 2-2,0 4-5,-4 0-3,1 1-4,0 5-9,-2-2-6,3 1-1</inkml:trace>
</inkml:ink>
</file>

<file path=ppt/ink/ink4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7:32.625"/>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310 3129 12,'-3'-11'21,"1"0"2,6 19-2,3 5-3,0 1-5,0 4 2,1 7-1,-1 6-3,-3 7-2,-3 3-3,-4 4 1,-7 5-1,-6 5-1,-5 3-1,-4 4-1,-6-1 3,-1 3 0,-2 1-2,2-2-1,1-1 0,4-4 0,2-5-1,5-6 0,5-4-2,4-8-1,3-6 2,3-4 0,4-5-1,3-6 0,2-1-1,1-6 1,1 2 1,2-6 1,0 1-2,0 1 1,-8-5 2,0 0-3,9-2 3,0 2-1,-9 0-1,0 0-1,0 0 2,-9 9-1,2 0 0,7-9 0,-12 5 1,2-4-2,1 1 2,9-2 0,0 0-1,0 0 1,0 0 0,0 0 0,0 0-1,0 0 1,0 0-1,0 0-1,0 0 0,0 0 3,0 0-3,12 4-2,0-3 2,1-2 0,3 2-1,3 1 1,1-2 1,1-2-3,3 1 2,1 2 0,2 0 1,1 1-2,1-2 2,2 2 0,2 0-2,0 1 2,2 0 1,1-3-2,-1 1 0,2 2 0,0 1 0,0-2 0,1 0 0,1-2 0,1 0 0,1 1 0,2-2 0,2-3 0,-1 1 0,2 2 0,-1 0 0,-2 0 0,0-1 0,-4 1 0,-1 1 0,-3 2 0,-1-1 0,-2-2 0,-3 2 0,-1 1 0,0 1 0,0 0 0,-2-1 0,-2-1 0,1 1 0,-1 2 0,2-2 0,1-1 0,1 0 0,1 0 0,2 1 0,2-2 0,1-2 0,2 0 0,0 0 0,0 1 0,0 0 0,0-2 0,0 0 0,-1 1 0,1 1 0,0 0 0,1-1 0,1 0 0,2 0 0,1 1 0,2 0 0,-1-3 0,0 1 0,1 1 0,-1 1 0,1 0 0,-3 0 0,0-1 0,0 1 0,2 1 0,-1 0 0,0-2 0,0 0 0,0 2 0,1 0 0,3-1 0,1 0 0,2-1 0,2 3 0,2 1 0,3 0 0,0-3 0,0 0 0,-2 0 0,-1 1 0,-3-1 0,-5-3 0,-3-2 0,-7 2 0,-4 0 0,-4-1 0,-6 1 0,-4-1 0,-5 3 0,-3 0 0,1 1 0,-9 1 0,0 0 0,0 0 0,0 0 0,0 0 0,0 0 0,0 0 0,0 0 0,-9-5 0,1 0 0,8 5 0,0 0 0,0 0 0,0 0 0,0 0 0,0 0 0,4-16 0,1 4 0,0-2 0,2-4 0,1-2 0,2-7 0,2-3 0,2-3 0,0 1 0,1-6 0,-1-2 0,1-1 0,-2 1 0,-1 0 0,1 0 0,-2-1 0,-2-1 0,0 2 0,-1 0 0,-1 0 0,0-2 0,-1 5 0,-1-1 0,1 0 0,-2 2 0,1 0 0,-2-1 0,0 5 0,1 4 0,-1-6 0,-1 3 0,-1 2 0,1 4 0,-1 1 0,-1 3 0,-1-1 0,-2 3 0,-1 5 0,-2 2 0,1 2 0,-3-2 0,-3 4 0,-4 1 0,-2 3 0,-3 1 0,-2 0 0,-6 2 0,-3 2 0,-5 5 0,-3 0 0,-4 1 0,-4 0 0,-6 4 0,-4 0 0,-5 2 0,-6-1 0,-4 1 0,-4 1 0,-3 1 0,-4 2 0,-1-3 0,-3-1 0,-1-2 0,0-2 0,-1 2 0,-1-3 0,1-3 0,1-2 0,1 2 0,1-4 0,1 0 0,1 0 0,1-3 0,3-1 0,2-1 0,1-2 0,2-4 0,4 3 0,2 0 0,5-4 0,0 0 0,2-2 0,-1 1 0,3-1 0,-2 3 0,1-1 0,-3 2 0,-1 4 0,1 2 0,-2 4 0,0 2 0,-2 3 0,1 1 0,0 3-27,2-4-28,7 1 0,3-6 0</inkml:trace>
  <inkml:trace contextRef="#ctx0" brushRef="#br0" timeOffset="32406">3671 0 12,'5'-24'33,"-5"24"-9,0 0-2,0 0-14,0 0 6,0 0-3,0 0 0,8 30 3,0 9-2,1 8 8,1 12-7,-2 14-4,1 12-1,-3 7 4,-3 3-5,-2 5-3,-1 4 2,-2 4-3,0 1 2,-2-6-1,1-1-1,0 0-3,-1 0 0,0-5 0,-1-2 0,0-8 0,-1-2 0,1-1 0,0-6 0,2-4 0,1-3 0,-2-2 0,3-6 0,0-2 0,1-4 0,0-3 0,1 0 0,-1 0 0,0-3 0,1-2 0,0 8 0,1 0 0,-1-4 0,0-3 0,0-2 0,0-6 0,0-2 0,1-3 0,-1-13 0,2-7 0,-2-5 0,1-1 0,-1-3 0,1 0 0,1 2-10,-3-10-44,0 0-7,0 0 5</inkml:trace>
  <inkml:trace contextRef="#ctx0" brushRef="#br0" timeOffset="33218">2950 2573 76,'9'8'43,"2"-12"-2,10 0 6,8 1-47,8 1-1,10 3 2,10 3 1,10 2 1,8-2 0,10 7 3,7 3-4,8-1 2,7-5 3,9 3 0,8-3-3,7-2 1,5-2 0,5-4-5,3-4 0,4 4 0,2 3 0,-1 1 0,-3-3 0,-2 2 0,-3 1 0,-3 5 0,-7 2 0,-8-3 0,-7-3 0,-8-2 0,-9 4 0,-9-3 0,-10 0 0,-9-3 0,-9-1 0,-9 0 0,-9 3 0,-8-1 0,-9-5 0,-5 4 0,-6 2 0,-7 0 0,1 0 0,-10-3 0,0 0 0,3-9 0,-1 1 0,-1-1 0,-1-6 0,-1-4 0,-1-2 0,-4 1 0,-2 3 0,-6-7 0,-4 2 0,-6-1 0,-1 5 0,-5 1 0,-3-1 0,0 1 0,-2 1 0,3 2 0,0 3 0,3 6 0,4-5 0,5 3 0,3 4 0,7 0 0,0 1 0,10 2 0,14 11 0,4 0 0,3 5 0,4 0 0,3 0 0,1 3 0,-1 4 0,-4-1 0,-4-3 0,-5 4 0,-8 5 0,-8 3 0,-8 4 0,-8 0 0,-8 0 0,-3 0 0,-3 4 0,-5-5 0,0-7-55,0-3-3,0-7 4</inkml:trace>
  <inkml:trace contextRef="#ctx0" brushRef="#br0" timeOffset="34171">6198 3147 31,'21'3'45,"-4"4"3,-3 8 1,-9 5-16,-7 4-21,-3 8-2,-3 3 2,-4 8-2,-2 7-5,-3 3-5,0-2 0,4-5 0,5 2 0,7-2 0,7-5 0,8-6 0,7-7 0,8-6 0,6-4 0,1-9-9,1-12-37,2-9-9,-7-9 3,-6-7-5</inkml:trace>
  <inkml:trace contextRef="#ctx0" brushRef="#br0" timeOffset="34437">6132 3440 89,'-30'8'50,"10"5"2,8 1 2,3-2-44,11-1-10,9-5 0,9-5 0,11-3 0,6-5 0,9-8-50,8-4-6,4-8 2,3-3 0</inkml:trace>
</inkml:ink>
</file>

<file path=ppt/ink/ink4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8:07.968"/>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560 141 11,'-2'27'20,"2"-27"7,0 0-3,0 0-2,24 13-1,2 1-4,-26-14-2,0 0 0,12-28-3,-6 6-7,-6-1 0,-6 2-2,1-1 0,5 22-1,-27-18-1,2 11 0,3 5-2,0 2 3,22 0-1,-25 37-1,9-5 0,7 0 2,6-2 0,5-3 0,6 0 4,3-5-2,2 1 0,-13-23 4,32-11 0,-5-5-4,-2-5 1,-6-4-1,-5-6-4,-7-5 0,-6 3 0,-7 2 0,-7 1 0,-5 7 0,1-1 0,-7 23 0,-1 6 0,1 1 0,8 22 0,3 4-3,6 4 6,3 3-3,5-6 0,5-5 0,3-7 0,1 0 0,-10-21 0,30-6-5,-6-9-24,-4-7-22,1-1-1,-3 1 0,0-1 0</inkml:trace>
  <inkml:trace contextRef="#ctx0" brushRef="#br0" timeOffset="2297">496 94 25,'0'0'41,"0"0"2,0 0-17,0 0-8,0 0-5,0 0-5,0 0-3,0 0-2,0 0-1,0 0 0,0 0 2,0 0-5,0 0 1,0 0 5,0 0-3,0 0 0,13 25 2,-1-1-2,-12-24 1,0 0 0,28 15 3,-5 0-6,0-3 2,-1 0 1,-22-12 0,31 21-1,-4 0-1,-2-3 2,-1-1-3,0-2 3,1 4 0,0 2-3,2-4 0,2-3 3,1 0-2,2 2-1,1 0 2,2 1-2,1-3-2,2-4 5,1 3-1,0 3-4,0-1 1,2-3 4,-2 0-3,0 2 2,0 2 0,-1 1-3,0-3 2,-2 1 1,-1 3 2,1-1-4,-2 2 0,0-2 0,-1 1 0,0-2 0,-2 2 0,0 0 0,0-3 0,-3 2 0,0-1 0,1 3 0,-1-3 0,1 1 0,1-1 0,0-2 0,3 5 0,0 2 0,2-4 0,1-2 0,1 4 0,-2 1 0,2 0 0,0 0 0,-1-3 0,-1-3 0,-1 3 0,-1 1 0,-4-4 0,-2-3 0,-6-4 0,-4 1-51,-5-5-5,2 1 5,-14-4-1</inkml:trace>
  <inkml:trace contextRef="#ctx0" brushRef="#br0" timeOffset="4250">464 2391 15,'-13'4'26,"0"-2"-12,1 1 2,-1 0 1,3 1-2,1-1 1,2 0 0,7-3-2,0 0-5,0 0-1,0 0 0,0 0-3,0 0 1,0 0 0,0 0-2,9-9 1,1 0 1,1-1 1,1-1-1,2 5 0,-2 0-1,1-1-3,1-2 2,0 0-1,1-1-2,2 2 1,2-1 1,2-4-3,2-3 2,4 0 0,2 0 0,4-2-2,1-3 1,3 0 2,2-5-3,4 1 0,1-1 0,2-2 0,2-2 0,1 2 0,1 0 0,3-4 0,0 1 0,1 1 0,1 1 0,0 1 0,-1-5 0,-1-1 0,1-1 0,0 4 0,-3 1 0,1-4 0,0-3 0,2 4 0,2 2 0,1-2 0,1 1 0,1-2 0,2 1 0,0 3 0,1 3 0,-1-6 0,-1 2 0,-1 6 0,-3 1 0,-3 4 0,-5-2 0,-5 4 0,-5 3 0,-6 6 0,-8 3 0,-7 1 0,-7 2 0,0 0 0,-13 12 0,-4 1 0,-2 0 0,-3 1 0,-2-2 0,0 1 0,2 1 0,-2-6 0,4 0 0,0-4-28,0-1-26,1 0 1,9 0 1,0 0 0</inkml:trace>
  <inkml:trace contextRef="#ctx0" brushRef="#br0" timeOffset="5375">2434 1075 33,'0'0'29,"0"0"-5,0 0 3,0 0-4,1 10-6,1 8-4,2 1-2,0-1-3,0-1 1,0 2-3,1 0-4,-2-9-2,0 2 3,-3-12-2,0-17 0,-1-2 1,-3-4-1,-4-6-1,-1-3 2,-2 6 2,0 6-4,-2 4 1,1 8 2,1 11-1,2 10-1,4 11 1,3 8-2,3 0 0,3-1 2,3 1 1,3-4 0,3-2-3,-1-11 4,1-6-2,1-10 1,-2-5 0,-2-7-1,-3-5-2,-3-6 1,-1-4 0,-3 2-2,-3 1-1,0 6-2,-1 6-32,-1 0-14,-4 22 0,-4 3 1</inkml:trace>
  <inkml:trace contextRef="#ctx0" brushRef="#br0" timeOffset="5938">2450 1295 35,'5'8'40,"3"6"4,-3 3-3,-4 7-24,2 10-6,-1 9-5,1 12 4,-2 5-2,0 6 1,-3 4-5,-2 5 1,0 1-3,-2 0-1,-2-2 3,1-4-2,-1 0-1,-1-4 0,1 0 0,2-8 1,2-6-3,0-7-6,4-11-32,4-10-12,-1-1 5,-3-23-3</inkml:trace>
  <inkml:trace contextRef="#ctx0" brushRef="#br0" timeOffset="7672">23 592 51,'0'0'47,"-8"22"-3,5 5-1,6 0-31,7 2-3,5-2 4,6 5-5,6 2-2,4-2-3,2-2 0,-1-3-4,1-3-4,-3-1-5,-1-1-8,-6-4-9,2-1-22,-16-5 1,0 1 1</inkml:trace>
  <inkml:trace contextRef="#ctx0" brushRef="#br0" timeOffset="7907">1 1012 81,'-10'-9'52,"25"-23"-1,8-8 1,8-8-42,7-6-4,7-2-7,4-2-44,3 7-7,-6 2 1,-4 9-2</inkml:trace>
</inkml:ink>
</file>

<file path=ppt/ink/ink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16:17.265"/>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167 30 12,'-28'-3'30,"5"3"2,-5-6-9,0-4-45,1 7-6,-6-5-2</inkml:trace>
</inkml:ink>
</file>

<file path=ppt/ink/ink5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9:03.265"/>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9298 6925 7,'9'-7'35,"-1"-3"1,5-3 1,4-6-27,5-4-6,11-1 0,8-3 0,10-5 0,13 1 0,13 1 0,13 1-1,16 2 0,12 0 2,14 0-4,13 2 1,12 4-1,11 3 0,5 6 0,3 4 0,0 8 0,-5 11-1,-6 9 0,-12 9 3,-13 10-1,-18 8 2,-14 11 1,-16 8-2,-16 8 3,-15 6 0,-12 6 0,-12 5-1,-9 2-1,-9 0-1,-7-2-1,-5-5 0,-6-4 0,-7-5-2,-2-6 1,-5-5 0,-2-5 0,-4-2-1,-1-4 2,-2-6 0,2-4 0,2-6-1,5-5 1,2-7 0,3-6 0,5-8 2,-1 0-1,4-13-1,6-10 0,-2-2 2,1-5-1,-4-5-3,-1-6 0,-2-6 0,-4-4 0,-3-3 0,-2 3 0,-2 0 0,-1 3 0,1 3 0,0 7 0,1 6 0,2 6 0,1 0 0,9 13 0,0 0 0,0 0 0,-1 8 0,6 4 0,3 4 0,4 4 0,4 1 0,2 2 0,1 0 0,0 0 0,0-4 0,-2-2 0,-2 0 0,-4-3 0,-5-1 0,-2 1 0,-5-2 0,-2 1 0,-1-1 0,0-2 0,-2-1 0,0 0 0,6-9 0,0 0 0,0 0 0,12-16 0,10-7 0,10-13 0,13-5-23,8-7-33,3-7 1,-1-7-1</inkml:trace>
  <inkml:trace contextRef="#ctx0" brushRef="#br0" timeOffset="1672">46 4301 7,'0'0'18,"0"0"1,-9 27-3,9 8-1,6 11 1,2 12-1,-4 14-3,3 14-3,-1 19 2,-2 13-1,-2 8-1,-2 8 4,-3 7-1,-4 3-3,3 2 2,-4-5-2,-1-6-3,0-12-2,1-14-2,0-17-19,2-19-26,0-29-2,0 0-5,6-44 2</inkml:trace>
  <inkml:trace contextRef="#ctx0" brushRef="#br0" timeOffset="2078">53 4382 3,'4'-25'33,"-4"25"-13,39 3 1,-3 3-1,5 1-5,7 5 1,7 0-4,11-6-1,10-5 0,10-4 0,8-4-4,12-3 0,10-3-1,12 0-2,8-4 2,9 1-3,5 0-1,9 1 0,4-1 1,5 1-1,4-2-2,2-3 2,1 1-1,2-1-1,-1-1 1,-1 2 1,-2 4-3,-1-1 2,-4 3 1,-1 4-1,-4 3-1,-4 3 0,-2 2 3,-2 0-2,-4-5 1,-1 1 0,-1-2-2,2 2 0,-2-4 1,0 0 0,-3 0-1,-1 4 0,-1 4 0,-5 4 0,-4 0 2,-4 2-1,-5 2-1,-3-2 0,-3 0 1,-3-2 0,-2-1 0,-1 0 0,0 5-1,-1 0 0,-2 0 1,0 4-1,-3 4 0,-3-1 0,-4 1 0,-5 3-1,-5-3 2,-7 1-3,-7 0 3,-6 0-1,-9 0 1,-5 1-1,-6 0 0,-5-2 2,-6-1 0,-4-1 0,-5-1-2,-3-1 2,-3-1-2,-3-1 0,-3-2 1,-2 1 0,-2 2-2,0 1 5,-3 1-4,-2 1 0,-1 2 0,-1 4 0,-1 5 0,-2 3 0,-2 3 0,2 3 0,-2 9 0,2 8 0,0 8 0,1 9 0,1 6 0,0 8 0,2 9 0,0 3 0,-1-1 0,0-1 0,-1-2 0,-2-3 0,-2-4 0,-3-5 0,-2-6 0,-2-8 0,-2-6 0,0-8 0,-2-7 0,1-7 0,-1-11 0,0-6 0,-1-5 0,-1-3 0,-2 0 0,-3-1 0,-4 2 0,-4 3 0,-4 1 0,-4-2 0,-2 1 0,-5 1 0,-3-3 0,-6-6 0,-1-2 0,-4-3-28,-2-3-27,-1 0-2,-3-9 2</inkml:trace>
  <inkml:trace contextRef="#ctx0" brushRef="#br0" timeOffset="3360">8230 5325 29,'0'0'39,"9"-11"-1,0-7 0,3-3-29,5-4-7,8 0 2,6 2 1,7-2 1,6 2-3,9-1 1,6 0-1,8 2-1,7 0 1,6 2 0,5-2-3,3 3 1,5 3 1,1 3 0,2 6 1,0 3 1,-2 5-1,-3 3 0,-1 2 0,-7 4 0,-3 0-2,-9 2 1,-5 2 1,-6 2-1,-5 3 0,-8-2 1,-5 1-1,-6 2 0,-6 4 1,-4 0 0,-6 0-2,-5 2 2,-2 1-1,-3 1-2,-3 1 1,-1-2 0,0-2-1,-2 3 1,0-1 0,0 1 0,-3 2-2,-2 4 3,-1 4-1,-3 5 0,0 5 0,-3 2 0,-2 5-1,-3 3-1,0 3 2,-3 1-1,-1 4 0,-4 0 2,-2 7-2,-4 5 0,-3 6 0,-2 7 0,-3 4-2,-2 5 2,1 3 0,-1 1-1,2-4 0,4-3 0,2-2 1,4-5 0,4-3 0,3-3 1,4-4-2,2-1 1,1 1 1,3-2-1,1-3 0,1-4 0,2-5 1,2-9-1,0-7 1,4-9-1,-1-9 0,1-8 1,0-4 2,-1-6-3,0-6 0,2 2 0,-3-10 0,0 0 0,0 0 0,-9-2 0,1-7 0,-1-5 0,-1-3 0,-2-6 0,-2-8 0,1-2 0,-2-4 0,2-4 0,1 0 0,-1 2 0,3 4 0,1 5 0,2 9 0,1 9 0,1 1 0,1 33 0,1 6 0,1 10 0,0 8 0,2 5 0,0 0 0,0-3 0,2-5 0,1-7 0,3-8 0,1-10 0,7-13 0,4-13 0,8-14 0,12-11 0,9-12-26,8-12-27,8-8-5,2-6 3</inkml:trace>
  <inkml:trace contextRef="#ctx0" brushRef="#br0" timeOffset="51016">15918 8199 43,'10'-2'46,"0"2"0,-10 0-17,0 0-6,0 0-4,4 11-3,-4 3-6,-1 7-4,-1 8-2,0 8-1,2 10 0,1 10-1,2 4-1,3 3-1,4-1 1,3-1 2,3-6-3,3-7 0,1-10 0,2-11 0,2-10-16,-1-8-32,-4-11-2,0-7 0,-6-10-2</inkml:trace>
  <inkml:trace contextRef="#ctx0" brushRef="#br0" timeOffset="51328">15734 8506 50,'-1'14'49,"6"-4"0,13-5-3,12-3-29,9-9-3,11-1-9,7-8-31,10-1-20,1-8-3,5-4-1</inkml:trace>
  <inkml:trace contextRef="#ctx0" brushRef="#br0" timeOffset="51485">16702 8346 48,'25'23'48,"-5"-5"-2,1-3 0,2-5-46,-4-9-38,4-3-2,-6-7-5,-1-1-2</inkml:trace>
  <inkml:trace contextRef="#ctx0" brushRef="#br0" timeOffset="51656">16744 8479 85,'0'31'51,"2"-4"0,9-7-5,3-7-73,8-13-22,11-9 1,4-10-2</inkml:trace>
  <inkml:trace contextRef="#ctx0" brushRef="#br0" timeOffset="51969">17909 8112 46,'-11'-34'49,"5"11"-1,0 5 6,9 7-21,10 10-17,9 5-7,10 10-9,5 1 0,9 6 0,3 3 0,-1 0 0,-6 0 0,-5 1 0,-12 0 0,-12-2 0,-11 1 0,-13-2 0,-12-4 0,-7-4 0,-5-4 0,-2-3 0,0-3 0,6-2 0,8 1 0,9 1 0,9 3 0,7 6 0,6 4 0,4 6 0,1 4 0,1 1 0,-5 0 0,-2-2 0,-6-3 0,-5-4 0,-6-4 0,-7-4 0,-4-6 0,-8-3 0,-1 0 0,-2 3-57,-4-4-1,5 0-1</inkml:trace>
  <inkml:trace contextRef="#ctx0" brushRef="#br0" timeOffset="74172">11954 0 59,'5'-9'49,"2"2"2,-7 7 0,0 0-34,-1 17-2,0 4-2,2 11-13,0 2 0,1 9 0,0 9 0,2 11 0,-1 6 0,0 7 0,1 6 0,-2 6 0,0 11 0,0 8 0,2 4 0,1 4 0,3 0 0,2 10 0,4 1 0,1-1 0,3 1 0,3 2 0,0 6 0,1 6 0,-2 5 0,-4 0 0,-1 7 0,-5 8 0,-3 5 0,-6 4 0,-3 5 0,-4 1 0,-3 4 0,-1 5 0,-1 0 0,-1-2 0,0 0 0,3-3 0,2-2 0,1-1 0,4-3 0,3-4 0,3-2 0,4 0 0,3-1 0,3-1 0,1-1 0,6-1 0,1 2 0,3-2 0,5-2 0,3-1 0,3-2 0,3-5 0,2-1 0,0-3 0,1-3 0,-1-1 0,-1-2 0,-2 0 0,-1-2 0,-2 0 0,-1 0 0,-2-2 0,-2 1 0,-2 0 0,-1 1 0,-2-1 0,-4 2 0,-1 0 0,0-1 0,1 1 0,2-8 0,3-6 0,6-7 0,3-5 0,5-7 0,5-6 0,2-6 0,1-7 0,2-2 0,-1-2 0,0-6 0,0-4 0,2-8 0,0-3 0,4-7 0,3-6 0,4-8 0,6-9 0,6-1 0,4-4 0,7-7 0,8-7 0,8-8 0,5-8 0,7-2 0,6-6 0,6-8 0,4-5 0,1-3 0,-3 2 0,-3 1 0,-4 0 0,-5-1 0,-7 4 0,-7 1 0,-9 3 0,-7 0 0,-9 0 0,-10 1 0,-10 6 0,-10 0 0,-11 2 0,-9 3 0,-9 0 0,-7 3 0,0 0 0,-10-1 0,0 0 0,0 0 0,-14-3 0,0-2 0,-4-1 0,-3-3 0,-5-3 0,-5 1 0,-5-4 0,-1-2 0,-2-2 0,1 0 0,2 5 0,2 0 0,3 0 0,6 2 0,4 3 0,4 2 0,5 4 0,0 0 0,12 3 0,0 0 0,12-2 0,6 0 0,8 4 0,7 1 0,7 1 0,7 1 0,6 2 0,3-1 0,1 2 0,-1 0 0,-1 2 0,-5-2 0,-7 0 0,-8 3 0,-11 5 0,-12 4 0,-11 6 0,-12 5 0,-10 5 0,-11 5 0,-6 5 0,-4 1 0,-2-4 0,4-3 0,2-4-34,7-10-27,8-12-3</inkml:trace>
</inkml:ink>
</file>

<file path=ppt/ink/ink5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8:17.156"/>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1130 39,'0'0'48,"0"0"3,0 0-2,0 0-27,28-34-7,-4-11-3,4-11 2,5-15-9,4-17-5,0-14 0,1-5 0,0-4 0,3 0 0,1 2 0,-1 13 0,-8 16 0,-4 23 0,-5 25 0,1 1 0,-13 65 0,-3 27 0,-4 25 0,2 18 0,3 14 0,0 11 0,6-1 0,5-2 0,-3-14 0,-2-23 0,3-20-31,-6-18-27,-7-24 0,0 2-2</inkml:trace>
  <inkml:trace contextRef="#ctx0" brushRef="#br0" timeOffset="344">88 752 106,'-27'5'55,"27"-5"2,28 14-20,6-7-37,9-10 0,10-8 0,10-5-37,8-7-18,6-7 2,-5-1-3</inkml:trace>
  <inkml:trace contextRef="#ctx0" brushRef="#br0" timeOffset="594">1063 157 45,'25'-32'49,"-1"9"1,0-1 5,-24 24-35,0 0-4,9 29-2,-10 15-8,-7 14-6,1 17 0,-5 10 0,0 8 0,2-2 0,-2-1 0,5-5 0,7-15 0,9-12 0,3-17-14,1 1-41,12-50-4,-1-12 1</inkml:trace>
  <inkml:trace contextRef="#ctx0" brushRef="#br0" timeOffset="828">899 530 100,'-24'16'57,"9"6"2,17 4-20,2 0-39,36-27-49,18-8-6,12-12-1,10-10-1</inkml:trace>
</inkml:ink>
</file>

<file path=ppt/ink/ink5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8:18.250"/>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257 0 76,'18'-2'51,"-10"10"3,-3 13-11,-7 18-31,-8 13 0,-3 19-5,-5 13-7,0 12 0,-1 4 0,4 2 0,4-5 0,5-4 0,7-12 0,8-14 0,8-16 0,5-19 0,6-15 0,1-20-30,2-17-27,1-10-1,-7-12 0</inkml:trace>
  <inkml:trace contextRef="#ctx0" brushRef="#br0" timeOffset="265">10 445 98,'-13'0'58,"22"-2"1,9 1-19,9-3-40,12 0 0,10-3 0,7-5 0,8-1-4,5 2-53,-2-2-2,0 0-2</inkml:trace>
</inkml:ink>
</file>

<file path=ppt/ink/ink5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8:18.828"/>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5 0 91,'0'0'56,"9"14"0,3-7-4,6-5-52,3-4 0,8-1-28,6 1-24,0-5-2,1-1-1</inkml:trace>
  <inkml:trace contextRef="#ctx0" brushRef="#br0" timeOffset="187">0 207 72,'16'20'47,"6"-14"-6,13-8-23,8-6-57,3-11-2,11-2-5</inkml:trace>
</inkml:ink>
</file>

<file path=ppt/ink/ink5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8:19.156"/>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105 117 75,'-19'25'53,"-1"11"0,-2 12 1,1 8-34,7 9-20,6 1 0,9-2 0,11-3 0,12-8 0,9-12 0,9-20 0,6-25 0,5-16 0,2-21 0,1-17 0,-6-13 0,-8-11 0,-11-1 0,-13-1 0,-15 12 0,-15 8 0,-15 18-41,-11 22-17,-9 20 0,-6 18 0</inkml:trace>
</inkml:ink>
</file>

<file path=ppt/ink/ink5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8:20"/>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21 15 55,'-11'-7'53,"1"-1"-7,10 8 4,0 0-24,0 0-11,0 12-7,10 11-6,6 5-2,9 7 0,5 2 0,6 4 0,4 4 0,2-3 0,2-3 0,-3-8 0,0-2-19,-4-6-25,-5-7-9,-3-4 1,-10-5-2</inkml:trace>
  <inkml:trace contextRef="#ctx0" brushRef="#br0" timeOffset="265">64 473 82,'-7'-9'54,"10"-4"0,9-12-1,10-10-41,14-8-12,9-10 0,9-7 0,8 0-13,1 2-39,-5 4-3,-3 9 1</inkml:trace>
  <inkml:trace contextRef="#ctx0" brushRef="#br0" timeOffset="718">846 407 24,'0'0'44,"5"12"3,-5-1 0,0 3-22,3 6-7,-1 1-5,4 5 4,-3-1-4,0-1-6,-3-4-7,-3 0 0,-7-3 0,-4 0 0,-9-2 0,-2-4 0,-6-5 0,0 1 0,0-2 0,1-6 0,6-7 0,8-7-55,6-9-6,6-3 1</inkml:trace>
  <inkml:trace contextRef="#ctx0" brushRef="#br0" timeOffset="1593">1242 142 69,'-10'-9'52,"1"2"-1,9 7-2,0 0-26,0 0-12,13-1-11,5 3 0,7 2 0,5-4-24,4-5-25,8 0-3,-1-1-1,0 4 2</inkml:trace>
  <inkml:trace contextRef="#ctx0" brushRef="#br0" timeOffset="1812">1285 227 91,'-10'17'51,"7"-1"4,9-5-3,8-7-46,7-3-6,6-4-16,5-5-32,9 0-3,0-6 0,3-2-3</inkml:trace>
</inkml:ink>
</file>

<file path=ppt/ink/ink5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8:22.125"/>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121 56 69,'-9'-4'50,"-2"4"1,-5 0-3,-4 8-36,2 8-4,1 7-4,4 12 0,2 14-3,5 7 0,9 5 4,8 6-3,9-4-2,10-3 0,8-7 0,9-11 0,6-16 0,6-13 0,-2-15 0,0-14 0,-6-16 0,-3-11 0,-8-12 0,-9-9 0,-14-7 0,-10-6 0,-13 2 0,-11 6 0,-14 16 0,-11 12 0,-9 18 0,-10 19 0,1 20-16,4 14-42,8 9-2,12 2 0</inkml:trace>
</inkml:ink>
</file>

<file path=ppt/ink/ink5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8:24.703"/>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23 150 19,'-6'-34'48,"-2"4"2,3 12-1,3 6-21,0 0-4,13 22-7,3 8-6,9 12-2,8 7-9,7 7 0,4 4 0,6 5 0,1 1 0,2-6 0,1-7 0,-4-6 0,-1-5-14,-6-5-37,-7-11-4,-5-6 1,-10-7 0</inkml:trace>
  <inkml:trace contextRef="#ctx0" brushRef="#br0" timeOffset="281">52 574 72,'-5'-15'52,"14"-10"3,9-11-3,11-15-31,11-3-18,9-6-3,11-5 0,2 2 0,-1 5 0,2 7-46,-3 10-9,-10 9 3,-5 9-4</inkml:trace>
  <inkml:trace contextRef="#ctx0" brushRef="#br0" timeOffset="718">827 378 43,'-1'-9'50,"0"0"-1,1 9 4,-10-5-27,0 1-8,10 4-6,0 0-8,0 0-4,0 0 0,0 0 0,0 0 0,-9 0 0,1 1 0,8-1 0,0 0 0,0 0 0,0 0 0,0 0 0,0 0 0,0 0 0,4 9 0,-1 1 0,-3-10 0,3 13 0,1 3 0,-1 4 0,2 4 0,0 5 0,3 4 0,1 3 0,2-1 0,1-3 0,3-5 0,0-6 0,1-6 0,0-8 0,-2-9 0,1-9 0,-2-4 0,-2-6 0,-2-2 0,-1-4 0,-2 1 0,-2 2 0,-1 3 0,-2 7 0,1 5 0,-1-1 0,2 18 0,3 3 0,1 3 0,4 5 0,2 0 0,1 0 0,3 0 0,-1-3 0,-1-5 0,0-6 0,-3-5 0,-3-6 0,-2-10 0,-3-8 0,-4-7 0,-1-1 0,-4-4 0,-2 2-16,-1 0-44,-1 8-3,0 3-1</inkml:trace>
</inkml:ink>
</file>

<file path=ppt/ink/ink5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8:26.203"/>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19 21 79,'-10'-3'51,"1"1"4,9 2-3,0 0-34,11 0-18,3 0 0,5-1 0,4 1-10,3-3-39,-2-1-5,0 3 3,-5-6-2</inkml:trace>
  <inkml:trace contextRef="#ctx0" brushRef="#br0" timeOffset="203">24 157 64,'3'23'54,"4"-7"2,6-4-6,4-2-26,5-10-63,7-1-9,2-8-2,2 1-4</inkml:trace>
</inkml:ink>
</file>

<file path=ppt/ink/ink5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8:27.062"/>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100 256 42,'0'0'46,"8"14"-1,-4 6 4,0 7-30,0 5-6,0 3-5,3 7-4,0 1-15,-2-3-24,-1-9-12,1-6-1,-2-12 2</inkml:trace>
  <inkml:trace contextRef="#ctx0" brushRef="#br0" timeOffset="203">24 386 82,'-10'14'53,"3"2"-1,3-4-1,1 1-34,11-12-17,7-3 0,6-3 0,8-4 0,5-5-16,3-5-35,7-5 0,1-1-3,1-7 0</inkml:trace>
  <inkml:trace contextRef="#ctx0" brushRef="#br0" timeOffset="438">541 23 85,'17'1'50,"3"-3"1,8-3 2,7 0-41,5 0-8,7 2-4,0 2 0,0 2 0,-4 2 0,-10 6 0,-8 6 0,-12 3 0,-13 4 0,-12 3 0,-9 0 0,-7 1 0,-3 0 0,-1-6 0,2-5 0,7-1 0,8 1 0,13 2 0,11 3 0,11 4 0,10 5 0,7 8 0,4 5 0,2 3 0,-6-3 0,-3 0 0,-12-4 0,-11 0 0,-15-6 0,-14-3 0,-13-7 0,-10-4 0,-10-4 0,-3-3 0,0-3 0,2-5 0,7-7-54,15-6-6,11-7 0</inkml:trace>
</inkml:ink>
</file>

<file path=ppt/ink/ink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16:17.734"/>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52 43 50,'-13'-6'32,"4"1"-7,1-1-13,8 6-20,-5-8-15,-4-1-6,1 0-1</inkml:trace>
</inkml:ink>
</file>

<file path=ppt/ink/ink6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8:29.046"/>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86 7 33,'2'-13'45,"-2"13"4,3 15-1,-4 10-26,2 14-3,-2 8-6,-1 8-3,0 7-4,-2 5-2,-3 0 0,-2 2-2,0-4-8,-3-9-20,-3-10-24,5-7-1,-2-15 1,4-11 0</inkml:trace>
  <inkml:trace contextRef="#ctx0" brushRef="#br0" timeOffset="219">23 470 52,'0'0'49,"7"-8"-2,2 1 2,7-7-28,5 0-9,5-7-4,6-3-1,4-1-7,3-4-7,1-4-33,1 1-10,-9-2 2,-3 1-2</inkml:trace>
  <inkml:trace contextRef="#ctx0" brushRef="#br0" timeOffset="454">71 278 45,'-3'29'49,"12"2"-1,5-6 2,7-5-28,7 1-11,2-2-3,3 0-9,1-4-22,0 0-25,-6-10 2,0-2-4,-6-10 1</inkml:trace>
  <inkml:trace contextRef="#ctx0" brushRef="#br0" timeOffset="641">519 210 33,'-2'16'45,"2"7"2,-4 1 1,3 2-19,0 6-14,0 1-2,1 1-5,-1-1-3,1-1 0,-1-3 0,1-2-3,0-4-2,0-7 0,1 2 0,3-28 0,3-5 0,3-8 0,5-5 0,2-7 0,6-5 0,2-1 0,5 5 0,-1 4 0,-3 10 0,-1 9 0,-5 8 0,-3 11 0,-4 10 0,-4 8 0,-4 2 0,-3 5 0,0-1 0,-1-4 0,2-3 0,-1-7 0,1 0 0,-3-16 0,12-15 0,2-5 0,4-4 0,2-2 0,3 1 0,4 5 0,1 8 0,3 13 0,0 15 0,-1 15 0,0 14 0,0 5 0,4 4 0,0 0-48,-1-7-8,0-12-2</inkml:trace>
</inkml:ink>
</file>

<file path=ppt/ink/ink6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8:33.218"/>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0 119 41,'-1'-25'51,"1"25"-1,0 0 5,0 0-28,0 0-8,0 0-7,0 0-12,0 0 0,0 0 0,0 0 0,0 0 0,26 19 0,6 8 0,6 6 0,7 8 0,5 7 0,4 4 0,2 0 0,1-3 0,-4-6 0,-3-1 0,-6-8 0,-3-7-41,-4-4-18,-10-7 5,-5-1-4</inkml:trace>
  <inkml:trace contextRef="#ctx0" brushRef="#br0" timeOffset="328">95 700 101,'-28'-7'56,"31"-32"0,15-9-14,17-13-42,15-14 0,14-9 0,13-5 0,8 2-21,-1 6-34,-2 10-1,-12 13-2</inkml:trace>
  <inkml:trace contextRef="#ctx0" brushRef="#br0" timeOffset="844">1015 590 29,'9'12'46,"-3"5"-1,-1 3-18,2 4 0,0 1-3,2 4 2,-6-5-5,-2 1-11,-5-7-10,-4 2 0,-9-1 0,-2-3 0,-6-4 0,-4 0 0,-1-2 0,-3-6 0,3-6-46,6-9-15,5-13 4</inkml:trace>
</inkml:ink>
</file>

<file path=ppt/ink/ink6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8:35.062"/>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0 36,'0'0'40,"0"0"5,-1 12-1,10-5-30,8-4-4,9 3-5,9-4-6,7-2-12,3-4-22,5 1-8,-6 0-2,-2 6 1</inkml:trace>
  <inkml:trace contextRef="#ctx0" brushRef="#br0" timeOffset="219">48 188 89,'2'18'48,"10"-2"1,7-2-18,12-6-55,12-1-22,6-11 1,9-3-3,1-6 0</inkml:trace>
</inkml:ink>
</file>

<file path=ppt/ink/ink6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8:35.703"/>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135 0 24,'9'-12'45,"-19"13"1,-4 11-1,-6 9-25,-5 12-6,1 13-2,2 12-3,5 14-1,7 10-2,10 8-2,9-1 1,10-4-1,10-13 3,12-11-1,8-19-6,7-18 0,3-23 0,3-18 0,-2-21 0,-1-13 0,-10-15 0,-11-12 0,-17-9 0,-15-1 0,-17 3 0,-15 5 0,-17 13 0,-12 15 0,-6 25 0,-5 21-34,2 14-24,7 15-2,11 10-1</inkml:trace>
</inkml:ink>
</file>

<file path=ppt/ink/ink6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8:36.265"/>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80 30 36,'8'-18'46,"3"9"4,-2 8 1,2 5-22,1 15-11,-3 9-9,1 4-2,-4 8 2,0 7-9,-4 3 0,-3-2-20,-3-6-30,-1-6-3,-2-14 0,2-5 2</inkml:trace>
  <inkml:trace contextRef="#ctx0" brushRef="#br0" timeOffset="188">3 199 100,'-7'9'54,"11"8"4,7 3-15,4-3-43,13-4 0,10-6 0,10-8-27,3-11-28,4-5 0,-2-9-2</inkml:trace>
</inkml:ink>
</file>

<file path=ppt/ink/ink6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8:38.234"/>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48 14,'0'0'43,"0"0"3,0 0-1,0 0-17,0 0-7,4 20-6,6 9-6,4 6-1,5 10-1,3 5-3,2 7 3,2 1-3,0 4-2,-3-5 0,0-3-2,-3-5 0,-2-6 0,-2-7 0,-2-8 0,-2-9 0,0-12 0,-1-16 0,1-14 0,3-15 0,4-10 0,2-13 0,5-9 0,3-8 0,3-2 0,1 6 0,0 8-45,-4 6-10,-2 10-3,-7 10 2</inkml:trace>
  <inkml:trace contextRef="#ctx0" brushRef="#br0" timeOffset="1062">774 491 17,'0'0'38,"0"0"3,5 7 2,0 6-21,0 5-7,-1 1-6,2 4-1,-2 1 2,3 6 2,-4 1-3,1-2 0,-7-5 3,0 2-2,-6-3-10,-2-2 0,-5-3 0,-4-5 0,-4-7 0,1 0 0,-2-2 0,-1-8 0,3-1 0,0-4-25,4-3-30,8-1 0,4-8-2</inkml:trace>
</inkml:ink>
</file>

<file path=ppt/ink/ink6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8:40.140"/>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213 67 35,'10'-20'42,"-4"1"-5,1 5-10,-1 0-3,-6 14-2,6 11-8,-5 7-2,-2 12-1,-2 14-1,-3 13-4,-3 13-1,-1 13 0,-3 9-3,-1 5 1,2 5-3,1 1 0,2-6 0,6-5 0,6-10 0,6-12 0,7-15 0,7-13 0,6-14 0,6-14 0,4-14 0,0-14 0,3-10-34,2-7-17,-8-9-3,-2-11-1,-12-6 3</inkml:trace>
  <inkml:trace contextRef="#ctx0" brushRef="#br0" timeOffset="328">29 547 68,'-21'12'50,"12"1"5,10-3-3,15-6-24,14-2-26,14-5-2,11-4 0,13-3-24,8-1-24,1-4-5,1-3-1</inkml:trace>
</inkml:ink>
</file>

<file path=ppt/ink/ink6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8:41.484"/>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54 0 8,'0'0'42,"0"0"5,0 0 2,25 7-19,-1 15-6,4 11-5,8 14-1,4 10-3,9 8-12,3 5-3,0 1 0,-4-1 0,-1-5 0,-4-9 0,-8-14-3,-5-10-49,-8-9-3,-9-11 2,1 0-2</inkml:trace>
  <inkml:trace contextRef="#ctx0" brushRef="#br0" timeOffset="266">25 575 98,'-33'16'54,"33"-16"1,0 0-7,35-17-48,10-15 0,11-8 0,12-10 0,15-10 0,12-6-19,5 0-36,-1-1-3,-3 6 0</inkml:trace>
  <inkml:trace contextRef="#ctx0" brushRef="#br0" timeOffset="687">1043 413 43,'0'0'49,"0"0"2,0 0-17,0 0-5,10 3-7,-4 6-6,2 7-5,-2 4-11,2 7 0,0 4 0,1 9 0,1 2 0,2 0 0,1-6 0,-1-2 0,1-8 0,1-10 0,-1-9 0,1-13 0,-1-11 0,1-7 0,-2-5 0,-1-4 0,0 0 0,1 7 0,-2 9 0,0 9 0,1 13 0,0 9 0,3 11 0,1 9 0,3 4 0,1-1 0,1-5 0,3-1 0,-3-9 0,2-12 0,-1-15 0,-2-13 0,0-13 0,-1-11 0,2-6 0,-4-5-26,-2-3-35,-2 6 1,-3 6-2</inkml:trace>
</inkml:ink>
</file>

<file path=ppt/ink/ink6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8:42.828"/>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0 88,'0'0'54,"0"0"0,11-2-4,5 6-41,4 2-9,5 1 0,4 1 0,2-4 0,3-2-43,3-2-14,-2-5 5,-2 1-5</inkml:trace>
  <inkml:trace contextRef="#ctx0" brushRef="#br0" timeOffset="218">81 156 113,'-2'27'54,"2"-7"3,5-4-26,7-3-31,7-3 0,6-7 0,6-6-43,9 0-12,3-8 1,6-6-4</inkml:trace>
</inkml:ink>
</file>

<file path=ppt/ink/ink6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8:43.953"/>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58 170 49,'-22'-9'49,"6"3"-3,3-6 3,6-4-30,14 0-7,13-1-6,15 2 0,15-1-3,12-2 0,10-1 2,7 7-2,1 3-2,-2 7 3,-8 5-4,-12 8 0,-15 5 0,-13 7 0,-16 7 0,-16 1 0,-14 3 0,-11 1 0,-8-2 0,-5-2 0,0-2 0,3-2 0,9-3 0,11 4 0,15 2 0,13 1-2,15 3 4,11 6-4,6 2 4,5 3-2,-3 1 0,-5 1 0,-9-3 0,-13 1 0,-14-1 0,-15-5 0,-16-1 0,-11-5 0,-11-5 0,-9-7 0,-2-5 0,0-6-34,4-9-24,14-4 1,12-9-2</inkml:trace>
</inkml:ink>
</file>

<file path=ppt/ink/ink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16:17.937"/>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180 4 40,'-39'8'42,"8"0"-8,0-8-18,-1-7-42,10 3-7,-3-6-6</inkml:trace>
</inkml:ink>
</file>

<file path=ppt/ink/ink7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8:44.812"/>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26 0 94,'-9'7'52,"0"-3"2,1 2-17,8-6-19,0 0-18,11 4 0,7 1 0,10 2 0,10 1 0,8-1 0,10-3 0,7 3 0,5-2 0,0-3-17,-4-4-38,-3-2-2,-10-9 0</inkml:trace>
</inkml:ink>
</file>

<file path=ppt/ink/ink7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8:45.687"/>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8 19 12,'-6'-11'46,"2"-1"0,4 12 2,0 0-20,5 9-5,4 13-5,8 13-4,2 12-4,6 11-3,3 7-4,2 3-3,1 1 0,0-2 0,-2-10 0,-1-7 0,-4-12 0,-3-9 0,-3-11 0,-3-14 0,0-16 0,-1-14 0,3-12 0,2-15 0,5-9 0,-1-9 0,4-2-52,4 0-9,0 2 4</inkml:trace>
  <inkml:trace contextRef="#ctx0" brushRef="#br0" timeOffset="1078">649 448 48,'0'0'45,"2"12"-1,2 8-5,-1 11-21,1 4-6,3 5-1,1 2-3,2-1-1,1-3-1,1-1 1,1-7-5,0-9 1,-1-10 2,1-7-5,-2-10 0,1-7 0,-1-7 0,2-7 0,-2-3 0,0 1 0,0 3 0,0 4 0,2 12 0,1 9 0,2 10 0,3 10 0,1 6 0,2 4 0,2 1 0,1 0 0,0-7 0,-1-9 0,-2-13 0,-1-9 0,-3-14 0,-4-9 0,-3-7 0,-3-5-40,-6-5-18,-2 0 2,-3 0-3</inkml:trace>
</inkml:ink>
</file>

<file path=ppt/ink/ink7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8:47.375"/>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77 0 21,'10'13'45,"-4"9"4,0 8 0,-3 10-27,-4 6-2,0 9-2,-3 7-3,0 7-5,-1 4-4,0 1-6,1 0 0,0 1 0,3-4 0,4-4 0,1-8 0,5-9 0,3-13 0,6-10 0,7-12 0,5-15 0,5-9 0,2-13-2,5-9-42,0-4-9,-6-7 0,-6-4-2</inkml:trace>
  <inkml:trace contextRef="#ctx0" brushRef="#br0" timeOffset="312">13 326 78,'-13'12'55,"10"6"0,12 0-1,9 2-41,10-8-13,12-6 0,11-7-29,12-2-22,3-9-3,6-6-1</inkml:trace>
</inkml:ink>
</file>

<file path=ppt/ink/ink7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8:49.937"/>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21 319 43,'0'0'48,"0"0"1,0 0 2,-12 42-19,5 10-18,3 17-3,9 12-4,7 12-7,1 6 0,6-1 0,-1-8 0,1-10 0,1-16 0,5-17 0,-4-21 0,1-1 0,2-57 0,-2-17 0,3-15 0,-2-13 0,1-11 0,1-3 0,2 5 0,-3 11 0,-4 21 0,2 25 0,0 1 0,0 63 0,0 14 0,-7 13 0,1 6 0,9 3 0,0-6 0,-5-10 0,6-17 0,-9-17 0,1 1 0,3-59 0,2-14 0,-7-13 0,-1-16 0,4-11 0,-3-8 0,-2-4 0,-2 8 0,-12 11-19,-2 9-40,-4 11 0,-4 14 0</inkml:trace>
  <inkml:trace contextRef="#ctx0" brushRef="#br0" timeOffset="484">903 0 68,'16'39'53,"0"8"2,-8 8-1,1 4-29,3 8-25,-3 2 0,-1 8 0,0 3 0,2 0 0,-3-2 0,-2-7 0,-3-13 0,-2-10 0,2-16 0,2 0 0,-4-32 0,10-31 0,1-11 0,6-4 0,-1-4 0,4 1 0,-1 7 0,-2 12 0,1 0 0,-18 30 0,17 24 0,-8 10 0,1 10 0,1 7 0,0 6 0,3-2 0,6-3 0,4-6 0,7-10 0,11-12 0,1-14 0,1-16 0,0-14 0,1-14 0,-6-11 0,-4-9 0,-8-7 0,-12-1 0,-9 1 0,-6 6 0,-5 7 0,-7 11 0,-6 13 0,-2 17 0,-1 17 0,3 18 0,6 14 0,-1 12 0,6 7 0,7-1 0,7-1 0,5-11 0,6-16-26,6-14-31,4-21-2,5-17 0</inkml:trace>
  <inkml:trace contextRef="#ctx0" brushRef="#br0" timeOffset="1016">1887 544 68,'-5'25'53,"-4"5"2,1 10-1,0 6-29,-1 1-25,5 4 0,3-7 0,5-7 0,3-11 0,4-13 0,7-20 0,4-11 0,5-13 0,6-10 0,3-3 0,2 1 0,1 6 0,0 16 0,-4 16 0,-3 19 0,-5 14 0,-8 9 0,-1 4-10,1 5-50,-1-6 0,2-12-2</inkml:trace>
</inkml:ink>
</file>

<file path=ppt/ink/ink7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8:51.421"/>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250 209 72,'-4'31'54,"1"11"-2,2 15 0,2 15-40,-1 8-3,3 8-5,1 2-4,-1-2-11,2-7-26,-1-6-14,-3-17-1,0-16-1</inkml:trace>
  <inkml:trace contextRef="#ctx0" brushRef="#br0" timeOffset="188">11 651 39,'-11'-9'44,"22"8"3,8 1-1,3-3-28,7-3-12,10-5-2,7-5-4,5-6-11,5-9-16,3-5-9,-1-11-8,4-5-3</inkml:trace>
  <inkml:trace contextRef="#ctx0" brushRef="#br0" timeOffset="360">697 0 40,'-9'46'46,"-5"12"1,0 13-16,2 10-7,1 5-9,4 4-3,3-4-4,4-4 0,2-7-3,5-9-1,1-13-1,2-15 0,3-20-2,3-16 0,3-16 0,2-14-2,2-9-1,1-8 0,0 0 0,0 5 1,-4 10 1,-3 11-1,-4 15 3,-4 14 0,-4 14 2,-1 14 1,-2 10-3,1 8-2,3 1 0,3 1 0,3-5 0,7-7 0,5-9 0,3-14 0,6-14 0,1-13 0,3-13 0,0-14 0,-2-12 0,-5-10 0,-5-7 0,-7-2 0,-7-1 0,-7 6 0,-11 9 0,-7 13 0,-6 17 0,-4 16 0,-3 16 0,1 14 0,1 12 0,4 7 0,5 6 0,8 1 0,9-3 0,7-7 0,11-10-30,12-10-25,11-18-1,8-14-1</inkml:trace>
</inkml:ink>
</file>

<file path=ppt/ink/ink7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8:52.296"/>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7 35 91,'16'-6'56,"-17"28"1,-5 8-6,-3 3-51,5 6 0,2-3 0,5 3 0,7-6 0,6-6 0,7-10 0,9-11 0,8-14 0,8-11 0,7-16 0,6-10 0,3-5 0,0 0 0,-5 4 0,-8 8 0,-12 18 0,-15 22 0,-19 27 0,-22 25 0,-20 28 0,-16 23 0,-11 17 0,-7 13 0,3 6 0,6-7-22,13-12-39,18-17-1,22-26 0</inkml:trace>
</inkml:ink>
</file>

<file path=ppt/ink/ink7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8:52.781"/>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16 453 38,'12'8'45,"-4"12"3,-5 8 1,-7 6-31,1 7-4,-3 2-1,2 4-2,-3-3-3,3-3 0,-2-9-5,3-10-3,1-1 0,5-34 0,4-10 0,6-14 0,7-12 0,7-7 0,6-4 0,5 0 0,2 6 0,-2 11 0,-3 11 0,-3 13 0,-9 15 0,-9 14 0,-7 11 0,-7 13 0,-4 9 0,-6 3 0,-3 0 0,0 0 0,1-6 0,1-8 0,5-10 0,4-14 0,1 1 0,15-39 0,7-8 0,6-9 0,4-6 0,4 0 0,1 1 0,-2 6 0,-2 12 0,-8 13 0,-6 19 0,-7 18 0,-7 14 0,-4 12 0,-4 9 0,2 8 0,3-1 0,5 0 0,6-9 0,7-6 0,7-10 0,6-7 0,5-12 0,3-12 0,3-9 0,-2-8 0,-1-10 0,-3-7 0,-2-8 0,-5-8 0,-5-4 0,-6 2 0,-6 1 0,-7 2 0,-7 6 0,-8 10 0,-6 14 0,-7 15 0,-4 18 0,-2 14 0,0 12 0,6 11 0,5 8 0,12 0 0,12-1 0,12-3 0,14-12 0,10-12 0,11-16-45,9-17-15,6-16 0</inkml:trace>
  <inkml:trace contextRef="#ctx0" brushRef="#br0" timeOffset="875">1330 562 33,'0'0'45,"2"12"4,1 1 0,4 1-27,9 3-7,3-3-2,9-2-2,3-6-3,5-5-2,-1-11-2,1-5-4,-5-5 0,-4-5 0,-8-2 0,-8 0 0,-11 2 0,-9 4 0,-7 7 0,-7 7 0,-4 11 0,0 10 0,0 13 0,4 13 0,8 9 0,7 3 0,8 2 0,9-3 0,10-11 0,9-11-43,6-21-13,9-21 0,5-19 0</inkml:trace>
  <inkml:trace contextRef="#ctx0" brushRef="#br0" timeOffset="1203">2116 44 102,'3'-23'58,"-4"13"-2,1-1-17,-2 39-39,-5 6 0,2 11 0,-3 9 0,1 9 0,-1 7 0,-1 4 0,3-1 0,-2-6 0,2-6-28,2-7-31,-3-10 1,-1-9-1</inkml:trace>
  <inkml:trace contextRef="#ctx0" brushRef="#br0" timeOffset="1390">1864 597 88,'-12'-29'53,"9"4"2,12 5-3,12 6-45,8 0-7,9 0 0,8-2-33,6 2-19,1 0-3,1 2 0</inkml:trace>
  <inkml:trace contextRef="#ctx0" brushRef="#br0" timeOffset="1547">2574 742 108,'18'57'62,"-5"-2"-2,-7-1-35,-12 0-25,-10-1 0,-7-4 0,-9-6-54,-7-6-8,-5-13 1</inkml:trace>
</inkml:ink>
</file>

<file path=ppt/ink/ink7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8:55.015"/>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46 34 63,'0'0'52,"-2"20"-2,6 0 3,4 6-36,9 7-5,8 5-4,8 7-8,5 2 0,3-1 0,4-1 0,-2-3 0,1-4-24,-2-6-28,-7-8-2,-4-8-1,-8-12 2</inkml:trace>
  <inkml:trace contextRef="#ctx0" brushRef="#br0" timeOffset="250">0 506 79,'8'-10'54,"9"-6"1,10-13-1,11-13-41,16-9-13,10-12 0,8-2 0,7-1-22,0 5-29,-5 4-4,-7 11-2</inkml:trace>
  <inkml:trace contextRef="#ctx0" brushRef="#br0" timeOffset="625">847 401 33,'0'0'43,"0"0"2,0 0 4,3 15-26,0 3-5,5 4-2,-2 2 2,1 7-8,-4 1-10,-2 6 0,-7-1 0,-3 1 0,-7-3 0,-3-2 0,-4-3 0,-3-9 0,-1-6 0,-1-11 0,3-12-33,5-9-26,2-11-1,9-11-1</inkml:trace>
</inkml:ink>
</file>

<file path=ppt/ink/ink7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8:56.125"/>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17 106 65,'-9'-3'49,"1"0"1,8 3-12,0 0-16,14-3-4,-1-3-5,6 1-13,3-2 0,5-3 0,5 1 0,4-2-47,1-4-7,2 1 0,-3-6-1</inkml:trace>
  <inkml:trace contextRef="#ctx0" brushRef="#br0" timeOffset="281">101 189 79,'-15'20'54,"1"-2"1,2-4 0,3-7-43,1 0-12,8-7 0,16-3 0,5-2 0,5-5-2,7-5-52,10-2 0,5-4-1,8-4-1</inkml:trace>
</inkml:ink>
</file>

<file path=ppt/ink/ink7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8:56.875"/>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0 104 55,'-5'-8'48,"5"8"2,0 0 1,0 0-28,15 12-8,8 7-4,2 6-9,8 8-2,4 5 0,4 3 0,4 2 0,-1-4 0,-1-5-51,-1-1-2,-6-8-1,-3-5 0</inkml:trace>
  <inkml:trace contextRef="#ctx0" brushRef="#br0" timeOffset="312">35 367 109,'-9'-17'54,"3"4"0,2 2-16,5-4-38,10-3 0,9-5 0,13-4 0,12-3 0,8-9 0,14-3-31,9-1-23,4-3-3,4 3 1</inkml:trace>
  <inkml:trace contextRef="#ctx0" brushRef="#br0" timeOffset="703">698 389 64,'0'-9'53,"0"9"2,0 0 0,5 10-27,-1 5-28,1 6 0,0 1 0,3 6 0,-1 1 0,4 1 0,-2-4 0,1-4 0,0-6 0,1-4 0,0-7 0,2-7 0,-2-4 0,1-6 0,0-5 0,2-8 0,-1-2 0,0 1 0,-1 0 0,-1 5 0,-1 2 0,-1 7 0,0 5 0,-1 10 0,1 7 0,1 3 0,4 5 0,0 2 0,4 2 0,1-1 0,1-2 0,1-3 0,-2-3 0,-1-2 0,-4-8 0,0-4 0,-3-8 0,-2-8 0,-2-5 0,-4-6 0,-1-2 0,-2-2-43,-4 1-19,-3 1 2</inkml:trace>
</inkml:ink>
</file>

<file path=ppt/ink/ink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16:18.109"/>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3853 234 36,'-38'8'43,"-2"-5"0,3 3-11,1 1-44,-3-7-19,6-2-8,-8-5 0</inkml:trace>
  <inkml:trace contextRef="#ctx0" brushRef="#br0" timeOffset="172">3119 251 33,'-30'7'41,"-4"-4"0,2 0-13,0-3-8,1-2-11,4 2-30,-5-5-15,6 2-4,-2-6-1</inkml:trace>
  <inkml:trace contextRef="#ctx0" brushRef="#br0" timeOffset="344">2432 231 65,'-34'3'32,"9"1"-1,-3-2-26,1-2-24,5 1-2,-2 0-3,3-1 0,0 0 3,2 3 6</inkml:trace>
  <inkml:trace contextRef="#ctx0" brushRef="#br0" timeOffset="453">2099 254 2,'-19'2'4,"-2"0"0,-3 0 2,-5 2-1,-1 2-7,-4-2-1,-2-1 2,0 0 0,0 2-2,0 0 0,3-1-5</inkml:trace>
  <inkml:trace contextRef="#ctx0" brushRef="#br0" timeOffset="781">1388 288 79,'0'0'51,"-13"0"-2,-3 0-9,-1 2-25,5 2-1,-1 1-7,7 2-7,6 2 0,11-1 0,15-1 0,17-3 0,15-2 0,13 5 0,11-4 0,5-3 0,2-1-25,1-1-29,-7-5-2,-10 2-2</inkml:trace>
  <inkml:trace contextRef="#ctx0" brushRef="#br0" timeOffset="1422">190 37 41,'-19'-3'44,"1"-3"-1,5 0-14,3 5-3,1 1-9,9 0-5,0 0 1,4 8-3,2 0-2,3 3 2,1 5-8,3 5-2,4 5 0,4 7 0,4 6 0,2 3 0,4 4 0,2 4 0,3-1 0,2-1 0,-2-3 0,2-4 0,-1-4 0,-1-3 0,1-2 0,-2-7 0,-1-3 0,-3-1 0,-2-5 0,-6-7 0,-1-5-39,-3-7-17,-8-4 1,-6-2 0</inkml:trace>
  <inkml:trace contextRef="#ctx0" brushRef="#br0" timeOffset="1797">48 710 86,'-24'7'53,"0"1"4,38-27-1,10-15-53,15-6-3,13-10 0,12-7 0,10-10 0,9-1 0,4 0 0,0-1 0,-2 7 0,-10 5 0,-8 9-47,-7 11-11,-15 6 3,-12 13-2</inkml:trace>
  <inkml:trace contextRef="#ctx0" brushRef="#br0" timeOffset="2141">1166 639 22,'-5'-15'41,"2"0"4,-6 0 0,-1-1-16,-1 1-14,-3 2-3,0 3-2,-2 0-3,2 5-1,-1 1-3,1 2-3,0 2 3,1 6 1,0 3-2,2 6 2,1 5 1,2 2-3,3 2-2,6 6 0,3 3 0,2 1 0,4-1 0,2-1 0,-1 1 0,0 0 0,-4 1 0,-4-4 0,-1-2 0,-3-3 0,-2-3 0,-4-5 0,-3-3 0,-3-6 0,1-4-16,-1-2-39,-3-7 1,2-4-4</inkml:trace>
  <inkml:trace contextRef="#ctx0" brushRef="#br0" timeOffset="2531">783 862 27,'-10'-7'47,"10"7"5,15-7-1,5 7-16,4-1-13,11-1-3,3-1-17,8 5-2,1 1 0,3 0-26,-4-5-24,0-2-3,-8-7-1</inkml:trace>
</inkml:ink>
</file>

<file path=ppt/ink/ink8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9:09.906"/>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0 100 24,'3'-11'46,"0"0"1,-3 11 2,-2-9-28,-1 2-4,3 7-6,9 7-3,1 14-2,5 9 0,3 11 0,6 9-1,4 12 0,4 8-1,3 4-4,0 0 0,1-5 0,1-5 0,-3-9 0,0-14 0,-4-16 0,-2-16 0,-1-18 0,0-15 0,-3-23 0,2-17 0,-3-14 0,2-5 0,-2 0 0,-2 1 0,2 7 0,-6 7-5,1 11-54,0 12-2,-2 6 0</inkml:trace>
  <inkml:trace contextRef="#ctx0" brushRef="#br0" timeOffset="609">975 684 40,'16'28'47,"-2"-1"1,-2-1-18,-3 3-4,1 5-5,-4-4-1,1 7-4,-7 2-9,-3-1-7,-6-5 0,-4-5 0,1-1 0,-14-28 0,-2 2 0,-3-8-11,1-14-43,2-1-8,4-4 4</inkml:trace>
</inkml:ink>
</file>

<file path=ppt/ink/ink8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9:11.546"/>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233 93 23,'-4'-28'38,"3"6"-5,-2 3-7,1 5-3,1 4-1,1-1-4,0 11-4,1 13-3,1 8-1,-1 9-1,1 13-3,-2 10 1,1 11-2,-1 9-1,0 9 0,-2 4-2,1 5-2,-1-2 0,1-6 0,0-7 0,2-4 0,0-7 0,3-12 0,4-10 0,5-12 0,6-10 0,6-8 0,4-11 0,5-13 0,3-14 0,1-10 0,-2-5-11,-6-5-25,-7-3-17,-7-2 0,-11 1 0</inkml:trace>
  <inkml:trace contextRef="#ctx0" brushRef="#br0" timeOffset="375">29 556 81,'-14'-7'51,"-1"2"2,24-4-11,10 4-27,8-4-4,12 3-9,10-3-2,6-2-4,8-4-41,5 0-7,0-5-1,0 3-1</inkml:trace>
</inkml:ink>
</file>

<file path=ppt/ink/ink8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9:12.718"/>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17 6 66,'-9'6'52,"1"0"-6,8-6 6,0 0-34,0 0-9,11 5-4,6-2-4,6-5-4,3 0-13,8-3-27,2 1-9,-1-4 2,0 3-2</inkml:trace>
  <inkml:trace contextRef="#ctx0" brushRef="#br0" timeOffset="235">38 140 54,'5'21'49,"5"-7"-1,9-5 0,2-4-39,9-10-38,10-1-16,3-9 2,6 1-3</inkml:trace>
</inkml:ink>
</file>

<file path=ppt/ink/ink8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9:13.296"/>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57 199 66,'-27'-27'50,"5"-2"-3,13 1 4,14 0-38,9 1-6,14 4-2,11 5 0,9 7-1,4 5 0,1 6-1,-1 5-3,-6 7 0,-8 3 0,-8 5 0,-11 2 0,-9 3 0,-11 5 0,-9 1 0,-10 1 0,-7 2 0,-7-1 0,-3-3 0,1-4 0,3-8-4,6-1 1,11 0 1,15 1 0,14 1 2,15 5 1,13 4 2,10 6 0,9 10 1,1 4-4,-1 1 0,-8 3 0,-10 4 0,-16-4 0,-16 3 0,-20-4 0,-18-3 0,-17-4 0,-13-5 0,-11-8 0,-8-13 0,1-5-25,5-4-31,9-12 0,16-10-2</inkml:trace>
</inkml:ink>
</file>

<file path=ppt/ink/ink8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9:14.296"/>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80 122 43,'-20'-3'51,"-1"-3"-1,4 3 1,6 2-26,0 1-9,11 0-3,12-4-7,12 3-6,10-2 0,10-2 0,10-5 0,6-4-9,5-3-43,4 1-3,-1-3 1,-1-1-4</inkml:trace>
</inkml:ink>
</file>

<file path=ppt/ink/ink8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9:14.703"/>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5 80 63,'-5'-13'47,"1"0"0,12 30-14,2 8-17,7 10-4,2 8-1,5 5-1,2 4 2,3 4-8,-2-2-4,0-1 0,-5-6 0,0-5 0,-5-7 0,-3-3 0,-3-4 0,-2-5 0,-2-14 0,0 1 0,-4-29 0,2-12 0,2-15 0,7-14 0,4-15 0,3-9 0,7 0 0,1 4-32,0 5-29,-1 13 2,-4 15-2</inkml:trace>
  <inkml:trace contextRef="#ctx0" brushRef="#br0" timeOffset="484">536 490 47,'-1'-14'47,"2"23"2,2 8-1,2 6-28,0 2-7,2 6-7,1 4 0,1 5 1,0-3-2,1 0 0,0-11-3,1 2-2,-11-28 0,0 0 0,0 0 0,22-21 0,-9-6 0,-2-6 0,-2-2 0,-1 4 0,-1 2 0,0 9 0,-1 10 0,1 1 0,1 19 0,1 7 0,2 4 0,2 3 0,1-1 0,0 2 0,2 0 0,-16-25 0,0 0 0,0 0 0,0 0 0,0 0 0,0 0 0,0 0 0,0 0 0,0 0 0,0 0 0,0 0 0,0 0 0,0 0 0,0 0 0,0 0 0,24-8 0,-1 2 0,-23 6 0,0 0 0,0 0 0,0 0 0,0 0 0,23 18 0,-1 0 0,-22-18 0,0 0 0,0 0 0,0 0 0,0 0 0,0 0 0,0 0 0,0 0 0,19 24 0,1 0 0,-20-24 0,0 0 0,11-32 0,-2-4 0,0-3 0,0-5 0,-2-4 0,-1 6-22,-2 3-38,-3 8-1,-2 13 0</inkml:trace>
</inkml:ink>
</file>

<file path=ppt/ink/ink8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9:16.343"/>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208 54 27,'10'-13'40,"-4"-2"3,-1 2-20,-1 0-2,-4 13 1,2 17-4,-4 9-6,0 12 0,-4 11-2,-1 15-2,-1 9-1,0 8-2,-2 6-2,2 1 1,2 1-4,3-2 0,3-7 0,4-10 0,5-9 0,6-8 0,4-10 0,3-11 0,4-10 0,2-12 0,2-5 0,0-7 0,1-4-13,-3-8-14,-1-6-23,0 0-2,-7-3 0,-5 0 2</inkml:trace>
  <inkml:trace contextRef="#ctx0" brushRef="#br0" timeOffset="360">21 560 80,'-11'-1'52,"1"0"1,20 4-2,4-1-38,12 2-7,7 0-6,11 0 0,6 0 0,5 0-7,1-2-44,3 4-2,-6-3 0,-2 1-2</inkml:trace>
</inkml:ink>
</file>

<file path=ppt/ink/ink8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9:22.453"/>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0 496 27,'0'-15'41,"2"24"4,5 13-2,3 8-26,2 11 0,7 12-3,4 9 0,6 13-1,1 4-3,2 0-3,-1-6 0,2-2-7,-3-11 0,0-11 0,-2-18 0,-1-19 0,-2-26 0,3-23 0,0-22 0,1-22 0,-1-14 0,-1-2 0,-3 2 0,-5 7 0,-3 13-37,-4 20-20,-4 13-2</inkml:trace>
  <inkml:trace contextRef="#ctx0" brushRef="#br0" timeOffset="562">804 1136 39,'8'26'46,"1"2"0,-2-1-11,-1 0-8,2-1-5,-3-7-1,1 4-4,-3-6-15,-4-1-2,-6-1 0,-3-3 0,-9-4 0,-3 3 0,-7 0 0,-3 1 0,0-1 0,2-3-38,2-10-19,6-12-1,7-14 1</inkml:trace>
  <inkml:trace contextRef="#ctx0" brushRef="#br0" timeOffset="1703">1449 16 18,'-1'-10'41,"1"-1"1,0 11-15,0 0-6,0 0-3,-7 11-1,3 8-4,-3 9-4,-1 7-4,-1 13-1,-1 10-1,-1 13 0,0 15 0,0 7 0,3 5 0,3 1-3,7 1 3,3-7 0,7-11-1,5-16 0,7-16-2,3-15-1,4-13-7,2-15-19,5-8-20,-3-14 1,-1-3 0,-5-9-1</inkml:trace>
  <inkml:trace contextRef="#ctx0" brushRef="#br0" timeOffset="2078">1198 554 25,'-19'-5'41,"1"-1"2,18 6 2,15 10-22,9-2-11,10-5-1,13 0-8,7-4-36,11 0-8,-2-8-3,2-2-2</inkml:trace>
</inkml:ink>
</file>

<file path=ppt/ink/ink8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9:25.375"/>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192 0 55,'0'0'48,"9"3"-2,-5 7-13,-3 7-12,1 8-6,-2 6-3,0 10 0,-1 5-6,-2 4-5,-3 0-6,-2 0-20,-2-4-24,4-3 0,-2-12 1,1-8-1</inkml:trace>
  <inkml:trace contextRef="#ctx0" brushRef="#br0" timeOffset="203">32 215 105,'-13'-6'53,"3"4"2,1 1-13,17 11-42,5-3 0,9 2 0,8-3 0,9-4 0,10-6-23,8-4-30,3-7-5,1-5 0</inkml:trace>
</inkml:ink>
</file>

<file path=ppt/ink/ink8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9:26.125"/>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52 34,'4'-20'45,"-3"4"3,2 0 1,4 36-24,1 9-8,3 14-2,3 12-2,3 16-4,0 11-9,7 6 0,0 1 0,4-7 0,1-11 0,3-9 0,0-15 0,2-20 0,1-25 0,1-21 0,2-22 0,0-19 0,0-13 0,-1-13 0,-1-3 0,-6 3-7,-6 10-50,-4 16-1,-8 12 0</inkml:trace>
  <inkml:trace contextRef="#ctx0" brushRef="#br0" timeOffset="593">764 595 4,'-8'-14'44,"6"2"2,-3-1 0,2 3-15,1 0-8,2 10-1,4 14-6,-1 4-4,4 6-5,0 5-3,2 8-4,0 5 0,1 0 0,1-5 0,0-3 0,-1-4 0,0-7 0,0-8 0,1-12 0,1-13 0,-1-5 0,0-5 0,0-8 0,0-3 0,0 3 0,1 3 0,1 10 0,0 8 0,2 10 0,1 6 0,0 12 0,2 7 0,1-1 0,-1-3 0,0 0 0,-2-5 0,-2-7 0,-3-9 0,0-11 0,-5-11 0,-2-1 0,-1-4 0,-8-11 0,3-5 0,0 1-44,-2-4-17,4-1 0</inkml:trace>
</inkml:ink>
</file>

<file path=ppt/ink/ink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16:29.765"/>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0 6,'2'35'27,"-3"-5"-2,3-1 0,-2-2-27,0-1 0,0-1 0,-1-1 1,2 4-19,-3-2-6,1 3 0</inkml:trace>
  <inkml:trace contextRef="#ctx0" brushRef="#br0" timeOffset="172">6 591 74,'10'34'44,"-5"-3"-8,-2 0-25,0-3-46,-6-7-2,1 2-8</inkml:trace>
  <inkml:trace contextRef="#ctx0" brushRef="#br0" timeOffset="297">99 957 47,'16'36'28,"-1"-1"-23,-1 2-4,-9-4-33,4 6-3</inkml:trace>
</inkml:ink>
</file>

<file path=ppt/ink/ink9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9:27.562"/>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227 34 25,'11'-15'42,"-5"5"3,1 1-13,-5 26-4,-4 6-9,0 13-3,-1 7-3,1 18-3,-3 10-3,-1 12-2,0 6 1,3 6-3,0 1-1,6-2 0,1-5-2,6-11 0,5-12 0,7-13 0,4-14 0,4-22 0,4-15-22,3-12-26,-4-17-4,-1-6 0,-6-11 1</inkml:trace>
  <inkml:trace contextRef="#ctx0" brushRef="#br0" timeOffset="297">42 400 93,'-26'8'46,"13"4"6,10-4-1,10-1-42,17-3-5,14 0-4,10-4-22,9-4-25,14 1-2,6-4-1,11 1-2</inkml:trace>
</inkml:ink>
</file>

<file path=ppt/ink/ink9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9:28.109"/>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47 41 66,'35'6'49,"3"-6"-5,4-1-7,-1-5-53,-2-8-22,4 4-4,-7-6-4</inkml:trace>
  <inkml:trace contextRef="#ctx0" brushRef="#br0" timeOffset="172">0 152 48,'-3'28'43,"13"-5"0,7-7-4,12-9-46,10-6-29,4-10-3,13-1-2,3-10-2</inkml:trace>
</inkml:ink>
</file>

<file path=ppt/ink/ink9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9:28.515"/>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0 18 66,'21'-7'50,"9"4"-3,6 0 2,4-1-33,7 5-5,1 2 0,-1 5-6,-6 5-5,-9 4 0,-13 2 0,-13 3 0,-14 3 0,-14 4 0,-8 1 0,-6-2 0,-5-4 0,2-2 0,5-2 0,7 0 0,11-1 0,12 1 0,16 3 0,16 10 0,12 3 0,10 4 0,6 5 0,2 5 0,-2 1 0,-7 1 0,-14-5 0,-13-5 0,-20-5 0,-16-1 0,-16-10 0,-16-5 0,-13-6 0,-12-6 0,-2 1-4,-2-1-55,3-2 0,8-1 1</inkml:trace>
</inkml:ink>
</file>

<file path=ppt/ink/ink9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9:32.625"/>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189 16 63,'1'-10'32,"-1"10"-1,0 0-3,-10-3-1,-1 0-8,1 9-4,-4 8-3,0 14-2,-4 10-1,1 18 0,-3 14-9,1 20 0,0 17 0,5 11 0,0 8 0,8 3 0,3-3 0,8-4 0,9-9 0,8-20 0,10-17-27,9-15-28,8-17-4,7-16 2</inkml:trace>
  <inkml:trace contextRef="#ctx0" brushRef="#br0" timeOffset="640">489 630 0,'0'8'39,"8"5"2,1 3 5,5 6-23,2 7-2,2 4 0,5 10 0,2 3-4,2 4-5,-3-2-3,-2-4-4,-3-6-5,1-6 0,-2-6 0,-2-6 0,-5-12 0,-1-7 0,-2-9 0,2-9 0,0-11 0,1-13 0,4-15 0,2-8 0,6-5 0,-2-6 0,3 3 0,0 10-56,-4 8-1,-4 14-2,-4 13 3</inkml:trace>
  <inkml:trace contextRef="#ctx0" brushRef="#br0" timeOffset="1062">1119 875 63,'9'3'46,"0"2"2,-3 5 4,2 10-34,-2 2-6,0 9 2,-1 3-12,2 6-2,-3-5 0,-2 0 0,-4-3 0,-2-2 0,-8-7 0,-3-4 0,-6-6 0,-6-6 0,-2-3 0,-4-5-7,0-10-48,4-7-3,7-7-1</inkml:trace>
</inkml:ink>
</file>

<file path=ppt/ink/ink9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9:34.796"/>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138 13 61,'-2'-9'48,"1"1"-2,1 8-1,1 21-27,1 4-11,2 7-5,-1 5 0,1 1-7,1 7-13,-1 3-28,-3-7 1,2-5-2,-6-8-2</inkml:trace>
  <inkml:trace contextRef="#ctx0" brushRef="#br0" timeOffset="219">0 176 71,'9'13'44,"3"-3"0,10-3 2,9-10-49,5-4-14,9-6-19,4-9-7,7-1 0,-4-9-2</inkml:trace>
</inkml:ink>
</file>

<file path=ppt/ink/ink9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9:35.187"/>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29 0 50,'-5'14'48,"0"1"3,-2 0 2,1 4-25,3 10-11,0 3-9,5 9-8,1 4 0,5 9 0,3 5 0,2 2 0,2-5 0,1-3 0,1-7 0,0-10 0,1-10 0,-2-10 0,-2-9 0,-1-5 0,-2-3 0,-3-11 0,0-5 0,-1-4 0,1-5 0,1-4 0,2-5 0,2-8 0,1-7 0,2 0 0,-1-2 0,0 1 0,-2 3 0,-3 2 0,-3 9-15,-4 11-41,-5 7 0,0 7-3</inkml:trace>
  <inkml:trace contextRef="#ctx0" brushRef="#br0" timeOffset="563">479 414 59,'-9'-3'49,"9"3"0,-5 8 1,4 5-28,1 4-10,4 5-4,4 3-2,2 4-6,1 3 0,2 4 0,2-1 0,-1-4 0,0-6 0,-2-7 0,-1-6 0,1-8 0,1-9 0,-2-8 0,-1-4 0,1-3 0,-1 2 0,-2 0 0,1 2 0,-1 5 0,1 0 0,-9 11 0,13 14 0,-1 0 0,0-2 0,5 2 0,-1-1 0,0-6 0,0-7 0,1-6 0,0-9 0,-1-8 0,-3-4 0,-6-8 0,-7-4-42,-4 0-16,-6-1 0</inkml:trace>
</inkml:ink>
</file>

<file path=ppt/ink/ink9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9:31.968"/>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45 23 25,'-8'-13'44,"0"2"2,24 20 5,6 12-21,10 14-8,5 11-1,5 16-5,0 9-16,2 15 0,-10 7 0,-6 3 0,-16 2 0,-14 4 0,-13 1 0,-14 0 0,-11-3 0,-9-10 0,-3-9-3,0-12-55,0-13-3,5-14 0</inkml:trace>
</inkml:ink>
</file>

<file path=ppt/ink/ink9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9:31.296"/>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287 0 36,'-4'29'42,"-5"6"6,-2 13-15,-2 14-7,-6 13-4,0 15-2,-2 9-6,5 7-3,-1-1-8,6-3-3,6-8 0,9-9 0,7-15 0,8-14 0,6-17 0,3-18 0,5-12 0,2-15 0,-1-8-20,-3-8-24,-5-8-10,-4-6 2,-10-2 0</inkml:trace>
  <inkml:trace contextRef="#ctx0" brushRef="#br0" timeOffset="266">0 644 66,'0'8'46,"11"-2"-1,14-1 4,8-2-41,6-3-16,5-1-22,4-4-15,5 0 0,-5-2-1</inkml:trace>
</inkml:ink>
</file>

<file path=ppt/ink/ink9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9:36.968"/>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2 55 65,'-5'10'48,"9"-2"-2,9-6 1,11-4-35,13-4-8,13-4-18,11 0-28,-1-5-3,2 1-2,-9-4 0</inkml:trace>
  <inkml:trace contextRef="#ctx0" brushRef="#br0" timeOffset="203">105 231 42,'26'16'41,"8"-12"-6,14-8-31,6-2-26,3-11-14,10 3-2</inkml:trace>
</inkml:ink>
</file>

<file path=ppt/ink/ink9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09-18T15:29:37.500"/>
    </inkml:context>
    <inkml:brush xml:id="br0">
      <inkml:brushProperty name="width" value="0.03528" units="cm"/>
      <inkml:brushProperty name="height" value="0.03528" units="cm"/>
      <inkml:brushProperty name="color" value="#002060"/>
      <inkml:brushProperty name="fitToCurve" value="1"/>
      <inkml:brushProperty name="ignorePressure" value="1"/>
    </inkml:brush>
  </inkml:definitions>
  <inkml:trace contextRef="#ctx0" brushRef="#br0">195 0 86,'11'-1'47,"7"6"4,3 0-2,5 5-39,6 2-4,3 3 0,2 4-6,-3-1 0,-6 4 0,-7 4 0,-10 1 0,-13-3 0,-10 1 0,-9 0 0,-7-4 0,-3-2 0,-2-7-3,4-5 0,6-1 2,11-1-3,-1 1 2,29 2 2,7 8 1,7 8 4,4 8 2,-1 5-7,0 6 0,-10 1 0,-6 5 0,-16 1 0,-11-2 0,-16-8 0,-12 0 0,-11-5 0,-10-4 0,-3-1 0,-3-6-15,3-7-41,6-2-3,8-3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63867"/>
          </a:xfrm>
          <a:prstGeom prst="rect">
            <a:avLst/>
          </a:prstGeom>
          <a:noFill/>
          <a:ln w="9525">
            <a:noFill/>
            <a:miter lim="800000"/>
            <a:headEnd/>
            <a:tailEnd/>
          </a:ln>
          <a:effectLst/>
        </p:spPr>
        <p:txBody>
          <a:bodyPr vert="horz" wrap="square" lIns="92263" tIns="46132" rIns="92263" bIns="46132" numCol="1" anchor="t" anchorCtr="0" compatLnSpc="1">
            <a:prstTxWarp prst="textNoShape">
              <a:avLst/>
            </a:prstTxWarp>
          </a:bodyPr>
          <a:lstStyle>
            <a:lvl1pPr defTabSz="922799">
              <a:defRPr sz="1200">
                <a:latin typeface="Arial" charset="0"/>
                <a:ea typeface="Arial" charset="0"/>
                <a:cs typeface="Arial" charset="0"/>
              </a:defRPr>
            </a:lvl1pPr>
          </a:lstStyle>
          <a:p>
            <a:pPr>
              <a:defRPr/>
            </a:pPr>
            <a:endParaRPr lang="en-US"/>
          </a:p>
        </p:txBody>
      </p:sp>
      <p:sp>
        <p:nvSpPr>
          <p:cNvPr id="12291" name="Rectangle 3"/>
          <p:cNvSpPr>
            <a:spLocks noGrp="1" noChangeArrowheads="1"/>
          </p:cNvSpPr>
          <p:nvPr>
            <p:ph type="dt" idx="1"/>
          </p:nvPr>
        </p:nvSpPr>
        <p:spPr bwMode="auto">
          <a:xfrm>
            <a:off x="3884613" y="0"/>
            <a:ext cx="2971800" cy="463867"/>
          </a:xfrm>
          <a:prstGeom prst="rect">
            <a:avLst/>
          </a:prstGeom>
          <a:noFill/>
          <a:ln w="9525">
            <a:noFill/>
            <a:miter lim="800000"/>
            <a:headEnd/>
            <a:tailEnd/>
          </a:ln>
          <a:effectLst/>
        </p:spPr>
        <p:txBody>
          <a:bodyPr vert="horz" wrap="square" lIns="92263" tIns="46132" rIns="92263" bIns="46132" numCol="1" anchor="t" anchorCtr="0" compatLnSpc="1">
            <a:prstTxWarp prst="textNoShape">
              <a:avLst/>
            </a:prstTxWarp>
          </a:bodyPr>
          <a:lstStyle>
            <a:lvl1pPr algn="r" defTabSz="922799">
              <a:defRPr sz="1200">
                <a:latin typeface="Arial" charset="0"/>
                <a:ea typeface="Arial" charset="0"/>
                <a:cs typeface="Arial"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330200" y="696913"/>
            <a:ext cx="6199188" cy="34877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685800" y="4416267"/>
            <a:ext cx="5486400" cy="4182745"/>
          </a:xfrm>
          <a:prstGeom prst="rect">
            <a:avLst/>
          </a:prstGeom>
          <a:noFill/>
          <a:ln w="9525">
            <a:noFill/>
            <a:miter lim="800000"/>
            <a:headEnd/>
            <a:tailEnd/>
          </a:ln>
          <a:effectLst/>
        </p:spPr>
        <p:txBody>
          <a:bodyPr vert="horz" wrap="square" lIns="92263" tIns="46132" rIns="92263" bIns="4613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830945"/>
            <a:ext cx="2971800" cy="463867"/>
          </a:xfrm>
          <a:prstGeom prst="rect">
            <a:avLst/>
          </a:prstGeom>
          <a:noFill/>
          <a:ln w="9525">
            <a:noFill/>
            <a:miter lim="800000"/>
            <a:headEnd/>
            <a:tailEnd/>
          </a:ln>
          <a:effectLst/>
        </p:spPr>
        <p:txBody>
          <a:bodyPr vert="horz" wrap="square" lIns="92263" tIns="46132" rIns="92263" bIns="46132" numCol="1" anchor="b" anchorCtr="0" compatLnSpc="1">
            <a:prstTxWarp prst="textNoShape">
              <a:avLst/>
            </a:prstTxWarp>
          </a:bodyPr>
          <a:lstStyle>
            <a:lvl1pPr defTabSz="922799">
              <a:defRPr sz="1200">
                <a:latin typeface="Arial" charset="0"/>
                <a:ea typeface="Arial" charset="0"/>
                <a:cs typeface="Arial" charset="0"/>
              </a:defRPr>
            </a:lvl1pPr>
          </a:lstStyle>
          <a:p>
            <a:pPr>
              <a:defRPr/>
            </a:pPr>
            <a:endParaRPr lang="en-US"/>
          </a:p>
        </p:txBody>
      </p:sp>
      <p:sp>
        <p:nvSpPr>
          <p:cNvPr id="12295" name="Rectangle 7"/>
          <p:cNvSpPr>
            <a:spLocks noGrp="1" noChangeArrowheads="1"/>
          </p:cNvSpPr>
          <p:nvPr>
            <p:ph type="sldNum" sz="quarter" idx="5"/>
          </p:nvPr>
        </p:nvSpPr>
        <p:spPr bwMode="auto">
          <a:xfrm>
            <a:off x="3884613" y="8830945"/>
            <a:ext cx="2971800" cy="463867"/>
          </a:xfrm>
          <a:prstGeom prst="rect">
            <a:avLst/>
          </a:prstGeom>
          <a:noFill/>
          <a:ln w="9525">
            <a:noFill/>
            <a:miter lim="800000"/>
            <a:headEnd/>
            <a:tailEnd/>
          </a:ln>
          <a:effectLst/>
        </p:spPr>
        <p:txBody>
          <a:bodyPr vert="horz" wrap="square" lIns="92263" tIns="46132" rIns="92263" bIns="46132" numCol="1" anchor="b" anchorCtr="0" compatLnSpc="1">
            <a:prstTxWarp prst="textNoShape">
              <a:avLst/>
            </a:prstTxWarp>
          </a:bodyPr>
          <a:lstStyle>
            <a:lvl1pPr algn="r" defTabSz="922338">
              <a:defRPr sz="1200"/>
            </a:lvl1pPr>
          </a:lstStyle>
          <a:p>
            <a:fld id="{F4A17E15-C541-448A-BF3E-5D934ACCE36E}" type="slidenum">
              <a:rPr lang="en-US"/>
              <a:pPr/>
              <a:t>‹#›</a:t>
            </a:fld>
            <a:endParaRPr lang="en-US"/>
          </a:p>
        </p:txBody>
      </p:sp>
    </p:spTree>
    <p:extLst>
      <p:ext uri="{BB962C8B-B14F-4D97-AF65-F5344CB8AC3E}">
        <p14:creationId xmlns:p14="http://schemas.microsoft.com/office/powerpoint/2010/main" val="19223474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3</a:t>
            </a:fld>
            <a:endParaRPr lang="en-US"/>
          </a:p>
        </p:txBody>
      </p:sp>
      <p:sp>
        <p:nvSpPr>
          <p:cNvPr id="258050" name="Rectangle 2"/>
          <p:cNvSpPr>
            <a:spLocks noGrp="1" noRot="1" noChangeAspect="1" noChangeArrowheads="1" noTextEdit="1"/>
          </p:cNvSpPr>
          <p:nvPr>
            <p:ph type="sldImg"/>
          </p:nvPr>
        </p:nvSpPr>
        <p:spPr>
          <a:xfrm>
            <a:off x="330200" y="696913"/>
            <a:ext cx="6199188" cy="3487737"/>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576230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4</a:t>
            </a:fld>
            <a:endParaRPr lang="en-US"/>
          </a:p>
        </p:txBody>
      </p:sp>
      <p:sp>
        <p:nvSpPr>
          <p:cNvPr id="258050" name="Rectangle 2"/>
          <p:cNvSpPr>
            <a:spLocks noGrp="1" noRot="1" noChangeAspect="1" noChangeArrowheads="1" noTextEdit="1"/>
          </p:cNvSpPr>
          <p:nvPr>
            <p:ph type="sldImg"/>
          </p:nvPr>
        </p:nvSpPr>
        <p:spPr>
          <a:xfrm>
            <a:off x="330200" y="696913"/>
            <a:ext cx="6199188" cy="3487737"/>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01746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5</a:t>
            </a:fld>
            <a:endParaRPr lang="en-US"/>
          </a:p>
        </p:txBody>
      </p:sp>
      <p:sp>
        <p:nvSpPr>
          <p:cNvPr id="258050" name="Rectangle 2"/>
          <p:cNvSpPr>
            <a:spLocks noGrp="1" noRot="1" noChangeAspect="1" noChangeArrowheads="1" noTextEdit="1"/>
          </p:cNvSpPr>
          <p:nvPr>
            <p:ph type="sldImg"/>
          </p:nvPr>
        </p:nvSpPr>
        <p:spPr>
          <a:xfrm>
            <a:off x="330200" y="696913"/>
            <a:ext cx="6199188" cy="3487737"/>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70523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a:solidFill>
                  <a:schemeClr val="tx1"/>
                </a:solidFill>
                <a:latin typeface="Arial" panose="020B0604020202020204" pitchFamily="34" charset="0"/>
                <a:cs typeface="Arial" panose="020B0604020202020204" pitchFamily="34" charset="0"/>
              </a:defRPr>
            </a:lvl1pPr>
            <a:lvl2pPr marL="742950" indent="-285750" defTabSz="922338" eaLnBrk="0" hangingPunct="0">
              <a:defRPr>
                <a:solidFill>
                  <a:schemeClr val="tx1"/>
                </a:solidFill>
                <a:latin typeface="Arial" panose="020B0604020202020204" pitchFamily="34" charset="0"/>
                <a:cs typeface="Arial" panose="020B0604020202020204" pitchFamily="34" charset="0"/>
              </a:defRPr>
            </a:lvl2pPr>
            <a:lvl3pPr marL="1143000" indent="-228600" defTabSz="922338" eaLnBrk="0" hangingPunct="0">
              <a:defRPr>
                <a:solidFill>
                  <a:schemeClr val="tx1"/>
                </a:solidFill>
                <a:latin typeface="Arial" panose="020B0604020202020204" pitchFamily="34" charset="0"/>
                <a:cs typeface="Arial" panose="020B0604020202020204" pitchFamily="34" charset="0"/>
              </a:defRPr>
            </a:lvl3pPr>
            <a:lvl4pPr marL="1600200" indent="-228600" defTabSz="922338" eaLnBrk="0" hangingPunct="0">
              <a:defRPr>
                <a:solidFill>
                  <a:schemeClr val="tx1"/>
                </a:solidFill>
                <a:latin typeface="Arial" panose="020B0604020202020204" pitchFamily="34" charset="0"/>
                <a:cs typeface="Arial" panose="020B0604020202020204" pitchFamily="34" charset="0"/>
              </a:defRPr>
            </a:lvl4pPr>
            <a:lvl5pPr marL="2057400" indent="-228600" defTabSz="922338" eaLnBrk="0" hangingPunct="0">
              <a:defRPr>
                <a:solidFill>
                  <a:schemeClr val="tx1"/>
                </a:solidFill>
                <a:latin typeface="Arial" panose="020B0604020202020204" pitchFamily="34" charset="0"/>
                <a:cs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C465F27-845D-4B0F-9DEB-C012779FFDCF}" type="slidenum">
              <a:rPr lang="en-US"/>
              <a:pPr eaLnBrk="1" hangingPunct="1"/>
              <a:t>16</a:t>
            </a:fld>
            <a:endParaRPr lang="en-US"/>
          </a:p>
        </p:txBody>
      </p:sp>
      <p:sp>
        <p:nvSpPr>
          <p:cNvPr id="29699" name="Rectangle 2"/>
          <p:cNvSpPr>
            <a:spLocks noGrp="1" noRot="1" noChangeAspect="1" noChangeArrowheads="1" noTextEdit="1"/>
          </p:cNvSpPr>
          <p:nvPr>
            <p:ph type="sldImg"/>
          </p:nvPr>
        </p:nvSpPr>
        <p:spPr>
          <a:xfrm>
            <a:off x="593725" y="928688"/>
            <a:ext cx="5668963" cy="3189287"/>
          </a:xfrm>
          <a:solidFill>
            <a:srgbClr val="FFFFFF"/>
          </a:solidFill>
          <a:ln/>
        </p:spPr>
      </p:sp>
      <p:sp>
        <p:nvSpPr>
          <p:cNvPr id="29700" name="Text Box 3"/>
          <p:cNvSpPr>
            <a:spLocks noGrp="1" noChangeArrowheads="1"/>
          </p:cNvSpPr>
          <p:nvPr>
            <p:ph type="body" idx="1"/>
          </p:nvPr>
        </p:nvSpPr>
        <p:spPr>
          <a:xfrm>
            <a:off x="1046164" y="4425799"/>
            <a:ext cx="4770437" cy="353619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r>
              <a:rPr lang="en-US" smtClean="0">
                <a:latin typeface="Arial" panose="020B0604020202020204" pitchFamily="34" charset="0"/>
                <a:cs typeface="Arial" panose="020B0604020202020204" pitchFamily="34" charset="0"/>
              </a:rPr>
              <a:t>Answer: C</a:t>
            </a:r>
          </a:p>
        </p:txBody>
      </p:sp>
    </p:spTree>
    <p:extLst>
      <p:ext uri="{BB962C8B-B14F-4D97-AF65-F5344CB8AC3E}">
        <p14:creationId xmlns:p14="http://schemas.microsoft.com/office/powerpoint/2010/main" val="1567368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9188" cy="3487737"/>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E9F82B-95C6-4981-B9F6-1047E18E8710}" type="slidenum">
              <a:rPr lang="en-CA" smtClean="0"/>
              <a:pPr/>
              <a:t>19</a:t>
            </a:fld>
            <a:endParaRPr lang="en-CA"/>
          </a:p>
        </p:txBody>
      </p:sp>
    </p:spTree>
    <p:extLst>
      <p:ext uri="{BB962C8B-B14F-4D97-AF65-F5344CB8AC3E}">
        <p14:creationId xmlns:p14="http://schemas.microsoft.com/office/powerpoint/2010/main" val="323224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1DA938-94C1-4B46-9872-B383ECBB56CD}" type="slidenum">
              <a:rPr lang="en-US"/>
              <a:pPr/>
              <a:t>‹#›</a:t>
            </a:fld>
            <a:endParaRPr lang="en-US"/>
          </a:p>
        </p:txBody>
      </p:sp>
    </p:spTree>
    <p:extLst>
      <p:ext uri="{BB962C8B-B14F-4D97-AF65-F5344CB8AC3E}">
        <p14:creationId xmlns:p14="http://schemas.microsoft.com/office/powerpoint/2010/main" val="1298690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4AF8FC9-8A04-4043-9C28-08DBF099352B}" type="slidenum">
              <a:rPr lang="en-US"/>
              <a:pPr/>
              <a:t>‹#›</a:t>
            </a:fld>
            <a:endParaRPr lang="en-US"/>
          </a:p>
        </p:txBody>
      </p:sp>
    </p:spTree>
    <p:extLst>
      <p:ext uri="{BB962C8B-B14F-4D97-AF65-F5344CB8AC3E}">
        <p14:creationId xmlns:p14="http://schemas.microsoft.com/office/powerpoint/2010/main" val="4086138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6B6D471-D330-4FB4-A15A-7E0AEAD7C6A6}" type="slidenum">
              <a:rPr lang="en-US"/>
              <a:pPr/>
              <a:t>‹#›</a:t>
            </a:fld>
            <a:endParaRPr lang="en-US"/>
          </a:p>
        </p:txBody>
      </p:sp>
    </p:spTree>
    <p:extLst>
      <p:ext uri="{BB962C8B-B14F-4D97-AF65-F5344CB8AC3E}">
        <p14:creationId xmlns:p14="http://schemas.microsoft.com/office/powerpoint/2010/main" val="1684480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3"/>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F611F03-FF43-483C-A7CE-882992B9B7DF}" type="slidenum">
              <a:rPr lang="en-US"/>
              <a:pPr/>
              <a:t>‹#›</a:t>
            </a:fld>
            <a:endParaRPr lang="en-US"/>
          </a:p>
        </p:txBody>
      </p:sp>
    </p:spTree>
    <p:extLst>
      <p:ext uri="{BB962C8B-B14F-4D97-AF65-F5344CB8AC3E}">
        <p14:creationId xmlns:p14="http://schemas.microsoft.com/office/powerpoint/2010/main" val="3611086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F1A775C-6EE7-4A32-AFC6-8C17464F9B7F}" type="slidenum">
              <a:rPr lang="en-US"/>
              <a:pPr/>
              <a:t>‹#›</a:t>
            </a:fld>
            <a:endParaRPr lang="en-US"/>
          </a:p>
        </p:txBody>
      </p:sp>
    </p:spTree>
    <p:extLst>
      <p:ext uri="{BB962C8B-B14F-4D97-AF65-F5344CB8AC3E}">
        <p14:creationId xmlns:p14="http://schemas.microsoft.com/office/powerpoint/2010/main" val="341464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0EFCE3D-BE51-4406-AF7B-C04452D73B31}" type="slidenum">
              <a:rPr lang="en-US"/>
              <a:pPr/>
              <a:t>‹#›</a:t>
            </a:fld>
            <a:endParaRPr lang="en-US"/>
          </a:p>
        </p:txBody>
      </p:sp>
    </p:spTree>
    <p:extLst>
      <p:ext uri="{BB962C8B-B14F-4D97-AF65-F5344CB8AC3E}">
        <p14:creationId xmlns:p14="http://schemas.microsoft.com/office/powerpoint/2010/main" val="207445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9153770-6405-4028-9D0D-ED11C73835F3}" type="slidenum">
              <a:rPr lang="en-US"/>
              <a:pPr/>
              <a:t>‹#›</a:t>
            </a:fld>
            <a:endParaRPr lang="en-US"/>
          </a:p>
        </p:txBody>
      </p:sp>
    </p:spTree>
    <p:extLst>
      <p:ext uri="{BB962C8B-B14F-4D97-AF65-F5344CB8AC3E}">
        <p14:creationId xmlns:p14="http://schemas.microsoft.com/office/powerpoint/2010/main" val="657869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C737629-FF63-4273-AA17-56E46E530A2D}" type="slidenum">
              <a:rPr lang="en-US"/>
              <a:pPr/>
              <a:t>‹#›</a:t>
            </a:fld>
            <a:endParaRPr lang="en-US"/>
          </a:p>
        </p:txBody>
      </p:sp>
    </p:spTree>
    <p:extLst>
      <p:ext uri="{BB962C8B-B14F-4D97-AF65-F5344CB8AC3E}">
        <p14:creationId xmlns:p14="http://schemas.microsoft.com/office/powerpoint/2010/main" val="2252334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EBD9FCF-FB13-41CB-874C-186187183CBA}" type="slidenum">
              <a:rPr lang="en-US"/>
              <a:pPr/>
              <a:t>‹#›</a:t>
            </a:fld>
            <a:endParaRPr lang="en-US"/>
          </a:p>
        </p:txBody>
      </p:sp>
    </p:spTree>
    <p:extLst>
      <p:ext uri="{BB962C8B-B14F-4D97-AF65-F5344CB8AC3E}">
        <p14:creationId xmlns:p14="http://schemas.microsoft.com/office/powerpoint/2010/main" val="3901433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AA473A8-26F0-4AFA-B14A-FCEC0D20A4D6}" type="slidenum">
              <a:rPr lang="en-US"/>
              <a:pPr/>
              <a:t>‹#›</a:t>
            </a:fld>
            <a:endParaRPr lang="en-US"/>
          </a:p>
        </p:txBody>
      </p:sp>
    </p:spTree>
    <p:extLst>
      <p:ext uri="{BB962C8B-B14F-4D97-AF65-F5344CB8AC3E}">
        <p14:creationId xmlns:p14="http://schemas.microsoft.com/office/powerpoint/2010/main" val="114456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E5C6E2D-E80C-4EC1-BBA4-1891ED08AD28}" type="slidenum">
              <a:rPr lang="en-US"/>
              <a:pPr/>
              <a:t>‹#›</a:t>
            </a:fld>
            <a:endParaRPr lang="en-US"/>
          </a:p>
        </p:txBody>
      </p:sp>
    </p:spTree>
    <p:extLst>
      <p:ext uri="{BB962C8B-B14F-4D97-AF65-F5344CB8AC3E}">
        <p14:creationId xmlns:p14="http://schemas.microsoft.com/office/powerpoint/2010/main" val="1623647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CE7FF28-7DE3-46EB-97B3-2CD769820DBD}" type="slidenum">
              <a:rPr lang="en-US"/>
              <a:pPr/>
              <a:t>‹#›</a:t>
            </a:fld>
            <a:endParaRPr lang="en-US"/>
          </a:p>
        </p:txBody>
      </p:sp>
    </p:spTree>
    <p:extLst>
      <p:ext uri="{BB962C8B-B14F-4D97-AF65-F5344CB8AC3E}">
        <p14:creationId xmlns:p14="http://schemas.microsoft.com/office/powerpoint/2010/main" val="3459036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F422F74-0005-4B70-8B2B-3247D7877D3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8.emf"/><Relationship Id="rId13" Type="http://schemas.openxmlformats.org/officeDocument/2006/relationships/customXml" Target="../ink/ink43.xml"/><Relationship Id="rId18" Type="http://schemas.openxmlformats.org/officeDocument/2006/relationships/image" Target="../media/image53.emf"/><Relationship Id="rId3" Type="http://schemas.openxmlformats.org/officeDocument/2006/relationships/image" Target="../media/image13.png"/><Relationship Id="rId21" Type="http://schemas.openxmlformats.org/officeDocument/2006/relationships/customXml" Target="../ink/ink47.xml"/><Relationship Id="rId7" Type="http://schemas.openxmlformats.org/officeDocument/2006/relationships/customXml" Target="../ink/ink40.xml"/><Relationship Id="rId12" Type="http://schemas.openxmlformats.org/officeDocument/2006/relationships/image" Target="../media/image50.emf"/><Relationship Id="rId17" Type="http://schemas.openxmlformats.org/officeDocument/2006/relationships/customXml" Target="../ink/ink45.xml"/><Relationship Id="rId16" Type="http://schemas.openxmlformats.org/officeDocument/2006/relationships/image" Target="../media/image52.emf"/><Relationship Id="rId20" Type="http://schemas.openxmlformats.org/officeDocument/2006/relationships/image" Target="../media/image54.emf"/><Relationship Id="rId1" Type="http://schemas.openxmlformats.org/officeDocument/2006/relationships/slideLayout" Target="../slideLayouts/slideLayout2.xml"/><Relationship Id="rId6" Type="http://schemas.openxmlformats.org/officeDocument/2006/relationships/image" Target="../media/image47.emf"/><Relationship Id="rId11" Type="http://schemas.openxmlformats.org/officeDocument/2006/relationships/customXml" Target="../ink/ink42.xml"/><Relationship Id="rId5" Type="http://schemas.openxmlformats.org/officeDocument/2006/relationships/customXml" Target="../ink/ink39.xml"/><Relationship Id="rId15" Type="http://schemas.openxmlformats.org/officeDocument/2006/relationships/customXml" Target="../ink/ink44.xml"/><Relationship Id="rId10" Type="http://schemas.openxmlformats.org/officeDocument/2006/relationships/image" Target="../media/image49.emf"/><Relationship Id="rId19" Type="http://schemas.openxmlformats.org/officeDocument/2006/relationships/customXml" Target="../ink/ink46.xml"/><Relationship Id="rId4" Type="http://schemas.openxmlformats.org/officeDocument/2006/relationships/image" Target="../media/image46.png"/><Relationship Id="rId9" Type="http://schemas.openxmlformats.org/officeDocument/2006/relationships/customXml" Target="../ink/ink41.xml"/><Relationship Id="rId14" Type="http://schemas.openxmlformats.org/officeDocument/2006/relationships/image" Target="../media/image51.emf"/><Relationship Id="rId22" Type="http://schemas.openxmlformats.org/officeDocument/2006/relationships/image" Target="../media/image55.emf"/></Relationships>
</file>

<file path=ppt/slides/_rels/slide13.xml.rels><?xml version="1.0" encoding="UTF-8" standalone="yes"?>
<Relationships xmlns="http://schemas.openxmlformats.org/package/2006/relationships"><Relationship Id="rId117" Type="http://schemas.openxmlformats.org/officeDocument/2006/relationships/customXml" Target="../ink/ink105.xml"/><Relationship Id="rId21" Type="http://schemas.openxmlformats.org/officeDocument/2006/relationships/customXml" Target="../ink/ink57.xml"/><Relationship Id="rId42" Type="http://schemas.openxmlformats.org/officeDocument/2006/relationships/image" Target="../media/image75.emf"/><Relationship Id="rId63" Type="http://schemas.openxmlformats.org/officeDocument/2006/relationships/customXml" Target="../ink/ink78.xml"/><Relationship Id="rId84" Type="http://schemas.openxmlformats.org/officeDocument/2006/relationships/image" Target="../media/image96.emf"/><Relationship Id="rId138" Type="http://schemas.openxmlformats.org/officeDocument/2006/relationships/image" Target="../media/image123.emf"/><Relationship Id="rId16" Type="http://schemas.openxmlformats.org/officeDocument/2006/relationships/image" Target="../media/image62.emf"/><Relationship Id="rId107" Type="http://schemas.openxmlformats.org/officeDocument/2006/relationships/customXml" Target="../ink/ink100.xml"/><Relationship Id="rId11" Type="http://schemas.openxmlformats.org/officeDocument/2006/relationships/customXml" Target="../ink/ink52.xml"/><Relationship Id="rId32" Type="http://schemas.openxmlformats.org/officeDocument/2006/relationships/image" Target="../media/image70.emf"/><Relationship Id="rId37" Type="http://schemas.openxmlformats.org/officeDocument/2006/relationships/customXml" Target="../ink/ink65.xml"/><Relationship Id="rId53" Type="http://schemas.openxmlformats.org/officeDocument/2006/relationships/customXml" Target="../ink/ink73.xml"/><Relationship Id="rId58" Type="http://schemas.openxmlformats.org/officeDocument/2006/relationships/image" Target="../media/image83.emf"/><Relationship Id="rId74" Type="http://schemas.openxmlformats.org/officeDocument/2006/relationships/image" Target="../media/image91.emf"/><Relationship Id="rId79" Type="http://schemas.openxmlformats.org/officeDocument/2006/relationships/customXml" Target="../ink/ink86.xml"/><Relationship Id="rId102" Type="http://schemas.openxmlformats.org/officeDocument/2006/relationships/image" Target="../media/image105.emf"/><Relationship Id="rId123" Type="http://schemas.openxmlformats.org/officeDocument/2006/relationships/customXml" Target="../ink/ink108.xml"/><Relationship Id="rId128" Type="http://schemas.openxmlformats.org/officeDocument/2006/relationships/image" Target="../media/image118.emf"/><Relationship Id="rId5" Type="http://schemas.openxmlformats.org/officeDocument/2006/relationships/customXml" Target="../ink/ink49.xml"/><Relationship Id="rId90" Type="http://schemas.openxmlformats.org/officeDocument/2006/relationships/image" Target="../media/image99.emf"/><Relationship Id="rId95" Type="http://schemas.openxmlformats.org/officeDocument/2006/relationships/customXml" Target="../ink/ink94.xml"/><Relationship Id="rId22" Type="http://schemas.openxmlformats.org/officeDocument/2006/relationships/image" Target="../media/image65.emf"/><Relationship Id="rId27" Type="http://schemas.openxmlformats.org/officeDocument/2006/relationships/customXml" Target="../ink/ink60.xml"/><Relationship Id="rId43" Type="http://schemas.openxmlformats.org/officeDocument/2006/relationships/customXml" Target="../ink/ink68.xml"/><Relationship Id="rId48" Type="http://schemas.openxmlformats.org/officeDocument/2006/relationships/image" Target="../media/image78.emf"/><Relationship Id="rId64" Type="http://schemas.openxmlformats.org/officeDocument/2006/relationships/image" Target="../media/image86.emf"/><Relationship Id="rId69" Type="http://schemas.openxmlformats.org/officeDocument/2006/relationships/customXml" Target="../ink/ink81.xml"/><Relationship Id="rId113" Type="http://schemas.openxmlformats.org/officeDocument/2006/relationships/customXml" Target="../ink/ink103.xml"/><Relationship Id="rId118" Type="http://schemas.openxmlformats.org/officeDocument/2006/relationships/image" Target="../media/image113.emf"/><Relationship Id="rId134" Type="http://schemas.openxmlformats.org/officeDocument/2006/relationships/image" Target="../media/image121.emf"/><Relationship Id="rId80" Type="http://schemas.openxmlformats.org/officeDocument/2006/relationships/image" Target="../media/image94.emf"/><Relationship Id="rId85" Type="http://schemas.openxmlformats.org/officeDocument/2006/relationships/customXml" Target="../ink/ink89.xml"/><Relationship Id="rId12" Type="http://schemas.openxmlformats.org/officeDocument/2006/relationships/image" Target="../media/image60.emf"/><Relationship Id="rId17" Type="http://schemas.openxmlformats.org/officeDocument/2006/relationships/customXml" Target="../ink/ink55.xml"/><Relationship Id="rId33" Type="http://schemas.openxmlformats.org/officeDocument/2006/relationships/customXml" Target="../ink/ink63.xml"/><Relationship Id="rId38" Type="http://schemas.openxmlformats.org/officeDocument/2006/relationships/image" Target="../media/image73.emf"/><Relationship Id="rId59" Type="http://schemas.openxmlformats.org/officeDocument/2006/relationships/customXml" Target="../ink/ink76.xml"/><Relationship Id="rId103" Type="http://schemas.openxmlformats.org/officeDocument/2006/relationships/customXml" Target="../ink/ink98.xml"/><Relationship Id="rId108" Type="http://schemas.openxmlformats.org/officeDocument/2006/relationships/image" Target="../media/image108.emf"/><Relationship Id="rId124" Type="http://schemas.openxmlformats.org/officeDocument/2006/relationships/image" Target="../media/image116.emf"/><Relationship Id="rId129" Type="http://schemas.openxmlformats.org/officeDocument/2006/relationships/customXml" Target="../ink/ink111.xml"/><Relationship Id="rId54" Type="http://schemas.openxmlformats.org/officeDocument/2006/relationships/image" Target="../media/image81.emf"/><Relationship Id="rId70" Type="http://schemas.openxmlformats.org/officeDocument/2006/relationships/image" Target="../media/image89.emf"/><Relationship Id="rId75" Type="http://schemas.openxmlformats.org/officeDocument/2006/relationships/customXml" Target="../ink/ink84.xml"/><Relationship Id="rId91" Type="http://schemas.openxmlformats.org/officeDocument/2006/relationships/customXml" Target="../ink/ink92.xml"/><Relationship Id="rId96" Type="http://schemas.openxmlformats.org/officeDocument/2006/relationships/image" Target="../media/image102.emf"/><Relationship Id="rId1" Type="http://schemas.openxmlformats.org/officeDocument/2006/relationships/slideLayout" Target="../slideLayouts/slideLayout2.xml"/><Relationship Id="rId6" Type="http://schemas.openxmlformats.org/officeDocument/2006/relationships/image" Target="../media/image57.emf"/><Relationship Id="rId23" Type="http://schemas.openxmlformats.org/officeDocument/2006/relationships/customXml" Target="../ink/ink58.xml"/><Relationship Id="rId28" Type="http://schemas.openxmlformats.org/officeDocument/2006/relationships/image" Target="../media/image68.emf"/><Relationship Id="rId49" Type="http://schemas.openxmlformats.org/officeDocument/2006/relationships/customXml" Target="../ink/ink71.xml"/><Relationship Id="rId114" Type="http://schemas.openxmlformats.org/officeDocument/2006/relationships/image" Target="../media/image111.emf"/><Relationship Id="rId119" Type="http://schemas.openxmlformats.org/officeDocument/2006/relationships/customXml" Target="../ink/ink106.xml"/><Relationship Id="rId44" Type="http://schemas.openxmlformats.org/officeDocument/2006/relationships/image" Target="../media/image76.emf"/><Relationship Id="rId60" Type="http://schemas.openxmlformats.org/officeDocument/2006/relationships/image" Target="../media/image84.emf"/><Relationship Id="rId65" Type="http://schemas.openxmlformats.org/officeDocument/2006/relationships/customXml" Target="../ink/ink79.xml"/><Relationship Id="rId81" Type="http://schemas.openxmlformats.org/officeDocument/2006/relationships/customXml" Target="../ink/ink87.xml"/><Relationship Id="rId86" Type="http://schemas.openxmlformats.org/officeDocument/2006/relationships/image" Target="../media/image97.emf"/><Relationship Id="rId130" Type="http://schemas.openxmlformats.org/officeDocument/2006/relationships/image" Target="../media/image119.emf"/><Relationship Id="rId135" Type="http://schemas.openxmlformats.org/officeDocument/2006/relationships/customXml" Target="../ink/ink114.xml"/><Relationship Id="rId13" Type="http://schemas.openxmlformats.org/officeDocument/2006/relationships/customXml" Target="../ink/ink53.xml"/><Relationship Id="rId18" Type="http://schemas.openxmlformats.org/officeDocument/2006/relationships/image" Target="../media/image63.emf"/><Relationship Id="rId39" Type="http://schemas.openxmlformats.org/officeDocument/2006/relationships/customXml" Target="../ink/ink66.xml"/><Relationship Id="rId109" Type="http://schemas.openxmlformats.org/officeDocument/2006/relationships/customXml" Target="../ink/ink101.xml"/><Relationship Id="rId34" Type="http://schemas.openxmlformats.org/officeDocument/2006/relationships/image" Target="../media/image71.emf"/><Relationship Id="rId50" Type="http://schemas.openxmlformats.org/officeDocument/2006/relationships/image" Target="../media/image79.emf"/><Relationship Id="rId55" Type="http://schemas.openxmlformats.org/officeDocument/2006/relationships/customXml" Target="../ink/ink74.xml"/><Relationship Id="rId76" Type="http://schemas.openxmlformats.org/officeDocument/2006/relationships/image" Target="../media/image92.emf"/><Relationship Id="rId97" Type="http://schemas.openxmlformats.org/officeDocument/2006/relationships/customXml" Target="../ink/ink95.xml"/><Relationship Id="rId104" Type="http://schemas.openxmlformats.org/officeDocument/2006/relationships/image" Target="../media/image106.emf"/><Relationship Id="rId120" Type="http://schemas.openxmlformats.org/officeDocument/2006/relationships/image" Target="../media/image114.emf"/><Relationship Id="rId125" Type="http://schemas.openxmlformats.org/officeDocument/2006/relationships/customXml" Target="../ink/ink109.xml"/><Relationship Id="rId7" Type="http://schemas.openxmlformats.org/officeDocument/2006/relationships/customXml" Target="../ink/ink50.xml"/><Relationship Id="rId71" Type="http://schemas.openxmlformats.org/officeDocument/2006/relationships/customXml" Target="../ink/ink82.xml"/><Relationship Id="rId92" Type="http://schemas.openxmlformats.org/officeDocument/2006/relationships/image" Target="../media/image100.emf"/><Relationship Id="rId2" Type="http://schemas.openxmlformats.org/officeDocument/2006/relationships/image" Target="../media/image46.png"/><Relationship Id="rId29" Type="http://schemas.openxmlformats.org/officeDocument/2006/relationships/customXml" Target="../ink/ink61.xml"/><Relationship Id="rId24" Type="http://schemas.openxmlformats.org/officeDocument/2006/relationships/image" Target="../media/image66.emf"/><Relationship Id="rId40" Type="http://schemas.openxmlformats.org/officeDocument/2006/relationships/image" Target="../media/image74.emf"/><Relationship Id="rId45" Type="http://schemas.openxmlformats.org/officeDocument/2006/relationships/customXml" Target="../ink/ink69.xml"/><Relationship Id="rId66" Type="http://schemas.openxmlformats.org/officeDocument/2006/relationships/image" Target="../media/image87.emf"/><Relationship Id="rId87" Type="http://schemas.openxmlformats.org/officeDocument/2006/relationships/customXml" Target="../ink/ink90.xml"/><Relationship Id="rId110" Type="http://schemas.openxmlformats.org/officeDocument/2006/relationships/image" Target="../media/image109.emf"/><Relationship Id="rId115" Type="http://schemas.openxmlformats.org/officeDocument/2006/relationships/customXml" Target="../ink/ink104.xml"/><Relationship Id="rId131" Type="http://schemas.openxmlformats.org/officeDocument/2006/relationships/customXml" Target="../ink/ink112.xml"/><Relationship Id="rId136" Type="http://schemas.openxmlformats.org/officeDocument/2006/relationships/image" Target="../media/image122.emf"/><Relationship Id="rId61" Type="http://schemas.openxmlformats.org/officeDocument/2006/relationships/customXml" Target="../ink/ink77.xml"/><Relationship Id="rId82" Type="http://schemas.openxmlformats.org/officeDocument/2006/relationships/image" Target="../media/image95.emf"/><Relationship Id="rId19" Type="http://schemas.openxmlformats.org/officeDocument/2006/relationships/customXml" Target="../ink/ink56.xml"/><Relationship Id="rId14" Type="http://schemas.openxmlformats.org/officeDocument/2006/relationships/image" Target="../media/image61.emf"/><Relationship Id="rId30" Type="http://schemas.openxmlformats.org/officeDocument/2006/relationships/image" Target="../media/image69.emf"/><Relationship Id="rId35" Type="http://schemas.openxmlformats.org/officeDocument/2006/relationships/customXml" Target="../ink/ink64.xml"/><Relationship Id="rId56" Type="http://schemas.openxmlformats.org/officeDocument/2006/relationships/image" Target="../media/image82.emf"/><Relationship Id="rId77" Type="http://schemas.openxmlformats.org/officeDocument/2006/relationships/customXml" Target="../ink/ink85.xml"/><Relationship Id="rId100" Type="http://schemas.openxmlformats.org/officeDocument/2006/relationships/image" Target="../media/image104.emf"/><Relationship Id="rId105" Type="http://schemas.openxmlformats.org/officeDocument/2006/relationships/customXml" Target="../ink/ink99.xml"/><Relationship Id="rId126" Type="http://schemas.openxmlformats.org/officeDocument/2006/relationships/image" Target="../media/image117.emf"/><Relationship Id="rId8" Type="http://schemas.openxmlformats.org/officeDocument/2006/relationships/image" Target="../media/image58.emf"/><Relationship Id="rId51" Type="http://schemas.openxmlformats.org/officeDocument/2006/relationships/customXml" Target="../ink/ink72.xml"/><Relationship Id="rId72" Type="http://schemas.openxmlformats.org/officeDocument/2006/relationships/image" Target="../media/image90.emf"/><Relationship Id="rId93" Type="http://schemas.openxmlformats.org/officeDocument/2006/relationships/customXml" Target="../ink/ink93.xml"/><Relationship Id="rId98" Type="http://schemas.openxmlformats.org/officeDocument/2006/relationships/image" Target="../media/image103.emf"/><Relationship Id="rId121" Type="http://schemas.openxmlformats.org/officeDocument/2006/relationships/customXml" Target="../ink/ink107.xml"/><Relationship Id="rId3" Type="http://schemas.openxmlformats.org/officeDocument/2006/relationships/customXml" Target="../ink/ink48.xml"/><Relationship Id="rId25" Type="http://schemas.openxmlformats.org/officeDocument/2006/relationships/customXml" Target="../ink/ink59.xml"/><Relationship Id="rId46" Type="http://schemas.openxmlformats.org/officeDocument/2006/relationships/image" Target="../media/image77.emf"/><Relationship Id="rId67" Type="http://schemas.openxmlformats.org/officeDocument/2006/relationships/customXml" Target="../ink/ink80.xml"/><Relationship Id="rId116" Type="http://schemas.openxmlformats.org/officeDocument/2006/relationships/image" Target="../media/image112.emf"/><Relationship Id="rId137" Type="http://schemas.openxmlformats.org/officeDocument/2006/relationships/customXml" Target="../ink/ink115.xml"/><Relationship Id="rId20" Type="http://schemas.openxmlformats.org/officeDocument/2006/relationships/image" Target="../media/image64.emf"/><Relationship Id="rId41" Type="http://schemas.openxmlformats.org/officeDocument/2006/relationships/customXml" Target="../ink/ink67.xml"/><Relationship Id="rId62" Type="http://schemas.openxmlformats.org/officeDocument/2006/relationships/image" Target="../media/image85.emf"/><Relationship Id="rId83" Type="http://schemas.openxmlformats.org/officeDocument/2006/relationships/customXml" Target="../ink/ink88.xml"/><Relationship Id="rId88" Type="http://schemas.openxmlformats.org/officeDocument/2006/relationships/image" Target="../media/image98.emf"/><Relationship Id="rId111" Type="http://schemas.openxmlformats.org/officeDocument/2006/relationships/customXml" Target="../ink/ink102.xml"/><Relationship Id="rId132" Type="http://schemas.openxmlformats.org/officeDocument/2006/relationships/image" Target="../media/image120.emf"/><Relationship Id="rId15" Type="http://schemas.openxmlformats.org/officeDocument/2006/relationships/customXml" Target="../ink/ink54.xml"/><Relationship Id="rId36" Type="http://schemas.openxmlformats.org/officeDocument/2006/relationships/image" Target="../media/image72.emf"/><Relationship Id="rId57" Type="http://schemas.openxmlformats.org/officeDocument/2006/relationships/customXml" Target="../ink/ink75.xml"/><Relationship Id="rId106" Type="http://schemas.openxmlformats.org/officeDocument/2006/relationships/image" Target="../media/image107.emf"/><Relationship Id="rId127" Type="http://schemas.openxmlformats.org/officeDocument/2006/relationships/customXml" Target="../ink/ink110.xml"/><Relationship Id="rId10" Type="http://schemas.openxmlformats.org/officeDocument/2006/relationships/image" Target="../media/image59.emf"/><Relationship Id="rId31" Type="http://schemas.openxmlformats.org/officeDocument/2006/relationships/customXml" Target="../ink/ink62.xml"/><Relationship Id="rId52" Type="http://schemas.openxmlformats.org/officeDocument/2006/relationships/image" Target="../media/image80.emf"/><Relationship Id="rId73" Type="http://schemas.openxmlformats.org/officeDocument/2006/relationships/customXml" Target="../ink/ink83.xml"/><Relationship Id="rId78" Type="http://schemas.openxmlformats.org/officeDocument/2006/relationships/image" Target="../media/image93.emf"/><Relationship Id="rId94" Type="http://schemas.openxmlformats.org/officeDocument/2006/relationships/image" Target="../media/image101.emf"/><Relationship Id="rId99" Type="http://schemas.openxmlformats.org/officeDocument/2006/relationships/customXml" Target="../ink/ink96.xml"/><Relationship Id="rId101" Type="http://schemas.openxmlformats.org/officeDocument/2006/relationships/customXml" Target="../ink/ink97.xml"/><Relationship Id="rId122" Type="http://schemas.openxmlformats.org/officeDocument/2006/relationships/image" Target="../media/image115.emf"/><Relationship Id="rId4" Type="http://schemas.openxmlformats.org/officeDocument/2006/relationships/image" Target="../media/image56.emf"/><Relationship Id="rId9" Type="http://schemas.openxmlformats.org/officeDocument/2006/relationships/customXml" Target="../ink/ink51.xml"/><Relationship Id="rId26" Type="http://schemas.openxmlformats.org/officeDocument/2006/relationships/image" Target="../media/image67.emf"/><Relationship Id="rId47" Type="http://schemas.openxmlformats.org/officeDocument/2006/relationships/customXml" Target="../ink/ink70.xml"/><Relationship Id="rId68" Type="http://schemas.openxmlformats.org/officeDocument/2006/relationships/image" Target="../media/image88.emf"/><Relationship Id="rId89" Type="http://schemas.openxmlformats.org/officeDocument/2006/relationships/customXml" Target="../ink/ink91.xml"/><Relationship Id="rId112" Type="http://schemas.openxmlformats.org/officeDocument/2006/relationships/image" Target="../media/image110.emf"/><Relationship Id="rId133" Type="http://schemas.openxmlformats.org/officeDocument/2006/relationships/customXml" Target="../ink/ink113.xml"/></Relationships>
</file>

<file path=ppt/slides/_rels/slide14.xml.rels><?xml version="1.0" encoding="UTF-8" standalone="yes"?>
<Relationships xmlns="http://schemas.openxmlformats.org/package/2006/relationships"><Relationship Id="rId13" Type="http://schemas.openxmlformats.org/officeDocument/2006/relationships/image" Target="../media/image128.emf"/><Relationship Id="rId18" Type="http://schemas.openxmlformats.org/officeDocument/2006/relationships/customXml" Target="../ink/ink123.xml"/><Relationship Id="rId26" Type="http://schemas.openxmlformats.org/officeDocument/2006/relationships/customXml" Target="../ink/ink127.xml"/><Relationship Id="rId39" Type="http://schemas.openxmlformats.org/officeDocument/2006/relationships/image" Target="../media/image141.emf"/><Relationship Id="rId21" Type="http://schemas.openxmlformats.org/officeDocument/2006/relationships/image" Target="../media/image132.emf"/><Relationship Id="rId34" Type="http://schemas.openxmlformats.org/officeDocument/2006/relationships/customXml" Target="../ink/ink131.xml"/><Relationship Id="rId42" Type="http://schemas.openxmlformats.org/officeDocument/2006/relationships/customXml" Target="../ink/ink135.xml"/><Relationship Id="rId47" Type="http://schemas.openxmlformats.org/officeDocument/2006/relationships/image" Target="../media/image145.emf"/><Relationship Id="rId50" Type="http://schemas.openxmlformats.org/officeDocument/2006/relationships/customXml" Target="../ink/ink139.xml"/><Relationship Id="rId7" Type="http://schemas.openxmlformats.org/officeDocument/2006/relationships/image" Target="../media/image125.emf"/><Relationship Id="rId16" Type="http://schemas.openxmlformats.org/officeDocument/2006/relationships/customXml" Target="../ink/ink122.xml"/><Relationship Id="rId29" Type="http://schemas.openxmlformats.org/officeDocument/2006/relationships/image" Target="../media/image136.emf"/><Relationship Id="rId11" Type="http://schemas.openxmlformats.org/officeDocument/2006/relationships/image" Target="../media/image127.emf"/><Relationship Id="rId24" Type="http://schemas.openxmlformats.org/officeDocument/2006/relationships/customXml" Target="../ink/ink126.xml"/><Relationship Id="rId32" Type="http://schemas.openxmlformats.org/officeDocument/2006/relationships/customXml" Target="../ink/ink130.xml"/><Relationship Id="rId37" Type="http://schemas.openxmlformats.org/officeDocument/2006/relationships/image" Target="../media/image140.emf"/><Relationship Id="rId40" Type="http://schemas.openxmlformats.org/officeDocument/2006/relationships/customXml" Target="../ink/ink134.xml"/><Relationship Id="rId45" Type="http://schemas.openxmlformats.org/officeDocument/2006/relationships/image" Target="../media/image144.emf"/><Relationship Id="rId53" Type="http://schemas.openxmlformats.org/officeDocument/2006/relationships/image" Target="../media/image148.emf"/><Relationship Id="rId5" Type="http://schemas.openxmlformats.org/officeDocument/2006/relationships/image" Target="../media/image124.emf"/><Relationship Id="rId15" Type="http://schemas.openxmlformats.org/officeDocument/2006/relationships/image" Target="../media/image129.emf"/><Relationship Id="rId23" Type="http://schemas.openxmlformats.org/officeDocument/2006/relationships/image" Target="../media/image133.emf"/><Relationship Id="rId28" Type="http://schemas.openxmlformats.org/officeDocument/2006/relationships/customXml" Target="../ink/ink128.xml"/><Relationship Id="rId36" Type="http://schemas.openxmlformats.org/officeDocument/2006/relationships/customXml" Target="../ink/ink132.xml"/><Relationship Id="rId49" Type="http://schemas.openxmlformats.org/officeDocument/2006/relationships/image" Target="../media/image146.emf"/><Relationship Id="rId10" Type="http://schemas.openxmlformats.org/officeDocument/2006/relationships/customXml" Target="../ink/ink119.xml"/><Relationship Id="rId19" Type="http://schemas.openxmlformats.org/officeDocument/2006/relationships/image" Target="../media/image131.emf"/><Relationship Id="rId31" Type="http://schemas.openxmlformats.org/officeDocument/2006/relationships/image" Target="../media/image137.emf"/><Relationship Id="rId44" Type="http://schemas.openxmlformats.org/officeDocument/2006/relationships/customXml" Target="../ink/ink136.xml"/><Relationship Id="rId52" Type="http://schemas.openxmlformats.org/officeDocument/2006/relationships/customXml" Target="../ink/ink140.xml"/><Relationship Id="rId4" Type="http://schemas.openxmlformats.org/officeDocument/2006/relationships/customXml" Target="../ink/ink116.xml"/><Relationship Id="rId9" Type="http://schemas.openxmlformats.org/officeDocument/2006/relationships/image" Target="../media/image126.emf"/><Relationship Id="rId14" Type="http://schemas.openxmlformats.org/officeDocument/2006/relationships/customXml" Target="../ink/ink121.xml"/><Relationship Id="rId22" Type="http://schemas.openxmlformats.org/officeDocument/2006/relationships/customXml" Target="../ink/ink125.xml"/><Relationship Id="rId27" Type="http://schemas.openxmlformats.org/officeDocument/2006/relationships/image" Target="../media/image135.emf"/><Relationship Id="rId30" Type="http://schemas.openxmlformats.org/officeDocument/2006/relationships/customXml" Target="../ink/ink129.xml"/><Relationship Id="rId35" Type="http://schemas.openxmlformats.org/officeDocument/2006/relationships/image" Target="../media/image139.emf"/><Relationship Id="rId43" Type="http://schemas.openxmlformats.org/officeDocument/2006/relationships/image" Target="../media/image143.emf"/><Relationship Id="rId48" Type="http://schemas.openxmlformats.org/officeDocument/2006/relationships/customXml" Target="../ink/ink138.xml"/><Relationship Id="rId8" Type="http://schemas.openxmlformats.org/officeDocument/2006/relationships/customXml" Target="../ink/ink118.xml"/><Relationship Id="rId51" Type="http://schemas.openxmlformats.org/officeDocument/2006/relationships/image" Target="../media/image147.emf"/><Relationship Id="rId3" Type="http://schemas.openxmlformats.org/officeDocument/2006/relationships/image" Target="../media/image15.png"/><Relationship Id="rId12" Type="http://schemas.openxmlformats.org/officeDocument/2006/relationships/customXml" Target="../ink/ink120.xml"/><Relationship Id="rId17" Type="http://schemas.openxmlformats.org/officeDocument/2006/relationships/image" Target="../media/image130.emf"/><Relationship Id="rId25" Type="http://schemas.openxmlformats.org/officeDocument/2006/relationships/image" Target="../media/image134.emf"/><Relationship Id="rId33" Type="http://schemas.openxmlformats.org/officeDocument/2006/relationships/image" Target="../media/image138.emf"/><Relationship Id="rId38" Type="http://schemas.openxmlformats.org/officeDocument/2006/relationships/customXml" Target="../ink/ink133.xml"/><Relationship Id="rId46" Type="http://schemas.openxmlformats.org/officeDocument/2006/relationships/customXml" Target="../ink/ink137.xml"/><Relationship Id="rId20" Type="http://schemas.openxmlformats.org/officeDocument/2006/relationships/customXml" Target="../ink/ink124.xml"/><Relationship Id="rId41" Type="http://schemas.openxmlformats.org/officeDocument/2006/relationships/image" Target="../media/image142.emf"/><Relationship Id="rId1" Type="http://schemas.openxmlformats.org/officeDocument/2006/relationships/slideLayout" Target="../slideLayouts/slideLayout2.xml"/><Relationship Id="rId6" Type="http://schemas.openxmlformats.org/officeDocument/2006/relationships/customXml" Target="../ink/ink117.xml"/></Relationships>
</file>

<file path=ppt/slides/_rels/slide15.xml.rels><?xml version="1.0" encoding="UTF-8" standalone="yes"?>
<Relationships xmlns="http://schemas.openxmlformats.org/package/2006/relationships"><Relationship Id="rId2" Type="http://schemas.openxmlformats.org/officeDocument/2006/relationships/image" Target="../media/image14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53.png"/><Relationship Id="rId4" Type="http://schemas.openxmlformats.org/officeDocument/2006/relationships/image" Target="../media/image15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6" Type="http://schemas.openxmlformats.org/officeDocument/2006/relationships/image" Target="../media/image164.emf"/><Relationship Id="rId21" Type="http://schemas.openxmlformats.org/officeDocument/2006/relationships/customXml" Target="../ink/ink149.xml"/><Relationship Id="rId42" Type="http://schemas.openxmlformats.org/officeDocument/2006/relationships/image" Target="../media/image172.emf"/><Relationship Id="rId47" Type="http://schemas.openxmlformats.org/officeDocument/2006/relationships/customXml" Target="../ink/ink162.xml"/><Relationship Id="rId63" Type="http://schemas.openxmlformats.org/officeDocument/2006/relationships/customXml" Target="../ink/ink170.xml"/><Relationship Id="rId68" Type="http://schemas.openxmlformats.org/officeDocument/2006/relationships/image" Target="../media/image185.emf"/><Relationship Id="rId84" Type="http://schemas.openxmlformats.org/officeDocument/2006/relationships/image" Target="../media/image193.emf"/><Relationship Id="rId89" Type="http://schemas.openxmlformats.org/officeDocument/2006/relationships/customXml" Target="../ink/ink183.xml"/><Relationship Id="rId16" Type="http://schemas.openxmlformats.org/officeDocument/2006/relationships/image" Target="../media/image159.emf"/><Relationship Id="rId107" Type="http://schemas.openxmlformats.org/officeDocument/2006/relationships/customXml" Target="../ink/ink192.xml"/><Relationship Id="rId11" Type="http://schemas.openxmlformats.org/officeDocument/2006/relationships/customXml" Target="../ink/ink144.xml"/><Relationship Id="rId32" Type="http://schemas.openxmlformats.org/officeDocument/2006/relationships/image" Target="../media/image167.emf"/><Relationship Id="rId37" Type="http://schemas.openxmlformats.org/officeDocument/2006/relationships/customXml" Target="../ink/ink157.xml"/><Relationship Id="rId53" Type="http://schemas.openxmlformats.org/officeDocument/2006/relationships/customXml" Target="../ink/ink165.xml"/><Relationship Id="rId58" Type="http://schemas.openxmlformats.org/officeDocument/2006/relationships/image" Target="../media/image180.emf"/><Relationship Id="rId74" Type="http://schemas.openxmlformats.org/officeDocument/2006/relationships/image" Target="../media/image188.emf"/><Relationship Id="rId79" Type="http://schemas.openxmlformats.org/officeDocument/2006/relationships/customXml" Target="../ink/ink178.xml"/><Relationship Id="rId102" Type="http://schemas.openxmlformats.org/officeDocument/2006/relationships/image" Target="../media/image202.emf"/><Relationship Id="rId5" Type="http://schemas.openxmlformats.org/officeDocument/2006/relationships/customXml" Target="../ink/ink141.xml"/><Relationship Id="rId90" Type="http://schemas.openxmlformats.org/officeDocument/2006/relationships/image" Target="../media/image196.emf"/><Relationship Id="rId95" Type="http://schemas.openxmlformats.org/officeDocument/2006/relationships/customXml" Target="../ink/ink186.xml"/><Relationship Id="rId22" Type="http://schemas.openxmlformats.org/officeDocument/2006/relationships/image" Target="../media/image162.emf"/><Relationship Id="rId27" Type="http://schemas.openxmlformats.org/officeDocument/2006/relationships/customXml" Target="../ink/ink152.xml"/><Relationship Id="rId43" Type="http://schemas.openxmlformats.org/officeDocument/2006/relationships/customXml" Target="../ink/ink160.xml"/><Relationship Id="rId48" Type="http://schemas.openxmlformats.org/officeDocument/2006/relationships/image" Target="../media/image175.emf"/><Relationship Id="rId64" Type="http://schemas.openxmlformats.org/officeDocument/2006/relationships/image" Target="../media/image183.emf"/><Relationship Id="rId69" Type="http://schemas.openxmlformats.org/officeDocument/2006/relationships/customXml" Target="../ink/ink173.xml"/><Relationship Id="rId80" Type="http://schemas.openxmlformats.org/officeDocument/2006/relationships/image" Target="../media/image191.emf"/><Relationship Id="rId85" Type="http://schemas.openxmlformats.org/officeDocument/2006/relationships/customXml" Target="../ink/ink181.xml"/><Relationship Id="rId12" Type="http://schemas.openxmlformats.org/officeDocument/2006/relationships/image" Target="../media/image157.emf"/><Relationship Id="rId17" Type="http://schemas.openxmlformats.org/officeDocument/2006/relationships/customXml" Target="../ink/ink147.xml"/><Relationship Id="rId33" Type="http://schemas.openxmlformats.org/officeDocument/2006/relationships/customXml" Target="../ink/ink155.xml"/><Relationship Id="rId38" Type="http://schemas.openxmlformats.org/officeDocument/2006/relationships/image" Target="../media/image170.emf"/><Relationship Id="rId59" Type="http://schemas.openxmlformats.org/officeDocument/2006/relationships/customXml" Target="../ink/ink168.xml"/><Relationship Id="rId103" Type="http://schemas.openxmlformats.org/officeDocument/2006/relationships/customXml" Target="../ink/ink190.xml"/><Relationship Id="rId108" Type="http://schemas.openxmlformats.org/officeDocument/2006/relationships/image" Target="../media/image205.emf"/><Relationship Id="rId20" Type="http://schemas.openxmlformats.org/officeDocument/2006/relationships/image" Target="../media/image161.emf"/><Relationship Id="rId41" Type="http://schemas.openxmlformats.org/officeDocument/2006/relationships/customXml" Target="../ink/ink159.xml"/><Relationship Id="rId54" Type="http://schemas.openxmlformats.org/officeDocument/2006/relationships/image" Target="../media/image178.emf"/><Relationship Id="rId62" Type="http://schemas.openxmlformats.org/officeDocument/2006/relationships/image" Target="../media/image182.emf"/><Relationship Id="rId70" Type="http://schemas.openxmlformats.org/officeDocument/2006/relationships/image" Target="../media/image186.emf"/><Relationship Id="rId75" Type="http://schemas.openxmlformats.org/officeDocument/2006/relationships/customXml" Target="../ink/ink176.xml"/><Relationship Id="rId83" Type="http://schemas.openxmlformats.org/officeDocument/2006/relationships/customXml" Target="../ink/ink180.xml"/><Relationship Id="rId88" Type="http://schemas.openxmlformats.org/officeDocument/2006/relationships/image" Target="../media/image195.emf"/><Relationship Id="rId91" Type="http://schemas.openxmlformats.org/officeDocument/2006/relationships/customXml" Target="../ink/ink184.xml"/><Relationship Id="rId96" Type="http://schemas.openxmlformats.org/officeDocument/2006/relationships/image" Target="../media/image199.emf"/><Relationship Id="rId1" Type="http://schemas.openxmlformats.org/officeDocument/2006/relationships/slideLayout" Target="../slideLayouts/slideLayout2.xml"/><Relationship Id="rId6" Type="http://schemas.openxmlformats.org/officeDocument/2006/relationships/image" Target="../media/image154.emf"/><Relationship Id="rId15" Type="http://schemas.openxmlformats.org/officeDocument/2006/relationships/customXml" Target="../ink/ink146.xml"/><Relationship Id="rId23" Type="http://schemas.openxmlformats.org/officeDocument/2006/relationships/customXml" Target="../ink/ink150.xml"/><Relationship Id="rId28" Type="http://schemas.openxmlformats.org/officeDocument/2006/relationships/image" Target="../media/image165.emf"/><Relationship Id="rId36" Type="http://schemas.openxmlformats.org/officeDocument/2006/relationships/image" Target="../media/image169.emf"/><Relationship Id="rId49" Type="http://schemas.openxmlformats.org/officeDocument/2006/relationships/customXml" Target="../ink/ink163.xml"/><Relationship Id="rId57" Type="http://schemas.openxmlformats.org/officeDocument/2006/relationships/customXml" Target="../ink/ink167.xml"/><Relationship Id="rId106" Type="http://schemas.openxmlformats.org/officeDocument/2006/relationships/image" Target="../media/image204.emf"/><Relationship Id="rId10" Type="http://schemas.openxmlformats.org/officeDocument/2006/relationships/image" Target="../media/image156.emf"/><Relationship Id="rId31" Type="http://schemas.openxmlformats.org/officeDocument/2006/relationships/customXml" Target="../ink/ink154.xml"/><Relationship Id="rId44" Type="http://schemas.openxmlformats.org/officeDocument/2006/relationships/image" Target="../media/image173.emf"/><Relationship Id="rId52" Type="http://schemas.openxmlformats.org/officeDocument/2006/relationships/image" Target="../media/image177.emf"/><Relationship Id="rId60" Type="http://schemas.openxmlformats.org/officeDocument/2006/relationships/image" Target="../media/image181.emf"/><Relationship Id="rId65" Type="http://schemas.openxmlformats.org/officeDocument/2006/relationships/customXml" Target="../ink/ink171.xml"/><Relationship Id="rId73" Type="http://schemas.openxmlformats.org/officeDocument/2006/relationships/customXml" Target="../ink/ink175.xml"/><Relationship Id="rId78" Type="http://schemas.openxmlformats.org/officeDocument/2006/relationships/image" Target="../media/image190.emf"/><Relationship Id="rId81" Type="http://schemas.openxmlformats.org/officeDocument/2006/relationships/customXml" Target="../ink/ink179.xml"/><Relationship Id="rId86" Type="http://schemas.openxmlformats.org/officeDocument/2006/relationships/image" Target="../media/image194.emf"/><Relationship Id="rId94" Type="http://schemas.openxmlformats.org/officeDocument/2006/relationships/image" Target="../media/image198.emf"/><Relationship Id="rId99" Type="http://schemas.openxmlformats.org/officeDocument/2006/relationships/customXml" Target="../ink/ink188.xml"/><Relationship Id="rId101" Type="http://schemas.openxmlformats.org/officeDocument/2006/relationships/customXml" Target="../ink/ink189.xml"/><Relationship Id="rId4" Type="http://schemas.openxmlformats.org/officeDocument/2006/relationships/image" Target="../media/image22.png"/><Relationship Id="rId9" Type="http://schemas.openxmlformats.org/officeDocument/2006/relationships/customXml" Target="../ink/ink143.xml"/><Relationship Id="rId13" Type="http://schemas.openxmlformats.org/officeDocument/2006/relationships/customXml" Target="../ink/ink145.xml"/><Relationship Id="rId18" Type="http://schemas.openxmlformats.org/officeDocument/2006/relationships/image" Target="../media/image160.emf"/><Relationship Id="rId39" Type="http://schemas.openxmlformats.org/officeDocument/2006/relationships/customXml" Target="../ink/ink158.xml"/><Relationship Id="rId34" Type="http://schemas.openxmlformats.org/officeDocument/2006/relationships/image" Target="../media/image168.emf"/><Relationship Id="rId50" Type="http://schemas.openxmlformats.org/officeDocument/2006/relationships/image" Target="../media/image176.emf"/><Relationship Id="rId55" Type="http://schemas.openxmlformats.org/officeDocument/2006/relationships/customXml" Target="../ink/ink166.xml"/><Relationship Id="rId76" Type="http://schemas.openxmlformats.org/officeDocument/2006/relationships/image" Target="../media/image189.emf"/><Relationship Id="rId97" Type="http://schemas.openxmlformats.org/officeDocument/2006/relationships/customXml" Target="../ink/ink187.xml"/><Relationship Id="rId104" Type="http://schemas.openxmlformats.org/officeDocument/2006/relationships/image" Target="../media/image203.emf"/><Relationship Id="rId7" Type="http://schemas.openxmlformats.org/officeDocument/2006/relationships/customXml" Target="../ink/ink142.xml"/><Relationship Id="rId71" Type="http://schemas.openxmlformats.org/officeDocument/2006/relationships/customXml" Target="../ink/ink174.xml"/><Relationship Id="rId92" Type="http://schemas.openxmlformats.org/officeDocument/2006/relationships/image" Target="../media/image197.emf"/><Relationship Id="rId29" Type="http://schemas.openxmlformats.org/officeDocument/2006/relationships/customXml" Target="../ink/ink153.xml"/><Relationship Id="rId24" Type="http://schemas.openxmlformats.org/officeDocument/2006/relationships/image" Target="../media/image163.emf"/><Relationship Id="rId40" Type="http://schemas.openxmlformats.org/officeDocument/2006/relationships/image" Target="../media/image171.emf"/><Relationship Id="rId45" Type="http://schemas.openxmlformats.org/officeDocument/2006/relationships/customXml" Target="../ink/ink161.xml"/><Relationship Id="rId66" Type="http://schemas.openxmlformats.org/officeDocument/2006/relationships/image" Target="../media/image184.emf"/><Relationship Id="rId87" Type="http://schemas.openxmlformats.org/officeDocument/2006/relationships/customXml" Target="../ink/ink182.xml"/><Relationship Id="rId61" Type="http://schemas.openxmlformats.org/officeDocument/2006/relationships/customXml" Target="../ink/ink169.xml"/><Relationship Id="rId82" Type="http://schemas.openxmlformats.org/officeDocument/2006/relationships/image" Target="../media/image192.emf"/><Relationship Id="rId19" Type="http://schemas.openxmlformats.org/officeDocument/2006/relationships/customXml" Target="../ink/ink148.xml"/><Relationship Id="rId14" Type="http://schemas.openxmlformats.org/officeDocument/2006/relationships/image" Target="../media/image158.emf"/><Relationship Id="rId30" Type="http://schemas.openxmlformats.org/officeDocument/2006/relationships/image" Target="../media/image166.emf"/><Relationship Id="rId35" Type="http://schemas.openxmlformats.org/officeDocument/2006/relationships/customXml" Target="../ink/ink156.xml"/><Relationship Id="rId56" Type="http://schemas.openxmlformats.org/officeDocument/2006/relationships/image" Target="../media/image179.emf"/><Relationship Id="rId77" Type="http://schemas.openxmlformats.org/officeDocument/2006/relationships/customXml" Target="../ink/ink177.xml"/><Relationship Id="rId100" Type="http://schemas.openxmlformats.org/officeDocument/2006/relationships/image" Target="../media/image201.emf"/><Relationship Id="rId105" Type="http://schemas.openxmlformats.org/officeDocument/2006/relationships/customXml" Target="../ink/ink191.xml"/><Relationship Id="rId8" Type="http://schemas.openxmlformats.org/officeDocument/2006/relationships/image" Target="../media/image155.emf"/><Relationship Id="rId51" Type="http://schemas.openxmlformats.org/officeDocument/2006/relationships/customXml" Target="../ink/ink164.xml"/><Relationship Id="rId72" Type="http://schemas.openxmlformats.org/officeDocument/2006/relationships/image" Target="../media/image187.emf"/><Relationship Id="rId93" Type="http://schemas.openxmlformats.org/officeDocument/2006/relationships/customXml" Target="../ink/ink185.xml"/><Relationship Id="rId98" Type="http://schemas.openxmlformats.org/officeDocument/2006/relationships/image" Target="../media/image200.emf"/><Relationship Id="rId3" Type="http://schemas.openxmlformats.org/officeDocument/2006/relationships/image" Target="../media/image21.png"/><Relationship Id="rId25" Type="http://schemas.openxmlformats.org/officeDocument/2006/relationships/customXml" Target="../ink/ink151.xml"/><Relationship Id="rId46" Type="http://schemas.openxmlformats.org/officeDocument/2006/relationships/image" Target="../media/image174.emf"/><Relationship Id="rId67" Type="http://schemas.openxmlformats.org/officeDocument/2006/relationships/customXml" Target="../ink/ink172.xml"/></Relationships>
</file>

<file path=ppt/slides/_rels/slide22.xml.rels><?xml version="1.0" encoding="UTF-8" standalone="yes"?>
<Relationships xmlns="http://schemas.openxmlformats.org/package/2006/relationships"><Relationship Id="rId13" Type="http://schemas.openxmlformats.org/officeDocument/2006/relationships/customXml" Target="../ink/ink198.xml"/><Relationship Id="rId18" Type="http://schemas.openxmlformats.org/officeDocument/2006/relationships/image" Target="../media/image214.emf"/><Relationship Id="rId26" Type="http://schemas.openxmlformats.org/officeDocument/2006/relationships/image" Target="../media/image218.emf"/><Relationship Id="rId39" Type="http://schemas.openxmlformats.org/officeDocument/2006/relationships/customXml" Target="../ink/ink211.xml"/><Relationship Id="rId21" Type="http://schemas.openxmlformats.org/officeDocument/2006/relationships/customXml" Target="../ink/ink202.xml"/><Relationship Id="rId34" Type="http://schemas.openxmlformats.org/officeDocument/2006/relationships/image" Target="../media/image222.emf"/><Relationship Id="rId42" Type="http://schemas.openxmlformats.org/officeDocument/2006/relationships/image" Target="../media/image226.emf"/><Relationship Id="rId47" Type="http://schemas.openxmlformats.org/officeDocument/2006/relationships/customXml" Target="../ink/ink215.xml"/><Relationship Id="rId50" Type="http://schemas.openxmlformats.org/officeDocument/2006/relationships/image" Target="../media/image230.emf"/><Relationship Id="rId7" Type="http://schemas.openxmlformats.org/officeDocument/2006/relationships/customXml" Target="../ink/ink195.xml"/><Relationship Id="rId2" Type="http://schemas.openxmlformats.org/officeDocument/2006/relationships/image" Target="../media/image206.jpeg"/><Relationship Id="rId16" Type="http://schemas.openxmlformats.org/officeDocument/2006/relationships/image" Target="../media/image213.emf"/><Relationship Id="rId29" Type="http://schemas.openxmlformats.org/officeDocument/2006/relationships/customXml" Target="../ink/ink206.xml"/><Relationship Id="rId11" Type="http://schemas.openxmlformats.org/officeDocument/2006/relationships/customXml" Target="../ink/ink197.xml"/><Relationship Id="rId24" Type="http://schemas.openxmlformats.org/officeDocument/2006/relationships/image" Target="../media/image217.emf"/><Relationship Id="rId32" Type="http://schemas.openxmlformats.org/officeDocument/2006/relationships/image" Target="../media/image221.emf"/><Relationship Id="rId37" Type="http://schemas.openxmlformats.org/officeDocument/2006/relationships/customXml" Target="../ink/ink210.xml"/><Relationship Id="rId40" Type="http://schemas.openxmlformats.org/officeDocument/2006/relationships/image" Target="../media/image225.emf"/><Relationship Id="rId45" Type="http://schemas.openxmlformats.org/officeDocument/2006/relationships/customXml" Target="../ink/ink214.xml"/><Relationship Id="rId5" Type="http://schemas.openxmlformats.org/officeDocument/2006/relationships/customXml" Target="../ink/ink194.xml"/><Relationship Id="rId15" Type="http://schemas.openxmlformats.org/officeDocument/2006/relationships/customXml" Target="../ink/ink199.xml"/><Relationship Id="rId23" Type="http://schemas.openxmlformats.org/officeDocument/2006/relationships/customXml" Target="../ink/ink203.xml"/><Relationship Id="rId28" Type="http://schemas.openxmlformats.org/officeDocument/2006/relationships/image" Target="../media/image219.emf"/><Relationship Id="rId36" Type="http://schemas.openxmlformats.org/officeDocument/2006/relationships/image" Target="../media/image223.emf"/><Relationship Id="rId49" Type="http://schemas.openxmlformats.org/officeDocument/2006/relationships/customXml" Target="../ink/ink216.xml"/><Relationship Id="rId10" Type="http://schemas.openxmlformats.org/officeDocument/2006/relationships/image" Target="../media/image210.emf"/><Relationship Id="rId19" Type="http://schemas.openxmlformats.org/officeDocument/2006/relationships/customXml" Target="../ink/ink201.xml"/><Relationship Id="rId31" Type="http://schemas.openxmlformats.org/officeDocument/2006/relationships/customXml" Target="../ink/ink207.xml"/><Relationship Id="rId44" Type="http://schemas.openxmlformats.org/officeDocument/2006/relationships/image" Target="../media/image227.emf"/><Relationship Id="rId52" Type="http://schemas.openxmlformats.org/officeDocument/2006/relationships/image" Target="../media/image231.emf"/><Relationship Id="rId4" Type="http://schemas.openxmlformats.org/officeDocument/2006/relationships/image" Target="../media/image207.emf"/><Relationship Id="rId9" Type="http://schemas.openxmlformats.org/officeDocument/2006/relationships/customXml" Target="../ink/ink196.xml"/><Relationship Id="rId14" Type="http://schemas.openxmlformats.org/officeDocument/2006/relationships/image" Target="../media/image212.emf"/><Relationship Id="rId22" Type="http://schemas.openxmlformats.org/officeDocument/2006/relationships/image" Target="../media/image216.emf"/><Relationship Id="rId27" Type="http://schemas.openxmlformats.org/officeDocument/2006/relationships/customXml" Target="../ink/ink205.xml"/><Relationship Id="rId30" Type="http://schemas.openxmlformats.org/officeDocument/2006/relationships/image" Target="../media/image220.emf"/><Relationship Id="rId35" Type="http://schemas.openxmlformats.org/officeDocument/2006/relationships/customXml" Target="../ink/ink209.xml"/><Relationship Id="rId43" Type="http://schemas.openxmlformats.org/officeDocument/2006/relationships/customXml" Target="../ink/ink213.xml"/><Relationship Id="rId48" Type="http://schemas.openxmlformats.org/officeDocument/2006/relationships/image" Target="../media/image229.emf"/><Relationship Id="rId8" Type="http://schemas.openxmlformats.org/officeDocument/2006/relationships/image" Target="../media/image209.emf"/><Relationship Id="rId51" Type="http://schemas.openxmlformats.org/officeDocument/2006/relationships/customXml" Target="../ink/ink217.xml"/><Relationship Id="rId3" Type="http://schemas.openxmlformats.org/officeDocument/2006/relationships/customXml" Target="../ink/ink193.xml"/><Relationship Id="rId12" Type="http://schemas.openxmlformats.org/officeDocument/2006/relationships/image" Target="../media/image211.emf"/><Relationship Id="rId17" Type="http://schemas.openxmlformats.org/officeDocument/2006/relationships/customXml" Target="../ink/ink200.xml"/><Relationship Id="rId25" Type="http://schemas.openxmlformats.org/officeDocument/2006/relationships/customXml" Target="../ink/ink204.xml"/><Relationship Id="rId33" Type="http://schemas.openxmlformats.org/officeDocument/2006/relationships/customXml" Target="../ink/ink208.xml"/><Relationship Id="rId38" Type="http://schemas.openxmlformats.org/officeDocument/2006/relationships/image" Target="../media/image224.emf"/><Relationship Id="rId46" Type="http://schemas.openxmlformats.org/officeDocument/2006/relationships/image" Target="../media/image228.emf"/><Relationship Id="rId20" Type="http://schemas.openxmlformats.org/officeDocument/2006/relationships/image" Target="../media/image215.emf"/><Relationship Id="rId41" Type="http://schemas.openxmlformats.org/officeDocument/2006/relationships/customXml" Target="../ink/ink212.xml"/><Relationship Id="rId1" Type="http://schemas.openxmlformats.org/officeDocument/2006/relationships/slideLayout" Target="../slideLayouts/slideLayout2.xml"/><Relationship Id="rId6" Type="http://schemas.openxmlformats.org/officeDocument/2006/relationships/image" Target="../media/image208.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3" Type="http://schemas.openxmlformats.org/officeDocument/2006/relationships/image" Target="../media/image235.emf"/><Relationship Id="rId18" Type="http://schemas.openxmlformats.org/officeDocument/2006/relationships/customXml" Target="../ink/ink224.xml"/><Relationship Id="rId26" Type="http://schemas.openxmlformats.org/officeDocument/2006/relationships/customXml" Target="../ink/ink228.xml"/><Relationship Id="rId3" Type="http://schemas.openxmlformats.org/officeDocument/2006/relationships/image" Target="../media/image24.png"/><Relationship Id="rId21" Type="http://schemas.openxmlformats.org/officeDocument/2006/relationships/image" Target="../media/image239.emf"/><Relationship Id="rId34" Type="http://schemas.openxmlformats.org/officeDocument/2006/relationships/customXml" Target="../ink/ink232.xml"/><Relationship Id="rId7" Type="http://schemas.openxmlformats.org/officeDocument/2006/relationships/image" Target="../media/image232.emf"/><Relationship Id="rId12" Type="http://schemas.openxmlformats.org/officeDocument/2006/relationships/customXml" Target="../ink/ink221.xml"/><Relationship Id="rId17" Type="http://schemas.openxmlformats.org/officeDocument/2006/relationships/image" Target="../media/image237.emf"/><Relationship Id="rId25" Type="http://schemas.openxmlformats.org/officeDocument/2006/relationships/image" Target="../media/image241.emf"/><Relationship Id="rId33" Type="http://schemas.openxmlformats.org/officeDocument/2006/relationships/image" Target="../media/image245.emf"/><Relationship Id="rId16" Type="http://schemas.openxmlformats.org/officeDocument/2006/relationships/customXml" Target="../ink/ink223.xml"/><Relationship Id="rId20" Type="http://schemas.openxmlformats.org/officeDocument/2006/relationships/customXml" Target="../ink/ink225.xml"/><Relationship Id="rId29" Type="http://schemas.openxmlformats.org/officeDocument/2006/relationships/image" Target="../media/image243.emf"/><Relationship Id="rId1" Type="http://schemas.openxmlformats.org/officeDocument/2006/relationships/slideLayout" Target="../slideLayouts/slideLayout2.xml"/><Relationship Id="rId6" Type="http://schemas.openxmlformats.org/officeDocument/2006/relationships/customXml" Target="../ink/ink218.xml"/><Relationship Id="rId11" Type="http://schemas.openxmlformats.org/officeDocument/2006/relationships/image" Target="../media/image234.emf"/><Relationship Id="rId24" Type="http://schemas.openxmlformats.org/officeDocument/2006/relationships/customXml" Target="../ink/ink227.xml"/><Relationship Id="rId32" Type="http://schemas.openxmlformats.org/officeDocument/2006/relationships/customXml" Target="../ink/ink231.xml"/><Relationship Id="rId37" Type="http://schemas.openxmlformats.org/officeDocument/2006/relationships/image" Target="../media/image247.emf"/><Relationship Id="rId5" Type="http://schemas.openxmlformats.org/officeDocument/2006/relationships/image" Target="../media/image26.png"/><Relationship Id="rId15" Type="http://schemas.openxmlformats.org/officeDocument/2006/relationships/image" Target="../media/image236.emf"/><Relationship Id="rId23" Type="http://schemas.openxmlformats.org/officeDocument/2006/relationships/image" Target="../media/image240.emf"/><Relationship Id="rId28" Type="http://schemas.openxmlformats.org/officeDocument/2006/relationships/customXml" Target="../ink/ink229.xml"/><Relationship Id="rId36" Type="http://schemas.openxmlformats.org/officeDocument/2006/relationships/customXml" Target="../ink/ink233.xml"/><Relationship Id="rId10" Type="http://schemas.openxmlformats.org/officeDocument/2006/relationships/customXml" Target="../ink/ink220.xml"/><Relationship Id="rId19" Type="http://schemas.openxmlformats.org/officeDocument/2006/relationships/image" Target="../media/image238.emf"/><Relationship Id="rId31" Type="http://schemas.openxmlformats.org/officeDocument/2006/relationships/image" Target="../media/image244.emf"/><Relationship Id="rId4" Type="http://schemas.openxmlformats.org/officeDocument/2006/relationships/image" Target="../media/image25.png"/><Relationship Id="rId9" Type="http://schemas.openxmlformats.org/officeDocument/2006/relationships/image" Target="../media/image233.emf"/><Relationship Id="rId14" Type="http://schemas.openxmlformats.org/officeDocument/2006/relationships/customXml" Target="../ink/ink222.xml"/><Relationship Id="rId22" Type="http://schemas.openxmlformats.org/officeDocument/2006/relationships/customXml" Target="../ink/ink226.xml"/><Relationship Id="rId27" Type="http://schemas.openxmlformats.org/officeDocument/2006/relationships/image" Target="../media/image242.emf"/><Relationship Id="rId30" Type="http://schemas.openxmlformats.org/officeDocument/2006/relationships/customXml" Target="../ink/ink230.xml"/><Relationship Id="rId35" Type="http://schemas.openxmlformats.org/officeDocument/2006/relationships/image" Target="../media/image246.emf"/><Relationship Id="rId8" Type="http://schemas.openxmlformats.org/officeDocument/2006/relationships/customXml" Target="../ink/ink219.xml"/></Relationships>
</file>

<file path=ppt/slides/_rels/slide26.xml.rels><?xml version="1.0" encoding="UTF-8" standalone="yes"?>
<Relationships xmlns="http://schemas.openxmlformats.org/package/2006/relationships"><Relationship Id="rId8" Type="http://schemas.openxmlformats.org/officeDocument/2006/relationships/image" Target="../media/image250.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252.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49.wmf"/><Relationship Id="rId11" Type="http://schemas.openxmlformats.org/officeDocument/2006/relationships/customXml" Target="../ink/ink234.xml"/><Relationship Id="rId5" Type="http://schemas.openxmlformats.org/officeDocument/2006/relationships/oleObject" Target="../embeddings/oleObject2.bin"/><Relationship Id="rId10" Type="http://schemas.openxmlformats.org/officeDocument/2006/relationships/image" Target="../media/image251.wmf"/><Relationship Id="rId4" Type="http://schemas.openxmlformats.org/officeDocument/2006/relationships/image" Target="../media/image248.wmf"/><Relationship Id="rId9"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26" Type="http://schemas.openxmlformats.org/officeDocument/2006/relationships/customXml" Target="../ink/ink247.xml"/><Relationship Id="rId21" Type="http://schemas.openxmlformats.org/officeDocument/2006/relationships/image" Target="../media/image262.emf"/><Relationship Id="rId42" Type="http://schemas.openxmlformats.org/officeDocument/2006/relationships/customXml" Target="../ink/ink255.xml"/><Relationship Id="rId47" Type="http://schemas.openxmlformats.org/officeDocument/2006/relationships/image" Target="../media/image275.emf"/><Relationship Id="rId63" Type="http://schemas.openxmlformats.org/officeDocument/2006/relationships/image" Target="../media/image283.emf"/><Relationship Id="rId68" Type="http://schemas.openxmlformats.org/officeDocument/2006/relationships/customXml" Target="../ink/ink268.xml"/><Relationship Id="rId84" Type="http://schemas.openxmlformats.org/officeDocument/2006/relationships/customXml" Target="../ink/ink276.xml"/><Relationship Id="rId89" Type="http://schemas.openxmlformats.org/officeDocument/2006/relationships/image" Target="../media/image296.emf"/><Relationship Id="rId16" Type="http://schemas.openxmlformats.org/officeDocument/2006/relationships/customXml" Target="../ink/ink242.xml"/><Relationship Id="rId11" Type="http://schemas.openxmlformats.org/officeDocument/2006/relationships/image" Target="../media/image257.emf"/><Relationship Id="rId32" Type="http://schemas.openxmlformats.org/officeDocument/2006/relationships/customXml" Target="../ink/ink250.xml"/><Relationship Id="rId37" Type="http://schemas.openxmlformats.org/officeDocument/2006/relationships/image" Target="../media/image270.emf"/><Relationship Id="rId53" Type="http://schemas.openxmlformats.org/officeDocument/2006/relationships/image" Target="../media/image278.emf"/><Relationship Id="rId58" Type="http://schemas.openxmlformats.org/officeDocument/2006/relationships/customXml" Target="../ink/ink263.xml"/><Relationship Id="rId74" Type="http://schemas.openxmlformats.org/officeDocument/2006/relationships/customXml" Target="../ink/ink271.xml"/><Relationship Id="rId79" Type="http://schemas.openxmlformats.org/officeDocument/2006/relationships/image" Target="../media/image291.emf"/><Relationship Id="rId5" Type="http://schemas.openxmlformats.org/officeDocument/2006/relationships/image" Target="../media/image254.emf"/><Relationship Id="rId90" Type="http://schemas.openxmlformats.org/officeDocument/2006/relationships/customXml" Target="../ink/ink279.xml"/><Relationship Id="rId22" Type="http://schemas.openxmlformats.org/officeDocument/2006/relationships/customXml" Target="../ink/ink245.xml"/><Relationship Id="rId27" Type="http://schemas.openxmlformats.org/officeDocument/2006/relationships/image" Target="../media/image265.emf"/><Relationship Id="rId43" Type="http://schemas.openxmlformats.org/officeDocument/2006/relationships/image" Target="../media/image273.emf"/><Relationship Id="rId48" Type="http://schemas.openxmlformats.org/officeDocument/2006/relationships/customXml" Target="../ink/ink258.xml"/><Relationship Id="rId64" Type="http://schemas.openxmlformats.org/officeDocument/2006/relationships/customXml" Target="../ink/ink266.xml"/><Relationship Id="rId69" Type="http://schemas.openxmlformats.org/officeDocument/2006/relationships/image" Target="../media/image286.emf"/><Relationship Id="rId8" Type="http://schemas.openxmlformats.org/officeDocument/2006/relationships/customXml" Target="../ink/ink238.xml"/><Relationship Id="rId51" Type="http://schemas.openxmlformats.org/officeDocument/2006/relationships/image" Target="../media/image277.emf"/><Relationship Id="rId72" Type="http://schemas.openxmlformats.org/officeDocument/2006/relationships/customXml" Target="../ink/ink270.xml"/><Relationship Id="rId80" Type="http://schemas.openxmlformats.org/officeDocument/2006/relationships/customXml" Target="../ink/ink274.xml"/><Relationship Id="rId85" Type="http://schemas.openxmlformats.org/officeDocument/2006/relationships/image" Target="../media/image294.emf"/><Relationship Id="rId93" Type="http://schemas.openxmlformats.org/officeDocument/2006/relationships/image" Target="../media/image298.emf"/><Relationship Id="rId3" Type="http://schemas.openxmlformats.org/officeDocument/2006/relationships/image" Target="../media/image253.emf"/><Relationship Id="rId12" Type="http://schemas.openxmlformats.org/officeDocument/2006/relationships/customXml" Target="../ink/ink240.xml"/><Relationship Id="rId17" Type="http://schemas.openxmlformats.org/officeDocument/2006/relationships/image" Target="../media/image260.emf"/><Relationship Id="rId25" Type="http://schemas.openxmlformats.org/officeDocument/2006/relationships/image" Target="../media/image264.emf"/><Relationship Id="rId33" Type="http://schemas.openxmlformats.org/officeDocument/2006/relationships/image" Target="../media/image268.emf"/><Relationship Id="rId38" Type="http://schemas.openxmlformats.org/officeDocument/2006/relationships/customXml" Target="../ink/ink253.xml"/><Relationship Id="rId46" Type="http://schemas.openxmlformats.org/officeDocument/2006/relationships/customXml" Target="../ink/ink257.xml"/><Relationship Id="rId59" Type="http://schemas.openxmlformats.org/officeDocument/2006/relationships/image" Target="../media/image281.emf"/><Relationship Id="rId67" Type="http://schemas.openxmlformats.org/officeDocument/2006/relationships/image" Target="../media/image285.emf"/><Relationship Id="rId20" Type="http://schemas.openxmlformats.org/officeDocument/2006/relationships/customXml" Target="../ink/ink244.xml"/><Relationship Id="rId41" Type="http://schemas.openxmlformats.org/officeDocument/2006/relationships/image" Target="../media/image272.emf"/><Relationship Id="rId54" Type="http://schemas.openxmlformats.org/officeDocument/2006/relationships/customXml" Target="../ink/ink261.xml"/><Relationship Id="rId62" Type="http://schemas.openxmlformats.org/officeDocument/2006/relationships/customXml" Target="../ink/ink265.xml"/><Relationship Id="rId70" Type="http://schemas.openxmlformats.org/officeDocument/2006/relationships/customXml" Target="../ink/ink269.xml"/><Relationship Id="rId75" Type="http://schemas.openxmlformats.org/officeDocument/2006/relationships/image" Target="../media/image289.emf"/><Relationship Id="rId83" Type="http://schemas.openxmlformats.org/officeDocument/2006/relationships/image" Target="../media/image293.emf"/><Relationship Id="rId88" Type="http://schemas.openxmlformats.org/officeDocument/2006/relationships/customXml" Target="../ink/ink278.xml"/><Relationship Id="rId91" Type="http://schemas.openxmlformats.org/officeDocument/2006/relationships/image" Target="../media/image297.emf"/><Relationship Id="rId1" Type="http://schemas.openxmlformats.org/officeDocument/2006/relationships/slideLayout" Target="../slideLayouts/slideLayout2.xml"/><Relationship Id="rId6" Type="http://schemas.openxmlformats.org/officeDocument/2006/relationships/customXml" Target="../ink/ink237.xml"/><Relationship Id="rId15" Type="http://schemas.openxmlformats.org/officeDocument/2006/relationships/image" Target="../media/image259.emf"/><Relationship Id="rId23" Type="http://schemas.openxmlformats.org/officeDocument/2006/relationships/image" Target="../media/image263.emf"/><Relationship Id="rId28" Type="http://schemas.openxmlformats.org/officeDocument/2006/relationships/customXml" Target="../ink/ink248.xml"/><Relationship Id="rId36" Type="http://schemas.openxmlformats.org/officeDocument/2006/relationships/customXml" Target="../ink/ink252.xml"/><Relationship Id="rId49" Type="http://schemas.openxmlformats.org/officeDocument/2006/relationships/image" Target="../media/image276.emf"/><Relationship Id="rId57" Type="http://schemas.openxmlformats.org/officeDocument/2006/relationships/image" Target="../media/image280.emf"/><Relationship Id="rId10" Type="http://schemas.openxmlformats.org/officeDocument/2006/relationships/customXml" Target="../ink/ink239.xml"/><Relationship Id="rId31" Type="http://schemas.openxmlformats.org/officeDocument/2006/relationships/image" Target="../media/image267.emf"/><Relationship Id="rId44" Type="http://schemas.openxmlformats.org/officeDocument/2006/relationships/customXml" Target="../ink/ink256.xml"/><Relationship Id="rId52" Type="http://schemas.openxmlformats.org/officeDocument/2006/relationships/customXml" Target="../ink/ink260.xml"/><Relationship Id="rId60" Type="http://schemas.openxmlformats.org/officeDocument/2006/relationships/customXml" Target="../ink/ink264.xml"/><Relationship Id="rId65" Type="http://schemas.openxmlformats.org/officeDocument/2006/relationships/image" Target="../media/image284.emf"/><Relationship Id="rId73" Type="http://schemas.openxmlformats.org/officeDocument/2006/relationships/image" Target="../media/image288.emf"/><Relationship Id="rId78" Type="http://schemas.openxmlformats.org/officeDocument/2006/relationships/customXml" Target="../ink/ink273.xml"/><Relationship Id="rId81" Type="http://schemas.openxmlformats.org/officeDocument/2006/relationships/image" Target="../media/image292.emf"/><Relationship Id="rId86" Type="http://schemas.openxmlformats.org/officeDocument/2006/relationships/customXml" Target="../ink/ink277.xml"/><Relationship Id="rId4" Type="http://schemas.openxmlformats.org/officeDocument/2006/relationships/customXml" Target="../ink/ink236.xml"/><Relationship Id="rId9" Type="http://schemas.openxmlformats.org/officeDocument/2006/relationships/image" Target="../media/image256.emf"/><Relationship Id="rId13" Type="http://schemas.openxmlformats.org/officeDocument/2006/relationships/image" Target="../media/image258.emf"/><Relationship Id="rId18" Type="http://schemas.openxmlformats.org/officeDocument/2006/relationships/customXml" Target="../ink/ink243.xml"/><Relationship Id="rId39" Type="http://schemas.openxmlformats.org/officeDocument/2006/relationships/image" Target="../media/image271.emf"/><Relationship Id="rId34" Type="http://schemas.openxmlformats.org/officeDocument/2006/relationships/customXml" Target="../ink/ink251.xml"/><Relationship Id="rId50" Type="http://schemas.openxmlformats.org/officeDocument/2006/relationships/customXml" Target="../ink/ink259.xml"/><Relationship Id="rId55" Type="http://schemas.openxmlformats.org/officeDocument/2006/relationships/image" Target="../media/image279.emf"/><Relationship Id="rId76" Type="http://schemas.openxmlformats.org/officeDocument/2006/relationships/customXml" Target="../ink/ink272.xml"/><Relationship Id="rId7" Type="http://schemas.openxmlformats.org/officeDocument/2006/relationships/image" Target="../media/image255.emf"/><Relationship Id="rId71" Type="http://schemas.openxmlformats.org/officeDocument/2006/relationships/image" Target="../media/image287.emf"/><Relationship Id="rId92" Type="http://schemas.openxmlformats.org/officeDocument/2006/relationships/customXml" Target="../ink/ink280.xml"/><Relationship Id="rId2" Type="http://schemas.openxmlformats.org/officeDocument/2006/relationships/customXml" Target="../ink/ink235.xml"/><Relationship Id="rId29" Type="http://schemas.openxmlformats.org/officeDocument/2006/relationships/image" Target="../media/image266.emf"/><Relationship Id="rId24" Type="http://schemas.openxmlformats.org/officeDocument/2006/relationships/customXml" Target="../ink/ink246.xml"/><Relationship Id="rId40" Type="http://schemas.openxmlformats.org/officeDocument/2006/relationships/customXml" Target="../ink/ink254.xml"/><Relationship Id="rId45" Type="http://schemas.openxmlformats.org/officeDocument/2006/relationships/image" Target="../media/image274.emf"/><Relationship Id="rId66" Type="http://schemas.openxmlformats.org/officeDocument/2006/relationships/customXml" Target="../ink/ink267.xml"/><Relationship Id="rId87" Type="http://schemas.openxmlformats.org/officeDocument/2006/relationships/image" Target="../media/image295.emf"/><Relationship Id="rId61" Type="http://schemas.openxmlformats.org/officeDocument/2006/relationships/image" Target="../media/image282.emf"/><Relationship Id="rId82" Type="http://schemas.openxmlformats.org/officeDocument/2006/relationships/customXml" Target="../ink/ink275.xml"/><Relationship Id="rId19" Type="http://schemas.openxmlformats.org/officeDocument/2006/relationships/image" Target="../media/image261.emf"/><Relationship Id="rId14" Type="http://schemas.openxmlformats.org/officeDocument/2006/relationships/customXml" Target="../ink/ink241.xml"/><Relationship Id="rId30" Type="http://schemas.openxmlformats.org/officeDocument/2006/relationships/customXml" Target="../ink/ink249.xml"/><Relationship Id="rId35" Type="http://schemas.openxmlformats.org/officeDocument/2006/relationships/image" Target="../media/image269.emf"/><Relationship Id="rId56" Type="http://schemas.openxmlformats.org/officeDocument/2006/relationships/customXml" Target="../ink/ink262.xml"/><Relationship Id="rId77" Type="http://schemas.openxmlformats.org/officeDocument/2006/relationships/image" Target="../media/image290.emf"/></Relationships>
</file>

<file path=ppt/slides/_rels/slide28.xml.rels><?xml version="1.0" encoding="UTF-8" standalone="yes"?>
<Relationships xmlns="http://schemas.openxmlformats.org/package/2006/relationships"><Relationship Id="rId3" Type="http://schemas.openxmlformats.org/officeDocument/2006/relationships/hyperlink" Target="http://blog.famousfootwear.com/2013/03/save-your-car-and-money-with-driving-shoes/" TargetMode="External"/><Relationship Id="rId2" Type="http://schemas.openxmlformats.org/officeDocument/2006/relationships/image" Target="../media/image29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piazza.com/"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customXml" Target="../ink/ink1.xml"/><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6" Type="http://schemas.openxmlformats.org/officeDocument/2006/relationships/customXml" Target="../ink/ink13.xml"/><Relationship Id="rId21" Type="http://schemas.openxmlformats.org/officeDocument/2006/relationships/image" Target="../media/image11.emf"/><Relationship Id="rId42" Type="http://schemas.openxmlformats.org/officeDocument/2006/relationships/customXml" Target="../ink/ink21.xml"/><Relationship Id="rId47" Type="http://schemas.openxmlformats.org/officeDocument/2006/relationships/image" Target="../media/image24.emf"/><Relationship Id="rId63" Type="http://schemas.openxmlformats.org/officeDocument/2006/relationships/image" Target="../media/image32.emf"/><Relationship Id="rId68" Type="http://schemas.openxmlformats.org/officeDocument/2006/relationships/customXml" Target="../ink/ink34.xml"/><Relationship Id="rId16" Type="http://schemas.openxmlformats.org/officeDocument/2006/relationships/customXml" Target="../ink/ink8.xml"/><Relationship Id="rId29" Type="http://schemas.openxmlformats.org/officeDocument/2006/relationships/image" Target="../media/image15.emf"/><Relationship Id="rId11" Type="http://schemas.openxmlformats.org/officeDocument/2006/relationships/image" Target="../media/image6.emf"/><Relationship Id="rId24" Type="http://schemas.openxmlformats.org/officeDocument/2006/relationships/customXml" Target="../ink/ink12.xml"/><Relationship Id="rId32" Type="http://schemas.openxmlformats.org/officeDocument/2006/relationships/customXml" Target="../ink/ink16.xml"/><Relationship Id="rId37" Type="http://schemas.openxmlformats.org/officeDocument/2006/relationships/image" Target="../media/image19.emf"/><Relationship Id="rId40" Type="http://schemas.openxmlformats.org/officeDocument/2006/relationships/customXml" Target="../ink/ink20.xml"/><Relationship Id="rId45" Type="http://schemas.openxmlformats.org/officeDocument/2006/relationships/image" Target="../media/image23.emf"/><Relationship Id="rId53" Type="http://schemas.openxmlformats.org/officeDocument/2006/relationships/image" Target="../media/image27.emf"/><Relationship Id="rId58" Type="http://schemas.openxmlformats.org/officeDocument/2006/relationships/customXml" Target="../ink/ink29.xml"/><Relationship Id="rId66" Type="http://schemas.openxmlformats.org/officeDocument/2006/relationships/customXml" Target="../ink/ink33.xml"/><Relationship Id="rId74" Type="http://schemas.openxmlformats.org/officeDocument/2006/relationships/customXml" Target="../ink/ink37.xml"/><Relationship Id="rId5" Type="http://schemas.openxmlformats.org/officeDocument/2006/relationships/image" Target="../media/image3.emf"/><Relationship Id="rId61" Type="http://schemas.openxmlformats.org/officeDocument/2006/relationships/image" Target="../media/image31.emf"/><Relationship Id="rId19" Type="http://schemas.openxmlformats.org/officeDocument/2006/relationships/image" Target="../media/image10.emf"/><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14.emf"/><Relationship Id="rId30" Type="http://schemas.openxmlformats.org/officeDocument/2006/relationships/customXml" Target="../ink/ink15.xml"/><Relationship Id="rId35" Type="http://schemas.openxmlformats.org/officeDocument/2006/relationships/image" Target="../media/image18.emf"/><Relationship Id="rId43" Type="http://schemas.openxmlformats.org/officeDocument/2006/relationships/image" Target="../media/image22.emf"/><Relationship Id="rId48" Type="http://schemas.openxmlformats.org/officeDocument/2006/relationships/customXml" Target="../ink/ink24.xml"/><Relationship Id="rId56" Type="http://schemas.openxmlformats.org/officeDocument/2006/relationships/customXml" Target="../ink/ink28.xml"/><Relationship Id="rId64" Type="http://schemas.openxmlformats.org/officeDocument/2006/relationships/customXml" Target="../ink/ink32.xml"/><Relationship Id="rId69" Type="http://schemas.openxmlformats.org/officeDocument/2006/relationships/image" Target="../media/image35.emf"/><Relationship Id="rId77" Type="http://schemas.openxmlformats.org/officeDocument/2006/relationships/image" Target="../media/image39.emf"/><Relationship Id="rId8" Type="http://schemas.openxmlformats.org/officeDocument/2006/relationships/customXml" Target="../ink/ink4.xml"/><Relationship Id="rId51" Type="http://schemas.openxmlformats.org/officeDocument/2006/relationships/image" Target="../media/image26.emf"/><Relationship Id="rId72" Type="http://schemas.openxmlformats.org/officeDocument/2006/relationships/customXml" Target="../ink/ink36.xml"/><Relationship Id="rId3" Type="http://schemas.openxmlformats.org/officeDocument/2006/relationships/image" Target="../media/image6.png"/><Relationship Id="rId12" Type="http://schemas.openxmlformats.org/officeDocument/2006/relationships/customXml" Target="../ink/ink6.xml"/><Relationship Id="rId17" Type="http://schemas.openxmlformats.org/officeDocument/2006/relationships/image" Target="../media/image9.emf"/><Relationship Id="rId25" Type="http://schemas.openxmlformats.org/officeDocument/2006/relationships/image" Target="../media/image13.emf"/><Relationship Id="rId33" Type="http://schemas.openxmlformats.org/officeDocument/2006/relationships/image" Target="../media/image17.emf"/><Relationship Id="rId38" Type="http://schemas.openxmlformats.org/officeDocument/2006/relationships/customXml" Target="../ink/ink19.xml"/><Relationship Id="rId46" Type="http://schemas.openxmlformats.org/officeDocument/2006/relationships/customXml" Target="../ink/ink23.xml"/><Relationship Id="rId59" Type="http://schemas.openxmlformats.org/officeDocument/2006/relationships/image" Target="../media/image30.emf"/><Relationship Id="rId67" Type="http://schemas.openxmlformats.org/officeDocument/2006/relationships/image" Target="../media/image34.emf"/><Relationship Id="rId20" Type="http://schemas.openxmlformats.org/officeDocument/2006/relationships/customXml" Target="../ink/ink10.xml"/><Relationship Id="rId41" Type="http://schemas.openxmlformats.org/officeDocument/2006/relationships/image" Target="../media/image21.emf"/><Relationship Id="rId54" Type="http://schemas.openxmlformats.org/officeDocument/2006/relationships/customXml" Target="../ink/ink27.xml"/><Relationship Id="rId62" Type="http://schemas.openxmlformats.org/officeDocument/2006/relationships/customXml" Target="../ink/ink31.xml"/><Relationship Id="rId70" Type="http://schemas.openxmlformats.org/officeDocument/2006/relationships/customXml" Target="../ink/ink35.xml"/><Relationship Id="rId75" Type="http://schemas.openxmlformats.org/officeDocument/2006/relationships/image" Target="../media/image38.emf"/><Relationship Id="rId1" Type="http://schemas.openxmlformats.org/officeDocument/2006/relationships/slideLayout" Target="../slideLayouts/slideLayout2.xml"/><Relationship Id="rId6" Type="http://schemas.openxmlformats.org/officeDocument/2006/relationships/customXml" Target="../ink/ink3.xml"/><Relationship Id="rId15" Type="http://schemas.openxmlformats.org/officeDocument/2006/relationships/image" Target="../media/image8.emf"/><Relationship Id="rId23" Type="http://schemas.openxmlformats.org/officeDocument/2006/relationships/image" Target="../media/image12.emf"/><Relationship Id="rId28" Type="http://schemas.openxmlformats.org/officeDocument/2006/relationships/customXml" Target="../ink/ink14.xml"/><Relationship Id="rId36" Type="http://schemas.openxmlformats.org/officeDocument/2006/relationships/customXml" Target="../ink/ink18.xml"/><Relationship Id="rId49" Type="http://schemas.openxmlformats.org/officeDocument/2006/relationships/image" Target="../media/image25.emf"/><Relationship Id="rId57" Type="http://schemas.openxmlformats.org/officeDocument/2006/relationships/image" Target="../media/image29.emf"/><Relationship Id="rId10" Type="http://schemas.openxmlformats.org/officeDocument/2006/relationships/customXml" Target="../ink/ink5.xml"/><Relationship Id="rId31" Type="http://schemas.openxmlformats.org/officeDocument/2006/relationships/image" Target="../media/image16.emf"/><Relationship Id="rId44" Type="http://schemas.openxmlformats.org/officeDocument/2006/relationships/customXml" Target="../ink/ink22.xml"/><Relationship Id="rId52" Type="http://schemas.openxmlformats.org/officeDocument/2006/relationships/customXml" Target="../ink/ink26.xml"/><Relationship Id="rId60" Type="http://schemas.openxmlformats.org/officeDocument/2006/relationships/customXml" Target="../ink/ink30.xml"/><Relationship Id="rId65" Type="http://schemas.openxmlformats.org/officeDocument/2006/relationships/image" Target="../media/image33.emf"/><Relationship Id="rId73" Type="http://schemas.openxmlformats.org/officeDocument/2006/relationships/image" Target="../media/image37.emf"/><Relationship Id="rId4" Type="http://schemas.openxmlformats.org/officeDocument/2006/relationships/customXml" Target="../ink/ink2.xml"/><Relationship Id="rId9" Type="http://schemas.openxmlformats.org/officeDocument/2006/relationships/image" Target="../media/image5.emf"/><Relationship Id="rId13" Type="http://schemas.openxmlformats.org/officeDocument/2006/relationships/image" Target="../media/image7.emf"/><Relationship Id="rId18" Type="http://schemas.openxmlformats.org/officeDocument/2006/relationships/customXml" Target="../ink/ink9.xml"/><Relationship Id="rId39" Type="http://schemas.openxmlformats.org/officeDocument/2006/relationships/image" Target="../media/image20.emf"/><Relationship Id="rId34" Type="http://schemas.openxmlformats.org/officeDocument/2006/relationships/customXml" Target="../ink/ink17.xml"/><Relationship Id="rId50" Type="http://schemas.openxmlformats.org/officeDocument/2006/relationships/customXml" Target="../ink/ink25.xml"/><Relationship Id="rId55" Type="http://schemas.openxmlformats.org/officeDocument/2006/relationships/image" Target="../media/image28.emf"/><Relationship Id="rId76" Type="http://schemas.openxmlformats.org/officeDocument/2006/relationships/customXml" Target="../ink/ink38.xml"/><Relationship Id="rId7" Type="http://schemas.openxmlformats.org/officeDocument/2006/relationships/image" Target="../media/image4.emf"/><Relationship Id="rId71" Type="http://schemas.openxmlformats.org/officeDocument/2006/relationships/image" Target="../media/image36.emf"/></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hyperlink" Target="http://people.rit.edu/andpph/exhibit-8.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1752600" y="274638"/>
            <a:ext cx="3276600" cy="944562"/>
          </a:xfrm>
        </p:spPr>
        <p:txBody>
          <a:bodyPr/>
          <a:lstStyle/>
          <a:p>
            <a:pPr algn="l" eaLnBrk="1" hangingPunct="1"/>
            <a:r>
              <a:rPr lang="en-US" sz="3600"/>
              <a:t>PHY131H1F</a:t>
            </a:r>
            <a:r>
              <a:rPr lang="en-US" sz="3600">
                <a:latin typeface="Times New Roman" panose="02020603050405020304" pitchFamily="18" charset="0"/>
              </a:rPr>
              <a:t/>
            </a:r>
            <a:br>
              <a:rPr lang="en-US" sz="3600">
                <a:latin typeface="Times New Roman" panose="02020603050405020304" pitchFamily="18" charset="0"/>
              </a:rPr>
            </a:br>
            <a:r>
              <a:rPr lang="en-US" sz="3600">
                <a:latin typeface="Times New Roman" panose="02020603050405020304" pitchFamily="18" charset="0"/>
              </a:rPr>
              <a:t>Class 4</a:t>
            </a:r>
          </a:p>
        </p:txBody>
      </p:sp>
      <p:pic>
        <p:nvPicPr>
          <p:cNvPr id="2051" name="Picture 7" descr="02_00ChapOpener-P"/>
          <p:cNvPicPr>
            <a:picLocks noChangeAspect="1" noChangeArrowheads="1"/>
          </p:cNvPicPr>
          <p:nvPr/>
        </p:nvPicPr>
        <p:blipFill>
          <a:blip r:embed="rId2">
            <a:extLst>
              <a:ext uri="{28A0092B-C50C-407E-A947-70E740481C1C}">
                <a14:useLocalDpi xmlns:a14="http://schemas.microsoft.com/office/drawing/2010/main" val="0"/>
              </a:ext>
            </a:extLst>
          </a:blip>
          <a:srcRect b="3227"/>
          <a:stretch>
            <a:fillRect/>
          </a:stretch>
        </p:blipFill>
        <p:spPr bwMode="auto">
          <a:xfrm>
            <a:off x="7696200" y="-76200"/>
            <a:ext cx="464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ChangeArrowheads="1"/>
          </p:cNvSpPr>
          <p:nvPr/>
        </p:nvSpPr>
        <p:spPr bwMode="auto">
          <a:xfrm>
            <a:off x="838200" y="1828800"/>
            <a:ext cx="6324600" cy="4191000"/>
          </a:xfrm>
          <a:prstGeom prst="rect">
            <a:avLst/>
          </a:prstGeom>
          <a:noFill/>
          <a:ln w="9525">
            <a:noFill/>
            <a:miter lim="800000"/>
            <a:headEnd/>
            <a:tailEnd/>
          </a:ln>
        </p:spPr>
        <p:txBody>
          <a:bodyPr/>
          <a:lstStyle/>
          <a:p>
            <a:pPr marL="342900" indent="-342900">
              <a:lnSpc>
                <a:spcPct val="80000"/>
              </a:lnSpc>
              <a:spcBef>
                <a:spcPct val="20000"/>
              </a:spcBef>
              <a:defRPr/>
            </a:pPr>
            <a:r>
              <a:rPr lang="en-CA" sz="2800" kern="0" dirty="0">
                <a:latin typeface="+mn-lt"/>
                <a:cs typeface="+mn-cs"/>
              </a:rPr>
              <a:t>Today, Chapter </a:t>
            </a:r>
            <a:r>
              <a:rPr lang="en-CA" sz="2800" kern="0" dirty="0" smtClean="0">
                <a:latin typeface="+mn-lt"/>
                <a:cs typeface="+mn-cs"/>
              </a:rPr>
              <a:t>2, Sections 2.1 to 2.4</a:t>
            </a:r>
            <a:endParaRPr lang="en-CA" sz="2800" kern="0" dirty="0">
              <a:latin typeface="+mn-lt"/>
              <a:cs typeface="+mn-cs"/>
            </a:endParaRPr>
          </a:p>
          <a:p>
            <a:pPr marL="342900" indent="-342900">
              <a:spcBef>
                <a:spcPct val="20000"/>
              </a:spcBef>
              <a:buFontTx/>
              <a:buChar char="•"/>
              <a:defRPr/>
            </a:pPr>
            <a:r>
              <a:rPr lang="en-US" sz="2800" kern="0" dirty="0" smtClean="0">
                <a:latin typeface="+mn-lt"/>
                <a:cs typeface="+mn-cs"/>
              </a:rPr>
              <a:t>Uniform Motion</a:t>
            </a:r>
          </a:p>
          <a:p>
            <a:pPr marL="342900" indent="-342900">
              <a:spcBef>
                <a:spcPct val="20000"/>
              </a:spcBef>
              <a:buFontTx/>
              <a:buChar char="•"/>
              <a:defRPr/>
            </a:pPr>
            <a:r>
              <a:rPr lang="en-US" sz="2800" kern="0" dirty="0" smtClean="0">
                <a:latin typeface="+mn-lt"/>
                <a:cs typeface="+mn-cs"/>
              </a:rPr>
              <a:t>Average velocity / Instantaneous Velocity</a:t>
            </a:r>
          </a:p>
          <a:p>
            <a:pPr marL="342900" indent="-342900">
              <a:spcBef>
                <a:spcPct val="20000"/>
              </a:spcBef>
              <a:buFontTx/>
              <a:buChar char="•"/>
              <a:defRPr/>
            </a:pPr>
            <a:r>
              <a:rPr lang="en-US" sz="2800" kern="0" dirty="0" smtClean="0">
                <a:latin typeface="+mn-lt"/>
                <a:cs typeface="+mn-cs"/>
              </a:rPr>
              <a:t>Differentiating position to get velocity</a:t>
            </a:r>
          </a:p>
          <a:p>
            <a:pPr marL="342900" indent="-342900">
              <a:spcBef>
                <a:spcPct val="20000"/>
              </a:spcBef>
              <a:buFontTx/>
              <a:buChar char="•"/>
              <a:defRPr/>
            </a:pPr>
            <a:r>
              <a:rPr lang="en-US" sz="2800" kern="0" dirty="0" smtClean="0">
                <a:latin typeface="+mn-lt"/>
                <a:cs typeface="+mn-cs"/>
              </a:rPr>
              <a:t>Integrating velocity to get position</a:t>
            </a:r>
          </a:p>
          <a:p>
            <a:pPr marL="342900" indent="-342900">
              <a:spcBef>
                <a:spcPct val="20000"/>
              </a:spcBef>
              <a:buFontTx/>
              <a:buChar char="•"/>
              <a:defRPr/>
            </a:pPr>
            <a:r>
              <a:rPr lang="en-US" sz="2800" kern="0" dirty="0" smtClean="0">
                <a:latin typeface="+mn-lt"/>
                <a:cs typeface="+mn-cs"/>
              </a:rPr>
              <a:t>Equations of Constant Acceleration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905000" y="343757"/>
            <a:ext cx="5029200" cy="527894"/>
          </a:xfrm>
        </p:spPr>
        <p:txBody>
          <a:bodyPr/>
          <a:lstStyle/>
          <a:p>
            <a:r>
              <a:rPr lang="en-US" sz="2800" dirty="0" smtClean="0"/>
              <a:t>Clicker Question 2</a:t>
            </a:r>
          </a:p>
        </p:txBody>
      </p:sp>
      <p:sp>
        <p:nvSpPr>
          <p:cNvPr id="3075" name="Content Placeholder 2"/>
          <p:cNvSpPr>
            <a:spLocks noGrp="1"/>
          </p:cNvSpPr>
          <p:nvPr>
            <p:ph idx="1"/>
          </p:nvPr>
        </p:nvSpPr>
        <p:spPr>
          <a:xfrm>
            <a:off x="2209800" y="1447800"/>
            <a:ext cx="8001000" cy="1066800"/>
          </a:xfrm>
        </p:spPr>
        <p:txBody>
          <a:bodyPr/>
          <a:lstStyle/>
          <a:p>
            <a:r>
              <a:rPr lang="en-US" sz="3000" dirty="0" smtClean="0"/>
              <a:t>At which point is the object moving the fastest? (highest </a:t>
            </a:r>
            <a:r>
              <a:rPr lang="en-US" sz="3000" b="1" dirty="0" smtClean="0"/>
              <a:t>speed</a:t>
            </a:r>
            <a:r>
              <a:rPr lang="en-US" sz="3000" dirty="0" smtClean="0"/>
              <a:t>)</a:t>
            </a:r>
          </a:p>
        </p:txBody>
      </p:sp>
      <p:pic>
        <p:nvPicPr>
          <p:cNvPr id="10" name="Picture 3" descr="CQ02_06_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819400"/>
            <a:ext cx="759301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4059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905000" y="343757"/>
            <a:ext cx="5029200" cy="527894"/>
          </a:xfrm>
        </p:spPr>
        <p:txBody>
          <a:bodyPr/>
          <a:lstStyle/>
          <a:p>
            <a:r>
              <a:rPr lang="en-US" sz="2800" dirty="0" smtClean="0"/>
              <a:t>Clicker Question 3</a:t>
            </a:r>
          </a:p>
        </p:txBody>
      </p:sp>
      <p:sp>
        <p:nvSpPr>
          <p:cNvPr id="3075" name="Content Placeholder 2"/>
          <p:cNvSpPr>
            <a:spLocks noGrp="1"/>
          </p:cNvSpPr>
          <p:nvPr>
            <p:ph idx="1"/>
          </p:nvPr>
        </p:nvSpPr>
        <p:spPr>
          <a:xfrm>
            <a:off x="2209800" y="1447800"/>
            <a:ext cx="8001000" cy="1066800"/>
          </a:xfrm>
        </p:spPr>
        <p:txBody>
          <a:bodyPr/>
          <a:lstStyle/>
          <a:p>
            <a:r>
              <a:rPr lang="en-US" sz="3000" dirty="0" smtClean="0"/>
              <a:t>At which point is the object moving the to the left?</a:t>
            </a:r>
          </a:p>
        </p:txBody>
      </p:sp>
      <p:pic>
        <p:nvPicPr>
          <p:cNvPr id="10" name="Picture 3" descr="CQ02_06_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819400"/>
            <a:ext cx="7593013"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4069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33827"/>
            <a:ext cx="5638800" cy="563562"/>
          </a:xfrm>
        </p:spPr>
        <p:txBody>
          <a:bodyPr/>
          <a:lstStyle/>
          <a:p>
            <a:pPr algn="l"/>
            <a:r>
              <a:rPr lang="en-CA" sz="2800" dirty="0" smtClean="0"/>
              <a:t>From a Past PHY131 Test (2006):</a:t>
            </a:r>
            <a:endParaRPr lang="en-CA" sz="2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5972" y="2286000"/>
                <a:ext cx="10972800" cy="4114800"/>
              </a:xfrm>
            </p:spPr>
            <p:txBody>
              <a:bodyPr/>
              <a:lstStyle/>
              <a:p>
                <a:r>
                  <a:rPr lang="en-US" sz="2400" dirty="0" smtClean="0"/>
                  <a:t>A jogger runs </a:t>
                </a:r>
                <a:r>
                  <a:rPr lang="en-US" sz="2400" dirty="0"/>
                  <a:t>at a constant </a:t>
                </a:r>
                <a:r>
                  <a:rPr lang="en-US" sz="2400" dirty="0" smtClean="0"/>
                  <a:t>velocity </a:t>
                </a:r>
                <a14:m>
                  <m:oMath xmlns:m="http://schemas.openxmlformats.org/officeDocument/2006/math">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CA" sz="2400" b="0" i="1" smtClean="0">
                                <a:latin typeface="Cambria Math" panose="02040503050406030204" pitchFamily="18" charset="0"/>
                              </a:rPr>
                              <m:t>𝑣</m:t>
                            </m:r>
                          </m:e>
                        </m:acc>
                      </m:e>
                      <m:sub>
                        <m:r>
                          <a:rPr lang="en-CA" sz="2400" b="0" i="1" smtClean="0">
                            <a:latin typeface="Cambria Math" panose="02040503050406030204" pitchFamily="18" charset="0"/>
                          </a:rPr>
                          <m:t>𝐽</m:t>
                        </m:r>
                      </m:sub>
                    </m:sSub>
                    <m:r>
                      <a:rPr lang="en-CA" sz="2400" b="0" i="1" smtClean="0">
                        <a:latin typeface="Cambria Math" panose="02040503050406030204" pitchFamily="18" charset="0"/>
                      </a:rPr>
                      <m:t>=10 </m:t>
                    </m:r>
                    <m:f>
                      <m:fPr>
                        <m:ctrlPr>
                          <a:rPr lang="en-CA" sz="2400" b="0" i="1" smtClean="0">
                            <a:latin typeface="Cambria Math" panose="02040503050406030204" pitchFamily="18" charset="0"/>
                          </a:rPr>
                        </m:ctrlPr>
                      </m:fPr>
                      <m:num>
                        <m:r>
                          <m:rPr>
                            <m:sty m:val="p"/>
                          </m:rPr>
                          <a:rPr lang="en-CA" sz="2400" b="0" i="0" smtClean="0">
                            <a:latin typeface="Cambria Math" panose="02040503050406030204" pitchFamily="18" charset="0"/>
                          </a:rPr>
                          <m:t>km</m:t>
                        </m:r>
                      </m:num>
                      <m:den>
                        <m:r>
                          <m:rPr>
                            <m:sty m:val="p"/>
                          </m:rPr>
                          <a:rPr lang="en-CA" sz="2400" b="0" i="0" smtClean="0">
                            <a:latin typeface="Cambria Math" panose="02040503050406030204" pitchFamily="18" charset="0"/>
                          </a:rPr>
                          <m:t>hr</m:t>
                        </m:r>
                      </m:den>
                    </m:f>
                    <m:r>
                      <a:rPr lang="en-CA" sz="2400" b="0" i="0" smtClean="0">
                        <a:latin typeface="Cambria Math" panose="02040503050406030204" pitchFamily="18" charset="0"/>
                      </a:rPr>
                      <m:t> </m:t>
                    </m:r>
                    <m:r>
                      <m:rPr>
                        <m:sty m:val="p"/>
                      </m:rPr>
                      <a:rPr lang="en-CA" sz="2400" b="0" i="0" smtClean="0">
                        <a:latin typeface="Cambria Math" panose="02040503050406030204" pitchFamily="18" charset="0"/>
                      </a:rPr>
                      <m:t>to</m:t>
                    </m:r>
                    <m:r>
                      <a:rPr lang="en-CA" sz="2400" b="0" i="0" smtClean="0">
                        <a:latin typeface="Cambria Math" panose="02040503050406030204" pitchFamily="18" charset="0"/>
                      </a:rPr>
                      <m:t> </m:t>
                    </m:r>
                    <m:r>
                      <m:rPr>
                        <m:sty m:val="p"/>
                      </m:rPr>
                      <a:rPr lang="en-CA" sz="2400" b="0" i="0" smtClean="0">
                        <a:latin typeface="Cambria Math" panose="02040503050406030204" pitchFamily="18" charset="0"/>
                      </a:rPr>
                      <m:t>the</m:t>
                    </m:r>
                    <m:r>
                      <a:rPr lang="en-CA" sz="2400" b="0" i="0" smtClean="0">
                        <a:latin typeface="Cambria Math" panose="02040503050406030204" pitchFamily="18" charset="0"/>
                      </a:rPr>
                      <m:t> </m:t>
                    </m:r>
                    <m:r>
                      <m:rPr>
                        <m:sty m:val="p"/>
                      </m:rPr>
                      <a:rPr lang="en-CA" sz="2400" b="0" i="0" smtClean="0">
                        <a:latin typeface="Cambria Math" panose="02040503050406030204" pitchFamily="18" charset="0"/>
                      </a:rPr>
                      <m:t>right</m:t>
                    </m:r>
                    <m:r>
                      <a:rPr lang="en-CA" sz="2400" b="0" i="0" smtClean="0">
                        <a:latin typeface="Cambria Math" panose="02040503050406030204" pitchFamily="18" charset="0"/>
                      </a:rPr>
                      <m:t>.</m:t>
                    </m:r>
                  </m:oMath>
                </a14:m>
                <a:r>
                  <a:rPr lang="en-US" sz="2400" dirty="0"/>
                  <a:t> </a:t>
                </a:r>
                <a:endParaRPr lang="en-CA" sz="2400" dirty="0"/>
              </a:p>
              <a:p>
                <a:r>
                  <a:rPr lang="en-US" sz="2400" dirty="0"/>
                  <a:t>A walker walks at a constant </a:t>
                </a:r>
                <a:r>
                  <a:rPr lang="en-US" sz="2400" dirty="0" smtClean="0"/>
                  <a:t>velocity </a:t>
                </a:r>
                <a14:m>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CA" sz="2400" i="1">
                                <a:latin typeface="Cambria Math" panose="02040503050406030204" pitchFamily="18" charset="0"/>
                              </a:rPr>
                              <m:t>𝑣</m:t>
                            </m:r>
                          </m:e>
                        </m:acc>
                      </m:e>
                      <m:sub>
                        <m:r>
                          <a:rPr lang="en-CA" sz="2400" b="0" i="1" smtClean="0">
                            <a:latin typeface="Cambria Math" panose="02040503050406030204" pitchFamily="18" charset="0"/>
                          </a:rPr>
                          <m:t>𝑊</m:t>
                        </m:r>
                      </m:sub>
                    </m:sSub>
                    <m:r>
                      <a:rPr lang="en-CA" sz="2400" i="1">
                        <a:latin typeface="Cambria Math" panose="02040503050406030204" pitchFamily="18" charset="0"/>
                      </a:rPr>
                      <m:t>=</m:t>
                    </m:r>
                    <m:r>
                      <a:rPr lang="en-CA" sz="2400" b="0" i="1" smtClean="0">
                        <a:latin typeface="Cambria Math" panose="02040503050406030204" pitchFamily="18" charset="0"/>
                      </a:rPr>
                      <m:t>5 </m:t>
                    </m:r>
                    <m:f>
                      <m:fPr>
                        <m:ctrlPr>
                          <a:rPr lang="en-CA" sz="2400" i="1">
                            <a:latin typeface="Cambria Math" panose="02040503050406030204" pitchFamily="18" charset="0"/>
                          </a:rPr>
                        </m:ctrlPr>
                      </m:fPr>
                      <m:num>
                        <m:r>
                          <m:rPr>
                            <m:sty m:val="p"/>
                          </m:rPr>
                          <a:rPr lang="en-CA" sz="2400" b="0" i="0" smtClean="0">
                            <a:latin typeface="Cambria Math" panose="02040503050406030204" pitchFamily="18" charset="0"/>
                          </a:rPr>
                          <m:t>k</m:t>
                        </m:r>
                        <m:r>
                          <m:rPr>
                            <m:sty m:val="p"/>
                          </m:rPr>
                          <a:rPr lang="en-CA" sz="2400">
                            <a:latin typeface="Cambria Math" panose="02040503050406030204" pitchFamily="18" charset="0"/>
                          </a:rPr>
                          <m:t>m</m:t>
                        </m:r>
                      </m:num>
                      <m:den>
                        <m:r>
                          <m:rPr>
                            <m:sty m:val="p"/>
                          </m:rPr>
                          <a:rPr lang="en-CA" sz="2400" b="0" i="0" smtClean="0">
                            <a:latin typeface="Cambria Math" panose="02040503050406030204" pitchFamily="18" charset="0"/>
                          </a:rPr>
                          <m:t>hr</m:t>
                        </m:r>
                      </m:den>
                    </m:f>
                    <m:r>
                      <a:rPr lang="en-CA" sz="2400" b="0" i="0" smtClean="0">
                        <a:latin typeface="Cambria Math" panose="02040503050406030204" pitchFamily="18" charset="0"/>
                      </a:rPr>
                      <m:t> </m:t>
                    </m:r>
                    <m:r>
                      <m:rPr>
                        <m:sty m:val="p"/>
                      </m:rPr>
                      <a:rPr lang="en-CA" sz="2400">
                        <a:latin typeface="Cambria Math" panose="02040503050406030204" pitchFamily="18" charset="0"/>
                      </a:rPr>
                      <m:t>to</m:t>
                    </m:r>
                    <m:r>
                      <a:rPr lang="en-CA" sz="2400">
                        <a:latin typeface="Cambria Math" panose="02040503050406030204" pitchFamily="18" charset="0"/>
                      </a:rPr>
                      <m:t> </m:t>
                    </m:r>
                    <m:r>
                      <m:rPr>
                        <m:sty m:val="p"/>
                      </m:rPr>
                      <a:rPr lang="en-CA" sz="2400">
                        <a:latin typeface="Cambria Math" panose="02040503050406030204" pitchFamily="18" charset="0"/>
                      </a:rPr>
                      <m:t>the</m:t>
                    </m:r>
                    <m:r>
                      <a:rPr lang="en-CA" sz="2400">
                        <a:latin typeface="Cambria Math" panose="02040503050406030204" pitchFamily="18" charset="0"/>
                      </a:rPr>
                      <m:t> </m:t>
                    </m:r>
                    <m:r>
                      <m:rPr>
                        <m:sty m:val="p"/>
                      </m:rPr>
                      <a:rPr lang="en-CA" sz="2400" b="0" i="0" smtClean="0">
                        <a:latin typeface="Cambria Math" panose="02040503050406030204" pitchFamily="18" charset="0"/>
                      </a:rPr>
                      <m:t>lef</m:t>
                    </m:r>
                    <m:r>
                      <m:rPr>
                        <m:sty m:val="p"/>
                      </m:rPr>
                      <a:rPr lang="en-CA" sz="2400">
                        <a:latin typeface="Cambria Math" panose="02040503050406030204" pitchFamily="18" charset="0"/>
                      </a:rPr>
                      <m:t>t</m:t>
                    </m:r>
                    <m:r>
                      <a:rPr lang="en-CA" sz="2400">
                        <a:latin typeface="Cambria Math" panose="02040503050406030204" pitchFamily="18" charset="0"/>
                      </a:rPr>
                      <m:t>.</m:t>
                    </m:r>
                  </m:oMath>
                </a14:m>
                <a:r>
                  <a:rPr lang="en-US" sz="2400" dirty="0"/>
                  <a:t> </a:t>
                </a:r>
                <a:endParaRPr lang="en-CA" sz="2400" dirty="0"/>
              </a:p>
              <a:p>
                <a:r>
                  <a:rPr lang="en-US" sz="2400" dirty="0" smtClean="0"/>
                  <a:t>When </a:t>
                </a:r>
                <a:r>
                  <a:rPr lang="en-US" sz="2400" dirty="0"/>
                  <a:t>the jogger and the runner </a:t>
                </a:r>
                <a:r>
                  <a:rPr lang="en-US" sz="2400" dirty="0" smtClean="0"/>
                  <a:t>are </a:t>
                </a:r>
                <a:r>
                  <a:rPr lang="en-US" sz="2400" i="1" dirty="0" smtClean="0">
                    <a:latin typeface="Times New Roman" panose="02020603050405020304" pitchFamily="18" charset="0"/>
                    <a:cs typeface="Times New Roman" panose="02020603050405020304" pitchFamily="18" charset="0"/>
                  </a:rPr>
                  <a:t>D</a:t>
                </a:r>
                <a:r>
                  <a:rPr lang="en-US" sz="2400" dirty="0" smtClean="0">
                    <a:latin typeface="Times New Roman" panose="02020603050405020304" pitchFamily="18" charset="0"/>
                    <a:cs typeface="Times New Roman" panose="02020603050405020304" pitchFamily="18" charset="0"/>
                  </a:rPr>
                  <a:t> = 3 km</a:t>
                </a:r>
                <a:r>
                  <a:rPr lang="en-US" sz="2400" dirty="0" smtClean="0"/>
                  <a:t> apart, </a:t>
                </a:r>
                <a:r>
                  <a:rPr lang="en-US" sz="2400" dirty="0"/>
                  <a:t>a bird flying at a constant </a:t>
                </a:r>
                <a:r>
                  <a:rPr lang="en-US" sz="2400" dirty="0" smtClean="0"/>
                  <a:t>velocity </a:t>
                </a:r>
                <a14:m>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CA" sz="2400" i="1">
                                <a:latin typeface="Cambria Math" panose="02040503050406030204" pitchFamily="18" charset="0"/>
                              </a:rPr>
                              <m:t>𝑣</m:t>
                            </m:r>
                          </m:e>
                        </m:acc>
                      </m:e>
                      <m:sub>
                        <m:r>
                          <a:rPr lang="en-CA" sz="2400" b="0" i="1" smtClean="0">
                            <a:latin typeface="Cambria Math" panose="02040503050406030204" pitchFamily="18" charset="0"/>
                          </a:rPr>
                          <m:t>𝐵</m:t>
                        </m:r>
                      </m:sub>
                    </m:sSub>
                    <m:r>
                      <a:rPr lang="en-CA" sz="2400" i="1">
                        <a:latin typeface="Cambria Math" panose="02040503050406030204" pitchFamily="18" charset="0"/>
                      </a:rPr>
                      <m:t>=</m:t>
                    </m:r>
                    <m:r>
                      <a:rPr lang="en-CA" sz="2400" b="0" i="1" smtClean="0">
                        <a:latin typeface="Cambria Math" panose="02040503050406030204" pitchFamily="18" charset="0"/>
                      </a:rPr>
                      <m:t>30</m:t>
                    </m:r>
                    <m:r>
                      <a:rPr lang="en-CA" sz="2400" i="1">
                        <a:latin typeface="Cambria Math" panose="02040503050406030204" pitchFamily="18" charset="0"/>
                      </a:rPr>
                      <m:t> </m:t>
                    </m:r>
                    <m:f>
                      <m:fPr>
                        <m:ctrlPr>
                          <a:rPr lang="en-CA" sz="2400" i="1">
                            <a:latin typeface="Cambria Math" panose="02040503050406030204" pitchFamily="18" charset="0"/>
                          </a:rPr>
                        </m:ctrlPr>
                      </m:fPr>
                      <m:num>
                        <m:r>
                          <m:rPr>
                            <m:sty m:val="p"/>
                          </m:rPr>
                          <a:rPr lang="en-CA" sz="2400" b="0" i="0" smtClean="0">
                            <a:latin typeface="Cambria Math" panose="02040503050406030204" pitchFamily="18" charset="0"/>
                          </a:rPr>
                          <m:t>k</m:t>
                        </m:r>
                        <m:r>
                          <m:rPr>
                            <m:sty m:val="p"/>
                          </m:rPr>
                          <a:rPr lang="en-CA" sz="2400">
                            <a:latin typeface="Cambria Math" panose="02040503050406030204" pitchFamily="18" charset="0"/>
                          </a:rPr>
                          <m:t>m</m:t>
                        </m:r>
                      </m:num>
                      <m:den>
                        <m:r>
                          <m:rPr>
                            <m:sty m:val="p"/>
                          </m:rPr>
                          <a:rPr lang="en-CA" sz="2400" b="0" i="0" smtClean="0">
                            <a:latin typeface="Cambria Math" panose="02040503050406030204" pitchFamily="18" charset="0"/>
                          </a:rPr>
                          <m:t>hr</m:t>
                        </m:r>
                      </m:den>
                    </m:f>
                    <m:r>
                      <a:rPr lang="en-CA" sz="2400" b="0" i="0" smtClean="0">
                        <a:latin typeface="Cambria Math" panose="02040503050406030204" pitchFamily="18" charset="0"/>
                      </a:rPr>
                      <m:t> </m:t>
                    </m:r>
                    <m:r>
                      <m:rPr>
                        <m:sty m:val="p"/>
                      </m:rPr>
                      <a:rPr lang="en-CA" sz="2400">
                        <a:latin typeface="Cambria Math" panose="02040503050406030204" pitchFamily="18" charset="0"/>
                      </a:rPr>
                      <m:t>to</m:t>
                    </m:r>
                    <m:r>
                      <a:rPr lang="en-CA" sz="2400">
                        <a:latin typeface="Cambria Math" panose="02040503050406030204" pitchFamily="18" charset="0"/>
                      </a:rPr>
                      <m:t> </m:t>
                    </m:r>
                    <m:r>
                      <m:rPr>
                        <m:sty m:val="p"/>
                      </m:rPr>
                      <a:rPr lang="en-CA" sz="2400">
                        <a:latin typeface="Cambria Math" panose="02040503050406030204" pitchFamily="18" charset="0"/>
                      </a:rPr>
                      <m:t>the</m:t>
                    </m:r>
                    <m:r>
                      <a:rPr lang="en-CA" sz="2400" b="0" i="0" smtClean="0">
                        <a:latin typeface="Cambria Math" panose="02040503050406030204" pitchFamily="18" charset="0"/>
                      </a:rPr>
                      <m:t> </m:t>
                    </m:r>
                    <m:r>
                      <m:rPr>
                        <m:sty m:val="p"/>
                      </m:rPr>
                      <a:rPr lang="en-CA" sz="2400" b="0" i="0" smtClean="0">
                        <a:latin typeface="Cambria Math" panose="02040503050406030204" pitchFamily="18" charset="0"/>
                      </a:rPr>
                      <m:t>right</m:t>
                    </m:r>
                  </m:oMath>
                </a14:m>
                <a:r>
                  <a:rPr lang="en-US" sz="2400" dirty="0" smtClean="0"/>
                  <a:t> passes </a:t>
                </a:r>
                <a:r>
                  <a:rPr lang="en-US" sz="2400" dirty="0"/>
                  <a:t>the jogger. </a:t>
                </a:r>
                <a:endParaRPr lang="en-US" sz="2400" dirty="0" smtClean="0"/>
              </a:p>
              <a:p>
                <a:r>
                  <a:rPr lang="en-US" sz="2400" dirty="0" smtClean="0"/>
                  <a:t>When </a:t>
                </a:r>
                <a:r>
                  <a:rPr lang="en-US" sz="2400" dirty="0"/>
                  <a:t>the bird reaches the walker, it turns around and flies back to the jogger </a:t>
                </a:r>
                <a:r>
                  <a:rPr lang="en-US" sz="2400" dirty="0" smtClean="0"/>
                  <a:t>at</a:t>
                </a:r>
                <a:r>
                  <a:rPr lang="en-CA" sz="2400" dirty="0" smtClean="0"/>
                  <a:t> </a:t>
                </a:r>
                <a:r>
                  <a:rPr lang="en-US" sz="2400" dirty="0" smtClean="0"/>
                  <a:t>the </a:t>
                </a:r>
                <a:r>
                  <a:rPr lang="en-US" sz="2400" dirty="0"/>
                  <a:t>same speed. When it reaches the jogger it turns around again </a:t>
                </a:r>
                <a:r>
                  <a:rPr lang="en-US" sz="2400" dirty="0" smtClean="0"/>
                  <a:t>and </a:t>
                </a:r>
                <a:r>
                  <a:rPr lang="en-US" sz="2400" dirty="0"/>
                  <a:t>flies to the walker. It continues flying back and forth </a:t>
                </a:r>
                <a:r>
                  <a:rPr lang="en-US" sz="2400" dirty="0" smtClean="0"/>
                  <a:t>between</a:t>
                </a:r>
                <a:r>
                  <a:rPr lang="en-CA" sz="2400" dirty="0"/>
                  <a:t> </a:t>
                </a:r>
                <a:r>
                  <a:rPr lang="en-US" sz="2400" dirty="0" smtClean="0"/>
                  <a:t>the </a:t>
                </a:r>
                <a:r>
                  <a:rPr lang="en-US" sz="2400" dirty="0"/>
                  <a:t>jogger and the walker. </a:t>
                </a:r>
                <a:endParaRPr lang="en-US" sz="2400" dirty="0" smtClean="0"/>
              </a:p>
              <a:p>
                <a:r>
                  <a:rPr lang="en-US" sz="2400" dirty="0" smtClean="0"/>
                  <a:t>When </a:t>
                </a:r>
                <a:r>
                  <a:rPr lang="en-US" sz="2400" dirty="0"/>
                  <a:t>the jogger and walker meet each </a:t>
                </a:r>
                <a:r>
                  <a:rPr lang="en-US" sz="2400" dirty="0" smtClean="0"/>
                  <a:t>other</a:t>
                </a:r>
                <a:r>
                  <a:rPr lang="en-US" sz="2400" dirty="0"/>
                  <a:t>, how </a:t>
                </a:r>
                <a:r>
                  <a:rPr lang="en-US" sz="2400" dirty="0" smtClean="0"/>
                  <a:t>far has </a:t>
                </a:r>
                <a:r>
                  <a:rPr lang="en-US" sz="2400" dirty="0"/>
                  <a:t>the bird flown?</a:t>
                </a:r>
                <a:endParaRPr lang="en-CA" sz="2400" dirty="0"/>
              </a:p>
              <a:p>
                <a:endParaRPr lang="en-CA"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5972" y="2286000"/>
                <a:ext cx="10972800" cy="4114800"/>
              </a:xfrm>
              <a:blipFill rotWithShape="0">
                <a:blip r:embed="rId3"/>
                <a:stretch>
                  <a:fillRect l="-722" r="-1333" b="-5926"/>
                </a:stretch>
              </a:blipFill>
            </p:spPr>
            <p:txBody>
              <a:bodyPr/>
              <a:lstStyle/>
              <a:p>
                <a:r>
                  <a:rPr lang="en-CA">
                    <a:noFill/>
                  </a:rPr>
                  <a:t> </a:t>
                </a:r>
              </a:p>
            </p:txBody>
          </p:sp>
        </mc:Fallback>
      </mc:AlternateContent>
      <p:pic>
        <p:nvPicPr>
          <p:cNvPr id="23554" name="Picture 2" descr="2People_Bi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1" y="200705"/>
            <a:ext cx="4506686" cy="2193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5">
            <p14:nvContentPartPr>
              <p14:cNvPr id="44033" name="Ink 1"/>
              <p14:cNvContentPartPr>
                <a14:cpLocks xmlns:a14="http://schemas.microsoft.com/office/drawing/2010/main" noRot="1" noChangeAspect="1" noEditPoints="1" noChangeArrowheads="1" noChangeShapeType="1"/>
              </p14:cNvContentPartPr>
              <p14:nvPr/>
            </p14:nvContentPartPr>
            <p14:xfrm>
              <a:off x="10182225" y="1544638"/>
              <a:ext cx="515938" cy="574675"/>
            </p14:xfrm>
          </p:contentPart>
        </mc:Choice>
        <mc:Fallback>
          <p:pic>
            <p:nvPicPr>
              <p:cNvPr id="44033" name="Ink 1"/>
              <p:cNvPicPr>
                <a:picLocks noRot="1" noChangeAspect="1" noEditPoints="1" noChangeArrowheads="1" noChangeShapeType="1"/>
              </p:cNvPicPr>
              <p:nvPr/>
            </p:nvPicPr>
            <p:blipFill>
              <a:blip r:embed="rId6"/>
              <a:stretch>
                <a:fillRect/>
              </a:stretch>
            </p:blipFill>
            <p:spPr>
              <a:xfrm>
                <a:off x="10175744" y="1538157"/>
                <a:ext cx="528899" cy="587638"/>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4034" name="Ink 2"/>
              <p14:cNvContentPartPr>
                <a14:cpLocks xmlns:a14="http://schemas.microsoft.com/office/drawing/2010/main" noRot="1" noChangeAspect="1" noEditPoints="1" noChangeArrowheads="1" noChangeShapeType="1"/>
              </p14:cNvContentPartPr>
              <p14:nvPr/>
            </p14:nvContentPartPr>
            <p14:xfrm>
              <a:off x="6816725" y="744538"/>
              <a:ext cx="1035050" cy="1206500"/>
            </p14:xfrm>
          </p:contentPart>
        </mc:Choice>
        <mc:Fallback>
          <p:pic>
            <p:nvPicPr>
              <p:cNvPr id="44034" name="Ink 2"/>
              <p:cNvPicPr>
                <a:picLocks noRot="1" noChangeAspect="1" noEditPoints="1" noChangeArrowheads="1" noChangeShapeType="1"/>
              </p:cNvPicPr>
              <p:nvPr/>
            </p:nvPicPr>
            <p:blipFill>
              <a:blip r:embed="rId8"/>
              <a:stretch>
                <a:fillRect/>
              </a:stretch>
            </p:blipFill>
            <p:spPr>
              <a:xfrm>
                <a:off x="6810260" y="738059"/>
                <a:ext cx="1047979" cy="1219458"/>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4035" name="Ink 3"/>
              <p14:cNvContentPartPr>
                <a14:cpLocks xmlns:a14="http://schemas.microsoft.com/office/drawing/2010/main" noRot="1" noChangeAspect="1" noEditPoints="1" noChangeArrowheads="1" noChangeShapeType="1"/>
              </p14:cNvContentPartPr>
              <p14:nvPr/>
            </p14:nvContentPartPr>
            <p14:xfrm>
              <a:off x="8245475" y="2820988"/>
              <a:ext cx="366713" cy="26987"/>
            </p14:xfrm>
          </p:contentPart>
        </mc:Choice>
        <mc:Fallback>
          <p:pic>
            <p:nvPicPr>
              <p:cNvPr id="44035" name="Ink 3"/>
              <p:cNvPicPr>
                <a:picLocks noRot="1" noChangeAspect="1" noEditPoints="1" noChangeArrowheads="1" noChangeShapeType="1"/>
              </p:cNvPicPr>
              <p:nvPr/>
            </p:nvPicPr>
            <p:blipFill>
              <a:blip r:embed="rId10"/>
              <a:stretch>
                <a:fillRect/>
              </a:stretch>
            </p:blipFill>
            <p:spPr>
              <a:xfrm>
                <a:off x="8238997" y="2814596"/>
                <a:ext cx="379669" cy="3977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4036" name="Ink 4"/>
              <p14:cNvContentPartPr>
                <a14:cpLocks xmlns:a14="http://schemas.microsoft.com/office/drawing/2010/main" noRot="1" noChangeAspect="1" noEditPoints="1" noChangeArrowheads="1" noChangeShapeType="1"/>
              </p14:cNvContentPartPr>
              <p14:nvPr/>
            </p14:nvContentPartPr>
            <p14:xfrm>
              <a:off x="9378950" y="2190750"/>
              <a:ext cx="1182688" cy="307975"/>
            </p14:xfrm>
          </p:contentPart>
        </mc:Choice>
        <mc:Fallback>
          <p:pic>
            <p:nvPicPr>
              <p:cNvPr id="44036" name="Ink 4"/>
              <p:cNvPicPr>
                <a:picLocks noRot="1" noChangeAspect="1" noEditPoints="1" noChangeArrowheads="1" noChangeShapeType="1"/>
              </p:cNvPicPr>
              <p:nvPr/>
            </p:nvPicPr>
            <p:blipFill>
              <a:blip r:embed="rId12"/>
              <a:stretch>
                <a:fillRect/>
              </a:stretch>
            </p:blipFill>
            <p:spPr>
              <a:xfrm>
                <a:off x="9372470" y="2184266"/>
                <a:ext cx="1195649" cy="320942"/>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4037" name="Ink 5"/>
              <p14:cNvContentPartPr>
                <a14:cpLocks xmlns:a14="http://schemas.microsoft.com/office/drawing/2010/main" noRot="1" noChangeAspect="1" noEditPoints="1" noChangeArrowheads="1" noChangeShapeType="1"/>
              </p14:cNvContentPartPr>
              <p14:nvPr/>
            </p14:nvContentPartPr>
            <p14:xfrm>
              <a:off x="8013700" y="273050"/>
              <a:ext cx="3821113" cy="1809750"/>
            </p14:xfrm>
          </p:contentPart>
        </mc:Choice>
        <mc:Fallback>
          <p:pic>
            <p:nvPicPr>
              <p:cNvPr id="44037" name="Ink 5"/>
              <p:cNvPicPr>
                <a:picLocks noRot="1" noChangeAspect="1" noEditPoints="1" noChangeArrowheads="1" noChangeShapeType="1"/>
              </p:cNvPicPr>
              <p:nvPr/>
            </p:nvPicPr>
            <p:blipFill>
              <a:blip r:embed="rId14"/>
              <a:stretch>
                <a:fillRect/>
              </a:stretch>
            </p:blipFill>
            <p:spPr>
              <a:xfrm>
                <a:off x="8007220" y="266570"/>
                <a:ext cx="3834073" cy="182271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4038" name="Ink 6"/>
              <p14:cNvContentPartPr>
                <a14:cpLocks xmlns:a14="http://schemas.microsoft.com/office/drawing/2010/main" noRot="1" noChangeAspect="1" noEditPoints="1" noChangeArrowheads="1" noChangeShapeType="1"/>
              </p14:cNvContentPartPr>
              <p14:nvPr/>
            </p14:nvContentPartPr>
            <p14:xfrm>
              <a:off x="6627813" y="2843213"/>
              <a:ext cx="180975" cy="25400"/>
            </p14:xfrm>
          </p:contentPart>
        </mc:Choice>
        <mc:Fallback>
          <p:pic>
            <p:nvPicPr>
              <p:cNvPr id="44038" name="Ink 6"/>
              <p:cNvPicPr>
                <a:picLocks noRot="1" noChangeAspect="1" noEditPoints="1" noChangeArrowheads="1" noChangeShapeType="1"/>
              </p:cNvPicPr>
              <p:nvPr/>
            </p:nvPicPr>
            <p:blipFill>
              <a:blip r:embed="rId16"/>
              <a:stretch>
                <a:fillRect/>
              </a:stretch>
            </p:blipFill>
            <p:spPr>
              <a:xfrm>
                <a:off x="6621337" y="2836587"/>
                <a:ext cx="193927" cy="38652"/>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4039" name="Ink 7"/>
              <p14:cNvContentPartPr>
                <a14:cpLocks xmlns:a14="http://schemas.microsoft.com/office/drawing/2010/main" noRot="1" noChangeAspect="1" noEditPoints="1" noChangeArrowheads="1" noChangeShapeType="1"/>
              </p14:cNvContentPartPr>
              <p14:nvPr/>
            </p14:nvContentPartPr>
            <p14:xfrm>
              <a:off x="6894513" y="3497263"/>
              <a:ext cx="80962" cy="7937"/>
            </p14:xfrm>
          </p:contentPart>
        </mc:Choice>
        <mc:Fallback>
          <p:pic>
            <p:nvPicPr>
              <p:cNvPr id="44039" name="Ink 7"/>
              <p:cNvPicPr>
                <a:picLocks noRot="1" noChangeAspect="1" noEditPoints="1" noChangeArrowheads="1" noChangeShapeType="1"/>
              </p:cNvPicPr>
              <p:nvPr/>
            </p:nvPicPr>
            <p:blipFill>
              <a:blip r:embed="rId18"/>
              <a:stretch>
                <a:fillRect/>
              </a:stretch>
            </p:blipFill>
            <p:spPr>
              <a:xfrm>
                <a:off x="6888036" y="3490769"/>
                <a:ext cx="93916" cy="20925"/>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4040" name="Ink 8"/>
              <p14:cNvContentPartPr>
                <a14:cpLocks xmlns:a14="http://schemas.microsoft.com/office/drawing/2010/main" noRot="1" noChangeAspect="1" noEditPoints="1" noChangeArrowheads="1" noChangeShapeType="1"/>
              </p14:cNvContentPartPr>
              <p14:nvPr/>
            </p14:nvContentPartPr>
            <p14:xfrm>
              <a:off x="8315325" y="3476625"/>
              <a:ext cx="323850" cy="28575"/>
            </p14:xfrm>
          </p:contentPart>
        </mc:Choice>
        <mc:Fallback>
          <p:pic>
            <p:nvPicPr>
              <p:cNvPr id="44040" name="Ink 8"/>
              <p:cNvPicPr>
                <a:picLocks noRot="1" noChangeAspect="1" noEditPoints="1" noChangeArrowheads="1" noChangeShapeType="1"/>
              </p:cNvPicPr>
              <p:nvPr/>
            </p:nvPicPr>
            <p:blipFill>
              <a:blip r:embed="rId20"/>
              <a:stretch>
                <a:fillRect/>
              </a:stretch>
            </p:blipFill>
            <p:spPr>
              <a:xfrm>
                <a:off x="8308848" y="3470275"/>
                <a:ext cx="336804" cy="41275"/>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4041" name="Ink 9"/>
              <p14:cNvContentPartPr>
                <a14:cpLocks xmlns:a14="http://schemas.microsoft.com/office/drawing/2010/main" noRot="1" noChangeAspect="1" noEditPoints="1" noChangeArrowheads="1" noChangeShapeType="1"/>
              </p14:cNvContentPartPr>
              <p14:nvPr/>
            </p14:nvContentPartPr>
            <p14:xfrm>
              <a:off x="2913063" y="4365625"/>
              <a:ext cx="193675" cy="33338"/>
            </p14:xfrm>
          </p:contentPart>
        </mc:Choice>
        <mc:Fallback>
          <p:pic>
            <p:nvPicPr>
              <p:cNvPr id="44041" name="Ink 9"/>
              <p:cNvPicPr>
                <a:picLocks noRot="1" noChangeAspect="1" noEditPoints="1" noChangeArrowheads="1" noChangeShapeType="1"/>
              </p:cNvPicPr>
              <p:nvPr/>
            </p:nvPicPr>
            <p:blipFill>
              <a:blip r:embed="rId22"/>
              <a:stretch>
                <a:fillRect/>
              </a:stretch>
            </p:blipFill>
            <p:spPr>
              <a:xfrm>
                <a:off x="2906583" y="4359172"/>
                <a:ext cx="206635" cy="46243"/>
              </a:xfrm>
              <a:prstGeom prst="rect">
                <a:avLst/>
              </a:prstGeom>
            </p:spPr>
          </p:pic>
        </mc:Fallback>
      </mc:AlternateContent>
    </p:spTree>
    <p:extLst>
      <p:ext uri="{BB962C8B-B14F-4D97-AF65-F5344CB8AC3E}">
        <p14:creationId xmlns:p14="http://schemas.microsoft.com/office/powerpoint/2010/main" val="4228293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449" y="178934"/>
            <a:ext cx="5638800" cy="563562"/>
          </a:xfrm>
        </p:spPr>
        <p:txBody>
          <a:bodyPr/>
          <a:lstStyle/>
          <a:p>
            <a:pPr algn="l"/>
            <a:r>
              <a:rPr lang="en-CA" sz="2800" dirty="0" smtClean="0"/>
              <a:t>From a Past PHY131 Test (2006):</a:t>
            </a:r>
            <a:endParaRPr lang="en-CA" sz="2800" dirty="0"/>
          </a:p>
        </p:txBody>
      </p:sp>
      <p:pic>
        <p:nvPicPr>
          <p:cNvPr id="23554" name="Picture 2" descr="2People_Bi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1" y="200705"/>
            <a:ext cx="4506686" cy="2193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077200" y="186191"/>
            <a:ext cx="1082348" cy="369332"/>
          </a:xfrm>
          <a:prstGeom prst="rect">
            <a:avLst/>
          </a:prstGeom>
          <a:noFill/>
        </p:spPr>
        <p:txBody>
          <a:bodyPr wrap="none" rtlCol="0">
            <a:spAutoFit/>
          </a:bodyPr>
          <a:lstStyle/>
          <a:p>
            <a:r>
              <a:rPr lang="en-CA" dirty="0" smtClean="0"/>
              <a:t>30 km/</a:t>
            </a:r>
            <a:r>
              <a:rPr lang="en-CA" dirty="0" err="1" smtClean="0"/>
              <a:t>hr</a:t>
            </a:r>
            <a:endParaRPr lang="en-CA" dirty="0"/>
          </a:p>
        </p:txBody>
      </p:sp>
      <p:sp>
        <p:nvSpPr>
          <p:cNvPr id="6" name="TextBox 5"/>
          <p:cNvSpPr txBox="1"/>
          <p:nvPr/>
        </p:nvSpPr>
        <p:spPr>
          <a:xfrm>
            <a:off x="7536026" y="675305"/>
            <a:ext cx="1082348" cy="369332"/>
          </a:xfrm>
          <a:prstGeom prst="rect">
            <a:avLst/>
          </a:prstGeom>
          <a:noFill/>
        </p:spPr>
        <p:txBody>
          <a:bodyPr wrap="none" rtlCol="0">
            <a:spAutoFit/>
          </a:bodyPr>
          <a:lstStyle/>
          <a:p>
            <a:r>
              <a:rPr lang="en-CA" dirty="0"/>
              <a:t>1</a:t>
            </a:r>
            <a:r>
              <a:rPr lang="en-CA" dirty="0" smtClean="0"/>
              <a:t>0 km/</a:t>
            </a:r>
            <a:r>
              <a:rPr lang="en-CA" dirty="0" err="1" smtClean="0"/>
              <a:t>hr</a:t>
            </a:r>
            <a:endParaRPr lang="en-CA" dirty="0"/>
          </a:p>
        </p:txBody>
      </p:sp>
      <p:sp>
        <p:nvSpPr>
          <p:cNvPr id="7" name="TextBox 6"/>
          <p:cNvSpPr txBox="1"/>
          <p:nvPr/>
        </p:nvSpPr>
        <p:spPr>
          <a:xfrm>
            <a:off x="10190578" y="490639"/>
            <a:ext cx="954107" cy="369332"/>
          </a:xfrm>
          <a:prstGeom prst="rect">
            <a:avLst/>
          </a:prstGeom>
          <a:noFill/>
        </p:spPr>
        <p:txBody>
          <a:bodyPr wrap="none" rtlCol="0">
            <a:spAutoFit/>
          </a:bodyPr>
          <a:lstStyle/>
          <a:p>
            <a:r>
              <a:rPr lang="en-CA" dirty="0"/>
              <a:t>5</a:t>
            </a:r>
            <a:r>
              <a:rPr lang="en-CA" dirty="0" smtClean="0"/>
              <a:t> km/</a:t>
            </a:r>
            <a:r>
              <a:rPr lang="en-CA" dirty="0" err="1" smtClean="0"/>
              <a:t>hr</a:t>
            </a:r>
            <a:endParaRPr lang="en-CA" dirty="0"/>
          </a:p>
        </p:txBody>
      </p:sp>
      <p:sp>
        <p:nvSpPr>
          <p:cNvPr id="8" name="TextBox 7"/>
          <p:cNvSpPr txBox="1"/>
          <p:nvPr/>
        </p:nvSpPr>
        <p:spPr>
          <a:xfrm>
            <a:off x="9239893" y="2101334"/>
            <a:ext cx="883575" cy="369332"/>
          </a:xfrm>
          <a:prstGeom prst="rect">
            <a:avLst/>
          </a:prstGeom>
          <a:noFill/>
        </p:spPr>
        <p:txBody>
          <a:bodyPr wrap="none" rtlCol="0">
            <a:spAutoFit/>
          </a:bodyPr>
          <a:lstStyle/>
          <a:p>
            <a:r>
              <a:rPr lang="en-CA" dirty="0" smtClean="0"/>
              <a:t>= 3 km</a:t>
            </a:r>
            <a:endParaRPr lang="en-CA" dirty="0"/>
          </a:p>
        </p:txBody>
      </p:sp>
      <p:sp>
        <p:nvSpPr>
          <p:cNvPr id="9" name="TextBox 8"/>
          <p:cNvSpPr txBox="1"/>
          <p:nvPr/>
        </p:nvSpPr>
        <p:spPr>
          <a:xfrm>
            <a:off x="472078" y="753382"/>
            <a:ext cx="5939971" cy="1569660"/>
          </a:xfrm>
          <a:prstGeom prst="rect">
            <a:avLst/>
          </a:prstGeom>
          <a:noFill/>
        </p:spPr>
        <p:txBody>
          <a:bodyPr wrap="square" rtlCol="0">
            <a:spAutoFit/>
          </a:bodyPr>
          <a:lstStyle/>
          <a:p>
            <a:pPr marL="342900" indent="-342900">
              <a:buFont typeface="Arial" panose="020B0604020202020204" pitchFamily="34" charset="0"/>
              <a:buChar char="•"/>
            </a:pPr>
            <a:r>
              <a:rPr lang="en-CA" sz="2400" dirty="0" smtClean="0"/>
              <a:t>How far has bird flown when Jogger and Walker meet?</a:t>
            </a:r>
          </a:p>
          <a:p>
            <a:pPr marL="342900" indent="-342900">
              <a:buFont typeface="Arial" panose="020B0604020202020204" pitchFamily="34" charset="0"/>
              <a:buChar char="•"/>
            </a:pPr>
            <a:r>
              <a:rPr lang="en-CA" sz="2400" dirty="0" smtClean="0"/>
              <a:t>Bird has constant speed, so </a:t>
            </a:r>
            <a:r>
              <a:rPr lang="en-CA" sz="2400" i="1" dirty="0" smtClean="0">
                <a:latin typeface="Times New Roman" panose="02020603050405020304" pitchFamily="18" charset="0"/>
                <a:cs typeface="Times New Roman" panose="02020603050405020304" pitchFamily="18" charset="0"/>
              </a:rPr>
              <a:t>d</a:t>
            </a:r>
            <a:r>
              <a:rPr lang="en-CA" sz="2400" baseline="-25000" dirty="0" smtClean="0">
                <a:latin typeface="Times New Roman" panose="02020603050405020304" pitchFamily="18" charset="0"/>
                <a:cs typeface="Times New Roman" panose="02020603050405020304" pitchFamily="18" charset="0"/>
              </a:rPr>
              <a:t>B</a:t>
            </a:r>
            <a:r>
              <a:rPr lang="en-CA" sz="2400" dirty="0" smtClean="0">
                <a:latin typeface="Times New Roman" panose="02020603050405020304" pitchFamily="18" charset="0"/>
                <a:cs typeface="Times New Roman" panose="02020603050405020304" pitchFamily="18" charset="0"/>
              </a:rPr>
              <a:t> = </a:t>
            </a:r>
            <a:r>
              <a:rPr lang="en-CA" sz="2400" i="1" dirty="0" err="1" smtClean="0">
                <a:latin typeface="Times New Roman" panose="02020603050405020304" pitchFamily="18" charset="0"/>
                <a:cs typeface="Times New Roman" panose="02020603050405020304" pitchFamily="18" charset="0"/>
              </a:rPr>
              <a:t>v</a:t>
            </a:r>
            <a:r>
              <a:rPr lang="en-CA" sz="2400" baseline="-25000" dirty="0" err="1" smtClean="0">
                <a:latin typeface="Times New Roman" panose="02020603050405020304" pitchFamily="18" charset="0"/>
                <a:cs typeface="Times New Roman" panose="02020603050405020304" pitchFamily="18" charset="0"/>
              </a:rPr>
              <a:t>B</a:t>
            </a:r>
            <a:r>
              <a:rPr lang="en-CA" sz="2400" dirty="0" smtClean="0">
                <a:latin typeface="Times New Roman" panose="02020603050405020304" pitchFamily="18" charset="0"/>
                <a:cs typeface="Times New Roman" panose="02020603050405020304" pitchFamily="18" charset="0"/>
              </a:rPr>
              <a:t> </a:t>
            </a:r>
            <a:r>
              <a:rPr lang="en-CA" sz="2400" i="1" dirty="0" smtClean="0">
                <a:latin typeface="Times New Roman" panose="02020603050405020304" pitchFamily="18" charset="0"/>
                <a:cs typeface="Times New Roman" panose="02020603050405020304" pitchFamily="18" charset="0"/>
              </a:rPr>
              <a:t>t</a:t>
            </a:r>
          </a:p>
          <a:p>
            <a:pPr marL="342900" indent="-342900">
              <a:buFont typeface="Arial" panose="020B0604020202020204" pitchFamily="34" charset="0"/>
              <a:buChar char="•"/>
            </a:pPr>
            <a:r>
              <a:rPr lang="en-CA" sz="2400" dirty="0" smtClean="0"/>
              <a:t>Need to find </a:t>
            </a:r>
            <a:r>
              <a:rPr lang="en-CA" sz="2400" i="1" dirty="0" smtClean="0">
                <a:latin typeface="Times New Roman" panose="02020603050405020304" pitchFamily="18" charset="0"/>
                <a:cs typeface="Times New Roman" panose="02020603050405020304" pitchFamily="18" charset="0"/>
              </a:rPr>
              <a:t>t</a:t>
            </a:r>
            <a:r>
              <a:rPr lang="en-CA" sz="2400" dirty="0" smtClean="0"/>
              <a:t>.</a:t>
            </a:r>
            <a:endParaRPr lang="en-CA" sz="2400" dirty="0"/>
          </a:p>
        </p:txBody>
      </p:sp>
      <p:cxnSp>
        <p:nvCxnSpPr>
          <p:cNvPr id="11" name="Straight Connector 10"/>
          <p:cNvCxnSpPr/>
          <p:nvPr/>
        </p:nvCxnSpPr>
        <p:spPr>
          <a:xfrm flipH="1" flipV="1">
            <a:off x="6019800" y="2323042"/>
            <a:ext cx="0" cy="4382558"/>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3">
            <p14:nvContentPartPr>
              <p14:cNvPr id="43009" name="Ink 1"/>
              <p14:cNvContentPartPr>
                <a14:cpLocks xmlns:a14="http://schemas.microsoft.com/office/drawing/2010/main" noRot="1" noChangeAspect="1" noEditPoints="1" noChangeArrowheads="1" noChangeShapeType="1"/>
              </p14:cNvContentPartPr>
              <p14:nvPr/>
            </p14:nvContentPartPr>
            <p14:xfrm>
              <a:off x="4605338" y="398463"/>
              <a:ext cx="2373312" cy="1550987"/>
            </p14:xfrm>
          </p:contentPart>
        </mc:Choice>
        <mc:Fallback>
          <p:pic>
            <p:nvPicPr>
              <p:cNvPr id="43009" name="Ink 1"/>
              <p:cNvPicPr>
                <a:picLocks noRot="1" noChangeAspect="1" noEditPoints="1" noChangeArrowheads="1" noChangeShapeType="1"/>
              </p:cNvPicPr>
              <p:nvPr/>
            </p:nvPicPr>
            <p:blipFill>
              <a:blip r:embed="rId4"/>
              <a:stretch>
                <a:fillRect/>
              </a:stretch>
            </p:blipFill>
            <p:spPr>
              <a:xfrm>
                <a:off x="4598858" y="391981"/>
                <a:ext cx="2386271" cy="1563951"/>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3010" name="Ink 2"/>
              <p14:cNvContentPartPr>
                <a14:cpLocks xmlns:a14="http://schemas.microsoft.com/office/drawing/2010/main" noRot="1" noChangeAspect="1" noEditPoints="1" noChangeArrowheads="1" noChangeShapeType="1"/>
              </p14:cNvContentPartPr>
              <p14:nvPr/>
            </p14:nvContentPartPr>
            <p14:xfrm>
              <a:off x="5743575" y="508000"/>
              <a:ext cx="968375" cy="898525"/>
            </p14:xfrm>
          </p:contentPart>
        </mc:Choice>
        <mc:Fallback>
          <p:pic>
            <p:nvPicPr>
              <p:cNvPr id="43010" name="Ink 2"/>
              <p:cNvPicPr>
                <a:picLocks noRot="1" noChangeAspect="1" noEditPoints="1" noChangeArrowheads="1" noChangeShapeType="1"/>
              </p:cNvPicPr>
              <p:nvPr/>
            </p:nvPicPr>
            <p:blipFill>
              <a:blip r:embed="rId6"/>
              <a:stretch>
                <a:fillRect/>
              </a:stretch>
            </p:blipFill>
            <p:spPr>
              <a:xfrm>
                <a:off x="5737095" y="501520"/>
                <a:ext cx="981335" cy="911484"/>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3011" name="Ink 3"/>
              <p14:cNvContentPartPr>
                <a14:cpLocks xmlns:a14="http://schemas.microsoft.com/office/drawing/2010/main" noRot="1" noChangeAspect="1" noEditPoints="1" noChangeArrowheads="1" noChangeShapeType="1"/>
              </p14:cNvContentPartPr>
              <p14:nvPr/>
            </p14:nvContentPartPr>
            <p14:xfrm>
              <a:off x="985838" y="1971675"/>
              <a:ext cx="6572250" cy="4068763"/>
            </p14:xfrm>
          </p:contentPart>
        </mc:Choice>
        <mc:Fallback>
          <p:pic>
            <p:nvPicPr>
              <p:cNvPr id="43011" name="Ink 3"/>
              <p:cNvPicPr>
                <a:picLocks noRot="1" noChangeAspect="1" noEditPoints="1" noChangeArrowheads="1" noChangeShapeType="1"/>
              </p:cNvPicPr>
              <p:nvPr/>
            </p:nvPicPr>
            <p:blipFill>
              <a:blip r:embed="rId8"/>
              <a:stretch>
                <a:fillRect/>
              </a:stretch>
            </p:blipFill>
            <p:spPr>
              <a:xfrm>
                <a:off x="979358" y="1965195"/>
                <a:ext cx="6585209" cy="4081723"/>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3012" name="Ink 4"/>
              <p14:cNvContentPartPr>
                <a14:cpLocks xmlns:a14="http://schemas.microsoft.com/office/drawing/2010/main" noRot="1" noChangeAspect="1" noEditPoints="1" noChangeArrowheads="1" noChangeShapeType="1"/>
              </p14:cNvContentPartPr>
              <p14:nvPr/>
            </p14:nvContentPartPr>
            <p14:xfrm>
              <a:off x="547688" y="2379663"/>
              <a:ext cx="417512" cy="419100"/>
            </p14:xfrm>
          </p:contentPart>
        </mc:Choice>
        <mc:Fallback>
          <p:pic>
            <p:nvPicPr>
              <p:cNvPr id="43012" name="Ink 4"/>
              <p:cNvPicPr>
                <a:picLocks noRot="1" noChangeAspect="1" noEditPoints="1" noChangeArrowheads="1" noChangeShapeType="1"/>
              </p:cNvPicPr>
              <p:nvPr/>
            </p:nvPicPr>
            <p:blipFill>
              <a:blip r:embed="rId10"/>
              <a:stretch>
                <a:fillRect/>
              </a:stretch>
            </p:blipFill>
            <p:spPr>
              <a:xfrm>
                <a:off x="541209" y="2373182"/>
                <a:ext cx="430469" cy="432062"/>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3013" name="Ink 5"/>
              <p14:cNvContentPartPr>
                <a14:cpLocks xmlns:a14="http://schemas.microsoft.com/office/drawing/2010/main" noRot="1" noChangeAspect="1" noEditPoints="1" noChangeArrowheads="1" noChangeShapeType="1"/>
              </p14:cNvContentPartPr>
              <p14:nvPr/>
            </p14:nvContentPartPr>
            <p14:xfrm>
              <a:off x="1363663" y="2400300"/>
              <a:ext cx="166687" cy="363538"/>
            </p14:xfrm>
          </p:contentPart>
        </mc:Choice>
        <mc:Fallback>
          <p:pic>
            <p:nvPicPr>
              <p:cNvPr id="43013" name="Ink 5"/>
              <p:cNvPicPr>
                <a:picLocks noRot="1" noChangeAspect="1" noEditPoints="1" noChangeArrowheads="1" noChangeShapeType="1"/>
              </p:cNvPicPr>
              <p:nvPr/>
            </p:nvPicPr>
            <p:blipFill>
              <a:blip r:embed="rId12"/>
              <a:stretch>
                <a:fillRect/>
              </a:stretch>
            </p:blipFill>
            <p:spPr>
              <a:xfrm>
                <a:off x="1357183" y="2393834"/>
                <a:ext cx="179648" cy="37647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3014" name="Ink 6"/>
              <p14:cNvContentPartPr>
                <a14:cpLocks xmlns:a14="http://schemas.microsoft.com/office/drawing/2010/main" noRot="1" noChangeAspect="1" noEditPoints="1" noChangeArrowheads="1" noChangeShapeType="1"/>
              </p14:cNvContentPartPr>
              <p14:nvPr/>
            </p14:nvContentPartPr>
            <p14:xfrm>
              <a:off x="1676400" y="2520950"/>
              <a:ext cx="79375" cy="84138"/>
            </p14:xfrm>
          </p:contentPart>
        </mc:Choice>
        <mc:Fallback>
          <p:pic>
            <p:nvPicPr>
              <p:cNvPr id="43014" name="Ink 6"/>
              <p:cNvPicPr>
                <a:picLocks noRot="1" noChangeAspect="1" noEditPoints="1" noChangeArrowheads="1" noChangeShapeType="1"/>
              </p:cNvPicPr>
              <p:nvPr/>
            </p:nvPicPr>
            <p:blipFill>
              <a:blip r:embed="rId14"/>
              <a:stretch>
                <a:fillRect/>
              </a:stretch>
            </p:blipFill>
            <p:spPr>
              <a:xfrm>
                <a:off x="1669906" y="2514478"/>
                <a:ext cx="92364" cy="97082"/>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3015" name="Ink 7"/>
              <p14:cNvContentPartPr>
                <a14:cpLocks xmlns:a14="http://schemas.microsoft.com/office/drawing/2010/main" noRot="1" noChangeAspect="1" noEditPoints="1" noChangeArrowheads="1" noChangeShapeType="1"/>
              </p14:cNvContentPartPr>
              <p14:nvPr/>
            </p14:nvContentPartPr>
            <p14:xfrm>
              <a:off x="1889125" y="2444750"/>
              <a:ext cx="169863" cy="234950"/>
            </p14:xfrm>
          </p:contentPart>
        </mc:Choice>
        <mc:Fallback>
          <p:pic>
            <p:nvPicPr>
              <p:cNvPr id="43015" name="Ink 7"/>
              <p:cNvPicPr>
                <a:picLocks noRot="1" noChangeAspect="1" noEditPoints="1" noChangeArrowheads="1" noChangeShapeType="1"/>
              </p:cNvPicPr>
              <p:nvPr/>
            </p:nvPicPr>
            <p:blipFill>
              <a:blip r:embed="rId16"/>
              <a:stretch>
                <a:fillRect/>
              </a:stretch>
            </p:blipFill>
            <p:spPr>
              <a:xfrm>
                <a:off x="1882633" y="2438264"/>
                <a:ext cx="182846" cy="247923"/>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3016" name="Ink 8"/>
              <p14:cNvContentPartPr>
                <a14:cpLocks xmlns:a14="http://schemas.microsoft.com/office/drawing/2010/main" noRot="1" noChangeAspect="1" noEditPoints="1" noChangeArrowheads="1" noChangeShapeType="1"/>
              </p14:cNvContentPartPr>
              <p14:nvPr/>
            </p14:nvContentPartPr>
            <p14:xfrm>
              <a:off x="2632075" y="2563813"/>
              <a:ext cx="539750" cy="244475"/>
            </p14:xfrm>
          </p:contentPart>
        </mc:Choice>
        <mc:Fallback>
          <p:pic>
            <p:nvPicPr>
              <p:cNvPr id="43016" name="Ink 8"/>
              <p:cNvPicPr>
                <a:picLocks noRot="1" noChangeAspect="1" noEditPoints="1" noChangeArrowheads="1" noChangeShapeType="1"/>
              </p:cNvPicPr>
              <p:nvPr/>
            </p:nvPicPr>
            <p:blipFill>
              <a:blip r:embed="rId18"/>
              <a:stretch>
                <a:fillRect/>
              </a:stretch>
            </p:blipFill>
            <p:spPr>
              <a:xfrm>
                <a:off x="2625594" y="2557332"/>
                <a:ext cx="552713" cy="257437"/>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3017" name="Ink 9"/>
              <p14:cNvContentPartPr>
                <a14:cpLocks xmlns:a14="http://schemas.microsoft.com/office/drawing/2010/main" noRot="1" noChangeAspect="1" noEditPoints="1" noChangeArrowheads="1" noChangeShapeType="1"/>
              </p14:cNvContentPartPr>
              <p14:nvPr/>
            </p14:nvContentPartPr>
            <p14:xfrm>
              <a:off x="3379788" y="2519363"/>
              <a:ext cx="206375" cy="225425"/>
            </p14:xfrm>
          </p:contentPart>
        </mc:Choice>
        <mc:Fallback>
          <p:pic>
            <p:nvPicPr>
              <p:cNvPr id="43017" name="Ink 9"/>
              <p:cNvPicPr>
                <a:picLocks noRot="1" noChangeAspect="1" noEditPoints="1" noChangeArrowheads="1" noChangeShapeType="1"/>
              </p:cNvPicPr>
              <p:nvPr/>
            </p:nvPicPr>
            <p:blipFill>
              <a:blip r:embed="rId20"/>
              <a:stretch>
                <a:fillRect/>
              </a:stretch>
            </p:blipFill>
            <p:spPr>
              <a:xfrm>
                <a:off x="3373271" y="2512902"/>
                <a:ext cx="219409" cy="238347"/>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3018" name="Ink 10"/>
              <p14:cNvContentPartPr>
                <a14:cpLocks xmlns:a14="http://schemas.microsoft.com/office/drawing/2010/main" noRot="1" noChangeAspect="1" noEditPoints="1" noChangeArrowheads="1" noChangeShapeType="1"/>
              </p14:cNvContentPartPr>
              <p14:nvPr/>
            </p14:nvContentPartPr>
            <p14:xfrm>
              <a:off x="2644775" y="3057525"/>
              <a:ext cx="415925" cy="244475"/>
            </p14:xfrm>
          </p:contentPart>
        </mc:Choice>
        <mc:Fallback>
          <p:pic>
            <p:nvPicPr>
              <p:cNvPr id="43018" name="Ink 10"/>
              <p:cNvPicPr>
                <a:picLocks noRot="1" noChangeAspect="1" noEditPoints="1" noChangeArrowheads="1" noChangeShapeType="1"/>
              </p:cNvPicPr>
              <p:nvPr/>
            </p:nvPicPr>
            <p:blipFill>
              <a:blip r:embed="rId22"/>
              <a:stretch>
                <a:fillRect/>
              </a:stretch>
            </p:blipFill>
            <p:spPr>
              <a:xfrm>
                <a:off x="2638299" y="3051044"/>
                <a:ext cx="428878" cy="257437"/>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3019" name="Ink 11"/>
              <p14:cNvContentPartPr>
                <a14:cpLocks xmlns:a14="http://schemas.microsoft.com/office/drawing/2010/main" noRot="1" noChangeAspect="1" noEditPoints="1" noChangeArrowheads="1" noChangeShapeType="1"/>
              </p14:cNvContentPartPr>
              <p14:nvPr/>
            </p14:nvContentPartPr>
            <p14:xfrm>
              <a:off x="3216275" y="3106738"/>
              <a:ext cx="65088" cy="79375"/>
            </p14:xfrm>
          </p:contentPart>
        </mc:Choice>
        <mc:Fallback>
          <p:pic>
            <p:nvPicPr>
              <p:cNvPr id="43019" name="Ink 11"/>
              <p:cNvPicPr>
                <a:picLocks noRot="1" noChangeAspect="1" noEditPoints="1" noChangeArrowheads="1" noChangeShapeType="1"/>
              </p:cNvPicPr>
              <p:nvPr/>
            </p:nvPicPr>
            <p:blipFill>
              <a:blip r:embed="rId24"/>
              <a:stretch>
                <a:fillRect/>
              </a:stretch>
            </p:blipFill>
            <p:spPr>
              <a:xfrm>
                <a:off x="3209766" y="3100273"/>
                <a:ext cx="78106" cy="92305"/>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3020" name="Ink 12"/>
              <p14:cNvContentPartPr>
                <a14:cpLocks xmlns:a14="http://schemas.microsoft.com/office/drawing/2010/main" noRot="1" noChangeAspect="1" noEditPoints="1" noChangeArrowheads="1" noChangeShapeType="1"/>
              </p14:cNvContentPartPr>
              <p14:nvPr/>
            </p14:nvContentPartPr>
            <p14:xfrm>
              <a:off x="3546475" y="3011488"/>
              <a:ext cx="369888" cy="269875"/>
            </p14:xfrm>
          </p:contentPart>
        </mc:Choice>
        <mc:Fallback>
          <p:pic>
            <p:nvPicPr>
              <p:cNvPr id="43020" name="Ink 12"/>
              <p:cNvPicPr>
                <a:picLocks noRot="1" noChangeAspect="1" noEditPoints="1" noChangeArrowheads="1" noChangeShapeType="1"/>
              </p:cNvPicPr>
              <p:nvPr/>
            </p:nvPicPr>
            <p:blipFill>
              <a:blip r:embed="rId26"/>
              <a:stretch>
                <a:fillRect/>
              </a:stretch>
            </p:blipFill>
            <p:spPr>
              <a:xfrm>
                <a:off x="3539986" y="3005002"/>
                <a:ext cx="382867" cy="282846"/>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3021" name="Ink 13"/>
              <p14:cNvContentPartPr>
                <a14:cpLocks xmlns:a14="http://schemas.microsoft.com/office/drawing/2010/main" noRot="1" noChangeAspect="1" noEditPoints="1" noChangeArrowheads="1" noChangeShapeType="1"/>
              </p14:cNvContentPartPr>
              <p14:nvPr/>
            </p14:nvContentPartPr>
            <p14:xfrm>
              <a:off x="4116388" y="3035300"/>
              <a:ext cx="441325" cy="246063"/>
            </p14:xfrm>
          </p:contentPart>
        </mc:Choice>
        <mc:Fallback>
          <p:pic>
            <p:nvPicPr>
              <p:cNvPr id="43021" name="Ink 13"/>
              <p:cNvPicPr>
                <a:picLocks noRot="1" noChangeAspect="1" noEditPoints="1" noChangeArrowheads="1" noChangeShapeType="1"/>
              </p:cNvPicPr>
              <p:nvPr/>
            </p:nvPicPr>
            <p:blipFill>
              <a:blip r:embed="rId28"/>
              <a:stretch>
                <a:fillRect/>
              </a:stretch>
            </p:blipFill>
            <p:spPr>
              <a:xfrm>
                <a:off x="4109909" y="3028825"/>
                <a:ext cx="454284" cy="259014"/>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3022" name="Ink 14"/>
              <p14:cNvContentPartPr>
                <a14:cpLocks xmlns:a14="http://schemas.microsoft.com/office/drawing/2010/main" noRot="1" noChangeAspect="1" noEditPoints="1" noChangeArrowheads="1" noChangeShapeType="1"/>
              </p14:cNvContentPartPr>
              <p14:nvPr/>
            </p14:nvContentPartPr>
            <p14:xfrm>
              <a:off x="1031875" y="3719513"/>
              <a:ext cx="382588" cy="315912"/>
            </p14:xfrm>
          </p:contentPart>
        </mc:Choice>
        <mc:Fallback>
          <p:pic>
            <p:nvPicPr>
              <p:cNvPr id="43022" name="Ink 14"/>
              <p:cNvPicPr>
                <a:picLocks noRot="1" noChangeAspect="1" noEditPoints="1" noChangeArrowheads="1" noChangeShapeType="1"/>
              </p:cNvPicPr>
              <p:nvPr/>
            </p:nvPicPr>
            <p:blipFill>
              <a:blip r:embed="rId30"/>
              <a:stretch>
                <a:fillRect/>
              </a:stretch>
            </p:blipFill>
            <p:spPr>
              <a:xfrm>
                <a:off x="1025397" y="3713036"/>
                <a:ext cx="395545" cy="328865"/>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3023" name="Ink 15"/>
              <p14:cNvContentPartPr>
                <a14:cpLocks xmlns:a14="http://schemas.microsoft.com/office/drawing/2010/main" noRot="1" noChangeAspect="1" noEditPoints="1" noChangeArrowheads="1" noChangeShapeType="1"/>
              </p14:cNvContentPartPr>
              <p14:nvPr/>
            </p14:nvContentPartPr>
            <p14:xfrm>
              <a:off x="1708150" y="3770313"/>
              <a:ext cx="115888" cy="90487"/>
            </p14:xfrm>
          </p:contentPart>
        </mc:Choice>
        <mc:Fallback>
          <p:pic>
            <p:nvPicPr>
              <p:cNvPr id="43023" name="Ink 15"/>
              <p:cNvPicPr>
                <a:picLocks noRot="1" noChangeAspect="1" noEditPoints="1" noChangeArrowheads="1" noChangeShapeType="1"/>
              </p:cNvPicPr>
              <p:nvPr/>
            </p:nvPicPr>
            <p:blipFill>
              <a:blip r:embed="rId32"/>
              <a:stretch>
                <a:fillRect/>
              </a:stretch>
            </p:blipFill>
            <p:spPr>
              <a:xfrm>
                <a:off x="1701672" y="3763824"/>
                <a:ext cx="128844" cy="103465"/>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3024" name="Ink 16"/>
              <p14:cNvContentPartPr>
                <a14:cpLocks xmlns:a14="http://schemas.microsoft.com/office/drawing/2010/main" noRot="1" noChangeAspect="1" noEditPoints="1" noChangeArrowheads="1" noChangeShapeType="1"/>
              </p14:cNvContentPartPr>
              <p14:nvPr/>
            </p14:nvContentPartPr>
            <p14:xfrm>
              <a:off x="2159000" y="3684588"/>
              <a:ext cx="201613" cy="280987"/>
            </p14:xfrm>
          </p:contentPart>
        </mc:Choice>
        <mc:Fallback>
          <p:pic>
            <p:nvPicPr>
              <p:cNvPr id="43024" name="Ink 16"/>
              <p:cNvPicPr>
                <a:picLocks noRot="1" noChangeAspect="1" noEditPoints="1" noChangeArrowheads="1" noChangeShapeType="1"/>
              </p:cNvPicPr>
              <p:nvPr/>
            </p:nvPicPr>
            <p:blipFill>
              <a:blip r:embed="rId34"/>
              <a:stretch>
                <a:fillRect/>
              </a:stretch>
            </p:blipFill>
            <p:spPr>
              <a:xfrm>
                <a:off x="2152531" y="3678095"/>
                <a:ext cx="214551" cy="293972"/>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3025" name="Ink 17"/>
              <p14:cNvContentPartPr>
                <a14:cpLocks xmlns:a14="http://schemas.microsoft.com/office/drawing/2010/main" noRot="1" noChangeAspect="1" noEditPoints="1" noChangeArrowheads="1" noChangeShapeType="1"/>
              </p14:cNvContentPartPr>
              <p14:nvPr/>
            </p14:nvContentPartPr>
            <p14:xfrm>
              <a:off x="2624138" y="3783013"/>
              <a:ext cx="107950" cy="139700"/>
            </p14:xfrm>
          </p:contentPart>
        </mc:Choice>
        <mc:Fallback>
          <p:pic>
            <p:nvPicPr>
              <p:cNvPr id="43025" name="Ink 17"/>
              <p:cNvPicPr>
                <a:picLocks noRot="1" noChangeAspect="1" noEditPoints="1" noChangeArrowheads="1" noChangeShapeType="1"/>
              </p:cNvPicPr>
              <p:nvPr/>
            </p:nvPicPr>
            <p:blipFill>
              <a:blip r:embed="rId36"/>
              <a:stretch>
                <a:fillRect/>
              </a:stretch>
            </p:blipFill>
            <p:spPr>
              <a:xfrm>
                <a:off x="2617661" y="3776532"/>
                <a:ext cx="120904" cy="152662"/>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3026" name="Ink 18"/>
              <p14:cNvContentPartPr>
                <a14:cpLocks xmlns:a14="http://schemas.microsoft.com/office/drawing/2010/main" noRot="1" noChangeAspect="1" noEditPoints="1" noChangeArrowheads="1" noChangeShapeType="1"/>
              </p14:cNvContentPartPr>
              <p14:nvPr/>
            </p14:nvContentPartPr>
            <p14:xfrm>
              <a:off x="3049588" y="3732213"/>
              <a:ext cx="293687" cy="296862"/>
            </p14:xfrm>
          </p:contentPart>
        </mc:Choice>
        <mc:Fallback>
          <p:pic>
            <p:nvPicPr>
              <p:cNvPr id="43026" name="Ink 18"/>
              <p:cNvPicPr>
                <a:picLocks noRot="1" noChangeAspect="1" noEditPoints="1" noChangeArrowheads="1" noChangeShapeType="1"/>
              </p:cNvPicPr>
              <p:nvPr/>
            </p:nvPicPr>
            <p:blipFill>
              <a:blip r:embed="rId38"/>
              <a:stretch>
                <a:fillRect/>
              </a:stretch>
            </p:blipFill>
            <p:spPr>
              <a:xfrm>
                <a:off x="3043110" y="3725744"/>
                <a:ext cx="306644" cy="3098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3027" name="Ink 19"/>
              <p14:cNvContentPartPr>
                <a14:cpLocks xmlns:a14="http://schemas.microsoft.com/office/drawing/2010/main" noRot="1" noChangeAspect="1" noEditPoints="1" noChangeArrowheads="1" noChangeShapeType="1"/>
              </p14:cNvContentPartPr>
              <p14:nvPr/>
            </p14:nvContentPartPr>
            <p14:xfrm>
              <a:off x="3552825" y="3557588"/>
              <a:ext cx="190500" cy="428625"/>
            </p14:xfrm>
          </p:contentPart>
        </mc:Choice>
        <mc:Fallback>
          <p:pic>
            <p:nvPicPr>
              <p:cNvPr id="43027" name="Ink 19"/>
              <p:cNvPicPr>
                <a:picLocks noRot="1" noChangeAspect="1" noEditPoints="1" noChangeArrowheads="1" noChangeShapeType="1"/>
              </p:cNvPicPr>
              <p:nvPr/>
            </p:nvPicPr>
            <p:blipFill>
              <a:blip r:embed="rId40"/>
              <a:stretch>
                <a:fillRect/>
              </a:stretch>
            </p:blipFill>
            <p:spPr>
              <a:xfrm>
                <a:off x="3546355" y="3551105"/>
                <a:ext cx="203440" cy="441592"/>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3028" name="Ink 20"/>
              <p14:cNvContentPartPr>
                <a14:cpLocks xmlns:a14="http://schemas.microsoft.com/office/drawing/2010/main" noRot="1" noChangeAspect="1" noEditPoints="1" noChangeArrowheads="1" noChangeShapeType="1"/>
              </p14:cNvContentPartPr>
              <p14:nvPr/>
            </p14:nvContentPartPr>
            <p14:xfrm>
              <a:off x="1023938" y="4338638"/>
              <a:ext cx="581025" cy="293687"/>
            </p14:xfrm>
          </p:contentPart>
        </mc:Choice>
        <mc:Fallback>
          <p:pic>
            <p:nvPicPr>
              <p:cNvPr id="43028" name="Ink 20"/>
              <p:cNvPicPr>
                <a:picLocks noRot="1" noChangeAspect="1" noEditPoints="1" noChangeArrowheads="1" noChangeShapeType="1"/>
              </p:cNvPicPr>
              <p:nvPr/>
            </p:nvPicPr>
            <p:blipFill>
              <a:blip r:embed="rId42"/>
              <a:stretch>
                <a:fillRect/>
              </a:stretch>
            </p:blipFill>
            <p:spPr>
              <a:xfrm>
                <a:off x="1017458" y="4332175"/>
                <a:ext cx="593985" cy="306612"/>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3029" name="Ink 21"/>
              <p14:cNvContentPartPr>
                <a14:cpLocks xmlns:a14="http://schemas.microsoft.com/office/drawing/2010/main" noRot="1" noChangeAspect="1" noEditPoints="1" noChangeArrowheads="1" noChangeShapeType="1"/>
              </p14:cNvContentPartPr>
              <p14:nvPr/>
            </p14:nvContentPartPr>
            <p14:xfrm>
              <a:off x="1870075" y="4408488"/>
              <a:ext cx="109538" cy="88900"/>
            </p14:xfrm>
          </p:contentPart>
        </mc:Choice>
        <mc:Fallback>
          <p:pic>
            <p:nvPicPr>
              <p:cNvPr id="43029" name="Ink 21"/>
              <p:cNvPicPr>
                <a:picLocks noRot="1" noChangeAspect="1" noEditPoints="1" noChangeArrowheads="1" noChangeShapeType="1"/>
              </p:cNvPicPr>
              <p:nvPr/>
            </p:nvPicPr>
            <p:blipFill>
              <a:blip r:embed="rId44"/>
              <a:stretch>
                <a:fillRect/>
              </a:stretch>
            </p:blipFill>
            <p:spPr>
              <a:xfrm>
                <a:off x="1863589" y="4402009"/>
                <a:ext cx="122510" cy="101857"/>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3030" name="Ink 22"/>
              <p14:cNvContentPartPr>
                <a14:cpLocks xmlns:a14="http://schemas.microsoft.com/office/drawing/2010/main" noRot="1" noChangeAspect="1" noEditPoints="1" noChangeArrowheads="1" noChangeShapeType="1"/>
              </p14:cNvContentPartPr>
              <p14:nvPr/>
            </p14:nvContentPartPr>
            <p14:xfrm>
              <a:off x="2259013" y="4310063"/>
              <a:ext cx="273050" cy="357187"/>
            </p14:xfrm>
          </p:contentPart>
        </mc:Choice>
        <mc:Fallback>
          <p:pic>
            <p:nvPicPr>
              <p:cNvPr id="43030" name="Ink 22"/>
              <p:cNvPicPr>
                <a:picLocks noRot="1" noChangeAspect="1" noEditPoints="1" noChangeArrowheads="1" noChangeShapeType="1"/>
              </p:cNvPicPr>
              <p:nvPr/>
            </p:nvPicPr>
            <p:blipFill>
              <a:blip r:embed="rId46"/>
              <a:stretch>
                <a:fillRect/>
              </a:stretch>
            </p:blipFill>
            <p:spPr>
              <a:xfrm>
                <a:off x="2252529" y="4303595"/>
                <a:ext cx="286018" cy="370123"/>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3031" name="Ink 23"/>
              <p14:cNvContentPartPr>
                <a14:cpLocks xmlns:a14="http://schemas.microsoft.com/office/drawing/2010/main" noRot="1" noChangeAspect="1" noEditPoints="1" noChangeArrowheads="1" noChangeShapeType="1"/>
              </p14:cNvContentPartPr>
              <p14:nvPr/>
            </p14:nvContentPartPr>
            <p14:xfrm>
              <a:off x="2811463" y="4468813"/>
              <a:ext cx="206375" cy="23812"/>
            </p14:xfrm>
          </p:contentPart>
        </mc:Choice>
        <mc:Fallback>
          <p:pic>
            <p:nvPicPr>
              <p:cNvPr id="43031" name="Ink 23"/>
              <p:cNvPicPr>
                <a:picLocks noRot="1" noChangeAspect="1" noEditPoints="1" noChangeArrowheads="1" noChangeShapeType="1"/>
              </p:cNvPicPr>
              <p:nvPr/>
            </p:nvPicPr>
            <p:blipFill>
              <a:blip r:embed="rId48"/>
              <a:stretch>
                <a:fillRect/>
              </a:stretch>
            </p:blipFill>
            <p:spPr>
              <a:xfrm>
                <a:off x="2804980" y="4462416"/>
                <a:ext cx="219341" cy="36607"/>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3032" name="Ink 24"/>
              <p14:cNvContentPartPr>
                <a14:cpLocks xmlns:a14="http://schemas.microsoft.com/office/drawing/2010/main" noRot="1" noChangeAspect="1" noEditPoints="1" noChangeArrowheads="1" noChangeShapeType="1"/>
              </p14:cNvContentPartPr>
              <p14:nvPr/>
            </p14:nvContentPartPr>
            <p14:xfrm>
              <a:off x="3308350" y="4391025"/>
              <a:ext cx="414338" cy="292100"/>
            </p14:xfrm>
          </p:contentPart>
        </mc:Choice>
        <mc:Fallback>
          <p:pic>
            <p:nvPicPr>
              <p:cNvPr id="43032" name="Ink 24"/>
              <p:cNvPicPr>
                <a:picLocks noRot="1" noChangeAspect="1" noEditPoints="1" noChangeArrowheads="1" noChangeShapeType="1"/>
              </p:cNvPicPr>
              <p:nvPr/>
            </p:nvPicPr>
            <p:blipFill>
              <a:blip r:embed="rId50"/>
              <a:stretch>
                <a:fillRect/>
              </a:stretch>
            </p:blipFill>
            <p:spPr>
              <a:xfrm>
                <a:off x="3301870" y="4384542"/>
                <a:ext cx="427297" cy="305066"/>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3033" name="Ink 25"/>
              <p14:cNvContentPartPr>
                <a14:cpLocks xmlns:a14="http://schemas.microsoft.com/office/drawing/2010/main" noRot="1" noChangeAspect="1" noEditPoints="1" noChangeArrowheads="1" noChangeShapeType="1"/>
              </p14:cNvContentPartPr>
              <p14:nvPr/>
            </p14:nvContentPartPr>
            <p14:xfrm>
              <a:off x="3946525" y="4297363"/>
              <a:ext cx="142875" cy="346075"/>
            </p14:xfrm>
          </p:contentPart>
        </mc:Choice>
        <mc:Fallback>
          <p:pic>
            <p:nvPicPr>
              <p:cNvPr id="43033" name="Ink 25"/>
              <p:cNvPicPr>
                <a:picLocks noRot="1" noChangeAspect="1" noEditPoints="1" noChangeArrowheads="1" noChangeShapeType="1"/>
              </p:cNvPicPr>
              <p:nvPr/>
            </p:nvPicPr>
            <p:blipFill>
              <a:blip r:embed="rId52"/>
              <a:stretch>
                <a:fillRect/>
              </a:stretch>
            </p:blipFill>
            <p:spPr>
              <a:xfrm>
                <a:off x="3940063" y="4290888"/>
                <a:ext cx="155798" cy="359026"/>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3034" name="Ink 26"/>
              <p14:cNvContentPartPr>
                <a14:cpLocks xmlns:a14="http://schemas.microsoft.com/office/drawing/2010/main" noRot="1" noChangeAspect="1" noEditPoints="1" noChangeArrowheads="1" noChangeShapeType="1"/>
              </p14:cNvContentPartPr>
              <p14:nvPr/>
            </p14:nvContentPartPr>
            <p14:xfrm>
              <a:off x="576263" y="4870450"/>
              <a:ext cx="830262" cy="427038"/>
            </p14:xfrm>
          </p:contentPart>
        </mc:Choice>
        <mc:Fallback>
          <p:pic>
            <p:nvPicPr>
              <p:cNvPr id="43034" name="Ink 26"/>
              <p:cNvPicPr>
                <a:picLocks noRot="1" noChangeAspect="1" noEditPoints="1" noChangeArrowheads="1" noChangeShapeType="1"/>
              </p:cNvPicPr>
              <p:nvPr/>
            </p:nvPicPr>
            <p:blipFill>
              <a:blip r:embed="rId54"/>
              <a:stretch>
                <a:fillRect/>
              </a:stretch>
            </p:blipFill>
            <p:spPr>
              <a:xfrm>
                <a:off x="569782" y="4863969"/>
                <a:ext cx="843224" cy="4400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3035" name="Ink 27"/>
              <p14:cNvContentPartPr>
                <a14:cpLocks xmlns:a14="http://schemas.microsoft.com/office/drawing/2010/main" noRot="1" noChangeAspect="1" noEditPoints="1" noChangeArrowheads="1" noChangeShapeType="1"/>
              </p14:cNvContentPartPr>
              <p14:nvPr/>
            </p14:nvContentPartPr>
            <p14:xfrm>
              <a:off x="1887538" y="4872038"/>
              <a:ext cx="450850" cy="377825"/>
            </p14:xfrm>
          </p:contentPart>
        </mc:Choice>
        <mc:Fallback>
          <p:pic>
            <p:nvPicPr>
              <p:cNvPr id="43035" name="Ink 27"/>
              <p:cNvPicPr>
                <a:picLocks noRot="1" noChangeAspect="1" noEditPoints="1" noChangeArrowheads="1" noChangeShapeType="1"/>
              </p:cNvPicPr>
              <p:nvPr/>
            </p:nvPicPr>
            <p:blipFill>
              <a:blip r:embed="rId56"/>
              <a:stretch>
                <a:fillRect/>
              </a:stretch>
            </p:blipFill>
            <p:spPr>
              <a:xfrm>
                <a:off x="1881056" y="4865561"/>
                <a:ext cx="463814" cy="390779"/>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3036" name="Ink 28"/>
              <p14:cNvContentPartPr>
                <a14:cpLocks xmlns:a14="http://schemas.microsoft.com/office/drawing/2010/main" noRot="1" noChangeAspect="1" noEditPoints="1" noChangeArrowheads="1" noChangeShapeType="1"/>
              </p14:cNvContentPartPr>
              <p14:nvPr/>
            </p14:nvContentPartPr>
            <p14:xfrm>
              <a:off x="2465388" y="5083175"/>
              <a:ext cx="212725" cy="400050"/>
            </p14:xfrm>
          </p:contentPart>
        </mc:Choice>
        <mc:Fallback>
          <p:pic>
            <p:nvPicPr>
              <p:cNvPr id="43036" name="Ink 28"/>
              <p:cNvPicPr>
                <a:picLocks noRot="1" noChangeAspect="1" noEditPoints="1" noChangeArrowheads="1" noChangeShapeType="1"/>
              </p:cNvPicPr>
              <p:nvPr/>
            </p:nvPicPr>
            <p:blipFill>
              <a:blip r:embed="rId58"/>
              <a:stretch>
                <a:fillRect/>
              </a:stretch>
            </p:blipFill>
            <p:spPr>
              <a:xfrm>
                <a:off x="2458809" y="5076694"/>
                <a:ext cx="225883" cy="413013"/>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3037" name="Ink 29"/>
              <p14:cNvContentPartPr>
                <a14:cpLocks xmlns:a14="http://schemas.microsoft.com/office/drawing/2010/main" noRot="1" noChangeAspect="1" noEditPoints="1" noChangeArrowheads="1" noChangeShapeType="1"/>
              </p14:cNvContentPartPr>
              <p14:nvPr/>
            </p14:nvContentPartPr>
            <p14:xfrm>
              <a:off x="2933700" y="4991100"/>
              <a:ext cx="939800" cy="420688"/>
            </p14:xfrm>
          </p:contentPart>
        </mc:Choice>
        <mc:Fallback>
          <p:pic>
            <p:nvPicPr>
              <p:cNvPr id="43037" name="Ink 29"/>
              <p:cNvPicPr>
                <a:picLocks noRot="1" noChangeAspect="1" noEditPoints="1" noChangeArrowheads="1" noChangeShapeType="1"/>
              </p:cNvPicPr>
              <p:nvPr/>
            </p:nvPicPr>
            <p:blipFill>
              <a:blip r:embed="rId60"/>
              <a:stretch>
                <a:fillRect/>
              </a:stretch>
            </p:blipFill>
            <p:spPr>
              <a:xfrm>
                <a:off x="2927221" y="4984561"/>
                <a:ext cx="952758" cy="433766"/>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3038" name="Ink 30"/>
              <p14:cNvContentPartPr>
                <a14:cpLocks xmlns:a14="http://schemas.microsoft.com/office/drawing/2010/main" noRot="1" noChangeAspect="1" noEditPoints="1" noChangeArrowheads="1" noChangeShapeType="1"/>
              </p14:cNvContentPartPr>
              <p14:nvPr/>
            </p14:nvContentPartPr>
            <p14:xfrm>
              <a:off x="4295775" y="5089525"/>
              <a:ext cx="315913" cy="285750"/>
            </p14:xfrm>
          </p:contentPart>
        </mc:Choice>
        <mc:Fallback>
          <p:pic>
            <p:nvPicPr>
              <p:cNvPr id="43038" name="Ink 30"/>
              <p:cNvPicPr>
                <a:picLocks noRot="1" noChangeAspect="1" noEditPoints="1" noChangeArrowheads="1" noChangeShapeType="1"/>
              </p:cNvPicPr>
              <p:nvPr/>
            </p:nvPicPr>
            <p:blipFill>
              <a:blip r:embed="rId62"/>
              <a:stretch>
                <a:fillRect/>
              </a:stretch>
            </p:blipFill>
            <p:spPr>
              <a:xfrm>
                <a:off x="4289298" y="5083047"/>
                <a:ext cx="328866" cy="298706"/>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3039" name="Ink 31"/>
              <p14:cNvContentPartPr>
                <a14:cpLocks xmlns:a14="http://schemas.microsoft.com/office/drawing/2010/main" noRot="1" noChangeAspect="1" noEditPoints="1" noChangeArrowheads="1" noChangeShapeType="1"/>
              </p14:cNvContentPartPr>
              <p14:nvPr/>
            </p14:nvContentPartPr>
            <p14:xfrm>
              <a:off x="4776788" y="5113338"/>
              <a:ext cx="103187" cy="92075"/>
            </p14:xfrm>
          </p:contentPart>
        </mc:Choice>
        <mc:Fallback>
          <p:pic>
            <p:nvPicPr>
              <p:cNvPr id="43039" name="Ink 31"/>
              <p:cNvPicPr>
                <a:picLocks noRot="1" noChangeAspect="1" noEditPoints="1" noChangeArrowheads="1" noChangeShapeType="1"/>
              </p:cNvPicPr>
              <p:nvPr/>
            </p:nvPicPr>
            <p:blipFill>
              <a:blip r:embed="rId64"/>
              <a:stretch>
                <a:fillRect/>
              </a:stretch>
            </p:blipFill>
            <p:spPr>
              <a:xfrm>
                <a:off x="4770316" y="5106864"/>
                <a:ext cx="116130" cy="105023"/>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3040" name="Ink 32"/>
              <p14:cNvContentPartPr>
                <a14:cpLocks xmlns:a14="http://schemas.microsoft.com/office/drawing/2010/main" noRot="1" noChangeAspect="1" noEditPoints="1" noChangeArrowheads="1" noChangeShapeType="1"/>
              </p14:cNvContentPartPr>
              <p14:nvPr/>
            </p14:nvContentPartPr>
            <p14:xfrm>
              <a:off x="5067300" y="5041900"/>
              <a:ext cx="419100" cy="222250"/>
            </p14:xfrm>
          </p:contentPart>
        </mc:Choice>
        <mc:Fallback>
          <p:pic>
            <p:nvPicPr>
              <p:cNvPr id="43040" name="Ink 32"/>
              <p:cNvPicPr>
                <a:picLocks noRot="1" noChangeAspect="1" noEditPoints="1" noChangeArrowheads="1" noChangeShapeType="1"/>
              </p:cNvPicPr>
              <p:nvPr/>
            </p:nvPicPr>
            <p:blipFill>
              <a:blip r:embed="rId66"/>
              <a:stretch>
                <a:fillRect/>
              </a:stretch>
            </p:blipFill>
            <p:spPr>
              <a:xfrm>
                <a:off x="5060819" y="5035416"/>
                <a:ext cx="432062" cy="235218"/>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3041" name="Ink 33"/>
              <p14:cNvContentPartPr>
                <a14:cpLocks xmlns:a14="http://schemas.microsoft.com/office/drawing/2010/main" noRot="1" noChangeAspect="1" noEditPoints="1" noChangeArrowheads="1" noChangeShapeType="1"/>
              </p14:cNvContentPartPr>
              <p14:nvPr/>
            </p14:nvContentPartPr>
            <p14:xfrm>
              <a:off x="1460500" y="5876925"/>
              <a:ext cx="377825" cy="384175"/>
            </p14:xfrm>
          </p:contentPart>
        </mc:Choice>
        <mc:Fallback>
          <p:pic>
            <p:nvPicPr>
              <p:cNvPr id="43041" name="Ink 33"/>
              <p:cNvPicPr>
                <a:picLocks noRot="1" noChangeAspect="1" noEditPoints="1" noChangeArrowheads="1" noChangeShapeType="1"/>
              </p:cNvPicPr>
              <p:nvPr/>
            </p:nvPicPr>
            <p:blipFill>
              <a:blip r:embed="rId68"/>
              <a:stretch>
                <a:fillRect/>
              </a:stretch>
            </p:blipFill>
            <p:spPr>
              <a:xfrm>
                <a:off x="1454023" y="5870444"/>
                <a:ext cx="390779" cy="397137"/>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042" name="Ink 34"/>
              <p14:cNvContentPartPr>
                <a14:cpLocks xmlns:a14="http://schemas.microsoft.com/office/drawing/2010/main" noRot="1" noChangeAspect="1" noEditPoints="1" noChangeArrowheads="1" noChangeShapeType="1"/>
              </p14:cNvContentPartPr>
              <p14:nvPr/>
            </p14:nvContentPartPr>
            <p14:xfrm>
              <a:off x="1997075" y="5678488"/>
              <a:ext cx="195263" cy="393700"/>
            </p14:xfrm>
          </p:contentPart>
        </mc:Choice>
        <mc:Fallback>
          <p:pic>
            <p:nvPicPr>
              <p:cNvPr id="43042" name="Ink 34"/>
              <p:cNvPicPr>
                <a:picLocks noRot="1" noChangeAspect="1" noEditPoints="1" noChangeArrowheads="1" noChangeShapeType="1"/>
              </p:cNvPicPr>
              <p:nvPr/>
            </p:nvPicPr>
            <p:blipFill>
              <a:blip r:embed="rId70"/>
              <a:stretch>
                <a:fillRect/>
              </a:stretch>
            </p:blipFill>
            <p:spPr>
              <a:xfrm>
                <a:off x="1990590" y="5672004"/>
                <a:ext cx="208232" cy="406667"/>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3043" name="Ink 35"/>
              <p14:cNvContentPartPr>
                <a14:cpLocks xmlns:a14="http://schemas.microsoft.com/office/drawing/2010/main" noRot="1" noChangeAspect="1" noEditPoints="1" noChangeArrowheads="1" noChangeShapeType="1"/>
              </p14:cNvContentPartPr>
              <p14:nvPr/>
            </p14:nvContentPartPr>
            <p14:xfrm>
              <a:off x="2505075" y="5880100"/>
              <a:ext cx="92075" cy="68263"/>
            </p14:xfrm>
          </p:contentPart>
        </mc:Choice>
        <mc:Fallback>
          <p:pic>
            <p:nvPicPr>
              <p:cNvPr id="43043" name="Ink 35"/>
              <p:cNvPicPr>
                <a:picLocks noRot="1" noChangeAspect="1" noEditPoints="1" noChangeArrowheads="1" noChangeShapeType="1"/>
              </p:cNvPicPr>
              <p:nvPr/>
            </p:nvPicPr>
            <p:blipFill>
              <a:blip r:embed="rId72"/>
              <a:stretch>
                <a:fillRect/>
              </a:stretch>
            </p:blipFill>
            <p:spPr>
              <a:xfrm>
                <a:off x="2498601" y="5873633"/>
                <a:ext cx="105023" cy="81197"/>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3044" name="Ink 36"/>
              <p14:cNvContentPartPr>
                <a14:cpLocks xmlns:a14="http://schemas.microsoft.com/office/drawing/2010/main" noRot="1" noChangeAspect="1" noEditPoints="1" noChangeArrowheads="1" noChangeShapeType="1"/>
              </p14:cNvContentPartPr>
              <p14:nvPr/>
            </p14:nvContentPartPr>
            <p14:xfrm>
              <a:off x="2882900" y="5684838"/>
              <a:ext cx="228600" cy="395287"/>
            </p14:xfrm>
          </p:contentPart>
        </mc:Choice>
        <mc:Fallback>
          <p:pic>
            <p:nvPicPr>
              <p:cNvPr id="43044" name="Ink 36"/>
              <p:cNvPicPr>
                <a:picLocks noRot="1" noChangeAspect="1" noEditPoints="1" noChangeArrowheads="1" noChangeShapeType="1"/>
              </p:cNvPicPr>
              <p:nvPr/>
            </p:nvPicPr>
            <p:blipFill>
              <a:blip r:embed="rId74"/>
              <a:stretch>
                <a:fillRect/>
              </a:stretch>
            </p:blipFill>
            <p:spPr>
              <a:xfrm>
                <a:off x="2876420" y="5678381"/>
                <a:ext cx="241560" cy="4082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3045" name="Ink 37"/>
              <p14:cNvContentPartPr>
                <a14:cpLocks xmlns:a14="http://schemas.microsoft.com/office/drawing/2010/main" noRot="1" noChangeAspect="1" noEditPoints="1" noChangeArrowheads="1" noChangeShapeType="1"/>
              </p14:cNvContentPartPr>
              <p14:nvPr/>
            </p14:nvContentPartPr>
            <p14:xfrm>
              <a:off x="3267075" y="5861050"/>
              <a:ext cx="179388" cy="44450"/>
            </p14:xfrm>
          </p:contentPart>
        </mc:Choice>
        <mc:Fallback>
          <p:pic>
            <p:nvPicPr>
              <p:cNvPr id="43045" name="Ink 37"/>
              <p:cNvPicPr>
                <a:picLocks noRot="1" noChangeAspect="1" noEditPoints="1" noChangeArrowheads="1" noChangeShapeType="1"/>
              </p:cNvPicPr>
              <p:nvPr/>
            </p:nvPicPr>
            <p:blipFill>
              <a:blip r:embed="rId76"/>
              <a:stretch>
                <a:fillRect/>
              </a:stretch>
            </p:blipFill>
            <p:spPr>
              <a:xfrm>
                <a:off x="3260591" y="5854545"/>
                <a:ext cx="192356" cy="574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3046" name="Ink 38"/>
              <p14:cNvContentPartPr>
                <a14:cpLocks xmlns:a14="http://schemas.microsoft.com/office/drawing/2010/main" noRot="1" noChangeAspect="1" noEditPoints="1" noChangeArrowheads="1" noChangeShapeType="1"/>
              </p14:cNvContentPartPr>
              <p14:nvPr/>
            </p14:nvContentPartPr>
            <p14:xfrm>
              <a:off x="3641725" y="5805488"/>
              <a:ext cx="350838" cy="282575"/>
            </p14:xfrm>
          </p:contentPart>
        </mc:Choice>
        <mc:Fallback>
          <p:pic>
            <p:nvPicPr>
              <p:cNvPr id="43046" name="Ink 38"/>
              <p:cNvPicPr>
                <a:picLocks noRot="1" noChangeAspect="1" noEditPoints="1" noChangeArrowheads="1" noChangeShapeType="1"/>
              </p:cNvPicPr>
              <p:nvPr/>
            </p:nvPicPr>
            <p:blipFill>
              <a:blip r:embed="rId78"/>
              <a:stretch>
                <a:fillRect/>
              </a:stretch>
            </p:blipFill>
            <p:spPr>
              <a:xfrm>
                <a:off x="3635274" y="5799009"/>
                <a:ext cx="363739" cy="295534"/>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3047" name="Ink 39"/>
              <p14:cNvContentPartPr>
                <a14:cpLocks xmlns:a14="http://schemas.microsoft.com/office/drawing/2010/main" noRot="1" noChangeAspect="1" noEditPoints="1" noChangeArrowheads="1" noChangeShapeType="1"/>
              </p14:cNvContentPartPr>
              <p14:nvPr/>
            </p14:nvContentPartPr>
            <p14:xfrm>
              <a:off x="4192588" y="5637213"/>
              <a:ext cx="182562" cy="387350"/>
            </p14:xfrm>
          </p:contentPart>
        </mc:Choice>
        <mc:Fallback>
          <p:pic>
            <p:nvPicPr>
              <p:cNvPr id="43047" name="Ink 39"/>
              <p:cNvPicPr>
                <a:picLocks noRot="1" noChangeAspect="1" noEditPoints="1" noChangeArrowheads="1" noChangeShapeType="1"/>
              </p:cNvPicPr>
              <p:nvPr/>
            </p:nvPicPr>
            <p:blipFill>
              <a:blip r:embed="rId80"/>
              <a:stretch>
                <a:fillRect/>
              </a:stretch>
            </p:blipFill>
            <p:spPr>
              <a:xfrm>
                <a:off x="4186107" y="5630727"/>
                <a:ext cx="195525" cy="400322"/>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3048" name="Ink 40"/>
              <p14:cNvContentPartPr>
                <a14:cpLocks xmlns:a14="http://schemas.microsoft.com/office/drawing/2010/main" noRot="1" noChangeAspect="1" noEditPoints="1" noChangeArrowheads="1" noChangeShapeType="1"/>
              </p14:cNvContentPartPr>
              <p14:nvPr/>
            </p14:nvContentPartPr>
            <p14:xfrm>
              <a:off x="6861175" y="2611438"/>
              <a:ext cx="592138" cy="515937"/>
            </p14:xfrm>
          </p:contentPart>
        </mc:Choice>
        <mc:Fallback>
          <p:pic>
            <p:nvPicPr>
              <p:cNvPr id="43048" name="Ink 40"/>
              <p:cNvPicPr>
                <a:picLocks noRot="1" noChangeAspect="1" noEditPoints="1" noChangeArrowheads="1" noChangeShapeType="1"/>
              </p:cNvPicPr>
              <p:nvPr/>
            </p:nvPicPr>
            <p:blipFill>
              <a:blip r:embed="rId82"/>
              <a:stretch>
                <a:fillRect/>
              </a:stretch>
            </p:blipFill>
            <p:spPr>
              <a:xfrm>
                <a:off x="6854696" y="2604957"/>
                <a:ext cx="605097" cy="528898"/>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3049" name="Ink 41"/>
              <p14:cNvContentPartPr>
                <a14:cpLocks xmlns:a14="http://schemas.microsoft.com/office/drawing/2010/main" noRot="1" noChangeAspect="1" noEditPoints="1" noChangeArrowheads="1" noChangeShapeType="1"/>
              </p14:cNvContentPartPr>
              <p14:nvPr/>
            </p14:nvContentPartPr>
            <p14:xfrm>
              <a:off x="7869238" y="2763838"/>
              <a:ext cx="122237" cy="168275"/>
            </p14:xfrm>
          </p:contentPart>
        </mc:Choice>
        <mc:Fallback>
          <p:pic>
            <p:nvPicPr>
              <p:cNvPr id="43049" name="Ink 41"/>
              <p:cNvPicPr>
                <a:picLocks noRot="1" noChangeAspect="1" noEditPoints="1" noChangeArrowheads="1" noChangeShapeType="1"/>
              </p:cNvPicPr>
              <p:nvPr/>
            </p:nvPicPr>
            <p:blipFill>
              <a:blip r:embed="rId84"/>
              <a:stretch>
                <a:fillRect/>
              </a:stretch>
            </p:blipFill>
            <p:spPr>
              <a:xfrm>
                <a:off x="7862767" y="2757352"/>
                <a:ext cx="135180" cy="181247"/>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3050" name="Ink 42"/>
              <p14:cNvContentPartPr>
                <a14:cpLocks xmlns:a14="http://schemas.microsoft.com/office/drawing/2010/main" noRot="1" noChangeAspect="1" noEditPoints="1" noChangeArrowheads="1" noChangeShapeType="1"/>
              </p14:cNvContentPartPr>
              <p14:nvPr/>
            </p14:nvContentPartPr>
            <p14:xfrm>
              <a:off x="8201025" y="2754313"/>
              <a:ext cx="412750" cy="317500"/>
            </p14:xfrm>
          </p:contentPart>
        </mc:Choice>
        <mc:Fallback>
          <p:pic>
            <p:nvPicPr>
              <p:cNvPr id="43050" name="Ink 42"/>
              <p:cNvPicPr>
                <a:picLocks noRot="1" noChangeAspect="1" noEditPoints="1" noChangeArrowheads="1" noChangeShapeType="1"/>
              </p:cNvPicPr>
              <p:nvPr/>
            </p:nvPicPr>
            <p:blipFill>
              <a:blip r:embed="rId86"/>
              <a:stretch>
                <a:fillRect/>
              </a:stretch>
            </p:blipFill>
            <p:spPr>
              <a:xfrm>
                <a:off x="8194548" y="2747833"/>
                <a:ext cx="425705" cy="330459"/>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3051" name="Ink 43"/>
              <p14:cNvContentPartPr>
                <a14:cpLocks xmlns:a14="http://schemas.microsoft.com/office/drawing/2010/main" noRot="1" noChangeAspect="1" noEditPoints="1" noChangeArrowheads="1" noChangeShapeType="1"/>
              </p14:cNvContentPartPr>
              <p14:nvPr/>
            </p14:nvContentPartPr>
            <p14:xfrm>
              <a:off x="8767763" y="2635250"/>
              <a:ext cx="177800" cy="379413"/>
            </p14:xfrm>
          </p:contentPart>
        </mc:Choice>
        <mc:Fallback>
          <p:pic>
            <p:nvPicPr>
              <p:cNvPr id="43051" name="Ink 43"/>
              <p:cNvPicPr>
                <a:picLocks noRot="1" noChangeAspect="1" noEditPoints="1" noChangeArrowheads="1" noChangeShapeType="1"/>
              </p:cNvPicPr>
              <p:nvPr/>
            </p:nvPicPr>
            <p:blipFill>
              <a:blip r:embed="rId88"/>
              <a:stretch>
                <a:fillRect/>
              </a:stretch>
            </p:blipFill>
            <p:spPr>
              <a:xfrm>
                <a:off x="8761284" y="2628777"/>
                <a:ext cx="190757" cy="3923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3052" name="Ink 44"/>
              <p14:cNvContentPartPr>
                <a14:cpLocks xmlns:a14="http://schemas.microsoft.com/office/drawing/2010/main" noRot="1" noChangeAspect="1" noEditPoints="1" noChangeArrowheads="1" noChangeShapeType="1"/>
              </p14:cNvContentPartPr>
              <p14:nvPr/>
            </p14:nvContentPartPr>
            <p14:xfrm>
              <a:off x="9331325" y="2795588"/>
              <a:ext cx="115888" cy="82550"/>
            </p14:xfrm>
          </p:contentPart>
        </mc:Choice>
        <mc:Fallback>
          <p:pic>
            <p:nvPicPr>
              <p:cNvPr id="43052" name="Ink 44"/>
              <p:cNvPicPr>
                <a:picLocks noRot="1" noChangeAspect="1" noEditPoints="1" noChangeArrowheads="1" noChangeShapeType="1"/>
              </p:cNvPicPr>
              <p:nvPr/>
            </p:nvPicPr>
            <p:blipFill>
              <a:blip r:embed="rId90"/>
              <a:stretch>
                <a:fillRect/>
              </a:stretch>
            </p:blipFill>
            <p:spPr>
              <a:xfrm>
                <a:off x="9324847" y="2789099"/>
                <a:ext cx="128844" cy="95527"/>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3053" name="Ink 45"/>
              <p14:cNvContentPartPr>
                <a14:cpLocks xmlns:a14="http://schemas.microsoft.com/office/drawing/2010/main" noRot="1" noChangeAspect="1" noEditPoints="1" noChangeArrowheads="1" noChangeShapeType="1"/>
              </p14:cNvContentPartPr>
              <p14:nvPr/>
            </p14:nvContentPartPr>
            <p14:xfrm>
              <a:off x="9653588" y="2646363"/>
              <a:ext cx="187325" cy="330200"/>
            </p14:xfrm>
          </p:contentPart>
        </mc:Choice>
        <mc:Fallback>
          <p:pic>
            <p:nvPicPr>
              <p:cNvPr id="43053" name="Ink 45"/>
              <p:cNvPicPr>
                <a:picLocks noRot="1" noChangeAspect="1" noEditPoints="1" noChangeArrowheads="1" noChangeShapeType="1"/>
              </p:cNvPicPr>
              <p:nvPr/>
            </p:nvPicPr>
            <p:blipFill>
              <a:blip r:embed="rId92"/>
              <a:stretch>
                <a:fillRect/>
              </a:stretch>
            </p:blipFill>
            <p:spPr>
              <a:xfrm>
                <a:off x="9647079" y="2639881"/>
                <a:ext cx="200344" cy="343163"/>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3054" name="Ink 46"/>
              <p14:cNvContentPartPr>
                <a14:cpLocks xmlns:a14="http://schemas.microsoft.com/office/drawing/2010/main" noRot="1" noChangeAspect="1" noEditPoints="1" noChangeArrowheads="1" noChangeShapeType="1"/>
              </p14:cNvContentPartPr>
              <p14:nvPr/>
            </p14:nvContentPartPr>
            <p14:xfrm>
              <a:off x="7188200" y="3225800"/>
              <a:ext cx="425450" cy="520700"/>
            </p14:xfrm>
          </p:contentPart>
        </mc:Choice>
        <mc:Fallback>
          <p:pic>
            <p:nvPicPr>
              <p:cNvPr id="43054" name="Ink 46"/>
              <p:cNvPicPr>
                <a:picLocks noRot="1" noChangeAspect="1" noEditPoints="1" noChangeArrowheads="1" noChangeShapeType="1"/>
              </p:cNvPicPr>
              <p:nvPr/>
            </p:nvPicPr>
            <p:blipFill>
              <a:blip r:embed="rId94"/>
              <a:stretch>
                <a:fillRect/>
              </a:stretch>
            </p:blipFill>
            <p:spPr>
              <a:xfrm>
                <a:off x="7181721" y="3219318"/>
                <a:ext cx="438408" cy="533663"/>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43055" name="Ink 47"/>
              <p14:cNvContentPartPr>
                <a14:cpLocks xmlns:a14="http://schemas.microsoft.com/office/drawing/2010/main" noRot="1" noChangeAspect="1" noEditPoints="1" noChangeArrowheads="1" noChangeShapeType="1"/>
              </p14:cNvContentPartPr>
              <p14:nvPr/>
            </p14:nvContentPartPr>
            <p14:xfrm>
              <a:off x="7813675" y="3409950"/>
              <a:ext cx="112713" cy="125413"/>
            </p14:xfrm>
          </p:contentPart>
        </mc:Choice>
        <mc:Fallback>
          <p:pic>
            <p:nvPicPr>
              <p:cNvPr id="43055" name="Ink 47"/>
              <p:cNvPicPr>
                <a:picLocks noRot="1" noChangeAspect="1" noEditPoints="1" noChangeArrowheads="1" noChangeShapeType="1"/>
              </p:cNvPicPr>
              <p:nvPr/>
            </p:nvPicPr>
            <p:blipFill>
              <a:blip r:embed="rId96"/>
              <a:stretch>
                <a:fillRect/>
              </a:stretch>
            </p:blipFill>
            <p:spPr>
              <a:xfrm>
                <a:off x="7807193" y="3403482"/>
                <a:ext cx="125677" cy="13835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43056" name="Ink 48"/>
              <p14:cNvContentPartPr>
                <a14:cpLocks xmlns:a14="http://schemas.microsoft.com/office/drawing/2010/main" noRot="1" noChangeAspect="1" noEditPoints="1" noChangeArrowheads="1" noChangeShapeType="1"/>
              </p14:cNvContentPartPr>
              <p14:nvPr/>
            </p14:nvContentPartPr>
            <p14:xfrm>
              <a:off x="8043863" y="3367088"/>
              <a:ext cx="306387" cy="258762"/>
            </p14:xfrm>
          </p:contentPart>
        </mc:Choice>
        <mc:Fallback>
          <p:pic>
            <p:nvPicPr>
              <p:cNvPr id="43056" name="Ink 48"/>
              <p:cNvPicPr>
                <a:picLocks noRot="1" noChangeAspect="1" noEditPoints="1" noChangeArrowheads="1" noChangeShapeType="1"/>
              </p:cNvPicPr>
              <p:nvPr/>
            </p:nvPicPr>
            <p:blipFill>
              <a:blip r:embed="rId98"/>
              <a:stretch>
                <a:fillRect/>
              </a:stretch>
            </p:blipFill>
            <p:spPr>
              <a:xfrm>
                <a:off x="8037382" y="3360610"/>
                <a:ext cx="319348" cy="271718"/>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43057" name="Ink 49"/>
              <p14:cNvContentPartPr>
                <a14:cpLocks xmlns:a14="http://schemas.microsoft.com/office/drawing/2010/main" noRot="1" noChangeAspect="1" noEditPoints="1" noChangeArrowheads="1" noChangeShapeType="1"/>
              </p14:cNvContentPartPr>
              <p14:nvPr/>
            </p14:nvContentPartPr>
            <p14:xfrm>
              <a:off x="8475663" y="3221038"/>
              <a:ext cx="122237" cy="490537"/>
            </p14:xfrm>
          </p:contentPart>
        </mc:Choice>
        <mc:Fallback>
          <p:pic>
            <p:nvPicPr>
              <p:cNvPr id="43057" name="Ink 49"/>
              <p:cNvPicPr>
                <a:picLocks noRot="1" noChangeAspect="1" noEditPoints="1" noChangeArrowheads="1" noChangeShapeType="1"/>
              </p:cNvPicPr>
              <p:nvPr/>
            </p:nvPicPr>
            <p:blipFill>
              <a:blip r:embed="rId100"/>
              <a:stretch>
                <a:fillRect/>
              </a:stretch>
            </p:blipFill>
            <p:spPr>
              <a:xfrm>
                <a:off x="8469134" y="3214560"/>
                <a:ext cx="135295" cy="503493"/>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43058" name="Ink 50"/>
              <p14:cNvContentPartPr>
                <a14:cpLocks xmlns:a14="http://schemas.microsoft.com/office/drawing/2010/main" noRot="1" noChangeAspect="1" noEditPoints="1" noChangeArrowheads="1" noChangeShapeType="1"/>
              </p14:cNvContentPartPr>
              <p14:nvPr/>
            </p14:nvContentPartPr>
            <p14:xfrm>
              <a:off x="8777288" y="3265488"/>
              <a:ext cx="152400" cy="404812"/>
            </p14:xfrm>
          </p:contentPart>
        </mc:Choice>
        <mc:Fallback>
          <p:pic>
            <p:nvPicPr>
              <p:cNvPr id="43058" name="Ink 50"/>
              <p:cNvPicPr>
                <a:picLocks noRot="1" noChangeAspect="1" noEditPoints="1" noChangeArrowheads="1" noChangeShapeType="1"/>
              </p:cNvPicPr>
              <p:nvPr/>
            </p:nvPicPr>
            <p:blipFill>
              <a:blip r:embed="rId102"/>
              <a:stretch>
                <a:fillRect/>
              </a:stretch>
            </p:blipFill>
            <p:spPr>
              <a:xfrm>
                <a:off x="8770803" y="3259017"/>
                <a:ext cx="165370" cy="417754"/>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43059" name="Ink 51"/>
              <p14:cNvContentPartPr>
                <a14:cpLocks xmlns:a14="http://schemas.microsoft.com/office/drawing/2010/main" noRot="1" noChangeAspect="1" noEditPoints="1" noChangeArrowheads="1" noChangeShapeType="1"/>
              </p14:cNvContentPartPr>
              <p14:nvPr/>
            </p14:nvContentPartPr>
            <p14:xfrm>
              <a:off x="9209088" y="3373438"/>
              <a:ext cx="141287" cy="90487"/>
            </p14:xfrm>
          </p:contentPart>
        </mc:Choice>
        <mc:Fallback>
          <p:pic>
            <p:nvPicPr>
              <p:cNvPr id="43059" name="Ink 51"/>
              <p:cNvPicPr>
                <a:picLocks noRot="1" noChangeAspect="1" noEditPoints="1" noChangeArrowheads="1" noChangeShapeType="1"/>
              </p:cNvPicPr>
              <p:nvPr/>
            </p:nvPicPr>
            <p:blipFill>
              <a:blip r:embed="rId104"/>
              <a:stretch>
                <a:fillRect/>
              </a:stretch>
            </p:blipFill>
            <p:spPr>
              <a:xfrm>
                <a:off x="9202600" y="3366949"/>
                <a:ext cx="154262" cy="103465"/>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43060" name="Ink 52"/>
              <p14:cNvContentPartPr>
                <a14:cpLocks xmlns:a14="http://schemas.microsoft.com/office/drawing/2010/main" noRot="1" noChangeAspect="1" noEditPoints="1" noChangeArrowheads="1" noChangeShapeType="1"/>
              </p14:cNvContentPartPr>
              <p14:nvPr/>
            </p14:nvContentPartPr>
            <p14:xfrm>
              <a:off x="9550400" y="3279775"/>
              <a:ext cx="171450" cy="325438"/>
            </p14:xfrm>
          </p:contentPart>
        </mc:Choice>
        <mc:Fallback>
          <p:pic>
            <p:nvPicPr>
              <p:cNvPr id="43060" name="Ink 52"/>
              <p:cNvPicPr>
                <a:picLocks noRot="1" noChangeAspect="1" noEditPoints="1" noChangeArrowheads="1" noChangeShapeType="1"/>
              </p:cNvPicPr>
              <p:nvPr/>
            </p:nvPicPr>
            <p:blipFill>
              <a:blip r:embed="rId106"/>
              <a:stretch>
                <a:fillRect/>
              </a:stretch>
            </p:blipFill>
            <p:spPr>
              <a:xfrm>
                <a:off x="9543944" y="3273295"/>
                <a:ext cx="184363" cy="338398"/>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43061" name="Ink 53"/>
              <p14:cNvContentPartPr>
                <a14:cpLocks xmlns:a14="http://schemas.microsoft.com/office/drawing/2010/main" noRot="1" noChangeAspect="1" noEditPoints="1" noChangeArrowheads="1" noChangeShapeType="1"/>
              </p14:cNvContentPartPr>
              <p14:nvPr/>
            </p14:nvContentPartPr>
            <p14:xfrm>
              <a:off x="8394700" y="4354513"/>
              <a:ext cx="1084263" cy="315912"/>
            </p14:xfrm>
          </p:contentPart>
        </mc:Choice>
        <mc:Fallback>
          <p:pic>
            <p:nvPicPr>
              <p:cNvPr id="43061" name="Ink 53"/>
              <p:cNvPicPr>
                <a:picLocks noRot="1" noChangeAspect="1" noEditPoints="1" noChangeArrowheads="1" noChangeShapeType="1"/>
              </p:cNvPicPr>
              <p:nvPr/>
            </p:nvPicPr>
            <p:blipFill>
              <a:blip r:embed="rId108"/>
              <a:stretch>
                <a:fillRect/>
              </a:stretch>
            </p:blipFill>
            <p:spPr>
              <a:xfrm>
                <a:off x="8388220" y="4348036"/>
                <a:ext cx="1097222" cy="328865"/>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43062" name="Ink 54"/>
              <p14:cNvContentPartPr>
                <a14:cpLocks xmlns:a14="http://schemas.microsoft.com/office/drawing/2010/main" noRot="1" noChangeAspect="1" noEditPoints="1" noChangeArrowheads="1" noChangeShapeType="1"/>
              </p14:cNvContentPartPr>
              <p14:nvPr/>
            </p14:nvContentPartPr>
            <p14:xfrm>
              <a:off x="9958388" y="3836988"/>
              <a:ext cx="1714500" cy="876300"/>
            </p14:xfrm>
          </p:contentPart>
        </mc:Choice>
        <mc:Fallback>
          <p:pic>
            <p:nvPicPr>
              <p:cNvPr id="43062" name="Ink 54"/>
              <p:cNvPicPr>
                <a:picLocks noRot="1" noChangeAspect="1" noEditPoints="1" noChangeArrowheads="1" noChangeShapeType="1"/>
              </p:cNvPicPr>
              <p:nvPr/>
            </p:nvPicPr>
            <p:blipFill>
              <a:blip r:embed="rId110"/>
              <a:stretch>
                <a:fillRect/>
              </a:stretch>
            </p:blipFill>
            <p:spPr>
              <a:xfrm>
                <a:off x="9951907" y="3830508"/>
                <a:ext cx="1727461" cy="889261"/>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43063" name="Ink 55"/>
              <p14:cNvContentPartPr>
                <a14:cpLocks xmlns:a14="http://schemas.microsoft.com/office/drawing/2010/main" noRot="1" noChangeAspect="1" noEditPoints="1" noChangeArrowheads="1" noChangeShapeType="1"/>
              </p14:cNvContentPartPr>
              <p14:nvPr/>
            </p14:nvContentPartPr>
            <p14:xfrm>
              <a:off x="9150350" y="4938713"/>
              <a:ext cx="392113" cy="296862"/>
            </p14:xfrm>
          </p:contentPart>
        </mc:Choice>
        <mc:Fallback>
          <p:pic>
            <p:nvPicPr>
              <p:cNvPr id="43063" name="Ink 55"/>
              <p:cNvPicPr>
                <a:picLocks noRot="1" noChangeAspect="1" noEditPoints="1" noChangeArrowheads="1" noChangeShapeType="1"/>
              </p:cNvPicPr>
              <p:nvPr/>
            </p:nvPicPr>
            <p:blipFill>
              <a:blip r:embed="rId112"/>
              <a:stretch>
                <a:fillRect/>
              </a:stretch>
            </p:blipFill>
            <p:spPr>
              <a:xfrm>
                <a:off x="9143869" y="4932236"/>
                <a:ext cx="405075" cy="309816"/>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43064" name="Ink 56"/>
              <p14:cNvContentPartPr>
                <a14:cpLocks xmlns:a14="http://schemas.microsoft.com/office/drawing/2010/main" noRot="1" noChangeAspect="1" noEditPoints="1" noChangeArrowheads="1" noChangeShapeType="1"/>
              </p14:cNvContentPartPr>
              <p14:nvPr/>
            </p14:nvContentPartPr>
            <p14:xfrm>
              <a:off x="7239000" y="5154613"/>
              <a:ext cx="384175" cy="296862"/>
            </p14:xfrm>
          </p:contentPart>
        </mc:Choice>
        <mc:Fallback>
          <p:pic>
            <p:nvPicPr>
              <p:cNvPr id="43064" name="Ink 56"/>
              <p:cNvPicPr>
                <a:picLocks noRot="1" noChangeAspect="1" noEditPoints="1" noChangeArrowheads="1" noChangeShapeType="1"/>
              </p:cNvPicPr>
              <p:nvPr/>
            </p:nvPicPr>
            <p:blipFill>
              <a:blip r:embed="rId114"/>
              <a:stretch>
                <a:fillRect/>
              </a:stretch>
            </p:blipFill>
            <p:spPr>
              <a:xfrm>
                <a:off x="7232519" y="5148136"/>
                <a:ext cx="397137" cy="309816"/>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43065" name="Ink 57"/>
              <p14:cNvContentPartPr>
                <a14:cpLocks xmlns:a14="http://schemas.microsoft.com/office/drawing/2010/main" noRot="1" noChangeAspect="1" noEditPoints="1" noChangeArrowheads="1" noChangeShapeType="1"/>
              </p14:cNvContentPartPr>
              <p14:nvPr/>
            </p14:nvContentPartPr>
            <p14:xfrm>
              <a:off x="7940675" y="5054600"/>
              <a:ext cx="73025" cy="103188"/>
            </p14:xfrm>
          </p:contentPart>
        </mc:Choice>
        <mc:Fallback>
          <p:pic>
            <p:nvPicPr>
              <p:cNvPr id="43065" name="Ink 57"/>
              <p:cNvPicPr>
                <a:picLocks noRot="1" noChangeAspect="1" noEditPoints="1" noChangeArrowheads="1" noChangeShapeType="1"/>
              </p:cNvPicPr>
              <p:nvPr/>
            </p:nvPicPr>
            <p:blipFill>
              <a:blip r:embed="rId116"/>
              <a:stretch>
                <a:fillRect/>
              </a:stretch>
            </p:blipFill>
            <p:spPr>
              <a:xfrm>
                <a:off x="7934200" y="5048128"/>
                <a:ext cx="85975" cy="116131"/>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43066" name="Ink 58"/>
              <p14:cNvContentPartPr>
                <a14:cpLocks xmlns:a14="http://schemas.microsoft.com/office/drawing/2010/main" noRot="1" noChangeAspect="1" noEditPoints="1" noChangeArrowheads="1" noChangeShapeType="1"/>
              </p14:cNvContentPartPr>
              <p14:nvPr/>
            </p14:nvContentPartPr>
            <p14:xfrm>
              <a:off x="8293100" y="5032375"/>
              <a:ext cx="147638" cy="214313"/>
            </p14:xfrm>
          </p:contentPart>
        </mc:Choice>
        <mc:Fallback>
          <p:pic>
            <p:nvPicPr>
              <p:cNvPr id="43066" name="Ink 58"/>
              <p:cNvPicPr>
                <a:picLocks noRot="1" noChangeAspect="1" noEditPoints="1" noChangeArrowheads="1" noChangeShapeType="1"/>
              </p:cNvPicPr>
              <p:nvPr/>
            </p:nvPicPr>
            <p:blipFill>
              <a:blip r:embed="rId118"/>
              <a:stretch>
                <a:fillRect/>
              </a:stretch>
            </p:blipFill>
            <p:spPr>
              <a:xfrm>
                <a:off x="8286618" y="5025892"/>
                <a:ext cx="160601" cy="2272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43067" name="Ink 59"/>
              <p14:cNvContentPartPr>
                <a14:cpLocks xmlns:a14="http://schemas.microsoft.com/office/drawing/2010/main" noRot="1" noChangeAspect="1" noEditPoints="1" noChangeArrowheads="1" noChangeShapeType="1"/>
              </p14:cNvContentPartPr>
              <p14:nvPr/>
            </p14:nvContentPartPr>
            <p14:xfrm>
              <a:off x="8631238" y="5008563"/>
              <a:ext cx="268287" cy="207962"/>
            </p14:xfrm>
          </p:contentPart>
        </mc:Choice>
        <mc:Fallback>
          <p:pic>
            <p:nvPicPr>
              <p:cNvPr id="43067" name="Ink 59"/>
              <p:cNvPicPr>
                <a:picLocks noRot="1" noChangeAspect="1" noEditPoints="1" noChangeArrowheads="1" noChangeShapeType="1"/>
              </p:cNvPicPr>
              <p:nvPr/>
            </p:nvPicPr>
            <p:blipFill>
              <a:blip r:embed="rId120"/>
              <a:stretch>
                <a:fillRect/>
              </a:stretch>
            </p:blipFill>
            <p:spPr>
              <a:xfrm>
                <a:off x="8624756" y="5002098"/>
                <a:ext cx="281251" cy="220892"/>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43068" name="Ink 60"/>
              <p14:cNvContentPartPr>
                <a14:cpLocks xmlns:a14="http://schemas.microsoft.com/office/drawing/2010/main" noRot="1" noChangeAspect="1" noEditPoints="1" noChangeArrowheads="1" noChangeShapeType="1"/>
              </p14:cNvContentPartPr>
              <p14:nvPr/>
            </p14:nvContentPartPr>
            <p14:xfrm>
              <a:off x="7223125" y="5648325"/>
              <a:ext cx="608013" cy="427038"/>
            </p14:xfrm>
          </p:contentPart>
        </mc:Choice>
        <mc:Fallback>
          <p:pic>
            <p:nvPicPr>
              <p:cNvPr id="43068" name="Ink 60"/>
              <p:cNvPicPr>
                <a:picLocks noRot="1" noChangeAspect="1" noEditPoints="1" noChangeArrowheads="1" noChangeShapeType="1"/>
              </p:cNvPicPr>
              <p:nvPr/>
            </p:nvPicPr>
            <p:blipFill>
              <a:blip r:embed="rId122"/>
              <a:stretch>
                <a:fillRect/>
              </a:stretch>
            </p:blipFill>
            <p:spPr>
              <a:xfrm>
                <a:off x="7216634" y="5641844"/>
                <a:ext cx="620995" cy="4400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43069" name="Ink 61"/>
              <p14:cNvContentPartPr>
                <a14:cpLocks xmlns:a14="http://schemas.microsoft.com/office/drawing/2010/main" noRot="1" noChangeAspect="1" noEditPoints="1" noChangeArrowheads="1" noChangeShapeType="1"/>
              </p14:cNvContentPartPr>
              <p14:nvPr/>
            </p14:nvContentPartPr>
            <p14:xfrm>
              <a:off x="8089900" y="5413375"/>
              <a:ext cx="515938" cy="782638"/>
            </p14:xfrm>
          </p:contentPart>
        </mc:Choice>
        <mc:Fallback>
          <p:pic>
            <p:nvPicPr>
              <p:cNvPr id="43069" name="Ink 61"/>
              <p:cNvPicPr>
                <a:picLocks noRot="1" noChangeAspect="1" noEditPoints="1" noChangeArrowheads="1" noChangeShapeType="1"/>
              </p:cNvPicPr>
              <p:nvPr/>
            </p:nvPicPr>
            <p:blipFill>
              <a:blip r:embed="rId124"/>
              <a:stretch>
                <a:fillRect/>
              </a:stretch>
            </p:blipFill>
            <p:spPr>
              <a:xfrm>
                <a:off x="8083424" y="5406895"/>
                <a:ext cx="528890" cy="795598"/>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43070" name="Ink 62"/>
              <p14:cNvContentPartPr>
                <a14:cpLocks xmlns:a14="http://schemas.microsoft.com/office/drawing/2010/main" noRot="1" noChangeAspect="1" noEditPoints="1" noChangeArrowheads="1" noChangeShapeType="1"/>
              </p14:cNvContentPartPr>
              <p14:nvPr/>
            </p14:nvContentPartPr>
            <p14:xfrm>
              <a:off x="8789988" y="5607050"/>
              <a:ext cx="1290637" cy="668338"/>
            </p14:xfrm>
          </p:contentPart>
        </mc:Choice>
        <mc:Fallback>
          <p:pic>
            <p:nvPicPr>
              <p:cNvPr id="43070" name="Ink 62"/>
              <p:cNvPicPr>
                <a:picLocks noRot="1" noChangeAspect="1" noEditPoints="1" noChangeArrowheads="1" noChangeShapeType="1"/>
              </p:cNvPicPr>
              <p:nvPr/>
            </p:nvPicPr>
            <p:blipFill>
              <a:blip r:embed="rId126"/>
              <a:stretch>
                <a:fillRect/>
              </a:stretch>
            </p:blipFill>
            <p:spPr>
              <a:xfrm>
                <a:off x="8783510" y="5600568"/>
                <a:ext cx="1303594" cy="681301"/>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43071" name="Ink 63"/>
              <p14:cNvContentPartPr>
                <a14:cpLocks xmlns:a14="http://schemas.microsoft.com/office/drawing/2010/main" noRot="1" noChangeAspect="1" noEditPoints="1" noChangeArrowheads="1" noChangeShapeType="1"/>
              </p14:cNvContentPartPr>
              <p14:nvPr/>
            </p14:nvContentPartPr>
            <p14:xfrm>
              <a:off x="10331450" y="5649913"/>
              <a:ext cx="328613" cy="231775"/>
            </p14:xfrm>
          </p:contentPart>
        </mc:Choice>
        <mc:Fallback>
          <p:pic>
            <p:nvPicPr>
              <p:cNvPr id="43071" name="Ink 63"/>
              <p:cNvPicPr>
                <a:picLocks noRot="1" noChangeAspect="1" noEditPoints="1" noChangeArrowheads="1" noChangeShapeType="1"/>
              </p:cNvPicPr>
              <p:nvPr/>
            </p:nvPicPr>
            <p:blipFill>
              <a:blip r:embed="rId128"/>
              <a:stretch>
                <a:fillRect/>
              </a:stretch>
            </p:blipFill>
            <p:spPr>
              <a:xfrm>
                <a:off x="10324950" y="5643435"/>
                <a:ext cx="341613" cy="244731"/>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43072" name="Ink 64"/>
              <p14:cNvContentPartPr>
                <a14:cpLocks xmlns:a14="http://schemas.microsoft.com/office/drawing/2010/main" noRot="1" noChangeAspect="1" noEditPoints="1" noChangeArrowheads="1" noChangeShapeType="1"/>
              </p14:cNvContentPartPr>
              <p14:nvPr/>
            </p14:nvContentPartPr>
            <p14:xfrm>
              <a:off x="10856913" y="5791200"/>
              <a:ext cx="100012" cy="65088"/>
            </p14:xfrm>
          </p:contentPart>
        </mc:Choice>
        <mc:Fallback>
          <p:pic>
            <p:nvPicPr>
              <p:cNvPr id="43072" name="Ink 64"/>
              <p:cNvPicPr>
                <a:picLocks noRot="1" noChangeAspect="1" noEditPoints="1" noChangeArrowheads="1" noChangeShapeType="1"/>
              </p:cNvPicPr>
              <p:nvPr/>
            </p:nvPicPr>
            <p:blipFill>
              <a:blip r:embed="rId130"/>
              <a:stretch>
                <a:fillRect/>
              </a:stretch>
            </p:blipFill>
            <p:spPr>
              <a:xfrm>
                <a:off x="10850437" y="5784727"/>
                <a:ext cx="112963" cy="78034"/>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43073" name="Ink 65"/>
              <p14:cNvContentPartPr>
                <a14:cpLocks xmlns:a14="http://schemas.microsoft.com/office/drawing/2010/main" noRot="1" noChangeAspect="1" noEditPoints="1" noChangeArrowheads="1" noChangeShapeType="1"/>
              </p14:cNvContentPartPr>
              <p14:nvPr/>
            </p14:nvContentPartPr>
            <p14:xfrm>
              <a:off x="11163300" y="5599113"/>
              <a:ext cx="741363" cy="460375"/>
            </p14:xfrm>
          </p:contentPart>
        </mc:Choice>
        <mc:Fallback>
          <p:pic>
            <p:nvPicPr>
              <p:cNvPr id="43073" name="Ink 65"/>
              <p:cNvPicPr>
                <a:picLocks noRot="1" noChangeAspect="1" noEditPoints="1" noChangeArrowheads="1" noChangeShapeType="1"/>
              </p:cNvPicPr>
              <p:nvPr/>
            </p:nvPicPr>
            <p:blipFill>
              <a:blip r:embed="rId132"/>
              <a:stretch>
                <a:fillRect/>
              </a:stretch>
            </p:blipFill>
            <p:spPr>
              <a:xfrm>
                <a:off x="11156819" y="5592634"/>
                <a:ext cx="754325" cy="473333"/>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43074" name="Ink 66"/>
              <p14:cNvContentPartPr>
                <a14:cpLocks xmlns:a14="http://schemas.microsoft.com/office/drawing/2010/main" noRot="1" noChangeAspect="1" noEditPoints="1" noChangeArrowheads="1" noChangeShapeType="1"/>
              </p14:cNvContentPartPr>
              <p14:nvPr/>
            </p14:nvContentPartPr>
            <p14:xfrm>
              <a:off x="7662863" y="3902075"/>
              <a:ext cx="1990725" cy="387350"/>
            </p14:xfrm>
          </p:contentPart>
        </mc:Choice>
        <mc:Fallback>
          <p:pic>
            <p:nvPicPr>
              <p:cNvPr id="43074" name="Ink 66"/>
              <p:cNvPicPr>
                <a:picLocks noRot="1" noChangeAspect="1" noEditPoints="1" noChangeArrowheads="1" noChangeShapeType="1"/>
              </p:cNvPicPr>
              <p:nvPr/>
            </p:nvPicPr>
            <p:blipFill>
              <a:blip r:embed="rId134"/>
              <a:stretch>
                <a:fillRect/>
              </a:stretch>
            </p:blipFill>
            <p:spPr>
              <a:xfrm>
                <a:off x="7656383" y="3895595"/>
                <a:ext cx="2003685" cy="40031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43075" name="Ink 67"/>
              <p14:cNvContentPartPr>
                <a14:cpLocks xmlns:a14="http://schemas.microsoft.com/office/drawing/2010/main" noRot="1" noChangeAspect="1" noEditPoints="1" noChangeArrowheads="1" noChangeShapeType="1"/>
              </p14:cNvContentPartPr>
              <p14:nvPr/>
            </p14:nvContentPartPr>
            <p14:xfrm>
              <a:off x="885825" y="4148138"/>
              <a:ext cx="3519488" cy="727075"/>
            </p14:xfrm>
          </p:contentPart>
        </mc:Choice>
        <mc:Fallback>
          <p:pic>
            <p:nvPicPr>
              <p:cNvPr id="43075" name="Ink 67"/>
              <p:cNvPicPr>
                <a:picLocks noRot="1" noChangeAspect="1" noEditPoints="1" noChangeArrowheads="1" noChangeShapeType="1"/>
              </p:cNvPicPr>
              <p:nvPr/>
            </p:nvPicPr>
            <p:blipFill>
              <a:blip r:embed="rId136"/>
              <a:stretch>
                <a:fillRect/>
              </a:stretch>
            </p:blipFill>
            <p:spPr>
              <a:xfrm>
                <a:off x="879346" y="4141662"/>
                <a:ext cx="3532446" cy="740026"/>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43076" name="Ink 68"/>
              <p14:cNvContentPartPr>
                <a14:cpLocks xmlns:a14="http://schemas.microsoft.com/office/drawing/2010/main" noRot="1" noChangeAspect="1" noEditPoints="1" noChangeArrowheads="1" noChangeShapeType="1"/>
              </p14:cNvContentPartPr>
              <p14:nvPr/>
            </p14:nvContentPartPr>
            <p14:xfrm>
              <a:off x="11012488" y="5311775"/>
              <a:ext cx="1049337" cy="890588"/>
            </p14:xfrm>
          </p:contentPart>
        </mc:Choice>
        <mc:Fallback>
          <p:pic>
            <p:nvPicPr>
              <p:cNvPr id="43076" name="Ink 68"/>
              <p:cNvPicPr>
                <a:picLocks noRot="1" noChangeAspect="1" noEditPoints="1" noChangeArrowheads="1" noChangeShapeType="1"/>
              </p:cNvPicPr>
              <p:nvPr/>
            </p:nvPicPr>
            <p:blipFill>
              <a:blip r:embed="rId138"/>
              <a:stretch>
                <a:fillRect/>
              </a:stretch>
            </p:blipFill>
            <p:spPr>
              <a:xfrm>
                <a:off x="11005997" y="5305306"/>
                <a:ext cx="1062318" cy="903526"/>
              </a:xfrm>
              <a:prstGeom prst="rect">
                <a:avLst/>
              </a:prstGeom>
            </p:spPr>
          </p:pic>
        </mc:Fallback>
      </mc:AlternateContent>
    </p:spTree>
    <p:extLst>
      <p:ext uri="{BB962C8B-B14F-4D97-AF65-F5344CB8AC3E}">
        <p14:creationId xmlns:p14="http://schemas.microsoft.com/office/powerpoint/2010/main" val="997826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09600" y="231543"/>
            <a:ext cx="7315200" cy="527894"/>
          </a:xfrm>
        </p:spPr>
        <p:txBody>
          <a:bodyPr/>
          <a:lstStyle/>
          <a:p>
            <a:r>
              <a:rPr lang="en-US" sz="3200" dirty="0" smtClean="0"/>
              <a:t>Curved Line = Not-Constant Velocity</a:t>
            </a:r>
          </a:p>
        </p:txBody>
      </p:sp>
      <p:cxnSp>
        <p:nvCxnSpPr>
          <p:cNvPr id="3" name="Straight Arrow Connector 2"/>
          <p:cNvCxnSpPr/>
          <p:nvPr/>
        </p:nvCxnSpPr>
        <p:spPr>
          <a:xfrm flipH="1" flipV="1">
            <a:off x="7467600" y="1061484"/>
            <a:ext cx="19492" cy="229131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7487092" y="3352800"/>
            <a:ext cx="4247708"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143728" y="799873"/>
            <a:ext cx="343364" cy="523220"/>
          </a:xfrm>
          <a:prstGeom prst="rect">
            <a:avLst/>
          </a:prstGeom>
          <a:noFill/>
        </p:spPr>
        <p:txBody>
          <a:bodyPr wrap="none" rtlCol="0">
            <a:spAutoFit/>
          </a:bodyPr>
          <a:lstStyle/>
          <a:p>
            <a:r>
              <a:rPr lang="en-CA" sz="2800" i="1" dirty="0" smtClean="0">
                <a:latin typeface="Times New Roman" panose="02020603050405020304" pitchFamily="18" charset="0"/>
                <a:cs typeface="Times New Roman" panose="02020603050405020304" pitchFamily="18" charset="0"/>
              </a:rPr>
              <a:t>x</a:t>
            </a:r>
            <a:endParaRPr lang="en-CA" sz="2800" i="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1450748" y="3276600"/>
            <a:ext cx="284052" cy="523220"/>
          </a:xfrm>
          <a:prstGeom prst="rect">
            <a:avLst/>
          </a:prstGeom>
          <a:noFill/>
        </p:spPr>
        <p:txBody>
          <a:bodyPr wrap="none" rtlCol="0">
            <a:spAutoFit/>
          </a:bodyPr>
          <a:lstStyle/>
          <a:p>
            <a:r>
              <a:rPr lang="en-CA" sz="2800" i="1" dirty="0" smtClean="0">
                <a:latin typeface="Times New Roman" panose="02020603050405020304" pitchFamily="18" charset="0"/>
                <a:cs typeface="Times New Roman" panose="02020603050405020304" pitchFamily="18" charset="0"/>
              </a:rPr>
              <a:t>t</a:t>
            </a:r>
            <a:endParaRPr lang="en-CA" sz="2800" i="1" dirty="0">
              <a:latin typeface="Times New Roman" panose="02020603050405020304" pitchFamily="18" charset="0"/>
              <a:cs typeface="Times New Roman" panose="02020603050405020304" pitchFamily="18" charset="0"/>
            </a:endParaRPr>
          </a:p>
        </p:txBody>
      </p:sp>
      <p:sp>
        <p:nvSpPr>
          <p:cNvPr id="2" name="Freeform 1"/>
          <p:cNvSpPr/>
          <p:nvPr/>
        </p:nvSpPr>
        <p:spPr>
          <a:xfrm>
            <a:off x="7124678" y="1161131"/>
            <a:ext cx="4457722" cy="2092023"/>
          </a:xfrm>
          <a:custGeom>
            <a:avLst/>
            <a:gdLst>
              <a:gd name="connsiteX0" fmla="*/ 0 w 6438900"/>
              <a:gd name="connsiteY0" fmla="*/ 3295650 h 3295650"/>
              <a:gd name="connsiteX1" fmla="*/ 2552700 w 6438900"/>
              <a:gd name="connsiteY1" fmla="*/ 2724150 h 3295650"/>
              <a:gd name="connsiteX2" fmla="*/ 3752850 w 6438900"/>
              <a:gd name="connsiteY2" fmla="*/ 1409700 h 3295650"/>
              <a:gd name="connsiteX3" fmla="*/ 5619750 w 6438900"/>
              <a:gd name="connsiteY3" fmla="*/ 723900 h 3295650"/>
              <a:gd name="connsiteX4" fmla="*/ 6438900 w 6438900"/>
              <a:gd name="connsiteY4" fmla="*/ 0 h 329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8900" h="3295650">
                <a:moveTo>
                  <a:pt x="0" y="3295650"/>
                </a:moveTo>
                <a:cubicBezTo>
                  <a:pt x="963612" y="3167062"/>
                  <a:pt x="1927225" y="3038475"/>
                  <a:pt x="2552700" y="2724150"/>
                </a:cubicBezTo>
                <a:cubicBezTo>
                  <a:pt x="3178175" y="2409825"/>
                  <a:pt x="3241675" y="1743075"/>
                  <a:pt x="3752850" y="1409700"/>
                </a:cubicBezTo>
                <a:cubicBezTo>
                  <a:pt x="4264025" y="1076325"/>
                  <a:pt x="5172075" y="958850"/>
                  <a:pt x="5619750" y="723900"/>
                </a:cubicBezTo>
                <a:cubicBezTo>
                  <a:pt x="6067425" y="488950"/>
                  <a:pt x="6253162" y="244475"/>
                  <a:pt x="6438900" y="0"/>
                </a:cubicBezTo>
              </a:path>
            </a:pathLst>
          </a:custGeom>
          <a:no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11" name="TextBox 10"/>
              <p:cNvSpPr txBox="1"/>
              <p:nvPr/>
            </p:nvSpPr>
            <p:spPr>
              <a:xfrm>
                <a:off x="914400" y="857196"/>
                <a:ext cx="1605632" cy="9317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A" sz="3200" i="1" smtClean="0">
                              <a:latin typeface="Cambria Math" panose="02040503050406030204" pitchFamily="18" charset="0"/>
                            </a:rPr>
                          </m:ctrlPr>
                        </m:sSubPr>
                        <m:e>
                          <m:r>
                            <a:rPr lang="en-CA" sz="3200" b="0" i="1" smtClean="0">
                              <a:latin typeface="Cambria Math" panose="02040503050406030204" pitchFamily="18" charset="0"/>
                            </a:rPr>
                            <m:t>𝑣</m:t>
                          </m:r>
                        </m:e>
                        <m:sub>
                          <m:r>
                            <a:rPr lang="en-CA" sz="3200" b="0" i="1" smtClean="0">
                              <a:latin typeface="Cambria Math" panose="02040503050406030204" pitchFamily="18" charset="0"/>
                            </a:rPr>
                            <m:t>𝑥</m:t>
                          </m:r>
                        </m:sub>
                      </m:sSub>
                      <m:r>
                        <a:rPr lang="en-CA" sz="3200" b="0" i="1" smtClean="0">
                          <a:latin typeface="Cambria Math" panose="02040503050406030204" pitchFamily="18" charset="0"/>
                        </a:rPr>
                        <m:t>= </m:t>
                      </m:r>
                      <m:f>
                        <m:fPr>
                          <m:ctrlPr>
                            <a:rPr lang="en-CA" sz="3200" b="0" i="1" smtClean="0">
                              <a:latin typeface="Cambria Math" panose="02040503050406030204" pitchFamily="18" charset="0"/>
                            </a:rPr>
                          </m:ctrlPr>
                        </m:fPr>
                        <m:num>
                          <m:r>
                            <a:rPr lang="en-CA" sz="3200" b="0" i="1" smtClean="0">
                              <a:latin typeface="Cambria Math" panose="02040503050406030204" pitchFamily="18" charset="0"/>
                            </a:rPr>
                            <m:t>𝑑𝑥</m:t>
                          </m:r>
                        </m:num>
                        <m:den>
                          <m:r>
                            <a:rPr lang="en-CA" sz="3200" b="0" i="1" smtClean="0">
                              <a:latin typeface="Cambria Math" panose="02040503050406030204" pitchFamily="18" charset="0"/>
                            </a:rPr>
                            <m:t>𝑑𝑡</m:t>
                          </m:r>
                        </m:den>
                      </m:f>
                    </m:oMath>
                  </m:oMathPara>
                </a14:m>
                <a:endParaRPr lang="en-CA" sz="3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914400" y="857196"/>
                <a:ext cx="1605632" cy="931794"/>
              </a:xfrm>
              <a:prstGeom prst="rect">
                <a:avLst/>
              </a:prstGeom>
              <a:blipFill rotWithShape="0">
                <a:blip r:embed="rId3"/>
                <a:stretch>
                  <a:fillRect b="-658"/>
                </a:stretch>
              </a:blipFill>
            </p:spPr>
            <p:txBody>
              <a:bodyPr/>
              <a:lstStyle/>
              <a:p>
                <a:r>
                  <a:rPr lang="en-CA">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41985" name="Ink 1"/>
              <p14:cNvContentPartPr>
                <a14:cpLocks xmlns:a14="http://schemas.microsoft.com/office/drawing/2010/main" noRot="1" noChangeAspect="1" noEditPoints="1" noChangeArrowheads="1" noChangeShapeType="1"/>
              </p14:cNvContentPartPr>
              <p14:nvPr/>
            </p14:nvContentPartPr>
            <p14:xfrm>
              <a:off x="2732088" y="1150938"/>
              <a:ext cx="733425" cy="206375"/>
            </p14:xfrm>
          </p:contentPart>
        </mc:Choice>
        <mc:Fallback>
          <p:pic>
            <p:nvPicPr>
              <p:cNvPr id="41985" name="Ink 1"/>
              <p:cNvPicPr>
                <a:picLocks noRot="1" noChangeAspect="1" noEditPoints="1" noChangeArrowheads="1" noChangeShapeType="1"/>
              </p:cNvPicPr>
              <p:nvPr/>
            </p:nvPicPr>
            <p:blipFill>
              <a:blip r:embed="rId5"/>
              <a:stretch>
                <a:fillRect/>
              </a:stretch>
            </p:blipFill>
            <p:spPr>
              <a:xfrm>
                <a:off x="2725607" y="1144455"/>
                <a:ext cx="746387" cy="219341"/>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1986" name="Ink 2"/>
              <p14:cNvContentPartPr>
                <a14:cpLocks xmlns:a14="http://schemas.microsoft.com/office/drawing/2010/main" noRot="1" noChangeAspect="1" noEditPoints="1" noChangeArrowheads="1" noChangeShapeType="1"/>
              </p14:cNvContentPartPr>
              <p14:nvPr/>
            </p14:nvContentPartPr>
            <p14:xfrm>
              <a:off x="3711575" y="868363"/>
              <a:ext cx="2420938" cy="422275"/>
            </p14:xfrm>
          </p:contentPart>
        </mc:Choice>
        <mc:Fallback>
          <p:pic>
            <p:nvPicPr>
              <p:cNvPr id="41986" name="Ink 2"/>
              <p:cNvPicPr>
                <a:picLocks noRot="1" noChangeAspect="1" noEditPoints="1" noChangeArrowheads="1" noChangeShapeType="1"/>
              </p:cNvPicPr>
              <p:nvPr/>
            </p:nvPicPr>
            <p:blipFill>
              <a:blip r:embed="rId7"/>
              <a:stretch>
                <a:fillRect/>
              </a:stretch>
            </p:blipFill>
            <p:spPr>
              <a:xfrm>
                <a:off x="3705095" y="861889"/>
                <a:ext cx="2433898" cy="435224"/>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1987" name="Ink 3"/>
              <p14:cNvContentPartPr>
                <a14:cpLocks xmlns:a14="http://schemas.microsoft.com/office/drawing/2010/main" noRot="1" noChangeAspect="1" noEditPoints="1" noChangeArrowheads="1" noChangeShapeType="1"/>
              </p14:cNvContentPartPr>
              <p14:nvPr/>
            </p14:nvContentPartPr>
            <p14:xfrm>
              <a:off x="4076700" y="1387475"/>
              <a:ext cx="514350" cy="363538"/>
            </p14:xfrm>
          </p:contentPart>
        </mc:Choice>
        <mc:Fallback>
          <p:pic>
            <p:nvPicPr>
              <p:cNvPr id="41987" name="Ink 3"/>
              <p:cNvPicPr>
                <a:picLocks noRot="1" noChangeAspect="1" noEditPoints="1" noChangeArrowheads="1" noChangeShapeType="1"/>
              </p:cNvPicPr>
              <p:nvPr/>
            </p:nvPicPr>
            <p:blipFill>
              <a:blip r:embed="rId9"/>
              <a:stretch>
                <a:fillRect/>
              </a:stretch>
            </p:blipFill>
            <p:spPr>
              <a:xfrm>
                <a:off x="4070221" y="1380996"/>
                <a:ext cx="527308" cy="376496"/>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1988" name="Ink 4"/>
              <p14:cNvContentPartPr>
                <a14:cpLocks xmlns:a14="http://schemas.microsoft.com/office/drawing/2010/main" noRot="1" noChangeAspect="1" noEditPoints="1" noChangeArrowheads="1" noChangeShapeType="1"/>
              </p14:cNvContentPartPr>
              <p14:nvPr/>
            </p14:nvContentPartPr>
            <p14:xfrm>
              <a:off x="4759325" y="1539875"/>
              <a:ext cx="358775" cy="198438"/>
            </p14:xfrm>
          </p:contentPart>
        </mc:Choice>
        <mc:Fallback>
          <p:pic>
            <p:nvPicPr>
              <p:cNvPr id="41988" name="Ink 4"/>
              <p:cNvPicPr>
                <a:picLocks noRot="1" noChangeAspect="1" noEditPoints="1" noChangeArrowheads="1" noChangeShapeType="1"/>
              </p:cNvPicPr>
              <p:nvPr/>
            </p:nvPicPr>
            <p:blipFill>
              <a:blip r:embed="rId11"/>
              <a:stretch>
                <a:fillRect/>
              </a:stretch>
            </p:blipFill>
            <p:spPr>
              <a:xfrm>
                <a:off x="4752848" y="1533404"/>
                <a:ext cx="371730" cy="2113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1989" name="Ink 5"/>
              <p14:cNvContentPartPr>
                <a14:cpLocks xmlns:a14="http://schemas.microsoft.com/office/drawing/2010/main" noRot="1" noChangeAspect="1" noEditPoints="1" noChangeArrowheads="1" noChangeShapeType="1"/>
              </p14:cNvContentPartPr>
              <p14:nvPr/>
            </p14:nvContentPartPr>
            <p14:xfrm>
              <a:off x="5249863" y="1417638"/>
              <a:ext cx="615950" cy="530225"/>
            </p14:xfrm>
          </p:contentPart>
        </mc:Choice>
        <mc:Fallback>
          <p:pic>
            <p:nvPicPr>
              <p:cNvPr id="41989" name="Ink 5"/>
              <p:cNvPicPr>
                <a:picLocks noRot="1" noChangeAspect="1" noEditPoints="1" noChangeArrowheads="1" noChangeShapeType="1"/>
              </p:cNvPicPr>
              <p:nvPr/>
            </p:nvPicPr>
            <p:blipFill>
              <a:blip r:embed="rId13"/>
              <a:stretch>
                <a:fillRect/>
              </a:stretch>
            </p:blipFill>
            <p:spPr>
              <a:xfrm>
                <a:off x="5243383" y="1411159"/>
                <a:ext cx="628910" cy="543184"/>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1990" name="Ink 6"/>
              <p14:cNvContentPartPr>
                <a14:cpLocks xmlns:a14="http://schemas.microsoft.com/office/drawing/2010/main" noRot="1" noChangeAspect="1" noEditPoints="1" noChangeArrowheads="1" noChangeShapeType="1"/>
              </p14:cNvContentPartPr>
              <p14:nvPr/>
            </p14:nvContentPartPr>
            <p14:xfrm>
              <a:off x="2171700" y="2343150"/>
              <a:ext cx="122238" cy="76200"/>
            </p14:xfrm>
          </p:contentPart>
        </mc:Choice>
        <mc:Fallback>
          <p:pic>
            <p:nvPicPr>
              <p:cNvPr id="41990" name="Ink 6"/>
              <p:cNvPicPr>
                <a:picLocks noRot="1" noChangeAspect="1" noEditPoints="1" noChangeArrowheads="1" noChangeShapeType="1"/>
              </p:cNvPicPr>
              <p:nvPr/>
            </p:nvPicPr>
            <p:blipFill>
              <a:blip r:embed="rId15"/>
              <a:stretch>
                <a:fillRect/>
              </a:stretch>
            </p:blipFill>
            <p:spPr>
              <a:xfrm>
                <a:off x="2165229" y="2336680"/>
                <a:ext cx="135181" cy="891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1991" name="Ink 7"/>
              <p14:cNvContentPartPr>
                <a14:cpLocks xmlns:a14="http://schemas.microsoft.com/office/drawing/2010/main" noRot="1" noChangeAspect="1" noEditPoints="1" noChangeArrowheads="1" noChangeShapeType="1"/>
              </p14:cNvContentPartPr>
              <p14:nvPr/>
            </p14:nvContentPartPr>
            <p14:xfrm>
              <a:off x="2755900" y="2014538"/>
              <a:ext cx="954088" cy="596900"/>
            </p14:xfrm>
          </p:contentPart>
        </mc:Choice>
        <mc:Fallback>
          <p:pic>
            <p:nvPicPr>
              <p:cNvPr id="41991" name="Ink 7"/>
              <p:cNvPicPr>
                <a:picLocks noRot="1" noChangeAspect="1" noEditPoints="1" noChangeArrowheads="1" noChangeShapeType="1"/>
              </p:cNvPicPr>
              <p:nvPr/>
            </p:nvPicPr>
            <p:blipFill>
              <a:blip r:embed="rId17"/>
              <a:stretch>
                <a:fillRect/>
              </a:stretch>
            </p:blipFill>
            <p:spPr>
              <a:xfrm>
                <a:off x="2749422" y="2008058"/>
                <a:ext cx="967044" cy="6098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1992" name="Ink 8"/>
              <p14:cNvContentPartPr>
                <a14:cpLocks xmlns:a14="http://schemas.microsoft.com/office/drawing/2010/main" noRot="1" noChangeAspect="1" noEditPoints="1" noChangeArrowheads="1" noChangeShapeType="1"/>
              </p14:cNvContentPartPr>
              <p14:nvPr/>
            </p14:nvContentPartPr>
            <p14:xfrm>
              <a:off x="4287838" y="2016125"/>
              <a:ext cx="328612" cy="401638"/>
            </p14:xfrm>
          </p:contentPart>
        </mc:Choice>
        <mc:Fallback>
          <p:pic>
            <p:nvPicPr>
              <p:cNvPr id="41992" name="Ink 8"/>
              <p:cNvPicPr>
                <a:picLocks noRot="1" noChangeAspect="1" noEditPoints="1" noChangeArrowheads="1" noChangeShapeType="1"/>
              </p:cNvPicPr>
              <p:nvPr/>
            </p:nvPicPr>
            <p:blipFill>
              <a:blip r:embed="rId19"/>
              <a:stretch>
                <a:fillRect/>
              </a:stretch>
            </p:blipFill>
            <p:spPr>
              <a:xfrm>
                <a:off x="4281352" y="2009647"/>
                <a:ext cx="341584" cy="414594"/>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1993" name="Ink 9"/>
              <p14:cNvContentPartPr>
                <a14:cpLocks xmlns:a14="http://schemas.microsoft.com/office/drawing/2010/main" noRot="1" noChangeAspect="1" noEditPoints="1" noChangeArrowheads="1" noChangeShapeType="1"/>
              </p14:cNvContentPartPr>
              <p14:nvPr/>
            </p14:nvContentPartPr>
            <p14:xfrm>
              <a:off x="5087938" y="1990725"/>
              <a:ext cx="622300" cy="382588"/>
            </p14:xfrm>
          </p:contentPart>
        </mc:Choice>
        <mc:Fallback>
          <p:pic>
            <p:nvPicPr>
              <p:cNvPr id="41993" name="Ink 9"/>
              <p:cNvPicPr>
                <a:picLocks noRot="1" noChangeAspect="1" noEditPoints="1" noChangeArrowheads="1" noChangeShapeType="1"/>
              </p:cNvPicPr>
              <p:nvPr/>
            </p:nvPicPr>
            <p:blipFill>
              <a:blip r:embed="rId21"/>
              <a:stretch>
                <a:fillRect/>
              </a:stretch>
            </p:blipFill>
            <p:spPr>
              <a:xfrm>
                <a:off x="5081459" y="1984247"/>
                <a:ext cx="635257" cy="395545"/>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1994" name="Ink 10"/>
              <p14:cNvContentPartPr>
                <a14:cpLocks xmlns:a14="http://schemas.microsoft.com/office/drawing/2010/main" noRot="1" noChangeAspect="1" noEditPoints="1" noChangeArrowheads="1" noChangeShapeType="1"/>
              </p14:cNvContentPartPr>
              <p14:nvPr/>
            </p14:nvContentPartPr>
            <p14:xfrm>
              <a:off x="2563813" y="2595563"/>
              <a:ext cx="1503362" cy="573087"/>
            </p14:xfrm>
          </p:contentPart>
        </mc:Choice>
        <mc:Fallback>
          <p:pic>
            <p:nvPicPr>
              <p:cNvPr id="41994" name="Ink 10"/>
              <p:cNvPicPr>
                <a:picLocks noRot="1" noChangeAspect="1" noEditPoints="1" noChangeArrowheads="1" noChangeShapeType="1"/>
              </p:cNvPicPr>
              <p:nvPr/>
            </p:nvPicPr>
            <p:blipFill>
              <a:blip r:embed="rId23"/>
              <a:stretch>
                <a:fillRect/>
              </a:stretch>
            </p:blipFill>
            <p:spPr>
              <a:xfrm>
                <a:off x="2557333" y="2589083"/>
                <a:ext cx="1516322" cy="586046"/>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1995" name="Ink 11"/>
              <p14:cNvContentPartPr>
                <a14:cpLocks xmlns:a14="http://schemas.microsoft.com/office/drawing/2010/main" noRot="1" noChangeAspect="1" noEditPoints="1" noChangeArrowheads="1" noChangeShapeType="1"/>
              </p14:cNvContentPartPr>
              <p14:nvPr/>
            </p14:nvContentPartPr>
            <p14:xfrm>
              <a:off x="4545013" y="2633663"/>
              <a:ext cx="319087" cy="282575"/>
            </p14:xfrm>
          </p:contentPart>
        </mc:Choice>
        <mc:Fallback>
          <p:pic>
            <p:nvPicPr>
              <p:cNvPr id="41995" name="Ink 11"/>
              <p:cNvPicPr>
                <a:picLocks noRot="1" noChangeAspect="1" noEditPoints="1" noChangeArrowheads="1" noChangeShapeType="1"/>
              </p:cNvPicPr>
              <p:nvPr/>
            </p:nvPicPr>
            <p:blipFill>
              <a:blip r:embed="rId25"/>
              <a:stretch>
                <a:fillRect/>
              </a:stretch>
            </p:blipFill>
            <p:spPr>
              <a:xfrm>
                <a:off x="4538538" y="2627184"/>
                <a:ext cx="332038" cy="295534"/>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1996" name="Ink 12"/>
              <p14:cNvContentPartPr>
                <a14:cpLocks xmlns:a14="http://schemas.microsoft.com/office/drawing/2010/main" noRot="1" noChangeAspect="1" noEditPoints="1" noChangeArrowheads="1" noChangeShapeType="1"/>
              </p14:cNvContentPartPr>
              <p14:nvPr/>
            </p14:nvContentPartPr>
            <p14:xfrm>
              <a:off x="5238750" y="2565400"/>
              <a:ext cx="458788" cy="350838"/>
            </p14:xfrm>
          </p:contentPart>
        </mc:Choice>
        <mc:Fallback>
          <p:pic>
            <p:nvPicPr>
              <p:cNvPr id="41996" name="Ink 12"/>
              <p:cNvPicPr>
                <a:picLocks noRot="1" noChangeAspect="1" noEditPoints="1" noChangeArrowheads="1" noChangeShapeType="1"/>
              </p:cNvPicPr>
              <p:nvPr/>
            </p:nvPicPr>
            <p:blipFill>
              <a:blip r:embed="rId27"/>
              <a:stretch>
                <a:fillRect/>
              </a:stretch>
            </p:blipFill>
            <p:spPr>
              <a:xfrm>
                <a:off x="5232268" y="2558923"/>
                <a:ext cx="471752" cy="363792"/>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1997" name="Ink 13"/>
              <p14:cNvContentPartPr>
                <a14:cpLocks xmlns:a14="http://schemas.microsoft.com/office/drawing/2010/main" noRot="1" noChangeAspect="1" noEditPoints="1" noChangeArrowheads="1" noChangeShapeType="1"/>
              </p14:cNvContentPartPr>
              <p14:nvPr/>
            </p14:nvContentPartPr>
            <p14:xfrm>
              <a:off x="6048375" y="2595563"/>
              <a:ext cx="1092200" cy="479425"/>
            </p14:xfrm>
          </p:contentPart>
        </mc:Choice>
        <mc:Fallback>
          <p:pic>
            <p:nvPicPr>
              <p:cNvPr id="41997" name="Ink 13"/>
              <p:cNvPicPr>
                <a:picLocks noRot="1" noChangeAspect="1" noEditPoints="1" noChangeArrowheads="1" noChangeShapeType="1"/>
              </p:cNvPicPr>
              <p:nvPr/>
            </p:nvPicPr>
            <p:blipFill>
              <a:blip r:embed="rId29"/>
              <a:stretch>
                <a:fillRect/>
              </a:stretch>
            </p:blipFill>
            <p:spPr>
              <a:xfrm>
                <a:off x="6041895" y="2589084"/>
                <a:ext cx="1105160" cy="492382"/>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1998" name="Ink 14"/>
              <p14:cNvContentPartPr>
                <a14:cpLocks xmlns:a14="http://schemas.microsoft.com/office/drawing/2010/main" noRot="1" noChangeAspect="1" noEditPoints="1" noChangeArrowheads="1" noChangeShapeType="1"/>
              </p14:cNvContentPartPr>
              <p14:nvPr/>
            </p14:nvContentPartPr>
            <p14:xfrm>
              <a:off x="8172450" y="2587625"/>
              <a:ext cx="1649413" cy="625475"/>
            </p14:xfrm>
          </p:contentPart>
        </mc:Choice>
        <mc:Fallback>
          <p:pic>
            <p:nvPicPr>
              <p:cNvPr id="41998" name="Ink 14"/>
              <p:cNvPicPr>
                <a:picLocks noRot="1" noChangeAspect="1" noEditPoints="1" noChangeArrowheads="1" noChangeShapeType="1"/>
              </p:cNvPicPr>
              <p:nvPr/>
            </p:nvPicPr>
            <p:blipFill>
              <a:blip r:embed="rId31"/>
              <a:stretch>
                <a:fillRect/>
              </a:stretch>
            </p:blipFill>
            <p:spPr>
              <a:xfrm>
                <a:off x="8165946" y="2581143"/>
                <a:ext cx="1662420" cy="638438"/>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1999" name="Ink 15"/>
              <p14:cNvContentPartPr>
                <a14:cpLocks xmlns:a14="http://schemas.microsoft.com/office/drawing/2010/main" noRot="1" noChangeAspect="1" noEditPoints="1" noChangeArrowheads="1" noChangeShapeType="1"/>
              </p14:cNvContentPartPr>
              <p14:nvPr/>
            </p14:nvContentPartPr>
            <p14:xfrm>
              <a:off x="3990975" y="3754438"/>
              <a:ext cx="1646238" cy="692150"/>
            </p14:xfrm>
          </p:contentPart>
        </mc:Choice>
        <mc:Fallback>
          <p:pic>
            <p:nvPicPr>
              <p:cNvPr id="41999" name="Ink 15"/>
              <p:cNvPicPr>
                <a:picLocks noRot="1" noChangeAspect="1" noEditPoints="1" noChangeArrowheads="1" noChangeShapeType="1"/>
              </p:cNvPicPr>
              <p:nvPr/>
            </p:nvPicPr>
            <p:blipFill>
              <a:blip r:embed="rId33"/>
              <a:stretch>
                <a:fillRect/>
              </a:stretch>
            </p:blipFill>
            <p:spPr>
              <a:xfrm>
                <a:off x="3984495" y="3747959"/>
                <a:ext cx="1659198" cy="705108"/>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2000" name="Ink 16"/>
              <p14:cNvContentPartPr>
                <a14:cpLocks xmlns:a14="http://schemas.microsoft.com/office/drawing/2010/main" noRot="1" noChangeAspect="1" noEditPoints="1" noChangeArrowheads="1" noChangeShapeType="1"/>
              </p14:cNvContentPartPr>
              <p14:nvPr/>
            </p14:nvContentPartPr>
            <p14:xfrm>
              <a:off x="6132513" y="3956050"/>
              <a:ext cx="196850" cy="223838"/>
            </p14:xfrm>
          </p:contentPart>
        </mc:Choice>
        <mc:Fallback>
          <p:pic>
            <p:nvPicPr>
              <p:cNvPr id="42000" name="Ink 16"/>
              <p:cNvPicPr>
                <a:picLocks noRot="1" noChangeAspect="1" noEditPoints="1" noChangeArrowheads="1" noChangeShapeType="1"/>
              </p:cNvPicPr>
              <p:nvPr/>
            </p:nvPicPr>
            <p:blipFill>
              <a:blip r:embed="rId35"/>
              <a:stretch>
                <a:fillRect/>
              </a:stretch>
            </p:blipFill>
            <p:spPr>
              <a:xfrm>
                <a:off x="6126035" y="3949572"/>
                <a:ext cx="209805" cy="236793"/>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2001" name="Ink 17"/>
              <p14:cNvContentPartPr>
                <a14:cpLocks xmlns:a14="http://schemas.microsoft.com/office/drawing/2010/main" noRot="1" noChangeAspect="1" noEditPoints="1" noChangeArrowheads="1" noChangeShapeType="1"/>
              </p14:cNvContentPartPr>
              <p14:nvPr/>
            </p14:nvContentPartPr>
            <p14:xfrm>
              <a:off x="6873875" y="3770313"/>
              <a:ext cx="561975" cy="374650"/>
            </p14:xfrm>
          </p:contentPart>
        </mc:Choice>
        <mc:Fallback>
          <p:pic>
            <p:nvPicPr>
              <p:cNvPr id="42001" name="Ink 17"/>
              <p:cNvPicPr>
                <a:picLocks noRot="1" noChangeAspect="1" noEditPoints="1" noChangeArrowheads="1" noChangeShapeType="1"/>
              </p:cNvPicPr>
              <p:nvPr/>
            </p:nvPicPr>
            <p:blipFill>
              <a:blip r:embed="rId37"/>
              <a:stretch>
                <a:fillRect/>
              </a:stretch>
            </p:blipFill>
            <p:spPr>
              <a:xfrm>
                <a:off x="6867395" y="3763835"/>
                <a:ext cx="574935" cy="387606"/>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2002" name="Ink 18"/>
              <p14:cNvContentPartPr>
                <a14:cpLocks xmlns:a14="http://schemas.microsoft.com/office/drawing/2010/main" noRot="1" noChangeAspect="1" noEditPoints="1" noChangeArrowheads="1" noChangeShapeType="1"/>
              </p14:cNvContentPartPr>
              <p14:nvPr/>
            </p14:nvContentPartPr>
            <p14:xfrm>
              <a:off x="7970838" y="3790950"/>
              <a:ext cx="784225" cy="368300"/>
            </p14:xfrm>
          </p:contentPart>
        </mc:Choice>
        <mc:Fallback>
          <p:pic>
            <p:nvPicPr>
              <p:cNvPr id="42002" name="Ink 18"/>
              <p:cNvPicPr>
                <a:picLocks noRot="1" noChangeAspect="1" noEditPoints="1" noChangeArrowheads="1" noChangeShapeType="1"/>
              </p:cNvPicPr>
              <p:nvPr/>
            </p:nvPicPr>
            <p:blipFill>
              <a:blip r:embed="rId39"/>
              <a:stretch>
                <a:fillRect/>
              </a:stretch>
            </p:blipFill>
            <p:spPr>
              <a:xfrm>
                <a:off x="7964360" y="3784470"/>
                <a:ext cx="797181" cy="381261"/>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2003" name="Ink 19"/>
              <p14:cNvContentPartPr>
                <a14:cpLocks xmlns:a14="http://schemas.microsoft.com/office/drawing/2010/main" noRot="1" noChangeAspect="1" noEditPoints="1" noChangeArrowheads="1" noChangeShapeType="1"/>
              </p14:cNvContentPartPr>
              <p14:nvPr/>
            </p14:nvContentPartPr>
            <p14:xfrm>
              <a:off x="8940800" y="4037013"/>
              <a:ext cx="50800" cy="14287"/>
            </p14:xfrm>
          </p:contentPart>
        </mc:Choice>
        <mc:Fallback>
          <p:pic>
            <p:nvPicPr>
              <p:cNvPr id="42003" name="Ink 19"/>
              <p:cNvPicPr>
                <a:picLocks noRot="1" noChangeAspect="1" noEditPoints="1" noChangeArrowheads="1" noChangeShapeType="1"/>
              </p:cNvPicPr>
              <p:nvPr/>
            </p:nvPicPr>
            <p:blipFill>
              <a:blip r:embed="rId41"/>
              <a:stretch>
                <a:fillRect/>
              </a:stretch>
            </p:blipFill>
            <p:spPr>
              <a:xfrm>
                <a:off x="8934315" y="4030584"/>
                <a:ext cx="63770" cy="27145"/>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2004" name="Ink 20"/>
              <p14:cNvContentPartPr>
                <a14:cpLocks xmlns:a14="http://schemas.microsoft.com/office/drawing/2010/main" noRot="1" noChangeAspect="1" noEditPoints="1" noChangeArrowheads="1" noChangeShapeType="1"/>
              </p14:cNvContentPartPr>
              <p14:nvPr/>
            </p14:nvContentPartPr>
            <p14:xfrm>
              <a:off x="9128125" y="3767138"/>
              <a:ext cx="1828800" cy="414337"/>
            </p14:xfrm>
          </p:contentPart>
        </mc:Choice>
        <mc:Fallback>
          <p:pic>
            <p:nvPicPr>
              <p:cNvPr id="42004" name="Ink 20"/>
              <p:cNvPicPr>
                <a:picLocks noRot="1" noChangeAspect="1" noEditPoints="1" noChangeArrowheads="1" noChangeShapeType="1"/>
              </p:cNvPicPr>
              <p:nvPr/>
            </p:nvPicPr>
            <p:blipFill>
              <a:blip r:embed="rId43"/>
              <a:stretch>
                <a:fillRect/>
              </a:stretch>
            </p:blipFill>
            <p:spPr>
              <a:xfrm>
                <a:off x="9121645" y="3760664"/>
                <a:ext cx="1841760" cy="427285"/>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2005" name="Ink 21"/>
              <p14:cNvContentPartPr>
                <a14:cpLocks xmlns:a14="http://schemas.microsoft.com/office/drawing/2010/main" noRot="1" noChangeAspect="1" noEditPoints="1" noChangeArrowheads="1" noChangeShapeType="1"/>
              </p14:cNvContentPartPr>
              <p14:nvPr/>
            </p14:nvContentPartPr>
            <p14:xfrm>
              <a:off x="4211638" y="4476750"/>
              <a:ext cx="344487" cy="439738"/>
            </p14:xfrm>
          </p:contentPart>
        </mc:Choice>
        <mc:Fallback>
          <p:pic>
            <p:nvPicPr>
              <p:cNvPr id="42005" name="Ink 21"/>
              <p:cNvPicPr>
                <a:picLocks noRot="1" noChangeAspect="1" noEditPoints="1" noChangeArrowheads="1" noChangeShapeType="1"/>
              </p:cNvPicPr>
              <p:nvPr/>
            </p:nvPicPr>
            <p:blipFill>
              <a:blip r:embed="rId45"/>
              <a:stretch>
                <a:fillRect/>
              </a:stretch>
            </p:blipFill>
            <p:spPr>
              <a:xfrm>
                <a:off x="4205159" y="4470267"/>
                <a:ext cx="357446" cy="452703"/>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2006" name="Ink 22"/>
              <p14:cNvContentPartPr>
                <a14:cpLocks xmlns:a14="http://schemas.microsoft.com/office/drawing/2010/main" noRot="1" noChangeAspect="1" noEditPoints="1" noChangeArrowheads="1" noChangeShapeType="1"/>
              </p14:cNvContentPartPr>
              <p14:nvPr/>
            </p14:nvContentPartPr>
            <p14:xfrm>
              <a:off x="5054600" y="4505325"/>
              <a:ext cx="552450" cy="325438"/>
            </p14:xfrm>
          </p:contentPart>
        </mc:Choice>
        <mc:Fallback>
          <p:pic>
            <p:nvPicPr>
              <p:cNvPr id="42006" name="Ink 22"/>
              <p:cNvPicPr>
                <a:picLocks noRot="1" noChangeAspect="1" noEditPoints="1" noChangeArrowheads="1" noChangeShapeType="1"/>
              </p:cNvPicPr>
              <p:nvPr/>
            </p:nvPicPr>
            <p:blipFill>
              <a:blip r:embed="rId47"/>
              <a:stretch>
                <a:fillRect/>
              </a:stretch>
            </p:blipFill>
            <p:spPr>
              <a:xfrm>
                <a:off x="5048122" y="4498845"/>
                <a:ext cx="565406" cy="338398"/>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2007" name="Ink 23"/>
              <p14:cNvContentPartPr>
                <a14:cpLocks xmlns:a14="http://schemas.microsoft.com/office/drawing/2010/main" noRot="1" noChangeAspect="1" noEditPoints="1" noChangeArrowheads="1" noChangeShapeType="1"/>
              </p14:cNvContentPartPr>
              <p14:nvPr/>
            </p14:nvContentPartPr>
            <p14:xfrm>
              <a:off x="6019800" y="4646613"/>
              <a:ext cx="384175" cy="409575"/>
            </p14:xfrm>
          </p:contentPart>
        </mc:Choice>
        <mc:Fallback>
          <p:pic>
            <p:nvPicPr>
              <p:cNvPr id="42007" name="Ink 23"/>
              <p:cNvPicPr>
                <a:picLocks noRot="1" noChangeAspect="1" noEditPoints="1" noChangeArrowheads="1" noChangeShapeType="1"/>
              </p:cNvPicPr>
              <p:nvPr/>
            </p:nvPicPr>
            <p:blipFill>
              <a:blip r:embed="rId49"/>
              <a:stretch>
                <a:fillRect/>
              </a:stretch>
            </p:blipFill>
            <p:spPr>
              <a:xfrm>
                <a:off x="6013319" y="4640089"/>
                <a:ext cx="397137" cy="422623"/>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2008" name="Ink 24"/>
              <p14:cNvContentPartPr>
                <a14:cpLocks xmlns:a14="http://schemas.microsoft.com/office/drawing/2010/main" noRot="1" noChangeAspect="1" noEditPoints="1" noChangeArrowheads="1" noChangeShapeType="1"/>
              </p14:cNvContentPartPr>
              <p14:nvPr/>
            </p14:nvContentPartPr>
            <p14:xfrm>
              <a:off x="6546850" y="4470400"/>
              <a:ext cx="1117600" cy="369888"/>
            </p14:xfrm>
          </p:contentPart>
        </mc:Choice>
        <mc:Fallback>
          <p:pic>
            <p:nvPicPr>
              <p:cNvPr id="42008" name="Ink 24"/>
              <p:cNvPicPr>
                <a:picLocks noRot="1" noChangeAspect="1" noEditPoints="1" noChangeArrowheads="1" noChangeShapeType="1"/>
              </p:cNvPicPr>
              <p:nvPr/>
            </p:nvPicPr>
            <p:blipFill>
              <a:blip r:embed="rId51"/>
              <a:stretch>
                <a:fillRect/>
              </a:stretch>
            </p:blipFill>
            <p:spPr>
              <a:xfrm>
                <a:off x="6540369" y="4463917"/>
                <a:ext cx="1130562" cy="382854"/>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2009" name="Ink 25"/>
              <p14:cNvContentPartPr>
                <a14:cpLocks xmlns:a14="http://schemas.microsoft.com/office/drawing/2010/main" noRot="1" noChangeAspect="1" noEditPoints="1" noChangeArrowheads="1" noChangeShapeType="1"/>
              </p14:cNvContentPartPr>
              <p14:nvPr/>
            </p14:nvContentPartPr>
            <p14:xfrm>
              <a:off x="7823200" y="4748213"/>
              <a:ext cx="66675" cy="17462"/>
            </p14:xfrm>
          </p:contentPart>
        </mc:Choice>
        <mc:Fallback>
          <p:pic>
            <p:nvPicPr>
              <p:cNvPr id="42009" name="Ink 25"/>
              <p:cNvPicPr>
                <a:picLocks noRot="1" noChangeAspect="1" noEditPoints="1" noChangeArrowheads="1" noChangeShapeType="1"/>
              </p:cNvPicPr>
              <p:nvPr/>
            </p:nvPicPr>
            <p:blipFill>
              <a:blip r:embed="rId53"/>
              <a:stretch>
                <a:fillRect/>
              </a:stretch>
            </p:blipFill>
            <p:spPr>
              <a:xfrm>
                <a:off x="7816748" y="4741665"/>
                <a:ext cx="79580" cy="30559"/>
              </a:xfrm>
              <a:prstGeom prst="rect">
                <a:avLst/>
              </a:prstGeom>
            </p:spPr>
          </p:pic>
        </mc:Fallback>
      </mc:AlternateContent>
    </p:spTree>
    <p:extLst>
      <p:ext uri="{BB962C8B-B14F-4D97-AF65-F5344CB8AC3E}">
        <p14:creationId xmlns:p14="http://schemas.microsoft.com/office/powerpoint/2010/main" val="34492658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Q02_05_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447800"/>
            <a:ext cx="5453942" cy="43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Title 1"/>
          <p:cNvSpPr>
            <a:spLocks noGrp="1"/>
          </p:cNvSpPr>
          <p:nvPr>
            <p:ph type="title"/>
          </p:nvPr>
        </p:nvSpPr>
        <p:spPr>
          <a:xfrm>
            <a:off x="1905000" y="343757"/>
            <a:ext cx="5029200" cy="527894"/>
          </a:xfrm>
        </p:spPr>
        <p:txBody>
          <a:bodyPr/>
          <a:lstStyle/>
          <a:p>
            <a:r>
              <a:rPr lang="en-US" sz="2800" dirty="0" smtClean="0"/>
              <a:t>Clicker Question 4</a:t>
            </a:r>
          </a:p>
        </p:txBody>
      </p:sp>
      <p:sp>
        <p:nvSpPr>
          <p:cNvPr id="3075" name="Content Placeholder 2"/>
          <p:cNvSpPr>
            <a:spLocks noGrp="1"/>
          </p:cNvSpPr>
          <p:nvPr>
            <p:ph idx="1"/>
          </p:nvPr>
        </p:nvSpPr>
        <p:spPr>
          <a:xfrm>
            <a:off x="685800" y="1295400"/>
            <a:ext cx="5486400" cy="4114800"/>
          </a:xfrm>
        </p:spPr>
        <p:txBody>
          <a:bodyPr/>
          <a:lstStyle/>
          <a:p>
            <a:r>
              <a:rPr lang="en-US" sz="3000" dirty="0" smtClean="0"/>
              <a:t>When do objects A and B have the same velocity?</a:t>
            </a:r>
          </a:p>
          <a:p>
            <a:pPr marL="514350" indent="-514350">
              <a:buFont typeface="+mj-lt"/>
              <a:buAutoNum type="alphaUcPeriod"/>
            </a:pPr>
            <a:r>
              <a:rPr lang="en-US" sz="3000" dirty="0" smtClean="0">
                <a:cs typeface="Times New Roman" panose="02020603050405020304" pitchFamily="18" charset="0"/>
              </a:rPr>
              <a:t> </a:t>
            </a:r>
            <a:r>
              <a:rPr lang="en-US" sz="3000" i="1" dirty="0" smtClean="0">
                <a:latin typeface="Times New Roman" panose="02020603050405020304" pitchFamily="18" charset="0"/>
                <a:cs typeface="Times New Roman" panose="02020603050405020304" pitchFamily="18" charset="0"/>
              </a:rPr>
              <a:t>t</a:t>
            </a:r>
            <a:r>
              <a:rPr lang="en-US" sz="3000" dirty="0" smtClean="0">
                <a:latin typeface="Times New Roman" panose="02020603050405020304" pitchFamily="18" charset="0"/>
                <a:cs typeface="Times New Roman" panose="02020603050405020304" pitchFamily="18" charset="0"/>
              </a:rPr>
              <a:t> = 0 s</a:t>
            </a:r>
          </a:p>
          <a:p>
            <a:pPr marL="514350" indent="-514350">
              <a:buFont typeface="+mj-lt"/>
              <a:buAutoNum type="alphaUcPeriod"/>
            </a:pPr>
            <a:r>
              <a:rPr lang="en-US" sz="3000" dirty="0">
                <a:cs typeface="Times New Roman" panose="02020603050405020304" pitchFamily="18" charset="0"/>
              </a:rPr>
              <a:t> </a:t>
            </a:r>
            <a:r>
              <a:rPr lang="en-US" sz="3000" i="1" dirty="0">
                <a:latin typeface="Times New Roman" panose="02020603050405020304" pitchFamily="18" charset="0"/>
                <a:cs typeface="Times New Roman" panose="02020603050405020304" pitchFamily="18" charset="0"/>
              </a:rPr>
              <a:t>t</a:t>
            </a:r>
            <a:r>
              <a:rPr lang="en-US" sz="3000" dirty="0">
                <a:latin typeface="Times New Roman" panose="02020603050405020304" pitchFamily="18" charset="0"/>
                <a:cs typeface="Times New Roman" panose="02020603050405020304" pitchFamily="18" charset="0"/>
              </a:rPr>
              <a:t> = 1</a:t>
            </a:r>
            <a:r>
              <a:rPr lang="en-US" sz="3000" dirty="0" smtClean="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s</a:t>
            </a:r>
          </a:p>
          <a:p>
            <a:pPr marL="514350" indent="-514350">
              <a:buFont typeface="+mj-lt"/>
              <a:buAutoNum type="alphaUcPeriod"/>
            </a:pPr>
            <a:r>
              <a:rPr lang="en-US" sz="3000" dirty="0">
                <a:cs typeface="Times New Roman" panose="02020603050405020304" pitchFamily="18" charset="0"/>
              </a:rPr>
              <a:t> </a:t>
            </a:r>
            <a:r>
              <a:rPr lang="en-US" sz="3000" i="1" dirty="0">
                <a:latin typeface="Times New Roman" panose="02020603050405020304" pitchFamily="18" charset="0"/>
                <a:cs typeface="Times New Roman" panose="02020603050405020304" pitchFamily="18" charset="0"/>
              </a:rPr>
              <a:t>t</a:t>
            </a:r>
            <a:r>
              <a:rPr lang="en-US" sz="3000" dirty="0">
                <a:latin typeface="Times New Roman" panose="02020603050405020304" pitchFamily="18" charset="0"/>
                <a:cs typeface="Times New Roman" panose="02020603050405020304" pitchFamily="18" charset="0"/>
              </a:rPr>
              <a:t> = </a:t>
            </a:r>
            <a:r>
              <a:rPr lang="en-US" sz="3000" dirty="0" smtClean="0">
                <a:latin typeface="Times New Roman" panose="02020603050405020304" pitchFamily="18" charset="0"/>
                <a:cs typeface="Times New Roman" panose="02020603050405020304" pitchFamily="18" charset="0"/>
              </a:rPr>
              <a:t>3 s</a:t>
            </a:r>
            <a:endParaRPr lang="en-US" sz="3000" dirty="0">
              <a:latin typeface="Times New Roman" panose="02020603050405020304" pitchFamily="18" charset="0"/>
              <a:cs typeface="Times New Roman" panose="02020603050405020304" pitchFamily="18" charset="0"/>
            </a:endParaRPr>
          </a:p>
          <a:p>
            <a:pPr marL="514350" indent="-514350">
              <a:buFont typeface="+mj-lt"/>
              <a:buAutoNum type="alphaUcPeriod"/>
            </a:pPr>
            <a:r>
              <a:rPr lang="en-US" sz="3000" dirty="0">
                <a:cs typeface="Times New Roman" panose="02020603050405020304" pitchFamily="18" charset="0"/>
              </a:rPr>
              <a:t> </a:t>
            </a:r>
            <a:r>
              <a:rPr lang="en-US" sz="3000" i="1" dirty="0">
                <a:latin typeface="Times New Roman" panose="02020603050405020304" pitchFamily="18" charset="0"/>
                <a:cs typeface="Times New Roman" panose="02020603050405020304" pitchFamily="18" charset="0"/>
              </a:rPr>
              <a:t>t</a:t>
            </a:r>
            <a:r>
              <a:rPr lang="en-US" sz="3000" dirty="0">
                <a:latin typeface="Times New Roman" panose="02020603050405020304" pitchFamily="18" charset="0"/>
                <a:cs typeface="Times New Roman" panose="02020603050405020304" pitchFamily="18" charset="0"/>
              </a:rPr>
              <a:t> = </a:t>
            </a:r>
            <a:r>
              <a:rPr lang="en-US" sz="3000" dirty="0" smtClean="0">
                <a:latin typeface="Times New Roman" panose="02020603050405020304" pitchFamily="18" charset="0"/>
                <a:cs typeface="Times New Roman" panose="02020603050405020304" pitchFamily="18" charset="0"/>
              </a:rPr>
              <a:t>5 </a:t>
            </a:r>
            <a:r>
              <a:rPr lang="en-US" sz="3000" dirty="0">
                <a:latin typeface="Times New Roman" panose="02020603050405020304" pitchFamily="18" charset="0"/>
                <a:cs typeface="Times New Roman" panose="02020603050405020304" pitchFamily="18" charset="0"/>
              </a:rPr>
              <a:t>s</a:t>
            </a:r>
          </a:p>
          <a:p>
            <a:pPr marL="514350" indent="-514350">
              <a:buFont typeface="+mj-lt"/>
              <a:buAutoNum type="alphaUcPeriod"/>
            </a:pPr>
            <a:r>
              <a:rPr lang="en-US" sz="3000" dirty="0" smtClean="0"/>
              <a:t>Objects A and B never have the same velocity</a:t>
            </a:r>
          </a:p>
        </p:txBody>
      </p:sp>
      <p:sp>
        <p:nvSpPr>
          <p:cNvPr id="2" name="Rectangle 1"/>
          <p:cNvSpPr/>
          <p:nvPr/>
        </p:nvSpPr>
        <p:spPr>
          <a:xfrm>
            <a:off x="6400800" y="5533572"/>
            <a:ext cx="1828800" cy="2016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461428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492375" y="735014"/>
            <a:ext cx="6764338"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panose="020B0604020202020204" pitchFamily="34" charset="0"/>
                <a:cs typeface="Arial" panose="020B0604020202020204" pitchFamily="34" charset="0"/>
              </a:defRPr>
            </a:lvl1pPr>
            <a:lvl2pPr marL="742950" indent="-285750" defTabSz="828675"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panose="020B0604020202020204" pitchFamily="34" charset="0"/>
                <a:cs typeface="Arial" panose="020B0604020202020204" pitchFamily="34" charset="0"/>
              </a:defRPr>
            </a:lvl2pPr>
            <a:lvl3pPr marL="1143000" indent="-228600" defTabSz="828675"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panose="020B0604020202020204" pitchFamily="34" charset="0"/>
                <a:cs typeface="Arial" panose="020B0604020202020204" pitchFamily="34" charset="0"/>
              </a:defRPr>
            </a:lvl3pPr>
            <a:lvl4pPr marL="1600200" indent="-228600" defTabSz="828675"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panose="020B0604020202020204" pitchFamily="34" charset="0"/>
                <a:cs typeface="Arial" panose="020B0604020202020204" pitchFamily="34" charset="0"/>
              </a:defRPr>
            </a:lvl4pPr>
            <a:lvl5pPr marL="2057400" indent="-228600" defTabSz="828675" eaLnBrk="0" hangingPunct="0">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panose="020B0604020202020204" pitchFamily="34" charset="0"/>
                <a:cs typeface="Arial" panose="020B0604020202020204" pitchFamily="34" charset="0"/>
              </a:defRPr>
            </a:lvl5pPr>
            <a:lvl6pPr marL="2514600" indent="-228600" defTabSz="828675"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panose="020B0604020202020204" pitchFamily="34" charset="0"/>
                <a:cs typeface="Arial" panose="020B0604020202020204" pitchFamily="34" charset="0"/>
              </a:defRPr>
            </a:lvl6pPr>
            <a:lvl7pPr marL="2971800" indent="-228600" defTabSz="828675"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panose="020B0604020202020204" pitchFamily="34" charset="0"/>
                <a:cs typeface="Arial" panose="020B0604020202020204" pitchFamily="34" charset="0"/>
              </a:defRPr>
            </a:lvl7pPr>
            <a:lvl8pPr marL="3429000" indent="-228600" defTabSz="828675"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panose="020B0604020202020204" pitchFamily="34" charset="0"/>
                <a:cs typeface="Arial" panose="020B0604020202020204" pitchFamily="34" charset="0"/>
              </a:defRPr>
            </a:lvl8pPr>
            <a:lvl9pPr marL="3886200" indent="-228600" defTabSz="828675" eaLnBrk="0" fontAlgn="base" hangingPunct="0">
              <a:spcBef>
                <a:spcPct val="0"/>
              </a:spcBef>
              <a:spcAft>
                <a:spcPct val="0"/>
              </a:spcAft>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defRPr>
                <a:solidFill>
                  <a:schemeClr val="tx1"/>
                </a:solidFill>
                <a:latin typeface="Arial" panose="020B0604020202020204" pitchFamily="34" charset="0"/>
                <a:cs typeface="Arial" panose="020B0604020202020204" pitchFamily="34" charset="0"/>
              </a:defRPr>
            </a:lvl9pPr>
          </a:lstStyle>
          <a:p>
            <a:pPr eaLnBrk="1">
              <a:lnSpc>
                <a:spcPts val="3400"/>
              </a:lnSpc>
              <a:spcAft>
                <a:spcPts val="200"/>
              </a:spcAft>
              <a:buClr>
                <a:srgbClr val="000000"/>
              </a:buClr>
              <a:buSzPct val="45000"/>
            </a:pPr>
            <a:r>
              <a:rPr lang="en-GB" sz="3200" b="1">
                <a:solidFill>
                  <a:srgbClr val="336699"/>
                </a:solidFill>
                <a:latin typeface="Times New Roman" panose="02020603050405020304" pitchFamily="18" charset="0"/>
              </a:rPr>
              <a:t>Which velocity-versus-time graph goes best with the position-versus-time graph on the left?</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b="54477"/>
          <a:stretch>
            <a:fillRect/>
          </a:stretch>
        </p:blipFill>
        <p:spPr bwMode="auto">
          <a:xfrm>
            <a:off x="423635" y="2590800"/>
            <a:ext cx="1096168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1651000" y="49587"/>
            <a:ext cx="5029200" cy="52789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r>
              <a:rPr lang="en-US" sz="2800" kern="0" dirty="0" smtClean="0"/>
              <a:t>Clicker Question 5</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CA" smtClean="0"/>
              <a:t>Announcements</a:t>
            </a:r>
          </a:p>
        </p:txBody>
      </p:sp>
      <p:sp>
        <p:nvSpPr>
          <p:cNvPr id="13315" name="Content Placeholder 2"/>
          <p:cNvSpPr>
            <a:spLocks noGrp="1"/>
          </p:cNvSpPr>
          <p:nvPr>
            <p:ph idx="1"/>
          </p:nvPr>
        </p:nvSpPr>
        <p:spPr>
          <a:xfrm>
            <a:off x="1981200" y="1371601"/>
            <a:ext cx="8229600" cy="4525963"/>
          </a:xfrm>
        </p:spPr>
        <p:txBody>
          <a:bodyPr/>
          <a:lstStyle/>
          <a:p>
            <a:pPr>
              <a:spcAft>
                <a:spcPts val="1200"/>
              </a:spcAft>
            </a:pPr>
            <a:r>
              <a:rPr lang="en-CA" dirty="0" smtClean="0"/>
              <a:t>Pre-course diagnostic quiz on mechanics done during </a:t>
            </a:r>
            <a:r>
              <a:rPr lang="en-CA" dirty="0" err="1" smtClean="0"/>
              <a:t>zeroth</a:t>
            </a:r>
            <a:r>
              <a:rPr lang="en-CA" dirty="0" smtClean="0"/>
              <a:t> practical last week.</a:t>
            </a:r>
          </a:p>
          <a:p>
            <a:pPr>
              <a:spcAft>
                <a:spcPts val="1200"/>
              </a:spcAft>
            </a:pPr>
            <a:r>
              <a:rPr lang="en-CA" dirty="0" smtClean="0"/>
              <a:t>Did you miss it?  Still want your 0.25%?  Here are two make-up times to choose from:</a:t>
            </a:r>
          </a:p>
          <a:p>
            <a:pPr>
              <a:spcAft>
                <a:spcPts val="1200"/>
              </a:spcAft>
            </a:pPr>
            <a:r>
              <a:rPr lang="en-CA" dirty="0" smtClean="0"/>
              <a:t>Tues Sept. 24 - 11:10 am in MP125C </a:t>
            </a:r>
            <a:br>
              <a:rPr lang="en-CA" dirty="0" smtClean="0"/>
            </a:br>
            <a:r>
              <a:rPr lang="en-CA" dirty="0" smtClean="0"/>
              <a:t>Wed. Sept 25 - 6:10 pm in MP125C </a:t>
            </a:r>
            <a:br>
              <a:rPr lang="en-CA" dirty="0" smtClean="0"/>
            </a:br>
            <a:endParaRPr lang="en-CA"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981200" y="274638"/>
            <a:ext cx="8229600" cy="639762"/>
          </a:xfrm>
        </p:spPr>
        <p:txBody>
          <a:bodyPr/>
          <a:lstStyle/>
          <a:p>
            <a:r>
              <a:rPr lang="en-CA" smtClean="0"/>
              <a:t>Announcements</a:t>
            </a:r>
          </a:p>
        </p:txBody>
      </p:sp>
      <p:sp>
        <p:nvSpPr>
          <p:cNvPr id="14339" name="Content Placeholder 2"/>
          <p:cNvSpPr>
            <a:spLocks noGrp="1"/>
          </p:cNvSpPr>
          <p:nvPr>
            <p:ph idx="1"/>
          </p:nvPr>
        </p:nvSpPr>
        <p:spPr>
          <a:xfrm>
            <a:off x="1752600" y="990600"/>
            <a:ext cx="8686800" cy="5562600"/>
          </a:xfrm>
        </p:spPr>
        <p:txBody>
          <a:bodyPr/>
          <a:lstStyle/>
          <a:p>
            <a:r>
              <a:rPr lang="en-CA" dirty="0" smtClean="0"/>
              <a:t>Don’t change your Practical Section on ROSI – your TAs will never know, and you won’t get your marks!</a:t>
            </a:r>
          </a:p>
          <a:p>
            <a:r>
              <a:rPr lang="en-CA" dirty="0" smtClean="0"/>
              <a:t>You must go to MP129 and fill out a form if you want to change Practical Sections. (or do the online form)</a:t>
            </a:r>
          </a:p>
          <a:p>
            <a:r>
              <a:rPr lang="en-CA" dirty="0" smtClean="0"/>
              <a:t>If you’ve already switched </a:t>
            </a:r>
            <a:r>
              <a:rPr lang="en-CA" dirty="0" err="1" smtClean="0"/>
              <a:t>Practicals</a:t>
            </a:r>
            <a:r>
              <a:rPr lang="en-CA" dirty="0" smtClean="0"/>
              <a:t> on ROSI recently and you aren’t sure if your new and old TAs have the updated information, please go to MP129 and ask April Seeley.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01144" y="312738"/>
            <a:ext cx="6480721" cy="5386090"/>
          </a:xfrm>
          <a:prstGeom prst="rect">
            <a:avLst/>
          </a:prstGeom>
          <a:noFill/>
        </p:spPr>
        <p:txBody>
          <a:bodyPr wrap="square" rtlCol="0">
            <a:spAutoFit/>
          </a:bodyPr>
          <a:lstStyle/>
          <a:p>
            <a:r>
              <a:rPr lang="en-CA" sz="8600" u="sng" spc="-300" dirty="0">
                <a:solidFill>
                  <a:srgbClr val="0070C0"/>
                </a:solidFill>
                <a:latin typeface="Impact" panose="020B0806030902050204" pitchFamily="34" charset="0"/>
              </a:rPr>
              <a:t>U</a:t>
            </a:r>
            <a:r>
              <a:rPr lang="en-CA" sz="8600" spc="-300" dirty="0">
                <a:solidFill>
                  <a:srgbClr val="199CFF"/>
                </a:solidFill>
                <a:latin typeface="Impact" panose="020B0806030902050204" pitchFamily="34" charset="0"/>
              </a:rPr>
              <a:t>niversity </a:t>
            </a:r>
            <a:r>
              <a:rPr lang="en-CA" sz="8600" spc="-150" dirty="0">
                <a:solidFill>
                  <a:srgbClr val="199CFF"/>
                </a:solidFill>
                <a:latin typeface="Impact" panose="020B0806030902050204" pitchFamily="34" charset="0"/>
              </a:rPr>
              <a:t>of</a:t>
            </a:r>
          </a:p>
          <a:p>
            <a:r>
              <a:rPr lang="en-CA" sz="8600" u="sng" spc="-300" dirty="0">
                <a:solidFill>
                  <a:srgbClr val="0070C0"/>
                </a:solidFill>
                <a:latin typeface="Impact" panose="020B0806030902050204" pitchFamily="34" charset="0"/>
              </a:rPr>
              <a:t>T</a:t>
            </a:r>
            <a:r>
              <a:rPr lang="en-CA" sz="8600" spc="-300" dirty="0">
                <a:solidFill>
                  <a:srgbClr val="199CFF"/>
                </a:solidFill>
                <a:latin typeface="Impact" panose="020B0806030902050204" pitchFamily="34" charset="0"/>
              </a:rPr>
              <a:t>oronto</a:t>
            </a:r>
          </a:p>
          <a:p>
            <a:r>
              <a:rPr lang="en-CA" sz="8600" u="sng" spc="-300" dirty="0">
                <a:solidFill>
                  <a:srgbClr val="0070C0"/>
                </a:solidFill>
                <a:latin typeface="Impact" panose="020B0806030902050204" pitchFamily="34" charset="0"/>
              </a:rPr>
              <a:t>P</a:t>
            </a:r>
            <a:r>
              <a:rPr lang="en-CA" sz="8600" spc="-300" dirty="0">
                <a:solidFill>
                  <a:srgbClr val="199CFF"/>
                </a:solidFill>
                <a:latin typeface="Impact" panose="020B0806030902050204" pitchFamily="34" charset="0"/>
              </a:rPr>
              <a:t>eer</a:t>
            </a:r>
          </a:p>
          <a:p>
            <a:r>
              <a:rPr lang="en-CA" sz="8600" u="sng" spc="-300" dirty="0">
                <a:solidFill>
                  <a:srgbClr val="0070C0"/>
                </a:solidFill>
                <a:latin typeface="Impact" panose="020B0806030902050204" pitchFamily="34" charset="0"/>
              </a:rPr>
              <a:t>T</a:t>
            </a:r>
            <a:r>
              <a:rPr lang="en-CA" sz="8600" spc="-300" dirty="0">
                <a:solidFill>
                  <a:srgbClr val="199CFF"/>
                </a:solidFill>
                <a:latin typeface="Impact" panose="020B0806030902050204" pitchFamily="34" charset="0"/>
              </a:rPr>
              <a:t>utoring</a:t>
            </a:r>
          </a:p>
        </p:txBody>
      </p:sp>
      <p:sp>
        <p:nvSpPr>
          <p:cNvPr id="20" name="TextBox 19"/>
          <p:cNvSpPr txBox="1"/>
          <p:nvPr/>
        </p:nvSpPr>
        <p:spPr>
          <a:xfrm>
            <a:off x="5673453" y="3628149"/>
            <a:ext cx="3191875" cy="2308324"/>
          </a:xfrm>
          <a:prstGeom prst="rect">
            <a:avLst/>
          </a:prstGeom>
          <a:noFill/>
        </p:spPr>
        <p:txBody>
          <a:bodyPr wrap="square" rtlCol="0">
            <a:spAutoFit/>
          </a:bodyPr>
          <a:lstStyle/>
          <a:p>
            <a:pPr algn="ctr"/>
            <a:r>
              <a:rPr lang="en-CA" sz="2000" b="1" dirty="0">
                <a:solidFill>
                  <a:srgbClr val="0070C0"/>
                </a:solidFill>
                <a:latin typeface="Khmer UI" panose="020B0502040204020203" pitchFamily="34" charset="0"/>
                <a:cs typeface="Khmer UI" panose="020B0502040204020203" pitchFamily="34" charset="0"/>
              </a:rPr>
              <a:t>FREE one-on-one tutoring sessions </a:t>
            </a:r>
          </a:p>
          <a:p>
            <a:pPr algn="ctr"/>
            <a:r>
              <a:rPr lang="en-CA" sz="300" b="1" dirty="0">
                <a:solidFill>
                  <a:srgbClr val="0070C0"/>
                </a:solidFill>
                <a:latin typeface="Khmer UI" panose="020B0502040204020203" pitchFamily="34" charset="0"/>
                <a:cs typeface="Khmer UI" panose="020B0502040204020203" pitchFamily="34" charset="0"/>
              </a:rPr>
              <a:t>._____________________________________________________________________________________________________</a:t>
            </a:r>
          </a:p>
          <a:p>
            <a:pPr algn="ctr"/>
            <a:r>
              <a:rPr lang="en-CA" sz="2000" b="1" dirty="0">
                <a:solidFill>
                  <a:srgbClr val="0070C0"/>
                </a:solidFill>
                <a:latin typeface="Khmer UI" panose="020B0502040204020203" pitchFamily="34" charset="0"/>
                <a:cs typeface="Khmer UI" panose="020B0502040204020203" pitchFamily="34" charset="0"/>
              </a:rPr>
              <a:t>FREE exam help sessions</a:t>
            </a:r>
          </a:p>
          <a:p>
            <a:pPr algn="ctr"/>
            <a:r>
              <a:rPr lang="en-CA" sz="300" b="1" dirty="0">
                <a:solidFill>
                  <a:srgbClr val="0070C0"/>
                </a:solidFill>
                <a:latin typeface="Khmer UI" panose="020B0502040204020203" pitchFamily="34" charset="0"/>
                <a:cs typeface="Khmer UI" panose="020B0502040204020203" pitchFamily="34" charset="0"/>
              </a:rPr>
              <a:t>_____________________________________________________________________________________________________</a:t>
            </a:r>
          </a:p>
          <a:p>
            <a:pPr algn="ctr"/>
            <a:r>
              <a:rPr lang="en-CA" sz="2000" b="1" dirty="0">
                <a:solidFill>
                  <a:srgbClr val="0070C0"/>
                </a:solidFill>
                <a:latin typeface="Khmer UI" panose="020B0502040204020203" pitchFamily="34" charset="0"/>
                <a:cs typeface="Khmer UI" panose="020B0502040204020203" pitchFamily="34" charset="0"/>
              </a:rPr>
              <a:t>Tips from students who have already taken the courses</a:t>
            </a:r>
            <a:r>
              <a:rPr lang="en-CA" b="1" dirty="0" smtClean="0">
                <a:solidFill>
                  <a:srgbClr val="003E6C"/>
                </a:solidFill>
                <a:latin typeface="Khmer UI" panose="020B0502040204020203" pitchFamily="34" charset="0"/>
                <a:cs typeface="Khmer UI" panose="020B0502040204020203" pitchFamily="34" charset="0"/>
              </a:rPr>
              <a:t/>
            </a:r>
            <a:br>
              <a:rPr lang="en-CA" b="1" dirty="0" smtClean="0">
                <a:solidFill>
                  <a:srgbClr val="003E6C"/>
                </a:solidFill>
                <a:latin typeface="Khmer UI" panose="020B0502040204020203" pitchFamily="34" charset="0"/>
                <a:cs typeface="Khmer UI" panose="020B0502040204020203" pitchFamily="34" charset="0"/>
              </a:rPr>
            </a:br>
            <a:endParaRPr lang="en-CA" b="1" dirty="0" smtClean="0">
              <a:solidFill>
                <a:srgbClr val="003E6C"/>
              </a:solidFill>
              <a:latin typeface="Khmer UI" panose="020B0502040204020203" pitchFamily="34" charset="0"/>
              <a:cs typeface="Khmer UI" panose="020B0502040204020203" pitchFamily="34" charset="0"/>
            </a:endParaRPr>
          </a:p>
        </p:txBody>
      </p:sp>
      <p:pic>
        <p:nvPicPr>
          <p:cNvPr id="103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3132" y="3693270"/>
            <a:ext cx="1262633" cy="1959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6" descr="data:image/jpeg;base64,/9j/4AAQSkZJRgABAQAAAQABAAD/2wCEAAkGBwgHBhUIBwgWFRQVGRsUFBgXGBsXFxocIB0iGx4YGBUYHigmGCYlHx8UITEtJSosLi8uGyAzO0E4NykvLywBCgoKDg0OGhAQGysmICYwLTAsLC43LSwsLCwrNDcsLyw3Lyw3LCw3NCwsLywsLCwsLC0sLCwsLywsLCw0LCwsLP/AABEIAOEA4QMBEQACEQEDEQH/xAAcAAEAAQUBAQAAAAAAAAAAAAAABwECAwYIBQT/xABCEAEAAgACBAgKCAQHAQAAAAAAAQIDBAUGBxESMjQ2QXKRsRMWITFxc5KywdJRUlNVYYGDoRQjNcIVIlRiY6KjM//EABkBAQADAQEAAAAAAAAAAAAAAAABBAUDAv/EACgRAQABAwMCBwADAQAAAAAAAAABAgMxBBEyUXESExQhM1KxIkJhQf/aAAwDAQACEQMRAD8A2PX/AF2zWHnbaK0Pi8CKeTExI40z01rPRu6Z8+/97+n08THiqV7lyd9oR1i4uJjX4eNiTaZ882mZntleiIjCutSAAAAAAAAAAAAAAAAAAAAAAAK1taluFS0xP0x5JQN11L15zmRzlcnpbHnEwbTFeFad9qTPTwp8sx9O9Vv6amqN6cu1u7MTtKXfCU+vHazNlpzdjYlsbGti4k75tM2n0zO+W7EbRsz1qQAAAAAAAAAAAAAAAAAAAAAAAABTzg9rxn0r/qrdsuPk0dHvxy8Z2eAAAAAAAAAAAAAAAAAAAAAAAAAAAAAAAAAAAAAAAAAAAAAAAAAAAAAAAAAAAAAAAAAAAAAAAAAAH2aL0Vn9L4/gNG5W2Jbp3eaPTafJH5vFddNEb1SmKZnDedF7Lce8RfSukIr9NcOOFPt28kdkqletj+sO0WOsthy+zjV7Cj+ZhXv1rzHu7nCdXcl0izS+rxC1Y+7P/TF+d59Td6/ifKo6KW1B1ZnzaN3fqYnzJ9Vd6/h5VHRhvs71ct5stePRiW+Mp9Vc6o8ml4mtOoWh9G6Cxc/lLYkWw68KIm2+PP074dbWprqrimXiu1TETMIxaCuAAAAAAAAAAAAAAAAAAAA2jUrVDG1ixvD5iZpgVnda3Tafq0+M9CtfvxbjaMulu34uyZNHaPymjMrGVyOBFKR0R3zPTP4yzKqpqneVuIiI2h9LykAAAB4OvfNDM9T4w7WPkpeLnGUENhSAAAAAAAAAAAAAAAAAAAejq7ojF05pimQwp3cKd9p+rWPLNvh6ZhzuXIopmp6pp8U7J9yOUwMhlK5XK4cVpSODWIY1VU1TvK7EbRtDOhIAAAADwde+aGZ6nxh2sfJS8XOMoIbCkAAAAAAAAAAAAAAAAAAAlPZFouMLIYmlMSvlvPg6dWvn7Zn/AKs7WV7zFKzYp9t0hKTuAAAAAA8HXvmhmep8YdrHyUvFzjKCGwpAAAAAAAAAAAAAAAAAAKAnvUrKxlNVMvhbvLOHF59Nv8097GvzvcldtxtTD23J7AAfFpjSmV0Po+2dz191a9sz0REdMy90UTXO0IqqimN5RbpTaXpfM4kxo/DphV6PJw7/AJzPk/ZoUaOiM+6tN6qcPKnXjWaZ3/4tb2MP5HT01rp+vHm19VPHfWb73t7GH8h6e19f08yvqw53WzT+eytsrm9JTalo3WrwaRvj0xWJTTYt0zvEE3Kp9pl4rs8AAAAAAAAAAAAAAAAAAKW4oOjdGVimjcOkdFKx+0MOrMr8YfS8pAARhtizt5zGBkInyRFsWY/GZ4Md1u1oaKn2mpWvziEcrzgAAAAAAAAAAAAAAAAAAAAAAtvxZB0hkOQ4fUr3MKrMr8YZ0JAARFte5yYfqK+/dpaPhPdVv8mjrjiAAAAAAAAAAAAAAAAAAAAAAtvxZB0hkOQ4fUr3MKrMr8YZ0JAARFte5yYfqK+/dpaPhPdVv8mjrjiAAAAAAAAAAAAAAAAAAArFLWjfWsz+SNxXweJ9nPZJvBseDxPs57JN4NlLYeJwZ/lz2SbwbOjchyHD6te5h1ZX4wzoSAAiPa5S1tY8Oa1mf5Nej/fdpaOf4T3Vb/JpHg8T7OeyVveHHY8HifZz2SbwbHg8T7OeyTeDZSaWrG+1Zj8jcUSAAAAAAAAAAAAAAAJj2Uc1P1b/AAZer+Rbs8W5KrqAAAAAAAAAAjrbHj7sll8vv897X7I3f3Su6KPeZcL+IRe0VYAAAAAAAAAAAAAABMeyjmp+rf4MvV/It2eLclV1AAAAAAAAAARPtgx+FprBy+/i4U29q0x/a0dFH8ZlWvz7xDQl1wAAAAAAAAAAAAAAATHso5qfq3+DL1fyLdni3JVdQAAAAAAAAAEKbTcfw2t+JG/iVpT9t/fMtXSxtbhUvcmqrLkAAAAAAAAAAAAAAAmPZRzU/Vv8GXq/kW7PFuSq6gAAAAAAAAAIB1vx/wCJ1ozOJ/y2r7M8H4NmzG1ulRrneqXkOryAAAAAAAAAAAAAAA9XRmsumdFZb+G0dn5pTfNt0VpPlnzzvtWZcqrNFU71Q9RXVHtEvr8d9Zvve3sYfyPPp7X1/U+ZX1PHfWb73t7GH8h6e19f08yvqpbXjWaK/wBXt7GH8h6a19f082vqnDKXtiZSl7zvmaxM9jJnK7DMgAARttJ1i0xojTlMvo3PTh1nCi0xFaT5eFaN/wDmrPREL2ltUV0TNUf9V7tdUT7S1Px31m+97exh/Is+ntfX9cvMr6njvrN9729jD+Q9Pa+v6eZX1PHfWb72t7GH8h6e19f08yvq8HFxL42LOLi232tM2tP0zM75ntdojb2eFqQAAAAAAAAAAAAAAAAABbfiyDpDIchw+pXuYVWZX4wzoSAAiLa9zkw/UV9+7S0fCe6rf5NHXHEAAAAAAAAAAAAAAAAAAAAABbfiyDpDIchw+pXuYVWZX4wzoSAAiLa9zkw/UV9+7S0fCe6rf5NHXHEAAAAAAAAAAAAAAAAAAAAABbfiyDpDIchw+pXuYVWZX4wzoSAAiLa9zkw/UV9+7S0fCe6rf5NHXHEAAAAAAAAAAAAAAAAAAAAABbfiyDpDIchw+pXuYVWZX4wzoSAAiLa9zkw/UV9+7S0fCe6rf5NHXHEAAAAAAAAAAAAAAAAAAAAABbfiyDpDIchw+pXuYVWZX4wzoSAAiLa9zkw/UV9+7S0fCe6rf5NHXHEAAAAAAAAAAAAAAAAAAAAABbfiyDpDIchw+pXuYVWZX4wzoSAAiLa9zkw/UV9+7S0fCe6rf5NHXHEAAAAAAAAAAAAAAAAAAAAABbfiyDpDIchw+pXuYVWZX4wzoSAAiLa9zkw/UV9+7S0fCe6rf5NHXHEAAAAAAAAAAAAAAAAAAAAABbfiyDpDIchw+pXuYVWZX4wzoSAAiLa9zkw/UV9+7S0fCe6rf5NHXHEAAAAAAABW9ZpeaWjyxO6UCiQAAAAAAAAAAABbfiyDpDIchw+pXuYVWZX4wzoSAAiLa9zkw/UV9+7S0fCe6rf5NHXHEAAAAABQH2f4ZnPsJePHCfDLa9oWqWZyOkL6TyODNsHEmbW4Mb5pafPviOiZ3zv/AB3K+mvxVT4Zy63bcxO8NIW3FUAAAAAAAAAAAFt+LIOkMhyHD6le5hVZlfjDOhIACItr3OTD9RX37tLR8J7qt/k0dccQAAAAFAbLqbqpmtP52uJi4U1y9Zib3mN0Wj6tfpmfN+Cvfvxbj/XS3bmqf8TV/B5b7GGV4pW9oZcT/wCc+hEJQJrb/XMT0z3tizwhSr5PHdngAAAAAAAAAABbfiyDpDIchw+pXuYVWZX4wzoSAAiLa9zkw/UV9+7S0fCe6rf5NHXHEAAAAB9eif6hT0vFeE05dB5HkdfQxasr0M6Ev//Z"/>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9" name="AutoShape 18" descr="data:image/jpeg;base64,/9j/4AAQSkZJRgABAQAAAQABAAD/2wCEAAkGBwgHBhUIBwgWFRQVGRsUFBgXGBsXFxocIB0iGx4YGBUYHigmGCYlHx8UITEtJSosLi8uGyAzO0E4NykvLywBCgoKDg0OGhAQGysmICYwLTAsLC43LSwsLCwrNDcsLyw3Lyw3LCw3NCwsLywsLCwsLC0sLCwsLywsLCw0LCwsLP/AABEIAOEA4QMBEQACEQEDEQH/xAAcAAEAAQUBAQAAAAAAAAAAAAAABwECAwYIBQT/xABCEAEAAgACBAgKCAQHAQAAAAAAAQIDBAUGBxESMjQ2QXKRsRMWITFxc5KywdJRUlNVYYGDoRQjNcIVIlRiY6KjM//EABkBAQADAQEAAAAAAAAAAAAAAAABBAUDAv/EACgRAQABAwMCBwADAQAAAAAAAAABAgMxBBEyUXESExQhM1KxIkJhQf/aAAwDAQACEQMRAD8A2PX/AF2zWHnbaK0Pi8CKeTExI40z01rPRu6Z8+/97+n08THiqV7lyd9oR1i4uJjX4eNiTaZ882mZntleiIjCutSAAAAAAAAAAAAAAAAAAAAAAAK1taluFS0xP0x5JQN11L15zmRzlcnpbHnEwbTFeFad9qTPTwp8sx9O9Vv6amqN6cu1u7MTtKXfCU+vHazNlpzdjYlsbGti4k75tM2n0zO+W7EbRsz1qQAAAAAAAAAAAAAAAAAAAAAAAABTzg9rxn0r/qrdsuPk0dHvxy8Z2eAAAAAAAAAAAAAAAAAAAAAAAAAAAAAAAAAAAAAAAAAAAAAAAAAAAAAAAAAAAAAAAAAAAAAAAAAAH2aL0Vn9L4/gNG5W2Jbp3eaPTafJH5vFddNEb1SmKZnDedF7Lce8RfSukIr9NcOOFPt28kdkqletj+sO0WOsthy+zjV7Cj+ZhXv1rzHu7nCdXcl0izS+rxC1Y+7P/TF+d59Td6/ifKo6KW1B1ZnzaN3fqYnzJ9Vd6/h5VHRhvs71ct5stePRiW+Mp9Vc6o8ml4mtOoWh9G6Cxc/lLYkWw68KIm2+PP074dbWprqrimXiu1TETMIxaCuAAAAAAAAAAAAAAAAAAAA2jUrVDG1ixvD5iZpgVnda3Tafq0+M9CtfvxbjaMulu34uyZNHaPymjMrGVyOBFKR0R3zPTP4yzKqpqneVuIiI2h9LykAAAB4OvfNDM9T4w7WPkpeLnGUENhSAAAAAAAAAAAAAAAAAAAejq7ojF05pimQwp3cKd9p+rWPLNvh6ZhzuXIopmp6pp8U7J9yOUwMhlK5XK4cVpSODWIY1VU1TvK7EbRtDOhIAAAADwde+aGZ6nxh2sfJS8XOMoIbCkAAAAAAAAAAAAAAAAAAAlPZFouMLIYmlMSvlvPg6dWvn7Zn/AKs7WV7zFKzYp9t0hKTuAAAAAA8HXvmhmep8YdrHyUvFzjKCGwpAAAAAAAAAAAAAAAAAAKAnvUrKxlNVMvhbvLOHF59Nv8097GvzvcldtxtTD23J7AAfFpjSmV0Po+2dz191a9sz0REdMy90UTXO0IqqimN5RbpTaXpfM4kxo/DphV6PJw7/AJzPk/ZoUaOiM+6tN6qcPKnXjWaZ3/4tb2MP5HT01rp+vHm19VPHfWb73t7GH8h6e19f08yvqw53WzT+eytsrm9JTalo3WrwaRvj0xWJTTYt0zvEE3Kp9pl4rs8AAAAAAAAAAAAAAAAAAKW4oOjdGVimjcOkdFKx+0MOrMr8YfS8pAARhtizt5zGBkInyRFsWY/GZ4Md1u1oaKn2mpWvziEcrzgAAAAAAAAAAAAAAAAAAAAAAtvxZB0hkOQ4fUr3MKrMr8YZ0JAARFte5yYfqK+/dpaPhPdVv8mjrjiAAAAAAAAAAAAAAAAAAAAAAtvxZB0hkOQ4fUr3MKrMr8YZ0JAARFte5yYfqK+/dpaPhPdVv8mjrjiAAAAAAAAAAAAAAAAAAArFLWjfWsz+SNxXweJ9nPZJvBseDxPs57JN4NlLYeJwZ/lz2SbwbOjchyHD6te5h1ZX4wzoSAAiPa5S1tY8Oa1mf5Nej/fdpaOf4T3Vb/JpHg8T7OeyVveHHY8HifZz2SbwbHg8T7OeyTeDZSaWrG+1Zj8jcUSAAAAAAAAAAAAAAAJj2Uc1P1b/AAZer+Rbs8W5KrqAAAAAAAAAAjrbHj7sll8vv897X7I3f3Su6KPeZcL+IRe0VYAAAAAAAAAAAAAABMeyjmp+rf4MvV/It2eLclV1AAAAAAAAAARPtgx+FprBy+/i4U29q0x/a0dFH8ZlWvz7xDQl1wAAAAAAAAAAAAAAATHso5qfq3+DL1fyLdni3JVdQAAAAAAAAAEKbTcfw2t+JG/iVpT9t/fMtXSxtbhUvcmqrLkAAAAAAAAAAAAAAAmPZRzU/Vv8GXq/kW7PFuSq6gAAAAAAAAAIB1vx/wCJ1ozOJ/y2r7M8H4NmzG1ulRrneqXkOryAAAAAAAAAAAAAAA9XRmsumdFZb+G0dn5pTfNt0VpPlnzzvtWZcqrNFU71Q9RXVHtEvr8d9Zvve3sYfyPPp7X1/U+ZX1PHfWb73t7GH8h6e19f08yvqpbXjWaK/wBXt7GH8h6a19f082vqnDKXtiZSl7zvmaxM9jJnK7DMgAARttJ1i0xojTlMvo3PTh1nCi0xFaT5eFaN/wDmrPREL2ltUV0TNUf9V7tdUT7S1Px31m+97exh/Is+ntfX9cvMr6njvrN9729jD+Q9Pa+v6eZX1PHfWb72t7GH8h6e19f08yvq8HFxL42LOLi232tM2tP0zM75ntdojb2eFqQAAAAAAAAAAAAAAAAABbfiyDpDIchw+pXuYVWZX4wzoSAAiLa9zkw/UV9+7S0fCe6rf5NHXHEAAAAAAAAAAAAAAAAAAAAABbfiyDpDIchw+pXuYVWZX4wzoSAAiLa9zkw/UV9+7S0fCe6rf5NHXHEAAAAAAAAAAAAAAAAAAAAABbfiyDpDIchw+pXuYVWZX4wzoSAAiLa9zkw/UV9+7S0fCe6rf5NHXHEAAAAAAAAAAAAAAAAAAAAABbfiyDpDIchw+pXuYVWZX4wzoSAAiLa9zkw/UV9+7S0fCe6rf5NHXHEAAAAAAAAAAAAAAAAAAAAABbfiyDpDIchw+pXuYVWZX4wzoSAAiLa9zkw/UV9+7S0fCe6rf5NHXHEAAAAAAAAAAAAAAAAAAAAABbfiyDpDIchw+pXuYVWZX4wzoSAAiLa9zkw/UV9+7S0fCe6rf5NHXHEAAAAAAAAAAAAAAAAAAAAABbfiyDpDIchw+pXuYVWZX4wzoSAAiLa9zkw/UV9+7S0fCe6rf5NHXHEAAAAAAAAAAAAAAAAAAAAABbfiyDpDIchw+pXuYVWZX4wzoSAAiLa9zkw/UV9+7S0fCe6rf5NHXHEAAAAAAABW9ZpeaWjyxO6UCiQAAAAAAAAAAABbfiyDpDIchw+pXuYVWZX4wzoSAAiLa9zkw/UV9+7S0fCe6rf5NHXHEAAAAABQH2f4ZnPsJePHCfDLa9oWqWZyOkL6TyODNsHEmbW4Mb5pafPviOiZ3zv/AB3K+mvxVT4Zy63bcxO8NIW3FUAAAAAAAAAAAFt+LIOkMhyHD6le5hVZlfjDOhIACItr3OTD9RX37tLR8J7qt/k0dccQAAAAFAbLqbqpmtP52uJi4U1y9Zib3mN0Wj6tfpmfN+Cvfvxbj/XS3bmqf8TV/B5b7GGV4pW9oZcT/wCc+hEJQJrb/XMT0z3tizwhSr5PHdngAAAAAAAAAABbfiyDpDIchw+pXuYVWZX4wzoSAAiLa9zkw/UV9+7S0fCe6rf5NHXHEAAAAB9eif6hT0vFeE05dB5HkdfQxasr0M6Ev//Z"/>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0" name="AutoShape 20" descr="data:image/jpeg;base64,/9j/4AAQSkZJRgABAQAAAQABAAD/2wCEAAkGBwgHBhUIBwgWFRQVGRsUFBgXGBsXFxocIB0iGx4YGBUYHigmGCYlHx8UITEtJSosLi8uGyAzO0E4NykvLywBCgoKDg0OGhAQGysmICYwLTAsLC43LSwsLCwrNDcsLyw3Lyw3LCw3NCwsLywsLCwsLC0sLCwsLywsLCw0LCwsLP/AABEIAOEA4QMBEQACEQEDEQH/xAAcAAEAAQUBAQAAAAAAAAAAAAAABwECAwYIBQT/xABCEAEAAgACBAgKCAQHAQAAAAAAAQIDBAUGBxESMjQ2QXKRsRMWITFxc5KywdJRUlNVYYGDoRQjNcIVIlRiY6KjM//EABkBAQADAQEAAAAAAAAAAAAAAAABBAUDAv/EACgRAQABAwMCBwADAQAAAAAAAAABAgMxBBEyUXESExQhM1KxIkJhQf/aAAwDAQACEQMRAD8A2PX/AF2zWHnbaK0Pi8CKeTExI40z01rPRu6Z8+/97+n08THiqV7lyd9oR1i4uJjX4eNiTaZ882mZntleiIjCutSAAAAAAAAAAAAAAAAAAAAAAAK1taluFS0xP0x5JQN11L15zmRzlcnpbHnEwbTFeFad9qTPTwp8sx9O9Vv6amqN6cu1u7MTtKXfCU+vHazNlpzdjYlsbGti4k75tM2n0zO+W7EbRsz1qQAAAAAAAAAAAAAAAAAAAAAAAABTzg9rxn0r/qrdsuPk0dHvxy8Z2eAAAAAAAAAAAAAAAAAAAAAAAAAAAAAAAAAAAAAAAAAAAAAAAAAAAAAAAAAAAAAAAAAAAAAAAAAAH2aL0Vn9L4/gNG5W2Jbp3eaPTafJH5vFddNEb1SmKZnDedF7Lce8RfSukIr9NcOOFPt28kdkqletj+sO0WOsthy+zjV7Cj+ZhXv1rzHu7nCdXcl0izS+rxC1Y+7P/TF+d59Td6/ifKo6KW1B1ZnzaN3fqYnzJ9Vd6/h5VHRhvs71ct5stePRiW+Mp9Vc6o8ml4mtOoWh9G6Cxc/lLYkWw68KIm2+PP074dbWprqrimXiu1TETMIxaCuAAAAAAAAAAAAAAAAAAAA2jUrVDG1ixvD5iZpgVnda3Tafq0+M9CtfvxbjaMulu34uyZNHaPymjMrGVyOBFKR0R3zPTP4yzKqpqneVuIiI2h9LykAAAB4OvfNDM9T4w7WPkpeLnGUENhSAAAAAAAAAAAAAAAAAAAejq7ojF05pimQwp3cKd9p+rWPLNvh6ZhzuXIopmp6pp8U7J9yOUwMhlK5XK4cVpSODWIY1VU1TvK7EbRtDOhIAAAADwde+aGZ6nxh2sfJS8XOMoIbCkAAAAAAAAAAAAAAAAAAAlPZFouMLIYmlMSvlvPg6dWvn7Zn/AKs7WV7zFKzYp9t0hKTuAAAAAA8HXvmhmep8YdrHyUvFzjKCGwpAAAAAAAAAAAAAAAAAAKAnvUrKxlNVMvhbvLOHF59Nv8097GvzvcldtxtTD23J7AAfFpjSmV0Po+2dz191a9sz0REdMy90UTXO0IqqimN5RbpTaXpfM4kxo/DphV6PJw7/AJzPk/ZoUaOiM+6tN6qcPKnXjWaZ3/4tb2MP5HT01rp+vHm19VPHfWb73t7GH8h6e19f08yvqw53WzT+eytsrm9JTalo3WrwaRvj0xWJTTYt0zvEE3Kp9pl4rs8AAAAAAAAAAAAAAAAAAKW4oOjdGVimjcOkdFKx+0MOrMr8YfS8pAARhtizt5zGBkInyRFsWY/GZ4Md1u1oaKn2mpWvziEcrzgAAAAAAAAAAAAAAAAAAAAAAtvxZB0hkOQ4fUr3MKrMr8YZ0JAARFte5yYfqK+/dpaPhPdVv8mjrjiAAAAAAAAAAAAAAAAAAAAAAtvxZB0hkOQ4fUr3MKrMr8YZ0JAARFte5yYfqK+/dpaPhPdVv8mjrjiAAAAAAAAAAAAAAAAAAArFLWjfWsz+SNxXweJ9nPZJvBseDxPs57JN4NlLYeJwZ/lz2SbwbOjchyHD6te5h1ZX4wzoSAAiPa5S1tY8Oa1mf5Nej/fdpaOf4T3Vb/JpHg8T7OeyVveHHY8HifZz2SbwbHg8T7OeyTeDZSaWrG+1Zj8jcUSAAAAAAAAAAAAAAAJj2Uc1P1b/AAZer+Rbs8W5KrqAAAAAAAAAAjrbHj7sll8vv897X7I3f3Su6KPeZcL+IRe0VYAAAAAAAAAAAAAABMeyjmp+rf4MvV/It2eLclV1AAAAAAAAAARPtgx+FprBy+/i4U29q0x/a0dFH8ZlWvz7xDQl1wAAAAAAAAAAAAAAATHso5qfq3+DL1fyLdni3JVdQAAAAAAAAAEKbTcfw2t+JG/iVpT9t/fMtXSxtbhUvcmqrLkAAAAAAAAAAAAAAAmPZRzU/Vv8GXq/kW7PFuSq6gAAAAAAAAAIB1vx/wCJ1ozOJ/y2r7M8H4NmzG1ulRrneqXkOryAAAAAAAAAAAAAAA9XRmsumdFZb+G0dn5pTfNt0VpPlnzzvtWZcqrNFU71Q9RXVHtEvr8d9Zvve3sYfyPPp7X1/U+ZX1PHfWb73t7GH8h6e19f08yvqpbXjWaK/wBXt7GH8h6a19f082vqnDKXtiZSl7zvmaxM9jJnK7DMgAARttJ1i0xojTlMvo3PTh1nCi0xFaT5eFaN/wDmrPREL2ltUV0TNUf9V7tdUT7S1Px31m+97exh/Is+ntfX9cvMr6njvrN9729jD+Q9Pa+v6eZX1PHfWb72t7GH8h6e19f08yvq8HFxL42LOLi232tM2tP0zM75ntdojb2eFqQAAAAAAAAAAAAAAAAABbfiyDpDIchw+pXuYVWZX4wzoSAAiLa9zkw/UV9+7S0fCe6rf5NHXHEAAAAAAAAAAAAAAAAAAAAABbfiyDpDIchw+pXuYVWZX4wzoSAAiLa9zkw/UV9+7S0fCe6rf5NHXHEAAAAAAAAAAAAAAAAAAAAABbfiyDpDIchw+pXuYVWZX4wzoSAAiLa9zkw/UV9+7S0fCe6rf5NHXHEAAAAAAAAAAAAAAAAAAAAABbfiyDpDIchw+pXuYVWZX4wzoSAAiLa9zkw/UV9+7S0fCe6rf5NHXHEAAAAAAAAAAAAAAAAAAAAABbfiyDpDIchw+pXuYVWZX4wzoSAAiLa9zkw/UV9+7S0fCe6rf5NHXHEAAAAAAAAAAAAAAAAAAAAABbfiyDpDIchw+pXuYVWZX4wzoSAAiLa9zkw/UV9+7S0fCe6rf5NHXHEAAAAAAAAAAAAAAAAAAAAABbfiyDpDIchw+pXuYVWZX4wzoSAAiLa9zkw/UV9+7S0fCe6rf5NHXHEAAAAAAAAAAAAAAAAAAAAABbfiyDpDIchw+pXuYVWZX4wzoSAAiLa9zkw/UV9+7S0fCe6rf5NHXHEAAAAAAABW9ZpeaWjyxO6UCiQAAAAAAAAAAABbfiyDpDIchw+pXuYVWZX4wzoSAAiLa9zkw/UV9+7S0fCe6rf5NHXHEAAAAABQH2f4ZnPsJePHCfDLa9oWqWZyOkL6TyODNsHEmbW4Mb5pafPviOiZ3zv/AB3K+mvxVT4Zy63bcxO8NIW3FUAAAAAAAAAAAFt+LIOkMhyHD6le5hVZlfjDOhIACItr3OTD9RX37tLR8J7qt/k0dccQAAAAFAbLqbqpmtP52uJi4U1y9Zib3mN0Wj6tfpmfN+Cvfvxbj/XS3bmqf8TV/B5b7GGV4pW9oZcT/wCc+hEJQJrb/XMT0z3tizwhSr5PHdngAAAAAAAAAABbfiyDpDIchw+pXuYVWZX4wzoSAAiLa9zkw/UV9+7S0fCe6rf5NHXHEAAAAB9eif6hT0vFeE05dB5HkdfQxasr0M6Ev//Z"/>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45"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9231" y="5851826"/>
            <a:ext cx="630957" cy="630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2567608" y="5936474"/>
            <a:ext cx="8331794" cy="461665"/>
          </a:xfrm>
          <a:prstGeom prst="rect">
            <a:avLst/>
          </a:prstGeom>
          <a:noFill/>
        </p:spPr>
        <p:txBody>
          <a:bodyPr wrap="square" rtlCol="0">
            <a:spAutoFit/>
          </a:bodyPr>
          <a:lstStyle/>
          <a:p>
            <a:r>
              <a:rPr lang="en-CA" sz="2400" dirty="0">
                <a:solidFill>
                  <a:srgbClr val="003E6C"/>
                </a:solidFill>
                <a:latin typeface="Khmer UI" panose="020B0502040204020203" pitchFamily="34" charset="0"/>
                <a:cs typeface="Khmer UI" panose="020B0502040204020203" pitchFamily="34" charset="0"/>
              </a:rPr>
              <a:t>Visit us at           /UofT.peertutoring  </a:t>
            </a:r>
            <a:r>
              <a:rPr lang="en-CA" dirty="0" smtClean="0">
                <a:solidFill>
                  <a:srgbClr val="003E6C"/>
                </a:solidFill>
                <a:latin typeface="Khmer UI" panose="020B0502040204020203" pitchFamily="34" charset="0"/>
                <a:cs typeface="Khmer UI" panose="020B0502040204020203" pitchFamily="34" charset="0"/>
              </a:rPr>
              <a:t>or</a:t>
            </a:r>
            <a:r>
              <a:rPr lang="en-CA" sz="2400" dirty="0">
                <a:solidFill>
                  <a:srgbClr val="003E6C"/>
                </a:solidFill>
                <a:latin typeface="Khmer UI" panose="020B0502040204020203" pitchFamily="34" charset="0"/>
                <a:cs typeface="Khmer UI" panose="020B0502040204020203" pitchFamily="34" charset="0"/>
              </a:rPr>
              <a:t>  utpt.c-ut.ca</a:t>
            </a:r>
          </a:p>
        </p:txBody>
      </p:sp>
      <p:pic>
        <p:nvPicPr>
          <p:cNvPr id="1047"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8048" y="1606939"/>
            <a:ext cx="1224136" cy="2012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558648" y="1052736"/>
            <a:ext cx="3063944" cy="2339102"/>
          </a:xfrm>
          <a:prstGeom prst="rect">
            <a:avLst/>
          </a:prstGeom>
          <a:noFill/>
        </p:spPr>
        <p:txBody>
          <a:bodyPr wrap="square" rtlCol="0">
            <a:spAutoFit/>
          </a:bodyPr>
          <a:lstStyle/>
          <a:p>
            <a:pPr algn="ctr"/>
            <a:r>
              <a:rPr lang="en-CA" sz="2000" b="1" dirty="0">
                <a:solidFill>
                  <a:srgbClr val="0070C0"/>
                </a:solidFill>
                <a:latin typeface="Khmer UI" panose="020B0502040204020203" pitchFamily="34" charset="0"/>
                <a:cs typeface="Khmer UI" panose="020B0502040204020203" pitchFamily="34" charset="0"/>
              </a:rPr>
              <a:t>Letter of Recognition</a:t>
            </a:r>
          </a:p>
          <a:p>
            <a:pPr algn="ctr"/>
            <a:r>
              <a:rPr lang="en-CA" sz="2000" b="1" dirty="0">
                <a:solidFill>
                  <a:srgbClr val="0070C0"/>
                </a:solidFill>
                <a:latin typeface="Khmer UI" panose="020B0502040204020203" pitchFamily="34" charset="0"/>
                <a:cs typeface="Khmer UI" panose="020B0502040204020203" pitchFamily="34" charset="0"/>
              </a:rPr>
              <a:t>&amp; Certificate</a:t>
            </a:r>
            <a:br>
              <a:rPr lang="en-CA" sz="2000" b="1" dirty="0">
                <a:solidFill>
                  <a:srgbClr val="0070C0"/>
                </a:solidFill>
                <a:latin typeface="Khmer UI" panose="020B0502040204020203" pitchFamily="34" charset="0"/>
                <a:cs typeface="Khmer UI" panose="020B0502040204020203" pitchFamily="34" charset="0"/>
              </a:rPr>
            </a:br>
            <a:r>
              <a:rPr lang="en-CA" sz="300" b="1" dirty="0">
                <a:solidFill>
                  <a:srgbClr val="0070C0"/>
                </a:solidFill>
                <a:latin typeface="Khmer UI" panose="020B0502040204020203" pitchFamily="34" charset="0"/>
                <a:cs typeface="Khmer UI" panose="020B0502040204020203" pitchFamily="34" charset="0"/>
              </a:rPr>
              <a:t>.____________________________________________________________________</a:t>
            </a:r>
            <a:endParaRPr lang="en-CA" sz="2000" b="1" dirty="0">
              <a:solidFill>
                <a:srgbClr val="0070C0"/>
              </a:solidFill>
              <a:latin typeface="Khmer UI" panose="020B0502040204020203" pitchFamily="34" charset="0"/>
              <a:cs typeface="Khmer UI" panose="020B0502040204020203" pitchFamily="34" charset="0"/>
            </a:endParaRPr>
          </a:p>
          <a:p>
            <a:pPr algn="ctr"/>
            <a:r>
              <a:rPr lang="en-CA" sz="2000" b="1" dirty="0">
                <a:solidFill>
                  <a:srgbClr val="0070C0"/>
                </a:solidFill>
                <a:latin typeface="Khmer UI" panose="020B0502040204020203" pitchFamily="34" charset="0"/>
                <a:cs typeface="Khmer UI" panose="020B0502040204020203" pitchFamily="34" charset="0"/>
              </a:rPr>
              <a:t>Looks great on </a:t>
            </a:r>
            <a:r>
              <a:rPr lang="en-CA" sz="2000" b="1">
                <a:solidFill>
                  <a:srgbClr val="0070C0"/>
                </a:solidFill>
                <a:latin typeface="Khmer UI" panose="020B0502040204020203" pitchFamily="34" charset="0"/>
                <a:cs typeface="Khmer UI" panose="020B0502040204020203" pitchFamily="34" charset="0"/>
              </a:rPr>
              <a:t>your résumé </a:t>
            </a:r>
            <a:r>
              <a:rPr lang="en-CA" sz="2000" b="1" dirty="0">
                <a:solidFill>
                  <a:srgbClr val="0070C0"/>
                </a:solidFill>
                <a:latin typeface="Khmer UI" panose="020B0502040204020203" pitchFamily="34" charset="0"/>
                <a:cs typeface="Khmer UI" panose="020B0502040204020203" pitchFamily="34" charset="0"/>
              </a:rPr>
              <a:t>or CV!</a:t>
            </a:r>
            <a:br>
              <a:rPr lang="en-CA" sz="2000" b="1" dirty="0">
                <a:solidFill>
                  <a:srgbClr val="0070C0"/>
                </a:solidFill>
                <a:latin typeface="Khmer UI" panose="020B0502040204020203" pitchFamily="34" charset="0"/>
                <a:cs typeface="Khmer UI" panose="020B0502040204020203" pitchFamily="34" charset="0"/>
              </a:rPr>
            </a:br>
            <a:r>
              <a:rPr lang="en-CA" sz="300" b="1" dirty="0">
                <a:solidFill>
                  <a:srgbClr val="0070C0"/>
                </a:solidFill>
                <a:latin typeface="Khmer UI" panose="020B0502040204020203" pitchFamily="34" charset="0"/>
                <a:cs typeface="Khmer UI" panose="020B0502040204020203" pitchFamily="34" charset="0"/>
              </a:rPr>
              <a:t>._____________________________________________________________________</a:t>
            </a:r>
            <a:endParaRPr lang="en-CA" sz="2000" b="1" dirty="0">
              <a:solidFill>
                <a:srgbClr val="0070C0"/>
              </a:solidFill>
              <a:latin typeface="Khmer UI" panose="020B0502040204020203" pitchFamily="34" charset="0"/>
              <a:cs typeface="Khmer UI" panose="020B0502040204020203" pitchFamily="34" charset="0"/>
            </a:endParaRPr>
          </a:p>
          <a:p>
            <a:pPr algn="ctr"/>
            <a:r>
              <a:rPr lang="en-CA" sz="2000" b="1" dirty="0">
                <a:solidFill>
                  <a:srgbClr val="0070C0"/>
                </a:solidFill>
                <a:latin typeface="Khmer UI" panose="020B0502040204020203" pitchFamily="34" charset="0"/>
                <a:cs typeface="Khmer UI" panose="020B0502040204020203" pitchFamily="34" charset="0"/>
              </a:rPr>
              <a:t>Test your knowledge and review past material</a:t>
            </a:r>
          </a:p>
        </p:txBody>
      </p:sp>
    </p:spTree>
    <p:extLst>
      <p:ext uri="{BB962C8B-B14F-4D97-AF65-F5344CB8AC3E}">
        <p14:creationId xmlns:p14="http://schemas.microsoft.com/office/powerpoint/2010/main" val="1579456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905000" y="343757"/>
            <a:ext cx="5029200" cy="527894"/>
          </a:xfrm>
        </p:spPr>
        <p:txBody>
          <a:bodyPr/>
          <a:lstStyle/>
          <a:p>
            <a:r>
              <a:rPr lang="en-US" sz="2800" dirty="0" smtClean="0"/>
              <a:t>Clicker Question 1</a:t>
            </a:r>
          </a:p>
        </p:txBody>
      </p:sp>
      <p:sp>
        <p:nvSpPr>
          <p:cNvPr id="3075" name="Content Placeholder 2"/>
          <p:cNvSpPr>
            <a:spLocks noGrp="1"/>
          </p:cNvSpPr>
          <p:nvPr>
            <p:ph idx="1"/>
          </p:nvPr>
        </p:nvSpPr>
        <p:spPr>
          <a:xfrm>
            <a:off x="1676400" y="1881540"/>
            <a:ext cx="8001000" cy="4138612"/>
          </a:xfrm>
        </p:spPr>
        <p:txBody>
          <a:bodyPr/>
          <a:lstStyle/>
          <a:p>
            <a:r>
              <a:rPr lang="en-US" sz="3000" dirty="0" smtClean="0"/>
              <a:t>If the Position versus Time graph of an object moving in 1D is a straight line, what does this mean?</a:t>
            </a:r>
            <a:endParaRPr lang="en-US" sz="3000" dirty="0"/>
          </a:p>
          <a:p>
            <a:pPr>
              <a:buFontTx/>
              <a:buAutoNum type="alphaUcPeriod"/>
            </a:pPr>
            <a:r>
              <a:rPr lang="en-US" sz="3000" dirty="0" smtClean="0"/>
              <a:t> The object is not moving</a:t>
            </a:r>
          </a:p>
          <a:p>
            <a:pPr>
              <a:buFontTx/>
              <a:buAutoNum type="alphaUcPeriod"/>
            </a:pPr>
            <a:r>
              <a:rPr lang="en-US" sz="3000" dirty="0" smtClean="0"/>
              <a:t> The object is moving with a constant velocity</a:t>
            </a:r>
            <a:endParaRPr lang="en-US" sz="3000" dirty="0"/>
          </a:p>
          <a:p>
            <a:pPr>
              <a:buFontTx/>
              <a:buAutoNum type="alphaUcPeriod"/>
            </a:pPr>
            <a:r>
              <a:rPr lang="en-US" sz="3000" dirty="0"/>
              <a:t> </a:t>
            </a:r>
            <a:r>
              <a:rPr lang="en-US" sz="3000" dirty="0" smtClean="0"/>
              <a:t>The object is moving with a constant acceleration</a:t>
            </a:r>
          </a:p>
        </p:txBody>
      </p:sp>
      <p:cxnSp>
        <p:nvCxnSpPr>
          <p:cNvPr id="3" name="Straight Arrow Connector 2"/>
          <p:cNvCxnSpPr/>
          <p:nvPr/>
        </p:nvCxnSpPr>
        <p:spPr>
          <a:xfrm flipV="1">
            <a:off x="8991600" y="152401"/>
            <a:ext cx="0" cy="142398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8944429" y="1516291"/>
            <a:ext cx="2485571"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1143553" y="1358320"/>
            <a:ext cx="343364" cy="523220"/>
          </a:xfrm>
          <a:prstGeom prst="rect">
            <a:avLst/>
          </a:prstGeom>
          <a:noFill/>
        </p:spPr>
        <p:txBody>
          <a:bodyPr wrap="none" rtlCol="0">
            <a:spAutoFit/>
          </a:bodyPr>
          <a:lstStyle/>
          <a:p>
            <a:r>
              <a:rPr lang="en-CA" sz="2800" i="1" dirty="0" smtClean="0">
                <a:latin typeface="Times New Roman" panose="02020603050405020304" pitchFamily="18" charset="0"/>
                <a:cs typeface="Times New Roman" panose="02020603050405020304" pitchFamily="18" charset="0"/>
              </a:rPr>
              <a:t>x</a:t>
            </a:r>
            <a:endParaRPr lang="en-CA" sz="2800" i="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8683963" y="45887"/>
            <a:ext cx="284052" cy="523220"/>
          </a:xfrm>
          <a:prstGeom prst="rect">
            <a:avLst/>
          </a:prstGeom>
          <a:noFill/>
        </p:spPr>
        <p:txBody>
          <a:bodyPr wrap="none" rtlCol="0">
            <a:spAutoFit/>
          </a:bodyPr>
          <a:lstStyle/>
          <a:p>
            <a:r>
              <a:rPr lang="en-CA" sz="2800" i="1" dirty="0" smtClean="0">
                <a:latin typeface="Times New Roman" panose="02020603050405020304" pitchFamily="18" charset="0"/>
                <a:cs typeface="Times New Roman" panose="02020603050405020304" pitchFamily="18" charset="0"/>
              </a:rPr>
              <a:t>t</a:t>
            </a:r>
            <a:endParaRPr lang="en-CA" sz="2800"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81200" y="76201"/>
            <a:ext cx="8229600" cy="715963"/>
          </a:xfrm>
        </p:spPr>
        <p:txBody>
          <a:bodyPr/>
          <a:lstStyle/>
          <a:p>
            <a:pPr eaLnBrk="1" hangingPunct="1"/>
            <a:r>
              <a:rPr lang="en-US" sz="4000"/>
              <a:t>Acceleration in 1-D (along a line)</a:t>
            </a:r>
          </a:p>
        </p:txBody>
      </p:sp>
      <p:sp>
        <p:nvSpPr>
          <p:cNvPr id="7" name="Content Placeholder 6"/>
          <p:cNvSpPr>
            <a:spLocks noGrp="1"/>
          </p:cNvSpPr>
          <p:nvPr>
            <p:ph idx="1"/>
          </p:nvPr>
        </p:nvSpPr>
        <p:spPr>
          <a:xfrm>
            <a:off x="1981200" y="914400"/>
            <a:ext cx="8229600" cy="5791200"/>
          </a:xfrm>
        </p:spPr>
        <p:txBody>
          <a:bodyPr/>
          <a:lstStyle/>
          <a:p>
            <a:pPr eaLnBrk="1" hangingPunct="1"/>
            <a:r>
              <a:rPr lang="en-US" smtClean="0"/>
              <a:t>Velocity is the time-derivative of position.</a:t>
            </a:r>
          </a:p>
          <a:p>
            <a:pPr eaLnBrk="1" hangingPunct="1"/>
            <a:r>
              <a:rPr lang="en-US" smtClean="0"/>
              <a:t>Acceleration is the time-derivative of velocity.</a:t>
            </a:r>
          </a:p>
          <a:p>
            <a:pPr eaLnBrk="1" hangingPunct="1"/>
            <a:r>
              <a:rPr lang="en-US" smtClean="0"/>
              <a:t>S.I. unit of acceleration is m/s </a:t>
            </a:r>
            <a:r>
              <a:rPr lang="en-US" b="1" i="1" smtClean="0"/>
              <a:t>per second</a:t>
            </a:r>
            <a:r>
              <a:rPr lang="en-US" smtClean="0"/>
              <a:t>, also called m/s</a:t>
            </a:r>
            <a:r>
              <a:rPr lang="en-US" baseline="30000" smtClean="0"/>
              <a:t>2</a:t>
            </a:r>
            <a:r>
              <a:rPr lang="en-US" smtClean="0"/>
              <a:t>.</a:t>
            </a:r>
          </a:p>
          <a:p>
            <a:pPr eaLnBrk="1" hangingPunct="1"/>
            <a:r>
              <a:rPr lang="en-US" smtClean="0"/>
              <a:t>Acceleration is like the “speed of the speed”</a:t>
            </a:r>
          </a:p>
          <a:p>
            <a:pPr eaLnBrk="1" hangingPunct="1"/>
            <a:r>
              <a:rPr lang="en-US" smtClean="0"/>
              <a:t>Acceleration is “how fast fast changes!”</a:t>
            </a:r>
          </a:p>
          <a:p>
            <a:pPr eaLnBrk="1" hangingPunct="1"/>
            <a:r>
              <a:rPr lang="en-US" smtClean="0"/>
              <a:t>It is possible to be momentarily stopped (v=0) with a non-zero acceleration!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838200" y="343757"/>
            <a:ext cx="5791200" cy="527894"/>
          </a:xfrm>
        </p:spPr>
        <p:txBody>
          <a:bodyPr/>
          <a:lstStyle/>
          <a:p>
            <a:r>
              <a:rPr lang="en-US" sz="3200" dirty="0" smtClean="0"/>
              <a:t>Constant Acceleration</a:t>
            </a:r>
          </a:p>
        </p:txBody>
      </p:sp>
      <p:cxnSp>
        <p:nvCxnSpPr>
          <p:cNvPr id="3" name="Straight Arrow Connector 2"/>
          <p:cNvCxnSpPr/>
          <p:nvPr/>
        </p:nvCxnSpPr>
        <p:spPr>
          <a:xfrm flipH="1" flipV="1">
            <a:off x="7467600" y="1061484"/>
            <a:ext cx="19492" cy="229131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7487092" y="3352800"/>
            <a:ext cx="4247708"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143728" y="799873"/>
            <a:ext cx="343364" cy="523220"/>
          </a:xfrm>
          <a:prstGeom prst="rect">
            <a:avLst/>
          </a:prstGeom>
          <a:noFill/>
        </p:spPr>
        <p:txBody>
          <a:bodyPr wrap="none" rtlCol="0">
            <a:spAutoFit/>
          </a:bodyPr>
          <a:lstStyle/>
          <a:p>
            <a:r>
              <a:rPr lang="en-CA" sz="2800" i="1" dirty="0" smtClean="0">
                <a:latin typeface="Times New Roman" panose="02020603050405020304" pitchFamily="18" charset="0"/>
                <a:cs typeface="Times New Roman" panose="02020603050405020304" pitchFamily="18" charset="0"/>
              </a:rPr>
              <a:t>v</a:t>
            </a:r>
            <a:endParaRPr lang="en-CA" sz="2800" i="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1450748" y="3276600"/>
            <a:ext cx="284052" cy="523220"/>
          </a:xfrm>
          <a:prstGeom prst="rect">
            <a:avLst/>
          </a:prstGeom>
          <a:noFill/>
        </p:spPr>
        <p:txBody>
          <a:bodyPr wrap="none" rtlCol="0">
            <a:spAutoFit/>
          </a:bodyPr>
          <a:lstStyle/>
          <a:p>
            <a:r>
              <a:rPr lang="en-CA" sz="2800" i="1" dirty="0" smtClean="0">
                <a:latin typeface="Times New Roman" panose="02020603050405020304" pitchFamily="18" charset="0"/>
                <a:cs typeface="Times New Roman" panose="02020603050405020304" pitchFamily="18" charset="0"/>
              </a:rPr>
              <a:t>t</a:t>
            </a:r>
            <a:endParaRPr lang="en-CA" sz="2800" i="1" dirty="0">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flipV="1">
            <a:off x="7293639" y="1089403"/>
            <a:ext cx="3907761" cy="2115521"/>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9143257" y="275253"/>
                <a:ext cx="2489592" cy="5318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A" sz="3200" i="1" smtClean="0">
                              <a:latin typeface="Cambria Math" panose="02040503050406030204" pitchFamily="18" charset="0"/>
                            </a:rPr>
                          </m:ctrlPr>
                        </m:sSubPr>
                        <m:e>
                          <m:r>
                            <a:rPr lang="en-CA" sz="3200" b="0" i="1" smtClean="0">
                              <a:latin typeface="Cambria Math" panose="02040503050406030204" pitchFamily="18" charset="0"/>
                            </a:rPr>
                            <m:t>𝑣</m:t>
                          </m:r>
                        </m:e>
                        <m:sub>
                          <m:r>
                            <a:rPr lang="en-CA" sz="3200" b="0" i="1" smtClean="0">
                              <a:latin typeface="Cambria Math" panose="02040503050406030204" pitchFamily="18" charset="0"/>
                            </a:rPr>
                            <m:t>𝑓</m:t>
                          </m:r>
                        </m:sub>
                      </m:sSub>
                      <m:r>
                        <a:rPr lang="en-CA" sz="3200" b="0" i="1" smtClean="0">
                          <a:latin typeface="Cambria Math" panose="02040503050406030204" pitchFamily="18" charset="0"/>
                        </a:rPr>
                        <m:t>=</m:t>
                      </m:r>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𝑣</m:t>
                          </m:r>
                        </m:e>
                        <m:sub>
                          <m:r>
                            <a:rPr lang="en-CA" sz="3200" b="0" i="1" smtClean="0">
                              <a:latin typeface="Cambria Math" panose="02040503050406030204" pitchFamily="18" charset="0"/>
                            </a:rPr>
                            <m:t>𝑖</m:t>
                          </m:r>
                        </m:sub>
                      </m:sSub>
                      <m:r>
                        <a:rPr lang="en-CA" sz="3200" b="0" i="1" smtClean="0">
                          <a:latin typeface="Cambria Math" panose="02040503050406030204" pitchFamily="18" charset="0"/>
                        </a:rPr>
                        <m:t>+</m:t>
                      </m:r>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𝑎</m:t>
                          </m:r>
                        </m:e>
                        <m:sub>
                          <m:r>
                            <a:rPr lang="en-CA" sz="3200" b="0" i="1" smtClean="0">
                              <a:latin typeface="Cambria Math" panose="02040503050406030204" pitchFamily="18" charset="0"/>
                            </a:rPr>
                            <m:t>𝑥</m:t>
                          </m:r>
                        </m:sub>
                      </m:sSub>
                      <m:r>
                        <a:rPr lang="en-CA" sz="3200" b="0" i="1" smtClean="0">
                          <a:latin typeface="Cambria Math" panose="02040503050406030204" pitchFamily="18" charset="0"/>
                        </a:rPr>
                        <m:t>𝑡</m:t>
                      </m:r>
                    </m:oMath>
                  </m:oMathPara>
                </a14:m>
                <a:endParaRPr lang="en-CA" sz="3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9143257" y="275253"/>
                <a:ext cx="2489592" cy="531877"/>
              </a:xfrm>
              <a:prstGeom prst="rect">
                <a:avLst/>
              </a:prstGeom>
              <a:blipFill rotWithShape="0">
                <a:blip r:embed="rId3"/>
                <a:stretch>
                  <a:fillRect b="-114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850782" y="897051"/>
                <a:ext cx="2979918" cy="11012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𝑥</m:t>
                          </m:r>
                        </m:e>
                        <m:sub>
                          <m:r>
                            <a:rPr lang="en-CA" sz="3200" b="0" i="1" smtClean="0">
                              <a:latin typeface="Cambria Math" panose="02040503050406030204" pitchFamily="18" charset="0"/>
                            </a:rPr>
                            <m:t>𝑓</m:t>
                          </m:r>
                        </m:sub>
                      </m:sSub>
                      <m:r>
                        <a:rPr lang="en-CA" sz="3200" b="0" i="1" smtClean="0">
                          <a:latin typeface="Cambria Math" panose="02040503050406030204" pitchFamily="18" charset="0"/>
                        </a:rPr>
                        <m:t>=</m:t>
                      </m:r>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𝑥</m:t>
                          </m:r>
                        </m:e>
                        <m:sub>
                          <m:r>
                            <a:rPr lang="en-CA" sz="3200" b="0" i="1" smtClean="0">
                              <a:latin typeface="Cambria Math" panose="02040503050406030204" pitchFamily="18" charset="0"/>
                            </a:rPr>
                            <m:t>𝑖</m:t>
                          </m:r>
                        </m:sub>
                      </m:sSub>
                      <m:r>
                        <a:rPr lang="en-CA" sz="3200" b="0" i="1" smtClean="0">
                          <a:latin typeface="Cambria Math" panose="02040503050406030204" pitchFamily="18" charset="0"/>
                        </a:rPr>
                        <m:t>+</m:t>
                      </m:r>
                      <m:nary>
                        <m:naryPr>
                          <m:ctrlPr>
                            <a:rPr lang="en-CA" sz="3200" b="0" i="1" smtClean="0">
                              <a:latin typeface="Cambria Math" panose="02040503050406030204" pitchFamily="18" charset="0"/>
                            </a:rPr>
                          </m:ctrlPr>
                        </m:naryPr>
                        <m:sub>
                          <m:r>
                            <m:rPr>
                              <m:brk m:alnAt="23"/>
                            </m:rPr>
                            <a:rPr lang="en-CA" sz="3200" b="0" i="1" smtClean="0">
                              <a:latin typeface="Cambria Math" panose="02040503050406030204" pitchFamily="18" charset="0"/>
                            </a:rPr>
                            <m:t>0</m:t>
                          </m:r>
                        </m:sub>
                        <m:sup>
                          <m:r>
                            <a:rPr lang="en-CA" sz="3200" b="0" i="1" smtClean="0">
                              <a:latin typeface="Cambria Math" panose="02040503050406030204" pitchFamily="18" charset="0"/>
                            </a:rPr>
                            <m:t>𝑡</m:t>
                          </m:r>
                        </m:sup>
                        <m:e>
                          <m:r>
                            <a:rPr lang="en-CA" sz="3200" b="0" i="1" smtClean="0">
                              <a:latin typeface="Cambria Math" panose="02040503050406030204" pitchFamily="18" charset="0"/>
                            </a:rPr>
                            <m:t>𝑣𝑑𝑡</m:t>
                          </m:r>
                        </m:e>
                      </m:nary>
                    </m:oMath>
                  </m:oMathPara>
                </a14:m>
                <a:endParaRPr lang="en-CA"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1850782" y="897051"/>
                <a:ext cx="2979918" cy="1101264"/>
              </a:xfrm>
              <a:prstGeom prst="rect">
                <a:avLst/>
              </a:prstGeom>
              <a:blipFill rotWithShape="0">
                <a:blip r:embed="rId4"/>
                <a:stretch>
                  <a:fillRect/>
                </a:stretch>
              </a:blipFill>
            </p:spPr>
            <p:txBody>
              <a:bodyPr/>
              <a:lstStyle/>
              <a:p>
                <a:r>
                  <a:rPr lang="en-CA">
                    <a:noFill/>
                  </a:rPr>
                  <a:t> </a:t>
                </a:r>
              </a:p>
            </p:txBody>
          </p:sp>
        </mc:Fallback>
      </mc:AlternateContent>
      <mc:AlternateContent xmlns:mc="http://schemas.openxmlformats.org/markup-compatibility/2006">
        <mc:Choice xmlns:p14="http://schemas.microsoft.com/office/powerpoint/2010/main" Requires="p14">
          <p:contentPart p14:bwMode="auto" r:id="rId5">
            <p14:nvContentPartPr>
              <p14:cNvPr id="29697" name="Ink 1"/>
              <p14:cNvContentPartPr>
                <a14:cpLocks xmlns:a14="http://schemas.microsoft.com/office/drawing/2010/main" noRot="1" noChangeAspect="1" noEditPoints="1" noChangeArrowheads="1" noChangeShapeType="1"/>
              </p14:cNvContentPartPr>
              <p14:nvPr/>
            </p14:nvContentPartPr>
            <p14:xfrm>
              <a:off x="2782888" y="166688"/>
              <a:ext cx="8988425" cy="2098675"/>
            </p14:xfrm>
          </p:contentPart>
        </mc:Choice>
        <mc:Fallback>
          <p:pic>
            <p:nvPicPr>
              <p:cNvPr id="29697" name="Ink 1"/>
              <p:cNvPicPr>
                <a:picLocks noRot="1" noChangeAspect="1" noEditPoints="1" noChangeArrowheads="1" noChangeShapeType="1"/>
              </p:cNvPicPr>
              <p:nvPr/>
            </p:nvPicPr>
            <p:blipFill>
              <a:blip r:embed="rId6"/>
              <a:stretch>
                <a:fillRect/>
              </a:stretch>
            </p:blipFill>
            <p:spPr>
              <a:xfrm>
                <a:off x="2776408" y="160207"/>
                <a:ext cx="9001384" cy="2111636"/>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9698" name="Ink 2"/>
              <p14:cNvContentPartPr>
                <a14:cpLocks xmlns:a14="http://schemas.microsoft.com/office/drawing/2010/main" noRot="1" noChangeAspect="1" noEditPoints="1" noChangeArrowheads="1" noChangeShapeType="1"/>
              </p14:cNvContentPartPr>
              <p14:nvPr/>
            </p14:nvContentPartPr>
            <p14:xfrm>
              <a:off x="7527925" y="1433513"/>
              <a:ext cx="312738" cy="1587500"/>
            </p14:xfrm>
          </p:contentPart>
        </mc:Choice>
        <mc:Fallback>
          <p:pic>
            <p:nvPicPr>
              <p:cNvPr id="29698" name="Ink 2"/>
              <p:cNvPicPr>
                <a:picLocks noRot="1" noChangeAspect="1" noEditPoints="1" noChangeArrowheads="1" noChangeShapeType="1"/>
              </p:cNvPicPr>
              <p:nvPr/>
            </p:nvPicPr>
            <p:blipFill>
              <a:blip r:embed="rId8"/>
              <a:stretch>
                <a:fillRect/>
              </a:stretch>
            </p:blipFill>
            <p:spPr>
              <a:xfrm>
                <a:off x="7521447" y="1427033"/>
                <a:ext cx="325694" cy="1600459"/>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9699" name="Ink 3"/>
              <p14:cNvContentPartPr>
                <a14:cpLocks xmlns:a14="http://schemas.microsoft.com/office/drawing/2010/main" noRot="1" noChangeAspect="1" noEditPoints="1" noChangeArrowheads="1" noChangeShapeType="1"/>
              </p14:cNvContentPartPr>
              <p14:nvPr/>
            </p14:nvContentPartPr>
            <p14:xfrm>
              <a:off x="6664325" y="1414463"/>
              <a:ext cx="3935413" cy="1944687"/>
            </p14:xfrm>
          </p:contentPart>
        </mc:Choice>
        <mc:Fallback>
          <p:pic>
            <p:nvPicPr>
              <p:cNvPr id="29699" name="Ink 3"/>
              <p:cNvPicPr>
                <a:picLocks noRot="1" noChangeAspect="1" noEditPoints="1" noChangeArrowheads="1" noChangeShapeType="1"/>
              </p:cNvPicPr>
              <p:nvPr/>
            </p:nvPicPr>
            <p:blipFill>
              <a:blip r:embed="rId10"/>
              <a:stretch>
                <a:fillRect/>
              </a:stretch>
            </p:blipFill>
            <p:spPr>
              <a:xfrm>
                <a:off x="6657845" y="1407982"/>
                <a:ext cx="3948373" cy="1957649"/>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9700" name="Ink 4"/>
              <p14:cNvContentPartPr>
                <a14:cpLocks xmlns:a14="http://schemas.microsoft.com/office/drawing/2010/main" noRot="1" noChangeAspect="1" noEditPoints="1" noChangeArrowheads="1" noChangeShapeType="1"/>
              </p14:cNvContentPartPr>
              <p14:nvPr/>
            </p14:nvContentPartPr>
            <p14:xfrm>
              <a:off x="8988425" y="2425700"/>
              <a:ext cx="106363" cy="176213"/>
            </p14:xfrm>
          </p:contentPart>
        </mc:Choice>
        <mc:Fallback>
          <p:pic>
            <p:nvPicPr>
              <p:cNvPr id="29700" name="Ink 4"/>
              <p:cNvPicPr>
                <a:picLocks noRot="1" noChangeAspect="1" noEditPoints="1" noChangeArrowheads="1" noChangeShapeType="1"/>
              </p:cNvPicPr>
              <p:nvPr/>
            </p:nvPicPr>
            <p:blipFill>
              <a:blip r:embed="rId12"/>
              <a:stretch>
                <a:fillRect/>
              </a:stretch>
            </p:blipFill>
            <p:spPr>
              <a:xfrm>
                <a:off x="8981935" y="2419214"/>
                <a:ext cx="119343" cy="189186"/>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9701" name="Ink 5"/>
              <p14:cNvContentPartPr>
                <a14:cpLocks xmlns:a14="http://schemas.microsoft.com/office/drawing/2010/main" noRot="1" noChangeAspect="1" noEditPoints="1" noChangeArrowheads="1" noChangeShapeType="1"/>
              </p14:cNvContentPartPr>
              <p14:nvPr/>
            </p14:nvContentPartPr>
            <p14:xfrm>
              <a:off x="8110538" y="3152775"/>
              <a:ext cx="41275" cy="82550"/>
            </p14:xfrm>
          </p:contentPart>
        </mc:Choice>
        <mc:Fallback>
          <p:pic>
            <p:nvPicPr>
              <p:cNvPr id="29701" name="Ink 5"/>
              <p:cNvPicPr>
                <a:picLocks noRot="1" noChangeAspect="1" noEditPoints="1" noChangeArrowheads="1" noChangeShapeType="1"/>
              </p:cNvPicPr>
              <p:nvPr/>
            </p:nvPicPr>
            <p:blipFill>
              <a:blip r:embed="rId14"/>
              <a:stretch>
                <a:fillRect/>
              </a:stretch>
            </p:blipFill>
            <p:spPr>
              <a:xfrm>
                <a:off x="8104021" y="3146286"/>
                <a:ext cx="54309" cy="95527"/>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9702" name="Ink 6"/>
              <p14:cNvContentPartPr>
                <a14:cpLocks xmlns:a14="http://schemas.microsoft.com/office/drawing/2010/main" noRot="1" noChangeAspect="1" noEditPoints="1" noChangeArrowheads="1" noChangeShapeType="1"/>
              </p14:cNvContentPartPr>
              <p14:nvPr/>
            </p14:nvContentPartPr>
            <p14:xfrm>
              <a:off x="8616950" y="3103563"/>
              <a:ext cx="104775" cy="168275"/>
            </p14:xfrm>
          </p:contentPart>
        </mc:Choice>
        <mc:Fallback>
          <p:pic>
            <p:nvPicPr>
              <p:cNvPr id="29702" name="Ink 6"/>
              <p:cNvPicPr>
                <a:picLocks noRot="1" noChangeAspect="1" noEditPoints="1" noChangeArrowheads="1" noChangeShapeType="1"/>
              </p:cNvPicPr>
              <p:nvPr/>
            </p:nvPicPr>
            <p:blipFill>
              <a:blip r:embed="rId16"/>
              <a:stretch>
                <a:fillRect/>
              </a:stretch>
            </p:blipFill>
            <p:spPr>
              <a:xfrm>
                <a:off x="8610469" y="3097077"/>
                <a:ext cx="117737" cy="181247"/>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9703" name="Ink 7"/>
              <p14:cNvContentPartPr>
                <a14:cpLocks xmlns:a14="http://schemas.microsoft.com/office/drawing/2010/main" noRot="1" noChangeAspect="1" noEditPoints="1" noChangeArrowheads="1" noChangeShapeType="1"/>
              </p14:cNvContentPartPr>
              <p14:nvPr/>
            </p14:nvContentPartPr>
            <p14:xfrm>
              <a:off x="9017000" y="3136900"/>
              <a:ext cx="85725" cy="139700"/>
            </p14:xfrm>
          </p:contentPart>
        </mc:Choice>
        <mc:Fallback>
          <p:pic>
            <p:nvPicPr>
              <p:cNvPr id="29703" name="Ink 7"/>
              <p:cNvPicPr>
                <a:picLocks noRot="1" noChangeAspect="1" noEditPoints="1" noChangeArrowheads="1" noChangeShapeType="1"/>
              </p:cNvPicPr>
              <p:nvPr/>
            </p:nvPicPr>
            <p:blipFill>
              <a:blip r:embed="rId18"/>
              <a:stretch>
                <a:fillRect/>
              </a:stretch>
            </p:blipFill>
            <p:spPr>
              <a:xfrm>
                <a:off x="9010517" y="3130419"/>
                <a:ext cx="98692" cy="152662"/>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9704" name="Ink 8"/>
              <p14:cNvContentPartPr>
                <a14:cpLocks xmlns:a14="http://schemas.microsoft.com/office/drawing/2010/main" noRot="1" noChangeAspect="1" noEditPoints="1" noChangeArrowheads="1" noChangeShapeType="1"/>
              </p14:cNvContentPartPr>
              <p14:nvPr/>
            </p14:nvContentPartPr>
            <p14:xfrm>
              <a:off x="9415463" y="3132138"/>
              <a:ext cx="109537" cy="141287"/>
            </p14:xfrm>
          </p:contentPart>
        </mc:Choice>
        <mc:Fallback>
          <p:pic>
            <p:nvPicPr>
              <p:cNvPr id="29704" name="Ink 8"/>
              <p:cNvPicPr>
                <a:picLocks noRot="1" noChangeAspect="1" noEditPoints="1" noChangeArrowheads="1" noChangeShapeType="1"/>
              </p:cNvPicPr>
              <p:nvPr/>
            </p:nvPicPr>
            <p:blipFill>
              <a:blip r:embed="rId20"/>
              <a:stretch>
                <a:fillRect/>
              </a:stretch>
            </p:blipFill>
            <p:spPr>
              <a:xfrm>
                <a:off x="9408977" y="3125650"/>
                <a:ext cx="122508" cy="154262"/>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9705" name="Ink 9"/>
              <p14:cNvContentPartPr>
                <a14:cpLocks xmlns:a14="http://schemas.microsoft.com/office/drawing/2010/main" noRot="1" noChangeAspect="1" noEditPoints="1" noChangeArrowheads="1" noChangeShapeType="1"/>
              </p14:cNvContentPartPr>
              <p14:nvPr/>
            </p14:nvContentPartPr>
            <p14:xfrm>
              <a:off x="9732963" y="3152775"/>
              <a:ext cx="339725" cy="195263"/>
            </p14:xfrm>
          </p:contentPart>
        </mc:Choice>
        <mc:Fallback>
          <p:pic>
            <p:nvPicPr>
              <p:cNvPr id="29705" name="Ink 9"/>
              <p:cNvPicPr>
                <a:picLocks noRot="1" noChangeAspect="1" noEditPoints="1" noChangeArrowheads="1" noChangeShapeType="1"/>
              </p:cNvPicPr>
              <p:nvPr/>
            </p:nvPicPr>
            <p:blipFill>
              <a:blip r:embed="rId22"/>
              <a:stretch>
                <a:fillRect/>
              </a:stretch>
            </p:blipFill>
            <p:spPr>
              <a:xfrm>
                <a:off x="9726485" y="3146290"/>
                <a:ext cx="352681" cy="208232"/>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9706" name="Ink 10"/>
              <p14:cNvContentPartPr>
                <a14:cpLocks xmlns:a14="http://schemas.microsoft.com/office/drawing/2010/main" noRot="1" noChangeAspect="1" noEditPoints="1" noChangeArrowheads="1" noChangeShapeType="1"/>
              </p14:cNvContentPartPr>
              <p14:nvPr/>
            </p14:nvContentPartPr>
            <p14:xfrm>
              <a:off x="7521575" y="3209925"/>
              <a:ext cx="2982913" cy="966788"/>
            </p14:xfrm>
          </p:contentPart>
        </mc:Choice>
        <mc:Fallback>
          <p:pic>
            <p:nvPicPr>
              <p:cNvPr id="29706" name="Ink 10"/>
              <p:cNvPicPr>
                <a:picLocks noRot="1" noChangeAspect="1" noEditPoints="1" noChangeArrowheads="1" noChangeShapeType="1"/>
              </p:cNvPicPr>
              <p:nvPr/>
            </p:nvPicPr>
            <p:blipFill>
              <a:blip r:embed="rId24"/>
              <a:stretch>
                <a:fillRect/>
              </a:stretch>
            </p:blipFill>
            <p:spPr>
              <a:xfrm>
                <a:off x="7515095" y="3203446"/>
                <a:ext cx="2995873" cy="979746"/>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9707" name="Ink 11"/>
              <p14:cNvContentPartPr>
                <a14:cpLocks xmlns:a14="http://schemas.microsoft.com/office/drawing/2010/main" noRot="1" noChangeAspect="1" noEditPoints="1" noChangeArrowheads="1" noChangeShapeType="1"/>
              </p14:cNvContentPartPr>
              <p14:nvPr/>
            </p14:nvContentPartPr>
            <p14:xfrm>
              <a:off x="7645400" y="4267200"/>
              <a:ext cx="777875" cy="352425"/>
            </p14:xfrm>
          </p:contentPart>
        </mc:Choice>
        <mc:Fallback>
          <p:pic>
            <p:nvPicPr>
              <p:cNvPr id="29707" name="Ink 11"/>
              <p:cNvPicPr>
                <a:picLocks noRot="1" noChangeAspect="1" noEditPoints="1" noChangeArrowheads="1" noChangeShapeType="1"/>
              </p:cNvPicPr>
              <p:nvPr/>
            </p:nvPicPr>
            <p:blipFill>
              <a:blip r:embed="rId26"/>
              <a:stretch>
                <a:fillRect/>
              </a:stretch>
            </p:blipFill>
            <p:spPr>
              <a:xfrm>
                <a:off x="7638921" y="4260720"/>
                <a:ext cx="790834" cy="365384"/>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9708" name="Ink 12"/>
              <p14:cNvContentPartPr>
                <a14:cpLocks xmlns:a14="http://schemas.microsoft.com/office/drawing/2010/main" noRot="1" noChangeAspect="1" noEditPoints="1" noChangeArrowheads="1" noChangeShapeType="1"/>
              </p14:cNvContentPartPr>
              <p14:nvPr/>
            </p14:nvContentPartPr>
            <p14:xfrm>
              <a:off x="8772525" y="4221163"/>
              <a:ext cx="285750" cy="390525"/>
            </p14:xfrm>
          </p:contentPart>
        </mc:Choice>
        <mc:Fallback>
          <p:pic>
            <p:nvPicPr>
              <p:cNvPr id="29708" name="Ink 12"/>
              <p:cNvPicPr>
                <a:picLocks noRot="1" noChangeAspect="1" noEditPoints="1" noChangeArrowheads="1" noChangeShapeType="1"/>
              </p:cNvPicPr>
              <p:nvPr/>
            </p:nvPicPr>
            <p:blipFill>
              <a:blip r:embed="rId28"/>
              <a:stretch>
                <a:fillRect/>
              </a:stretch>
            </p:blipFill>
            <p:spPr>
              <a:xfrm>
                <a:off x="8766096" y="4214684"/>
                <a:ext cx="298609" cy="403483"/>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9709" name="Ink 13"/>
              <p14:cNvContentPartPr>
                <a14:cpLocks xmlns:a14="http://schemas.microsoft.com/office/drawing/2010/main" noRot="1" noChangeAspect="1" noEditPoints="1" noChangeArrowheads="1" noChangeShapeType="1"/>
              </p14:cNvContentPartPr>
              <p14:nvPr/>
            </p14:nvContentPartPr>
            <p14:xfrm>
              <a:off x="9353550" y="4219575"/>
              <a:ext cx="2254250" cy="495300"/>
            </p14:xfrm>
          </p:contentPart>
        </mc:Choice>
        <mc:Fallback>
          <p:pic>
            <p:nvPicPr>
              <p:cNvPr id="29709" name="Ink 13"/>
              <p:cNvPicPr>
                <a:picLocks noRot="1" noChangeAspect="1" noEditPoints="1" noChangeArrowheads="1" noChangeShapeType="1"/>
              </p:cNvPicPr>
              <p:nvPr/>
            </p:nvPicPr>
            <p:blipFill>
              <a:blip r:embed="rId30"/>
              <a:stretch>
                <a:fillRect/>
              </a:stretch>
            </p:blipFill>
            <p:spPr>
              <a:xfrm>
                <a:off x="9347070" y="4213105"/>
                <a:ext cx="2267210" cy="5082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9710" name="Ink 14"/>
              <p14:cNvContentPartPr>
                <a14:cpLocks xmlns:a14="http://schemas.microsoft.com/office/drawing/2010/main" noRot="1" noChangeAspect="1" noEditPoints="1" noChangeArrowheads="1" noChangeShapeType="1"/>
              </p14:cNvContentPartPr>
              <p14:nvPr/>
            </p14:nvContentPartPr>
            <p14:xfrm>
              <a:off x="7446963" y="5005388"/>
              <a:ext cx="814387" cy="473075"/>
            </p14:xfrm>
          </p:contentPart>
        </mc:Choice>
        <mc:Fallback>
          <p:pic>
            <p:nvPicPr>
              <p:cNvPr id="29710" name="Ink 14"/>
              <p:cNvPicPr>
                <a:picLocks noRot="1" noChangeAspect="1" noEditPoints="1" noChangeArrowheads="1" noChangeShapeType="1"/>
              </p:cNvPicPr>
              <p:nvPr/>
            </p:nvPicPr>
            <p:blipFill>
              <a:blip r:embed="rId32"/>
              <a:stretch>
                <a:fillRect/>
              </a:stretch>
            </p:blipFill>
            <p:spPr>
              <a:xfrm>
                <a:off x="7440482" y="4998908"/>
                <a:ext cx="827348" cy="486036"/>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9711" name="Ink 15"/>
              <p14:cNvContentPartPr>
                <a14:cpLocks xmlns:a14="http://schemas.microsoft.com/office/drawing/2010/main" noRot="1" noChangeAspect="1" noEditPoints="1" noChangeArrowheads="1" noChangeShapeType="1"/>
              </p14:cNvContentPartPr>
              <p14:nvPr/>
            </p14:nvContentPartPr>
            <p14:xfrm>
              <a:off x="8628063" y="5032375"/>
              <a:ext cx="315912" cy="376238"/>
            </p14:xfrm>
          </p:contentPart>
        </mc:Choice>
        <mc:Fallback>
          <p:pic>
            <p:nvPicPr>
              <p:cNvPr id="29711" name="Ink 15"/>
              <p:cNvPicPr>
                <a:picLocks noRot="1" noChangeAspect="1" noEditPoints="1" noChangeArrowheads="1" noChangeShapeType="1"/>
              </p:cNvPicPr>
              <p:nvPr/>
            </p:nvPicPr>
            <p:blipFill>
              <a:blip r:embed="rId34"/>
              <a:stretch>
                <a:fillRect/>
              </a:stretch>
            </p:blipFill>
            <p:spPr>
              <a:xfrm>
                <a:off x="8621586" y="5025894"/>
                <a:ext cx="328865" cy="389199"/>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9712" name="Ink 16"/>
              <p14:cNvContentPartPr>
                <a14:cpLocks xmlns:a14="http://schemas.microsoft.com/office/drawing/2010/main" noRot="1" noChangeAspect="1" noEditPoints="1" noChangeArrowheads="1" noChangeShapeType="1"/>
              </p14:cNvContentPartPr>
              <p14:nvPr/>
            </p14:nvContentPartPr>
            <p14:xfrm>
              <a:off x="9378950" y="5022850"/>
              <a:ext cx="1393825" cy="563563"/>
            </p14:xfrm>
          </p:contentPart>
        </mc:Choice>
        <mc:Fallback>
          <p:pic>
            <p:nvPicPr>
              <p:cNvPr id="29712" name="Ink 16"/>
              <p:cNvPicPr>
                <a:picLocks noRot="1" noChangeAspect="1" noEditPoints="1" noChangeArrowheads="1" noChangeShapeType="1"/>
              </p:cNvPicPr>
              <p:nvPr/>
            </p:nvPicPr>
            <p:blipFill>
              <a:blip r:embed="rId36"/>
              <a:stretch>
                <a:fillRect/>
              </a:stretch>
            </p:blipFill>
            <p:spPr>
              <a:xfrm>
                <a:off x="9372470" y="5016368"/>
                <a:ext cx="1406784" cy="576527"/>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9713" name="Ink 17"/>
              <p14:cNvContentPartPr>
                <a14:cpLocks xmlns:a14="http://schemas.microsoft.com/office/drawing/2010/main" noRot="1" noChangeAspect="1" noEditPoints="1" noChangeArrowheads="1" noChangeShapeType="1"/>
              </p14:cNvContentPartPr>
              <p14:nvPr/>
            </p14:nvContentPartPr>
            <p14:xfrm>
              <a:off x="10950575" y="5270500"/>
              <a:ext cx="227013" cy="107950"/>
            </p14:xfrm>
          </p:contentPart>
        </mc:Choice>
        <mc:Fallback>
          <p:pic>
            <p:nvPicPr>
              <p:cNvPr id="29713" name="Ink 17"/>
              <p:cNvPicPr>
                <a:picLocks noRot="1" noChangeAspect="1" noEditPoints="1" noChangeArrowheads="1" noChangeShapeType="1"/>
              </p:cNvPicPr>
              <p:nvPr/>
            </p:nvPicPr>
            <p:blipFill>
              <a:blip r:embed="rId38"/>
              <a:stretch>
                <a:fillRect/>
              </a:stretch>
            </p:blipFill>
            <p:spPr>
              <a:xfrm>
                <a:off x="10944089" y="5264001"/>
                <a:ext cx="239985" cy="120947"/>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9714" name="Ink 18"/>
              <p14:cNvContentPartPr>
                <a14:cpLocks xmlns:a14="http://schemas.microsoft.com/office/drawing/2010/main" noRot="1" noChangeAspect="1" noEditPoints="1" noChangeArrowheads="1" noChangeShapeType="1"/>
              </p14:cNvContentPartPr>
              <p14:nvPr/>
            </p14:nvContentPartPr>
            <p14:xfrm>
              <a:off x="8545513" y="5678488"/>
              <a:ext cx="290512" cy="538162"/>
            </p14:xfrm>
          </p:contentPart>
        </mc:Choice>
        <mc:Fallback>
          <p:pic>
            <p:nvPicPr>
              <p:cNvPr id="29714" name="Ink 18"/>
              <p:cNvPicPr>
                <a:picLocks noRot="1" noChangeAspect="1" noEditPoints="1" noChangeArrowheads="1" noChangeShapeType="1"/>
              </p:cNvPicPr>
              <p:nvPr/>
            </p:nvPicPr>
            <p:blipFill>
              <a:blip r:embed="rId40"/>
              <a:stretch>
                <a:fillRect/>
              </a:stretch>
            </p:blipFill>
            <p:spPr>
              <a:xfrm>
                <a:off x="8539033" y="5672008"/>
                <a:ext cx="303472" cy="551121"/>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9715" name="Ink 19"/>
              <p14:cNvContentPartPr>
                <a14:cpLocks xmlns:a14="http://schemas.microsoft.com/office/drawing/2010/main" noRot="1" noChangeAspect="1" noEditPoints="1" noChangeArrowheads="1" noChangeShapeType="1"/>
              </p14:cNvContentPartPr>
              <p14:nvPr/>
            </p14:nvContentPartPr>
            <p14:xfrm>
              <a:off x="9121775" y="5718175"/>
              <a:ext cx="144463" cy="334963"/>
            </p14:xfrm>
          </p:contentPart>
        </mc:Choice>
        <mc:Fallback>
          <p:pic>
            <p:nvPicPr>
              <p:cNvPr id="29715" name="Ink 19"/>
              <p:cNvPicPr>
                <a:picLocks noRot="1" noChangeAspect="1" noEditPoints="1" noChangeArrowheads="1" noChangeShapeType="1"/>
              </p:cNvPicPr>
              <p:nvPr/>
            </p:nvPicPr>
            <p:blipFill>
              <a:blip r:embed="rId42"/>
              <a:stretch>
                <a:fillRect/>
              </a:stretch>
            </p:blipFill>
            <p:spPr>
              <a:xfrm>
                <a:off x="9115290" y="5711692"/>
                <a:ext cx="157432" cy="347929"/>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716" name="Ink 20"/>
              <p14:cNvContentPartPr>
                <a14:cpLocks xmlns:a14="http://schemas.microsoft.com/office/drawing/2010/main" noRot="1" noChangeAspect="1" noEditPoints="1" noChangeArrowheads="1" noChangeShapeType="1"/>
              </p14:cNvContentPartPr>
              <p14:nvPr/>
            </p14:nvContentPartPr>
            <p14:xfrm>
              <a:off x="9528175" y="5878513"/>
              <a:ext cx="20638" cy="9525"/>
            </p14:xfrm>
          </p:contentPart>
        </mc:Choice>
        <mc:Fallback>
          <p:pic>
            <p:nvPicPr>
              <p:cNvPr id="29716" name="Ink 20"/>
              <p:cNvPicPr>
                <a:picLocks noRot="1" noChangeAspect="1" noEditPoints="1" noChangeArrowheads="1" noChangeShapeType="1"/>
              </p:cNvPicPr>
              <p:nvPr/>
            </p:nvPicPr>
            <p:blipFill>
              <a:blip r:embed="rId44"/>
              <a:stretch>
                <a:fillRect/>
              </a:stretch>
            </p:blipFill>
            <p:spPr>
              <a:xfrm>
                <a:off x="9521658" y="5871919"/>
                <a:ext cx="33673" cy="22713"/>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717" name="Ink 21"/>
              <p14:cNvContentPartPr>
                <a14:cpLocks xmlns:a14="http://schemas.microsoft.com/office/drawing/2010/main" noRot="1" noChangeAspect="1" noEditPoints="1" noChangeArrowheads="1" noChangeShapeType="1"/>
              </p14:cNvContentPartPr>
              <p14:nvPr/>
            </p14:nvContentPartPr>
            <p14:xfrm>
              <a:off x="9753600" y="5668963"/>
              <a:ext cx="366713" cy="279400"/>
            </p14:xfrm>
          </p:contentPart>
        </mc:Choice>
        <mc:Fallback>
          <p:pic>
            <p:nvPicPr>
              <p:cNvPr id="29717" name="Ink 21"/>
              <p:cNvPicPr>
                <a:picLocks noRot="1" noChangeAspect="1" noEditPoints="1" noChangeArrowheads="1" noChangeShapeType="1"/>
              </p:cNvPicPr>
              <p:nvPr/>
            </p:nvPicPr>
            <p:blipFill>
              <a:blip r:embed="rId46"/>
              <a:stretch>
                <a:fillRect/>
              </a:stretch>
            </p:blipFill>
            <p:spPr>
              <a:xfrm>
                <a:off x="9747122" y="5662482"/>
                <a:ext cx="379669" cy="292362"/>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718" name="Ink 22"/>
              <p14:cNvContentPartPr>
                <a14:cpLocks xmlns:a14="http://schemas.microsoft.com/office/drawing/2010/main" noRot="1" noChangeAspect="1" noEditPoints="1" noChangeArrowheads="1" noChangeShapeType="1"/>
              </p14:cNvContentPartPr>
              <p14:nvPr/>
            </p14:nvContentPartPr>
            <p14:xfrm>
              <a:off x="10321925" y="5815013"/>
              <a:ext cx="127000" cy="85725"/>
            </p14:xfrm>
          </p:contentPart>
        </mc:Choice>
        <mc:Fallback>
          <p:pic>
            <p:nvPicPr>
              <p:cNvPr id="29718" name="Ink 22"/>
              <p:cNvPicPr>
                <a:picLocks noRot="1" noChangeAspect="1" noEditPoints="1" noChangeArrowheads="1" noChangeShapeType="1"/>
              </p:cNvPicPr>
              <p:nvPr/>
            </p:nvPicPr>
            <p:blipFill>
              <a:blip r:embed="rId48"/>
              <a:stretch>
                <a:fillRect/>
              </a:stretch>
            </p:blipFill>
            <p:spPr>
              <a:xfrm>
                <a:off x="10315449" y="5808530"/>
                <a:ext cx="139952" cy="98692"/>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719" name="Ink 23"/>
              <p14:cNvContentPartPr>
                <a14:cpLocks xmlns:a14="http://schemas.microsoft.com/office/drawing/2010/main" noRot="1" noChangeAspect="1" noEditPoints="1" noChangeArrowheads="1" noChangeShapeType="1"/>
              </p14:cNvContentPartPr>
              <p14:nvPr/>
            </p14:nvContentPartPr>
            <p14:xfrm>
              <a:off x="10606088" y="5634038"/>
              <a:ext cx="819150" cy="561975"/>
            </p14:xfrm>
          </p:contentPart>
        </mc:Choice>
        <mc:Fallback>
          <p:pic>
            <p:nvPicPr>
              <p:cNvPr id="29719" name="Ink 23"/>
              <p:cNvPicPr>
                <a:picLocks noRot="1" noChangeAspect="1" noEditPoints="1" noChangeArrowheads="1" noChangeShapeType="1"/>
              </p:cNvPicPr>
              <p:nvPr/>
            </p:nvPicPr>
            <p:blipFill>
              <a:blip r:embed="rId50"/>
              <a:stretch>
                <a:fillRect/>
              </a:stretch>
            </p:blipFill>
            <p:spPr>
              <a:xfrm>
                <a:off x="10599607" y="5627558"/>
                <a:ext cx="832112" cy="574935"/>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9720" name="Ink 24"/>
              <p14:cNvContentPartPr>
                <a14:cpLocks xmlns:a14="http://schemas.microsoft.com/office/drawing/2010/main" noRot="1" noChangeAspect="1" noEditPoints="1" noChangeArrowheads="1" noChangeShapeType="1"/>
              </p14:cNvContentPartPr>
              <p14:nvPr/>
            </p14:nvContentPartPr>
            <p14:xfrm>
              <a:off x="619125" y="2490788"/>
              <a:ext cx="481013" cy="360362"/>
            </p14:xfrm>
          </p:contentPart>
        </mc:Choice>
        <mc:Fallback>
          <p:pic>
            <p:nvPicPr>
              <p:cNvPr id="29720" name="Ink 24"/>
              <p:cNvPicPr>
                <a:picLocks noRot="1" noChangeAspect="1" noEditPoints="1" noChangeArrowheads="1" noChangeShapeType="1"/>
              </p:cNvPicPr>
              <p:nvPr/>
            </p:nvPicPr>
            <p:blipFill>
              <a:blip r:embed="rId52"/>
              <a:stretch>
                <a:fillRect/>
              </a:stretch>
            </p:blipFill>
            <p:spPr>
              <a:xfrm>
                <a:off x="612644" y="2484308"/>
                <a:ext cx="493974" cy="373322"/>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9721" name="Ink 25"/>
              <p14:cNvContentPartPr>
                <a14:cpLocks xmlns:a14="http://schemas.microsoft.com/office/drawing/2010/main" noRot="1" noChangeAspect="1" noEditPoints="1" noChangeArrowheads="1" noChangeShapeType="1"/>
              </p14:cNvContentPartPr>
              <p14:nvPr/>
            </p14:nvContentPartPr>
            <p14:xfrm>
              <a:off x="1374775" y="2574925"/>
              <a:ext cx="119063" cy="106363"/>
            </p14:xfrm>
          </p:contentPart>
        </mc:Choice>
        <mc:Fallback>
          <p:pic>
            <p:nvPicPr>
              <p:cNvPr id="29721" name="Ink 25"/>
              <p:cNvPicPr>
                <a:picLocks noRot="1" noChangeAspect="1" noEditPoints="1" noChangeArrowheads="1" noChangeShapeType="1"/>
              </p:cNvPicPr>
              <p:nvPr/>
            </p:nvPicPr>
            <p:blipFill>
              <a:blip r:embed="rId54"/>
              <a:stretch>
                <a:fillRect/>
              </a:stretch>
            </p:blipFill>
            <p:spPr>
              <a:xfrm>
                <a:off x="1368281" y="2568435"/>
                <a:ext cx="132052" cy="119343"/>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9722" name="Ink 26"/>
              <p14:cNvContentPartPr>
                <a14:cpLocks xmlns:a14="http://schemas.microsoft.com/office/drawing/2010/main" noRot="1" noChangeAspect="1" noEditPoints="1" noChangeArrowheads="1" noChangeShapeType="1"/>
              </p14:cNvContentPartPr>
              <p14:nvPr/>
            </p14:nvContentPartPr>
            <p14:xfrm>
              <a:off x="1746250" y="2498725"/>
              <a:ext cx="385763" cy="320675"/>
            </p14:xfrm>
          </p:contentPart>
        </mc:Choice>
        <mc:Fallback>
          <p:pic>
            <p:nvPicPr>
              <p:cNvPr id="29722" name="Ink 26"/>
              <p:cNvPicPr>
                <a:picLocks noRot="1" noChangeAspect="1" noEditPoints="1" noChangeArrowheads="1" noChangeShapeType="1"/>
              </p:cNvPicPr>
              <p:nvPr/>
            </p:nvPicPr>
            <p:blipFill>
              <a:blip r:embed="rId56"/>
              <a:stretch>
                <a:fillRect/>
              </a:stretch>
            </p:blipFill>
            <p:spPr>
              <a:xfrm>
                <a:off x="1739773" y="2492247"/>
                <a:ext cx="398718" cy="333632"/>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9723" name="Ink 27"/>
              <p14:cNvContentPartPr>
                <a14:cpLocks xmlns:a14="http://schemas.microsoft.com/office/drawing/2010/main" noRot="1" noChangeAspect="1" noEditPoints="1" noChangeArrowheads="1" noChangeShapeType="1"/>
              </p14:cNvContentPartPr>
              <p14:nvPr/>
            </p14:nvContentPartPr>
            <p14:xfrm>
              <a:off x="2344738" y="2578100"/>
              <a:ext cx="93662" cy="147638"/>
            </p14:xfrm>
          </p:contentPart>
        </mc:Choice>
        <mc:Fallback>
          <p:pic>
            <p:nvPicPr>
              <p:cNvPr id="29723" name="Ink 27"/>
              <p:cNvPicPr>
                <a:picLocks noRot="1" noChangeAspect="1" noEditPoints="1" noChangeArrowheads="1" noChangeShapeType="1"/>
              </p:cNvPicPr>
              <p:nvPr/>
            </p:nvPicPr>
            <p:blipFill>
              <a:blip r:embed="rId58"/>
              <a:stretch>
                <a:fillRect/>
              </a:stretch>
            </p:blipFill>
            <p:spPr>
              <a:xfrm>
                <a:off x="2338279" y="2571618"/>
                <a:ext cx="106581" cy="160601"/>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9724" name="Ink 28"/>
              <p14:cNvContentPartPr>
                <a14:cpLocks xmlns:a14="http://schemas.microsoft.com/office/drawing/2010/main" noRot="1" noChangeAspect="1" noEditPoints="1" noChangeArrowheads="1" noChangeShapeType="1"/>
              </p14:cNvContentPartPr>
              <p14:nvPr/>
            </p14:nvContentPartPr>
            <p14:xfrm>
              <a:off x="2617788" y="2289175"/>
              <a:ext cx="858837" cy="885825"/>
            </p14:xfrm>
          </p:contentPart>
        </mc:Choice>
        <mc:Fallback>
          <p:pic>
            <p:nvPicPr>
              <p:cNvPr id="29724" name="Ink 28"/>
              <p:cNvPicPr>
                <a:picLocks noRot="1" noChangeAspect="1" noEditPoints="1" noChangeArrowheads="1" noChangeShapeType="1"/>
              </p:cNvPicPr>
              <p:nvPr/>
            </p:nvPicPr>
            <p:blipFill>
              <a:blip r:embed="rId60"/>
              <a:stretch>
                <a:fillRect/>
              </a:stretch>
            </p:blipFill>
            <p:spPr>
              <a:xfrm>
                <a:off x="2611309" y="2282696"/>
                <a:ext cx="871795" cy="898783"/>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9725" name="Ink 29"/>
              <p14:cNvContentPartPr>
                <a14:cpLocks xmlns:a14="http://schemas.microsoft.com/office/drawing/2010/main" noRot="1" noChangeAspect="1" noEditPoints="1" noChangeArrowheads="1" noChangeShapeType="1"/>
              </p14:cNvContentPartPr>
              <p14:nvPr/>
            </p14:nvContentPartPr>
            <p14:xfrm>
              <a:off x="3741738" y="2633663"/>
              <a:ext cx="138112" cy="165100"/>
            </p14:xfrm>
          </p:contentPart>
        </mc:Choice>
        <mc:Fallback>
          <p:pic>
            <p:nvPicPr>
              <p:cNvPr id="29725" name="Ink 29"/>
              <p:cNvPicPr>
                <a:picLocks noRot="1" noChangeAspect="1" noEditPoints="1" noChangeArrowheads="1" noChangeShapeType="1"/>
              </p:cNvPicPr>
              <p:nvPr/>
            </p:nvPicPr>
            <p:blipFill>
              <a:blip r:embed="rId62"/>
              <a:stretch>
                <a:fillRect/>
              </a:stretch>
            </p:blipFill>
            <p:spPr>
              <a:xfrm>
                <a:off x="3735264" y="2627188"/>
                <a:ext cx="151060" cy="178049"/>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9726" name="Ink 30"/>
              <p14:cNvContentPartPr>
                <a14:cpLocks xmlns:a14="http://schemas.microsoft.com/office/drawing/2010/main" noRot="1" noChangeAspect="1" noEditPoints="1" noChangeArrowheads="1" noChangeShapeType="1"/>
              </p14:cNvContentPartPr>
              <p14:nvPr/>
            </p14:nvContentPartPr>
            <p14:xfrm>
              <a:off x="4130675" y="2595563"/>
              <a:ext cx="176213" cy="228600"/>
            </p14:xfrm>
          </p:contentPart>
        </mc:Choice>
        <mc:Fallback>
          <p:pic>
            <p:nvPicPr>
              <p:cNvPr id="29726" name="Ink 30"/>
              <p:cNvPicPr>
                <a:picLocks noRot="1" noChangeAspect="1" noEditPoints="1" noChangeArrowheads="1" noChangeShapeType="1"/>
              </p:cNvPicPr>
              <p:nvPr/>
            </p:nvPicPr>
            <p:blipFill>
              <a:blip r:embed="rId64"/>
              <a:stretch>
                <a:fillRect/>
              </a:stretch>
            </p:blipFill>
            <p:spPr>
              <a:xfrm>
                <a:off x="4124162" y="2589083"/>
                <a:ext cx="189239"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9727" name="Ink 31"/>
              <p14:cNvContentPartPr>
                <a14:cpLocks xmlns:a14="http://schemas.microsoft.com/office/drawing/2010/main" noRot="1" noChangeAspect="1" noEditPoints="1" noChangeArrowheads="1" noChangeShapeType="1"/>
              </p14:cNvContentPartPr>
              <p14:nvPr/>
            </p14:nvContentPartPr>
            <p14:xfrm>
              <a:off x="4464050" y="2244725"/>
              <a:ext cx="312738" cy="676275"/>
            </p14:xfrm>
          </p:contentPart>
        </mc:Choice>
        <mc:Fallback>
          <p:pic>
            <p:nvPicPr>
              <p:cNvPr id="29727" name="Ink 31"/>
              <p:cNvPicPr>
                <a:picLocks noRot="1" noChangeAspect="1" noEditPoints="1" noChangeArrowheads="1" noChangeShapeType="1"/>
              </p:cNvPicPr>
              <p:nvPr/>
            </p:nvPicPr>
            <p:blipFill>
              <a:blip r:embed="rId66"/>
              <a:stretch>
                <a:fillRect/>
              </a:stretch>
            </p:blipFill>
            <p:spPr>
              <a:xfrm>
                <a:off x="4457572" y="2238247"/>
                <a:ext cx="325694" cy="689232"/>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9728" name="Ink 32"/>
              <p14:cNvContentPartPr>
                <a14:cpLocks xmlns:a14="http://schemas.microsoft.com/office/drawing/2010/main" noRot="1" noChangeAspect="1" noEditPoints="1" noChangeArrowheads="1" noChangeShapeType="1"/>
              </p14:cNvContentPartPr>
              <p14:nvPr/>
            </p14:nvContentPartPr>
            <p14:xfrm>
              <a:off x="4940300" y="2306638"/>
              <a:ext cx="442913" cy="512762"/>
            </p14:xfrm>
          </p:contentPart>
        </mc:Choice>
        <mc:Fallback>
          <p:pic>
            <p:nvPicPr>
              <p:cNvPr id="29728" name="Ink 32"/>
              <p:cNvPicPr>
                <a:picLocks noRot="1" noChangeAspect="1" noEditPoints="1" noChangeArrowheads="1" noChangeShapeType="1"/>
              </p:cNvPicPr>
              <p:nvPr/>
            </p:nvPicPr>
            <p:blipFill>
              <a:blip r:embed="rId68"/>
              <a:stretch>
                <a:fillRect/>
              </a:stretch>
            </p:blipFill>
            <p:spPr>
              <a:xfrm>
                <a:off x="4933845" y="2300147"/>
                <a:ext cx="455824" cy="525743"/>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9729" name="Ink 33"/>
              <p14:cNvContentPartPr>
                <a14:cpLocks xmlns:a14="http://schemas.microsoft.com/office/drawing/2010/main" noRot="1" noChangeAspect="1" noEditPoints="1" noChangeArrowheads="1" noChangeShapeType="1"/>
              </p14:cNvContentPartPr>
              <p14:nvPr/>
            </p14:nvContentPartPr>
            <p14:xfrm>
              <a:off x="390525" y="2236788"/>
              <a:ext cx="8732838" cy="3311525"/>
            </p14:xfrm>
          </p:contentPart>
        </mc:Choice>
        <mc:Fallback>
          <p:pic>
            <p:nvPicPr>
              <p:cNvPr id="29729" name="Ink 33"/>
              <p:cNvPicPr>
                <a:picLocks noRot="1" noChangeAspect="1" noEditPoints="1" noChangeArrowheads="1" noChangeShapeType="1"/>
              </p:cNvPicPr>
              <p:nvPr/>
            </p:nvPicPr>
            <p:blipFill>
              <a:blip r:embed="rId70"/>
              <a:stretch>
                <a:fillRect/>
              </a:stretch>
            </p:blipFill>
            <p:spPr>
              <a:xfrm>
                <a:off x="384046" y="2230324"/>
                <a:ext cx="8745796" cy="3324454"/>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9730" name="Ink 34"/>
              <p14:cNvContentPartPr>
                <a14:cpLocks xmlns:a14="http://schemas.microsoft.com/office/drawing/2010/main" noRot="1" noChangeAspect="1" noEditPoints="1" noChangeArrowheads="1" noChangeShapeType="1"/>
              </p14:cNvContentPartPr>
              <p14:nvPr/>
            </p14:nvContentPartPr>
            <p14:xfrm>
              <a:off x="2732088" y="3221038"/>
              <a:ext cx="88900" cy="153987"/>
            </p14:xfrm>
          </p:contentPart>
        </mc:Choice>
        <mc:Fallback>
          <p:pic>
            <p:nvPicPr>
              <p:cNvPr id="29730" name="Ink 34"/>
              <p:cNvPicPr>
                <a:picLocks noRot="1" noChangeAspect="1" noEditPoints="1" noChangeArrowheads="1" noChangeShapeType="1"/>
              </p:cNvPicPr>
              <p:nvPr/>
            </p:nvPicPr>
            <p:blipFill>
              <a:blip r:embed="rId72"/>
              <a:stretch>
                <a:fillRect/>
              </a:stretch>
            </p:blipFill>
            <p:spPr>
              <a:xfrm>
                <a:off x="2725636" y="3214562"/>
                <a:ext cx="101805" cy="166939"/>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9731" name="Ink 35"/>
              <p14:cNvContentPartPr>
                <a14:cpLocks xmlns:a14="http://schemas.microsoft.com/office/drawing/2010/main" noRot="1" noChangeAspect="1" noEditPoints="1" noChangeArrowheads="1" noChangeShapeType="1"/>
              </p14:cNvContentPartPr>
              <p14:nvPr/>
            </p14:nvContentPartPr>
            <p14:xfrm>
              <a:off x="3219450" y="3427413"/>
              <a:ext cx="95250" cy="217487"/>
            </p14:xfrm>
          </p:contentPart>
        </mc:Choice>
        <mc:Fallback>
          <p:pic>
            <p:nvPicPr>
              <p:cNvPr id="29731" name="Ink 35"/>
              <p:cNvPicPr>
                <a:picLocks noRot="1" noChangeAspect="1" noEditPoints="1" noChangeArrowheads="1" noChangeShapeType="1"/>
              </p:cNvPicPr>
              <p:nvPr/>
            </p:nvPicPr>
            <p:blipFill>
              <a:blip r:embed="rId74"/>
              <a:stretch>
                <a:fillRect/>
              </a:stretch>
            </p:blipFill>
            <p:spPr>
              <a:xfrm>
                <a:off x="3212980" y="3420964"/>
                <a:ext cx="108190" cy="230386"/>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9732" name="Ink 36"/>
              <p14:cNvContentPartPr>
                <a14:cpLocks xmlns:a14="http://schemas.microsoft.com/office/drawing/2010/main" noRot="1" noChangeAspect="1" noEditPoints="1" noChangeArrowheads="1" noChangeShapeType="1"/>
              </p14:cNvContentPartPr>
              <p14:nvPr/>
            </p14:nvContentPartPr>
            <p14:xfrm>
              <a:off x="3487738" y="3751263"/>
              <a:ext cx="338137" cy="280987"/>
            </p14:xfrm>
          </p:contentPart>
        </mc:Choice>
        <mc:Fallback>
          <p:pic>
            <p:nvPicPr>
              <p:cNvPr id="29732" name="Ink 36"/>
              <p:cNvPicPr>
                <a:picLocks noRot="1" noChangeAspect="1" noEditPoints="1" noChangeArrowheads="1" noChangeShapeType="1"/>
              </p:cNvPicPr>
              <p:nvPr/>
            </p:nvPicPr>
            <p:blipFill>
              <a:blip r:embed="rId76"/>
              <a:stretch>
                <a:fillRect/>
              </a:stretch>
            </p:blipFill>
            <p:spPr>
              <a:xfrm>
                <a:off x="3481256" y="3744787"/>
                <a:ext cx="351101" cy="293939"/>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9733" name="Ink 37"/>
              <p14:cNvContentPartPr>
                <a14:cpLocks xmlns:a14="http://schemas.microsoft.com/office/drawing/2010/main" noRot="1" noChangeAspect="1" noEditPoints="1" noChangeArrowheads="1" noChangeShapeType="1"/>
              </p14:cNvContentPartPr>
              <p14:nvPr/>
            </p14:nvContentPartPr>
            <p14:xfrm>
              <a:off x="4017963" y="3609975"/>
              <a:ext cx="390525" cy="379413"/>
            </p14:xfrm>
          </p:contentPart>
        </mc:Choice>
        <mc:Fallback>
          <p:pic>
            <p:nvPicPr>
              <p:cNvPr id="29733" name="Ink 37"/>
              <p:cNvPicPr>
                <a:picLocks noRot="1" noChangeAspect="1" noEditPoints="1" noChangeArrowheads="1" noChangeShapeType="1"/>
              </p:cNvPicPr>
              <p:nvPr/>
            </p:nvPicPr>
            <p:blipFill>
              <a:blip r:embed="rId78"/>
              <a:stretch>
                <a:fillRect/>
              </a:stretch>
            </p:blipFill>
            <p:spPr>
              <a:xfrm>
                <a:off x="4011484" y="3603495"/>
                <a:ext cx="403483" cy="392372"/>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9734" name="Ink 38"/>
              <p14:cNvContentPartPr>
                <a14:cpLocks xmlns:a14="http://schemas.microsoft.com/office/drawing/2010/main" noRot="1" noChangeAspect="1" noEditPoints="1" noChangeArrowheads="1" noChangeShapeType="1"/>
              </p14:cNvContentPartPr>
              <p14:nvPr/>
            </p14:nvContentPartPr>
            <p14:xfrm>
              <a:off x="1360488" y="3711575"/>
              <a:ext cx="136525" cy="139700"/>
            </p14:xfrm>
          </p:contentPart>
        </mc:Choice>
        <mc:Fallback>
          <p:pic>
            <p:nvPicPr>
              <p:cNvPr id="29734" name="Ink 38"/>
              <p:cNvPicPr>
                <a:picLocks noRot="1" noChangeAspect="1" noEditPoints="1" noChangeArrowheads="1" noChangeShapeType="1"/>
              </p:cNvPicPr>
              <p:nvPr/>
            </p:nvPicPr>
            <p:blipFill>
              <a:blip r:embed="rId80"/>
              <a:stretch>
                <a:fillRect/>
              </a:stretch>
            </p:blipFill>
            <p:spPr>
              <a:xfrm>
                <a:off x="1354004" y="3705094"/>
                <a:ext cx="149493" cy="152662"/>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9735" name="Ink 39"/>
              <p14:cNvContentPartPr>
                <a14:cpLocks xmlns:a14="http://schemas.microsoft.com/office/drawing/2010/main" noRot="1" noChangeAspect="1" noEditPoints="1" noChangeArrowheads="1" noChangeShapeType="1"/>
              </p14:cNvContentPartPr>
              <p14:nvPr/>
            </p14:nvContentPartPr>
            <p14:xfrm>
              <a:off x="1825625" y="3662363"/>
              <a:ext cx="188913" cy="247650"/>
            </p14:xfrm>
          </p:contentPart>
        </mc:Choice>
        <mc:Fallback>
          <p:pic>
            <p:nvPicPr>
              <p:cNvPr id="29735" name="Ink 39"/>
              <p:cNvPicPr>
                <a:picLocks noRot="1" noChangeAspect="1" noEditPoints="1" noChangeArrowheads="1" noChangeShapeType="1"/>
              </p:cNvPicPr>
              <p:nvPr/>
            </p:nvPicPr>
            <p:blipFill>
              <a:blip r:embed="rId82"/>
              <a:stretch>
                <a:fillRect/>
              </a:stretch>
            </p:blipFill>
            <p:spPr>
              <a:xfrm>
                <a:off x="1819148" y="3655808"/>
                <a:ext cx="201867" cy="260761"/>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9736" name="Ink 40"/>
              <p14:cNvContentPartPr>
                <a14:cpLocks xmlns:a14="http://schemas.microsoft.com/office/drawing/2010/main" noRot="1" noChangeAspect="1" noEditPoints="1" noChangeArrowheads="1" noChangeShapeType="1"/>
              </p14:cNvContentPartPr>
              <p14:nvPr/>
            </p14:nvContentPartPr>
            <p14:xfrm>
              <a:off x="2149475" y="3773488"/>
              <a:ext cx="44450" cy="161925"/>
            </p14:xfrm>
          </p:contentPart>
        </mc:Choice>
        <mc:Fallback>
          <p:pic>
            <p:nvPicPr>
              <p:cNvPr id="29736" name="Ink 40"/>
              <p:cNvPicPr>
                <a:picLocks noRot="1" noChangeAspect="1" noEditPoints="1" noChangeArrowheads="1" noChangeShapeType="1"/>
              </p:cNvPicPr>
              <p:nvPr/>
            </p:nvPicPr>
            <p:blipFill>
              <a:blip r:embed="rId84"/>
              <a:stretch>
                <a:fillRect/>
              </a:stretch>
            </p:blipFill>
            <p:spPr>
              <a:xfrm>
                <a:off x="2142970" y="3767011"/>
                <a:ext cx="57460" cy="174879"/>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9737" name="Ink 41"/>
              <p14:cNvContentPartPr>
                <a14:cpLocks xmlns:a14="http://schemas.microsoft.com/office/drawing/2010/main" noRot="1" noChangeAspect="1" noEditPoints="1" noChangeArrowheads="1" noChangeShapeType="1"/>
              </p14:cNvContentPartPr>
              <p14:nvPr/>
            </p14:nvContentPartPr>
            <p14:xfrm>
              <a:off x="2522538" y="3765550"/>
              <a:ext cx="100012" cy="147638"/>
            </p14:xfrm>
          </p:contentPart>
        </mc:Choice>
        <mc:Fallback>
          <p:pic>
            <p:nvPicPr>
              <p:cNvPr id="29737" name="Ink 41"/>
              <p:cNvPicPr>
                <a:picLocks noRot="1" noChangeAspect="1" noEditPoints="1" noChangeArrowheads="1" noChangeShapeType="1"/>
              </p:cNvPicPr>
              <p:nvPr/>
            </p:nvPicPr>
            <p:blipFill>
              <a:blip r:embed="rId86"/>
              <a:stretch>
                <a:fillRect/>
              </a:stretch>
            </p:blipFill>
            <p:spPr>
              <a:xfrm>
                <a:off x="2516062" y="3759068"/>
                <a:ext cx="112963" cy="160601"/>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29738" name="Ink 42"/>
              <p14:cNvContentPartPr>
                <a14:cpLocks xmlns:a14="http://schemas.microsoft.com/office/drawing/2010/main" noRot="1" noChangeAspect="1" noEditPoints="1" noChangeArrowheads="1" noChangeShapeType="1"/>
              </p14:cNvContentPartPr>
              <p14:nvPr/>
            </p14:nvContentPartPr>
            <p14:xfrm>
              <a:off x="3008313" y="3662363"/>
              <a:ext cx="155575" cy="503237"/>
            </p14:xfrm>
          </p:contentPart>
        </mc:Choice>
        <mc:Fallback>
          <p:pic>
            <p:nvPicPr>
              <p:cNvPr id="29738" name="Ink 42"/>
              <p:cNvPicPr>
                <a:picLocks noRot="1" noChangeAspect="1" noEditPoints="1" noChangeArrowheads="1" noChangeShapeType="1"/>
              </p:cNvPicPr>
              <p:nvPr/>
            </p:nvPicPr>
            <p:blipFill>
              <a:blip r:embed="rId88"/>
              <a:stretch>
                <a:fillRect/>
              </a:stretch>
            </p:blipFill>
            <p:spPr>
              <a:xfrm>
                <a:off x="3001846" y="3655884"/>
                <a:ext cx="168510" cy="516196"/>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29739" name="Ink 43"/>
              <p14:cNvContentPartPr>
                <a14:cpLocks xmlns:a14="http://schemas.microsoft.com/office/drawing/2010/main" noRot="1" noChangeAspect="1" noEditPoints="1" noChangeArrowheads="1" noChangeShapeType="1"/>
              </p14:cNvContentPartPr>
              <p14:nvPr/>
            </p14:nvContentPartPr>
            <p14:xfrm>
              <a:off x="2944813" y="4668838"/>
              <a:ext cx="782637" cy="434975"/>
            </p14:xfrm>
          </p:contentPart>
        </mc:Choice>
        <mc:Fallback>
          <p:pic>
            <p:nvPicPr>
              <p:cNvPr id="29739" name="Ink 43"/>
              <p:cNvPicPr>
                <a:picLocks noRot="1" noChangeAspect="1" noEditPoints="1" noChangeArrowheads="1" noChangeShapeType="1"/>
              </p:cNvPicPr>
              <p:nvPr/>
            </p:nvPicPr>
            <p:blipFill>
              <a:blip r:embed="rId90"/>
              <a:stretch>
                <a:fillRect/>
              </a:stretch>
            </p:blipFill>
            <p:spPr>
              <a:xfrm>
                <a:off x="2938330" y="4662362"/>
                <a:ext cx="795603" cy="447927"/>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29740" name="Ink 44"/>
              <p14:cNvContentPartPr>
                <a14:cpLocks xmlns:a14="http://schemas.microsoft.com/office/drawing/2010/main" noRot="1" noChangeAspect="1" noEditPoints="1" noChangeArrowheads="1" noChangeShapeType="1"/>
              </p14:cNvContentPartPr>
              <p14:nvPr/>
            </p14:nvContentPartPr>
            <p14:xfrm>
              <a:off x="4924425" y="3792538"/>
              <a:ext cx="73025" cy="163512"/>
            </p14:xfrm>
          </p:contentPart>
        </mc:Choice>
        <mc:Fallback>
          <p:pic>
            <p:nvPicPr>
              <p:cNvPr id="29740" name="Ink 44"/>
              <p:cNvPicPr>
                <a:picLocks noRot="1" noChangeAspect="1" noEditPoints="1" noChangeArrowheads="1" noChangeShapeType="1"/>
              </p:cNvPicPr>
              <p:nvPr/>
            </p:nvPicPr>
            <p:blipFill>
              <a:blip r:embed="rId92"/>
              <a:stretch>
                <a:fillRect/>
              </a:stretch>
            </p:blipFill>
            <p:spPr>
              <a:xfrm>
                <a:off x="4917950" y="3786055"/>
                <a:ext cx="85975" cy="176478"/>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29741" name="Ink 45"/>
              <p14:cNvContentPartPr>
                <a14:cpLocks xmlns:a14="http://schemas.microsoft.com/office/drawing/2010/main" noRot="1" noChangeAspect="1" noEditPoints="1" noChangeArrowheads="1" noChangeShapeType="1"/>
              </p14:cNvContentPartPr>
              <p14:nvPr/>
            </p14:nvContentPartPr>
            <p14:xfrm>
              <a:off x="5256213" y="3321050"/>
              <a:ext cx="793750" cy="1062038"/>
            </p14:xfrm>
          </p:contentPart>
        </mc:Choice>
        <mc:Fallback>
          <p:pic>
            <p:nvPicPr>
              <p:cNvPr id="29741" name="Ink 45"/>
              <p:cNvPicPr>
                <a:picLocks noRot="1" noChangeAspect="1" noEditPoints="1" noChangeArrowheads="1" noChangeShapeType="1"/>
              </p:cNvPicPr>
              <p:nvPr/>
            </p:nvPicPr>
            <p:blipFill>
              <a:blip r:embed="rId94"/>
              <a:stretch>
                <a:fillRect/>
              </a:stretch>
            </p:blipFill>
            <p:spPr>
              <a:xfrm>
                <a:off x="5249733" y="3314570"/>
                <a:ext cx="806709" cy="1074998"/>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29742" name="Ink 46"/>
              <p14:cNvContentPartPr>
                <a14:cpLocks xmlns:a14="http://schemas.microsoft.com/office/drawing/2010/main" noRot="1" noChangeAspect="1" noEditPoints="1" noChangeArrowheads="1" noChangeShapeType="1"/>
              </p14:cNvContentPartPr>
              <p14:nvPr/>
            </p14:nvContentPartPr>
            <p14:xfrm>
              <a:off x="6245225" y="3565525"/>
              <a:ext cx="395288" cy="414338"/>
            </p14:xfrm>
          </p:contentPart>
        </mc:Choice>
        <mc:Fallback>
          <p:pic>
            <p:nvPicPr>
              <p:cNvPr id="29742" name="Ink 46"/>
              <p:cNvPicPr>
                <a:picLocks noRot="1" noChangeAspect="1" noEditPoints="1" noChangeArrowheads="1" noChangeShapeType="1"/>
              </p:cNvPicPr>
              <p:nvPr/>
            </p:nvPicPr>
            <p:blipFill>
              <a:blip r:embed="rId96"/>
              <a:stretch>
                <a:fillRect/>
              </a:stretch>
            </p:blipFill>
            <p:spPr>
              <a:xfrm>
                <a:off x="6238745" y="3559045"/>
                <a:ext cx="408248" cy="427297"/>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29743" name="Ink 47"/>
              <p14:cNvContentPartPr>
                <a14:cpLocks xmlns:a14="http://schemas.microsoft.com/office/drawing/2010/main" noRot="1" noChangeAspect="1" noEditPoints="1" noChangeArrowheads="1" noChangeShapeType="1"/>
              </p14:cNvContentPartPr>
              <p14:nvPr/>
            </p14:nvContentPartPr>
            <p14:xfrm>
              <a:off x="1336675" y="4821238"/>
              <a:ext cx="141288" cy="104775"/>
            </p14:xfrm>
          </p:contentPart>
        </mc:Choice>
        <mc:Fallback>
          <p:pic>
            <p:nvPicPr>
              <p:cNvPr id="29743" name="Ink 47"/>
              <p:cNvPicPr>
                <a:picLocks noRot="1" noChangeAspect="1" noEditPoints="1" noChangeArrowheads="1" noChangeShapeType="1"/>
              </p:cNvPicPr>
              <p:nvPr/>
            </p:nvPicPr>
            <p:blipFill>
              <a:blip r:embed="rId98"/>
              <a:stretch>
                <a:fillRect/>
              </a:stretch>
            </p:blipFill>
            <p:spPr>
              <a:xfrm>
                <a:off x="1330187" y="4814757"/>
                <a:ext cx="154263" cy="117737"/>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29744" name="Ink 48"/>
              <p14:cNvContentPartPr>
                <a14:cpLocks xmlns:a14="http://schemas.microsoft.com/office/drawing/2010/main" noRot="1" noChangeAspect="1" noEditPoints="1" noChangeArrowheads="1" noChangeShapeType="1"/>
              </p14:cNvContentPartPr>
              <p14:nvPr/>
            </p14:nvContentPartPr>
            <p14:xfrm>
              <a:off x="1881188" y="4770438"/>
              <a:ext cx="360362" cy="307975"/>
            </p14:xfrm>
          </p:contentPart>
        </mc:Choice>
        <mc:Fallback>
          <p:pic>
            <p:nvPicPr>
              <p:cNvPr id="29744" name="Ink 48"/>
              <p:cNvPicPr>
                <a:picLocks noRot="1" noChangeAspect="1" noEditPoints="1" noChangeArrowheads="1" noChangeShapeType="1"/>
              </p:cNvPicPr>
              <p:nvPr/>
            </p:nvPicPr>
            <p:blipFill>
              <a:blip r:embed="rId100"/>
              <a:stretch>
                <a:fillRect/>
              </a:stretch>
            </p:blipFill>
            <p:spPr>
              <a:xfrm>
                <a:off x="1874708" y="4763954"/>
                <a:ext cx="373322" cy="320942"/>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29745" name="Ink 49"/>
              <p14:cNvContentPartPr>
                <a14:cpLocks xmlns:a14="http://schemas.microsoft.com/office/drawing/2010/main" noRot="1" noChangeAspect="1" noEditPoints="1" noChangeArrowheads="1" noChangeShapeType="1"/>
              </p14:cNvContentPartPr>
              <p14:nvPr/>
            </p14:nvContentPartPr>
            <p14:xfrm>
              <a:off x="2584450" y="4779963"/>
              <a:ext cx="195263" cy="179387"/>
            </p14:xfrm>
          </p:contentPart>
        </mc:Choice>
        <mc:Fallback>
          <p:pic>
            <p:nvPicPr>
              <p:cNvPr id="29745" name="Ink 49"/>
              <p:cNvPicPr>
                <a:picLocks noRot="1" noChangeAspect="1" noEditPoints="1" noChangeArrowheads="1" noChangeShapeType="1"/>
              </p:cNvPicPr>
              <p:nvPr/>
            </p:nvPicPr>
            <p:blipFill>
              <a:blip r:embed="rId102"/>
              <a:stretch>
                <a:fillRect/>
              </a:stretch>
            </p:blipFill>
            <p:spPr>
              <a:xfrm>
                <a:off x="2577965" y="4773479"/>
                <a:ext cx="208232" cy="192355"/>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29746" name="Ink 50"/>
              <p14:cNvContentPartPr>
                <a14:cpLocks xmlns:a14="http://schemas.microsoft.com/office/drawing/2010/main" noRot="1" noChangeAspect="1" noEditPoints="1" noChangeArrowheads="1" noChangeShapeType="1"/>
              </p14:cNvContentPartPr>
              <p14:nvPr/>
            </p14:nvContentPartPr>
            <p14:xfrm>
              <a:off x="4102100" y="4837113"/>
              <a:ext cx="200025" cy="168275"/>
            </p14:xfrm>
          </p:contentPart>
        </mc:Choice>
        <mc:Fallback>
          <p:pic>
            <p:nvPicPr>
              <p:cNvPr id="29746" name="Ink 50"/>
              <p:cNvPicPr>
                <a:picLocks noRot="1" noChangeAspect="1" noEditPoints="1" noChangeArrowheads="1" noChangeShapeType="1"/>
              </p:cNvPicPr>
              <p:nvPr/>
            </p:nvPicPr>
            <p:blipFill>
              <a:blip r:embed="rId104"/>
              <a:stretch>
                <a:fillRect/>
              </a:stretch>
            </p:blipFill>
            <p:spPr>
              <a:xfrm>
                <a:off x="4095624" y="4830627"/>
                <a:ext cx="212976" cy="181247"/>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29747" name="Ink 51"/>
              <p14:cNvContentPartPr>
                <a14:cpLocks xmlns:a14="http://schemas.microsoft.com/office/drawing/2010/main" noRot="1" noChangeAspect="1" noEditPoints="1" noChangeArrowheads="1" noChangeShapeType="1"/>
              </p14:cNvContentPartPr>
              <p14:nvPr/>
            </p14:nvContentPartPr>
            <p14:xfrm>
              <a:off x="4660900" y="4648200"/>
              <a:ext cx="1035050" cy="676275"/>
            </p14:xfrm>
          </p:contentPart>
        </mc:Choice>
        <mc:Fallback>
          <p:pic>
            <p:nvPicPr>
              <p:cNvPr id="29747" name="Ink 51"/>
              <p:cNvPicPr>
                <a:picLocks noRot="1" noChangeAspect="1" noEditPoints="1" noChangeArrowheads="1" noChangeShapeType="1"/>
              </p:cNvPicPr>
              <p:nvPr/>
            </p:nvPicPr>
            <p:blipFill>
              <a:blip r:embed="rId106"/>
              <a:stretch>
                <a:fillRect/>
              </a:stretch>
            </p:blipFill>
            <p:spPr>
              <a:xfrm>
                <a:off x="4654420" y="4641708"/>
                <a:ext cx="1048011" cy="689259"/>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9748" name="Ink 52"/>
              <p14:cNvContentPartPr>
                <a14:cpLocks xmlns:a14="http://schemas.microsoft.com/office/drawing/2010/main" noRot="1" noChangeAspect="1" noEditPoints="1" noChangeArrowheads="1" noChangeShapeType="1"/>
              </p14:cNvContentPartPr>
              <p14:nvPr/>
            </p14:nvContentPartPr>
            <p14:xfrm>
              <a:off x="641350" y="4792663"/>
              <a:ext cx="471488" cy="377825"/>
            </p14:xfrm>
          </p:contentPart>
        </mc:Choice>
        <mc:Fallback>
          <p:pic>
            <p:nvPicPr>
              <p:cNvPr id="29748" name="Ink 52"/>
              <p:cNvPicPr>
                <a:picLocks noRot="1" noChangeAspect="1" noEditPoints="1" noChangeArrowheads="1" noChangeShapeType="1"/>
              </p:cNvPicPr>
              <p:nvPr/>
            </p:nvPicPr>
            <p:blipFill>
              <a:blip r:embed="rId108"/>
              <a:stretch>
                <a:fillRect/>
              </a:stretch>
            </p:blipFill>
            <p:spPr>
              <a:xfrm>
                <a:off x="634872" y="4786186"/>
                <a:ext cx="484445" cy="390779"/>
              </a:xfrm>
              <a:prstGeom prst="rect">
                <a:avLst/>
              </a:prstGeom>
            </p:spPr>
          </p:pic>
        </mc:Fallback>
      </mc:AlternateContent>
    </p:spTree>
    <p:extLst>
      <p:ext uri="{BB962C8B-B14F-4D97-AF65-F5344CB8AC3E}">
        <p14:creationId xmlns:p14="http://schemas.microsoft.com/office/powerpoint/2010/main" val="16697087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ig 2_25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4464" y="66676"/>
            <a:ext cx="4275137"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733800" y="0"/>
            <a:ext cx="6858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mc:AlternateContent xmlns:mc="http://schemas.openxmlformats.org/markup-compatibility/2006">
        <mc:Choice xmlns:p14="http://schemas.microsoft.com/office/powerpoint/2010/main" Requires="p14">
          <p:contentPart p14:bwMode="auto" r:id="rId3">
            <p14:nvContentPartPr>
              <p14:cNvPr id="28673" name="Ink 1"/>
              <p14:cNvContentPartPr>
                <a14:cpLocks xmlns:a14="http://schemas.microsoft.com/office/drawing/2010/main" noRot="1" noChangeAspect="1" noEditPoints="1" noChangeArrowheads="1" noChangeShapeType="1"/>
              </p14:cNvContentPartPr>
              <p14:nvPr/>
            </p14:nvContentPartPr>
            <p14:xfrm>
              <a:off x="9237663" y="5080000"/>
              <a:ext cx="87312" cy="381000"/>
            </p14:xfrm>
          </p:contentPart>
        </mc:Choice>
        <mc:Fallback>
          <p:pic>
            <p:nvPicPr>
              <p:cNvPr id="28673" name="Ink 1"/>
              <p:cNvPicPr>
                <a:picLocks noRot="1" noChangeAspect="1" noEditPoints="1" noChangeArrowheads="1" noChangeShapeType="1"/>
              </p:cNvPicPr>
              <p:nvPr/>
            </p:nvPicPr>
            <p:blipFill>
              <a:blip r:embed="rId4"/>
              <a:stretch>
                <a:fillRect/>
              </a:stretch>
            </p:blipFill>
            <p:spPr>
              <a:xfrm>
                <a:off x="9231195" y="5073518"/>
                <a:ext cx="100247" cy="393964"/>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8674" name="Ink 2"/>
              <p14:cNvContentPartPr>
                <a14:cpLocks xmlns:a14="http://schemas.microsoft.com/office/drawing/2010/main" noRot="1" noChangeAspect="1" noEditPoints="1" noChangeArrowheads="1" noChangeShapeType="1"/>
              </p14:cNvContentPartPr>
              <p14:nvPr/>
            </p14:nvContentPartPr>
            <p14:xfrm>
              <a:off x="9463088" y="4987925"/>
              <a:ext cx="1968500" cy="539750"/>
            </p14:xfrm>
          </p:contentPart>
        </mc:Choice>
        <mc:Fallback>
          <p:pic>
            <p:nvPicPr>
              <p:cNvPr id="28674" name="Ink 2"/>
              <p:cNvPicPr>
                <a:picLocks noRot="1" noChangeAspect="1" noEditPoints="1" noChangeArrowheads="1" noChangeShapeType="1"/>
              </p:cNvPicPr>
              <p:nvPr/>
            </p:nvPicPr>
            <p:blipFill>
              <a:blip r:embed="rId6"/>
              <a:stretch>
                <a:fillRect/>
              </a:stretch>
            </p:blipFill>
            <p:spPr>
              <a:xfrm>
                <a:off x="9456614" y="4981444"/>
                <a:ext cx="1981448" cy="552713"/>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8675" name="Ink 3"/>
              <p14:cNvContentPartPr>
                <a14:cpLocks xmlns:a14="http://schemas.microsoft.com/office/drawing/2010/main" noRot="1" noChangeAspect="1" noEditPoints="1" noChangeArrowheads="1" noChangeShapeType="1"/>
              </p14:cNvContentPartPr>
              <p14:nvPr/>
            </p14:nvContentPartPr>
            <p14:xfrm>
              <a:off x="2606675" y="3573463"/>
              <a:ext cx="2016125" cy="2343150"/>
            </p14:xfrm>
          </p:contentPart>
        </mc:Choice>
        <mc:Fallback>
          <p:pic>
            <p:nvPicPr>
              <p:cNvPr id="28675" name="Ink 3"/>
              <p:cNvPicPr>
                <a:picLocks noRot="1" noChangeAspect="1" noEditPoints="1" noChangeArrowheads="1" noChangeShapeType="1"/>
              </p:cNvPicPr>
              <p:nvPr/>
            </p:nvPicPr>
            <p:blipFill>
              <a:blip r:embed="rId8"/>
              <a:stretch>
                <a:fillRect/>
              </a:stretch>
            </p:blipFill>
            <p:spPr>
              <a:xfrm>
                <a:off x="2600195" y="3566980"/>
                <a:ext cx="2029086" cy="2356115"/>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8676" name="Ink 4"/>
              <p14:cNvContentPartPr>
                <a14:cpLocks xmlns:a14="http://schemas.microsoft.com/office/drawing/2010/main" noRot="1" noChangeAspect="1" noEditPoints="1" noChangeArrowheads="1" noChangeShapeType="1"/>
              </p14:cNvContentPartPr>
              <p14:nvPr/>
            </p14:nvContentPartPr>
            <p14:xfrm>
              <a:off x="5100638" y="3397250"/>
              <a:ext cx="484187" cy="184150"/>
            </p14:xfrm>
          </p:contentPart>
        </mc:Choice>
        <mc:Fallback>
          <p:pic>
            <p:nvPicPr>
              <p:cNvPr id="28676" name="Ink 4"/>
              <p:cNvPicPr>
                <a:picLocks noRot="1" noChangeAspect="1" noEditPoints="1" noChangeArrowheads="1" noChangeShapeType="1"/>
              </p:cNvPicPr>
              <p:nvPr/>
            </p:nvPicPr>
            <p:blipFill>
              <a:blip r:embed="rId10"/>
              <a:stretch>
                <a:fillRect/>
              </a:stretch>
            </p:blipFill>
            <p:spPr>
              <a:xfrm>
                <a:off x="5094158" y="3390776"/>
                <a:ext cx="497147" cy="197098"/>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8677" name="Ink 5"/>
              <p14:cNvContentPartPr>
                <a14:cpLocks xmlns:a14="http://schemas.microsoft.com/office/drawing/2010/main" noRot="1" noChangeAspect="1" noEditPoints="1" noChangeArrowheads="1" noChangeShapeType="1"/>
              </p14:cNvContentPartPr>
              <p14:nvPr/>
            </p14:nvContentPartPr>
            <p14:xfrm>
              <a:off x="7978775" y="1044575"/>
              <a:ext cx="1995488" cy="1728788"/>
            </p14:xfrm>
          </p:contentPart>
        </mc:Choice>
        <mc:Fallback>
          <p:pic>
            <p:nvPicPr>
              <p:cNvPr id="28677" name="Ink 5"/>
              <p:cNvPicPr>
                <a:picLocks noRot="1" noChangeAspect="1" noEditPoints="1" noChangeArrowheads="1" noChangeShapeType="1"/>
              </p:cNvPicPr>
              <p:nvPr/>
            </p:nvPicPr>
            <p:blipFill>
              <a:blip r:embed="rId12"/>
              <a:stretch>
                <a:fillRect/>
              </a:stretch>
            </p:blipFill>
            <p:spPr>
              <a:xfrm>
                <a:off x="7972295" y="1038095"/>
                <a:ext cx="2008448" cy="1741749"/>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8678" name="Ink 6"/>
              <p14:cNvContentPartPr>
                <a14:cpLocks xmlns:a14="http://schemas.microsoft.com/office/drawing/2010/main" noRot="1" noChangeAspect="1" noEditPoints="1" noChangeArrowheads="1" noChangeShapeType="1"/>
              </p14:cNvContentPartPr>
              <p14:nvPr/>
            </p14:nvContentPartPr>
            <p14:xfrm>
              <a:off x="3511550" y="1119188"/>
              <a:ext cx="900113" cy="2327275"/>
            </p14:xfrm>
          </p:contentPart>
        </mc:Choice>
        <mc:Fallback>
          <p:pic>
            <p:nvPicPr>
              <p:cNvPr id="28678" name="Ink 6"/>
              <p:cNvPicPr>
                <a:picLocks noRot="1" noChangeAspect="1" noEditPoints="1" noChangeArrowheads="1" noChangeShapeType="1"/>
              </p:cNvPicPr>
              <p:nvPr/>
            </p:nvPicPr>
            <p:blipFill>
              <a:blip r:embed="rId14"/>
              <a:stretch>
                <a:fillRect/>
              </a:stretch>
            </p:blipFill>
            <p:spPr>
              <a:xfrm>
                <a:off x="3505072" y="1112708"/>
                <a:ext cx="913069" cy="2340234"/>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8679" name="Ink 7"/>
              <p14:cNvContentPartPr>
                <a14:cpLocks xmlns:a14="http://schemas.microsoft.com/office/drawing/2010/main" noRot="1" noChangeAspect="1" noEditPoints="1" noChangeArrowheads="1" noChangeShapeType="1"/>
              </p14:cNvContentPartPr>
              <p14:nvPr/>
            </p14:nvContentPartPr>
            <p14:xfrm>
              <a:off x="2235200" y="1958975"/>
              <a:ext cx="1219200" cy="560388"/>
            </p14:xfrm>
          </p:contentPart>
        </mc:Choice>
        <mc:Fallback>
          <p:pic>
            <p:nvPicPr>
              <p:cNvPr id="28679" name="Ink 7"/>
              <p:cNvPicPr>
                <a:picLocks noRot="1" noChangeAspect="1" noEditPoints="1" noChangeArrowheads="1" noChangeShapeType="1"/>
              </p:cNvPicPr>
              <p:nvPr/>
            </p:nvPicPr>
            <p:blipFill>
              <a:blip r:embed="rId16"/>
              <a:stretch>
                <a:fillRect/>
              </a:stretch>
            </p:blipFill>
            <p:spPr>
              <a:xfrm>
                <a:off x="2228721" y="1952492"/>
                <a:ext cx="1232159" cy="573353"/>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8680" name="Ink 8"/>
              <p14:cNvContentPartPr>
                <a14:cpLocks xmlns:a14="http://schemas.microsoft.com/office/drawing/2010/main" noRot="1" noChangeAspect="1" noEditPoints="1" noChangeArrowheads="1" noChangeShapeType="1"/>
              </p14:cNvContentPartPr>
              <p14:nvPr/>
            </p14:nvContentPartPr>
            <p14:xfrm>
              <a:off x="1817688" y="2727325"/>
              <a:ext cx="890587" cy="457200"/>
            </p14:xfrm>
          </p:contentPart>
        </mc:Choice>
        <mc:Fallback>
          <p:pic>
            <p:nvPicPr>
              <p:cNvPr id="28680" name="Ink 8"/>
              <p:cNvPicPr>
                <a:picLocks noRot="1" noChangeAspect="1" noEditPoints="1" noChangeArrowheads="1" noChangeShapeType="1"/>
              </p:cNvPicPr>
              <p:nvPr/>
            </p:nvPicPr>
            <p:blipFill>
              <a:blip r:embed="rId18"/>
              <a:stretch>
                <a:fillRect/>
              </a:stretch>
            </p:blipFill>
            <p:spPr>
              <a:xfrm>
                <a:off x="1811208" y="2720845"/>
                <a:ext cx="903546" cy="4701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8681" name="Ink 9"/>
              <p14:cNvContentPartPr>
                <a14:cpLocks xmlns:a14="http://schemas.microsoft.com/office/drawing/2010/main" noRot="1" noChangeAspect="1" noEditPoints="1" noChangeArrowheads="1" noChangeShapeType="1"/>
              </p14:cNvContentPartPr>
              <p14:nvPr/>
            </p14:nvContentPartPr>
            <p14:xfrm>
              <a:off x="3078163" y="2479675"/>
              <a:ext cx="874712" cy="482600"/>
            </p14:xfrm>
          </p:contentPart>
        </mc:Choice>
        <mc:Fallback>
          <p:pic>
            <p:nvPicPr>
              <p:cNvPr id="28681" name="Ink 9"/>
              <p:cNvPicPr>
                <a:picLocks noRot="1" noChangeAspect="1" noEditPoints="1" noChangeArrowheads="1" noChangeShapeType="1"/>
              </p:cNvPicPr>
              <p:nvPr/>
            </p:nvPicPr>
            <p:blipFill>
              <a:blip r:embed="rId20"/>
              <a:stretch>
                <a:fillRect/>
              </a:stretch>
            </p:blipFill>
            <p:spPr>
              <a:xfrm>
                <a:off x="3071681" y="2473197"/>
                <a:ext cx="887676" cy="495556"/>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8682" name="Ink 10"/>
              <p14:cNvContentPartPr>
                <a14:cpLocks xmlns:a14="http://schemas.microsoft.com/office/drawing/2010/main" noRot="1" noChangeAspect="1" noEditPoints="1" noChangeArrowheads="1" noChangeShapeType="1"/>
              </p14:cNvContentPartPr>
              <p14:nvPr/>
            </p14:nvContentPartPr>
            <p14:xfrm>
              <a:off x="2346325" y="5316538"/>
              <a:ext cx="709613" cy="357187"/>
            </p14:xfrm>
          </p:contentPart>
        </mc:Choice>
        <mc:Fallback>
          <p:pic>
            <p:nvPicPr>
              <p:cNvPr id="28682" name="Ink 10"/>
              <p:cNvPicPr>
                <a:picLocks noRot="1" noChangeAspect="1" noEditPoints="1" noChangeArrowheads="1" noChangeShapeType="1"/>
              </p:cNvPicPr>
              <p:nvPr/>
            </p:nvPicPr>
            <p:blipFill>
              <a:blip r:embed="rId22"/>
              <a:stretch>
                <a:fillRect/>
              </a:stretch>
            </p:blipFill>
            <p:spPr>
              <a:xfrm>
                <a:off x="2339845" y="5310050"/>
                <a:ext cx="722574" cy="370163"/>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8683" name="Ink 11"/>
              <p14:cNvContentPartPr>
                <a14:cpLocks xmlns:a14="http://schemas.microsoft.com/office/drawing/2010/main" noRot="1" noChangeAspect="1" noEditPoints="1" noChangeArrowheads="1" noChangeShapeType="1"/>
              </p14:cNvContentPartPr>
              <p14:nvPr/>
            </p14:nvContentPartPr>
            <p14:xfrm>
              <a:off x="3178175" y="5394325"/>
              <a:ext cx="131763" cy="115888"/>
            </p14:xfrm>
          </p:contentPart>
        </mc:Choice>
        <mc:Fallback>
          <p:pic>
            <p:nvPicPr>
              <p:cNvPr id="28683" name="Ink 11"/>
              <p:cNvPicPr>
                <a:picLocks noRot="1" noChangeAspect="1" noEditPoints="1" noChangeArrowheads="1" noChangeShapeType="1"/>
              </p:cNvPicPr>
              <p:nvPr/>
            </p:nvPicPr>
            <p:blipFill>
              <a:blip r:embed="rId24"/>
              <a:stretch>
                <a:fillRect/>
              </a:stretch>
            </p:blipFill>
            <p:spPr>
              <a:xfrm>
                <a:off x="3171713" y="5387847"/>
                <a:ext cx="144688" cy="128844"/>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8684" name="Ink 12"/>
              <p14:cNvContentPartPr>
                <a14:cpLocks xmlns:a14="http://schemas.microsoft.com/office/drawing/2010/main" noRot="1" noChangeAspect="1" noEditPoints="1" noChangeArrowheads="1" noChangeShapeType="1"/>
              </p14:cNvContentPartPr>
              <p14:nvPr/>
            </p14:nvContentPartPr>
            <p14:xfrm>
              <a:off x="3475038" y="5675313"/>
              <a:ext cx="146050" cy="157162"/>
            </p14:xfrm>
          </p:contentPart>
        </mc:Choice>
        <mc:Fallback>
          <p:pic>
            <p:nvPicPr>
              <p:cNvPr id="28684" name="Ink 12"/>
              <p:cNvPicPr>
                <a:picLocks noRot="1" noChangeAspect="1" noEditPoints="1" noChangeArrowheads="1" noChangeShapeType="1"/>
              </p:cNvPicPr>
              <p:nvPr/>
            </p:nvPicPr>
            <p:blipFill>
              <a:blip r:embed="rId26"/>
              <a:stretch>
                <a:fillRect/>
              </a:stretch>
            </p:blipFill>
            <p:spPr>
              <a:xfrm>
                <a:off x="3468563" y="5668840"/>
                <a:ext cx="159000" cy="170109"/>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8685" name="Ink 13"/>
              <p14:cNvContentPartPr>
                <a14:cpLocks xmlns:a14="http://schemas.microsoft.com/office/drawing/2010/main" noRot="1" noChangeAspect="1" noEditPoints="1" noChangeArrowheads="1" noChangeShapeType="1"/>
              </p14:cNvContentPartPr>
              <p14:nvPr/>
            </p14:nvContentPartPr>
            <p14:xfrm>
              <a:off x="3709988" y="5364163"/>
              <a:ext cx="569912" cy="542925"/>
            </p14:xfrm>
          </p:contentPart>
        </mc:Choice>
        <mc:Fallback>
          <p:pic>
            <p:nvPicPr>
              <p:cNvPr id="28685" name="Ink 13"/>
              <p:cNvPicPr>
                <a:picLocks noRot="1" noChangeAspect="1" noEditPoints="1" noChangeArrowheads="1" noChangeShapeType="1"/>
              </p:cNvPicPr>
              <p:nvPr/>
            </p:nvPicPr>
            <p:blipFill>
              <a:blip r:embed="rId28"/>
              <a:stretch>
                <a:fillRect/>
              </a:stretch>
            </p:blipFill>
            <p:spPr>
              <a:xfrm>
                <a:off x="3703508" y="5357682"/>
                <a:ext cx="582873" cy="555886"/>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8686" name="Ink 14"/>
              <p14:cNvContentPartPr>
                <a14:cpLocks xmlns:a14="http://schemas.microsoft.com/office/drawing/2010/main" noRot="1" noChangeAspect="1" noEditPoints="1" noChangeArrowheads="1" noChangeShapeType="1"/>
              </p14:cNvContentPartPr>
              <p14:nvPr/>
            </p14:nvContentPartPr>
            <p14:xfrm>
              <a:off x="6848475" y="5784850"/>
              <a:ext cx="12700" cy="674688"/>
            </p14:xfrm>
          </p:contentPart>
        </mc:Choice>
        <mc:Fallback>
          <p:pic>
            <p:nvPicPr>
              <p:cNvPr id="28686" name="Ink 14"/>
              <p:cNvPicPr>
                <a:picLocks noRot="1" noChangeAspect="1" noEditPoints="1" noChangeArrowheads="1" noChangeShapeType="1"/>
              </p:cNvPicPr>
              <p:nvPr/>
            </p:nvPicPr>
            <p:blipFill>
              <a:blip r:embed="rId30"/>
              <a:stretch>
                <a:fillRect/>
              </a:stretch>
            </p:blipFill>
            <p:spPr>
              <a:xfrm>
                <a:off x="6841944" y="5778373"/>
                <a:ext cx="25763" cy="687642"/>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8687" name="Ink 15"/>
              <p14:cNvContentPartPr>
                <a14:cpLocks xmlns:a14="http://schemas.microsoft.com/office/drawing/2010/main" noRot="1" noChangeAspect="1" noEditPoints="1" noChangeArrowheads="1" noChangeShapeType="1"/>
              </p14:cNvContentPartPr>
              <p14:nvPr/>
            </p14:nvContentPartPr>
            <p14:xfrm>
              <a:off x="37261800" y="30391100"/>
              <a:ext cx="0" cy="0"/>
            </p14:xfrm>
          </p:contentPart>
        </mc:Choice>
        <mc:Fallback>
          <p:pic>
            <p:nvPicPr>
              <p:cNvPr id="28687" name="Ink 15"/>
              <p:cNvPicPr>
                <a:picLocks noRot="1" noChangeAspect="1" noEditPoints="1" noChangeArrowheads="1" noChangeShapeType="1"/>
              </p:cNvPicPr>
              <p:nvPr/>
            </p:nvPicPr>
            <p:blipFill>
              <a:blip r:embed="rId32"/>
              <a:stretch>
                <a:fillRect/>
              </a:stretch>
            </p:blipFill>
            <p:spPr>
              <a:xfrm>
                <a:off x="37261800" y="3039110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8688" name="Ink 16"/>
              <p14:cNvContentPartPr>
                <a14:cpLocks xmlns:a14="http://schemas.microsoft.com/office/drawing/2010/main" noRot="1" noChangeAspect="1" noEditPoints="1" noChangeArrowheads="1" noChangeShapeType="1"/>
              </p14:cNvContentPartPr>
              <p14:nvPr/>
            </p14:nvContentPartPr>
            <p14:xfrm>
              <a:off x="6607175" y="5502275"/>
              <a:ext cx="674688" cy="487363"/>
            </p14:xfrm>
          </p:contentPart>
        </mc:Choice>
        <mc:Fallback>
          <p:pic>
            <p:nvPicPr>
              <p:cNvPr id="28688" name="Ink 16"/>
              <p:cNvPicPr>
                <a:picLocks noRot="1" noChangeAspect="1" noEditPoints="1" noChangeArrowheads="1" noChangeShapeType="1"/>
              </p:cNvPicPr>
              <p:nvPr/>
            </p:nvPicPr>
            <p:blipFill>
              <a:blip r:embed="rId34"/>
              <a:stretch>
                <a:fillRect/>
              </a:stretch>
            </p:blipFill>
            <p:spPr>
              <a:xfrm>
                <a:off x="6600695" y="5495796"/>
                <a:ext cx="687649" cy="500321"/>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8689" name="Ink 17"/>
              <p14:cNvContentPartPr>
                <a14:cpLocks xmlns:a14="http://schemas.microsoft.com/office/drawing/2010/main" noRot="1" noChangeAspect="1" noEditPoints="1" noChangeArrowheads="1" noChangeShapeType="1"/>
              </p14:cNvContentPartPr>
              <p14:nvPr/>
            </p14:nvContentPartPr>
            <p14:xfrm>
              <a:off x="6811963" y="2930525"/>
              <a:ext cx="87312" cy="87313"/>
            </p14:xfrm>
          </p:contentPart>
        </mc:Choice>
        <mc:Fallback>
          <p:pic>
            <p:nvPicPr>
              <p:cNvPr id="28689" name="Ink 17"/>
              <p:cNvPicPr>
                <a:picLocks noRot="1" noChangeAspect="1" noEditPoints="1" noChangeArrowheads="1" noChangeShapeType="1"/>
              </p:cNvPicPr>
              <p:nvPr/>
            </p:nvPicPr>
            <p:blipFill>
              <a:blip r:embed="rId36"/>
              <a:stretch>
                <a:fillRect/>
              </a:stretch>
            </p:blipFill>
            <p:spPr>
              <a:xfrm>
                <a:off x="6805522" y="2924057"/>
                <a:ext cx="100194" cy="100248"/>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8690" name="Ink 18"/>
              <p14:cNvContentPartPr>
                <a14:cpLocks xmlns:a14="http://schemas.microsoft.com/office/drawing/2010/main" noRot="1" noChangeAspect="1" noEditPoints="1" noChangeArrowheads="1" noChangeShapeType="1"/>
              </p14:cNvContentPartPr>
              <p14:nvPr/>
            </p14:nvContentPartPr>
            <p14:xfrm>
              <a:off x="7923213" y="2976563"/>
              <a:ext cx="712787" cy="3028950"/>
            </p14:xfrm>
          </p:contentPart>
        </mc:Choice>
        <mc:Fallback>
          <p:pic>
            <p:nvPicPr>
              <p:cNvPr id="28690" name="Ink 18"/>
              <p:cNvPicPr>
                <a:picLocks noRot="1" noChangeAspect="1" noEditPoints="1" noChangeArrowheads="1" noChangeShapeType="1"/>
              </p:cNvPicPr>
              <p:nvPr/>
            </p:nvPicPr>
            <p:blipFill>
              <a:blip r:embed="rId38"/>
              <a:stretch>
                <a:fillRect/>
              </a:stretch>
            </p:blipFill>
            <p:spPr>
              <a:xfrm>
                <a:off x="7916746" y="2970083"/>
                <a:ext cx="725721" cy="304191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8691" name="Ink 19"/>
              <p14:cNvContentPartPr>
                <a14:cpLocks xmlns:a14="http://schemas.microsoft.com/office/drawing/2010/main" noRot="1" noChangeAspect="1" noEditPoints="1" noChangeArrowheads="1" noChangeShapeType="1"/>
              </p14:cNvContentPartPr>
              <p14:nvPr/>
            </p14:nvContentPartPr>
            <p14:xfrm>
              <a:off x="8863013" y="4549775"/>
              <a:ext cx="176212" cy="276225"/>
            </p14:xfrm>
          </p:contentPart>
        </mc:Choice>
        <mc:Fallback>
          <p:pic>
            <p:nvPicPr>
              <p:cNvPr id="28691" name="Ink 19"/>
              <p:cNvPicPr>
                <a:picLocks noRot="1" noChangeAspect="1" noEditPoints="1" noChangeArrowheads="1" noChangeShapeType="1"/>
              </p:cNvPicPr>
              <p:nvPr/>
            </p:nvPicPr>
            <p:blipFill>
              <a:blip r:embed="rId40"/>
              <a:stretch>
                <a:fillRect/>
              </a:stretch>
            </p:blipFill>
            <p:spPr>
              <a:xfrm>
                <a:off x="8856527" y="4543301"/>
                <a:ext cx="189185" cy="289173"/>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692" name="Ink 20"/>
              <p14:cNvContentPartPr>
                <a14:cpLocks xmlns:a14="http://schemas.microsoft.com/office/drawing/2010/main" noRot="1" noChangeAspect="1" noEditPoints="1" noChangeArrowheads="1" noChangeShapeType="1"/>
              </p14:cNvContentPartPr>
              <p14:nvPr/>
            </p14:nvContentPartPr>
            <p14:xfrm>
              <a:off x="9147175" y="4325938"/>
              <a:ext cx="39688" cy="422275"/>
            </p14:xfrm>
          </p:contentPart>
        </mc:Choice>
        <mc:Fallback>
          <p:pic>
            <p:nvPicPr>
              <p:cNvPr id="28692" name="Ink 20"/>
              <p:cNvPicPr>
                <a:picLocks noRot="1" noChangeAspect="1" noEditPoints="1" noChangeArrowheads="1" noChangeShapeType="1"/>
              </p:cNvPicPr>
              <p:nvPr/>
            </p:nvPicPr>
            <p:blipFill>
              <a:blip r:embed="rId42"/>
              <a:stretch>
                <a:fillRect/>
              </a:stretch>
            </p:blipFill>
            <p:spPr>
              <a:xfrm>
                <a:off x="9140499" y="4319458"/>
                <a:ext cx="53041" cy="435235"/>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693" name="Ink 21"/>
              <p14:cNvContentPartPr>
                <a14:cpLocks xmlns:a14="http://schemas.microsoft.com/office/drawing/2010/main" noRot="1" noChangeAspect="1" noEditPoints="1" noChangeArrowheads="1" noChangeShapeType="1"/>
              </p14:cNvContentPartPr>
              <p14:nvPr/>
            </p14:nvContentPartPr>
            <p14:xfrm>
              <a:off x="9288463" y="4640263"/>
              <a:ext cx="138112" cy="165100"/>
            </p14:xfrm>
          </p:contentPart>
        </mc:Choice>
        <mc:Fallback>
          <p:pic>
            <p:nvPicPr>
              <p:cNvPr id="28693" name="Ink 21"/>
              <p:cNvPicPr>
                <a:picLocks noRot="1" noChangeAspect="1" noEditPoints="1" noChangeArrowheads="1" noChangeShapeType="1"/>
              </p:cNvPicPr>
              <p:nvPr/>
            </p:nvPicPr>
            <p:blipFill>
              <a:blip r:embed="rId44"/>
              <a:stretch>
                <a:fillRect/>
              </a:stretch>
            </p:blipFill>
            <p:spPr>
              <a:xfrm>
                <a:off x="9281989" y="4633760"/>
                <a:ext cx="151060" cy="178106"/>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694" name="Ink 22"/>
              <p14:cNvContentPartPr>
                <a14:cpLocks xmlns:a14="http://schemas.microsoft.com/office/drawing/2010/main" noRot="1" noChangeAspect="1" noEditPoints="1" noChangeArrowheads="1" noChangeShapeType="1"/>
              </p14:cNvContentPartPr>
              <p14:nvPr/>
            </p14:nvContentPartPr>
            <p14:xfrm>
              <a:off x="9558338" y="4622800"/>
              <a:ext cx="139700" cy="358775"/>
            </p14:xfrm>
          </p:contentPart>
        </mc:Choice>
        <mc:Fallback>
          <p:pic>
            <p:nvPicPr>
              <p:cNvPr id="28694" name="Ink 22"/>
              <p:cNvPicPr>
                <a:picLocks noRot="1" noChangeAspect="1" noEditPoints="1" noChangeArrowheads="1" noChangeShapeType="1"/>
              </p:cNvPicPr>
              <p:nvPr/>
            </p:nvPicPr>
            <p:blipFill>
              <a:blip r:embed="rId46"/>
              <a:stretch>
                <a:fillRect/>
              </a:stretch>
            </p:blipFill>
            <p:spPr>
              <a:xfrm>
                <a:off x="9551988" y="4616323"/>
                <a:ext cx="152400" cy="37173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695" name="Ink 23"/>
              <p14:cNvContentPartPr>
                <a14:cpLocks xmlns:a14="http://schemas.microsoft.com/office/drawing/2010/main" noRot="1" noChangeAspect="1" noEditPoints="1" noChangeArrowheads="1" noChangeShapeType="1"/>
              </p14:cNvContentPartPr>
              <p14:nvPr/>
            </p14:nvContentPartPr>
            <p14:xfrm>
              <a:off x="9720263" y="4595813"/>
              <a:ext cx="174625" cy="168275"/>
            </p14:xfrm>
          </p:contentPart>
        </mc:Choice>
        <mc:Fallback>
          <p:pic>
            <p:nvPicPr>
              <p:cNvPr id="28695" name="Ink 23"/>
              <p:cNvPicPr>
                <a:picLocks noRot="1" noChangeAspect="1" noEditPoints="1" noChangeArrowheads="1" noChangeShapeType="1"/>
              </p:cNvPicPr>
              <p:nvPr/>
            </p:nvPicPr>
            <p:blipFill>
              <a:blip r:embed="rId48"/>
              <a:stretch>
                <a:fillRect/>
              </a:stretch>
            </p:blipFill>
            <p:spPr>
              <a:xfrm>
                <a:off x="9713782" y="4589327"/>
                <a:ext cx="187587" cy="181247"/>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8696" name="Ink 24"/>
              <p14:cNvContentPartPr>
                <a14:cpLocks xmlns:a14="http://schemas.microsoft.com/office/drawing/2010/main" noRot="1" noChangeAspect="1" noEditPoints="1" noChangeArrowheads="1" noChangeShapeType="1"/>
              </p14:cNvContentPartPr>
              <p14:nvPr/>
            </p14:nvContentPartPr>
            <p14:xfrm>
              <a:off x="6832600" y="2965450"/>
              <a:ext cx="22225" cy="12700"/>
            </p14:xfrm>
          </p:contentPart>
        </mc:Choice>
        <mc:Fallback>
          <p:pic>
            <p:nvPicPr>
              <p:cNvPr id="28696" name="Ink 24"/>
              <p:cNvPicPr>
                <a:picLocks noRot="1" noChangeAspect="1" noEditPoints="1" noChangeArrowheads="1" noChangeShapeType="1"/>
              </p:cNvPicPr>
              <p:nvPr/>
            </p:nvPicPr>
            <p:blipFill>
              <a:blip r:embed="rId50"/>
              <a:stretch>
                <a:fillRect/>
              </a:stretch>
            </p:blipFill>
            <p:spPr>
              <a:xfrm>
                <a:off x="6826042" y="2959100"/>
                <a:ext cx="35341" cy="254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8697" name="Ink 25"/>
              <p14:cNvContentPartPr>
                <a14:cpLocks xmlns:a14="http://schemas.microsoft.com/office/drawing/2010/main" noRot="1" noChangeAspect="1" noEditPoints="1" noChangeArrowheads="1" noChangeShapeType="1"/>
              </p14:cNvContentPartPr>
              <p14:nvPr/>
            </p14:nvContentPartPr>
            <p14:xfrm>
              <a:off x="6765925" y="2928938"/>
              <a:ext cx="292100" cy="120650"/>
            </p14:xfrm>
          </p:contentPart>
        </mc:Choice>
        <mc:Fallback>
          <p:pic>
            <p:nvPicPr>
              <p:cNvPr id="28697" name="Ink 25"/>
              <p:cNvPicPr>
                <a:picLocks noRot="1" noChangeAspect="1" noEditPoints="1" noChangeArrowheads="1" noChangeShapeType="1"/>
              </p:cNvPicPr>
              <p:nvPr/>
            </p:nvPicPr>
            <p:blipFill>
              <a:blip r:embed="rId52"/>
              <a:stretch>
                <a:fillRect/>
              </a:stretch>
            </p:blipFill>
            <p:spPr>
              <a:xfrm>
                <a:off x="6759410" y="2922377"/>
                <a:ext cx="305130" cy="133772"/>
              </a:xfrm>
              <a:prstGeom prst="rect">
                <a:avLst/>
              </a:prstGeom>
            </p:spPr>
          </p:pic>
        </mc:Fallback>
      </mc:AlternateContent>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flipH="1" flipV="1">
            <a:off x="7467600" y="1061484"/>
            <a:ext cx="19492" cy="229131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7487092" y="3352800"/>
            <a:ext cx="4247708"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143728" y="799873"/>
            <a:ext cx="343364" cy="523220"/>
          </a:xfrm>
          <a:prstGeom prst="rect">
            <a:avLst/>
          </a:prstGeom>
          <a:noFill/>
        </p:spPr>
        <p:txBody>
          <a:bodyPr wrap="none" rtlCol="0">
            <a:spAutoFit/>
          </a:bodyPr>
          <a:lstStyle/>
          <a:p>
            <a:r>
              <a:rPr lang="en-CA" sz="2800" i="1" dirty="0" smtClean="0">
                <a:latin typeface="Times New Roman" panose="02020603050405020304" pitchFamily="18" charset="0"/>
                <a:cs typeface="Times New Roman" panose="02020603050405020304" pitchFamily="18" charset="0"/>
              </a:rPr>
              <a:t>v</a:t>
            </a:r>
            <a:endParaRPr lang="en-CA" sz="2800" i="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1450748" y="3276600"/>
            <a:ext cx="284052" cy="523220"/>
          </a:xfrm>
          <a:prstGeom prst="rect">
            <a:avLst/>
          </a:prstGeom>
          <a:noFill/>
        </p:spPr>
        <p:txBody>
          <a:bodyPr wrap="none" rtlCol="0">
            <a:spAutoFit/>
          </a:bodyPr>
          <a:lstStyle/>
          <a:p>
            <a:r>
              <a:rPr lang="en-CA" sz="2800" i="1" dirty="0" smtClean="0">
                <a:latin typeface="Times New Roman" panose="02020603050405020304" pitchFamily="18" charset="0"/>
                <a:cs typeface="Times New Roman" panose="02020603050405020304" pitchFamily="18" charset="0"/>
              </a:rPr>
              <a:t>t</a:t>
            </a:r>
            <a:endParaRPr lang="en-CA" sz="2800" i="1" dirty="0">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7487092" y="1600200"/>
            <a:ext cx="3561908"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222138" y="1353061"/>
            <a:ext cx="1107996" cy="461665"/>
          </a:xfrm>
          <a:prstGeom prst="rect">
            <a:avLst/>
          </a:prstGeom>
          <a:noFill/>
        </p:spPr>
        <p:txBody>
          <a:bodyPr wrap="none" rtlCol="0">
            <a:spAutoFit/>
          </a:bodyPr>
          <a:lstStyle/>
          <a:p>
            <a:r>
              <a:rPr lang="en-CA" sz="2400" dirty="0" smtClean="0"/>
              <a:t>10 m/s</a:t>
            </a:r>
            <a:endParaRPr lang="en-CA" sz="2400" dirty="0"/>
          </a:p>
        </p:txBody>
      </p:sp>
      <p:cxnSp>
        <p:nvCxnSpPr>
          <p:cNvPr id="11" name="Straight Connector 10"/>
          <p:cNvCxnSpPr/>
          <p:nvPr/>
        </p:nvCxnSpPr>
        <p:spPr>
          <a:xfrm>
            <a:off x="7391400" y="1597277"/>
            <a:ext cx="1524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1049000" y="3276600"/>
            <a:ext cx="0" cy="23152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0751482" y="3432629"/>
            <a:ext cx="595035" cy="461665"/>
          </a:xfrm>
          <a:prstGeom prst="rect">
            <a:avLst/>
          </a:prstGeom>
          <a:noFill/>
        </p:spPr>
        <p:txBody>
          <a:bodyPr wrap="none" rtlCol="0">
            <a:spAutoFit/>
          </a:bodyPr>
          <a:lstStyle/>
          <a:p>
            <a:r>
              <a:rPr lang="en-CA" sz="2400" dirty="0" smtClean="0"/>
              <a:t>5 s</a:t>
            </a:r>
            <a:endParaRPr lang="en-CA" sz="2400" dirty="0"/>
          </a:p>
        </p:txBody>
      </p:sp>
      <p:sp>
        <p:nvSpPr>
          <p:cNvPr id="14" name="TextBox 13"/>
          <p:cNvSpPr txBox="1"/>
          <p:nvPr/>
        </p:nvSpPr>
        <p:spPr>
          <a:xfrm>
            <a:off x="653001" y="1029831"/>
            <a:ext cx="5619822" cy="1384995"/>
          </a:xfrm>
          <a:prstGeom prst="rect">
            <a:avLst/>
          </a:prstGeom>
          <a:noFill/>
        </p:spPr>
        <p:txBody>
          <a:bodyPr wrap="square" rtlCol="0">
            <a:spAutoFit/>
          </a:bodyPr>
          <a:lstStyle/>
          <a:p>
            <a:pPr marL="285750" indent="-285750">
              <a:buFont typeface="Arial" panose="020B0604020202020204" pitchFamily="34" charset="0"/>
              <a:buChar char="•"/>
            </a:pPr>
            <a:r>
              <a:rPr lang="en-CA" sz="2800" dirty="0" smtClean="0"/>
              <a:t>An object has a constant velocity of +10 m/s for 5 seconds.</a:t>
            </a:r>
          </a:p>
        </p:txBody>
      </p:sp>
      <p:sp>
        <p:nvSpPr>
          <p:cNvPr id="15" name="TextBox 14"/>
          <p:cNvSpPr txBox="1"/>
          <p:nvPr/>
        </p:nvSpPr>
        <p:spPr>
          <a:xfrm>
            <a:off x="660258" y="3276600"/>
            <a:ext cx="5619822" cy="3108543"/>
          </a:xfrm>
          <a:prstGeom prst="rect">
            <a:avLst/>
          </a:prstGeom>
          <a:noFill/>
        </p:spPr>
        <p:txBody>
          <a:bodyPr wrap="square" rtlCol="0">
            <a:spAutoFit/>
          </a:bodyPr>
          <a:lstStyle/>
          <a:p>
            <a:pPr marL="285750" indent="-285750">
              <a:buFont typeface="Arial" panose="020B0604020202020204" pitchFamily="34" charset="0"/>
              <a:buChar char="•"/>
            </a:pPr>
            <a:r>
              <a:rPr lang="en-CA" sz="2800" dirty="0" smtClean="0"/>
              <a:t>How far does the object travel over these 5 seconds?</a:t>
            </a:r>
          </a:p>
          <a:p>
            <a:pPr marL="514350" indent="-514350">
              <a:buFont typeface="+mj-lt"/>
              <a:buAutoNum type="alphaUcPeriod"/>
            </a:pPr>
            <a:r>
              <a:rPr lang="en-CA" sz="2800" dirty="0" smtClean="0"/>
              <a:t>10 m</a:t>
            </a:r>
          </a:p>
          <a:p>
            <a:pPr marL="514350" indent="-514350">
              <a:buFont typeface="+mj-lt"/>
              <a:buAutoNum type="alphaUcPeriod"/>
            </a:pPr>
            <a:r>
              <a:rPr lang="en-CA" sz="2800" dirty="0" smtClean="0"/>
              <a:t>25 m</a:t>
            </a:r>
          </a:p>
          <a:p>
            <a:pPr marL="514350" indent="-514350">
              <a:buFont typeface="+mj-lt"/>
              <a:buAutoNum type="alphaUcPeriod"/>
            </a:pPr>
            <a:r>
              <a:rPr lang="en-CA" sz="2800" dirty="0" smtClean="0"/>
              <a:t>50 m</a:t>
            </a:r>
          </a:p>
          <a:p>
            <a:pPr marL="514350" indent="-514350">
              <a:buFont typeface="+mj-lt"/>
              <a:buAutoNum type="alphaUcPeriod"/>
            </a:pPr>
            <a:r>
              <a:rPr lang="en-CA" sz="2800" dirty="0" smtClean="0"/>
              <a:t>100 m</a:t>
            </a:r>
          </a:p>
          <a:p>
            <a:pPr marL="514350" indent="-514350">
              <a:buFont typeface="+mj-lt"/>
              <a:buAutoNum type="alphaUcPeriod"/>
            </a:pPr>
            <a:r>
              <a:rPr lang="en-CA" sz="2800" dirty="0" smtClean="0"/>
              <a:t>500 m</a:t>
            </a:r>
          </a:p>
        </p:txBody>
      </p:sp>
      <p:sp>
        <p:nvSpPr>
          <p:cNvPr id="18" name="Title 1"/>
          <p:cNvSpPr txBox="1">
            <a:spLocks/>
          </p:cNvSpPr>
          <p:nvPr/>
        </p:nvSpPr>
        <p:spPr>
          <a:xfrm>
            <a:off x="1651000" y="49587"/>
            <a:ext cx="5029200" cy="52789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r>
              <a:rPr lang="en-US" sz="2800" kern="0" dirty="0" smtClean="0"/>
              <a:t>Clicker Question 6</a:t>
            </a:r>
          </a:p>
        </p:txBody>
      </p:sp>
    </p:spTree>
    <p:extLst>
      <p:ext uri="{BB962C8B-B14F-4D97-AF65-F5344CB8AC3E}">
        <p14:creationId xmlns:p14="http://schemas.microsoft.com/office/powerpoint/2010/main" val="25506892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flipH="1" flipV="1">
            <a:off x="7467600" y="1061484"/>
            <a:ext cx="19492" cy="229131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7487092" y="3352800"/>
            <a:ext cx="4247708"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143728" y="799873"/>
            <a:ext cx="343364" cy="523220"/>
          </a:xfrm>
          <a:prstGeom prst="rect">
            <a:avLst/>
          </a:prstGeom>
          <a:noFill/>
        </p:spPr>
        <p:txBody>
          <a:bodyPr wrap="none" rtlCol="0">
            <a:spAutoFit/>
          </a:bodyPr>
          <a:lstStyle/>
          <a:p>
            <a:r>
              <a:rPr lang="en-CA" sz="2800" i="1" dirty="0" smtClean="0">
                <a:latin typeface="Times New Roman" panose="02020603050405020304" pitchFamily="18" charset="0"/>
                <a:cs typeface="Times New Roman" panose="02020603050405020304" pitchFamily="18" charset="0"/>
              </a:rPr>
              <a:t>v</a:t>
            </a:r>
            <a:endParaRPr lang="en-CA" sz="2800" i="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1450748" y="3276600"/>
            <a:ext cx="284052" cy="523220"/>
          </a:xfrm>
          <a:prstGeom prst="rect">
            <a:avLst/>
          </a:prstGeom>
          <a:noFill/>
        </p:spPr>
        <p:txBody>
          <a:bodyPr wrap="none" rtlCol="0">
            <a:spAutoFit/>
          </a:bodyPr>
          <a:lstStyle/>
          <a:p>
            <a:r>
              <a:rPr lang="en-CA" sz="2800" i="1" dirty="0" smtClean="0">
                <a:latin typeface="Times New Roman" panose="02020603050405020304" pitchFamily="18" charset="0"/>
                <a:cs typeface="Times New Roman" panose="02020603050405020304" pitchFamily="18" charset="0"/>
              </a:rPr>
              <a:t>t</a:t>
            </a:r>
            <a:endParaRPr lang="en-CA" sz="2800" i="1" dirty="0">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7487092" y="1600200"/>
            <a:ext cx="3561908" cy="175260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222138" y="1353061"/>
            <a:ext cx="1107996" cy="461665"/>
          </a:xfrm>
          <a:prstGeom prst="rect">
            <a:avLst/>
          </a:prstGeom>
          <a:noFill/>
        </p:spPr>
        <p:txBody>
          <a:bodyPr wrap="none" rtlCol="0">
            <a:spAutoFit/>
          </a:bodyPr>
          <a:lstStyle/>
          <a:p>
            <a:r>
              <a:rPr lang="en-CA" sz="2400" dirty="0" smtClean="0"/>
              <a:t>10 m/s</a:t>
            </a:r>
            <a:endParaRPr lang="en-CA" sz="2400" dirty="0"/>
          </a:p>
        </p:txBody>
      </p:sp>
      <p:cxnSp>
        <p:nvCxnSpPr>
          <p:cNvPr id="11" name="Straight Connector 10"/>
          <p:cNvCxnSpPr/>
          <p:nvPr/>
        </p:nvCxnSpPr>
        <p:spPr>
          <a:xfrm>
            <a:off x="7391400" y="1597277"/>
            <a:ext cx="1524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1049000" y="3276600"/>
            <a:ext cx="0" cy="23152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0751482" y="3432629"/>
            <a:ext cx="595035" cy="461665"/>
          </a:xfrm>
          <a:prstGeom prst="rect">
            <a:avLst/>
          </a:prstGeom>
          <a:noFill/>
        </p:spPr>
        <p:txBody>
          <a:bodyPr wrap="none" rtlCol="0">
            <a:spAutoFit/>
          </a:bodyPr>
          <a:lstStyle/>
          <a:p>
            <a:r>
              <a:rPr lang="en-CA" sz="2400" dirty="0" smtClean="0"/>
              <a:t>5 s</a:t>
            </a:r>
            <a:endParaRPr lang="en-CA" sz="2400" dirty="0"/>
          </a:p>
        </p:txBody>
      </p:sp>
      <p:sp>
        <p:nvSpPr>
          <p:cNvPr id="14" name="TextBox 13"/>
          <p:cNvSpPr txBox="1"/>
          <p:nvPr/>
        </p:nvSpPr>
        <p:spPr>
          <a:xfrm>
            <a:off x="653001" y="1029831"/>
            <a:ext cx="5619822" cy="2246769"/>
          </a:xfrm>
          <a:prstGeom prst="rect">
            <a:avLst/>
          </a:prstGeom>
          <a:noFill/>
        </p:spPr>
        <p:txBody>
          <a:bodyPr wrap="square" rtlCol="0">
            <a:spAutoFit/>
          </a:bodyPr>
          <a:lstStyle/>
          <a:p>
            <a:pPr marL="285750" indent="-285750">
              <a:buFont typeface="Arial" panose="020B0604020202020204" pitchFamily="34" charset="0"/>
              <a:buChar char="•"/>
            </a:pPr>
            <a:r>
              <a:rPr lang="en-CA" sz="2800" dirty="0" smtClean="0"/>
              <a:t>An object has an initial velocity of +10 m/s.  </a:t>
            </a:r>
          </a:p>
          <a:p>
            <a:pPr marL="285750" indent="-285750">
              <a:buFont typeface="Arial" panose="020B0604020202020204" pitchFamily="34" charset="0"/>
              <a:buChar char="•"/>
            </a:pPr>
            <a:r>
              <a:rPr lang="en-CA" sz="2800" dirty="0" smtClean="0"/>
              <a:t>It is slowing down, with a constant value of acceleration.  </a:t>
            </a:r>
          </a:p>
          <a:p>
            <a:pPr marL="285750" indent="-285750">
              <a:buFont typeface="Arial" panose="020B0604020202020204" pitchFamily="34" charset="0"/>
              <a:buChar char="•"/>
            </a:pPr>
            <a:r>
              <a:rPr lang="en-CA" sz="2800" dirty="0" smtClean="0"/>
              <a:t>After 5 seconds, it has stopped.</a:t>
            </a:r>
            <a:endParaRPr lang="en-CA" sz="2800" dirty="0"/>
          </a:p>
        </p:txBody>
      </p:sp>
      <p:sp>
        <p:nvSpPr>
          <p:cNvPr id="19" name="Title 1"/>
          <p:cNvSpPr txBox="1">
            <a:spLocks/>
          </p:cNvSpPr>
          <p:nvPr/>
        </p:nvSpPr>
        <p:spPr>
          <a:xfrm>
            <a:off x="1651000" y="49587"/>
            <a:ext cx="5029200" cy="52789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r>
              <a:rPr lang="en-US" sz="2800" kern="0" dirty="0" smtClean="0"/>
              <a:t>Clicker Question 7</a:t>
            </a:r>
          </a:p>
        </p:txBody>
      </p:sp>
      <p:sp>
        <p:nvSpPr>
          <p:cNvPr id="21" name="TextBox 20"/>
          <p:cNvSpPr txBox="1"/>
          <p:nvPr/>
        </p:nvSpPr>
        <p:spPr>
          <a:xfrm>
            <a:off x="660258" y="3276600"/>
            <a:ext cx="5619822" cy="3108543"/>
          </a:xfrm>
          <a:prstGeom prst="rect">
            <a:avLst/>
          </a:prstGeom>
          <a:noFill/>
        </p:spPr>
        <p:txBody>
          <a:bodyPr wrap="square" rtlCol="0">
            <a:spAutoFit/>
          </a:bodyPr>
          <a:lstStyle/>
          <a:p>
            <a:pPr marL="285750" indent="-285750">
              <a:buFont typeface="Arial" panose="020B0604020202020204" pitchFamily="34" charset="0"/>
              <a:buChar char="•"/>
            </a:pPr>
            <a:r>
              <a:rPr lang="en-CA" sz="2800" dirty="0" smtClean="0"/>
              <a:t>How far does the object travel over these 5 seconds?</a:t>
            </a:r>
          </a:p>
          <a:p>
            <a:pPr marL="514350" indent="-514350">
              <a:buFont typeface="+mj-lt"/>
              <a:buAutoNum type="alphaUcPeriod"/>
            </a:pPr>
            <a:r>
              <a:rPr lang="en-CA" sz="2800" dirty="0" smtClean="0"/>
              <a:t>10 m</a:t>
            </a:r>
          </a:p>
          <a:p>
            <a:pPr marL="514350" indent="-514350">
              <a:buFont typeface="+mj-lt"/>
              <a:buAutoNum type="alphaUcPeriod"/>
            </a:pPr>
            <a:r>
              <a:rPr lang="en-CA" sz="2800" dirty="0" smtClean="0"/>
              <a:t>25 m</a:t>
            </a:r>
          </a:p>
          <a:p>
            <a:pPr marL="514350" indent="-514350">
              <a:buFont typeface="+mj-lt"/>
              <a:buAutoNum type="alphaUcPeriod"/>
            </a:pPr>
            <a:r>
              <a:rPr lang="en-CA" sz="2800" dirty="0" smtClean="0"/>
              <a:t>50 m</a:t>
            </a:r>
          </a:p>
          <a:p>
            <a:pPr marL="514350" indent="-514350">
              <a:buFont typeface="+mj-lt"/>
              <a:buAutoNum type="alphaUcPeriod"/>
            </a:pPr>
            <a:r>
              <a:rPr lang="en-CA" sz="2800" dirty="0" smtClean="0"/>
              <a:t>100 m</a:t>
            </a:r>
          </a:p>
          <a:p>
            <a:pPr marL="514350" indent="-514350">
              <a:buFont typeface="+mj-lt"/>
              <a:buAutoNum type="alphaUcPeriod"/>
            </a:pPr>
            <a:r>
              <a:rPr lang="en-CA" sz="2800" dirty="0" smtClean="0"/>
              <a:t>500 m</a:t>
            </a:r>
          </a:p>
        </p:txBody>
      </p:sp>
    </p:spTree>
    <p:extLst>
      <p:ext uri="{BB962C8B-B14F-4D97-AF65-F5344CB8AC3E}">
        <p14:creationId xmlns:p14="http://schemas.microsoft.com/office/powerpoint/2010/main" val="18825802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flipH="1" flipV="1">
            <a:off x="7467600" y="1061484"/>
            <a:ext cx="19492" cy="229131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7487092" y="3352800"/>
            <a:ext cx="4247708"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143728" y="799873"/>
            <a:ext cx="343364" cy="523220"/>
          </a:xfrm>
          <a:prstGeom prst="rect">
            <a:avLst/>
          </a:prstGeom>
          <a:noFill/>
        </p:spPr>
        <p:txBody>
          <a:bodyPr wrap="none" rtlCol="0">
            <a:spAutoFit/>
          </a:bodyPr>
          <a:lstStyle/>
          <a:p>
            <a:r>
              <a:rPr lang="en-CA" sz="2800" i="1" dirty="0" smtClean="0">
                <a:latin typeface="Times New Roman" panose="02020603050405020304" pitchFamily="18" charset="0"/>
                <a:cs typeface="Times New Roman" panose="02020603050405020304" pitchFamily="18" charset="0"/>
              </a:rPr>
              <a:t>v</a:t>
            </a:r>
            <a:endParaRPr lang="en-CA" sz="2800" i="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1450748" y="3276600"/>
            <a:ext cx="284052" cy="523220"/>
          </a:xfrm>
          <a:prstGeom prst="rect">
            <a:avLst/>
          </a:prstGeom>
          <a:noFill/>
        </p:spPr>
        <p:txBody>
          <a:bodyPr wrap="none" rtlCol="0">
            <a:spAutoFit/>
          </a:bodyPr>
          <a:lstStyle/>
          <a:p>
            <a:r>
              <a:rPr lang="en-CA" sz="2800" i="1" dirty="0" smtClean="0">
                <a:latin typeface="Times New Roman" panose="02020603050405020304" pitchFamily="18" charset="0"/>
                <a:cs typeface="Times New Roman" panose="02020603050405020304" pitchFamily="18" charset="0"/>
              </a:rPr>
              <a:t>t</a:t>
            </a:r>
            <a:endParaRPr lang="en-CA" sz="2800" i="1" dirty="0">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7487092" y="1600200"/>
            <a:ext cx="3561908" cy="175260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222138" y="1353061"/>
            <a:ext cx="1107996" cy="461665"/>
          </a:xfrm>
          <a:prstGeom prst="rect">
            <a:avLst/>
          </a:prstGeom>
          <a:noFill/>
        </p:spPr>
        <p:txBody>
          <a:bodyPr wrap="none" rtlCol="0">
            <a:spAutoFit/>
          </a:bodyPr>
          <a:lstStyle/>
          <a:p>
            <a:r>
              <a:rPr lang="en-CA" sz="2400" dirty="0" smtClean="0"/>
              <a:t>10 m/s</a:t>
            </a:r>
            <a:endParaRPr lang="en-CA" sz="2400" dirty="0"/>
          </a:p>
        </p:txBody>
      </p:sp>
      <p:cxnSp>
        <p:nvCxnSpPr>
          <p:cNvPr id="11" name="Straight Connector 10"/>
          <p:cNvCxnSpPr/>
          <p:nvPr/>
        </p:nvCxnSpPr>
        <p:spPr>
          <a:xfrm>
            <a:off x="7391400" y="1597277"/>
            <a:ext cx="1524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1049000" y="3276600"/>
            <a:ext cx="0" cy="23152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0751482" y="3432629"/>
            <a:ext cx="595035" cy="461665"/>
          </a:xfrm>
          <a:prstGeom prst="rect">
            <a:avLst/>
          </a:prstGeom>
          <a:noFill/>
        </p:spPr>
        <p:txBody>
          <a:bodyPr wrap="none" rtlCol="0">
            <a:spAutoFit/>
          </a:bodyPr>
          <a:lstStyle/>
          <a:p>
            <a:r>
              <a:rPr lang="en-CA" sz="2400" dirty="0" smtClean="0"/>
              <a:t>5 s</a:t>
            </a:r>
            <a:endParaRPr lang="en-CA" sz="2400" dirty="0"/>
          </a:p>
        </p:txBody>
      </p:sp>
      <p:sp>
        <p:nvSpPr>
          <p:cNvPr id="14" name="TextBox 13"/>
          <p:cNvSpPr txBox="1"/>
          <p:nvPr/>
        </p:nvSpPr>
        <p:spPr>
          <a:xfrm>
            <a:off x="551680" y="2273518"/>
            <a:ext cx="6306319" cy="1384995"/>
          </a:xfrm>
          <a:prstGeom prst="rect">
            <a:avLst/>
          </a:prstGeom>
          <a:noFill/>
        </p:spPr>
        <p:txBody>
          <a:bodyPr wrap="square" rtlCol="0">
            <a:spAutoFit/>
          </a:bodyPr>
          <a:lstStyle/>
          <a:p>
            <a:pPr marL="285750" indent="-285750">
              <a:buFont typeface="Arial" panose="020B0604020202020204" pitchFamily="34" charset="0"/>
              <a:buChar char="•"/>
            </a:pPr>
            <a:r>
              <a:rPr lang="en-CA" sz="2800" dirty="0" smtClean="0"/>
              <a:t>For 1D motion with constant acceleration, the average velocity is ½(initial velocity + final velocity)</a:t>
            </a:r>
            <a:endParaRPr lang="en-CA" sz="2800" dirty="0"/>
          </a:p>
        </p:txBody>
      </p:sp>
      <p:sp>
        <p:nvSpPr>
          <p:cNvPr id="19" name="Title 1"/>
          <p:cNvSpPr txBox="1">
            <a:spLocks/>
          </p:cNvSpPr>
          <p:nvPr/>
        </p:nvSpPr>
        <p:spPr>
          <a:xfrm>
            <a:off x="1651000" y="49587"/>
            <a:ext cx="5029200" cy="52789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r>
              <a:rPr lang="en-US" sz="2800" kern="0" dirty="0" smtClean="0"/>
              <a:t>Average Velocity</a:t>
            </a:r>
          </a:p>
        </p:txBody>
      </p:sp>
      <mc:AlternateContent xmlns:mc="http://schemas.openxmlformats.org/markup-compatibility/2006" xmlns:a14="http://schemas.microsoft.com/office/drawing/2010/main">
        <mc:Choice Requires="a14">
          <p:sp>
            <p:nvSpPr>
              <p:cNvPr id="15" name="TextBox 14"/>
              <p:cNvSpPr txBox="1"/>
              <p:nvPr/>
            </p:nvSpPr>
            <p:spPr>
              <a:xfrm>
                <a:off x="1981200" y="3763534"/>
                <a:ext cx="2662652" cy="9053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A" sz="3200" i="1" smtClean="0">
                              <a:latin typeface="Cambria Math" panose="02040503050406030204" pitchFamily="18" charset="0"/>
                            </a:rPr>
                          </m:ctrlPr>
                        </m:sSubPr>
                        <m:e>
                          <m:r>
                            <a:rPr lang="en-CA" sz="3200" b="0" i="1" smtClean="0">
                              <a:latin typeface="Cambria Math" panose="02040503050406030204" pitchFamily="18" charset="0"/>
                            </a:rPr>
                            <m:t>𝑣</m:t>
                          </m:r>
                        </m:e>
                        <m:sub>
                          <m:r>
                            <m:rPr>
                              <m:sty m:val="p"/>
                            </m:rPr>
                            <a:rPr lang="en-CA" sz="3200" b="0" i="0" smtClean="0">
                              <a:latin typeface="Cambria Math" panose="02040503050406030204" pitchFamily="18" charset="0"/>
                            </a:rPr>
                            <m:t>avg</m:t>
                          </m:r>
                        </m:sub>
                      </m:sSub>
                      <m:r>
                        <a:rPr lang="en-CA" sz="3200" b="0" i="1" smtClean="0">
                          <a:latin typeface="Cambria Math" panose="02040503050406030204" pitchFamily="18" charset="0"/>
                        </a:rPr>
                        <m:t>=</m:t>
                      </m:r>
                      <m:f>
                        <m:fPr>
                          <m:ctrlPr>
                            <a:rPr lang="en-CA" sz="3200" b="0" i="1" smtClean="0">
                              <a:latin typeface="Cambria Math" panose="02040503050406030204" pitchFamily="18" charset="0"/>
                            </a:rPr>
                          </m:ctrlPr>
                        </m:fPr>
                        <m:num>
                          <m:sSub>
                            <m:sSubPr>
                              <m:ctrlPr>
                                <a:rPr lang="en-CA" sz="3200" i="1">
                                  <a:latin typeface="Cambria Math" panose="02040503050406030204" pitchFamily="18" charset="0"/>
                                </a:rPr>
                              </m:ctrlPr>
                            </m:sSubPr>
                            <m:e>
                              <m:r>
                                <a:rPr lang="en-CA" sz="3200" i="1">
                                  <a:latin typeface="Cambria Math" panose="02040503050406030204" pitchFamily="18" charset="0"/>
                                </a:rPr>
                                <m:t>𝑣</m:t>
                              </m:r>
                            </m:e>
                            <m:sub>
                              <m:r>
                                <a:rPr lang="en-CA" sz="3200" i="1">
                                  <a:latin typeface="Cambria Math" panose="02040503050406030204" pitchFamily="18" charset="0"/>
                                </a:rPr>
                                <m:t>𝑖</m:t>
                              </m:r>
                            </m:sub>
                          </m:sSub>
                          <m:r>
                            <a:rPr lang="en-CA" sz="3200" i="1">
                              <a:latin typeface="Cambria Math" panose="02040503050406030204" pitchFamily="18" charset="0"/>
                            </a:rPr>
                            <m:t>+</m:t>
                          </m:r>
                          <m:sSub>
                            <m:sSubPr>
                              <m:ctrlPr>
                                <a:rPr lang="en-CA" sz="3200" i="1">
                                  <a:latin typeface="Cambria Math" panose="02040503050406030204" pitchFamily="18" charset="0"/>
                                </a:rPr>
                              </m:ctrlPr>
                            </m:sSubPr>
                            <m:e>
                              <m:r>
                                <a:rPr lang="en-CA" sz="3200" i="1">
                                  <a:latin typeface="Cambria Math" panose="02040503050406030204" pitchFamily="18" charset="0"/>
                                </a:rPr>
                                <m:t>𝑣</m:t>
                              </m:r>
                            </m:e>
                            <m:sub>
                              <m:r>
                                <a:rPr lang="en-CA" sz="3200" i="1">
                                  <a:latin typeface="Cambria Math" panose="02040503050406030204" pitchFamily="18" charset="0"/>
                                </a:rPr>
                                <m:t>𝑓</m:t>
                              </m:r>
                            </m:sub>
                          </m:sSub>
                        </m:num>
                        <m:den>
                          <m:r>
                            <a:rPr lang="en-CA" sz="3200" b="0" i="1" smtClean="0">
                              <a:latin typeface="Cambria Math" panose="02040503050406030204" pitchFamily="18" charset="0"/>
                            </a:rPr>
                            <m:t>2</m:t>
                          </m:r>
                        </m:den>
                      </m:f>
                    </m:oMath>
                  </m:oMathPara>
                </a14:m>
                <a:endParaRPr lang="en-CA" sz="3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981200" y="3763534"/>
                <a:ext cx="2662652" cy="905376"/>
              </a:xfrm>
              <a:prstGeom prst="rect">
                <a:avLst/>
              </a:prstGeom>
              <a:blipFill rotWithShape="0">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9013414" y="1728081"/>
                <a:ext cx="2437334" cy="5389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A" sz="3200" i="1" smtClean="0">
                              <a:latin typeface="Cambria Math" panose="02040503050406030204" pitchFamily="18" charset="0"/>
                            </a:rPr>
                          </m:ctrlPr>
                        </m:sSubPr>
                        <m:e>
                          <m:r>
                            <a:rPr lang="en-CA" sz="3200" b="0" i="1" smtClean="0">
                              <a:latin typeface="Cambria Math" panose="02040503050406030204" pitchFamily="18" charset="0"/>
                            </a:rPr>
                            <m:t>𝑣</m:t>
                          </m:r>
                        </m:e>
                        <m:sub>
                          <m:r>
                            <m:rPr>
                              <m:sty m:val="p"/>
                            </m:rPr>
                            <a:rPr lang="en-CA" sz="3200" b="0" i="0" smtClean="0">
                              <a:latin typeface="Cambria Math" panose="02040503050406030204" pitchFamily="18" charset="0"/>
                            </a:rPr>
                            <m:t>avg</m:t>
                          </m:r>
                        </m:sub>
                      </m:sSub>
                      <m:r>
                        <a:rPr lang="en-CA" sz="3200" b="0" i="1" smtClean="0">
                          <a:latin typeface="Cambria Math" panose="02040503050406030204" pitchFamily="18" charset="0"/>
                        </a:rPr>
                        <m:t>=5 </m:t>
                      </m:r>
                      <m:r>
                        <m:rPr>
                          <m:sty m:val="p"/>
                        </m:rPr>
                        <a:rPr lang="en-CA" sz="3200" b="0" i="0" smtClean="0">
                          <a:latin typeface="Cambria Math" panose="02040503050406030204" pitchFamily="18" charset="0"/>
                        </a:rPr>
                        <m:t>m</m:t>
                      </m:r>
                      <m:r>
                        <a:rPr lang="en-CA" sz="3200" b="0" i="0" smtClean="0">
                          <a:latin typeface="Cambria Math" panose="02040503050406030204" pitchFamily="18" charset="0"/>
                        </a:rPr>
                        <m:t>/</m:t>
                      </m:r>
                      <m:r>
                        <m:rPr>
                          <m:sty m:val="p"/>
                        </m:rPr>
                        <a:rPr lang="en-CA" sz="3200" b="0" i="0" smtClean="0">
                          <a:latin typeface="Cambria Math" panose="02040503050406030204" pitchFamily="18" charset="0"/>
                        </a:rPr>
                        <m:t>s</m:t>
                      </m:r>
                    </m:oMath>
                  </m:oMathPara>
                </a14:m>
                <a:endParaRPr lang="en-CA" sz="3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9013414" y="1728081"/>
                <a:ext cx="2437334" cy="538930"/>
              </a:xfrm>
              <a:prstGeom prst="rect">
                <a:avLst/>
              </a:prstGeom>
              <a:blipFill rotWithShape="0">
                <a:blip r:embed="rId4"/>
                <a:stretch>
                  <a:fillRect b="-112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089502" y="5105400"/>
                <a:ext cx="1619033" cy="9350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A" sz="3200" i="1" smtClean="0">
                              <a:latin typeface="Cambria Math" panose="02040503050406030204" pitchFamily="18" charset="0"/>
                            </a:rPr>
                          </m:ctrlPr>
                        </m:sSubPr>
                        <m:e>
                          <m:r>
                            <a:rPr lang="en-CA" sz="3200" b="0" i="1" smtClean="0">
                              <a:latin typeface="Cambria Math" panose="02040503050406030204" pitchFamily="18" charset="0"/>
                            </a:rPr>
                            <m:t>𝑣</m:t>
                          </m:r>
                        </m:e>
                        <m:sub>
                          <m:r>
                            <m:rPr>
                              <m:sty m:val="p"/>
                            </m:rPr>
                            <a:rPr lang="en-CA" sz="3200" b="0" i="0" smtClean="0">
                              <a:latin typeface="Cambria Math" panose="02040503050406030204" pitchFamily="18" charset="0"/>
                            </a:rPr>
                            <m:t>avg</m:t>
                          </m:r>
                        </m:sub>
                      </m:sSub>
                      <m:r>
                        <a:rPr lang="en-CA" sz="3200" b="0" i="1" smtClean="0">
                          <a:latin typeface="Cambria Math" panose="02040503050406030204" pitchFamily="18" charset="0"/>
                        </a:rPr>
                        <m:t>=</m:t>
                      </m:r>
                      <m:f>
                        <m:fPr>
                          <m:ctrlPr>
                            <a:rPr lang="en-CA" sz="3200" b="0" i="1" smtClean="0">
                              <a:latin typeface="Cambria Math" panose="02040503050406030204" pitchFamily="18" charset="0"/>
                            </a:rPr>
                          </m:ctrlPr>
                        </m:fPr>
                        <m:num>
                          <m:r>
                            <a:rPr lang="en-CA" sz="3200" b="0" i="1" smtClean="0">
                              <a:latin typeface="Cambria Math" panose="02040503050406030204" pitchFamily="18" charset="0"/>
                            </a:rPr>
                            <m:t>𝑑</m:t>
                          </m:r>
                        </m:num>
                        <m:den>
                          <m:r>
                            <a:rPr lang="en-CA" sz="3200" b="0" i="1" smtClean="0">
                              <a:latin typeface="Cambria Math" panose="02040503050406030204" pitchFamily="18" charset="0"/>
                            </a:rPr>
                            <m:t>𝑡</m:t>
                          </m:r>
                        </m:den>
                      </m:f>
                    </m:oMath>
                  </m:oMathPara>
                </a14:m>
                <a:endParaRPr lang="en-CA" sz="32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089502" y="5105400"/>
                <a:ext cx="1619033" cy="935000"/>
              </a:xfrm>
              <a:prstGeom prst="rect">
                <a:avLst/>
              </a:prstGeom>
              <a:blipFill rotWithShape="0">
                <a:blip r:embed="rId5"/>
                <a:stretch>
                  <a:fillRect/>
                </a:stretch>
              </a:blipFill>
            </p:spPr>
            <p:txBody>
              <a:bodyPr/>
              <a:lstStyle/>
              <a:p>
                <a:r>
                  <a:rPr lang="en-CA">
                    <a:noFill/>
                  </a:rPr>
                  <a:t> </a:t>
                </a:r>
              </a:p>
            </p:txBody>
          </p:sp>
        </mc:Fallback>
      </mc:AlternateContent>
      <mc:AlternateContent xmlns:mc="http://schemas.openxmlformats.org/markup-compatibility/2006">
        <mc:Choice xmlns:p14="http://schemas.microsoft.com/office/powerpoint/2010/main" Requires="p14">
          <p:contentPart p14:bwMode="auto" r:id="rId6">
            <p14:nvContentPartPr>
              <p14:cNvPr id="23553" name="Ink 1"/>
              <p14:cNvContentPartPr>
                <a14:cpLocks xmlns:a14="http://schemas.microsoft.com/office/drawing/2010/main" noRot="1" noChangeAspect="1" noEditPoints="1" noChangeArrowheads="1" noChangeShapeType="1"/>
              </p14:cNvContentPartPr>
              <p14:nvPr/>
            </p14:nvContentPartPr>
            <p14:xfrm>
              <a:off x="3713163" y="3146425"/>
              <a:ext cx="4538662" cy="842963"/>
            </p14:xfrm>
          </p:contentPart>
        </mc:Choice>
        <mc:Fallback>
          <p:pic>
            <p:nvPicPr>
              <p:cNvPr id="23553" name="Ink 1"/>
              <p:cNvPicPr>
                <a:picLocks noRot="1" noChangeAspect="1" noEditPoints="1" noChangeArrowheads="1" noChangeShapeType="1"/>
              </p:cNvPicPr>
              <p:nvPr/>
            </p:nvPicPr>
            <p:blipFill>
              <a:blip r:embed="rId7"/>
              <a:stretch>
                <a:fillRect/>
              </a:stretch>
            </p:blipFill>
            <p:spPr>
              <a:xfrm>
                <a:off x="3706683" y="3139949"/>
                <a:ext cx="4551622" cy="855915"/>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3554" name="Ink 2"/>
              <p14:cNvContentPartPr>
                <a14:cpLocks xmlns:a14="http://schemas.microsoft.com/office/drawing/2010/main" noRot="1" noChangeAspect="1" noEditPoints="1" noChangeArrowheads="1" noChangeShapeType="1"/>
              </p14:cNvContentPartPr>
              <p14:nvPr/>
            </p14:nvContentPartPr>
            <p14:xfrm>
              <a:off x="1830388" y="3140075"/>
              <a:ext cx="8593137" cy="2536825"/>
            </p14:xfrm>
          </p:contentPart>
        </mc:Choice>
        <mc:Fallback>
          <p:pic>
            <p:nvPicPr>
              <p:cNvPr id="23554" name="Ink 2"/>
              <p:cNvPicPr>
                <a:picLocks noRot="1" noChangeAspect="1" noEditPoints="1" noChangeArrowheads="1" noChangeShapeType="1"/>
              </p:cNvPicPr>
              <p:nvPr/>
            </p:nvPicPr>
            <p:blipFill>
              <a:blip r:embed="rId9"/>
              <a:stretch>
                <a:fillRect/>
              </a:stretch>
            </p:blipFill>
            <p:spPr>
              <a:xfrm>
                <a:off x="1823907" y="3133589"/>
                <a:ext cx="8606099" cy="2549797"/>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3555" name="Ink 3"/>
              <p14:cNvContentPartPr>
                <a14:cpLocks xmlns:a14="http://schemas.microsoft.com/office/drawing/2010/main" noRot="1" noChangeAspect="1" noEditPoints="1" noChangeArrowheads="1" noChangeShapeType="1"/>
              </p14:cNvContentPartPr>
              <p14:nvPr/>
            </p14:nvContentPartPr>
            <p14:xfrm>
              <a:off x="6661150" y="3754438"/>
              <a:ext cx="277813" cy="519112"/>
            </p14:xfrm>
          </p:contentPart>
        </mc:Choice>
        <mc:Fallback>
          <p:pic>
            <p:nvPicPr>
              <p:cNvPr id="23555" name="Ink 3"/>
              <p:cNvPicPr>
                <a:picLocks noRot="1" noChangeAspect="1" noEditPoints="1" noChangeArrowheads="1" noChangeShapeType="1"/>
              </p:cNvPicPr>
              <p:nvPr/>
            </p:nvPicPr>
            <p:blipFill>
              <a:blip r:embed="rId11"/>
              <a:stretch>
                <a:fillRect/>
              </a:stretch>
            </p:blipFill>
            <p:spPr>
              <a:xfrm>
                <a:off x="6654672" y="3747958"/>
                <a:ext cx="290768" cy="532072"/>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3556" name="Ink 4"/>
              <p14:cNvContentPartPr>
                <a14:cpLocks xmlns:a14="http://schemas.microsoft.com/office/drawing/2010/main" noRot="1" noChangeAspect="1" noEditPoints="1" noChangeArrowheads="1" noChangeShapeType="1"/>
              </p14:cNvContentPartPr>
              <p14:nvPr/>
            </p14:nvContentPartPr>
            <p14:xfrm>
              <a:off x="7202488" y="3994150"/>
              <a:ext cx="158750" cy="88900"/>
            </p14:xfrm>
          </p:contentPart>
        </mc:Choice>
        <mc:Fallback>
          <p:pic>
            <p:nvPicPr>
              <p:cNvPr id="23556" name="Ink 4"/>
              <p:cNvPicPr>
                <a:picLocks noRot="1" noChangeAspect="1" noEditPoints="1" noChangeArrowheads="1" noChangeShapeType="1"/>
              </p:cNvPicPr>
              <p:nvPr/>
            </p:nvPicPr>
            <p:blipFill>
              <a:blip r:embed="rId13"/>
              <a:stretch>
                <a:fillRect/>
              </a:stretch>
            </p:blipFill>
            <p:spPr>
              <a:xfrm>
                <a:off x="7196008" y="3987671"/>
                <a:ext cx="171709" cy="101857"/>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3557" name="Ink 5"/>
              <p14:cNvContentPartPr>
                <a14:cpLocks xmlns:a14="http://schemas.microsoft.com/office/drawing/2010/main" noRot="1" noChangeAspect="1" noEditPoints="1" noChangeArrowheads="1" noChangeShapeType="1"/>
              </p14:cNvContentPartPr>
              <p14:nvPr/>
            </p14:nvContentPartPr>
            <p14:xfrm>
              <a:off x="7708900" y="3924300"/>
              <a:ext cx="744538" cy="509588"/>
            </p14:xfrm>
          </p:contentPart>
        </mc:Choice>
        <mc:Fallback>
          <p:pic>
            <p:nvPicPr>
              <p:cNvPr id="23557" name="Ink 5"/>
              <p:cNvPicPr>
                <a:picLocks noRot="1" noChangeAspect="1" noEditPoints="1" noChangeArrowheads="1" noChangeShapeType="1"/>
              </p:cNvPicPr>
              <p:nvPr/>
            </p:nvPicPr>
            <p:blipFill>
              <a:blip r:embed="rId15"/>
              <a:stretch>
                <a:fillRect/>
              </a:stretch>
            </p:blipFill>
            <p:spPr>
              <a:xfrm>
                <a:off x="7702419" y="3917818"/>
                <a:ext cx="757499" cy="522553"/>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3558" name="Ink 6"/>
              <p14:cNvContentPartPr>
                <a14:cpLocks xmlns:a14="http://schemas.microsoft.com/office/drawing/2010/main" noRot="1" noChangeAspect="1" noEditPoints="1" noChangeArrowheads="1" noChangeShapeType="1"/>
              </p14:cNvContentPartPr>
              <p14:nvPr/>
            </p14:nvContentPartPr>
            <p14:xfrm>
              <a:off x="8677275" y="4046538"/>
              <a:ext cx="7938" cy="20637"/>
            </p14:xfrm>
          </p:contentPart>
        </mc:Choice>
        <mc:Fallback>
          <p:pic>
            <p:nvPicPr>
              <p:cNvPr id="23558" name="Ink 6"/>
              <p:cNvPicPr>
                <a:picLocks noRot="1" noChangeAspect="1" noEditPoints="1" noChangeArrowheads="1" noChangeShapeType="1"/>
              </p:cNvPicPr>
              <p:nvPr/>
            </p:nvPicPr>
            <p:blipFill>
              <a:blip r:embed="rId17"/>
              <a:stretch>
                <a:fillRect/>
              </a:stretch>
            </p:blipFill>
            <p:spPr>
              <a:xfrm>
                <a:off x="8670780" y="4040021"/>
                <a:ext cx="20927" cy="33671"/>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3559" name="Ink 7"/>
              <p14:cNvContentPartPr>
                <a14:cpLocks xmlns:a14="http://schemas.microsoft.com/office/drawing/2010/main" noRot="1" noChangeAspect="1" noEditPoints="1" noChangeArrowheads="1" noChangeShapeType="1"/>
              </p14:cNvContentPartPr>
              <p14:nvPr/>
            </p14:nvContentPartPr>
            <p14:xfrm>
              <a:off x="8947150" y="3776663"/>
              <a:ext cx="214313" cy="373062"/>
            </p14:xfrm>
          </p:contentPart>
        </mc:Choice>
        <mc:Fallback>
          <p:pic>
            <p:nvPicPr>
              <p:cNvPr id="23559" name="Ink 7"/>
              <p:cNvPicPr>
                <a:picLocks noRot="1" noChangeAspect="1" noEditPoints="1" noChangeArrowheads="1" noChangeShapeType="1"/>
              </p:cNvPicPr>
              <p:nvPr/>
            </p:nvPicPr>
            <p:blipFill>
              <a:blip r:embed="rId19"/>
              <a:stretch>
                <a:fillRect/>
              </a:stretch>
            </p:blipFill>
            <p:spPr>
              <a:xfrm>
                <a:off x="8940667" y="3770181"/>
                <a:ext cx="227280" cy="386026"/>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3560" name="Ink 8"/>
              <p14:cNvContentPartPr>
                <a14:cpLocks xmlns:a14="http://schemas.microsoft.com/office/drawing/2010/main" noRot="1" noChangeAspect="1" noEditPoints="1" noChangeArrowheads="1" noChangeShapeType="1"/>
              </p14:cNvContentPartPr>
              <p14:nvPr/>
            </p14:nvContentPartPr>
            <p14:xfrm>
              <a:off x="3943350" y="3781425"/>
              <a:ext cx="5970588" cy="1682750"/>
            </p14:xfrm>
          </p:contentPart>
        </mc:Choice>
        <mc:Fallback>
          <p:pic>
            <p:nvPicPr>
              <p:cNvPr id="23560" name="Ink 8"/>
              <p:cNvPicPr>
                <a:picLocks noRot="1" noChangeAspect="1" noEditPoints="1" noChangeArrowheads="1" noChangeShapeType="1"/>
              </p:cNvPicPr>
              <p:nvPr/>
            </p:nvPicPr>
            <p:blipFill>
              <a:blip r:embed="rId21"/>
              <a:stretch>
                <a:fillRect/>
              </a:stretch>
            </p:blipFill>
            <p:spPr>
              <a:xfrm>
                <a:off x="3936870" y="3774945"/>
                <a:ext cx="5983548" cy="1695711"/>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3561" name="Ink 9"/>
              <p14:cNvContentPartPr>
                <a14:cpLocks xmlns:a14="http://schemas.microsoft.com/office/drawing/2010/main" noRot="1" noChangeAspect="1" noEditPoints="1" noChangeArrowheads="1" noChangeShapeType="1"/>
              </p14:cNvContentPartPr>
              <p14:nvPr/>
            </p14:nvContentPartPr>
            <p14:xfrm>
              <a:off x="5630863" y="5384800"/>
              <a:ext cx="614362" cy="355600"/>
            </p14:xfrm>
          </p:contentPart>
        </mc:Choice>
        <mc:Fallback>
          <p:pic>
            <p:nvPicPr>
              <p:cNvPr id="23561" name="Ink 9"/>
              <p:cNvPicPr>
                <a:picLocks noRot="1" noChangeAspect="1" noEditPoints="1" noChangeArrowheads="1" noChangeShapeType="1"/>
              </p:cNvPicPr>
              <p:nvPr/>
            </p:nvPicPr>
            <p:blipFill>
              <a:blip r:embed="rId23"/>
              <a:stretch>
                <a:fillRect/>
              </a:stretch>
            </p:blipFill>
            <p:spPr>
              <a:xfrm>
                <a:off x="5624373" y="5378321"/>
                <a:ext cx="627341" cy="368557"/>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3562" name="Ink 10"/>
              <p14:cNvContentPartPr>
                <a14:cpLocks xmlns:a14="http://schemas.microsoft.com/office/drawing/2010/main" noRot="1" noChangeAspect="1" noEditPoints="1" noChangeArrowheads="1" noChangeShapeType="1"/>
              </p14:cNvContentPartPr>
              <p14:nvPr/>
            </p14:nvContentPartPr>
            <p14:xfrm>
              <a:off x="5076825" y="5770563"/>
              <a:ext cx="1030288" cy="317500"/>
            </p14:xfrm>
          </p:contentPart>
        </mc:Choice>
        <mc:Fallback>
          <p:pic>
            <p:nvPicPr>
              <p:cNvPr id="23562" name="Ink 10"/>
              <p:cNvPicPr>
                <a:picLocks noRot="1" noChangeAspect="1" noEditPoints="1" noChangeArrowheads="1" noChangeShapeType="1"/>
              </p:cNvPicPr>
              <p:nvPr/>
            </p:nvPicPr>
            <p:blipFill>
              <a:blip r:embed="rId25"/>
              <a:stretch>
                <a:fillRect/>
              </a:stretch>
            </p:blipFill>
            <p:spPr>
              <a:xfrm>
                <a:off x="5070345" y="5764083"/>
                <a:ext cx="1043248" cy="330459"/>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3563" name="Ink 11"/>
              <p14:cNvContentPartPr>
                <a14:cpLocks xmlns:a14="http://schemas.microsoft.com/office/drawing/2010/main" noRot="1" noChangeAspect="1" noEditPoints="1" noChangeArrowheads="1" noChangeShapeType="1"/>
              </p14:cNvContentPartPr>
              <p14:nvPr/>
            </p14:nvContentPartPr>
            <p14:xfrm>
              <a:off x="6540500" y="5857875"/>
              <a:ext cx="285750" cy="374650"/>
            </p14:xfrm>
          </p:contentPart>
        </mc:Choice>
        <mc:Fallback>
          <p:pic>
            <p:nvPicPr>
              <p:cNvPr id="23563" name="Ink 11"/>
              <p:cNvPicPr>
                <a:picLocks noRot="1" noChangeAspect="1" noEditPoints="1" noChangeArrowheads="1" noChangeShapeType="1"/>
              </p:cNvPicPr>
              <p:nvPr/>
            </p:nvPicPr>
            <p:blipFill>
              <a:blip r:embed="rId27"/>
              <a:stretch>
                <a:fillRect/>
              </a:stretch>
            </p:blipFill>
            <p:spPr>
              <a:xfrm>
                <a:off x="6534014" y="5851397"/>
                <a:ext cx="298722" cy="387606"/>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3564" name="Ink 12"/>
              <p14:cNvContentPartPr>
                <a14:cpLocks xmlns:a14="http://schemas.microsoft.com/office/drawing/2010/main" noRot="1" noChangeAspect="1" noEditPoints="1" noChangeArrowheads="1" noChangeShapeType="1"/>
              </p14:cNvContentPartPr>
              <p14:nvPr/>
            </p14:nvContentPartPr>
            <p14:xfrm>
              <a:off x="6956425" y="5962650"/>
              <a:ext cx="17463" cy="34925"/>
            </p14:xfrm>
          </p:contentPart>
        </mc:Choice>
        <mc:Fallback>
          <p:pic>
            <p:nvPicPr>
              <p:cNvPr id="23564" name="Ink 12"/>
              <p:cNvPicPr>
                <a:picLocks noRot="1" noChangeAspect="1" noEditPoints="1" noChangeArrowheads="1" noChangeShapeType="1"/>
              </p:cNvPicPr>
              <p:nvPr/>
            </p:nvPicPr>
            <p:blipFill>
              <a:blip r:embed="rId29"/>
              <a:stretch>
                <a:fillRect/>
              </a:stretch>
            </p:blipFill>
            <p:spPr>
              <a:xfrm>
                <a:off x="6950138" y="5956169"/>
                <a:ext cx="30036" cy="47887"/>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565" name="Ink 13"/>
              <p14:cNvContentPartPr>
                <a14:cpLocks xmlns:a14="http://schemas.microsoft.com/office/drawing/2010/main" noRot="1" noChangeAspect="1" noEditPoints="1" noChangeArrowheads="1" noChangeShapeType="1"/>
              </p14:cNvContentPartPr>
              <p14:nvPr/>
            </p14:nvContentPartPr>
            <p14:xfrm>
              <a:off x="7299325" y="5711825"/>
              <a:ext cx="441325" cy="334963"/>
            </p14:xfrm>
          </p:contentPart>
        </mc:Choice>
        <mc:Fallback>
          <p:pic>
            <p:nvPicPr>
              <p:cNvPr id="23565" name="Ink 13"/>
              <p:cNvPicPr>
                <a:picLocks noRot="1" noChangeAspect="1" noEditPoints="1" noChangeArrowheads="1" noChangeShapeType="1"/>
              </p:cNvPicPr>
              <p:nvPr/>
            </p:nvPicPr>
            <p:blipFill>
              <a:blip r:embed="rId31"/>
              <a:stretch>
                <a:fillRect/>
              </a:stretch>
            </p:blipFill>
            <p:spPr>
              <a:xfrm>
                <a:off x="7292840" y="5705342"/>
                <a:ext cx="454295" cy="347929"/>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566" name="Ink 14"/>
              <p14:cNvContentPartPr>
                <a14:cpLocks xmlns:a14="http://schemas.microsoft.com/office/drawing/2010/main" noRot="1" noChangeAspect="1" noEditPoints="1" noChangeArrowheads="1" noChangeShapeType="1"/>
              </p14:cNvContentPartPr>
              <p14:nvPr/>
            </p14:nvContentPartPr>
            <p14:xfrm>
              <a:off x="8094663" y="5721350"/>
              <a:ext cx="428625" cy="303213"/>
            </p14:xfrm>
          </p:contentPart>
        </mc:Choice>
        <mc:Fallback>
          <p:pic>
            <p:nvPicPr>
              <p:cNvPr id="23566" name="Ink 14"/>
              <p:cNvPicPr>
                <a:picLocks noRot="1" noChangeAspect="1" noEditPoints="1" noChangeArrowheads="1" noChangeShapeType="1"/>
              </p:cNvPicPr>
              <p:nvPr/>
            </p:nvPicPr>
            <p:blipFill>
              <a:blip r:embed="rId33"/>
              <a:stretch>
                <a:fillRect/>
              </a:stretch>
            </p:blipFill>
            <p:spPr>
              <a:xfrm>
                <a:off x="8088180" y="5714868"/>
                <a:ext cx="441592" cy="316177"/>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567" name="Ink 15"/>
              <p14:cNvContentPartPr>
                <a14:cpLocks xmlns:a14="http://schemas.microsoft.com/office/drawing/2010/main" noRot="1" noChangeAspect="1" noEditPoints="1" noChangeArrowheads="1" noChangeShapeType="1"/>
              </p14:cNvContentPartPr>
              <p14:nvPr/>
            </p14:nvContentPartPr>
            <p14:xfrm>
              <a:off x="8942388" y="5732463"/>
              <a:ext cx="792162" cy="290512"/>
            </p14:xfrm>
          </p:contentPart>
        </mc:Choice>
        <mc:Fallback>
          <p:pic>
            <p:nvPicPr>
              <p:cNvPr id="23567" name="Ink 15"/>
              <p:cNvPicPr>
                <a:picLocks noRot="1" noChangeAspect="1" noEditPoints="1" noChangeArrowheads="1" noChangeShapeType="1"/>
              </p:cNvPicPr>
              <p:nvPr/>
            </p:nvPicPr>
            <p:blipFill>
              <a:blip r:embed="rId35"/>
              <a:stretch>
                <a:fillRect/>
              </a:stretch>
            </p:blipFill>
            <p:spPr>
              <a:xfrm>
                <a:off x="8935907" y="5725983"/>
                <a:ext cx="805125" cy="303472"/>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568" name="Ink 16"/>
              <p14:cNvContentPartPr>
                <a14:cpLocks xmlns:a14="http://schemas.microsoft.com/office/drawing/2010/main" noRot="1" noChangeAspect="1" noEditPoints="1" noChangeArrowheads="1" noChangeShapeType="1"/>
              </p14:cNvContentPartPr>
              <p14:nvPr/>
            </p14:nvContentPartPr>
            <p14:xfrm>
              <a:off x="1822450" y="4995863"/>
              <a:ext cx="2190750" cy="1157287"/>
            </p14:xfrm>
          </p:contentPart>
        </mc:Choice>
        <mc:Fallback>
          <p:pic>
            <p:nvPicPr>
              <p:cNvPr id="23568" name="Ink 16"/>
              <p:cNvPicPr>
                <a:picLocks noRot="1" noChangeAspect="1" noEditPoints="1" noChangeArrowheads="1" noChangeShapeType="1"/>
              </p:cNvPicPr>
              <p:nvPr/>
            </p:nvPicPr>
            <p:blipFill>
              <a:blip r:embed="rId37"/>
              <a:stretch>
                <a:fillRect/>
              </a:stretch>
            </p:blipFill>
            <p:spPr>
              <a:xfrm>
                <a:off x="1815972" y="4989384"/>
                <a:ext cx="2203707" cy="1170246"/>
              </a:xfrm>
              <a:prstGeom prst="rect">
                <a:avLst/>
              </a:prstGeom>
            </p:spPr>
          </p:pic>
        </mc:Fallback>
      </mc:AlternateContent>
    </p:spTree>
    <p:extLst>
      <p:ext uri="{BB962C8B-B14F-4D97-AF65-F5344CB8AC3E}">
        <p14:creationId xmlns:p14="http://schemas.microsoft.com/office/powerpoint/2010/main" val="35264276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828800" y="152401"/>
            <a:ext cx="8610600" cy="715963"/>
          </a:xfrm>
        </p:spPr>
        <p:txBody>
          <a:bodyPr/>
          <a:lstStyle/>
          <a:p>
            <a:pPr eaLnBrk="1" hangingPunct="1"/>
            <a:r>
              <a:rPr lang="en-US" sz="3200" b="1"/>
              <a:t>The 4 Equations of Constant Acceleration:</a:t>
            </a:r>
          </a:p>
        </p:txBody>
      </p:sp>
      <p:sp>
        <p:nvSpPr>
          <p:cNvPr id="9" name="TextBox 8"/>
          <p:cNvSpPr txBox="1">
            <a:spLocks noChangeArrowheads="1"/>
          </p:cNvSpPr>
          <p:nvPr/>
        </p:nvSpPr>
        <p:spPr bwMode="auto">
          <a:xfrm>
            <a:off x="1752600" y="5029201"/>
            <a:ext cx="87630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600" b="1"/>
              <a:t>Strategy:  </a:t>
            </a:r>
            <a:r>
              <a:rPr lang="en-US" sz="2600"/>
              <a:t>When </a:t>
            </a:r>
            <a:r>
              <a:rPr lang="en-US" sz="2600" i="1">
                <a:latin typeface="Times New Roman" panose="02020603050405020304" pitchFamily="18" charset="0"/>
                <a:cs typeface="Times New Roman" panose="02020603050405020304" pitchFamily="18" charset="0"/>
              </a:rPr>
              <a:t>a</a:t>
            </a:r>
            <a:r>
              <a:rPr lang="en-US" sz="2600"/>
              <a:t> = constant, you can use one of these equations.  Figure out which variable you don’t know and don’t care about, and use the equation which doesn’t contain it.</a:t>
            </a:r>
          </a:p>
        </p:txBody>
      </p:sp>
      <p:grpSp>
        <p:nvGrpSpPr>
          <p:cNvPr id="2" name="Group 1"/>
          <p:cNvGrpSpPr>
            <a:grpSpLocks/>
          </p:cNvGrpSpPr>
          <p:nvPr/>
        </p:nvGrpSpPr>
        <p:grpSpPr bwMode="auto">
          <a:xfrm>
            <a:off x="1676401" y="833438"/>
            <a:ext cx="8297801" cy="652462"/>
            <a:chOff x="152400" y="832991"/>
            <a:chExt cx="8297955" cy="652937"/>
          </a:xfrm>
        </p:grpSpPr>
        <p:sp>
          <p:nvSpPr>
            <p:cNvPr id="22545" name="TextBox 5"/>
            <p:cNvSpPr txBox="1">
              <a:spLocks noChangeArrowheads="1"/>
            </p:cNvSpPr>
            <p:nvPr/>
          </p:nvSpPr>
          <p:spPr bwMode="auto">
            <a:xfrm>
              <a:off x="3886200" y="832991"/>
              <a:ext cx="4564155" cy="53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900">
                  <a:solidFill>
                    <a:srgbClr val="800000"/>
                  </a:solidFill>
                </a:rPr>
                <a:t>Does not contain position! </a:t>
              </a:r>
            </a:p>
          </p:txBody>
        </p:sp>
        <p:graphicFrame>
          <p:nvGraphicFramePr>
            <p:cNvPr id="22546" name="Object 3"/>
            <p:cNvGraphicFramePr>
              <a:graphicFrameLocks noChangeAspect="1"/>
            </p:cNvGraphicFramePr>
            <p:nvPr>
              <p:extLst>
                <p:ext uri="{D42A27DB-BD31-4B8C-83A1-F6EECF244321}">
                  <p14:modId xmlns:p14="http://schemas.microsoft.com/office/powerpoint/2010/main" val="1046112102"/>
                </p:ext>
              </p:extLst>
            </p:nvPr>
          </p:nvGraphicFramePr>
          <p:xfrm>
            <a:off x="839800" y="858409"/>
            <a:ext cx="2284454" cy="627519"/>
          </p:xfrm>
          <a:graphic>
            <a:graphicData uri="http://schemas.openxmlformats.org/presentationml/2006/ole">
              <mc:AlternateContent xmlns:mc="http://schemas.openxmlformats.org/markup-compatibility/2006">
                <mc:Choice xmlns:v="urn:schemas-microsoft-com:vml" Requires="v">
                  <p:oleObj spid="_x0000_s22813" name="Equation" r:id="rId3" imgW="787320" imgH="215640" progId="Equation.3">
                    <p:embed/>
                  </p:oleObj>
                </mc:Choice>
                <mc:Fallback>
                  <p:oleObj name="Equation" r:id="rId3" imgW="787320" imgH="215640" progId="Equation.3">
                    <p:embed/>
                    <p:pic>
                      <p:nvPicPr>
                        <p:cNvPr id="0" name="Picture 2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800" y="858409"/>
                          <a:ext cx="2284454" cy="62751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2"/>
            <p:cNvSpPr txBox="1">
              <a:spLocks noChangeArrowheads="1"/>
            </p:cNvSpPr>
            <p:nvPr/>
          </p:nvSpPr>
          <p:spPr bwMode="auto">
            <a:xfrm>
              <a:off x="152400" y="914012"/>
              <a:ext cx="533410" cy="533788"/>
            </a:xfrm>
            <a:prstGeom prst="rect">
              <a:avLst/>
            </a:prstGeom>
            <a:noFill/>
            <a:ln w="9525">
              <a:noFill/>
              <a:miter lim="800000"/>
              <a:headEnd/>
              <a:tailEnd/>
            </a:ln>
          </p:spPr>
          <p:txBody>
            <a:bodyPr anchor="ctr"/>
            <a:lstStyle/>
            <a:p>
              <a:pPr algn="ctr">
                <a:defRPr/>
              </a:pPr>
              <a:r>
                <a:rPr lang="en-US" sz="3200" b="1" kern="0" dirty="0">
                  <a:solidFill>
                    <a:schemeClr val="tx2"/>
                  </a:solidFill>
                  <a:latin typeface="+mj-lt"/>
                  <a:ea typeface="+mj-ea"/>
                  <a:cs typeface="+mj-cs"/>
                </a:rPr>
                <a:t>1.</a:t>
              </a:r>
            </a:p>
          </p:txBody>
        </p:sp>
      </p:grpSp>
      <p:grpSp>
        <p:nvGrpSpPr>
          <p:cNvPr id="3" name="Group 2"/>
          <p:cNvGrpSpPr>
            <a:grpSpLocks/>
          </p:cNvGrpSpPr>
          <p:nvPr/>
        </p:nvGrpSpPr>
        <p:grpSpPr bwMode="auto">
          <a:xfrm>
            <a:off x="1676400" y="1627189"/>
            <a:ext cx="8616950" cy="1033462"/>
            <a:chOff x="152400" y="1627153"/>
            <a:chExt cx="8616950" cy="1034207"/>
          </a:xfrm>
        </p:grpSpPr>
        <p:sp>
          <p:nvSpPr>
            <p:cNvPr id="22542" name="TextBox 7"/>
            <p:cNvSpPr txBox="1">
              <a:spLocks noChangeArrowheads="1"/>
            </p:cNvSpPr>
            <p:nvPr/>
          </p:nvSpPr>
          <p:spPr bwMode="auto">
            <a:xfrm>
              <a:off x="5181600" y="1824037"/>
              <a:ext cx="358775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900">
                  <a:solidFill>
                    <a:srgbClr val="800000"/>
                  </a:solidFill>
                </a:rPr>
                <a:t>Does not contain </a:t>
              </a:r>
              <a:r>
                <a:rPr lang="en-US" sz="2900" i="1">
                  <a:solidFill>
                    <a:srgbClr val="800000"/>
                  </a:solidFill>
                  <a:latin typeface="Times New Roman" panose="02020603050405020304" pitchFamily="18" charset="0"/>
                  <a:cs typeface="Times New Roman" panose="02020603050405020304" pitchFamily="18" charset="0"/>
                </a:rPr>
                <a:t>v</a:t>
              </a:r>
              <a:r>
                <a:rPr lang="en-US" sz="2900" baseline="-25000">
                  <a:solidFill>
                    <a:srgbClr val="800000"/>
                  </a:solidFill>
                  <a:latin typeface="Times New Roman" panose="02020603050405020304" pitchFamily="18" charset="0"/>
                  <a:cs typeface="Times New Roman" panose="02020603050405020304" pitchFamily="18" charset="0"/>
                </a:rPr>
                <a:t>f </a:t>
              </a:r>
              <a:r>
                <a:rPr lang="en-US" sz="2900">
                  <a:solidFill>
                    <a:srgbClr val="800000"/>
                  </a:solidFill>
                </a:rPr>
                <a:t>!</a:t>
              </a:r>
            </a:p>
          </p:txBody>
        </p:sp>
        <p:graphicFrame>
          <p:nvGraphicFramePr>
            <p:cNvPr id="22543" name="Object 4"/>
            <p:cNvGraphicFramePr>
              <a:graphicFrameLocks noChangeAspect="1"/>
            </p:cNvGraphicFramePr>
            <p:nvPr>
              <p:extLst>
                <p:ext uri="{D42A27DB-BD31-4B8C-83A1-F6EECF244321}">
                  <p14:modId xmlns:p14="http://schemas.microsoft.com/office/powerpoint/2010/main" val="841228745"/>
                </p:ext>
              </p:extLst>
            </p:nvPr>
          </p:nvGraphicFramePr>
          <p:xfrm>
            <a:off x="755650" y="1627153"/>
            <a:ext cx="3876675" cy="1034207"/>
          </p:xfrm>
          <a:graphic>
            <a:graphicData uri="http://schemas.openxmlformats.org/presentationml/2006/ole">
              <mc:AlternateContent xmlns:mc="http://schemas.openxmlformats.org/markup-compatibility/2006">
                <mc:Choice xmlns:v="urn:schemas-microsoft-com:vml" Requires="v">
                  <p:oleObj spid="_x0000_s22814" name="Equation" r:id="rId5" imgW="1473120" imgH="393480" progId="Equation.3">
                    <p:embed/>
                  </p:oleObj>
                </mc:Choice>
                <mc:Fallback>
                  <p:oleObj name="Equation" r:id="rId5" imgW="1473120" imgH="393480" progId="Equation.3">
                    <p:embed/>
                    <p:pic>
                      <p:nvPicPr>
                        <p:cNvPr id="0" name="Picture 28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1627153"/>
                          <a:ext cx="3876675" cy="10342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txBox="1">
              <a:spLocks noChangeArrowheads="1"/>
            </p:cNvSpPr>
            <p:nvPr/>
          </p:nvSpPr>
          <p:spPr bwMode="auto">
            <a:xfrm>
              <a:off x="152400" y="1752655"/>
              <a:ext cx="533400" cy="533785"/>
            </a:xfrm>
            <a:prstGeom prst="rect">
              <a:avLst/>
            </a:prstGeom>
            <a:noFill/>
            <a:ln w="9525">
              <a:noFill/>
              <a:miter lim="800000"/>
              <a:headEnd/>
              <a:tailEnd/>
            </a:ln>
          </p:spPr>
          <p:txBody>
            <a:bodyPr anchor="ctr"/>
            <a:lstStyle/>
            <a:p>
              <a:pPr algn="ctr">
                <a:defRPr/>
              </a:pPr>
              <a:r>
                <a:rPr lang="en-US" sz="3200" b="1" kern="0" dirty="0">
                  <a:solidFill>
                    <a:schemeClr val="tx2"/>
                  </a:solidFill>
                  <a:latin typeface="+mj-lt"/>
                  <a:ea typeface="+mj-ea"/>
                  <a:cs typeface="+mj-cs"/>
                </a:rPr>
                <a:t>2.</a:t>
              </a:r>
            </a:p>
          </p:txBody>
        </p:sp>
      </p:grpSp>
      <p:grpSp>
        <p:nvGrpSpPr>
          <p:cNvPr id="4" name="Group 3"/>
          <p:cNvGrpSpPr>
            <a:grpSpLocks/>
          </p:cNvGrpSpPr>
          <p:nvPr/>
        </p:nvGrpSpPr>
        <p:grpSpPr bwMode="auto">
          <a:xfrm>
            <a:off x="1676400" y="2895601"/>
            <a:ext cx="8447088" cy="727074"/>
            <a:chOff x="152400" y="2895600"/>
            <a:chExt cx="8447087" cy="727831"/>
          </a:xfrm>
        </p:grpSpPr>
        <p:sp>
          <p:nvSpPr>
            <p:cNvPr id="22539" name="TextBox 6"/>
            <p:cNvSpPr txBox="1">
              <a:spLocks noChangeArrowheads="1"/>
            </p:cNvSpPr>
            <p:nvPr/>
          </p:nvSpPr>
          <p:spPr bwMode="auto">
            <a:xfrm>
              <a:off x="4953000" y="2971800"/>
              <a:ext cx="3646487"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900">
                  <a:solidFill>
                    <a:srgbClr val="800000"/>
                  </a:solidFill>
                </a:rPr>
                <a:t>Does not contain </a:t>
              </a:r>
              <a:r>
                <a:rPr lang="en-US" sz="2900">
                  <a:solidFill>
                    <a:srgbClr val="800000"/>
                  </a:solidFill>
                  <a:latin typeface="Symbol" panose="05050102010706020507" pitchFamily="18" charset="2"/>
                </a:rPr>
                <a:t>D</a:t>
              </a:r>
              <a:r>
                <a:rPr lang="en-US" sz="2900" i="1">
                  <a:solidFill>
                    <a:srgbClr val="800000"/>
                  </a:solidFill>
                  <a:latin typeface="Times New Roman" panose="02020603050405020304" pitchFamily="18" charset="0"/>
                  <a:cs typeface="Times New Roman" panose="02020603050405020304" pitchFamily="18" charset="0"/>
                </a:rPr>
                <a:t>t </a:t>
              </a:r>
              <a:r>
                <a:rPr lang="en-US" sz="2900">
                  <a:solidFill>
                    <a:srgbClr val="800000"/>
                  </a:solidFill>
                </a:rPr>
                <a:t>!</a:t>
              </a:r>
            </a:p>
          </p:txBody>
        </p:sp>
        <p:graphicFrame>
          <p:nvGraphicFramePr>
            <p:cNvPr id="22540" name="Object 5"/>
            <p:cNvGraphicFramePr>
              <a:graphicFrameLocks noChangeAspect="1"/>
            </p:cNvGraphicFramePr>
            <p:nvPr>
              <p:extLst>
                <p:ext uri="{D42A27DB-BD31-4B8C-83A1-F6EECF244321}">
                  <p14:modId xmlns:p14="http://schemas.microsoft.com/office/powerpoint/2010/main" val="414799926"/>
                </p:ext>
              </p:extLst>
            </p:nvPr>
          </p:nvGraphicFramePr>
          <p:xfrm>
            <a:off x="766763" y="2935328"/>
            <a:ext cx="3765550" cy="688103"/>
          </p:xfrm>
          <a:graphic>
            <a:graphicData uri="http://schemas.openxmlformats.org/presentationml/2006/ole">
              <mc:AlternateContent xmlns:mc="http://schemas.openxmlformats.org/markup-compatibility/2006">
                <mc:Choice xmlns:v="urn:schemas-microsoft-com:vml" Requires="v">
                  <p:oleObj spid="_x0000_s22815" name="Equation" r:id="rId7" imgW="1320480" imgH="241200" progId="Equation.3">
                    <p:embed/>
                  </p:oleObj>
                </mc:Choice>
                <mc:Fallback>
                  <p:oleObj name="Equation" r:id="rId7" imgW="1320480" imgH="241200" progId="Equation.3">
                    <p:embed/>
                    <p:pic>
                      <p:nvPicPr>
                        <p:cNvPr id="0" name="Picture 28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6763" y="2935328"/>
                          <a:ext cx="3765550" cy="6881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2"/>
            <p:cNvSpPr txBox="1">
              <a:spLocks noChangeArrowheads="1"/>
            </p:cNvSpPr>
            <p:nvPr/>
          </p:nvSpPr>
          <p:spPr bwMode="auto">
            <a:xfrm>
              <a:off x="152400" y="2895600"/>
              <a:ext cx="533400" cy="533955"/>
            </a:xfrm>
            <a:prstGeom prst="rect">
              <a:avLst/>
            </a:prstGeom>
            <a:noFill/>
            <a:ln w="9525">
              <a:noFill/>
              <a:miter lim="800000"/>
              <a:headEnd/>
              <a:tailEnd/>
            </a:ln>
          </p:spPr>
          <p:txBody>
            <a:bodyPr anchor="ctr"/>
            <a:lstStyle/>
            <a:p>
              <a:pPr algn="ctr">
                <a:defRPr/>
              </a:pPr>
              <a:r>
                <a:rPr lang="en-US" sz="3200" b="1" kern="0" dirty="0">
                  <a:solidFill>
                    <a:schemeClr val="tx2"/>
                  </a:solidFill>
                  <a:latin typeface="+mj-lt"/>
                  <a:ea typeface="+mj-ea"/>
                  <a:cs typeface="+mj-cs"/>
                </a:rPr>
                <a:t>3.</a:t>
              </a:r>
            </a:p>
          </p:txBody>
        </p:sp>
      </p:grpSp>
      <p:grpSp>
        <p:nvGrpSpPr>
          <p:cNvPr id="5" name="Group 4"/>
          <p:cNvGrpSpPr>
            <a:grpSpLocks/>
          </p:cNvGrpSpPr>
          <p:nvPr/>
        </p:nvGrpSpPr>
        <p:grpSpPr bwMode="auto">
          <a:xfrm>
            <a:off x="1676401" y="3913188"/>
            <a:ext cx="8697913" cy="1119187"/>
            <a:chOff x="152400" y="3913187"/>
            <a:chExt cx="8698085" cy="1119187"/>
          </a:xfrm>
        </p:grpSpPr>
        <p:graphicFrame>
          <p:nvGraphicFramePr>
            <p:cNvPr id="22536" name="Object 6"/>
            <p:cNvGraphicFramePr>
              <a:graphicFrameLocks noChangeAspect="1"/>
            </p:cNvGraphicFramePr>
            <p:nvPr>
              <p:extLst>
                <p:ext uri="{D42A27DB-BD31-4B8C-83A1-F6EECF244321}">
                  <p14:modId xmlns:p14="http://schemas.microsoft.com/office/powerpoint/2010/main" val="3305248318"/>
                </p:ext>
              </p:extLst>
            </p:nvPr>
          </p:nvGraphicFramePr>
          <p:xfrm>
            <a:off x="739786" y="3913187"/>
            <a:ext cx="3295715" cy="1119187"/>
          </p:xfrm>
          <a:graphic>
            <a:graphicData uri="http://schemas.openxmlformats.org/presentationml/2006/ole">
              <mc:AlternateContent xmlns:mc="http://schemas.openxmlformats.org/markup-compatibility/2006">
                <mc:Choice xmlns:v="urn:schemas-microsoft-com:vml" Requires="v">
                  <p:oleObj spid="_x0000_s22816" name="Equation" r:id="rId9" imgW="1269720" imgH="431640" progId="Equation.3">
                    <p:embed/>
                  </p:oleObj>
                </mc:Choice>
                <mc:Fallback>
                  <p:oleObj name="Equation" r:id="rId9" imgW="1269720" imgH="431640" progId="Equation.3">
                    <p:embed/>
                    <p:pic>
                      <p:nvPicPr>
                        <p:cNvPr id="0" name="Picture 28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9786" y="3913187"/>
                          <a:ext cx="3295715" cy="1119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37" name="TextBox 12"/>
            <p:cNvSpPr txBox="1">
              <a:spLocks noChangeArrowheads="1"/>
            </p:cNvSpPr>
            <p:nvPr/>
          </p:nvSpPr>
          <p:spPr bwMode="auto">
            <a:xfrm>
              <a:off x="4354685" y="3973464"/>
              <a:ext cx="44958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900">
                  <a:solidFill>
                    <a:srgbClr val="800000"/>
                  </a:solidFill>
                </a:rPr>
                <a:t>Does not contain </a:t>
              </a:r>
              <a:r>
                <a:rPr lang="en-US" sz="2900" i="1">
                  <a:solidFill>
                    <a:srgbClr val="800000"/>
                  </a:solidFill>
                  <a:latin typeface="Times New Roman" panose="02020603050405020304" pitchFamily="18" charset="0"/>
                  <a:cs typeface="Times New Roman" panose="02020603050405020304" pitchFamily="18" charset="0"/>
                </a:rPr>
                <a:t>a </a:t>
              </a:r>
              <a:r>
                <a:rPr lang="en-US" sz="2900">
                  <a:solidFill>
                    <a:srgbClr val="800000"/>
                  </a:solidFill>
                </a:rPr>
                <a:t>! (but you know it’s constant)</a:t>
              </a:r>
            </a:p>
          </p:txBody>
        </p:sp>
        <p:sp>
          <p:nvSpPr>
            <p:cNvPr id="17" name="Rectangle 2"/>
            <p:cNvSpPr txBox="1">
              <a:spLocks noChangeArrowheads="1"/>
            </p:cNvSpPr>
            <p:nvPr/>
          </p:nvSpPr>
          <p:spPr bwMode="auto">
            <a:xfrm>
              <a:off x="152400" y="4114800"/>
              <a:ext cx="533411" cy="533400"/>
            </a:xfrm>
            <a:prstGeom prst="rect">
              <a:avLst/>
            </a:prstGeom>
            <a:noFill/>
            <a:ln w="9525">
              <a:noFill/>
              <a:miter lim="800000"/>
              <a:headEnd/>
              <a:tailEnd/>
            </a:ln>
          </p:spPr>
          <p:txBody>
            <a:bodyPr anchor="ctr"/>
            <a:lstStyle/>
            <a:p>
              <a:pPr algn="ctr">
                <a:defRPr/>
              </a:pPr>
              <a:r>
                <a:rPr lang="en-US" sz="3200" b="1" kern="0" dirty="0">
                  <a:solidFill>
                    <a:schemeClr val="tx2"/>
                  </a:solidFill>
                  <a:latin typeface="+mj-lt"/>
                  <a:ea typeface="+mj-ea"/>
                  <a:cs typeface="+mj-cs"/>
                </a:rPr>
                <a:t>4.</a:t>
              </a:r>
            </a:p>
          </p:txBody>
        </p:sp>
      </p:grpSp>
      <mc:AlternateContent xmlns:mc="http://schemas.openxmlformats.org/markup-compatibility/2006">
        <mc:Choice xmlns:p14="http://schemas.microsoft.com/office/powerpoint/2010/main" Requires="p14">
          <p:contentPart p14:bwMode="auto" r:id="rId11">
            <p14:nvContentPartPr>
              <p14:cNvPr id="22812" name="Ink 284"/>
              <p14:cNvContentPartPr>
                <a14:cpLocks xmlns:a14="http://schemas.microsoft.com/office/drawing/2010/main" noRot="1" noChangeAspect="1" noEditPoints="1" noChangeArrowheads="1" noChangeShapeType="1"/>
              </p14:cNvContentPartPr>
              <p14:nvPr/>
            </p14:nvContentPartPr>
            <p14:xfrm>
              <a:off x="6815138" y="3514725"/>
              <a:ext cx="3236912" cy="77788"/>
            </p14:xfrm>
          </p:contentPart>
        </mc:Choice>
        <mc:Fallback>
          <p:pic>
            <p:nvPicPr>
              <p:cNvPr id="22812" name="Ink 284"/>
              <p:cNvPicPr>
                <a:picLocks noRot="1" noChangeAspect="1" noEditPoints="1" noChangeArrowheads="1" noChangeShapeType="1"/>
              </p:cNvPicPr>
              <p:nvPr/>
            </p:nvPicPr>
            <p:blipFill>
              <a:blip r:embed="rId12"/>
              <a:stretch>
                <a:fillRect/>
              </a:stretch>
            </p:blipFill>
            <p:spPr>
              <a:xfrm>
                <a:off x="6808658" y="3508151"/>
                <a:ext cx="3249873" cy="90935"/>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449" y="178934"/>
            <a:ext cx="5638800" cy="563562"/>
          </a:xfrm>
        </p:spPr>
        <p:txBody>
          <a:bodyPr/>
          <a:lstStyle/>
          <a:p>
            <a:pPr algn="l"/>
            <a:r>
              <a:rPr lang="en-CA" sz="2800" dirty="0" smtClean="0"/>
              <a:t>Example.</a:t>
            </a:r>
            <a:endParaRPr lang="en-CA" sz="2800" dirty="0"/>
          </a:p>
        </p:txBody>
      </p:sp>
      <p:sp>
        <p:nvSpPr>
          <p:cNvPr id="9" name="TextBox 8"/>
          <p:cNvSpPr txBox="1"/>
          <p:nvPr/>
        </p:nvSpPr>
        <p:spPr>
          <a:xfrm>
            <a:off x="76200" y="742496"/>
            <a:ext cx="5928722" cy="1938992"/>
          </a:xfrm>
          <a:prstGeom prst="rect">
            <a:avLst/>
          </a:prstGeom>
          <a:noFill/>
        </p:spPr>
        <p:txBody>
          <a:bodyPr wrap="square" rtlCol="0">
            <a:spAutoFit/>
          </a:bodyPr>
          <a:lstStyle/>
          <a:p>
            <a:pPr marL="342900" indent="-342900">
              <a:buFont typeface="Arial" panose="020B0604020202020204" pitchFamily="34" charset="0"/>
              <a:buChar char="•"/>
            </a:pPr>
            <a:r>
              <a:rPr lang="en-CA" sz="2400" dirty="0" smtClean="0"/>
              <a:t>You are traveling at 30 m/s, and suddenly hit the brakes.</a:t>
            </a:r>
          </a:p>
          <a:p>
            <a:pPr marL="342900" indent="-342900">
              <a:buFont typeface="Arial" panose="020B0604020202020204" pitchFamily="34" charset="0"/>
              <a:buChar char="•"/>
            </a:pPr>
            <a:r>
              <a:rPr lang="en-CA" sz="2400" dirty="0" smtClean="0"/>
              <a:t>Your maximum acceleration is 10 m/s</a:t>
            </a:r>
            <a:r>
              <a:rPr lang="en-CA" sz="2400" baseline="30000" dirty="0" smtClean="0"/>
              <a:t>2</a:t>
            </a:r>
            <a:r>
              <a:rPr lang="en-CA" sz="2400" dirty="0" smtClean="0"/>
              <a:t>. </a:t>
            </a:r>
          </a:p>
          <a:p>
            <a:pPr marL="342900" indent="-342900">
              <a:buFont typeface="Arial" panose="020B0604020202020204" pitchFamily="34" charset="0"/>
              <a:buChar char="•"/>
            </a:pPr>
            <a:r>
              <a:rPr lang="en-CA" sz="2400" dirty="0" smtClean="0"/>
              <a:t>What is your minimum stopping distance?</a:t>
            </a:r>
            <a:endParaRPr lang="en-CA" sz="2400" dirty="0"/>
          </a:p>
        </p:txBody>
      </p:sp>
      <p:cxnSp>
        <p:nvCxnSpPr>
          <p:cNvPr id="11" name="Straight Connector 10"/>
          <p:cNvCxnSpPr/>
          <p:nvPr/>
        </p:nvCxnSpPr>
        <p:spPr>
          <a:xfrm flipV="1">
            <a:off x="6019800" y="178934"/>
            <a:ext cx="0" cy="6526666"/>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2">
            <p14:nvContentPartPr>
              <p14:cNvPr id="78850" name="Ink 2"/>
              <p14:cNvContentPartPr>
                <a14:cpLocks xmlns:a14="http://schemas.microsoft.com/office/drawing/2010/main" noRot="1" noChangeAspect="1" noEditPoints="1" noChangeArrowheads="1" noChangeShapeType="1"/>
              </p14:cNvContentPartPr>
              <p14:nvPr/>
            </p14:nvContentPartPr>
            <p14:xfrm>
              <a:off x="1212850" y="2193925"/>
              <a:ext cx="2205038" cy="852488"/>
            </p14:xfrm>
          </p:contentPart>
        </mc:Choice>
        <mc:Fallback>
          <p:pic>
            <p:nvPicPr>
              <p:cNvPr id="78850" name="Ink 2"/>
              <p:cNvPicPr>
                <a:picLocks noRot="1" noChangeAspect="1" noEditPoints="1" noChangeArrowheads="1" noChangeShapeType="1"/>
              </p:cNvPicPr>
              <p:nvPr/>
            </p:nvPicPr>
            <p:blipFill>
              <a:blip r:embed="rId3"/>
              <a:stretch>
                <a:fillRect/>
              </a:stretch>
            </p:blipFill>
            <p:spPr>
              <a:xfrm>
                <a:off x="1206370" y="2187445"/>
                <a:ext cx="2217998" cy="865448"/>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8851" name="Ink 3"/>
              <p14:cNvContentPartPr>
                <a14:cpLocks xmlns:a14="http://schemas.microsoft.com/office/drawing/2010/main" noRot="1" noChangeAspect="1" noEditPoints="1" noChangeArrowheads="1" noChangeShapeType="1"/>
              </p14:cNvContentPartPr>
              <p14:nvPr/>
            </p14:nvContentPartPr>
            <p14:xfrm>
              <a:off x="4881563" y="2268538"/>
              <a:ext cx="357187" cy="284162"/>
            </p14:xfrm>
          </p:contentPart>
        </mc:Choice>
        <mc:Fallback>
          <p:pic>
            <p:nvPicPr>
              <p:cNvPr id="78851" name="Ink 3"/>
              <p:cNvPicPr>
                <a:picLocks noRot="1" noChangeAspect="1" noEditPoints="1" noChangeArrowheads="1" noChangeShapeType="1"/>
              </p:cNvPicPr>
              <p:nvPr/>
            </p:nvPicPr>
            <p:blipFill>
              <a:blip r:embed="rId5"/>
              <a:stretch>
                <a:fillRect/>
              </a:stretch>
            </p:blipFill>
            <p:spPr>
              <a:xfrm>
                <a:off x="4875082" y="2262055"/>
                <a:ext cx="370149" cy="297128"/>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8852" name="Ink 4"/>
              <p14:cNvContentPartPr>
                <a14:cpLocks xmlns:a14="http://schemas.microsoft.com/office/drawing/2010/main" noRot="1" noChangeAspect="1" noEditPoints="1" noChangeArrowheads="1" noChangeShapeType="1"/>
              </p14:cNvContentPartPr>
              <p14:nvPr/>
            </p14:nvContentPartPr>
            <p14:xfrm>
              <a:off x="5438775" y="2244725"/>
              <a:ext cx="384175" cy="195263"/>
            </p14:xfrm>
          </p:contentPart>
        </mc:Choice>
        <mc:Fallback>
          <p:pic>
            <p:nvPicPr>
              <p:cNvPr id="78852" name="Ink 4"/>
              <p:cNvPicPr>
                <a:picLocks noRot="1" noChangeAspect="1" noEditPoints="1" noChangeArrowheads="1" noChangeShapeType="1"/>
              </p:cNvPicPr>
              <p:nvPr/>
            </p:nvPicPr>
            <p:blipFill>
              <a:blip r:embed="rId7"/>
              <a:stretch>
                <a:fillRect/>
              </a:stretch>
            </p:blipFill>
            <p:spPr>
              <a:xfrm>
                <a:off x="5432294" y="2238264"/>
                <a:ext cx="397137" cy="208185"/>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8853" name="Ink 5"/>
              <p14:cNvContentPartPr>
                <a14:cpLocks xmlns:a14="http://schemas.microsoft.com/office/drawing/2010/main" noRot="1" noChangeAspect="1" noEditPoints="1" noChangeArrowheads="1" noChangeShapeType="1"/>
              </p14:cNvContentPartPr>
              <p14:nvPr/>
            </p14:nvContentPartPr>
            <p14:xfrm>
              <a:off x="5145088" y="2647950"/>
              <a:ext cx="161925" cy="298450"/>
            </p14:xfrm>
          </p:contentPart>
        </mc:Choice>
        <mc:Fallback>
          <p:pic>
            <p:nvPicPr>
              <p:cNvPr id="78853" name="Ink 5"/>
              <p:cNvPicPr>
                <a:picLocks noRot="1" noChangeAspect="1" noEditPoints="1" noChangeArrowheads="1" noChangeShapeType="1"/>
              </p:cNvPicPr>
              <p:nvPr/>
            </p:nvPicPr>
            <p:blipFill>
              <a:blip r:embed="rId9"/>
              <a:stretch>
                <a:fillRect/>
              </a:stretch>
            </p:blipFill>
            <p:spPr>
              <a:xfrm>
                <a:off x="5138611" y="2641454"/>
                <a:ext cx="174879" cy="311442"/>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8854" name="Ink 6"/>
              <p14:cNvContentPartPr>
                <a14:cpLocks xmlns:a14="http://schemas.microsoft.com/office/drawing/2010/main" noRot="1" noChangeAspect="1" noEditPoints="1" noChangeArrowheads="1" noChangeShapeType="1"/>
              </p14:cNvContentPartPr>
              <p14:nvPr/>
            </p14:nvContentPartPr>
            <p14:xfrm>
              <a:off x="3933825" y="2220913"/>
              <a:ext cx="349250" cy="22225"/>
            </p14:xfrm>
          </p:contentPart>
        </mc:Choice>
        <mc:Fallback>
          <p:pic>
            <p:nvPicPr>
              <p:cNvPr id="78854" name="Ink 6"/>
              <p:cNvPicPr>
                <a:picLocks noRot="1" noChangeAspect="1" noEditPoints="1" noChangeArrowheads="1" noChangeShapeType="1"/>
              </p:cNvPicPr>
              <p:nvPr/>
            </p:nvPicPr>
            <p:blipFill>
              <a:blip r:embed="rId11"/>
              <a:stretch>
                <a:fillRect/>
              </a:stretch>
            </p:blipFill>
            <p:spPr>
              <a:xfrm>
                <a:off x="3927344" y="2214461"/>
                <a:ext cx="362212" cy="3513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8855" name="Ink 7"/>
              <p14:cNvContentPartPr>
                <a14:cpLocks xmlns:a14="http://schemas.microsoft.com/office/drawing/2010/main" noRot="1" noChangeAspect="1" noEditPoints="1" noChangeArrowheads="1" noChangeShapeType="1"/>
              </p14:cNvContentPartPr>
              <p14:nvPr/>
            </p14:nvContentPartPr>
            <p14:xfrm>
              <a:off x="2944813" y="3241675"/>
              <a:ext cx="2636837" cy="609600"/>
            </p14:xfrm>
          </p:contentPart>
        </mc:Choice>
        <mc:Fallback>
          <p:pic>
            <p:nvPicPr>
              <p:cNvPr id="78855" name="Ink 7"/>
              <p:cNvPicPr>
                <a:picLocks noRot="1" noChangeAspect="1" noEditPoints="1" noChangeArrowheads="1" noChangeShapeType="1"/>
              </p:cNvPicPr>
              <p:nvPr/>
            </p:nvPicPr>
            <p:blipFill>
              <a:blip r:embed="rId13"/>
              <a:stretch>
                <a:fillRect/>
              </a:stretch>
            </p:blipFill>
            <p:spPr>
              <a:xfrm>
                <a:off x="2938333" y="3235194"/>
                <a:ext cx="2649796" cy="622563"/>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8856" name="Ink 8"/>
              <p14:cNvContentPartPr>
                <a14:cpLocks xmlns:a14="http://schemas.microsoft.com/office/drawing/2010/main" noRot="1" noChangeAspect="1" noEditPoints="1" noChangeArrowheads="1" noChangeShapeType="1"/>
              </p14:cNvContentPartPr>
              <p14:nvPr/>
            </p14:nvContentPartPr>
            <p14:xfrm>
              <a:off x="1627188" y="3805238"/>
              <a:ext cx="766762" cy="358775"/>
            </p14:xfrm>
          </p:contentPart>
        </mc:Choice>
        <mc:Fallback>
          <p:pic>
            <p:nvPicPr>
              <p:cNvPr id="78856" name="Ink 8"/>
              <p:cNvPicPr>
                <a:picLocks noRot="1" noChangeAspect="1" noEditPoints="1" noChangeArrowheads="1" noChangeShapeType="1"/>
              </p:cNvPicPr>
              <p:nvPr/>
            </p:nvPicPr>
            <p:blipFill>
              <a:blip r:embed="rId15"/>
              <a:stretch>
                <a:fillRect/>
              </a:stretch>
            </p:blipFill>
            <p:spPr>
              <a:xfrm>
                <a:off x="1620708" y="3798761"/>
                <a:ext cx="779721" cy="37173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78857" name="Ink 9"/>
              <p14:cNvContentPartPr>
                <a14:cpLocks xmlns:a14="http://schemas.microsoft.com/office/drawing/2010/main" noRot="1" noChangeAspect="1" noEditPoints="1" noChangeArrowheads="1" noChangeShapeType="1"/>
              </p14:cNvContentPartPr>
              <p14:nvPr/>
            </p14:nvContentPartPr>
            <p14:xfrm>
              <a:off x="2782888" y="3959225"/>
              <a:ext cx="428625" cy="201613"/>
            </p14:xfrm>
          </p:contentPart>
        </mc:Choice>
        <mc:Fallback>
          <p:pic>
            <p:nvPicPr>
              <p:cNvPr id="78857" name="Ink 9"/>
              <p:cNvPicPr>
                <a:picLocks noRot="1" noChangeAspect="1" noEditPoints="1" noChangeArrowheads="1" noChangeShapeType="1"/>
              </p:cNvPicPr>
              <p:nvPr/>
            </p:nvPicPr>
            <p:blipFill>
              <a:blip r:embed="rId17"/>
              <a:stretch>
                <a:fillRect/>
              </a:stretch>
            </p:blipFill>
            <p:spPr>
              <a:xfrm>
                <a:off x="2776405" y="3952756"/>
                <a:ext cx="441592" cy="214551"/>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78858" name="Ink 10"/>
              <p14:cNvContentPartPr>
                <a14:cpLocks xmlns:a14="http://schemas.microsoft.com/office/drawing/2010/main" noRot="1" noChangeAspect="1" noEditPoints="1" noChangeArrowheads="1" noChangeShapeType="1"/>
              </p14:cNvContentPartPr>
              <p14:nvPr/>
            </p14:nvContentPartPr>
            <p14:xfrm>
              <a:off x="3335338" y="4083050"/>
              <a:ext cx="12700" cy="65088"/>
            </p14:xfrm>
          </p:contentPart>
        </mc:Choice>
        <mc:Fallback>
          <p:pic>
            <p:nvPicPr>
              <p:cNvPr id="78858" name="Ink 10"/>
              <p:cNvPicPr>
                <a:picLocks noRot="1" noChangeAspect="1" noEditPoints="1" noChangeArrowheads="1" noChangeShapeType="1"/>
              </p:cNvPicPr>
              <p:nvPr/>
            </p:nvPicPr>
            <p:blipFill>
              <a:blip r:embed="rId19"/>
              <a:stretch>
                <a:fillRect/>
              </a:stretch>
            </p:blipFill>
            <p:spPr>
              <a:xfrm>
                <a:off x="3328807" y="4076577"/>
                <a:ext cx="25763" cy="78034"/>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78859" name="Ink 11"/>
              <p14:cNvContentPartPr>
                <a14:cpLocks xmlns:a14="http://schemas.microsoft.com/office/drawing/2010/main" noRot="1" noChangeAspect="1" noEditPoints="1" noChangeArrowheads="1" noChangeShapeType="1"/>
              </p14:cNvContentPartPr>
              <p14:nvPr/>
            </p14:nvContentPartPr>
            <p14:xfrm>
              <a:off x="847725" y="4397375"/>
              <a:ext cx="327025" cy="458788"/>
            </p14:xfrm>
          </p:contentPart>
        </mc:Choice>
        <mc:Fallback>
          <p:pic>
            <p:nvPicPr>
              <p:cNvPr id="78859" name="Ink 11"/>
              <p:cNvPicPr>
                <a:picLocks noRot="1" noChangeAspect="1" noEditPoints="1" noChangeArrowheads="1" noChangeShapeType="1"/>
              </p:cNvPicPr>
              <p:nvPr/>
            </p:nvPicPr>
            <p:blipFill>
              <a:blip r:embed="rId21"/>
              <a:stretch>
                <a:fillRect/>
              </a:stretch>
            </p:blipFill>
            <p:spPr>
              <a:xfrm>
                <a:off x="841242" y="4390893"/>
                <a:ext cx="339991" cy="471752"/>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78860" name="Ink 12"/>
              <p14:cNvContentPartPr>
                <a14:cpLocks xmlns:a14="http://schemas.microsoft.com/office/drawing/2010/main" noRot="1" noChangeAspect="1" noEditPoints="1" noChangeArrowheads="1" noChangeShapeType="1"/>
              </p14:cNvContentPartPr>
              <p14:nvPr/>
            </p14:nvContentPartPr>
            <p14:xfrm>
              <a:off x="1366838" y="4473575"/>
              <a:ext cx="639762" cy="339725"/>
            </p14:xfrm>
          </p:contentPart>
        </mc:Choice>
        <mc:Fallback>
          <p:pic>
            <p:nvPicPr>
              <p:cNvPr id="78860" name="Ink 12"/>
              <p:cNvPicPr>
                <a:picLocks noRot="1" noChangeAspect="1" noEditPoints="1" noChangeArrowheads="1" noChangeShapeType="1"/>
              </p:cNvPicPr>
              <p:nvPr/>
            </p:nvPicPr>
            <p:blipFill>
              <a:blip r:embed="rId23"/>
              <a:stretch>
                <a:fillRect/>
              </a:stretch>
            </p:blipFill>
            <p:spPr>
              <a:xfrm>
                <a:off x="1360358" y="4467097"/>
                <a:ext cx="652723" cy="352681"/>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78861" name="Ink 13"/>
              <p14:cNvContentPartPr>
                <a14:cpLocks xmlns:a14="http://schemas.microsoft.com/office/drawing/2010/main" noRot="1" noChangeAspect="1" noEditPoints="1" noChangeArrowheads="1" noChangeShapeType="1"/>
              </p14:cNvContentPartPr>
              <p14:nvPr/>
            </p14:nvContentPartPr>
            <p14:xfrm>
              <a:off x="2382838" y="4548188"/>
              <a:ext cx="703262" cy="230187"/>
            </p14:xfrm>
          </p:contentPart>
        </mc:Choice>
        <mc:Fallback>
          <p:pic>
            <p:nvPicPr>
              <p:cNvPr id="78861" name="Ink 13"/>
              <p:cNvPicPr>
                <a:picLocks noRot="1" noChangeAspect="1" noEditPoints="1" noChangeArrowheads="1" noChangeShapeType="1"/>
              </p:cNvPicPr>
              <p:nvPr/>
            </p:nvPicPr>
            <p:blipFill>
              <a:blip r:embed="rId25"/>
              <a:stretch>
                <a:fillRect/>
              </a:stretch>
            </p:blipFill>
            <p:spPr>
              <a:xfrm>
                <a:off x="2376360" y="4541694"/>
                <a:ext cx="716219" cy="243176"/>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78862" name="Ink 14"/>
              <p14:cNvContentPartPr>
                <a14:cpLocks xmlns:a14="http://schemas.microsoft.com/office/drawing/2010/main" noRot="1" noChangeAspect="1" noEditPoints="1" noChangeArrowheads="1" noChangeShapeType="1"/>
              </p14:cNvContentPartPr>
              <p14:nvPr/>
            </p14:nvContentPartPr>
            <p14:xfrm>
              <a:off x="3576638" y="4405313"/>
              <a:ext cx="1074737" cy="320675"/>
            </p14:xfrm>
          </p:contentPart>
        </mc:Choice>
        <mc:Fallback>
          <p:pic>
            <p:nvPicPr>
              <p:cNvPr id="78862" name="Ink 14"/>
              <p:cNvPicPr>
                <a:picLocks noRot="1" noChangeAspect="1" noEditPoints="1" noChangeArrowheads="1" noChangeShapeType="1"/>
              </p:cNvPicPr>
              <p:nvPr/>
            </p:nvPicPr>
            <p:blipFill>
              <a:blip r:embed="rId27"/>
              <a:stretch>
                <a:fillRect/>
              </a:stretch>
            </p:blipFill>
            <p:spPr>
              <a:xfrm>
                <a:off x="3570157" y="4398835"/>
                <a:ext cx="1087699" cy="333632"/>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78863" name="Ink 15"/>
              <p14:cNvContentPartPr>
                <a14:cpLocks xmlns:a14="http://schemas.microsoft.com/office/drawing/2010/main" noRot="1" noChangeAspect="1" noEditPoints="1" noChangeArrowheads="1" noChangeShapeType="1"/>
              </p14:cNvContentPartPr>
              <p14:nvPr/>
            </p14:nvContentPartPr>
            <p14:xfrm>
              <a:off x="4941888" y="4343400"/>
              <a:ext cx="257175" cy="433388"/>
            </p14:xfrm>
          </p:contentPart>
        </mc:Choice>
        <mc:Fallback>
          <p:pic>
            <p:nvPicPr>
              <p:cNvPr id="78863" name="Ink 15"/>
              <p:cNvPicPr>
                <a:picLocks noRot="1" noChangeAspect="1" noEditPoints="1" noChangeArrowheads="1" noChangeShapeType="1"/>
              </p:cNvPicPr>
              <p:nvPr/>
            </p:nvPicPr>
            <p:blipFill>
              <a:blip r:embed="rId29"/>
              <a:stretch>
                <a:fillRect/>
              </a:stretch>
            </p:blipFill>
            <p:spPr>
              <a:xfrm>
                <a:off x="4935405" y="4336905"/>
                <a:ext cx="270142" cy="446379"/>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78864" name="Ink 16"/>
              <p14:cNvContentPartPr>
                <a14:cpLocks xmlns:a14="http://schemas.microsoft.com/office/drawing/2010/main" noRot="1" noChangeAspect="1" noEditPoints="1" noChangeArrowheads="1" noChangeShapeType="1"/>
              </p14:cNvContentPartPr>
              <p14:nvPr/>
            </p14:nvContentPartPr>
            <p14:xfrm>
              <a:off x="5368925" y="4624388"/>
              <a:ext cx="22225" cy="39687"/>
            </p14:xfrm>
          </p:contentPart>
        </mc:Choice>
        <mc:Fallback>
          <p:pic>
            <p:nvPicPr>
              <p:cNvPr id="78864" name="Ink 16"/>
              <p:cNvPicPr>
                <a:picLocks noRot="1" noChangeAspect="1" noEditPoints="1" noChangeArrowheads="1" noChangeShapeType="1"/>
              </p:cNvPicPr>
              <p:nvPr/>
            </p:nvPicPr>
            <p:blipFill>
              <a:blip r:embed="rId31"/>
              <a:stretch>
                <a:fillRect/>
              </a:stretch>
            </p:blipFill>
            <p:spPr>
              <a:xfrm>
                <a:off x="5362473" y="4617894"/>
                <a:ext cx="35130" cy="52675"/>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78865" name="Ink 17"/>
              <p14:cNvContentPartPr>
                <a14:cpLocks xmlns:a14="http://schemas.microsoft.com/office/drawing/2010/main" noRot="1" noChangeAspect="1" noEditPoints="1" noChangeArrowheads="1" noChangeShapeType="1"/>
              </p14:cNvContentPartPr>
              <p14:nvPr/>
            </p14:nvContentPartPr>
            <p14:xfrm>
              <a:off x="492125" y="5149850"/>
              <a:ext cx="768350" cy="422275"/>
            </p14:xfrm>
          </p:contentPart>
        </mc:Choice>
        <mc:Fallback>
          <p:pic>
            <p:nvPicPr>
              <p:cNvPr id="78865" name="Ink 17"/>
              <p:cNvPicPr>
                <a:picLocks noRot="1" noChangeAspect="1" noEditPoints="1" noChangeArrowheads="1" noChangeShapeType="1"/>
              </p:cNvPicPr>
              <p:nvPr/>
            </p:nvPicPr>
            <p:blipFill>
              <a:blip r:embed="rId33"/>
              <a:stretch>
                <a:fillRect/>
              </a:stretch>
            </p:blipFill>
            <p:spPr>
              <a:xfrm>
                <a:off x="485644" y="5143370"/>
                <a:ext cx="781312" cy="435235"/>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78866" name="Ink 18"/>
              <p14:cNvContentPartPr>
                <a14:cpLocks xmlns:a14="http://schemas.microsoft.com/office/drawing/2010/main" noRot="1" noChangeAspect="1" noEditPoints="1" noChangeArrowheads="1" noChangeShapeType="1"/>
              </p14:cNvContentPartPr>
              <p14:nvPr/>
            </p14:nvContentPartPr>
            <p14:xfrm>
              <a:off x="1822450" y="5214938"/>
              <a:ext cx="588963" cy="452437"/>
            </p14:xfrm>
          </p:contentPart>
        </mc:Choice>
        <mc:Fallback>
          <p:pic>
            <p:nvPicPr>
              <p:cNvPr id="78866" name="Ink 18"/>
              <p:cNvPicPr>
                <a:picLocks noRot="1" noChangeAspect="1" noEditPoints="1" noChangeArrowheads="1" noChangeShapeType="1"/>
              </p:cNvPicPr>
              <p:nvPr/>
            </p:nvPicPr>
            <p:blipFill>
              <a:blip r:embed="rId35"/>
              <a:stretch>
                <a:fillRect/>
              </a:stretch>
            </p:blipFill>
            <p:spPr>
              <a:xfrm>
                <a:off x="1815970" y="5208454"/>
                <a:ext cx="601923" cy="465405"/>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78867" name="Ink 19"/>
              <p14:cNvContentPartPr>
                <a14:cpLocks xmlns:a14="http://schemas.microsoft.com/office/drawing/2010/main" noRot="1" noChangeAspect="1" noEditPoints="1" noChangeArrowheads="1" noChangeShapeType="1"/>
              </p14:cNvContentPartPr>
              <p14:nvPr/>
            </p14:nvContentPartPr>
            <p14:xfrm>
              <a:off x="2627313" y="5432425"/>
              <a:ext cx="127000" cy="95250"/>
            </p14:xfrm>
          </p:contentPart>
        </mc:Choice>
        <mc:Fallback>
          <p:pic>
            <p:nvPicPr>
              <p:cNvPr id="78867" name="Ink 19"/>
              <p:cNvPicPr>
                <a:picLocks noRot="1" noChangeAspect="1" noEditPoints="1" noChangeArrowheads="1" noChangeShapeType="1"/>
              </p:cNvPicPr>
              <p:nvPr/>
            </p:nvPicPr>
            <p:blipFill>
              <a:blip r:embed="rId37"/>
              <a:stretch>
                <a:fillRect/>
              </a:stretch>
            </p:blipFill>
            <p:spPr>
              <a:xfrm>
                <a:off x="2620837" y="5425955"/>
                <a:ext cx="139952" cy="10819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78868" name="Ink 20"/>
              <p14:cNvContentPartPr>
                <a14:cpLocks xmlns:a14="http://schemas.microsoft.com/office/drawing/2010/main" noRot="1" noChangeAspect="1" noEditPoints="1" noChangeArrowheads="1" noChangeShapeType="1"/>
              </p14:cNvContentPartPr>
              <p14:nvPr/>
            </p14:nvContentPartPr>
            <p14:xfrm>
              <a:off x="3041650" y="5183188"/>
              <a:ext cx="649288" cy="481012"/>
            </p14:xfrm>
          </p:contentPart>
        </mc:Choice>
        <mc:Fallback>
          <p:pic>
            <p:nvPicPr>
              <p:cNvPr id="78868" name="Ink 20"/>
              <p:cNvPicPr>
                <a:picLocks noRot="1" noChangeAspect="1" noEditPoints="1" noChangeArrowheads="1" noChangeShapeType="1"/>
              </p:cNvPicPr>
              <p:nvPr/>
            </p:nvPicPr>
            <p:blipFill>
              <a:blip r:embed="rId39"/>
              <a:stretch>
                <a:fillRect/>
              </a:stretch>
            </p:blipFill>
            <p:spPr>
              <a:xfrm>
                <a:off x="3035168" y="5176707"/>
                <a:ext cx="662252" cy="493973"/>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78869" name="Ink 21"/>
              <p14:cNvContentPartPr>
                <a14:cpLocks xmlns:a14="http://schemas.microsoft.com/office/drawing/2010/main" noRot="1" noChangeAspect="1" noEditPoints="1" noChangeArrowheads="1" noChangeShapeType="1"/>
              </p14:cNvContentPartPr>
              <p14:nvPr/>
            </p14:nvContentPartPr>
            <p14:xfrm>
              <a:off x="3986213" y="5210175"/>
              <a:ext cx="427037" cy="374650"/>
            </p14:xfrm>
          </p:contentPart>
        </mc:Choice>
        <mc:Fallback>
          <p:pic>
            <p:nvPicPr>
              <p:cNvPr id="78869" name="Ink 21"/>
              <p:cNvPicPr>
                <a:picLocks noRot="1" noChangeAspect="1" noEditPoints="1" noChangeArrowheads="1" noChangeShapeType="1"/>
              </p:cNvPicPr>
              <p:nvPr/>
            </p:nvPicPr>
            <p:blipFill>
              <a:blip r:embed="rId41"/>
              <a:stretch>
                <a:fillRect/>
              </a:stretch>
            </p:blipFill>
            <p:spPr>
              <a:xfrm>
                <a:off x="3979732" y="5203709"/>
                <a:ext cx="439999" cy="387581"/>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78870" name="Ink 22"/>
              <p14:cNvContentPartPr>
                <a14:cpLocks xmlns:a14="http://schemas.microsoft.com/office/drawing/2010/main" noRot="1" noChangeAspect="1" noEditPoints="1" noChangeArrowheads="1" noChangeShapeType="1"/>
              </p14:cNvContentPartPr>
              <p14:nvPr/>
            </p14:nvContentPartPr>
            <p14:xfrm>
              <a:off x="4583113" y="5395913"/>
              <a:ext cx="165100" cy="200025"/>
            </p14:xfrm>
          </p:contentPart>
        </mc:Choice>
        <mc:Fallback>
          <p:pic>
            <p:nvPicPr>
              <p:cNvPr id="78870" name="Ink 22"/>
              <p:cNvPicPr>
                <a:picLocks noRot="1" noChangeAspect="1" noEditPoints="1" noChangeArrowheads="1" noChangeShapeType="1"/>
              </p:cNvPicPr>
              <p:nvPr/>
            </p:nvPicPr>
            <p:blipFill>
              <a:blip r:embed="rId43"/>
              <a:stretch>
                <a:fillRect/>
              </a:stretch>
            </p:blipFill>
            <p:spPr>
              <a:xfrm>
                <a:off x="4576624" y="5389437"/>
                <a:ext cx="178077" cy="212976"/>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78871" name="Ink 23"/>
              <p14:cNvContentPartPr>
                <a14:cpLocks xmlns:a14="http://schemas.microsoft.com/office/drawing/2010/main" noRot="1" noChangeAspect="1" noEditPoints="1" noChangeArrowheads="1" noChangeShapeType="1"/>
              </p14:cNvContentPartPr>
              <p14:nvPr/>
            </p14:nvContentPartPr>
            <p14:xfrm>
              <a:off x="4908550" y="5153025"/>
              <a:ext cx="684213" cy="508000"/>
            </p14:xfrm>
          </p:contentPart>
        </mc:Choice>
        <mc:Fallback>
          <p:pic>
            <p:nvPicPr>
              <p:cNvPr id="78871" name="Ink 23"/>
              <p:cNvPicPr>
                <a:picLocks noRot="1" noChangeAspect="1" noEditPoints="1" noChangeArrowheads="1" noChangeShapeType="1"/>
              </p:cNvPicPr>
              <p:nvPr/>
            </p:nvPicPr>
            <p:blipFill>
              <a:blip r:embed="rId45"/>
              <a:stretch>
                <a:fillRect/>
              </a:stretch>
            </p:blipFill>
            <p:spPr>
              <a:xfrm>
                <a:off x="4902071" y="5146544"/>
                <a:ext cx="697170" cy="520961"/>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78872" name="Ink 24"/>
              <p14:cNvContentPartPr>
                <a14:cpLocks xmlns:a14="http://schemas.microsoft.com/office/drawing/2010/main" noRot="1" noChangeAspect="1" noEditPoints="1" noChangeArrowheads="1" noChangeShapeType="1"/>
              </p14:cNvContentPartPr>
              <p14:nvPr/>
            </p14:nvContentPartPr>
            <p14:xfrm>
              <a:off x="1852613" y="5915025"/>
              <a:ext cx="757237" cy="355600"/>
            </p14:xfrm>
          </p:contentPart>
        </mc:Choice>
        <mc:Fallback>
          <p:pic>
            <p:nvPicPr>
              <p:cNvPr id="78872" name="Ink 24"/>
              <p:cNvPicPr>
                <a:picLocks noRot="1" noChangeAspect="1" noEditPoints="1" noChangeArrowheads="1" noChangeShapeType="1"/>
              </p:cNvPicPr>
              <p:nvPr/>
            </p:nvPicPr>
            <p:blipFill>
              <a:blip r:embed="rId47"/>
              <a:stretch>
                <a:fillRect/>
              </a:stretch>
            </p:blipFill>
            <p:spPr>
              <a:xfrm>
                <a:off x="1846132" y="5908553"/>
                <a:ext cx="770200" cy="368544"/>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78873" name="Ink 25"/>
              <p14:cNvContentPartPr>
                <a14:cpLocks xmlns:a14="http://schemas.microsoft.com/office/drawing/2010/main" noRot="1" noChangeAspect="1" noEditPoints="1" noChangeArrowheads="1" noChangeShapeType="1"/>
              </p14:cNvContentPartPr>
              <p14:nvPr/>
            </p14:nvContentPartPr>
            <p14:xfrm>
              <a:off x="2989263" y="5956300"/>
              <a:ext cx="504825" cy="342900"/>
            </p14:xfrm>
          </p:contentPart>
        </mc:Choice>
        <mc:Fallback>
          <p:pic>
            <p:nvPicPr>
              <p:cNvPr id="78873" name="Ink 25"/>
              <p:cNvPicPr>
                <a:picLocks noRot="1" noChangeAspect="1" noEditPoints="1" noChangeArrowheads="1" noChangeShapeType="1"/>
              </p:cNvPicPr>
              <p:nvPr/>
            </p:nvPicPr>
            <p:blipFill>
              <a:blip r:embed="rId49"/>
              <a:stretch>
                <a:fillRect/>
              </a:stretch>
            </p:blipFill>
            <p:spPr>
              <a:xfrm>
                <a:off x="2982782" y="5949830"/>
                <a:ext cx="517788" cy="355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78874" name="Ink 26"/>
              <p14:cNvContentPartPr>
                <a14:cpLocks xmlns:a14="http://schemas.microsoft.com/office/drawing/2010/main" noRot="1" noChangeAspect="1" noEditPoints="1" noChangeArrowheads="1" noChangeShapeType="1"/>
              </p14:cNvContentPartPr>
              <p14:nvPr/>
            </p14:nvContentPartPr>
            <p14:xfrm>
              <a:off x="3740150" y="6057900"/>
              <a:ext cx="657225" cy="220663"/>
            </p14:xfrm>
          </p:contentPart>
        </mc:Choice>
        <mc:Fallback>
          <p:pic>
            <p:nvPicPr>
              <p:cNvPr id="78874" name="Ink 26"/>
              <p:cNvPicPr>
                <a:picLocks noRot="1" noChangeAspect="1" noEditPoints="1" noChangeArrowheads="1" noChangeShapeType="1"/>
              </p:cNvPicPr>
              <p:nvPr/>
            </p:nvPicPr>
            <p:blipFill>
              <a:blip r:embed="rId51"/>
              <a:stretch>
                <a:fillRect/>
              </a:stretch>
            </p:blipFill>
            <p:spPr>
              <a:xfrm>
                <a:off x="3733646" y="6051431"/>
                <a:ext cx="670232" cy="233601"/>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78875" name="Ink 27"/>
              <p14:cNvContentPartPr>
                <a14:cpLocks xmlns:a14="http://schemas.microsoft.com/office/drawing/2010/main" noRot="1" noChangeAspect="1" noEditPoints="1" noChangeArrowheads="1" noChangeShapeType="1"/>
              </p14:cNvContentPartPr>
              <p14:nvPr/>
            </p14:nvContentPartPr>
            <p14:xfrm>
              <a:off x="6637338" y="619125"/>
              <a:ext cx="539750" cy="309563"/>
            </p14:xfrm>
          </p:contentPart>
        </mc:Choice>
        <mc:Fallback>
          <p:pic>
            <p:nvPicPr>
              <p:cNvPr id="78875" name="Ink 27"/>
              <p:cNvPicPr>
                <a:picLocks noRot="1" noChangeAspect="1" noEditPoints="1" noChangeArrowheads="1" noChangeShapeType="1"/>
              </p:cNvPicPr>
              <p:nvPr/>
            </p:nvPicPr>
            <p:blipFill>
              <a:blip r:embed="rId53"/>
              <a:stretch>
                <a:fillRect/>
              </a:stretch>
            </p:blipFill>
            <p:spPr>
              <a:xfrm>
                <a:off x="6630857" y="612638"/>
                <a:ext cx="552713" cy="322537"/>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78876" name="Ink 28"/>
              <p14:cNvContentPartPr>
                <a14:cpLocks xmlns:a14="http://schemas.microsoft.com/office/drawing/2010/main" noRot="1" noChangeAspect="1" noEditPoints="1" noChangeArrowheads="1" noChangeShapeType="1"/>
              </p14:cNvContentPartPr>
              <p14:nvPr/>
            </p14:nvContentPartPr>
            <p14:xfrm>
              <a:off x="7439025" y="696913"/>
              <a:ext cx="447675" cy="193675"/>
            </p14:xfrm>
          </p:contentPart>
        </mc:Choice>
        <mc:Fallback>
          <p:pic>
            <p:nvPicPr>
              <p:cNvPr id="78876" name="Ink 28"/>
              <p:cNvPicPr>
                <a:picLocks noRot="1" noChangeAspect="1" noEditPoints="1" noChangeArrowheads="1" noChangeShapeType="1"/>
              </p:cNvPicPr>
              <p:nvPr/>
            </p:nvPicPr>
            <p:blipFill>
              <a:blip r:embed="rId55"/>
              <a:stretch>
                <a:fillRect/>
              </a:stretch>
            </p:blipFill>
            <p:spPr>
              <a:xfrm>
                <a:off x="7432542" y="690421"/>
                <a:ext cx="460641" cy="206659"/>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78877" name="Ink 29"/>
              <p14:cNvContentPartPr>
                <a14:cpLocks xmlns:a14="http://schemas.microsoft.com/office/drawing/2010/main" noRot="1" noChangeAspect="1" noEditPoints="1" noChangeArrowheads="1" noChangeShapeType="1"/>
              </p14:cNvContentPartPr>
              <p14:nvPr/>
            </p14:nvContentPartPr>
            <p14:xfrm>
              <a:off x="8162925" y="744538"/>
              <a:ext cx="104775" cy="82550"/>
            </p14:xfrm>
          </p:contentPart>
        </mc:Choice>
        <mc:Fallback>
          <p:pic>
            <p:nvPicPr>
              <p:cNvPr id="78877" name="Ink 29"/>
              <p:cNvPicPr>
                <a:picLocks noRot="1" noChangeAspect="1" noEditPoints="1" noChangeArrowheads="1" noChangeShapeType="1"/>
              </p:cNvPicPr>
              <p:nvPr/>
            </p:nvPicPr>
            <p:blipFill>
              <a:blip r:embed="rId57"/>
              <a:stretch>
                <a:fillRect/>
              </a:stretch>
            </p:blipFill>
            <p:spPr>
              <a:xfrm>
                <a:off x="8156444" y="738049"/>
                <a:ext cx="117737" cy="95527"/>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78878" name="Ink 30"/>
              <p14:cNvContentPartPr>
                <a14:cpLocks xmlns:a14="http://schemas.microsoft.com/office/drawing/2010/main" noRot="1" noChangeAspect="1" noEditPoints="1" noChangeArrowheads="1" noChangeShapeType="1"/>
              </p14:cNvContentPartPr>
              <p14:nvPr/>
            </p14:nvContentPartPr>
            <p14:xfrm>
              <a:off x="8613775" y="631825"/>
              <a:ext cx="371475" cy="357188"/>
            </p14:xfrm>
          </p:contentPart>
        </mc:Choice>
        <mc:Fallback>
          <p:pic>
            <p:nvPicPr>
              <p:cNvPr id="78878" name="Ink 30"/>
              <p:cNvPicPr>
                <a:picLocks noRot="1" noChangeAspect="1" noEditPoints="1" noChangeArrowheads="1" noChangeShapeType="1"/>
              </p:cNvPicPr>
              <p:nvPr/>
            </p:nvPicPr>
            <p:blipFill>
              <a:blip r:embed="rId59"/>
              <a:stretch>
                <a:fillRect/>
              </a:stretch>
            </p:blipFill>
            <p:spPr>
              <a:xfrm>
                <a:off x="8607296" y="625344"/>
                <a:ext cx="384433" cy="37015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78879" name="Ink 31"/>
              <p14:cNvContentPartPr>
                <a14:cpLocks xmlns:a14="http://schemas.microsoft.com/office/drawing/2010/main" noRot="1" noChangeAspect="1" noEditPoints="1" noChangeArrowheads="1" noChangeShapeType="1"/>
              </p14:cNvContentPartPr>
              <p14:nvPr/>
            </p14:nvContentPartPr>
            <p14:xfrm>
              <a:off x="9132888" y="476250"/>
              <a:ext cx="127000" cy="136525"/>
            </p14:xfrm>
          </p:contentPart>
        </mc:Choice>
        <mc:Fallback>
          <p:pic>
            <p:nvPicPr>
              <p:cNvPr id="78879" name="Ink 31"/>
              <p:cNvPicPr>
                <a:picLocks noRot="1" noChangeAspect="1" noEditPoints="1" noChangeArrowheads="1" noChangeShapeType="1"/>
              </p:cNvPicPr>
              <p:nvPr/>
            </p:nvPicPr>
            <p:blipFill>
              <a:blip r:embed="rId61"/>
              <a:stretch>
                <a:fillRect/>
              </a:stretch>
            </p:blipFill>
            <p:spPr>
              <a:xfrm>
                <a:off x="9126412" y="469766"/>
                <a:ext cx="139952" cy="149493"/>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78880" name="Ink 32"/>
              <p14:cNvContentPartPr>
                <a14:cpLocks xmlns:a14="http://schemas.microsoft.com/office/drawing/2010/main" noRot="1" noChangeAspect="1" noEditPoints="1" noChangeArrowheads="1" noChangeShapeType="1"/>
              </p14:cNvContentPartPr>
              <p14:nvPr/>
            </p14:nvContentPartPr>
            <p14:xfrm>
              <a:off x="9442450" y="460375"/>
              <a:ext cx="808038" cy="471488"/>
            </p14:xfrm>
          </p:contentPart>
        </mc:Choice>
        <mc:Fallback>
          <p:pic>
            <p:nvPicPr>
              <p:cNvPr id="78880" name="Ink 32"/>
              <p:cNvPicPr>
                <a:picLocks noRot="1" noChangeAspect="1" noEditPoints="1" noChangeArrowheads="1" noChangeShapeType="1"/>
              </p:cNvPicPr>
              <p:nvPr/>
            </p:nvPicPr>
            <p:blipFill>
              <a:blip r:embed="rId63"/>
              <a:stretch>
                <a:fillRect/>
              </a:stretch>
            </p:blipFill>
            <p:spPr>
              <a:xfrm>
                <a:off x="9435971" y="453897"/>
                <a:ext cx="820995" cy="484445"/>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78881" name="Ink 33"/>
              <p14:cNvContentPartPr>
                <a14:cpLocks xmlns:a14="http://schemas.microsoft.com/office/drawing/2010/main" noRot="1" noChangeAspect="1" noEditPoints="1" noChangeArrowheads="1" noChangeShapeType="1"/>
              </p14:cNvContentPartPr>
              <p14:nvPr/>
            </p14:nvContentPartPr>
            <p14:xfrm>
              <a:off x="7408863" y="1393825"/>
              <a:ext cx="436562" cy="222250"/>
            </p14:xfrm>
          </p:contentPart>
        </mc:Choice>
        <mc:Fallback>
          <p:pic>
            <p:nvPicPr>
              <p:cNvPr id="78881" name="Ink 33"/>
              <p:cNvPicPr>
                <a:picLocks noRot="1" noChangeAspect="1" noEditPoints="1" noChangeArrowheads="1" noChangeShapeType="1"/>
              </p:cNvPicPr>
              <p:nvPr/>
            </p:nvPicPr>
            <p:blipFill>
              <a:blip r:embed="rId65"/>
              <a:stretch>
                <a:fillRect/>
              </a:stretch>
            </p:blipFill>
            <p:spPr>
              <a:xfrm>
                <a:off x="7402385" y="1387341"/>
                <a:ext cx="449518" cy="235218"/>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78882" name="Ink 34"/>
              <p14:cNvContentPartPr>
                <a14:cpLocks xmlns:a14="http://schemas.microsoft.com/office/drawing/2010/main" noRot="1" noChangeAspect="1" noEditPoints="1" noChangeArrowheads="1" noChangeShapeType="1"/>
              </p14:cNvContentPartPr>
              <p14:nvPr/>
            </p14:nvContentPartPr>
            <p14:xfrm>
              <a:off x="8018463" y="1420813"/>
              <a:ext cx="82550" cy="68262"/>
            </p14:xfrm>
          </p:contentPart>
        </mc:Choice>
        <mc:Fallback>
          <p:pic>
            <p:nvPicPr>
              <p:cNvPr id="78882" name="Ink 34"/>
              <p:cNvPicPr>
                <a:picLocks noRot="1" noChangeAspect="1" noEditPoints="1" noChangeArrowheads="1" noChangeShapeType="1"/>
              </p:cNvPicPr>
              <p:nvPr/>
            </p:nvPicPr>
            <p:blipFill>
              <a:blip r:embed="rId67"/>
              <a:stretch>
                <a:fillRect/>
              </a:stretch>
            </p:blipFill>
            <p:spPr>
              <a:xfrm>
                <a:off x="8011974" y="1414346"/>
                <a:ext cx="95527" cy="81196"/>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78883" name="Ink 35"/>
              <p14:cNvContentPartPr>
                <a14:cpLocks xmlns:a14="http://schemas.microsoft.com/office/drawing/2010/main" noRot="1" noChangeAspect="1" noEditPoints="1" noChangeArrowheads="1" noChangeShapeType="1"/>
              </p14:cNvContentPartPr>
              <p14:nvPr/>
            </p14:nvContentPartPr>
            <p14:xfrm>
              <a:off x="8488363" y="1196975"/>
              <a:ext cx="1609725" cy="490538"/>
            </p14:xfrm>
          </p:contentPart>
        </mc:Choice>
        <mc:Fallback>
          <p:pic>
            <p:nvPicPr>
              <p:cNvPr id="78883" name="Ink 35"/>
              <p:cNvPicPr>
                <a:picLocks noRot="1" noChangeAspect="1" noEditPoints="1" noChangeArrowheads="1" noChangeShapeType="1"/>
              </p:cNvPicPr>
              <p:nvPr/>
            </p:nvPicPr>
            <p:blipFill>
              <a:blip r:embed="rId69"/>
              <a:stretch>
                <a:fillRect/>
              </a:stretch>
            </p:blipFill>
            <p:spPr>
              <a:xfrm>
                <a:off x="8481882" y="1190492"/>
                <a:ext cx="1622686" cy="503504"/>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78884" name="Ink 36"/>
              <p14:cNvContentPartPr>
                <a14:cpLocks xmlns:a14="http://schemas.microsoft.com/office/drawing/2010/main" noRot="1" noChangeAspect="1" noEditPoints="1" noChangeArrowheads="1" noChangeShapeType="1"/>
              </p14:cNvContentPartPr>
              <p14:nvPr/>
            </p14:nvContentPartPr>
            <p14:xfrm>
              <a:off x="8474075" y="1730375"/>
              <a:ext cx="1501775" cy="441325"/>
            </p14:xfrm>
          </p:contentPart>
        </mc:Choice>
        <mc:Fallback>
          <p:pic>
            <p:nvPicPr>
              <p:cNvPr id="78884" name="Ink 36"/>
              <p:cNvPicPr>
                <a:picLocks noRot="1" noChangeAspect="1" noEditPoints="1" noChangeArrowheads="1" noChangeShapeType="1"/>
              </p:cNvPicPr>
              <p:nvPr/>
            </p:nvPicPr>
            <p:blipFill>
              <a:blip r:embed="rId71"/>
              <a:stretch>
                <a:fillRect/>
              </a:stretch>
            </p:blipFill>
            <p:spPr>
              <a:xfrm>
                <a:off x="8467596" y="1723896"/>
                <a:ext cx="1514734" cy="454284"/>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78885" name="Ink 37"/>
              <p14:cNvContentPartPr>
                <a14:cpLocks xmlns:a14="http://schemas.microsoft.com/office/drawing/2010/main" noRot="1" noChangeAspect="1" noEditPoints="1" noChangeArrowheads="1" noChangeShapeType="1"/>
              </p14:cNvContentPartPr>
              <p14:nvPr/>
            </p14:nvContentPartPr>
            <p14:xfrm>
              <a:off x="7851775" y="2541588"/>
              <a:ext cx="123825" cy="117475"/>
            </p14:xfrm>
          </p:contentPart>
        </mc:Choice>
        <mc:Fallback>
          <p:pic>
            <p:nvPicPr>
              <p:cNvPr id="78885" name="Ink 37"/>
              <p:cNvPicPr>
                <a:picLocks noRot="1" noChangeAspect="1" noEditPoints="1" noChangeArrowheads="1" noChangeShapeType="1"/>
              </p:cNvPicPr>
              <p:nvPr/>
            </p:nvPicPr>
            <p:blipFill>
              <a:blip r:embed="rId73"/>
              <a:stretch>
                <a:fillRect/>
              </a:stretch>
            </p:blipFill>
            <p:spPr>
              <a:xfrm>
                <a:off x="7845296" y="2535102"/>
                <a:ext cx="136783" cy="130448"/>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78886" name="Ink 38"/>
              <p14:cNvContentPartPr>
                <a14:cpLocks xmlns:a14="http://schemas.microsoft.com/office/drawing/2010/main" noRot="1" noChangeAspect="1" noEditPoints="1" noChangeArrowheads="1" noChangeShapeType="1"/>
              </p14:cNvContentPartPr>
              <p14:nvPr/>
            </p14:nvContentPartPr>
            <p14:xfrm>
              <a:off x="8410575" y="2224088"/>
              <a:ext cx="307975" cy="361950"/>
            </p14:xfrm>
          </p:contentPart>
        </mc:Choice>
        <mc:Fallback>
          <p:pic>
            <p:nvPicPr>
              <p:cNvPr id="78886" name="Ink 38"/>
              <p:cNvPicPr>
                <a:picLocks noRot="1" noChangeAspect="1" noEditPoints="1" noChangeArrowheads="1" noChangeShapeType="1"/>
              </p:cNvPicPr>
              <p:nvPr/>
            </p:nvPicPr>
            <p:blipFill>
              <a:blip r:embed="rId75"/>
              <a:stretch>
                <a:fillRect/>
              </a:stretch>
            </p:blipFill>
            <p:spPr>
              <a:xfrm>
                <a:off x="8404091" y="2217605"/>
                <a:ext cx="320942" cy="374915"/>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78887" name="Ink 39"/>
              <p14:cNvContentPartPr>
                <a14:cpLocks xmlns:a14="http://schemas.microsoft.com/office/drawing/2010/main" noRot="1" noChangeAspect="1" noEditPoints="1" noChangeArrowheads="1" noChangeShapeType="1"/>
              </p14:cNvContentPartPr>
              <p14:nvPr/>
            </p14:nvContentPartPr>
            <p14:xfrm>
              <a:off x="8851900" y="2497138"/>
              <a:ext cx="160338" cy="12700"/>
            </p14:xfrm>
          </p:contentPart>
        </mc:Choice>
        <mc:Fallback>
          <p:pic>
            <p:nvPicPr>
              <p:cNvPr id="78887" name="Ink 39"/>
              <p:cNvPicPr>
                <a:picLocks noRot="1" noChangeAspect="1" noEditPoints="1" noChangeArrowheads="1" noChangeShapeType="1"/>
              </p:cNvPicPr>
              <p:nvPr/>
            </p:nvPicPr>
            <p:blipFill>
              <a:blip r:embed="rId77"/>
              <a:stretch>
                <a:fillRect/>
              </a:stretch>
            </p:blipFill>
            <p:spPr>
              <a:xfrm>
                <a:off x="8845414" y="2490607"/>
                <a:ext cx="173309" cy="25763"/>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78888" name="Ink 40"/>
              <p14:cNvContentPartPr>
                <a14:cpLocks xmlns:a14="http://schemas.microsoft.com/office/drawing/2010/main" noRot="1" noChangeAspect="1" noEditPoints="1" noChangeArrowheads="1" noChangeShapeType="1"/>
              </p14:cNvContentPartPr>
              <p14:nvPr/>
            </p14:nvContentPartPr>
            <p14:xfrm>
              <a:off x="9255125" y="2270125"/>
              <a:ext cx="555625" cy="317500"/>
            </p14:xfrm>
          </p:contentPart>
        </mc:Choice>
        <mc:Fallback>
          <p:pic>
            <p:nvPicPr>
              <p:cNvPr id="78888" name="Ink 40"/>
              <p:cNvPicPr>
                <a:picLocks noRot="1" noChangeAspect="1" noEditPoints="1" noChangeArrowheads="1" noChangeShapeType="1"/>
              </p:cNvPicPr>
              <p:nvPr/>
            </p:nvPicPr>
            <p:blipFill>
              <a:blip r:embed="rId79"/>
              <a:stretch>
                <a:fillRect/>
              </a:stretch>
            </p:blipFill>
            <p:spPr>
              <a:xfrm>
                <a:off x="9248643" y="2263631"/>
                <a:ext cx="568588" cy="330489"/>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78889" name="Ink 41"/>
              <p14:cNvContentPartPr>
                <a14:cpLocks xmlns:a14="http://schemas.microsoft.com/office/drawing/2010/main" noRot="1" noChangeAspect="1" noEditPoints="1" noChangeArrowheads="1" noChangeShapeType="1"/>
              </p14:cNvContentPartPr>
              <p14:nvPr/>
            </p14:nvContentPartPr>
            <p14:xfrm>
              <a:off x="8437563" y="2687638"/>
              <a:ext cx="1465262" cy="530225"/>
            </p14:xfrm>
          </p:contentPart>
        </mc:Choice>
        <mc:Fallback>
          <p:pic>
            <p:nvPicPr>
              <p:cNvPr id="78889" name="Ink 41"/>
              <p:cNvPicPr>
                <a:picLocks noRot="1" noChangeAspect="1" noEditPoints="1" noChangeArrowheads="1" noChangeShapeType="1"/>
              </p:cNvPicPr>
              <p:nvPr/>
            </p:nvPicPr>
            <p:blipFill>
              <a:blip r:embed="rId81"/>
              <a:stretch>
                <a:fillRect/>
              </a:stretch>
            </p:blipFill>
            <p:spPr>
              <a:xfrm>
                <a:off x="8431084" y="2681159"/>
                <a:ext cx="1478219" cy="543184"/>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78890" name="Ink 42"/>
              <p14:cNvContentPartPr>
                <a14:cpLocks xmlns:a14="http://schemas.microsoft.com/office/drawing/2010/main" noRot="1" noChangeAspect="1" noEditPoints="1" noChangeArrowheads="1" noChangeShapeType="1"/>
              </p14:cNvContentPartPr>
              <p14:nvPr/>
            </p14:nvContentPartPr>
            <p14:xfrm>
              <a:off x="7812088" y="3689350"/>
              <a:ext cx="153987" cy="101600"/>
            </p14:xfrm>
          </p:contentPart>
        </mc:Choice>
        <mc:Fallback>
          <p:pic>
            <p:nvPicPr>
              <p:cNvPr id="78890" name="Ink 42"/>
              <p:cNvPicPr>
                <a:picLocks noRot="1" noChangeAspect="1" noEditPoints="1" noChangeArrowheads="1" noChangeShapeType="1"/>
              </p:cNvPicPr>
              <p:nvPr/>
            </p:nvPicPr>
            <p:blipFill>
              <a:blip r:embed="rId83"/>
              <a:stretch>
                <a:fillRect/>
              </a:stretch>
            </p:blipFill>
            <p:spPr>
              <a:xfrm>
                <a:off x="7805612" y="3682865"/>
                <a:ext cx="166939" cy="11457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78891" name="Ink 43"/>
              <p14:cNvContentPartPr>
                <a14:cpLocks xmlns:a14="http://schemas.microsoft.com/office/drawing/2010/main" noRot="1" noChangeAspect="1" noEditPoints="1" noChangeArrowheads="1" noChangeShapeType="1"/>
              </p14:cNvContentPartPr>
              <p14:nvPr/>
            </p14:nvContentPartPr>
            <p14:xfrm>
              <a:off x="8296275" y="3586163"/>
              <a:ext cx="568325" cy="311150"/>
            </p14:xfrm>
          </p:contentPart>
        </mc:Choice>
        <mc:Fallback>
          <p:pic>
            <p:nvPicPr>
              <p:cNvPr id="78891" name="Ink 43"/>
              <p:cNvPicPr>
                <a:picLocks noRot="1" noChangeAspect="1" noEditPoints="1" noChangeArrowheads="1" noChangeShapeType="1"/>
              </p:cNvPicPr>
              <p:nvPr/>
            </p:nvPicPr>
            <p:blipFill>
              <a:blip r:embed="rId85"/>
              <a:stretch>
                <a:fillRect/>
              </a:stretch>
            </p:blipFill>
            <p:spPr>
              <a:xfrm>
                <a:off x="8289796" y="3579681"/>
                <a:ext cx="581282" cy="324115"/>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8892" name="Ink 44"/>
              <p14:cNvContentPartPr>
                <a14:cpLocks xmlns:a14="http://schemas.microsoft.com/office/drawing/2010/main" noRot="1" noChangeAspect="1" noEditPoints="1" noChangeArrowheads="1" noChangeShapeType="1"/>
              </p14:cNvContentPartPr>
              <p14:nvPr/>
            </p14:nvContentPartPr>
            <p14:xfrm>
              <a:off x="9147175" y="3752850"/>
              <a:ext cx="341313" cy="158750"/>
            </p14:xfrm>
          </p:contentPart>
        </mc:Choice>
        <mc:Fallback>
          <p:pic>
            <p:nvPicPr>
              <p:cNvPr id="78892" name="Ink 44"/>
              <p:cNvPicPr>
                <a:picLocks noRot="1" noChangeAspect="1" noEditPoints="1" noChangeArrowheads="1" noChangeShapeType="1"/>
              </p:cNvPicPr>
              <p:nvPr/>
            </p:nvPicPr>
            <p:blipFill>
              <a:blip r:embed="rId87"/>
              <a:stretch>
                <a:fillRect/>
              </a:stretch>
            </p:blipFill>
            <p:spPr>
              <a:xfrm>
                <a:off x="9140694" y="3746370"/>
                <a:ext cx="354274" cy="171709"/>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78893" name="Ink 45"/>
              <p14:cNvContentPartPr>
                <a14:cpLocks xmlns:a14="http://schemas.microsoft.com/office/drawing/2010/main" noRot="1" noChangeAspect="1" noEditPoints="1" noChangeArrowheads="1" noChangeShapeType="1"/>
              </p14:cNvContentPartPr>
              <p14:nvPr/>
            </p14:nvContentPartPr>
            <p14:xfrm>
              <a:off x="7026275" y="3683000"/>
              <a:ext cx="414338" cy="209550"/>
            </p14:xfrm>
          </p:contentPart>
        </mc:Choice>
        <mc:Fallback>
          <p:pic>
            <p:nvPicPr>
              <p:cNvPr id="78893" name="Ink 45"/>
              <p:cNvPicPr>
                <a:picLocks noRot="1" noChangeAspect="1" noEditPoints="1" noChangeArrowheads="1" noChangeShapeType="1"/>
              </p:cNvPicPr>
              <p:nvPr/>
            </p:nvPicPr>
            <p:blipFill>
              <a:blip r:embed="rId89"/>
              <a:stretch>
                <a:fillRect/>
              </a:stretch>
            </p:blipFill>
            <p:spPr>
              <a:xfrm>
                <a:off x="7019795" y="3676485"/>
                <a:ext cx="427297" cy="222579"/>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8894" name="Ink 46"/>
              <p14:cNvContentPartPr>
                <a14:cpLocks xmlns:a14="http://schemas.microsoft.com/office/drawing/2010/main" noRot="1" noChangeAspect="1" noEditPoints="1" noChangeArrowheads="1" noChangeShapeType="1"/>
              </p14:cNvContentPartPr>
              <p14:nvPr/>
            </p14:nvContentPartPr>
            <p14:xfrm>
              <a:off x="1311275" y="3033713"/>
              <a:ext cx="3917950" cy="130175"/>
            </p14:xfrm>
          </p:contentPart>
        </mc:Choice>
        <mc:Fallback>
          <p:pic>
            <p:nvPicPr>
              <p:cNvPr id="78894" name="Ink 46"/>
              <p:cNvPicPr>
                <a:picLocks noRot="1" noChangeAspect="1" noEditPoints="1" noChangeArrowheads="1" noChangeShapeType="1"/>
              </p:cNvPicPr>
              <p:nvPr/>
            </p:nvPicPr>
            <p:blipFill>
              <a:blip r:embed="rId91"/>
              <a:stretch>
                <a:fillRect/>
              </a:stretch>
            </p:blipFill>
            <p:spPr>
              <a:xfrm>
                <a:off x="1304795" y="3027293"/>
                <a:ext cx="3930910" cy="143014"/>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8895" name="Ink 47"/>
              <p14:cNvContentPartPr>
                <a14:cpLocks xmlns:a14="http://schemas.microsoft.com/office/drawing/2010/main" noRot="1" noChangeAspect="1" noEditPoints="1" noChangeArrowheads="1" noChangeShapeType="1"/>
              </p14:cNvContentPartPr>
              <p14:nvPr/>
            </p14:nvContentPartPr>
            <p14:xfrm>
              <a:off x="6770688" y="3424238"/>
              <a:ext cx="3132137" cy="838200"/>
            </p14:xfrm>
          </p:contentPart>
        </mc:Choice>
        <mc:Fallback>
          <p:pic>
            <p:nvPicPr>
              <p:cNvPr id="78895" name="Ink 47"/>
              <p:cNvPicPr>
                <a:picLocks noRot="1" noChangeAspect="1" noEditPoints="1" noChangeArrowheads="1" noChangeShapeType="1"/>
              </p:cNvPicPr>
              <p:nvPr/>
            </p:nvPicPr>
            <p:blipFill>
              <a:blip r:embed="rId93"/>
              <a:stretch>
                <a:fillRect/>
              </a:stretch>
            </p:blipFill>
            <p:spPr>
              <a:xfrm>
                <a:off x="6764214" y="3417760"/>
                <a:ext cx="3145086" cy="851156"/>
              </a:xfrm>
              <a:prstGeom prst="rect">
                <a:avLst/>
              </a:prstGeom>
            </p:spPr>
          </p:pic>
        </mc:Fallback>
      </mc:AlternateContent>
    </p:spTree>
    <p:extLst>
      <p:ext uri="{BB962C8B-B14F-4D97-AF65-F5344CB8AC3E}">
        <p14:creationId xmlns:p14="http://schemas.microsoft.com/office/powerpoint/2010/main" val="25543807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53000" y="1029831"/>
            <a:ext cx="10776999" cy="2246769"/>
          </a:xfrm>
          <a:prstGeom prst="rect">
            <a:avLst/>
          </a:prstGeom>
          <a:noFill/>
        </p:spPr>
        <p:txBody>
          <a:bodyPr wrap="square" rtlCol="0">
            <a:spAutoFit/>
          </a:bodyPr>
          <a:lstStyle/>
          <a:p>
            <a:pPr marL="285750" indent="-285750">
              <a:buFont typeface="Arial" panose="020B0604020202020204" pitchFamily="34" charset="0"/>
              <a:buChar char="•"/>
            </a:pPr>
            <a:r>
              <a:rPr lang="en-CA" sz="2800" dirty="0" smtClean="0"/>
              <a:t>You are driving along a straight highway at a steady speed.</a:t>
            </a:r>
          </a:p>
          <a:p>
            <a:pPr marL="285750" indent="-285750">
              <a:buFont typeface="Arial" panose="020B0604020202020204" pitchFamily="34" charset="0"/>
              <a:buChar char="•"/>
            </a:pPr>
            <a:r>
              <a:rPr lang="en-CA" sz="2800" dirty="0" smtClean="0"/>
              <a:t>A driver in the left lane passes you at a steady speed.</a:t>
            </a:r>
          </a:p>
          <a:p>
            <a:pPr marL="285750" indent="-285750">
              <a:buFont typeface="Arial" panose="020B0604020202020204" pitchFamily="34" charset="0"/>
              <a:buChar char="•"/>
            </a:pPr>
            <a:r>
              <a:rPr lang="en-CA" sz="2800" dirty="0" smtClean="0"/>
              <a:t>At the moment when the front of her car is exactly even with the front of your car, you both turn and your eyes meet briefly.</a:t>
            </a:r>
          </a:p>
          <a:p>
            <a:pPr marL="285750" indent="-285750">
              <a:buFont typeface="Arial" panose="020B0604020202020204" pitchFamily="34" charset="0"/>
              <a:buChar char="•"/>
            </a:pPr>
            <a:r>
              <a:rPr lang="en-CA" sz="2800" dirty="0" smtClean="0"/>
              <a:t>At this instant, do you have equal velocities?</a:t>
            </a:r>
          </a:p>
        </p:txBody>
      </p:sp>
      <p:sp>
        <p:nvSpPr>
          <p:cNvPr id="15" name="TextBox 14"/>
          <p:cNvSpPr txBox="1"/>
          <p:nvPr/>
        </p:nvSpPr>
        <p:spPr>
          <a:xfrm>
            <a:off x="2133600" y="3417316"/>
            <a:ext cx="5619822" cy="1815882"/>
          </a:xfrm>
          <a:prstGeom prst="rect">
            <a:avLst/>
          </a:prstGeom>
          <a:noFill/>
        </p:spPr>
        <p:txBody>
          <a:bodyPr wrap="square" rtlCol="0">
            <a:spAutoFit/>
          </a:bodyPr>
          <a:lstStyle/>
          <a:p>
            <a:pPr marL="514350" indent="-514350">
              <a:buFont typeface="+mj-lt"/>
              <a:buAutoNum type="alphaUcPeriod"/>
            </a:pPr>
            <a:r>
              <a:rPr lang="en-CA" sz="2800" dirty="0" smtClean="0"/>
              <a:t>Yes</a:t>
            </a:r>
          </a:p>
          <a:p>
            <a:pPr marL="514350" indent="-514350">
              <a:buFont typeface="+mj-lt"/>
              <a:buAutoNum type="alphaUcPeriod"/>
            </a:pPr>
            <a:r>
              <a:rPr lang="en-CA" sz="2800" dirty="0" smtClean="0"/>
              <a:t>No</a:t>
            </a:r>
          </a:p>
          <a:p>
            <a:pPr marL="514350" indent="-514350">
              <a:buFont typeface="+mj-lt"/>
              <a:buAutoNum type="alphaUcPeriod"/>
            </a:pPr>
            <a:r>
              <a:rPr lang="en-CA" sz="2800" dirty="0" smtClean="0"/>
              <a:t>Not possible to determine with information given.</a:t>
            </a:r>
          </a:p>
        </p:txBody>
      </p:sp>
      <p:sp>
        <p:nvSpPr>
          <p:cNvPr id="18" name="Title 1"/>
          <p:cNvSpPr txBox="1">
            <a:spLocks/>
          </p:cNvSpPr>
          <p:nvPr/>
        </p:nvSpPr>
        <p:spPr>
          <a:xfrm>
            <a:off x="1651000" y="49587"/>
            <a:ext cx="5029200" cy="52789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r>
              <a:rPr lang="en-US" sz="2800" kern="0" dirty="0" smtClean="0"/>
              <a:t>Clicker Question 8</a:t>
            </a:r>
          </a:p>
        </p:txBody>
      </p:sp>
      <p:pic>
        <p:nvPicPr>
          <p:cNvPr id="23554" name="Picture 2" descr="Driving Sho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3417316"/>
            <a:ext cx="3217926" cy="21452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30112" y="6638927"/>
            <a:ext cx="5961888" cy="215444"/>
          </a:xfrm>
          <a:prstGeom prst="rect">
            <a:avLst/>
          </a:prstGeom>
          <a:noFill/>
        </p:spPr>
        <p:txBody>
          <a:bodyPr wrap="none" rtlCol="0">
            <a:spAutoFit/>
          </a:bodyPr>
          <a:lstStyle/>
          <a:p>
            <a:r>
              <a:rPr lang="en-CA" sz="800" dirty="0" smtClean="0"/>
              <a:t>[image downloaded Sep.17 2013 </a:t>
            </a:r>
            <a:r>
              <a:rPr lang="en-CA" sz="800" dirty="0"/>
              <a:t>from </a:t>
            </a:r>
            <a:r>
              <a:rPr lang="en-CA" sz="800" dirty="0">
                <a:hlinkClick r:id="rId3"/>
              </a:rPr>
              <a:t>http://blog.famousfootwear.com/2013/03/save-your-car-and-money-with-driving-shoes</a:t>
            </a:r>
            <a:r>
              <a:rPr lang="en-CA" sz="800" dirty="0" smtClean="0">
                <a:hlinkClick r:id="rId3"/>
              </a:rPr>
              <a:t>/</a:t>
            </a:r>
            <a:r>
              <a:rPr lang="en-CA" sz="800" dirty="0" smtClean="0"/>
              <a:t> ]</a:t>
            </a:r>
            <a:endParaRPr lang="en-CA" sz="800" dirty="0"/>
          </a:p>
        </p:txBody>
      </p:sp>
    </p:spTree>
    <p:extLst>
      <p:ext uri="{BB962C8B-B14F-4D97-AF65-F5344CB8AC3E}">
        <p14:creationId xmlns:p14="http://schemas.microsoft.com/office/powerpoint/2010/main" val="3729173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81200" y="152401"/>
            <a:ext cx="8229600" cy="792163"/>
          </a:xfrm>
        </p:spPr>
        <p:txBody>
          <a:bodyPr/>
          <a:lstStyle/>
          <a:p>
            <a:pPr eaLnBrk="1" hangingPunct="1"/>
            <a:r>
              <a:rPr lang="en-US" smtClean="0"/>
              <a:t>Before Class 5 on Monday</a:t>
            </a:r>
          </a:p>
        </p:txBody>
      </p:sp>
      <p:sp>
        <p:nvSpPr>
          <p:cNvPr id="28675" name="Rectangle 3"/>
          <p:cNvSpPr>
            <a:spLocks noGrp="1" noChangeArrowheads="1"/>
          </p:cNvSpPr>
          <p:nvPr>
            <p:ph type="body" idx="1"/>
          </p:nvPr>
        </p:nvSpPr>
        <p:spPr>
          <a:xfrm>
            <a:off x="1752600" y="1066800"/>
            <a:ext cx="8534400" cy="5257800"/>
          </a:xfrm>
        </p:spPr>
        <p:txBody>
          <a:bodyPr/>
          <a:lstStyle/>
          <a:p>
            <a:pPr eaLnBrk="1" hangingPunct="1"/>
            <a:r>
              <a:rPr lang="en-US" dirty="0" smtClean="0"/>
              <a:t>If you haven’t already done it, remember there is a MasteringPhysics.com problem set due this weekend!   Please submit this before 11:59pm Sunday.</a:t>
            </a:r>
          </a:p>
          <a:p>
            <a:pPr eaLnBrk="1" hangingPunct="1"/>
            <a:r>
              <a:rPr lang="en-US" dirty="0" smtClean="0"/>
              <a:t>Please finish reading Chapter 2 of Knight.</a:t>
            </a:r>
          </a:p>
          <a:p>
            <a:pPr eaLnBrk="1" hangingPunct="1"/>
            <a:r>
              <a:rPr lang="en-US" dirty="0" smtClean="0"/>
              <a:t>Something to think about:  Which is easier to </a:t>
            </a:r>
            <a:r>
              <a:rPr lang="en-US" b="1" dirty="0" smtClean="0"/>
              <a:t>see</a:t>
            </a:r>
            <a:r>
              <a:rPr lang="en-US" dirty="0" smtClean="0"/>
              <a:t>: velocity or acceleration?  Which is easier to </a:t>
            </a:r>
            <a:r>
              <a:rPr lang="en-US" b="1" dirty="0" smtClean="0"/>
              <a:t>feel</a:t>
            </a:r>
            <a:r>
              <a:rPr lang="en-US" dirty="0" smtClean="0"/>
              <a:t>: velocity or acceleration?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66800" y="228600"/>
            <a:ext cx="9753600" cy="490240"/>
          </a:xfrm>
        </p:spPr>
        <p:txBody>
          <a:bodyPr/>
          <a:lstStyle/>
          <a:p>
            <a:r>
              <a:rPr lang="en-US" sz="2800" b="1" dirty="0"/>
              <a:t>Class 4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1469571" y="838200"/>
            <a:ext cx="9372600" cy="5342488"/>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400" dirty="0"/>
              <a:t>This was due this morning at 8:00am</a:t>
            </a:r>
          </a:p>
          <a:p>
            <a:pPr marL="257175" indent="-257175">
              <a:spcAft>
                <a:spcPts val="675"/>
              </a:spcAft>
              <a:buClr>
                <a:srgbClr val="FF0000"/>
              </a:buClr>
              <a:buFont typeface="Wingdings" pitchFamily="2" charset="2"/>
              <a:buChar char="§"/>
            </a:pPr>
            <a:r>
              <a:rPr lang="en-US" sz="2400" dirty="0" smtClean="0"/>
              <a:t>899 </a:t>
            </a:r>
            <a:r>
              <a:rPr lang="en-US" sz="2400" dirty="0"/>
              <a:t>students submitted the quiz on time</a:t>
            </a:r>
          </a:p>
          <a:p>
            <a:pPr marL="257175" indent="-257175">
              <a:spcAft>
                <a:spcPts val="675"/>
              </a:spcAft>
              <a:buClr>
                <a:srgbClr val="FF0000"/>
              </a:buClr>
              <a:buFont typeface="Wingdings" pitchFamily="2" charset="2"/>
              <a:buChar char="§"/>
            </a:pPr>
            <a:r>
              <a:rPr lang="en-CA" sz="2400" dirty="0" smtClean="0"/>
              <a:t>63% answered correctly: </a:t>
            </a:r>
            <a:r>
              <a:rPr lang="en-CA" sz="2400" dirty="0"/>
              <a:t>If the position-versus-time graph is a straight line, it means it has uniform motion.  </a:t>
            </a:r>
            <a:r>
              <a:rPr lang="en-CA" sz="2400" dirty="0" smtClean="0"/>
              <a:t>(Note: a </a:t>
            </a:r>
            <a:r>
              <a:rPr lang="en-CA" sz="2400" b="1" i="1" dirty="0"/>
              <a:t>horizontal</a:t>
            </a:r>
            <a:r>
              <a:rPr lang="en-CA" sz="2400" dirty="0"/>
              <a:t> straight line means it is stationary.)</a:t>
            </a:r>
          </a:p>
          <a:p>
            <a:pPr marL="257175" indent="-257175">
              <a:spcAft>
                <a:spcPts val="675"/>
              </a:spcAft>
              <a:buClr>
                <a:srgbClr val="FF0000"/>
              </a:buClr>
              <a:buFont typeface="Wingdings" pitchFamily="2" charset="2"/>
              <a:buChar char="§"/>
            </a:pPr>
            <a:r>
              <a:rPr lang="en-CA" sz="2400" dirty="0" smtClean="0"/>
              <a:t>72% answered correctly: </a:t>
            </a:r>
            <a:r>
              <a:rPr lang="en-CA" sz="2400" dirty="0"/>
              <a:t>Speeding up when velocity is in the negative direction means </a:t>
            </a:r>
            <a:r>
              <a:rPr lang="en-CA" sz="2400" b="1" dirty="0"/>
              <a:t>negative</a:t>
            </a:r>
            <a:r>
              <a:rPr lang="en-CA" sz="2400" dirty="0"/>
              <a:t> acceleration.</a:t>
            </a:r>
          </a:p>
          <a:p>
            <a:pPr marL="257175" indent="-257175">
              <a:spcAft>
                <a:spcPts val="675"/>
              </a:spcAft>
              <a:buClr>
                <a:srgbClr val="FF0000"/>
              </a:buClr>
              <a:buFont typeface="Wingdings" pitchFamily="2" charset="2"/>
              <a:buChar char="§"/>
            </a:pPr>
            <a:r>
              <a:rPr lang="en-CA" sz="2400" dirty="0"/>
              <a:t>76% answered correctly: The area under a velocity-versus-time graph is the </a:t>
            </a:r>
            <a:r>
              <a:rPr lang="en-CA" sz="2400" b="1" dirty="0"/>
              <a:t>displacement</a:t>
            </a:r>
            <a:r>
              <a:rPr lang="en-CA" sz="2400" dirty="0"/>
              <a:t> of the object (it can be negative or positive, indicating direction)</a:t>
            </a:r>
          </a:p>
          <a:p>
            <a:pPr marL="257175" indent="-257175">
              <a:spcAft>
                <a:spcPts val="675"/>
              </a:spcAft>
              <a:buClr>
                <a:srgbClr val="FF0000"/>
              </a:buClr>
              <a:buFont typeface="Wingdings" pitchFamily="2" charset="2"/>
              <a:buChar char="§"/>
            </a:pPr>
            <a:r>
              <a:rPr lang="en-CA" sz="2400" dirty="0" smtClean="0"/>
              <a:t>88% answered correctly: The slope of a position-versus-time graph is the object’s </a:t>
            </a:r>
            <a:r>
              <a:rPr lang="en-CA" sz="2400" b="1" dirty="0" smtClean="0"/>
              <a:t>velocity</a:t>
            </a:r>
            <a:r>
              <a:rPr lang="en-CA" sz="2400" dirty="0" smtClean="0"/>
              <a:t> (it can be negative or positive, indicating forward or backward direction in 1D)</a:t>
            </a:r>
          </a:p>
        </p:txBody>
      </p:sp>
    </p:spTree>
    <p:extLst>
      <p:ext uri="{BB962C8B-B14F-4D97-AF65-F5344CB8AC3E}">
        <p14:creationId xmlns:p14="http://schemas.microsoft.com/office/powerpoint/2010/main" val="23898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48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48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66800" y="228600"/>
            <a:ext cx="9753600" cy="490240"/>
          </a:xfrm>
        </p:spPr>
        <p:txBody>
          <a:bodyPr/>
          <a:lstStyle/>
          <a:p>
            <a:r>
              <a:rPr lang="en-US" sz="2800" b="1" dirty="0"/>
              <a:t>Class 4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1447800" y="990600"/>
            <a:ext cx="9372600" cy="4514056"/>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400" dirty="0"/>
              <a:t>Some common student comments/feedback</a:t>
            </a:r>
            <a:r>
              <a:rPr lang="en-US" sz="2400" dirty="0" smtClean="0"/>
              <a:t>:</a:t>
            </a:r>
          </a:p>
          <a:p>
            <a:pPr marL="257175" indent="-257175">
              <a:spcAft>
                <a:spcPts val="675"/>
              </a:spcAft>
              <a:buClr>
                <a:srgbClr val="FF0000"/>
              </a:buClr>
              <a:buFont typeface="Wingdings" pitchFamily="2" charset="2"/>
              <a:buChar char="§"/>
            </a:pPr>
            <a:r>
              <a:rPr lang="en-CA" sz="2400" i="1" dirty="0" smtClean="0"/>
              <a:t>“The </a:t>
            </a:r>
            <a:r>
              <a:rPr lang="en-CA" sz="2400" i="1" dirty="0"/>
              <a:t>integral explanations were very confusing, we never learned integrals as it was not part of my grade 12 Ontario curriculum, and we haven't learned them yet in MAT135</a:t>
            </a:r>
            <a:r>
              <a:rPr lang="en-CA" sz="2400" i="1" dirty="0" smtClean="0"/>
              <a:t>.”</a:t>
            </a:r>
          </a:p>
          <a:p>
            <a:pPr marL="257175" indent="-257175">
              <a:spcAft>
                <a:spcPts val="675"/>
              </a:spcAft>
              <a:buClr>
                <a:srgbClr val="FF0000"/>
              </a:buClr>
              <a:buFont typeface="Wingdings" pitchFamily="2" charset="2"/>
              <a:buChar char="§"/>
            </a:pPr>
            <a:r>
              <a:rPr lang="en-CA" sz="2400" i="1" dirty="0"/>
              <a:t>“Integrals make me dizzy (why stop the running joke now</a:t>
            </a:r>
            <a:r>
              <a:rPr lang="en-CA" sz="2400" i="1" dirty="0" smtClean="0"/>
              <a:t>?)”</a:t>
            </a:r>
          </a:p>
          <a:p>
            <a:pPr marL="257175" indent="-257175">
              <a:spcAft>
                <a:spcPts val="675"/>
              </a:spcAft>
              <a:buClr>
                <a:srgbClr val="FF0000"/>
              </a:buClr>
              <a:buFont typeface="Wingdings" pitchFamily="2" charset="2"/>
              <a:buChar char="§"/>
            </a:pPr>
            <a:r>
              <a:rPr lang="en-CA" sz="2400" dirty="0" smtClean="0"/>
              <a:t>Harlow and </a:t>
            </a:r>
            <a:r>
              <a:rPr lang="en-CA" sz="2400" dirty="0" err="1" smtClean="0"/>
              <a:t>Meyertholen</a:t>
            </a:r>
            <a:r>
              <a:rPr lang="en-CA" sz="2400" dirty="0" smtClean="0"/>
              <a:t> say: “We will not expect you to perform integrals on a test or exam.  We use the language of calculus to describe concepts in this course, but the math you are required to do is limited to algebra, and maybe differentiation, at the most.”</a:t>
            </a:r>
          </a:p>
          <a:p>
            <a:pPr marL="257175" indent="-257175">
              <a:spcAft>
                <a:spcPts val="675"/>
              </a:spcAft>
              <a:buClr>
                <a:srgbClr val="FF0000"/>
              </a:buClr>
              <a:buFont typeface="Wingdings" pitchFamily="2" charset="2"/>
              <a:buChar char="§"/>
            </a:pPr>
            <a:r>
              <a:rPr lang="en-US" sz="2400" dirty="0" smtClean="0"/>
              <a:t>From </a:t>
            </a:r>
            <a:r>
              <a:rPr lang="en-US" sz="2400" dirty="0" smtClean="0">
                <a:hlinkClick r:id="rId3"/>
              </a:rPr>
              <a:t>https://piazza.com</a:t>
            </a:r>
            <a:r>
              <a:rPr lang="en-US" sz="2400" dirty="0" smtClean="0"/>
              <a:t> : </a:t>
            </a:r>
            <a:r>
              <a:rPr lang="en-US" sz="2400" i="1" dirty="0" smtClean="0"/>
              <a:t>“</a:t>
            </a:r>
            <a:r>
              <a:rPr lang="en-CA" sz="2400" i="1" dirty="0" smtClean="0"/>
              <a:t>Is it OK to write the derivative of a function as </a:t>
            </a:r>
            <a:r>
              <a:rPr lang="en-CA" sz="2400" b="1" i="1" dirty="0" smtClean="0"/>
              <a:t>f ' (x)</a:t>
            </a:r>
            <a:r>
              <a:rPr lang="en-CA" sz="2400" i="1" dirty="0" smtClean="0"/>
              <a:t>? Instead of </a:t>
            </a:r>
            <a:r>
              <a:rPr lang="en-CA" sz="2400" b="1" i="1" dirty="0" smtClean="0"/>
              <a:t>d / </a:t>
            </a:r>
            <a:r>
              <a:rPr lang="en-CA" sz="2400" b="1" i="1" dirty="0" err="1" smtClean="0"/>
              <a:t>dt</a:t>
            </a:r>
            <a:r>
              <a:rPr lang="en-CA" sz="2400" i="1" dirty="0" smtClean="0"/>
              <a:t>?”</a:t>
            </a:r>
            <a:endParaRPr lang="en-US" sz="2400" dirty="0"/>
          </a:p>
        </p:txBody>
      </p:sp>
    </p:spTree>
    <p:extLst>
      <p:ext uri="{BB962C8B-B14F-4D97-AF65-F5344CB8AC3E}">
        <p14:creationId xmlns:p14="http://schemas.microsoft.com/office/powerpoint/2010/main" val="38890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4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66800" y="228600"/>
            <a:ext cx="9753600" cy="490240"/>
          </a:xfrm>
        </p:spPr>
        <p:txBody>
          <a:bodyPr/>
          <a:lstStyle/>
          <a:p>
            <a:r>
              <a:rPr lang="en-US" sz="2800" b="1" dirty="0"/>
              <a:t>Class 4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1469571" y="838200"/>
            <a:ext cx="9372600" cy="1200329"/>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CA" sz="2400" dirty="0" smtClean="0"/>
              <a:t>You don’t need to know this for this course, but in upper level physics courses and research, the tradition is to use primes for spatial derivatives, and dots for time derivatives..</a:t>
            </a:r>
            <a:endParaRPr lang="en-US" sz="2400" dirty="0"/>
          </a:p>
        </p:txBody>
      </p:sp>
      <mc:AlternateContent xmlns:mc="http://schemas.openxmlformats.org/markup-compatibility/2006" xmlns:a14="http://schemas.microsoft.com/office/drawing/2010/main">
        <mc:Choice Requires="a14">
          <p:sp>
            <p:nvSpPr>
              <p:cNvPr id="4" name="TextBox 3"/>
              <p:cNvSpPr txBox="1"/>
              <p:nvPr/>
            </p:nvSpPr>
            <p:spPr>
              <a:xfrm>
                <a:off x="3810000" y="2165146"/>
                <a:ext cx="1307346" cy="8180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CA" sz="2800" b="0" i="1" smtClean="0">
                              <a:latin typeface="Cambria Math" panose="02040503050406030204" pitchFamily="18" charset="0"/>
                            </a:rPr>
                          </m:ctrlPr>
                        </m:sSupPr>
                        <m:e>
                          <m:r>
                            <a:rPr lang="en-CA" sz="2800" b="0" i="1" smtClean="0">
                              <a:latin typeface="Cambria Math" panose="02040503050406030204" pitchFamily="18" charset="0"/>
                            </a:rPr>
                            <m:t>𝑦</m:t>
                          </m:r>
                        </m:e>
                        <m:sup>
                          <m:r>
                            <a:rPr lang="en-CA" sz="2800" b="0" i="1" smtClean="0">
                              <a:latin typeface="Cambria Math" panose="02040503050406030204" pitchFamily="18" charset="0"/>
                            </a:rPr>
                            <m:t>′</m:t>
                          </m:r>
                        </m:sup>
                      </m:sSup>
                      <m:r>
                        <a:rPr lang="en-CA" sz="2800" b="0" i="1" smtClean="0">
                          <a:latin typeface="Cambria Math" panose="02040503050406030204" pitchFamily="18" charset="0"/>
                          <a:ea typeface="Cambria Math" panose="02040503050406030204" pitchFamily="18" charset="0"/>
                        </a:rPr>
                        <m:t>≡</m:t>
                      </m:r>
                      <m:f>
                        <m:fPr>
                          <m:ctrlPr>
                            <a:rPr lang="en-CA" sz="2800" b="0" i="1" smtClean="0">
                              <a:latin typeface="Cambria Math" panose="02040503050406030204" pitchFamily="18" charset="0"/>
                            </a:rPr>
                          </m:ctrlPr>
                        </m:fPr>
                        <m:num>
                          <m:r>
                            <a:rPr lang="en-CA" sz="2800" b="0" i="1" smtClean="0">
                              <a:latin typeface="Cambria Math" panose="02040503050406030204" pitchFamily="18" charset="0"/>
                            </a:rPr>
                            <m:t>𝑑𝑦</m:t>
                          </m:r>
                        </m:num>
                        <m:den>
                          <m:r>
                            <a:rPr lang="en-CA" sz="2800" b="0" i="1" smtClean="0">
                              <a:latin typeface="Cambria Math" panose="02040503050406030204" pitchFamily="18" charset="0"/>
                            </a:rPr>
                            <m:t>𝑑𝑥</m:t>
                          </m:r>
                        </m:den>
                      </m:f>
                    </m:oMath>
                  </m:oMathPara>
                </a14:m>
                <a:endParaRPr lang="en-CA"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3810000" y="2165146"/>
                <a:ext cx="1307346" cy="818044"/>
              </a:xfrm>
              <a:prstGeom prst="rect">
                <a:avLst/>
              </a:prstGeom>
              <a:blipFill rotWithShape="0">
                <a:blip r:embed="rId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400800" y="2201432"/>
                <a:ext cx="1188082" cy="8180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CA" sz="2800" b="0" i="1" smtClean="0">
                              <a:latin typeface="Cambria Math" panose="02040503050406030204" pitchFamily="18" charset="0"/>
                            </a:rPr>
                          </m:ctrlPr>
                        </m:accPr>
                        <m:e>
                          <m:r>
                            <a:rPr lang="en-CA" sz="2800" b="0" i="1" smtClean="0">
                              <a:latin typeface="Cambria Math" panose="02040503050406030204" pitchFamily="18" charset="0"/>
                            </a:rPr>
                            <m:t>𝑦</m:t>
                          </m:r>
                        </m:e>
                      </m:acc>
                      <m:r>
                        <a:rPr lang="en-CA" sz="2800" i="1">
                          <a:latin typeface="Cambria Math" panose="02040503050406030204" pitchFamily="18" charset="0"/>
                          <a:ea typeface="Cambria Math" panose="02040503050406030204" pitchFamily="18" charset="0"/>
                        </a:rPr>
                        <m:t>≡</m:t>
                      </m:r>
                      <m:f>
                        <m:fPr>
                          <m:ctrlPr>
                            <a:rPr lang="en-CA" sz="2800" b="0" i="1" smtClean="0">
                              <a:latin typeface="Cambria Math" panose="02040503050406030204" pitchFamily="18" charset="0"/>
                            </a:rPr>
                          </m:ctrlPr>
                        </m:fPr>
                        <m:num>
                          <m:r>
                            <a:rPr lang="en-CA" sz="2800" b="0" i="1" smtClean="0">
                              <a:latin typeface="Cambria Math" panose="02040503050406030204" pitchFamily="18" charset="0"/>
                            </a:rPr>
                            <m:t>𝑑𝑦</m:t>
                          </m:r>
                        </m:num>
                        <m:den>
                          <m:r>
                            <a:rPr lang="en-CA" sz="2800" b="0" i="1" smtClean="0">
                              <a:latin typeface="Cambria Math" panose="02040503050406030204" pitchFamily="18" charset="0"/>
                            </a:rPr>
                            <m:t>𝑑𝑡</m:t>
                          </m:r>
                        </m:den>
                      </m:f>
                    </m:oMath>
                  </m:oMathPara>
                </a14:m>
                <a:endParaRPr lang="en-CA"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6400800" y="2201432"/>
                <a:ext cx="1188082" cy="818044"/>
              </a:xfrm>
              <a:prstGeom prst="rect">
                <a:avLst/>
              </a:prstGeom>
              <a:blipFill rotWithShape="0">
                <a:blip r:embed="rId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810000" y="3365192"/>
                <a:ext cx="1578894" cy="8645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CA" sz="2800" b="0" i="1" smtClean="0">
                              <a:latin typeface="Cambria Math" panose="02040503050406030204" pitchFamily="18" charset="0"/>
                            </a:rPr>
                          </m:ctrlPr>
                        </m:sSupPr>
                        <m:e>
                          <m:r>
                            <a:rPr lang="en-CA" sz="2800" b="0" i="1" smtClean="0">
                              <a:latin typeface="Cambria Math" panose="02040503050406030204" pitchFamily="18" charset="0"/>
                            </a:rPr>
                            <m:t>𝑦</m:t>
                          </m:r>
                        </m:e>
                        <m:sup>
                          <m:r>
                            <a:rPr lang="en-CA" sz="2800" b="0" i="1" smtClean="0">
                              <a:latin typeface="Cambria Math" panose="02040503050406030204" pitchFamily="18" charset="0"/>
                            </a:rPr>
                            <m:t>′</m:t>
                          </m:r>
                        </m:sup>
                      </m:sSup>
                      <m:r>
                        <a:rPr lang="en-CA" sz="2800" b="0" i="1" smtClean="0">
                          <a:latin typeface="Cambria Math" panose="02040503050406030204" pitchFamily="18" charset="0"/>
                        </a:rPr>
                        <m:t>′</m:t>
                      </m:r>
                      <m:r>
                        <a:rPr lang="en-CA" sz="2800" b="0" i="1" smtClean="0">
                          <a:latin typeface="Cambria Math" panose="02040503050406030204" pitchFamily="18" charset="0"/>
                          <a:ea typeface="Cambria Math" panose="02040503050406030204" pitchFamily="18" charset="0"/>
                        </a:rPr>
                        <m:t>≡</m:t>
                      </m:r>
                      <m:f>
                        <m:fPr>
                          <m:ctrlPr>
                            <a:rPr lang="en-CA" sz="2800" b="0" i="1" smtClean="0">
                              <a:latin typeface="Cambria Math" panose="02040503050406030204" pitchFamily="18" charset="0"/>
                            </a:rPr>
                          </m:ctrlPr>
                        </m:fPr>
                        <m:num>
                          <m:sSup>
                            <m:sSupPr>
                              <m:ctrlPr>
                                <a:rPr lang="en-CA" sz="2800" b="0" i="1" smtClean="0">
                                  <a:latin typeface="Cambria Math" panose="02040503050406030204" pitchFamily="18" charset="0"/>
                                </a:rPr>
                              </m:ctrlPr>
                            </m:sSupPr>
                            <m:e>
                              <m:r>
                                <a:rPr lang="en-CA" sz="2800" b="0" i="1" smtClean="0">
                                  <a:latin typeface="Cambria Math" panose="02040503050406030204" pitchFamily="18" charset="0"/>
                                </a:rPr>
                                <m:t>𝑑</m:t>
                              </m:r>
                            </m:e>
                            <m:sup>
                              <m:r>
                                <a:rPr lang="en-CA" sz="2800" b="0" i="1" smtClean="0">
                                  <a:latin typeface="Cambria Math" panose="02040503050406030204" pitchFamily="18" charset="0"/>
                                </a:rPr>
                                <m:t>2</m:t>
                              </m:r>
                            </m:sup>
                          </m:sSup>
                          <m:r>
                            <a:rPr lang="en-CA" sz="2800" b="0" i="1" smtClean="0">
                              <a:latin typeface="Cambria Math" panose="02040503050406030204" pitchFamily="18" charset="0"/>
                            </a:rPr>
                            <m:t>𝑦</m:t>
                          </m:r>
                        </m:num>
                        <m:den>
                          <m:sSup>
                            <m:sSupPr>
                              <m:ctrlPr>
                                <a:rPr lang="en-CA" sz="2800" b="0" i="1" smtClean="0">
                                  <a:latin typeface="Cambria Math" panose="02040503050406030204" pitchFamily="18" charset="0"/>
                                </a:rPr>
                              </m:ctrlPr>
                            </m:sSupPr>
                            <m:e>
                              <m:r>
                                <a:rPr lang="en-CA" sz="2800" b="0" i="1" smtClean="0">
                                  <a:latin typeface="Cambria Math" panose="02040503050406030204" pitchFamily="18" charset="0"/>
                                </a:rPr>
                                <m:t>𝑑𝑥</m:t>
                              </m:r>
                            </m:e>
                            <m:sup>
                              <m:r>
                                <a:rPr lang="en-CA" sz="2800" b="0" i="1" smtClean="0">
                                  <a:latin typeface="Cambria Math" panose="02040503050406030204" pitchFamily="18" charset="0"/>
                                </a:rPr>
                                <m:t>2</m:t>
                              </m:r>
                            </m:sup>
                          </m:sSup>
                        </m:den>
                      </m:f>
                    </m:oMath>
                  </m:oMathPara>
                </a14:m>
                <a:endParaRPr lang="en-CA"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3810000" y="3365192"/>
                <a:ext cx="1578894" cy="864596"/>
              </a:xfrm>
              <a:prstGeom prst="rect">
                <a:avLst/>
              </a:prstGeom>
              <a:blipFill rotWithShape="0">
                <a:blip r:embed="rId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400800" y="3365192"/>
                <a:ext cx="1366656" cy="8645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CA" sz="2800" b="0" i="1" smtClean="0">
                              <a:latin typeface="Cambria Math" panose="02040503050406030204" pitchFamily="18" charset="0"/>
                            </a:rPr>
                          </m:ctrlPr>
                        </m:accPr>
                        <m:e>
                          <m:r>
                            <a:rPr lang="en-CA" sz="2800" b="0" i="1" smtClean="0">
                              <a:latin typeface="Cambria Math" panose="02040503050406030204" pitchFamily="18" charset="0"/>
                            </a:rPr>
                            <m:t>𝑦</m:t>
                          </m:r>
                        </m:e>
                      </m:acc>
                      <m:r>
                        <a:rPr lang="en-CA" sz="2800" i="1">
                          <a:latin typeface="Cambria Math" panose="02040503050406030204" pitchFamily="18" charset="0"/>
                          <a:ea typeface="Cambria Math" panose="02040503050406030204" pitchFamily="18" charset="0"/>
                        </a:rPr>
                        <m:t>≡</m:t>
                      </m:r>
                      <m:f>
                        <m:fPr>
                          <m:ctrlPr>
                            <a:rPr lang="en-CA" sz="2800" b="0" i="1" smtClean="0">
                              <a:latin typeface="Cambria Math" panose="02040503050406030204" pitchFamily="18" charset="0"/>
                            </a:rPr>
                          </m:ctrlPr>
                        </m:fPr>
                        <m:num>
                          <m:sSup>
                            <m:sSupPr>
                              <m:ctrlPr>
                                <a:rPr lang="en-CA" sz="2800" b="0" i="1" smtClean="0">
                                  <a:latin typeface="Cambria Math" panose="02040503050406030204" pitchFamily="18" charset="0"/>
                                </a:rPr>
                              </m:ctrlPr>
                            </m:sSupPr>
                            <m:e>
                              <m:r>
                                <a:rPr lang="en-CA" sz="2800" b="0" i="1" smtClean="0">
                                  <a:latin typeface="Cambria Math" panose="02040503050406030204" pitchFamily="18" charset="0"/>
                                </a:rPr>
                                <m:t>𝑑</m:t>
                              </m:r>
                            </m:e>
                            <m:sup>
                              <m:r>
                                <a:rPr lang="en-CA" sz="2800" b="0" i="1" smtClean="0">
                                  <a:latin typeface="Cambria Math" panose="02040503050406030204" pitchFamily="18" charset="0"/>
                                </a:rPr>
                                <m:t>2</m:t>
                              </m:r>
                            </m:sup>
                          </m:sSup>
                          <m:r>
                            <a:rPr lang="en-CA" sz="2800" b="0" i="1" smtClean="0">
                              <a:latin typeface="Cambria Math" panose="02040503050406030204" pitchFamily="18" charset="0"/>
                            </a:rPr>
                            <m:t>𝑦</m:t>
                          </m:r>
                        </m:num>
                        <m:den>
                          <m:sSup>
                            <m:sSupPr>
                              <m:ctrlPr>
                                <a:rPr lang="en-CA" sz="2800" b="0" i="1" smtClean="0">
                                  <a:latin typeface="Cambria Math" panose="02040503050406030204" pitchFamily="18" charset="0"/>
                                </a:rPr>
                              </m:ctrlPr>
                            </m:sSupPr>
                            <m:e>
                              <m:r>
                                <a:rPr lang="en-CA" sz="2800" b="0" i="1" smtClean="0">
                                  <a:latin typeface="Cambria Math" panose="02040503050406030204" pitchFamily="18" charset="0"/>
                                </a:rPr>
                                <m:t>𝑑𝑡</m:t>
                              </m:r>
                            </m:e>
                            <m:sup>
                              <m:r>
                                <a:rPr lang="en-CA" sz="2800" b="0" i="1" smtClean="0">
                                  <a:latin typeface="Cambria Math" panose="02040503050406030204" pitchFamily="18" charset="0"/>
                                </a:rPr>
                                <m:t>2</m:t>
                              </m:r>
                            </m:sup>
                          </m:sSup>
                        </m:den>
                      </m:f>
                    </m:oMath>
                  </m:oMathPara>
                </a14:m>
                <a:endParaRPr lang="en-CA"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6400800" y="3365192"/>
                <a:ext cx="1366656" cy="864596"/>
              </a:xfrm>
              <a:prstGeom prst="rect">
                <a:avLst/>
              </a:prstGeom>
              <a:blipFill rotWithShape="0">
                <a:blip r:embed="rId7"/>
                <a:stretch>
                  <a:fillRect/>
                </a:stretch>
              </a:blipFill>
            </p:spPr>
            <p:txBody>
              <a:bodyPr/>
              <a:lstStyle/>
              <a:p>
                <a:r>
                  <a:rPr lang="en-CA">
                    <a:noFill/>
                  </a:rPr>
                  <a:t> </a:t>
                </a:r>
              </a:p>
            </p:txBody>
          </p:sp>
        </mc:Fallback>
      </mc:AlternateContent>
      <p:sp>
        <p:nvSpPr>
          <p:cNvPr id="10" name="Text Box 3"/>
          <p:cNvSpPr txBox="1">
            <a:spLocks noChangeArrowheads="1"/>
          </p:cNvSpPr>
          <p:nvPr/>
        </p:nvSpPr>
        <p:spPr bwMode="auto">
          <a:xfrm>
            <a:off x="1469571" y="4575504"/>
            <a:ext cx="9372600" cy="830997"/>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CA" sz="2400" dirty="0" smtClean="0"/>
              <a:t>Feel free to use these notations if you wish; I’m sure the graders and TAs in this course will understand what you mean.</a:t>
            </a:r>
            <a:endParaRPr lang="en-US" sz="2400" dirty="0"/>
          </a:p>
        </p:txBody>
      </p:sp>
      <mc:AlternateContent xmlns:mc="http://schemas.openxmlformats.org/markup-compatibility/2006">
        <mc:Choice xmlns:p14="http://schemas.microsoft.com/office/powerpoint/2010/main" Requires="p14">
          <p:contentPart p14:bwMode="auto" r:id="rId8">
            <p14:nvContentPartPr>
              <p14:cNvPr id="54273" name="Ink 1"/>
              <p14:cNvContentPartPr>
                <a14:cpLocks xmlns:a14="http://schemas.microsoft.com/office/drawing/2010/main" noRot="1" noChangeAspect="1" noEditPoints="1" noChangeArrowheads="1" noChangeShapeType="1"/>
              </p14:cNvContentPartPr>
              <p14:nvPr/>
            </p14:nvContentPartPr>
            <p14:xfrm>
              <a:off x="3611563" y="2057400"/>
              <a:ext cx="4548187" cy="2397125"/>
            </p14:xfrm>
          </p:contentPart>
        </mc:Choice>
        <mc:Fallback>
          <p:pic>
            <p:nvPicPr>
              <p:cNvPr id="54273" name="Ink 1"/>
              <p:cNvPicPr>
                <a:picLocks noRot="1" noChangeAspect="1" noEditPoints="1" noChangeArrowheads="1" noChangeShapeType="1"/>
              </p:cNvPicPr>
              <p:nvPr/>
            </p:nvPicPr>
            <p:blipFill>
              <a:blip r:embed="rId9"/>
              <a:stretch>
                <a:fillRect/>
              </a:stretch>
            </p:blipFill>
            <p:spPr>
              <a:xfrm>
                <a:off x="3605083" y="2050921"/>
                <a:ext cx="4561147" cy="2410082"/>
              </a:xfrm>
              <a:prstGeom prst="rect">
                <a:avLst/>
              </a:prstGeom>
            </p:spPr>
          </p:pic>
        </mc:Fallback>
      </mc:AlternateContent>
    </p:spTree>
    <p:extLst>
      <p:ext uri="{BB962C8B-B14F-4D97-AF65-F5344CB8AC3E}">
        <p14:creationId xmlns:p14="http://schemas.microsoft.com/office/powerpoint/2010/main" val="3689417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81200" y="152400"/>
            <a:ext cx="8229600" cy="1219200"/>
          </a:xfrm>
        </p:spPr>
        <p:txBody>
          <a:bodyPr/>
          <a:lstStyle/>
          <a:p>
            <a:pPr eaLnBrk="1" hangingPunct="1"/>
            <a:r>
              <a:rPr lang="en-US" smtClean="0"/>
              <a:t>Last day I asked at the end of class:</a:t>
            </a:r>
          </a:p>
        </p:txBody>
      </p:sp>
      <p:sp>
        <p:nvSpPr>
          <p:cNvPr id="28675" name="Rectangle 3"/>
          <p:cNvSpPr>
            <a:spLocks noGrp="1" noChangeArrowheads="1"/>
          </p:cNvSpPr>
          <p:nvPr>
            <p:ph type="body" idx="1"/>
          </p:nvPr>
        </p:nvSpPr>
        <p:spPr>
          <a:xfrm>
            <a:off x="1752600" y="1447800"/>
            <a:ext cx="9448800" cy="5257800"/>
          </a:xfrm>
        </p:spPr>
        <p:txBody>
          <a:bodyPr/>
          <a:lstStyle/>
          <a:p>
            <a:pPr eaLnBrk="1" hangingPunct="1"/>
            <a:r>
              <a:rPr lang="en-US" dirty="0" smtClean="0"/>
              <a:t>Does constant velocity imply constant acceleration? </a:t>
            </a:r>
          </a:p>
          <a:p>
            <a:pPr eaLnBrk="1" hangingPunct="1"/>
            <a:r>
              <a:rPr lang="en-US" dirty="0" smtClean="0"/>
              <a:t>ANSWER: </a:t>
            </a:r>
            <a:r>
              <a:rPr lang="en-US" b="1" dirty="0" smtClean="0"/>
              <a:t>YES</a:t>
            </a:r>
            <a:r>
              <a:rPr lang="en-US" dirty="0" smtClean="0"/>
              <a:t>, and even more, it implies zero acceleration!  (zero is a constant!)</a:t>
            </a:r>
          </a:p>
          <a:p>
            <a:pPr eaLnBrk="1" hangingPunct="1"/>
            <a:r>
              <a:rPr lang="en-US" dirty="0" smtClean="0"/>
              <a:t>Does constant acceleration imply constant velocity?</a:t>
            </a:r>
          </a:p>
          <a:p>
            <a:pPr eaLnBrk="1" hangingPunct="1"/>
            <a:r>
              <a:rPr lang="en-US" dirty="0" smtClean="0"/>
              <a:t>ANSWER: </a:t>
            </a:r>
            <a:r>
              <a:rPr lang="en-US" b="1" dirty="0" smtClean="0"/>
              <a:t>NO!  </a:t>
            </a:r>
            <a:r>
              <a:rPr lang="en-US" dirty="0" smtClean="0"/>
              <a:t>Unless that constant happens to be zero!  Constant acceleration normally means constantly </a:t>
            </a:r>
            <a:r>
              <a:rPr lang="en-US" i="1" dirty="0" smtClean="0"/>
              <a:t>changing </a:t>
            </a:r>
            <a:r>
              <a:rPr lang="en-US" dirty="0" smtClean="0"/>
              <a:t>velocity!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71892" y="329798"/>
            <a:ext cx="7315200" cy="527894"/>
          </a:xfrm>
        </p:spPr>
        <p:txBody>
          <a:bodyPr/>
          <a:lstStyle/>
          <a:p>
            <a:r>
              <a:rPr lang="en-US" sz="3200" b="1" dirty="0" smtClean="0"/>
              <a:t>Uniform Motion = Constant Velocity</a:t>
            </a:r>
          </a:p>
        </p:txBody>
      </p:sp>
      <p:cxnSp>
        <p:nvCxnSpPr>
          <p:cNvPr id="3" name="Straight Arrow Connector 2"/>
          <p:cNvCxnSpPr/>
          <p:nvPr/>
        </p:nvCxnSpPr>
        <p:spPr>
          <a:xfrm flipH="1" flipV="1">
            <a:off x="7467600" y="1061484"/>
            <a:ext cx="19492" cy="229131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7487092" y="3352800"/>
            <a:ext cx="4247708"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143728" y="799873"/>
            <a:ext cx="343364" cy="523220"/>
          </a:xfrm>
          <a:prstGeom prst="rect">
            <a:avLst/>
          </a:prstGeom>
          <a:noFill/>
        </p:spPr>
        <p:txBody>
          <a:bodyPr wrap="none" rtlCol="0">
            <a:spAutoFit/>
          </a:bodyPr>
          <a:lstStyle/>
          <a:p>
            <a:r>
              <a:rPr lang="en-CA" sz="2800" i="1" dirty="0" smtClean="0">
                <a:latin typeface="Times New Roman" panose="02020603050405020304" pitchFamily="18" charset="0"/>
                <a:cs typeface="Times New Roman" panose="02020603050405020304" pitchFamily="18" charset="0"/>
              </a:rPr>
              <a:t>x</a:t>
            </a:r>
            <a:endParaRPr lang="en-CA" sz="2800" i="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1450748" y="3276600"/>
            <a:ext cx="284052" cy="523220"/>
          </a:xfrm>
          <a:prstGeom prst="rect">
            <a:avLst/>
          </a:prstGeom>
          <a:noFill/>
        </p:spPr>
        <p:txBody>
          <a:bodyPr wrap="none" rtlCol="0">
            <a:spAutoFit/>
          </a:bodyPr>
          <a:lstStyle/>
          <a:p>
            <a:r>
              <a:rPr lang="en-CA" sz="2800" i="1" dirty="0" smtClean="0">
                <a:latin typeface="Times New Roman" panose="02020603050405020304" pitchFamily="18" charset="0"/>
                <a:cs typeface="Times New Roman" panose="02020603050405020304" pitchFamily="18" charset="0"/>
              </a:rPr>
              <a:t>t</a:t>
            </a:r>
            <a:endParaRPr lang="en-CA" sz="2800" i="1" dirty="0">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flipV="1">
            <a:off x="7293639" y="1089403"/>
            <a:ext cx="3907761" cy="2115521"/>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9143257" y="275253"/>
                <a:ext cx="2449517" cy="5318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A" sz="3200" i="1" smtClean="0">
                              <a:latin typeface="Cambria Math" panose="02040503050406030204" pitchFamily="18" charset="0"/>
                            </a:rPr>
                          </m:ctrlPr>
                        </m:sSubPr>
                        <m:e>
                          <m:r>
                            <a:rPr lang="en-CA" sz="3200" b="0" i="1" smtClean="0">
                              <a:latin typeface="Cambria Math" panose="02040503050406030204" pitchFamily="18" charset="0"/>
                            </a:rPr>
                            <m:t>𝑥</m:t>
                          </m:r>
                        </m:e>
                        <m:sub>
                          <m:r>
                            <a:rPr lang="en-CA" sz="3200" b="0" i="1" smtClean="0">
                              <a:latin typeface="Cambria Math" panose="02040503050406030204" pitchFamily="18" charset="0"/>
                            </a:rPr>
                            <m:t>𝑓</m:t>
                          </m:r>
                        </m:sub>
                      </m:sSub>
                      <m:r>
                        <a:rPr lang="en-CA" sz="3200" b="0" i="1" smtClean="0">
                          <a:latin typeface="Cambria Math" panose="02040503050406030204" pitchFamily="18" charset="0"/>
                        </a:rPr>
                        <m:t>=</m:t>
                      </m:r>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𝑥</m:t>
                          </m:r>
                        </m:e>
                        <m:sub>
                          <m:r>
                            <a:rPr lang="en-CA" sz="3200" b="0" i="1" smtClean="0">
                              <a:latin typeface="Cambria Math" panose="02040503050406030204" pitchFamily="18" charset="0"/>
                            </a:rPr>
                            <m:t>𝑖</m:t>
                          </m:r>
                        </m:sub>
                      </m:sSub>
                      <m:r>
                        <a:rPr lang="en-CA" sz="3200" b="0" i="1" smtClean="0">
                          <a:latin typeface="Cambria Math" panose="02040503050406030204" pitchFamily="18" charset="0"/>
                        </a:rPr>
                        <m:t>+</m:t>
                      </m:r>
                      <m:sSub>
                        <m:sSubPr>
                          <m:ctrlPr>
                            <a:rPr lang="en-CA" sz="3200" b="0" i="1" smtClean="0">
                              <a:latin typeface="Cambria Math" panose="02040503050406030204" pitchFamily="18" charset="0"/>
                            </a:rPr>
                          </m:ctrlPr>
                        </m:sSubPr>
                        <m:e>
                          <m:r>
                            <a:rPr lang="en-CA" sz="3200" b="0" i="1" smtClean="0">
                              <a:latin typeface="Cambria Math" panose="02040503050406030204" pitchFamily="18" charset="0"/>
                            </a:rPr>
                            <m:t>𝑣</m:t>
                          </m:r>
                        </m:e>
                        <m:sub>
                          <m:r>
                            <a:rPr lang="en-CA" sz="3200" b="0" i="1" smtClean="0">
                              <a:latin typeface="Cambria Math" panose="02040503050406030204" pitchFamily="18" charset="0"/>
                            </a:rPr>
                            <m:t>𝑥</m:t>
                          </m:r>
                        </m:sub>
                      </m:sSub>
                      <m:r>
                        <a:rPr lang="en-CA" sz="3200" b="0" i="1" smtClean="0">
                          <a:latin typeface="Cambria Math" panose="02040503050406030204" pitchFamily="18" charset="0"/>
                        </a:rPr>
                        <m:t>𝑡</m:t>
                      </m:r>
                    </m:oMath>
                  </m:oMathPara>
                </a14:m>
                <a:endParaRPr lang="en-CA" sz="3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9143257" y="275253"/>
                <a:ext cx="2449517" cy="531877"/>
              </a:xfrm>
              <a:prstGeom prst="rect">
                <a:avLst/>
              </a:prstGeom>
              <a:blipFill rotWithShape="0">
                <a:blip r:embed="rId3"/>
                <a:stretch>
                  <a:fillRect b="-1149"/>
                </a:stretch>
              </a:blipFill>
            </p:spPr>
            <p:txBody>
              <a:bodyPr/>
              <a:lstStyle/>
              <a:p>
                <a:r>
                  <a:rPr lang="en-CA">
                    <a:noFill/>
                  </a:rPr>
                  <a:t> </a:t>
                </a:r>
              </a:p>
            </p:txBody>
          </p:sp>
        </mc:Fallback>
      </mc:AlternateContent>
      <p:sp>
        <p:nvSpPr>
          <p:cNvPr id="2" name="TextBox 1"/>
          <p:cNvSpPr txBox="1"/>
          <p:nvPr/>
        </p:nvSpPr>
        <p:spPr>
          <a:xfrm>
            <a:off x="291846" y="871651"/>
            <a:ext cx="6839857" cy="1384995"/>
          </a:xfrm>
          <a:prstGeom prst="rect">
            <a:avLst/>
          </a:prstGeom>
          <a:noFill/>
        </p:spPr>
        <p:txBody>
          <a:bodyPr wrap="square" rtlCol="0">
            <a:spAutoFit/>
          </a:bodyPr>
          <a:lstStyle/>
          <a:p>
            <a:pPr algn="ctr"/>
            <a:r>
              <a:rPr lang="en-CA" sz="2800" dirty="0" smtClean="0">
                <a:latin typeface="Times New Roman" panose="02020603050405020304" pitchFamily="18" charset="0"/>
                <a:cs typeface="Times New Roman" panose="02020603050405020304" pitchFamily="18" charset="0"/>
              </a:rPr>
              <a:t>In the absence of friction, all objects tend to move with constant velocity.</a:t>
            </a:r>
          </a:p>
          <a:p>
            <a:pPr algn="ctr"/>
            <a:r>
              <a:rPr lang="en-CA" sz="2800" dirty="0" smtClean="0">
                <a:latin typeface="Times New Roman" panose="02020603050405020304" pitchFamily="18" charset="0"/>
                <a:cs typeface="Times New Roman" panose="02020603050405020304" pitchFamily="18" charset="0"/>
              </a:rPr>
              <a:t>This is “Newton’s First Law of Motion.”</a:t>
            </a:r>
            <a:endParaRPr lang="en-CA" sz="28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p14="http://schemas.microsoft.com/office/powerpoint/2010/main" Requires="p14">
          <p:contentPart p14:bwMode="auto" r:id="rId4">
            <p14:nvContentPartPr>
              <p14:cNvPr id="51201" name="Ink 1"/>
              <p14:cNvContentPartPr>
                <a14:cpLocks xmlns:a14="http://schemas.microsoft.com/office/drawing/2010/main" noRot="1" noChangeAspect="1" noEditPoints="1" noChangeArrowheads="1" noChangeShapeType="1"/>
              </p14:cNvContentPartPr>
              <p14:nvPr/>
            </p14:nvContentPartPr>
            <p14:xfrm>
              <a:off x="6562725" y="1779588"/>
              <a:ext cx="1679575" cy="1454150"/>
            </p14:xfrm>
          </p:contentPart>
        </mc:Choice>
        <mc:Fallback>
          <p:pic>
            <p:nvPicPr>
              <p:cNvPr id="51201" name="Ink 1"/>
              <p:cNvPicPr>
                <a:picLocks noRot="1" noChangeAspect="1" noEditPoints="1" noChangeArrowheads="1" noChangeShapeType="1"/>
              </p:cNvPicPr>
              <p:nvPr/>
            </p:nvPicPr>
            <p:blipFill>
              <a:blip r:embed="rId5"/>
              <a:stretch>
                <a:fillRect/>
              </a:stretch>
            </p:blipFill>
            <p:spPr>
              <a:xfrm>
                <a:off x="6556244" y="1773111"/>
                <a:ext cx="1692536" cy="1467105"/>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1202" name="Ink 2"/>
              <p14:cNvContentPartPr>
                <a14:cpLocks xmlns:a14="http://schemas.microsoft.com/office/drawing/2010/main" noRot="1" noChangeAspect="1" noEditPoints="1" noChangeArrowheads="1" noChangeShapeType="1"/>
              </p14:cNvContentPartPr>
              <p14:nvPr/>
            </p14:nvContentPartPr>
            <p14:xfrm>
              <a:off x="9875838" y="1662113"/>
              <a:ext cx="61912" cy="17462"/>
            </p14:xfrm>
          </p:contentPart>
        </mc:Choice>
        <mc:Fallback>
          <p:pic>
            <p:nvPicPr>
              <p:cNvPr id="51202" name="Ink 2"/>
              <p:cNvPicPr>
                <a:picLocks noRot="1" noChangeAspect="1" noEditPoints="1" noChangeArrowheads="1" noChangeShapeType="1"/>
              </p:cNvPicPr>
              <p:nvPr/>
            </p:nvPicPr>
            <p:blipFill>
              <a:blip r:embed="rId7"/>
              <a:stretch>
                <a:fillRect/>
              </a:stretch>
            </p:blipFill>
            <p:spPr>
              <a:xfrm>
                <a:off x="9869359" y="1655698"/>
                <a:ext cx="74870" cy="30291"/>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1203" name="Ink 3"/>
              <p14:cNvContentPartPr>
                <a14:cpLocks xmlns:a14="http://schemas.microsoft.com/office/drawing/2010/main" noRot="1" noChangeAspect="1" noEditPoints="1" noChangeArrowheads="1" noChangeShapeType="1"/>
              </p14:cNvContentPartPr>
              <p14:nvPr/>
            </p14:nvContentPartPr>
            <p14:xfrm>
              <a:off x="9610725" y="1663700"/>
              <a:ext cx="66675" cy="11113"/>
            </p14:xfrm>
          </p:contentPart>
        </mc:Choice>
        <mc:Fallback>
          <p:pic>
            <p:nvPicPr>
              <p:cNvPr id="51203" name="Ink 3"/>
              <p:cNvPicPr>
                <a:picLocks noRot="1" noChangeAspect="1" noEditPoints="1" noChangeArrowheads="1" noChangeShapeType="1"/>
              </p:cNvPicPr>
              <p:nvPr/>
            </p:nvPicPr>
            <p:blipFill>
              <a:blip r:embed="rId9"/>
              <a:stretch>
                <a:fillRect/>
              </a:stretch>
            </p:blipFill>
            <p:spPr>
              <a:xfrm>
                <a:off x="9604238" y="1657032"/>
                <a:ext cx="79650" cy="24449"/>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1204" name="Ink 4"/>
              <p14:cNvContentPartPr>
                <a14:cpLocks xmlns:a14="http://schemas.microsoft.com/office/drawing/2010/main" noRot="1" noChangeAspect="1" noEditPoints="1" noChangeArrowheads="1" noChangeShapeType="1"/>
              </p14:cNvContentPartPr>
              <p14:nvPr/>
            </p14:nvContentPartPr>
            <p14:xfrm>
              <a:off x="9355138" y="1665288"/>
              <a:ext cx="60325" cy="11112"/>
            </p14:xfrm>
          </p:contentPart>
        </mc:Choice>
        <mc:Fallback>
          <p:pic>
            <p:nvPicPr>
              <p:cNvPr id="51204" name="Ink 4"/>
              <p:cNvPicPr>
                <a:picLocks noRot="1" noChangeAspect="1" noEditPoints="1" noChangeArrowheads="1" noChangeShapeType="1"/>
              </p:cNvPicPr>
              <p:nvPr/>
            </p:nvPicPr>
            <p:blipFill>
              <a:blip r:embed="rId11"/>
              <a:stretch>
                <a:fillRect/>
              </a:stretch>
            </p:blipFill>
            <p:spPr>
              <a:xfrm>
                <a:off x="9348675" y="1658836"/>
                <a:ext cx="73252" cy="24016"/>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1205" name="Ink 5"/>
              <p14:cNvContentPartPr>
                <a14:cpLocks xmlns:a14="http://schemas.microsoft.com/office/drawing/2010/main" noRot="1" noChangeAspect="1" noEditPoints="1" noChangeArrowheads="1" noChangeShapeType="1"/>
              </p14:cNvContentPartPr>
              <p14:nvPr/>
            </p14:nvContentPartPr>
            <p14:xfrm>
              <a:off x="8745538" y="1657350"/>
              <a:ext cx="19050" cy="15875"/>
            </p14:xfrm>
          </p:contentPart>
        </mc:Choice>
        <mc:Fallback>
          <p:pic>
            <p:nvPicPr>
              <p:cNvPr id="51205" name="Ink 5"/>
              <p:cNvPicPr>
                <a:picLocks noRot="1" noChangeAspect="1" noEditPoints="1" noChangeArrowheads="1" noChangeShapeType="1"/>
              </p:cNvPicPr>
              <p:nvPr/>
            </p:nvPicPr>
            <p:blipFill>
              <a:blip r:embed="rId13"/>
              <a:stretch>
                <a:fillRect/>
              </a:stretch>
            </p:blipFill>
            <p:spPr>
              <a:xfrm>
                <a:off x="8739068" y="1650856"/>
                <a:ext cx="31990" cy="28864"/>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1206" name="Ink 6"/>
              <p14:cNvContentPartPr>
                <a14:cpLocks xmlns:a14="http://schemas.microsoft.com/office/drawing/2010/main" noRot="1" noChangeAspect="1" noEditPoints="1" noChangeArrowheads="1" noChangeShapeType="1"/>
              </p14:cNvContentPartPr>
              <p14:nvPr/>
            </p14:nvContentPartPr>
            <p14:xfrm>
              <a:off x="8485188" y="1684338"/>
              <a:ext cx="65087" cy="6350"/>
            </p14:xfrm>
          </p:contentPart>
        </mc:Choice>
        <mc:Fallback>
          <p:pic>
            <p:nvPicPr>
              <p:cNvPr id="51206" name="Ink 6"/>
              <p:cNvPicPr>
                <a:picLocks noRot="1" noChangeAspect="1" noEditPoints="1" noChangeArrowheads="1" noChangeShapeType="1"/>
              </p:cNvPicPr>
              <p:nvPr/>
            </p:nvPicPr>
            <p:blipFill>
              <a:blip r:embed="rId15"/>
              <a:stretch>
                <a:fillRect/>
              </a:stretch>
            </p:blipFill>
            <p:spPr>
              <a:xfrm>
                <a:off x="8478715" y="1678322"/>
                <a:ext cx="78032" cy="18382"/>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1207" name="Ink 7"/>
              <p14:cNvContentPartPr>
                <a14:cpLocks xmlns:a14="http://schemas.microsoft.com/office/drawing/2010/main" noRot="1" noChangeAspect="1" noEditPoints="1" noChangeArrowheads="1" noChangeShapeType="1"/>
              </p14:cNvContentPartPr>
              <p14:nvPr/>
            </p14:nvContentPartPr>
            <p14:xfrm>
              <a:off x="6910388" y="1587500"/>
              <a:ext cx="1387475" cy="369888"/>
            </p14:xfrm>
          </p:contentPart>
        </mc:Choice>
        <mc:Fallback>
          <p:pic>
            <p:nvPicPr>
              <p:cNvPr id="51207" name="Ink 7"/>
              <p:cNvPicPr>
                <a:picLocks noRot="1" noChangeAspect="1" noEditPoints="1" noChangeArrowheads="1" noChangeShapeType="1"/>
              </p:cNvPicPr>
              <p:nvPr/>
            </p:nvPicPr>
            <p:blipFill>
              <a:blip r:embed="rId17"/>
              <a:stretch>
                <a:fillRect/>
              </a:stretch>
            </p:blipFill>
            <p:spPr>
              <a:xfrm>
                <a:off x="6903908" y="1581017"/>
                <a:ext cx="1400435" cy="382854"/>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51208" name="Ink 8"/>
              <p14:cNvContentPartPr>
                <a14:cpLocks xmlns:a14="http://schemas.microsoft.com/office/drawing/2010/main" noRot="1" noChangeAspect="1" noEditPoints="1" noChangeArrowheads="1" noChangeShapeType="1"/>
              </p14:cNvContentPartPr>
              <p14:nvPr/>
            </p14:nvContentPartPr>
            <p14:xfrm>
              <a:off x="10140950" y="2101850"/>
              <a:ext cx="57150" cy="409575"/>
            </p14:xfrm>
          </p:contentPart>
        </mc:Choice>
        <mc:Fallback>
          <p:pic>
            <p:nvPicPr>
              <p:cNvPr id="51208" name="Ink 8"/>
              <p:cNvPicPr>
                <a:picLocks noRot="1" noChangeAspect="1" noEditPoints="1" noChangeArrowheads="1" noChangeShapeType="1"/>
              </p:cNvPicPr>
              <p:nvPr/>
            </p:nvPicPr>
            <p:blipFill>
              <a:blip r:embed="rId19"/>
              <a:stretch>
                <a:fillRect/>
              </a:stretch>
            </p:blipFill>
            <p:spPr>
              <a:xfrm>
                <a:off x="10134480" y="2095372"/>
                <a:ext cx="70090" cy="422532"/>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51209" name="Ink 9"/>
              <p14:cNvContentPartPr>
                <a14:cpLocks xmlns:a14="http://schemas.microsoft.com/office/drawing/2010/main" noRot="1" noChangeAspect="1" noEditPoints="1" noChangeArrowheads="1" noChangeShapeType="1"/>
              </p14:cNvContentPartPr>
              <p14:nvPr/>
            </p14:nvContentPartPr>
            <p14:xfrm>
              <a:off x="9950450" y="2724150"/>
              <a:ext cx="242888" cy="1174750"/>
            </p14:xfrm>
          </p:contentPart>
        </mc:Choice>
        <mc:Fallback>
          <p:pic>
            <p:nvPicPr>
              <p:cNvPr id="51209" name="Ink 9"/>
              <p:cNvPicPr>
                <a:picLocks noRot="1" noChangeAspect="1" noEditPoints="1" noChangeArrowheads="1" noChangeShapeType="1"/>
              </p:cNvPicPr>
              <p:nvPr/>
            </p:nvPicPr>
            <p:blipFill>
              <a:blip r:embed="rId21"/>
              <a:stretch>
                <a:fillRect/>
              </a:stretch>
            </p:blipFill>
            <p:spPr>
              <a:xfrm>
                <a:off x="9943973" y="2717670"/>
                <a:ext cx="255842" cy="1187711"/>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51210" name="Ink 10"/>
              <p14:cNvContentPartPr>
                <a14:cpLocks xmlns:a14="http://schemas.microsoft.com/office/drawing/2010/main" noRot="1" noChangeAspect="1" noEditPoints="1" noChangeArrowheads="1" noChangeShapeType="1"/>
              </p14:cNvContentPartPr>
              <p14:nvPr/>
            </p14:nvContentPartPr>
            <p14:xfrm>
              <a:off x="10185400" y="2887663"/>
              <a:ext cx="417513" cy="1679575"/>
            </p14:xfrm>
          </p:contentPart>
        </mc:Choice>
        <mc:Fallback>
          <p:pic>
            <p:nvPicPr>
              <p:cNvPr id="51210" name="Ink 10"/>
              <p:cNvPicPr>
                <a:picLocks noRot="1" noChangeAspect="1" noEditPoints="1" noChangeArrowheads="1" noChangeShapeType="1"/>
              </p:cNvPicPr>
              <p:nvPr/>
            </p:nvPicPr>
            <p:blipFill>
              <a:blip r:embed="rId23"/>
              <a:stretch>
                <a:fillRect/>
              </a:stretch>
            </p:blipFill>
            <p:spPr>
              <a:xfrm>
                <a:off x="10178921" y="2881181"/>
                <a:ext cx="430470" cy="1692539"/>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51211" name="Ink 11"/>
              <p14:cNvContentPartPr>
                <a14:cpLocks xmlns:a14="http://schemas.microsoft.com/office/drawing/2010/main" noRot="1" noChangeAspect="1" noEditPoints="1" noChangeArrowheads="1" noChangeShapeType="1"/>
              </p14:cNvContentPartPr>
              <p14:nvPr/>
            </p14:nvContentPartPr>
            <p14:xfrm>
              <a:off x="7542213" y="3403600"/>
              <a:ext cx="2462212" cy="260350"/>
            </p14:xfrm>
          </p:contentPart>
        </mc:Choice>
        <mc:Fallback>
          <p:pic>
            <p:nvPicPr>
              <p:cNvPr id="51211" name="Ink 11"/>
              <p:cNvPicPr>
                <a:picLocks noRot="1" noChangeAspect="1" noEditPoints="1" noChangeArrowheads="1" noChangeShapeType="1"/>
              </p:cNvPicPr>
              <p:nvPr/>
            </p:nvPicPr>
            <p:blipFill>
              <a:blip r:embed="rId25"/>
              <a:stretch>
                <a:fillRect/>
              </a:stretch>
            </p:blipFill>
            <p:spPr>
              <a:xfrm>
                <a:off x="7535733" y="3397100"/>
                <a:ext cx="2475173" cy="273349"/>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1212" name="Ink 12"/>
              <p14:cNvContentPartPr>
                <a14:cpLocks xmlns:a14="http://schemas.microsoft.com/office/drawing/2010/main" noRot="1" noChangeAspect="1" noEditPoints="1" noChangeArrowheads="1" noChangeShapeType="1"/>
              </p14:cNvContentPartPr>
              <p14:nvPr/>
            </p14:nvContentPartPr>
            <p14:xfrm>
              <a:off x="8097838" y="3738563"/>
              <a:ext cx="442912" cy="228600"/>
            </p14:xfrm>
          </p:contentPart>
        </mc:Choice>
        <mc:Fallback>
          <p:pic>
            <p:nvPicPr>
              <p:cNvPr id="51212" name="Ink 12"/>
              <p:cNvPicPr>
                <a:picLocks noRot="1" noChangeAspect="1" noEditPoints="1" noChangeArrowheads="1" noChangeShapeType="1"/>
              </p:cNvPicPr>
              <p:nvPr/>
            </p:nvPicPr>
            <p:blipFill>
              <a:blip r:embed="rId27"/>
              <a:stretch>
                <a:fillRect/>
              </a:stretch>
            </p:blipFill>
            <p:spPr>
              <a:xfrm>
                <a:off x="8091362" y="3732093"/>
                <a:ext cx="455865" cy="2415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1213" name="Ink 13"/>
              <p14:cNvContentPartPr>
                <a14:cpLocks xmlns:a14="http://schemas.microsoft.com/office/drawing/2010/main" noRot="1" noChangeAspect="1" noEditPoints="1" noChangeArrowheads="1" noChangeShapeType="1"/>
              </p14:cNvContentPartPr>
              <p14:nvPr/>
            </p14:nvContentPartPr>
            <p14:xfrm>
              <a:off x="1533525" y="2962275"/>
              <a:ext cx="1322388" cy="608013"/>
            </p14:xfrm>
          </p:contentPart>
        </mc:Choice>
        <mc:Fallback>
          <p:pic>
            <p:nvPicPr>
              <p:cNvPr id="51213" name="Ink 13"/>
              <p:cNvPicPr>
                <a:picLocks noRot="1" noChangeAspect="1" noEditPoints="1" noChangeArrowheads="1" noChangeShapeType="1"/>
              </p:cNvPicPr>
              <p:nvPr/>
            </p:nvPicPr>
            <p:blipFill>
              <a:blip r:embed="rId29"/>
              <a:stretch>
                <a:fillRect/>
              </a:stretch>
            </p:blipFill>
            <p:spPr>
              <a:xfrm>
                <a:off x="1527044" y="2955795"/>
                <a:ext cx="1335349" cy="620972"/>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1214" name="Ink 14"/>
              <p14:cNvContentPartPr>
                <a14:cpLocks xmlns:a14="http://schemas.microsoft.com/office/drawing/2010/main" noRot="1" noChangeAspect="1" noEditPoints="1" noChangeArrowheads="1" noChangeShapeType="1"/>
              </p14:cNvContentPartPr>
              <p14:nvPr/>
            </p14:nvContentPartPr>
            <p14:xfrm>
              <a:off x="3160713" y="2965450"/>
              <a:ext cx="788987" cy="790575"/>
            </p14:xfrm>
          </p:contentPart>
        </mc:Choice>
        <mc:Fallback>
          <p:pic>
            <p:nvPicPr>
              <p:cNvPr id="51214" name="Ink 14"/>
              <p:cNvPicPr>
                <a:picLocks noRot="1" noChangeAspect="1" noEditPoints="1" noChangeArrowheads="1" noChangeShapeType="1"/>
              </p:cNvPicPr>
              <p:nvPr/>
            </p:nvPicPr>
            <p:blipFill>
              <a:blip r:embed="rId31"/>
              <a:stretch>
                <a:fillRect/>
              </a:stretch>
            </p:blipFill>
            <p:spPr>
              <a:xfrm>
                <a:off x="3154234" y="2958970"/>
                <a:ext cx="801945" cy="803535"/>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1215" name="Ink 15"/>
              <p14:cNvContentPartPr>
                <a14:cpLocks xmlns:a14="http://schemas.microsoft.com/office/drawing/2010/main" noRot="1" noChangeAspect="1" noEditPoints="1" noChangeArrowheads="1" noChangeShapeType="1"/>
              </p14:cNvContentPartPr>
              <p14:nvPr/>
            </p14:nvContentPartPr>
            <p14:xfrm>
              <a:off x="4270375" y="2921000"/>
              <a:ext cx="1128713" cy="420688"/>
            </p14:xfrm>
          </p:contentPart>
        </mc:Choice>
        <mc:Fallback>
          <p:pic>
            <p:nvPicPr>
              <p:cNvPr id="51215" name="Ink 15"/>
              <p:cNvPicPr>
                <a:picLocks noRot="1" noChangeAspect="1" noEditPoints="1" noChangeArrowheads="1" noChangeShapeType="1"/>
              </p:cNvPicPr>
              <p:nvPr/>
            </p:nvPicPr>
            <p:blipFill>
              <a:blip r:embed="rId33"/>
              <a:stretch>
                <a:fillRect/>
              </a:stretch>
            </p:blipFill>
            <p:spPr>
              <a:xfrm>
                <a:off x="4263894" y="2914522"/>
                <a:ext cx="1141674" cy="433643"/>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1216" name="Ink 16"/>
              <p14:cNvContentPartPr>
                <a14:cpLocks xmlns:a14="http://schemas.microsoft.com/office/drawing/2010/main" noRot="1" noChangeAspect="1" noEditPoints="1" noChangeArrowheads="1" noChangeShapeType="1"/>
              </p14:cNvContentPartPr>
              <p14:nvPr/>
            </p14:nvContentPartPr>
            <p14:xfrm>
              <a:off x="4818063" y="3246438"/>
              <a:ext cx="750887" cy="412750"/>
            </p14:xfrm>
          </p:contentPart>
        </mc:Choice>
        <mc:Fallback>
          <p:pic>
            <p:nvPicPr>
              <p:cNvPr id="51216" name="Ink 16"/>
              <p:cNvPicPr>
                <a:picLocks noRot="1" noChangeAspect="1" noEditPoints="1" noChangeArrowheads="1" noChangeShapeType="1"/>
              </p:cNvPicPr>
              <p:nvPr/>
            </p:nvPicPr>
            <p:blipFill>
              <a:blip r:embed="rId35"/>
              <a:stretch>
                <a:fillRect/>
              </a:stretch>
            </p:blipFill>
            <p:spPr>
              <a:xfrm>
                <a:off x="4811584" y="3239961"/>
                <a:ext cx="763846" cy="425705"/>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1217" name="Ink 17"/>
              <p14:cNvContentPartPr>
                <a14:cpLocks xmlns:a14="http://schemas.microsoft.com/office/drawing/2010/main" noRot="1" noChangeAspect="1" noEditPoints="1" noChangeArrowheads="1" noChangeShapeType="1"/>
              </p14:cNvContentPartPr>
              <p14:nvPr/>
            </p14:nvContentPartPr>
            <p14:xfrm>
              <a:off x="1103313" y="4197350"/>
              <a:ext cx="334962" cy="407988"/>
            </p14:xfrm>
          </p:contentPart>
        </mc:Choice>
        <mc:Fallback>
          <p:pic>
            <p:nvPicPr>
              <p:cNvPr id="51217" name="Ink 17"/>
              <p:cNvPicPr>
                <a:picLocks noRot="1" noChangeAspect="1" noEditPoints="1" noChangeArrowheads="1" noChangeShapeType="1"/>
              </p:cNvPicPr>
              <p:nvPr/>
            </p:nvPicPr>
            <p:blipFill>
              <a:blip r:embed="rId37"/>
              <a:stretch>
                <a:fillRect/>
              </a:stretch>
            </p:blipFill>
            <p:spPr>
              <a:xfrm>
                <a:off x="1096830" y="4190868"/>
                <a:ext cx="347928" cy="420951"/>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1218" name="Ink 18"/>
              <p14:cNvContentPartPr>
                <a14:cpLocks xmlns:a14="http://schemas.microsoft.com/office/drawing/2010/main" noRot="1" noChangeAspect="1" noEditPoints="1" noChangeArrowheads="1" noChangeShapeType="1"/>
              </p14:cNvContentPartPr>
              <p14:nvPr/>
            </p14:nvContentPartPr>
            <p14:xfrm>
              <a:off x="1581150" y="4090988"/>
              <a:ext cx="533400" cy="522287"/>
            </p14:xfrm>
          </p:contentPart>
        </mc:Choice>
        <mc:Fallback>
          <p:pic>
            <p:nvPicPr>
              <p:cNvPr id="51218" name="Ink 18"/>
              <p:cNvPicPr>
                <a:picLocks noRot="1" noChangeAspect="1" noEditPoints="1" noChangeArrowheads="1" noChangeShapeType="1"/>
              </p:cNvPicPr>
              <p:nvPr/>
            </p:nvPicPr>
            <p:blipFill>
              <a:blip r:embed="rId39"/>
              <a:stretch>
                <a:fillRect/>
              </a:stretch>
            </p:blipFill>
            <p:spPr>
              <a:xfrm>
                <a:off x="1574671" y="4084504"/>
                <a:ext cx="546357" cy="535254"/>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1219" name="Ink 19"/>
              <p14:cNvContentPartPr>
                <a14:cpLocks xmlns:a14="http://schemas.microsoft.com/office/drawing/2010/main" noRot="1" noChangeAspect="1" noEditPoints="1" noChangeArrowheads="1" noChangeShapeType="1"/>
              </p14:cNvContentPartPr>
              <p14:nvPr/>
            </p14:nvContentPartPr>
            <p14:xfrm>
              <a:off x="2259013" y="4202113"/>
              <a:ext cx="887412" cy="508000"/>
            </p14:xfrm>
          </p:contentPart>
        </mc:Choice>
        <mc:Fallback>
          <p:pic>
            <p:nvPicPr>
              <p:cNvPr id="51219" name="Ink 19"/>
              <p:cNvPicPr>
                <a:picLocks noRot="1" noChangeAspect="1" noEditPoints="1" noChangeArrowheads="1" noChangeShapeType="1"/>
              </p:cNvPicPr>
              <p:nvPr/>
            </p:nvPicPr>
            <p:blipFill>
              <a:blip r:embed="rId41"/>
              <a:stretch>
                <a:fillRect/>
              </a:stretch>
            </p:blipFill>
            <p:spPr>
              <a:xfrm>
                <a:off x="2252533" y="4195632"/>
                <a:ext cx="900372" cy="520961"/>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1220" name="Ink 20"/>
              <p14:cNvContentPartPr>
                <a14:cpLocks xmlns:a14="http://schemas.microsoft.com/office/drawing/2010/main" noRot="1" noChangeAspect="1" noEditPoints="1" noChangeArrowheads="1" noChangeShapeType="1"/>
              </p14:cNvContentPartPr>
              <p14:nvPr/>
            </p14:nvContentPartPr>
            <p14:xfrm>
              <a:off x="3748088" y="4271963"/>
              <a:ext cx="287337" cy="307975"/>
            </p14:xfrm>
          </p:contentPart>
        </mc:Choice>
        <mc:Fallback>
          <p:pic>
            <p:nvPicPr>
              <p:cNvPr id="51220" name="Ink 20"/>
              <p:cNvPicPr>
                <a:picLocks noRot="1" noChangeAspect="1" noEditPoints="1" noChangeArrowheads="1" noChangeShapeType="1"/>
              </p:cNvPicPr>
              <p:nvPr/>
            </p:nvPicPr>
            <p:blipFill>
              <a:blip r:embed="rId43"/>
              <a:stretch>
                <a:fillRect/>
              </a:stretch>
            </p:blipFill>
            <p:spPr>
              <a:xfrm>
                <a:off x="3741607" y="4265479"/>
                <a:ext cx="300300" cy="320942"/>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1221" name="Ink 21"/>
              <p14:cNvContentPartPr>
                <a14:cpLocks xmlns:a14="http://schemas.microsoft.com/office/drawing/2010/main" noRot="1" noChangeAspect="1" noEditPoints="1" noChangeArrowheads="1" noChangeShapeType="1"/>
              </p14:cNvContentPartPr>
              <p14:nvPr/>
            </p14:nvContentPartPr>
            <p14:xfrm>
              <a:off x="4471988" y="4175125"/>
              <a:ext cx="604837" cy="417513"/>
            </p14:xfrm>
          </p:contentPart>
        </mc:Choice>
        <mc:Fallback>
          <p:pic>
            <p:nvPicPr>
              <p:cNvPr id="51221" name="Ink 21"/>
              <p:cNvPicPr>
                <a:picLocks noRot="1" noChangeAspect="1" noEditPoints="1" noChangeArrowheads="1" noChangeShapeType="1"/>
              </p:cNvPicPr>
              <p:nvPr/>
            </p:nvPicPr>
            <p:blipFill>
              <a:blip r:embed="rId45"/>
              <a:stretch>
                <a:fillRect/>
              </a:stretch>
            </p:blipFill>
            <p:spPr>
              <a:xfrm>
                <a:off x="4465508" y="4168685"/>
                <a:ext cx="617798" cy="430393"/>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51222" name="Ink 22"/>
              <p14:cNvContentPartPr>
                <a14:cpLocks xmlns:a14="http://schemas.microsoft.com/office/drawing/2010/main" noRot="1" noChangeAspect="1" noEditPoints="1" noChangeArrowheads="1" noChangeShapeType="1"/>
              </p14:cNvContentPartPr>
              <p14:nvPr/>
            </p14:nvContentPartPr>
            <p14:xfrm>
              <a:off x="5568950" y="4224338"/>
              <a:ext cx="798513" cy="546100"/>
            </p14:xfrm>
          </p:contentPart>
        </mc:Choice>
        <mc:Fallback>
          <p:pic>
            <p:nvPicPr>
              <p:cNvPr id="51222" name="Ink 22"/>
              <p:cNvPicPr>
                <a:picLocks noRot="1" noChangeAspect="1" noEditPoints="1" noChangeArrowheads="1" noChangeShapeType="1"/>
              </p:cNvPicPr>
              <p:nvPr/>
            </p:nvPicPr>
            <p:blipFill>
              <a:blip r:embed="rId47"/>
              <a:stretch>
                <a:fillRect/>
              </a:stretch>
            </p:blipFill>
            <p:spPr>
              <a:xfrm>
                <a:off x="5562470" y="4217858"/>
                <a:ext cx="811474" cy="5590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1223" name="Ink 23"/>
              <p14:cNvContentPartPr>
                <a14:cpLocks xmlns:a14="http://schemas.microsoft.com/office/drawing/2010/main" noRot="1" noChangeAspect="1" noEditPoints="1" noChangeArrowheads="1" noChangeShapeType="1"/>
              </p14:cNvContentPartPr>
              <p14:nvPr/>
            </p14:nvContentPartPr>
            <p14:xfrm>
              <a:off x="6935788" y="4202113"/>
              <a:ext cx="328612" cy="385762"/>
            </p14:xfrm>
          </p:contentPart>
        </mc:Choice>
        <mc:Fallback>
          <p:pic>
            <p:nvPicPr>
              <p:cNvPr id="51223" name="Ink 23"/>
              <p:cNvPicPr>
                <a:picLocks noRot="1" noChangeAspect="1" noEditPoints="1" noChangeArrowheads="1" noChangeShapeType="1"/>
              </p:cNvPicPr>
              <p:nvPr/>
            </p:nvPicPr>
            <p:blipFill>
              <a:blip r:embed="rId49"/>
              <a:stretch>
                <a:fillRect/>
              </a:stretch>
            </p:blipFill>
            <p:spPr>
              <a:xfrm>
                <a:off x="6929309" y="4195636"/>
                <a:ext cx="341569" cy="398717"/>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1224" name="Ink 24"/>
              <p14:cNvContentPartPr>
                <a14:cpLocks xmlns:a14="http://schemas.microsoft.com/office/drawing/2010/main" noRot="1" noChangeAspect="1" noEditPoints="1" noChangeArrowheads="1" noChangeShapeType="1"/>
              </p14:cNvContentPartPr>
              <p14:nvPr/>
            </p14:nvContentPartPr>
            <p14:xfrm>
              <a:off x="7842250" y="4421188"/>
              <a:ext cx="190500" cy="176212"/>
            </p14:xfrm>
          </p:contentPart>
        </mc:Choice>
        <mc:Fallback>
          <p:pic>
            <p:nvPicPr>
              <p:cNvPr id="51224" name="Ink 24"/>
              <p:cNvPicPr>
                <a:picLocks noRot="1" noChangeAspect="1" noEditPoints="1" noChangeArrowheads="1" noChangeShapeType="1"/>
              </p:cNvPicPr>
              <p:nvPr/>
            </p:nvPicPr>
            <p:blipFill>
              <a:blip r:embed="rId51"/>
              <a:stretch>
                <a:fillRect/>
              </a:stretch>
            </p:blipFill>
            <p:spPr>
              <a:xfrm>
                <a:off x="7835768" y="4414702"/>
                <a:ext cx="203464" cy="189185"/>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1225" name="Ink 25"/>
              <p14:cNvContentPartPr>
                <a14:cpLocks xmlns:a14="http://schemas.microsoft.com/office/drawing/2010/main" noRot="1" noChangeAspect="1" noEditPoints="1" noChangeArrowheads="1" noChangeShapeType="1"/>
              </p14:cNvContentPartPr>
              <p14:nvPr/>
            </p14:nvContentPartPr>
            <p14:xfrm>
              <a:off x="1176338" y="4764088"/>
              <a:ext cx="1519237" cy="582612"/>
            </p14:xfrm>
          </p:contentPart>
        </mc:Choice>
        <mc:Fallback>
          <p:pic>
            <p:nvPicPr>
              <p:cNvPr id="51225" name="Ink 25"/>
              <p:cNvPicPr>
                <a:picLocks noRot="1" noChangeAspect="1" noEditPoints="1" noChangeArrowheads="1" noChangeShapeType="1"/>
              </p:cNvPicPr>
              <p:nvPr/>
            </p:nvPicPr>
            <p:blipFill>
              <a:blip r:embed="rId53"/>
              <a:stretch>
                <a:fillRect/>
              </a:stretch>
            </p:blipFill>
            <p:spPr>
              <a:xfrm>
                <a:off x="1169858" y="4757607"/>
                <a:ext cx="1532197" cy="595575"/>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1226" name="Ink 26"/>
              <p14:cNvContentPartPr>
                <a14:cpLocks xmlns:a14="http://schemas.microsoft.com/office/drawing/2010/main" noRot="1" noChangeAspect="1" noEditPoints="1" noChangeArrowheads="1" noChangeShapeType="1"/>
              </p14:cNvContentPartPr>
              <p14:nvPr/>
            </p14:nvContentPartPr>
            <p14:xfrm>
              <a:off x="3151188" y="4962525"/>
              <a:ext cx="414337" cy="168275"/>
            </p14:xfrm>
          </p:contentPart>
        </mc:Choice>
        <mc:Fallback>
          <p:pic>
            <p:nvPicPr>
              <p:cNvPr id="51226" name="Ink 26"/>
              <p:cNvPicPr>
                <a:picLocks noRot="1" noChangeAspect="1" noEditPoints="1" noChangeArrowheads="1" noChangeShapeType="1"/>
              </p:cNvPicPr>
              <p:nvPr/>
            </p:nvPicPr>
            <p:blipFill>
              <a:blip r:embed="rId55"/>
              <a:stretch>
                <a:fillRect/>
              </a:stretch>
            </p:blipFill>
            <p:spPr>
              <a:xfrm>
                <a:off x="3144708" y="4956039"/>
                <a:ext cx="427296" cy="181247"/>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1227" name="Ink 27"/>
              <p14:cNvContentPartPr>
                <a14:cpLocks xmlns:a14="http://schemas.microsoft.com/office/drawing/2010/main" noRot="1" noChangeAspect="1" noEditPoints="1" noChangeArrowheads="1" noChangeShapeType="1"/>
              </p14:cNvContentPartPr>
              <p14:nvPr/>
            </p14:nvContentPartPr>
            <p14:xfrm>
              <a:off x="4008438" y="4745038"/>
              <a:ext cx="847725" cy="373062"/>
            </p14:xfrm>
          </p:contentPart>
        </mc:Choice>
        <mc:Fallback>
          <p:pic>
            <p:nvPicPr>
              <p:cNvPr id="51227" name="Ink 27"/>
              <p:cNvPicPr>
                <a:picLocks noRot="1" noChangeAspect="1" noEditPoints="1" noChangeArrowheads="1" noChangeShapeType="1"/>
              </p:cNvPicPr>
              <p:nvPr/>
            </p:nvPicPr>
            <p:blipFill>
              <a:blip r:embed="rId57"/>
              <a:stretch>
                <a:fillRect/>
              </a:stretch>
            </p:blipFill>
            <p:spPr>
              <a:xfrm>
                <a:off x="4001959" y="4738556"/>
                <a:ext cx="860684" cy="386026"/>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1228" name="Ink 28"/>
              <p14:cNvContentPartPr>
                <a14:cpLocks xmlns:a14="http://schemas.microsoft.com/office/drawing/2010/main" noRot="1" noChangeAspect="1" noEditPoints="1" noChangeArrowheads="1" noChangeShapeType="1"/>
              </p14:cNvContentPartPr>
              <p14:nvPr/>
            </p14:nvContentPartPr>
            <p14:xfrm>
              <a:off x="5345113" y="4940300"/>
              <a:ext cx="614362" cy="369888"/>
            </p14:xfrm>
          </p:contentPart>
        </mc:Choice>
        <mc:Fallback>
          <p:pic>
            <p:nvPicPr>
              <p:cNvPr id="51228" name="Ink 28"/>
              <p:cNvPicPr>
                <a:picLocks noRot="1" noChangeAspect="1" noEditPoints="1" noChangeArrowheads="1" noChangeShapeType="1"/>
              </p:cNvPicPr>
              <p:nvPr/>
            </p:nvPicPr>
            <p:blipFill>
              <a:blip r:embed="rId59"/>
              <a:stretch>
                <a:fillRect/>
              </a:stretch>
            </p:blipFill>
            <p:spPr>
              <a:xfrm>
                <a:off x="5338635" y="4933823"/>
                <a:ext cx="627319" cy="382841"/>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1229" name="Ink 29"/>
              <p14:cNvContentPartPr>
                <a14:cpLocks xmlns:a14="http://schemas.microsoft.com/office/drawing/2010/main" noRot="1" noChangeAspect="1" noEditPoints="1" noChangeArrowheads="1" noChangeShapeType="1"/>
              </p14:cNvContentPartPr>
              <p14:nvPr/>
            </p14:nvContentPartPr>
            <p14:xfrm>
              <a:off x="6096000" y="4794250"/>
              <a:ext cx="422275" cy="536575"/>
            </p14:xfrm>
          </p:contentPart>
        </mc:Choice>
        <mc:Fallback>
          <p:pic>
            <p:nvPicPr>
              <p:cNvPr id="51229" name="Ink 29"/>
              <p:cNvPicPr>
                <a:picLocks noRot="1" noChangeAspect="1" noEditPoints="1" noChangeArrowheads="1" noChangeShapeType="1"/>
              </p:cNvPicPr>
              <p:nvPr/>
            </p:nvPicPr>
            <p:blipFill>
              <a:blip r:embed="rId61"/>
              <a:stretch>
                <a:fillRect/>
              </a:stretch>
            </p:blipFill>
            <p:spPr>
              <a:xfrm>
                <a:off x="6089509" y="4787768"/>
                <a:ext cx="435257" cy="549539"/>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1230" name="Ink 30"/>
              <p14:cNvContentPartPr>
                <a14:cpLocks xmlns:a14="http://schemas.microsoft.com/office/drawing/2010/main" noRot="1" noChangeAspect="1" noEditPoints="1" noChangeArrowheads="1" noChangeShapeType="1"/>
              </p14:cNvContentPartPr>
              <p14:nvPr/>
            </p14:nvContentPartPr>
            <p14:xfrm>
              <a:off x="6661150" y="5102225"/>
              <a:ext cx="7938" cy="20638"/>
            </p14:xfrm>
          </p:contentPart>
        </mc:Choice>
        <mc:Fallback>
          <p:pic>
            <p:nvPicPr>
              <p:cNvPr id="51230" name="Ink 30"/>
              <p:cNvPicPr>
                <a:picLocks noRot="1" noChangeAspect="1" noEditPoints="1" noChangeArrowheads="1" noChangeShapeType="1"/>
              </p:cNvPicPr>
              <p:nvPr/>
            </p:nvPicPr>
            <p:blipFill>
              <a:blip r:embed="rId63"/>
              <a:stretch>
                <a:fillRect/>
              </a:stretch>
            </p:blipFill>
            <p:spPr>
              <a:xfrm>
                <a:off x="6654655" y="5095708"/>
                <a:ext cx="20927" cy="33673"/>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1231" name="Ink 31"/>
              <p14:cNvContentPartPr>
                <a14:cpLocks xmlns:a14="http://schemas.microsoft.com/office/drawing/2010/main" noRot="1" noChangeAspect="1" noEditPoints="1" noChangeArrowheads="1" noChangeShapeType="1"/>
              </p14:cNvContentPartPr>
              <p14:nvPr/>
            </p14:nvContentPartPr>
            <p14:xfrm>
              <a:off x="9055100" y="2265363"/>
              <a:ext cx="2009775" cy="379412"/>
            </p14:xfrm>
          </p:contentPart>
        </mc:Choice>
        <mc:Fallback>
          <p:pic>
            <p:nvPicPr>
              <p:cNvPr id="51231" name="Ink 31"/>
              <p:cNvPicPr>
                <a:picLocks noRot="1" noChangeAspect="1" noEditPoints="1" noChangeArrowheads="1" noChangeShapeType="1"/>
              </p:cNvPicPr>
              <p:nvPr/>
            </p:nvPicPr>
            <p:blipFill>
              <a:blip r:embed="rId65"/>
              <a:stretch>
                <a:fillRect/>
              </a:stretch>
            </p:blipFill>
            <p:spPr>
              <a:xfrm>
                <a:off x="9048620" y="2258883"/>
                <a:ext cx="2022734" cy="392371"/>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1232" name="Ink 32"/>
              <p14:cNvContentPartPr>
                <a14:cpLocks xmlns:a14="http://schemas.microsoft.com/office/drawing/2010/main" noRot="1" noChangeAspect="1" noEditPoints="1" noChangeArrowheads="1" noChangeShapeType="1"/>
              </p14:cNvContentPartPr>
              <p14:nvPr/>
            </p14:nvContentPartPr>
            <p14:xfrm>
              <a:off x="9399588" y="2711450"/>
              <a:ext cx="685800" cy="333375"/>
            </p14:xfrm>
          </p:contentPart>
        </mc:Choice>
        <mc:Fallback>
          <p:pic>
            <p:nvPicPr>
              <p:cNvPr id="51232" name="Ink 32"/>
              <p:cNvPicPr>
                <a:picLocks noRot="1" noChangeAspect="1" noEditPoints="1" noChangeArrowheads="1" noChangeShapeType="1"/>
              </p:cNvPicPr>
              <p:nvPr/>
            </p:nvPicPr>
            <p:blipFill>
              <a:blip r:embed="rId67"/>
              <a:stretch>
                <a:fillRect/>
              </a:stretch>
            </p:blipFill>
            <p:spPr>
              <a:xfrm>
                <a:off x="9393111" y="2704970"/>
                <a:ext cx="698753" cy="346336"/>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1233" name="Ink 33"/>
              <p14:cNvContentPartPr>
                <a14:cpLocks xmlns:a14="http://schemas.microsoft.com/office/drawing/2010/main" noRot="1" noChangeAspect="1" noEditPoints="1" noChangeArrowheads="1" noChangeShapeType="1"/>
              </p14:cNvContentPartPr>
              <p14:nvPr/>
            </p14:nvContentPartPr>
            <p14:xfrm>
              <a:off x="9223375" y="4598988"/>
              <a:ext cx="1922463" cy="395287"/>
            </p14:xfrm>
          </p:contentPart>
        </mc:Choice>
        <mc:Fallback>
          <p:pic>
            <p:nvPicPr>
              <p:cNvPr id="51233" name="Ink 33"/>
              <p:cNvPicPr>
                <a:picLocks noRot="1" noChangeAspect="1" noEditPoints="1" noChangeArrowheads="1" noChangeShapeType="1"/>
              </p:cNvPicPr>
              <p:nvPr/>
            </p:nvPicPr>
            <p:blipFill>
              <a:blip r:embed="rId69"/>
              <a:stretch>
                <a:fillRect/>
              </a:stretch>
            </p:blipFill>
            <p:spPr>
              <a:xfrm>
                <a:off x="9216895" y="4592508"/>
                <a:ext cx="1935423" cy="408247"/>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1234" name="Ink 34"/>
              <p14:cNvContentPartPr>
                <a14:cpLocks xmlns:a14="http://schemas.microsoft.com/office/drawing/2010/main" noRot="1" noChangeAspect="1" noEditPoints="1" noChangeArrowheads="1" noChangeShapeType="1"/>
              </p14:cNvContentPartPr>
              <p14:nvPr/>
            </p14:nvContentPartPr>
            <p14:xfrm>
              <a:off x="9318625" y="5227638"/>
              <a:ext cx="528638" cy="298450"/>
            </p14:xfrm>
          </p:contentPart>
        </mc:Choice>
        <mc:Fallback>
          <p:pic>
            <p:nvPicPr>
              <p:cNvPr id="51234" name="Ink 34"/>
              <p:cNvPicPr>
                <a:picLocks noRot="1" noChangeAspect="1" noEditPoints="1" noChangeArrowheads="1" noChangeShapeType="1"/>
              </p:cNvPicPr>
              <p:nvPr/>
            </p:nvPicPr>
            <p:blipFill>
              <a:blip r:embed="rId71"/>
              <a:stretch>
                <a:fillRect/>
              </a:stretch>
            </p:blipFill>
            <p:spPr>
              <a:xfrm>
                <a:off x="9312143" y="5221142"/>
                <a:ext cx="541602" cy="311442"/>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1235" name="Ink 35"/>
              <p14:cNvContentPartPr>
                <a14:cpLocks xmlns:a14="http://schemas.microsoft.com/office/drawing/2010/main" noRot="1" noChangeAspect="1" noEditPoints="1" noChangeArrowheads="1" noChangeShapeType="1"/>
              </p14:cNvContentPartPr>
              <p14:nvPr/>
            </p14:nvContentPartPr>
            <p14:xfrm>
              <a:off x="10050463" y="5103813"/>
              <a:ext cx="500062" cy="412750"/>
            </p14:xfrm>
          </p:contentPart>
        </mc:Choice>
        <mc:Fallback>
          <p:pic>
            <p:nvPicPr>
              <p:cNvPr id="51235" name="Ink 35"/>
              <p:cNvPicPr>
                <a:picLocks noRot="1" noChangeAspect="1" noEditPoints="1" noChangeArrowheads="1" noChangeShapeType="1"/>
              </p:cNvPicPr>
              <p:nvPr/>
            </p:nvPicPr>
            <p:blipFill>
              <a:blip r:embed="rId73"/>
              <a:stretch>
                <a:fillRect/>
              </a:stretch>
            </p:blipFill>
            <p:spPr>
              <a:xfrm>
                <a:off x="10043987" y="5097336"/>
                <a:ext cx="513013" cy="425705"/>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1236" name="Ink 36"/>
              <p14:cNvContentPartPr>
                <a14:cpLocks xmlns:a14="http://schemas.microsoft.com/office/drawing/2010/main" noRot="1" noChangeAspect="1" noEditPoints="1" noChangeArrowheads="1" noChangeShapeType="1"/>
              </p14:cNvContentPartPr>
              <p14:nvPr/>
            </p14:nvContentPartPr>
            <p14:xfrm>
              <a:off x="10682288" y="5199063"/>
              <a:ext cx="527050" cy="563562"/>
            </p14:xfrm>
          </p:contentPart>
        </mc:Choice>
        <mc:Fallback>
          <p:pic>
            <p:nvPicPr>
              <p:cNvPr id="51236" name="Ink 36"/>
              <p:cNvPicPr>
                <a:picLocks noRot="1" noChangeAspect="1" noEditPoints="1" noChangeArrowheads="1" noChangeShapeType="1"/>
              </p:cNvPicPr>
              <p:nvPr/>
            </p:nvPicPr>
            <p:blipFill>
              <a:blip r:embed="rId75"/>
              <a:stretch>
                <a:fillRect/>
              </a:stretch>
            </p:blipFill>
            <p:spPr>
              <a:xfrm>
                <a:off x="10675808" y="5192581"/>
                <a:ext cx="540010" cy="576526"/>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1237" name="Ink 37"/>
              <p14:cNvContentPartPr>
                <a14:cpLocks xmlns:a14="http://schemas.microsoft.com/office/drawing/2010/main" noRot="1" noChangeAspect="1" noEditPoints="1" noChangeArrowheads="1" noChangeShapeType="1"/>
              </p14:cNvContentPartPr>
              <p14:nvPr/>
            </p14:nvContentPartPr>
            <p14:xfrm>
              <a:off x="10064750" y="1628775"/>
              <a:ext cx="136525" cy="119063"/>
            </p14:xfrm>
          </p:contentPart>
        </mc:Choice>
        <mc:Fallback>
          <p:pic>
            <p:nvPicPr>
              <p:cNvPr id="51237" name="Ink 37"/>
              <p:cNvPicPr>
                <a:picLocks noRot="1" noChangeAspect="1" noEditPoints="1" noChangeArrowheads="1" noChangeShapeType="1"/>
              </p:cNvPicPr>
              <p:nvPr/>
            </p:nvPicPr>
            <p:blipFill>
              <a:blip r:embed="rId77"/>
              <a:stretch>
                <a:fillRect/>
              </a:stretch>
            </p:blipFill>
            <p:spPr>
              <a:xfrm>
                <a:off x="10058266" y="1622300"/>
                <a:ext cx="149493" cy="132012"/>
              </a:xfrm>
              <a:prstGeom prst="rect">
                <a:avLst/>
              </a:prstGeom>
            </p:spPr>
          </p:pic>
        </mc:Fallback>
      </mc:AlternateContent>
    </p:spTree>
    <p:extLst>
      <p:ext uri="{BB962C8B-B14F-4D97-AF65-F5344CB8AC3E}">
        <p14:creationId xmlns:p14="http://schemas.microsoft.com/office/powerpoint/2010/main" val="2141915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2000" y="0"/>
            <a:ext cx="2628900" cy="3409950"/>
          </a:xfrm>
          <a:prstGeom prst="rect">
            <a:avLst/>
          </a:prstGeom>
        </p:spPr>
      </p:pic>
      <p:pic>
        <p:nvPicPr>
          <p:cNvPr id="5" name="Picture 4"/>
          <p:cNvPicPr>
            <a:picLocks noChangeAspect="1"/>
          </p:cNvPicPr>
          <p:nvPr/>
        </p:nvPicPr>
        <p:blipFill>
          <a:blip r:embed="rId3"/>
          <a:stretch>
            <a:fillRect/>
          </a:stretch>
        </p:blipFill>
        <p:spPr>
          <a:xfrm>
            <a:off x="4819650" y="3438525"/>
            <a:ext cx="2266950" cy="3419475"/>
          </a:xfrm>
          <a:prstGeom prst="rect">
            <a:avLst/>
          </a:prstGeom>
        </p:spPr>
      </p:pic>
      <p:sp>
        <p:nvSpPr>
          <p:cNvPr id="6" name="TextBox 5"/>
          <p:cNvSpPr txBox="1"/>
          <p:nvPr/>
        </p:nvSpPr>
        <p:spPr>
          <a:xfrm>
            <a:off x="2438400" y="1704975"/>
            <a:ext cx="1733167" cy="584775"/>
          </a:xfrm>
          <a:prstGeom prst="rect">
            <a:avLst/>
          </a:prstGeom>
          <a:noFill/>
        </p:spPr>
        <p:txBody>
          <a:bodyPr wrap="none" rtlCol="0">
            <a:spAutoFit/>
          </a:bodyPr>
          <a:lstStyle/>
          <a:p>
            <a:r>
              <a:rPr lang="en-CA" sz="3200" dirty="0" smtClean="0"/>
              <a:t>No force</a:t>
            </a:r>
            <a:endParaRPr lang="en-CA" sz="3200" dirty="0"/>
          </a:p>
        </p:txBody>
      </p:sp>
      <p:sp>
        <p:nvSpPr>
          <p:cNvPr id="7" name="TextBox 6"/>
          <p:cNvSpPr txBox="1"/>
          <p:nvPr/>
        </p:nvSpPr>
        <p:spPr>
          <a:xfrm>
            <a:off x="7391400" y="1704975"/>
            <a:ext cx="2576346" cy="584775"/>
          </a:xfrm>
          <a:prstGeom prst="rect">
            <a:avLst/>
          </a:prstGeom>
          <a:noFill/>
        </p:spPr>
        <p:txBody>
          <a:bodyPr wrap="none" rtlCol="0">
            <a:spAutoFit/>
          </a:bodyPr>
          <a:lstStyle/>
          <a:p>
            <a:r>
              <a:rPr lang="en-CA" sz="3200" dirty="0" smtClean="0"/>
              <a:t>Not squished</a:t>
            </a:r>
            <a:endParaRPr lang="en-CA" sz="3200" dirty="0"/>
          </a:p>
        </p:txBody>
      </p:sp>
      <p:sp>
        <p:nvSpPr>
          <p:cNvPr id="8" name="TextBox 7"/>
          <p:cNvSpPr txBox="1"/>
          <p:nvPr/>
        </p:nvSpPr>
        <p:spPr>
          <a:xfrm>
            <a:off x="1995654" y="4953000"/>
            <a:ext cx="2576346" cy="1077218"/>
          </a:xfrm>
          <a:prstGeom prst="rect">
            <a:avLst/>
          </a:prstGeom>
          <a:noFill/>
        </p:spPr>
        <p:txBody>
          <a:bodyPr wrap="square" rtlCol="0">
            <a:spAutoFit/>
          </a:bodyPr>
          <a:lstStyle/>
          <a:p>
            <a:pPr algn="r"/>
            <a:r>
              <a:rPr lang="en-CA" sz="3200" dirty="0" smtClean="0"/>
              <a:t>External force on ball</a:t>
            </a:r>
            <a:endParaRPr lang="en-CA" sz="3200" dirty="0"/>
          </a:p>
        </p:txBody>
      </p:sp>
      <p:sp>
        <p:nvSpPr>
          <p:cNvPr id="9" name="TextBox 8"/>
          <p:cNvSpPr txBox="1"/>
          <p:nvPr/>
        </p:nvSpPr>
        <p:spPr>
          <a:xfrm>
            <a:off x="7274379" y="4953000"/>
            <a:ext cx="2576346" cy="1077218"/>
          </a:xfrm>
          <a:prstGeom prst="rect">
            <a:avLst/>
          </a:prstGeom>
          <a:noFill/>
        </p:spPr>
        <p:txBody>
          <a:bodyPr wrap="square" rtlCol="0">
            <a:spAutoFit/>
          </a:bodyPr>
          <a:lstStyle/>
          <a:p>
            <a:r>
              <a:rPr lang="en-CA" sz="3200" dirty="0" smtClean="0"/>
              <a:t>Ball is squished</a:t>
            </a:r>
            <a:endParaRPr lang="en-CA" sz="3200" dirty="0"/>
          </a:p>
        </p:txBody>
      </p:sp>
      <p:sp>
        <p:nvSpPr>
          <p:cNvPr id="10" name="TextBox 9"/>
          <p:cNvSpPr txBox="1"/>
          <p:nvPr/>
        </p:nvSpPr>
        <p:spPr>
          <a:xfrm rot="5400000">
            <a:off x="8775412" y="3117562"/>
            <a:ext cx="6248401" cy="584775"/>
          </a:xfrm>
          <a:prstGeom prst="rect">
            <a:avLst/>
          </a:prstGeom>
          <a:noFill/>
        </p:spPr>
        <p:txBody>
          <a:bodyPr wrap="square" rtlCol="0">
            <a:spAutoFit/>
          </a:bodyPr>
          <a:lstStyle/>
          <a:p>
            <a:r>
              <a:rPr lang="en-CA" sz="1600" dirty="0" smtClean="0"/>
              <a:t>Images </a:t>
            </a:r>
            <a:r>
              <a:rPr lang="en-CA" sz="1600" dirty="0"/>
              <a:t>from </a:t>
            </a:r>
            <a:r>
              <a:rPr lang="en-CA" sz="1600" dirty="0">
                <a:hlinkClick r:id="rId4"/>
              </a:rPr>
              <a:t>http://</a:t>
            </a:r>
            <a:r>
              <a:rPr lang="en-CA" sz="1600" dirty="0" smtClean="0">
                <a:hlinkClick r:id="rId4"/>
              </a:rPr>
              <a:t>people.rit.edu/andpph/exhibit-8.html</a:t>
            </a:r>
            <a:r>
              <a:rPr lang="en-CA" sz="1600" dirty="0" smtClean="0"/>
              <a:t> ; </a:t>
            </a:r>
            <a:r>
              <a:rPr lang="en-CA" sz="1600" dirty="0"/>
              <a:t>taken by Andrew </a:t>
            </a:r>
            <a:r>
              <a:rPr lang="en-CA" sz="1600" dirty="0" err="1"/>
              <a:t>Davidhazy</a:t>
            </a:r>
            <a:endParaRPr lang="en-CA" sz="1600" dirty="0"/>
          </a:p>
        </p:txBody>
      </p:sp>
    </p:spTree>
    <p:extLst>
      <p:ext uri="{BB962C8B-B14F-4D97-AF65-F5344CB8AC3E}">
        <p14:creationId xmlns:p14="http://schemas.microsoft.com/office/powerpoint/2010/main" val="292110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10000" y="952087"/>
            <a:ext cx="7852750" cy="4895850"/>
          </a:xfrm>
          <a:prstGeom prst="rect">
            <a:avLst/>
          </a:prstGeom>
        </p:spPr>
      </p:pic>
      <p:pic>
        <p:nvPicPr>
          <p:cNvPr id="6" name="Picture 5"/>
          <p:cNvPicPr>
            <a:picLocks noChangeAspect="1"/>
          </p:cNvPicPr>
          <p:nvPr/>
        </p:nvPicPr>
        <p:blipFill>
          <a:blip r:embed="rId3"/>
          <a:stretch>
            <a:fillRect/>
          </a:stretch>
        </p:blipFill>
        <p:spPr>
          <a:xfrm>
            <a:off x="3810000" y="304800"/>
            <a:ext cx="3786188" cy="647287"/>
          </a:xfrm>
          <a:prstGeom prst="rect">
            <a:avLst/>
          </a:prstGeom>
        </p:spPr>
      </p:pic>
      <p:pic>
        <p:nvPicPr>
          <p:cNvPr id="7" name="Picture 6"/>
          <p:cNvPicPr>
            <a:picLocks noChangeAspect="1"/>
          </p:cNvPicPr>
          <p:nvPr/>
        </p:nvPicPr>
        <p:blipFill>
          <a:blip r:embed="rId4"/>
          <a:stretch>
            <a:fillRect/>
          </a:stretch>
        </p:blipFill>
        <p:spPr>
          <a:xfrm>
            <a:off x="3352800" y="1790287"/>
            <a:ext cx="4243388" cy="3507290"/>
          </a:xfrm>
          <a:prstGeom prst="rect">
            <a:avLst/>
          </a:prstGeom>
        </p:spPr>
      </p:pic>
      <p:sp>
        <p:nvSpPr>
          <p:cNvPr id="8" name="TextBox 7"/>
          <p:cNvSpPr txBox="1"/>
          <p:nvPr/>
        </p:nvSpPr>
        <p:spPr>
          <a:xfrm>
            <a:off x="3352800" y="117489"/>
            <a:ext cx="7901522" cy="276999"/>
          </a:xfrm>
          <a:prstGeom prst="rect">
            <a:avLst/>
          </a:prstGeom>
          <a:noFill/>
        </p:spPr>
        <p:txBody>
          <a:bodyPr wrap="none" rtlCol="0">
            <a:spAutoFit/>
          </a:bodyPr>
          <a:lstStyle/>
          <a:p>
            <a:r>
              <a:rPr lang="en-CA" sz="1200" dirty="0"/>
              <a:t>http://articles.washingtonpost.com/2013-09-12/national/42010179_1_heliosphere-solar-particles-charged-particles</a:t>
            </a:r>
          </a:p>
        </p:txBody>
      </p:sp>
      <p:sp>
        <p:nvSpPr>
          <p:cNvPr id="9" name="TextBox 8"/>
          <p:cNvSpPr txBox="1"/>
          <p:nvPr/>
        </p:nvSpPr>
        <p:spPr>
          <a:xfrm>
            <a:off x="190274" y="1168632"/>
            <a:ext cx="3129869" cy="4462760"/>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CA" sz="2400" dirty="0" smtClean="0"/>
              <a:t>The farthest manmade object from Earth.</a:t>
            </a:r>
          </a:p>
          <a:p>
            <a:pPr marL="285750" indent="-285750">
              <a:spcAft>
                <a:spcPts val="1200"/>
              </a:spcAft>
              <a:buFont typeface="Arial" panose="020B0604020202020204" pitchFamily="34" charset="0"/>
              <a:buChar char="•"/>
            </a:pPr>
            <a:r>
              <a:rPr lang="en-CA" sz="2400" dirty="0" smtClean="0"/>
              <a:t>Currently 125 A.U. from the Sun (Earth is 1 A.U.)</a:t>
            </a:r>
          </a:p>
          <a:p>
            <a:pPr marL="285750" indent="-285750">
              <a:spcAft>
                <a:spcPts val="1200"/>
              </a:spcAft>
              <a:buFont typeface="Arial" panose="020B0604020202020204" pitchFamily="34" charset="0"/>
              <a:buChar char="•"/>
            </a:pPr>
            <a:r>
              <a:rPr lang="en-CA" sz="2400" dirty="0" smtClean="0"/>
              <a:t>Moving at a constant velocity in a straight line of 17 km/s through interstellar space</a:t>
            </a:r>
            <a:endParaRPr lang="en-CA" sz="2400" dirty="0"/>
          </a:p>
        </p:txBody>
      </p:sp>
    </p:spTree>
    <p:extLst>
      <p:ext uri="{BB962C8B-B14F-4D97-AF65-F5344CB8AC3E}">
        <p14:creationId xmlns:p14="http://schemas.microsoft.com/office/powerpoint/2010/main" val="1787973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1601</TotalTime>
  <Words>1351</Words>
  <Application>Microsoft Office PowerPoint</Application>
  <PresentationFormat>Widescreen</PresentationFormat>
  <Paragraphs>187</Paragraphs>
  <Slides>29</Slides>
  <Notes>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8" baseType="lpstr">
      <vt:lpstr>Arial</vt:lpstr>
      <vt:lpstr>Cambria Math</vt:lpstr>
      <vt:lpstr>Impact</vt:lpstr>
      <vt:lpstr>Khmer UI</vt:lpstr>
      <vt:lpstr>Symbol</vt:lpstr>
      <vt:lpstr>Times New Roman</vt:lpstr>
      <vt:lpstr>Wingdings</vt:lpstr>
      <vt:lpstr>Default Design</vt:lpstr>
      <vt:lpstr>Equation</vt:lpstr>
      <vt:lpstr>PHY131H1F Class 4</vt:lpstr>
      <vt:lpstr>Clicker Question 1</vt:lpstr>
      <vt:lpstr>Class 4 Preclass Quiz on MasteringPhysics</vt:lpstr>
      <vt:lpstr>Class 4 Preclass Quiz on MasteringPhysics</vt:lpstr>
      <vt:lpstr>Class 4 Preclass Quiz on MasteringPhysics</vt:lpstr>
      <vt:lpstr>Last day I asked at the end of class:</vt:lpstr>
      <vt:lpstr>Uniform Motion = Constant Velocity</vt:lpstr>
      <vt:lpstr>PowerPoint Presentation</vt:lpstr>
      <vt:lpstr>PowerPoint Presentation</vt:lpstr>
      <vt:lpstr>Clicker Question 2</vt:lpstr>
      <vt:lpstr>Clicker Question 3</vt:lpstr>
      <vt:lpstr>From a Past PHY131 Test (2006):</vt:lpstr>
      <vt:lpstr>From a Past PHY131 Test (2006):</vt:lpstr>
      <vt:lpstr>Curved Line = Not-Constant Velocity</vt:lpstr>
      <vt:lpstr>Clicker Question 4</vt:lpstr>
      <vt:lpstr>PowerPoint Presentation</vt:lpstr>
      <vt:lpstr>Announcements</vt:lpstr>
      <vt:lpstr>Announcements</vt:lpstr>
      <vt:lpstr>PowerPoint Presentation</vt:lpstr>
      <vt:lpstr>Acceleration in 1-D (along a line)</vt:lpstr>
      <vt:lpstr>Constant Acceleration</vt:lpstr>
      <vt:lpstr>PowerPoint Presentation</vt:lpstr>
      <vt:lpstr>PowerPoint Presentation</vt:lpstr>
      <vt:lpstr>PowerPoint Presentation</vt:lpstr>
      <vt:lpstr>PowerPoint Presentation</vt:lpstr>
      <vt:lpstr>The 4 Equations of Constant Acceleration:</vt:lpstr>
      <vt:lpstr>Example.</vt:lpstr>
      <vt:lpstr>PowerPoint Presentation</vt:lpstr>
      <vt:lpstr>Before Class 5 on Monday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jharlow</dc:creator>
  <cp:lastModifiedBy>Jason Harlow</cp:lastModifiedBy>
  <cp:revision>111</cp:revision>
  <cp:lastPrinted>2013-09-17T19:55:04Z</cp:lastPrinted>
  <dcterms:created xsi:type="dcterms:W3CDTF">2011-01-19T21:36:26Z</dcterms:created>
  <dcterms:modified xsi:type="dcterms:W3CDTF">2013-09-20T19:52:15Z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