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notesSlides/notesSlide7.xml" ContentType="application/vnd.openxmlformats-officedocument.presentationml.notesSlide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1" r:id="rId3"/>
    <p:sldId id="318" r:id="rId4"/>
    <p:sldId id="320" r:id="rId5"/>
    <p:sldId id="354" r:id="rId6"/>
    <p:sldId id="275" r:id="rId7"/>
    <p:sldId id="315" r:id="rId8"/>
    <p:sldId id="338" r:id="rId9"/>
    <p:sldId id="324" r:id="rId10"/>
    <p:sldId id="325" r:id="rId11"/>
    <p:sldId id="326" r:id="rId12"/>
    <p:sldId id="327" r:id="rId13"/>
    <p:sldId id="329" r:id="rId14"/>
    <p:sldId id="330" r:id="rId15"/>
    <p:sldId id="323" r:id="rId16"/>
    <p:sldId id="333" r:id="rId17"/>
    <p:sldId id="335" r:id="rId18"/>
    <p:sldId id="342" r:id="rId19"/>
    <p:sldId id="343" r:id="rId20"/>
    <p:sldId id="291" r:id="rId21"/>
    <p:sldId id="292" r:id="rId22"/>
    <p:sldId id="345" r:id="rId23"/>
    <p:sldId id="347" r:id="rId24"/>
    <p:sldId id="351" r:id="rId25"/>
    <p:sldId id="352" r:id="rId26"/>
    <p:sldId id="353" r:id="rId27"/>
    <p:sldId id="296" r:id="rId28"/>
    <p:sldId id="274" r:id="rId29"/>
  </p:sldIdLst>
  <p:sldSz cx="12192000" cy="6858000"/>
  <p:notesSz cx="685800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03" autoAdjust="0"/>
  </p:normalViewPr>
  <p:slideViewPr>
    <p:cSldViewPr>
      <p:cViewPr varScale="1">
        <p:scale>
          <a:sx n="52" d="100"/>
          <a:sy n="52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0C185087-CC3F-4E44-AF1A-693E3FA68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2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6:43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485 810 51,'14'5'47,"-2"1"2,1 0-11,-13-6-15,-3-9-3,-7-6-3,-2-4-7,-8-4-10,-7-3 0,-5-1 0,-6 0 0,-2 5 0,-2 7 0,-1 11 0,1 11 0,1 16 0,3 16 0,4 18 0,4 13 0,3 9 0,5 3 0,6-3 0,9-7 0,10-13 0,8-18 0,9-24 0,7-23 0,5-21 0,6-20 0,3-20 0,3-19 0,2-16 0,-2-10 0,0-6 0,-5-3 0,-5 3 0,-4 8 0,-6 10 0,-8 16 0,-5 17 0,-5 20 0,-5 20 0,0 1 0,-12 58 0,-1 18 0,-2 18 0,1 18 0,2 16 0,4 14 0,6 3 0,9-1 0,8-12 0,7-15 0,10-15-27,7-16-27,3-24 1,0-18-3</inkml:trace>
  <inkml:trace contextRef="#ctx0" brushRef="#br0" timeOffset="531">888 667 112,'13'9'54,"3"1"1,4-1-21,7 1-34,4 1 0,6-5 0,4-3-40,2 0-13,-3-6 0,-3 1-1</inkml:trace>
  <inkml:trace contextRef="#ctx0" brushRef="#br0" timeOffset="719">987 867 95,'13'16'51,"14"-12"2,8-8-12,0-8-81,11 0-9,2-4 1,4 4-3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13.2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3037 955 91,'-7'9'52,"7"-9"3,10-9 0,11-4-53,10 5-2,9-4 0,10-7 0,9 0 0,6 1-43,-4 1-12,-5 1 0,-12-1 1</inkml:trace>
  <inkml:trace contextRef="#ctx0" brushRef="#br0" timeOffset="187">3166 1017 100,'1'15'48,"13"-2"3,8-7-8,12-3-70,12-2-22,5-9 3,11-1-3,4-4 0</inkml:trace>
  <inkml:trace contextRef="#ctx0" brushRef="#br0" timeOffset="453">4243 892 116,'0'0'58,"0"0"-1,0 0-33,14-3-24,8 3 0,9-2 0,8-2 0,12 2 0,11 1 0,6-7-52,5-3-7,3-1 0</inkml:trace>
  <inkml:trace contextRef="#ctx0" brushRef="#br0" timeOffset="765">5274 702 81,'16'-16'53,"-5"10"1,1 1-4,-14 22-37,-4 6-9,-6 9-4,-6 6 0,-2 8 0,-5 3 0,2-4 0,2-2 0,3-2 0,5-3 0,7-4 0,6-10 0,8-7 0,10-7 0,12-7 0,9-7 0,5-9 0,10-6 0,2-9 0,5-2-22,1-2-38,-7-4 2,-8-2-2</inkml:trace>
  <inkml:trace contextRef="#ctx0" brushRef="#br0" timeOffset="1046">5556 538 121,'-12'32'58,"-2"9"-2,-1 12-36,2 13-20,-7 11 0,1 9 0,-5 8 0,0 1 0,4 2 0,3-1-15,4-9-44,8-12-2,7-20 3</inkml:trace>
  <inkml:trace contextRef="#ctx0" brushRef="#br0" timeOffset="1375">6290 793 106,'16'-22'54,"-7"-4"2,-13 2-17,-8-1-39,-4 3 0,-8 3 0,-5 4 0,-6 7 0,-5 12 0,-3 10 0,1 11 0,2 9 0,6 10 0,6 5 0,8 2 0,10-2 0,12-6 0,14-10 0,14-12 0,13-16 0,11-20 0,11-16 0,6-9 0,3-5 0,-3-1 0,-10 3 0,-13 7 0,-16 17 0,-13 23 0,-17 17 0,-12 19 0,-12 15 0,-5 12 0,1 9 0,0 0 0,7-2 0,9-7-47,11-9-15,14-17 1</inkml:trace>
  <inkml:trace contextRef="#ctx0" brushRef="#br0" timeOffset="1953">8009 953 63,'12'-15'52,"3"15"-5,-7 8 6,-1 9-29,-2 14-11,-5 6-10,0 8-3,-4 2 0,-1 1 0,-3-5 0,1-6 0,2-8 0,1-9 0,3-9 0,1 1 0,11-36 0,5-7 0,6-7 0,6-5 0,5-6 0,5-6 0,4-1 0,1 7 0,-2 9 0,-6 10 0,-6 12 0,-6 12 0,-8 13 0,-7 15 0,-7 8 0,-5 8 0,-4 3 0,-1 5 0,0 0 0,0-5 0,1-5 0,4-7 0,4-9 0,0 0 0,14-36 0,9-12 0,8-12 0,9-8 0,8-7 0,4-4 0,2 2 0,1 10 0,-5 13 0,-7 17 0,-8 18 0,-10 14 0,-9 17 0,-8 15 0,-4 11 0,-5 1 0,1 4-5,1 0-51,3-3-2,2-3 0</inkml:trace>
  <inkml:trace contextRef="#ctx0" brushRef="#br0" timeOffset="2562">8148 2068 100,'-17'19'55,"45"-40"2,14-17-14,19-22-43,20-12 0,16-13 0,20-5 0,15-4 0,7-5 0,4 7-18,2 5-37,-9 9-1,-7 13-1</inkml:trace>
  <inkml:trace contextRef="#ctx0" brushRef="#br0" timeOffset="2859">9632 1537 86,'-25'4'50,"-8"1"2,-4 5-3,-3 1-33,-2 1-14,3 3-2,4 2 0,11 5 0,11 4 0,12 0 0,12-1 0,12 5 0,7 0 0,5 4 0,-2-1 0,-1 1 0,-10-1 0,-10 4 0,-15-1 0,-13 1 0,-14-6 0,-12-4 0,-8-3 0,-9-8 0,-1-5 0,1-6-58,2-7-3,8-5 1</inkml:trace>
  <inkml:trace contextRef="#ctx0" brushRef="#br0" timeOffset="3828">1129 1247 42,'-11'-41'43,"2"3"2,-3 3-5,1-1-19,5 4-3,4 2-5,5 4-3,6 0-3,8 2-1,5 0-2,7 6 0,4 6-2,5 6-2,0 7 0,0 12 0,-4 10 0,-1 11 0,-6 7 0,-2 3 0,-4 0 0,-3 3 0,-5-1 0,-1-8 0,0-6 0,-5-6 0,0-7 0,-1-2 0,-3-4 0,1-1 0,-4-12 0,0-9 0,-1-3 0,-1-6 0,1-3 0,0-7 0,0-4 0,1-2 0,0-2 0,0-5 0,1 1 0,0 5 0,-1 3 0,1 2 0,-1 2 0,1 5 0,0 4 0,0 8 0,2-1 0,-3 12 0,0 0 0,13 0 0,4 6 0,3 2 0,5 1 0,7 0 0,9-3 0,5-1 0,8-4 0,2-12-18,0-5-38,0 2 1,-6-1-5</inkml:trace>
  <inkml:trace contextRef="#ctx0" brushRef="#br0" timeOffset="4890">1968 1313 42,'-11'-4'44,"-5"-1"0,3 1 1,-4 0-29,-3-2-6,0 2-4,1 3-4,0 0-2,3 3 0,1 5 0,2 2 0,4 3 0,4 4 0,4 0 0,2-1 1,4 0 1,5-1-1,1-5 1,2-6 3,3-3-1,-1-8 3,4 1-2,-2-1 1,-2 0-1,-4-2 3,-1 5-8,0 0 0,-10 5 0,6 12 0,-1-1 0,-1 1 0,3 5 0,3 1 0,0-3 0,4-3-22,3 0-29,-1-5-1,0-4-1,-2-10 0</inkml:trace>
  <inkml:trace contextRef="#ctx0" brushRef="#br0" timeOffset="5281">2096 1312 44,'1'11'48,"4"3"2,0 2 2,0 0-22,4 4-15,1-2-2,4-1-10,-1-4-3,2 3 0,-3-4 0,1-2 0,-2-2 0,-1-6 0,-2-6 0,1 1 0,-2-10 0,-1-10 0,3-3 0,0-3-17,1-2-39,3 2 0,2 1-1</inkml:trace>
  <inkml:trace contextRef="#ctx0" brushRef="#br0" timeOffset="5546">2504 1266 94,'1'8'53,"0"0"-3,-10-8-8,-1 6-26,-4 3-16,-3 6 0,-3 5 0,-1 4 0,0 3 0,1 8 0,4 0 0,4-4 0,4-6 0,6-5 0,6-7 0,6-6 0,6-9 0,2-7 0,2-7 0,0 0 0,0-1 0,-2-4 0,-3-2 0,-2 1 0,-3 3 0,-3 3 0,-2 4 0,-2 3 0,2 1 0,-4 19 0,1 10 0,1 7 0,-2 6 0,0 7 0,1 6 0,-2 10 0,-6 2 0,-3 2 0,-9-5 0,-3 5 0,-6-3 0,-5-10 0,-6-8 0,-4-16 0,0-15-28,-2-13-31,-2-17 0,0-20-2</inkml:trace>
  <inkml:trace contextRef="#ctx0" brushRef="#br0" timeOffset="6140">1028 695 75,'-9'-4'49,"9"4"1,12 5-1,12 0-37,10-1-2,14 3 0,10 0-10,12 1 0,7-2 0,5-6 0,1-8 0,-3-2 0,-5-1 0,-11-6 0,-7-1 0,-13-3-5,-12 4-7,-14 1 1,-14 4-1,-13-2 1,-9-2 5,-7 1 3,-7-1 1,-3-2 4,2-3 2,3 3 0,5 6 5,11 5 2,-1 2 1,24 19 0,6 3-4,7 12-8,5 4 0,4 6 0,-2-4 0,-2-1 0,-3-3 0,-6 0 0,-10 0 0,-9-8 0,-11-1 0,-7-2-53,-7-2-9,-4-6 0</inkml:trace>
  <inkml:trace contextRef="#ctx0" brushRef="#br0" timeOffset="7453">6669 1357 122,'10'-2'58,"0"1"-1,-10 1-39,0 0-18,-9 1 0,1 0-15,8-1-41,-1-13-2,3 4 2</inkml:trace>
  <inkml:trace contextRef="#ctx0" brushRef="#br0" timeOffset="7781">7211 908 60,'-16'15'45,"-1"11"3,-5 4-1,1 8-29,1 10-7,3 3-3,7 3 0,5-1 0,11-5-6,7-12-2,12-5 0,6-12 0,8-14 0,3-11 0,4-9 0,-3-12 0,-2-6 0,-7-5 0,-11-6 0,-11-4 0,-12 3 0,-14 6 0,-14 3 0,-8 10 0,-9 10-34,-7 7-24,-3 7 1,2 4-1</inkml:trace>
  <inkml:trace contextRef="#ctx0" brushRef="#br0" timeOffset="8625">406 398 121,'22'32'47,"-7"17"0,-6 14-14,-9 23-28,-9 21-3,-6 19-2,-8 18 0,-8 13 0,-10 6 0,-5 1 0,-4 0 0,0-2 0,2-10 0,6-13 0,6-19 0,11-18 0,11-14 0,13-18 0,14-13 0,13-17 0,16-11 0,17-8 0,17-4 0,15-6 0,15-6 0,15-2 0,14-7 0,10-2 0,12-3 0,10-5 0,11-2 0,8 1 0,7 2 0,9 3 0,2 2 0,6 4 0,4 3 0,3 5 0,1 3 0,6-2 0,5-2 0,7-1 0,5 0 0,7-2 0,7-2 0,5-2 0,6-1 0,4 2 0,3 1 0,0-2 0,3 0 0,1 2 0,-1 0 0,-1 1 0,-3 1 0,-2 0 0,-6 0 0,-3 4 0,-8 2 0,-5 0 0,-9-2 0,-7 0 0,-11 1 0,-13-3 0,-14-1 0,-17-3 0,-20-4 0,-19 2 0,-20 1 0,-23-4 0,-21 2 0,-17 2 0,-17 0 0,-12 1 0,-11-2 0,-10-4 0,-4-3 0,-4-1 0,-3-4 0,-1-9 0,0-7 0,2-10 0,2-7 0,4-5 0,6-9 0,5-9 0,8-10 0,5-7 0,7-5 0,4-7 0,5-3 0,4 0 0,2-3 0,1 3 0,-1 2 0,-3 3 0,0 2 0,-3 10 0,-5 8 0,-7 5 0,-7 8 0,-9 9 0,-7 8 0,-10 10 0,-10 9 0,-10 5 0,-7 5 0,-7 6 0,-7 4 0,-4-1 0,-6 2 0,-1 3 0,-5-4 0,-3 3 0,-3 1 0,-2-4 0,1-1 0,-2 0 0,-1-1 0,0-2 0,-1-1 0,-3-1 0,-1 0 0,-4 2 0,-4 1 0,-4 0 0,-4 2 0,-5 3 0,-2 2 0,-6 3 0,-2-1 0,-3 0 0,-1 1 0,-3 2 0,-1-1 0,-2 0 0,0-2 0,0-2 0,2 4 0,0 0 0,2 0 0,2-1 0,2 1 0,4 0 0,4 1 0,2-3 0,4-1 0,1 1 0,2-1 0,0-1 0,1 1 0,-1-4 0,0 3 0,-1 3 0,-1 1 0,-3-1 0,-3 1 0,-1 0 0,-2 0 0,-5 3 0,-2-3 0,-3-3 0,-5-3 0,-3 2 0,-2-1 0,-3 1 0,-4-1 0,0 0 0,-3 5 0,-2 2 0,0-1 0,0-5 0,1-2 0,-3 5 0,1 1 0,-2-4 0,1-1 0,0 1 0,-3 5 0,-2 7 0,0 2 0,2-1 0,1-3 0,2 5 0,2 1 0,3 0 0,7-3 0,5-3 0,5-2 0,3 1 0,4-1 0,5-9 0,4-3 0,3 2 0,3 0 0,6-3 0,2-1 0,6-4 0,5 1 0,3 5 0,2 4 0,2-7 0,1-3 0,2 4 0,3 1 0,3 2 0,1 0 0,4-1 0,5 0 0,3 6 0,3 4 0,0-3 0,3 1 0,1 7 0,-1 3 0,-1 6 0,-1 3 0,-1 1 0,-2 4 0,-1 8 0,0 3 0,0-3 0,0 1 0,3-1 0,8 2 0,3-2-16,6-2-42,7-1-4,7-1-1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47.8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232 806 51,'5'-15'51,"-12"-1"-2,-6 5 3,-7 1-31,-8 6-9,-1 8-5,-1 7-2,2 11-2,2 12-3,4 10 1,4 9-1,6 8 3,9 0-5,8-2 4,10-10-2,8-16 0,10-20 0,7-20 0,4-21 0,2-15 0,-4-13 0,-4-7 0,-10-5 0,-11 3 0,-13 7 0,-13 11 0,-9 12 0,-10 10 0,-2 15-24,0 12-31,1 7 0,8 9-1</inkml:trace>
  <inkml:trace contextRef="#ctx0" brushRef="#br0" timeOffset="375">912 196 91,'-5'-53'51,"-8"6"4,-9 6-2,-7 8-48,0 14-5,0 19 0,2 20 0,4 21 0,5 21 0,5 19 0,2 16 0,4 13 0,1 8 0,6 1-40,4 0-15,-3-8 2,1-9-3</inkml:trace>
  <inkml:trace contextRef="#ctx0" brushRef="#br0" timeOffset="562">605 1139 67,'-24'-51'51,"9"-5"-2,6-2 2,9 1-35,13 9-10,14 10-20,14 10-33,9 6-4,14 9 2,6 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48.7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571 555 70,'2'-23'49,"-12"0"-2,-8 2 1,-9 4-37,-12 3-6,-6 8-5,-7 10 1,-3 12-1,-1 13 0,4 13 1,5 8 0,9 8-1,11 3 0,12-2-1,12-6-1,11-10 2,10-12-2,7-16 1,9-15 1,4-15-1,2-13 2,2-10-1,-2-9 0,-2-6 1,-3 0 1,-5 5-1,-5 4 0,-6 7-1,-5 14 2,-3 11 0,-3 13 1,-1 14 0,-2 11 1,1 8 1,-3 10-1,1 13-4,-4 6 0,-2 5 0,-6 6 0,-6 3 0,-6 0 0,-6-2 0,-4-4 0,-6-14 0,-2-15 0,-3-16 0,3-21-20,-2-21-21,3-23-14,5-19 1,1-18 2</inkml:trace>
  <inkml:trace contextRef="#ctx0" brushRef="#br0" timeOffset="500">0 142 53,'0'-11'50,"0"0"1,12 15-1,4 2-25,9 4-12,6-1-4,10 2-5,7-4-4,7-3 0,4-5 0,3-3 0,2-2-11,-4-7-19,-5-1-11,-6 1-6,-11-2 0,-10 1 7,-12 4 13</inkml:trace>
  <inkml:trace contextRef="#ctx0" brushRef="#br0" timeOffset="656">644 51 14,'-19'-9'34,"-6"-3"8,1 4 0,1 1-4,4-1-9,7 4-7,1 1-4,11 3-6,13 9-8,8 5-4,4 3 0,4 3 0,0 1 0,0 3 0,-3-2 0,-6 4 0,-7-1 0,-11-3 0,-10 0 0,-10-2 0,-7 0-21,-4 3-37,-5-3 1,1-2-3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49.8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72 805 94,'7'28'52,"1"17"2,-5 10 1,-3 9-55,0 12 0,-3 5 0,1 1 0,-2-1 0,-3-4 0,-1-8 0,0-8 0,0-8 0,0-13 0,-1-17 0,0-19 0,1-21 0,1-22 0,2-25 0,1-18 0,4-20 0,8-9 0,9-6 0,8 2 0,11 9 0,10 13 0,6 17 0,4 17 0,0 21 0,-2 16 0,-9 15 0,-9 12 0,-12 11 0,-14 9 0,-14 5 0,-10 5 0,-12 0 0,-10 0 0,-7-4 0,-6-7 0,0-9 0,1-7-58,2-11-1,7-8 1</inkml:trace>
  <inkml:trace contextRef="#ctx0" brushRef="#br0" timeOffset="532">560 809 21,'23'-2'47,"2"-7"2,7-4 0,5-4-19,1-5-9,3-4-5,-3-3-4,-2-1-6,-9 2-2,-7 6-4,-10 4 0,-11 9 0,-13 5 0,-9 7 0,-9 7 0,-4 11 0,-3 8 0,-1 8 0,4 9 0,7 10 0,7 3 0,10 2 0,9-2 0,12-7 0,11-10 0,9-16 0,11-18-29,7-15-23,1-17-3,4-11 1</inkml:trace>
  <inkml:trace contextRef="#ctx0" brushRef="#br0" timeOffset="844">1103 633 45,'-2'17'49,"2"10"-1,-2 6-1,-2 3-23,3 8-4,0-3-2,2 1-14,-2-8-4,2-3 0,-1-9 0,1-8 0,2 0 0,0-31 0,3-8 0,4-5 0,6-4 0,11-6 0,11-1 0,8 0 0,9 5-22,7 7-36,2 8-2,4 4-1</inkml:trace>
  <inkml:trace contextRef="#ctx0" brushRef="#br0" timeOffset="1250">1716 715 94,'28'35'53,"-4"14"3,-8 9-12,-3 11-36,-9 6-8,-4 4 0,-7 0 0,-3-1 0,-4-5 0,-1-9 0,2-13 0,-1-16 0,3-18 0,2-22 0,3-23 0,1-20 0,6-17 0,6-14 0,5-11 0,10-6 0,9 1 0,10 8 0,10 12 0,9 14 0,1 14 0,-2 13 0,-5 15 0,-11 15 0,-11 11 0,-17 9 0,-17 6 0,-14 8 0,-13 3 0,-9-2 0,-4 2 0,-2-5-13,1-7-45,7-10-1,9-10-1</inkml:trace>
  <inkml:trace contextRef="#ctx0" brushRef="#br0" timeOffset="1735">2316 827 48,'42'1'52,"7"-7"-1,-1-8 1,-1-8-24,-4-2-10,-9-5-12,-6-1-6,-12 0 0,-10 3 0,-11 6 0,-12 7 0,-11 7 0,-8 9 0,-5 13 0,-2 12 0,-1 10 0,5 10 0,8 7 0,12 2 0,14-2 0,14-9 0,18-10-13,14-14-40,11-16-1,9-16 0,4-18 2</inkml:trace>
  <inkml:trace contextRef="#ctx0" brushRef="#br0" timeOffset="1985">2938 646 82,'2'-9'52,"1"1"0,-21 30-14,-2 5-17,2 5-11,-1 4-10,0 1 0,0-2 0,4-1 0,4-6 0,4-7 0,2-9 0,2 0 0,12-31 0,9-6 0,8-9 0,7-3 0,4-4 0,3 4 0,1 9 0,0 14 0,-7 17 0,-7 17 0,-9 15 0,-8 8 0,-1 8 0,-2 4-22,1-6-35,6-8-4,5-12 0</inkml:trace>
  <inkml:trace contextRef="#ctx0" brushRef="#br0" timeOffset="2391">3620 801 43,'0'-16'50,"3"-5"0,4-2 1,-5 2-18,-8 3-17,-1 8-4,-9 11-12,-5 14 0,-7 10 0,-2 8 0,-3 7 0,5 1 0,5 1 0,6-4 0,8-8 0,11-11 0,10-13 0,9-12 0,10-13 0,6-15 0,5-12 0,5-15 0,0-13 0,-1-9 0,-1-9 0,-5-7 0,-7-3 0,-4 6 0,-6 9 0,-8 14 0,-6 20 0,-5 24 0,0 1 0,-15 71 0,-1 19 0,-3 18 0,1 17 0,-1 14 0,4 5 0,3-8 0,9-6 0,8-18-41,7-21-16,7-21 1,5-27-1</inkml:trace>
  <inkml:trace contextRef="#ctx0" brushRef="#br0" timeOffset="2797">4210 625 91,'15'-13'54,"-22"35"-1,-5 10-6,-11 8-56,-3 0-36,2 2-7,1-5 1,6-8-3</inkml:trace>
  <inkml:trace contextRef="#ctx0" brushRef="#br0" timeOffset="2938">4386 425 124,'2'-38'46,"-7"13"-30,-7 12-14,-8 8-52,3 9-3</inkml:trace>
  <inkml:trace contextRef="#ctx0" brushRef="#br0" timeOffset="3094">4649 581 88,'-16'18'54,"-9"-1"4,-8 3-3,-1 5-55,-9 1 0,2 4 0,2 2 0,8 3 0,8-1 0,14-1 0,17-7 0,16-10 0,17-16-58,20-11-1,14-18-1</inkml:trace>
  <inkml:trace contextRef="#ctx0" brushRef="#br0" timeOffset="3688">4852 610 56,'-3'22'53,"2"7"0,0 1 2,3 0-23,5 4-26,2-2-6,5-1 0,5-3 0,6-4 0,4-8 0,3-6 0,3-10 0,1-13 0,3-10 0,1-6 0,-2-6 0,-3-5 0,-3-1 0,-7 2 0,-4 6 0,-5 11 0,-7 16 0,-6 16 0,-4 14 0,-4 15 0,-3 12 0,1 8 0,0 4 0,4-1 0,5-7 0,4-19 0,7-18-15,10-21-45,5-19 1,4-17-2</inkml:trace>
  <inkml:trace contextRef="#ctx0" brushRef="#br0" timeOffset="4047">5595 125 82,'2'-30'58,"0"56"1,-1 12-3,-2 14-56,-3 10 0,1 11 0,-1 5 0,2 3 0,2-2 0,-3-10 0,3-3-16,5-10-43,3-14-1,5-11 0</inkml:trace>
  <inkml:trace contextRef="#ctx0" brushRef="#br0" timeOffset="4360">6093 742 85,'21'-30'53,"-7"3"2,-10-1-3,-12 4-42,-7 11-10,-7 9 0,-6 8 0,-4 12 0,-3 10 0,2 8 0,2 8 0,6 2 0,7 2 0,7-2 0,9-8 0,8-9 0,9-11 0,6-10 0,6-11 0,3-10 0,2-8 0,0-7 0,-3-1 0,-5-2 0,-3 3 0,-5 3 0,-5 5 0,-4 7 0,1 1 0,-8 26 0,-1 7 0,1 7 0,1 7 0,2 5 0,1-3 0,6-2 0,3-8 0,7-8 0,1-12 0,7-9-22,0-11 0,2-3 1,-3-7 3,-3 2 2,-3-1 5,-7 5 9,-3 3 7,-5 5 4,0 1 4,-6 10 0,-5 10 2,-1 2 2,3 5-1,-3 1 1,3 6-10,0-3-7,3 2 0,1-5 0,3-3 0,2 0 0,7-23 0,4-14 0,6-9 0,6-11 0,7-6 0,7-6 0,3 2 0,5 7 0,-3 6 0,0 12-23,1 10-36,-3 10-2,-1 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55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370 0 90,'26'-1'52,"-9"15"0,-5 17-1,-5 19-41,-8 14-10,-3 14 0,-4 11 0,-2 9 0,0 3 0,-2-4-10,0-8-41,4-10-3,1-15 0,5-14-1</inkml:trace>
  <inkml:trace contextRef="#ctx0" brushRef="#br0" timeOffset="219">2 428 100,'-7'-11'52,"7"0"2,11 1-5,9 3-49,12-1 0,13-2 0,12-1 0,10 3 0,4 1 0,3 3 0,-3 4 0,-6 3 0,-9 7 0,-9 7 0,-12 10 0,-12 7 0,-8 7 0,-8 5 0,-5 3 0,-1-2 0,0-4 0,4-8 0,3-10 0,7-12 0,7-14 0,4-11 0,2-12 0,2-7 0,-6-7 0,-5-4 0,-9-1 0,-10 0 0,-12 7 0,-15 7 0,-6 13 0,-7 9-34,-2 10-24,4 12 1,7 5-1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55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0 519 106,'23'1'52,"0"16"2,-7 16-11,-4 13-43,-5 11 0,-3 13 0,-4 10 0,-4 5 0,-3 1 0,-2-2 0,1-8 0,1-11 0,3-10 0,0-15 0,3-19 0,0 1 0,1-49 0,0-15 0,-3-16 0,-1-16 0,1-14 0,3-6 0,5-5 0,6 5 0,7 6 0,8 11 0,9 13 0,10 15 0,4 16 0,2 16 0,0 16 0,-5 9 0,-6 14 0,-10 8 0,-9 5 0,-15 5 0,-13 2 0,-12-2 0,-11-6 0,-8-5 0,-6-7 0,-4-7 0,-2-8-14,2-9-45,5-9 2,8-8-1</inkml:trace>
  <inkml:trace contextRef="#ctx0" brushRef="#br0" timeOffset="500">766 18 114,'13'-18'56,"-17"40"-2,-5 9-23,-3 14-31,-4 13 0,0 12 0,-2 10 0,3 4 0,6 4 0,3-3-22,5-7-32,8-8-1,6-17 0</inkml:trace>
  <inkml:trace contextRef="#ctx0" brushRef="#br0" timeOffset="875">1185 655 67,'0'0'51,"0"0"-5,0 0-8,0 0-7,0 0-9,11-33-22,-12 9 0,1 1 0,-28 16 0,-1 4 0,-5 5 0,-2 9 0,-1 8 0,1 7 0,4 6 0,5 5 0,8-1 0,4 0 0,9 2 0,10-7 0,8-9 0,12-9 0,7-11 0,9-13 0,6-11 0,5-12 0,5-11 0,-1-7 0,-4 4 0,-6 0 0,-11 6 0,-10 11 0,0 2 0,-24 29 0,0 0 0,-21 36 0,1 2 0,-1 5 0,0 4 0,3 2 0,3-5 0,7-2 0,6-10-55,0 1-3,2-33 2,0 0 0</inkml:trace>
  <inkml:trace contextRef="#ctx0" brushRef="#br0" timeOffset="1312">1574 543 72,'0'0'51,"0"0"2,0 0-8,0 0-19,-3 21-18,-6 9-8,-8 5 0,-2 5 0,-3 0 0,2-3 0,2-6 0,4-7 0,1 0 0,13-24 0,0 0 0,12-32 0,5-3 0,4-3 0,4-1 0,4-1 0,2 4 0,1 5 0,0 9 0,-5 12 0,1 11 0,-2 12 0,-5 9 0,-2 11 0,-1 9 0,0 4 0,1 4 0,1 4 0,0-4 0,2-5 0,4-4 0,2-10 0,0-11 0,3-10 0,0-14 0,0-14 0,2-13 0,-1-11 0,-1-10 0,-2-8 0,-3-4 0,-7-3 0,-5 1 0,-7 5 0,-8 11 0,-10 12 0,-9 14 0,-8 15 0,-6 16 0,0 15 0,0 14 0,4 10 0,6 4 0,9 4 0,12 2 0,8-3 0,11-5 0,6-4 0,6-6 0,2-10 0,6-5-23,-1-8-15,2-6-1,-3-6 2,1-1 2,-4-3 3,-2-1 11,-1 1 9</inkml:trace>
  <inkml:trace contextRef="#ctx0" brushRef="#br0" timeOffset="1984">2543 1086 115,'0'0'61,"0"0"0,0 0-43,0 0-18,0 0 0,0 0 0,0 0-53,0 0-7,0 0-1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33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966 318 27,'29'-31'39,"-3"-3"3,-8-6-14,-8-3-7,-9-1-7,-9 1-2,-8 7-4,-10 10-2,-7 10-3,-7 11 1,-5 16-2,-2 16 1,1 12-1,3 12-1,7 7 2,9 2-1,10 1 0,11-6 0,13-10 0,11-14-1,10-13 2,9-16-3,8-15 2,2-13-1,3-11 0,-3-9-1,-3-4 2,-6 2-2,-6 3 1,-10 8 1,-7 10 1,-10 15 0,2 1 0,-15 42 3,0 10-2,-1 11-4,1 10 0,1 7 0,1 8 0,-1 2 0,-1-4 0,-4-3 0,-4-1 0,-5-8 0,-5-7 0,-4-11 0,-5-14 0,1-13 0,4-13-53,2-19-5,6-11 2,8-13 1</inkml:trace>
  <inkml:trace contextRef="#ctx0" brushRef="#br0" timeOffset="516">1321 233 59,'15'-1'50,"-5"6"3,-8 4-1,-3 3-29,0 8-10,-3 9-8,2 7-5,0 7 0,1 2 0,2 2-15,3-2-36,-1-10-1,2-3 0,0-15-2</inkml:trace>
  <inkml:trace contextRef="#ctx0" brushRef="#br0" timeOffset="766">1492 194 69,'4'12'53,"-4"2"3,0 7-1,2 8-33,-5 7-22,3 6 0,-1 6 0,1 0 0,4-4-28,2-1-25,0-11-3,2-10-1</inkml:trace>
  <inkml:trace contextRef="#ctx0" brushRef="#br0" timeOffset="1203">0 646 33,'-12'-8'46,"20"17"6,8 5 2,8 4-24,10 0-8,22 4-4,15-2-18,23 3 0,15-7 0,17-1 0,13-5 0,13-8 0,6-3 0,0-7 0,2-5-3,-5 1-55,-9-6-1,-8 1-2</inkml:trace>
  <inkml:trace contextRef="#ctx0" brushRef="#br0" timeOffset="1641">1145 1351 73,'8'-20'50,"-6"8"-1,-11 1 0,-10 4-37,-6 4-5,-8 2-2,-3 5-2,-3 7 0,-1 5-1,-1 5 0,4 9-2,5 6 0,7 9 0,9 3 0,10-3 0,13-5 0,11-5 0,13-12 0,8-12 0,7-17 0,5-14 0,0-10 0,-2-7 0,-8-5 0,-8-4 0,-11 0 0,-9 5 0,-11 6 0,-8 5 0,-3 11 0,-1 15 0,0 15 0,3 16 0,5 16 0,6 13 0,5 15 0,5 14 0,1 6 0,0 4 0,-5-1 0,-5 3 0,-11-7 0,-12-5 0,-15-5 0,-16-9 0,-13-7 0,-14-13 0,-8-9 0,-6-9-52,-5-9-12,3-10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26.7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574 430 18,'19'-10'40,"-9"-8"1,-6-2-12,-8 1-14,-11-1 0,-9 2-1,-13 3-5,-10 2 0,-11 3-2,-6 8 2,-5 3-1,1 7-1,2 3-1,8 8 0,11 3-3,15 8-1,15 4-1,17 1-1,18 2 2,15-1-1,14 0-1,10 2 3,6-2 0,2 0 0,-3-4 1,-5 2-4,-11 1 0,-13 1 0,-14 1 0,-14 0 0,-15-3 0,-13-4 0,-10-5 0,-10-10 0,-3-8 0,-7-11-10,3-12-45,6-9-2,9-10 2</inkml:trace>
  <inkml:trace contextRef="#ctx0" brushRef="#br0" timeOffset="422">828 357 91,'23'58'52,"-9"14"0,-10 1-2,-9 4-50,-3-1-27,0-9-21,5-8-3,1-19 1,7-17-2</inkml:trace>
  <inkml:trace contextRef="#ctx0" brushRef="#br0" timeOffset="562">991 174 78,'-13'-57'55,"-2"15"-1,-1 8-4,2 13-32,3 10-43,0 2-24,14 16-5,4 5-1,9 5 1</inkml:trace>
  <inkml:trace contextRef="#ctx0" brushRef="#br0" timeOffset="703">1149 549 78,'-1'84'53,"-4"-9"1,-3-13 0,-1-21-38,8-23-16,7-26 0,9-20 0,9-16 0,8-7 0,5-4 0,3 5 0,2 11 0,0 20 0,-5 23 0,-5 23 0,-5 16 0,-5 12 0,5 5 0,2 1-35,1-6-25,6-13-1</inkml:trace>
  <inkml:trace contextRef="#ctx0" brushRef="#br0" timeOffset="1156">2208 173 50,'9'-32'50,"-3"8"-3,-7 5 3,-7 8-35,-3 13-1,-5 13-4,-2 16 0,-3 15-4,1 18-3,1 16-3,5 13 0,5 6 0,8 2 0,7-5 0,10-11 0,8-14 0,9-19 0,4-24 0,8-24 0,3-23 0,2-18 0,-1-20 0,-4-16 0,-8-13 0,-14-13 0,-14-3 0,-15-1 0,-16 8 0,-12 10 0,-11 18 0,-6 20 0,-5 22 0,4 23 0,4 19 0,11 19 0,11 9 0,12 4 0,11 1 0,14-5 0,17-9 0,13-10 0,14-15-46,15-11-13,10-14 2,10-9-3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28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56 100,'40'-2'51,"7"0"-1,-2-5-18,-5-4-77,5 0-4,-5-3-1,-3 5-1</inkml:trace>
  <inkml:trace contextRef="#ctx0" brushRef="#br0" timeOffset="156">65 158 91,'-7'35'50,"19"-6"-12,16-12-38,13-15-38,13-8-12,10-9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28.8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196 31 70,'-35'15'50,"1"15"1,2 8 0,3 6-34,12 9-7,12 4-4,13 1-6,13-5 0,12-5 0,11-14 0,9-17 0,4-19 0,4-16 0,-2-17 0,-4-13 0,-12-11 0,-10-5 0,-17-3 0,-17 6 0,-16 12 0,-18 11 0,-14 17-34,-7 17-24,-6 14 1,4 17 0</inkml:trace>
  <inkml:trace contextRef="#ctx0" brushRef="#br0" timeOffset="453">547 74 70,'27'20'50,"-6"15"0,-3 17 1,-3 13-33,-7 6-7,-3 5-6,-3 4-5,-2-2 0,-1-6 0,0-9 0,0-13 0,-1-17 0,0-18 0,-1 0 0,0-52 0,-3-14 0,0-17 0,-2-14 0,1-8 0,4-4 0,6 4 0,7 11 0,9 10 0,8 12 0,8 17 0,6 14 0,3 14 0,-2 11 0,-6 6 0,-6 7 0,-10 6 0,-10 4 0,-13-1 0,-10 1 0,-7-2 0,-6-7 0,-1-2 0,1-5-52,0-5-5,7-1 2,4-4-3</inkml:trace>
  <inkml:trace contextRef="#ctx0" brushRef="#br0" timeOffset="922">1072 176 46,'8'38'51,"-3"5"-1,-1 8 3,-4 6-24,-4 3-13,-1 4-6,-3 0-10,-1-4 0,0-6 0,1-7 0,-1-16 0,0-17 0,1 0 0,3-51 0,3-14 0,1-15 0,2-11 0,5-7 0,6 0 0,7 3 0,8 7 0,6 11 0,6 15 0,4 16 0,-1 14 0,-4 17 0,-9 11 0,-10 13 0,-12 8 0,-11 8 0,-14 5 0,-9 0 0,-7-1 0,-4-7 0,3-8-13,-1-8-42,1-13-2,4-10-1</inkml:trace>
  <inkml:trace contextRef="#ctx0" brushRef="#br0" timeOffset="1375">52 569 74,'-28'-10'50,"12"-2"1,8-1-15,9 0-17,15 6-1,8 3-11,16 6-7,11 4 0,18 8 0,15 2 0,15 3 0,15-2 0,14-3 0,8-6 0,7-6 0,4-5 0,-3-8 0,-5-6-55,-13-5-8,-20-1 1</inkml:trace>
  <inkml:trace contextRef="#ctx0" brushRef="#br0" timeOffset="3782">2004 306 51,'15'4'45,"9"5"-2,2-1-1,5-2-50,10 1-31,4-7-1,6 1-3,-4-10 1</inkml:trace>
  <inkml:trace contextRef="#ctx0" brushRef="#br0" timeOffset="3969">2101 538 86,'10'33'50,"8"-10"1,11-6-6,10-8-52,8-8-39,13-4-3,6-10 0,6-1-1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30.7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78 58 29,'6'-31'46,"-2"17"5,2 1 2,-12 40-20,0 14-15,0 11-5,0 12-1,-3 8-12,1 8 0,0 0 0,-1 0 0,-1-7 0,1-10 0,0-8 0,3-12 0,3-13 0,3-12 0,1 1 0,9-37 0,6-10 0,5-7 0,6-6 0,5-4 0,3-1 0,1 5 0,2 10 0,-1 16 0,-5 17 0,-2 16 0,-7 14 0,-4 15 0,-3 6 0,-4 3 0,0 0 0,-2-10 0,4-8-28,2-8-27,0-13-5,3-12 1</inkml:trace>
  <inkml:trace contextRef="#ctx0" brushRef="#br0" timeOffset="390">614 578 93,'10'16'55,"0"8"0,0 6-5,-1 1-48,3 7-2,3-3 0,2-1 0,3-9 0,4-7 0,3-14 0,4-12 0,1-12 0,4-9 0,1-5 0,-3-4 0,-2 4 0,-6 5 0,-7 11 0,-10 16 0,-11 17 0,-11 18 0,-12 14 0,-6 17 0,-6 12 0,-2 8 0,2 8 0,4-3 0,13-3 0,10-8-35,11-12-28,12-20 1</inkml:trace>
  <inkml:trace contextRef="#ctx0" brushRef="#br0" timeOffset="843">1153 588 60,'21'48'50,"-8"13"0,-5 7 1,-5 10-35,-6 2-4,-2 2-6,-4-6-1,1-5-2,0-10-3,1-16 2,3-17-2,-1 0-2,2-55 1,1-16 0,2-16 0,1-14-1,2-13 2,6-4 0,10 1 0,9 5-1,8 13 0,7 14 2,7 14 0,4 14 0,0 15 3,-4 14-2,-11 10-2,-9 10 0,-14 6 0,-13 5 0,-15 3 0,-12 0 0,-10-1 0,-9-8 0,-6-7-32,1-9-27,0-14 1,11-12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27.7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341 132 56,'3'-22'47,"2"1"2,-30 9-8,1 0-25,24 12-1,-26-10-5,2 2 0,24 8 1,-31-7-11,7 7 0,2 0 0,0 4 0,0 2 0,22-6 0,-33 31 0,11 1 0,3 3 0,5 5 0,-3 5 0,6 6 0,4 0 0,4-4 0,0-1 0,4-5 0,8-7 0,0-1 0,-9-33 0,32-12 0,-1-10 0,1-10 0,-2-9 0,-1-9 0,-5-7 0,-5-3 0,-3 3 0,6 4 0,-4 5 0,-8 7 0,0 9 0,0 1 0,-10 31 0,0 0 0,11 35 0,-11 9 0,-5 8 0,8 8 0,5 4 0,-3-2 0,1 1 0,9-3 0,2-7 0,7-13 0,10-9 0,-5-11-36,-2-14-22,5-10 0,-4-12 0</inkml:trace>
  <inkml:trace contextRef="#ctx0" brushRef="#br0" timeOffset="500">682 462 127,'19'24'61,"0"0"-2,-19-24-51,0 0-8,0 0 0,0 0-42,0 0-18,0 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37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271 305 42,'25'-32'41,"-4"-5"0,-3-3-5,-5 2-2,-9-2-7,-6 5-9,-11 0-5,-7 8-10,-10 11-3,-6 12 0,-5 11 0,-4 16 0,2 12 0,1 12 0,8 14 0,8 6 0,10 1 0,13-4 0,11-4 0,11-13 0,9-13 0,7-14 0,6-17 0,1-16 0,2-13 0,-3-13 0,-3-11 0,-7-1 0,-5 1 0,-6 4 0,-6 7 0,-7 10 0,-3 13 0,0 1 0,-8 43 0,0 14 0,1 12 0,1 15 0,1 10 0,0 9 0,-2 5 0,-2 2 0,-4-4 0,-5-6 0,-6-8 0,-3-11 0,-5-18 0,-3-17 0,-3-13 0,-2-18 0,6-13 0,3-15-34,7-9-27,9-6 1,7-1-3</inkml:trace>
  <inkml:trace contextRef="#ctx0" brushRef="#br0" timeOffset="594">567 498 82,'23'-6'56,"-1"0"0,-22 6-5,3 30-41,0 2-10,-6 7 0,1 7 0,-1 4 0,-3-3-7,2-2-50,3-13-1,0 0 0</inkml:trace>
  <inkml:trace contextRef="#ctx0" brushRef="#br0" timeOffset="797">907 405 133,'1'45'58,"-5"16"-1,-6 4-50,-6 8-7,-1-1 0,2-3-27,5-5-31,5-16-3,7-14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42.6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110 39 36,'-31'12'45,"7"2"1,1-5-19,6-4-5,2 0-3,15-5-3,15 1-1,8-2-2,10-1-7,9-2-3,7 0-10,4 3-36,4 5-7,-4-4-1,-5 3-2</inkml:trace>
  <inkml:trace contextRef="#ctx0" brushRef="#br0" timeOffset="219">96 244 94,'-21'21'52,"9"0"-1,2 1 1,10-22-46,25 11-6,11-2-26,10 0-24,5-6-1,9-8-1,4-10 2</inkml:trace>
  <inkml:trace contextRef="#ctx0" brushRef="#br0" timeOffset="609">1070 134 47,'17'-15'47,"-10"-4"0,-4 1 4,-9 3-34,-7-3-5,-6 4-3,-7 3-3,-2 6-2,-3 7-2,-3 7-1,2 14-2,1 12 2,4 13-2,4 8 1,8 2 0,8 0-1,9-5 1,9-5 1,12-19 0,7-20-1,6-18 2,5-18-1,1-13 0,2-9 0,-4-8 0,-4-3 0,-8 5 1,-7 7-1,-4 10-1,-6 9-1,-3 12 2,1-1 1,-8 43-4,1 12 4,1 12-2,2 13 0,-2 16 0,1 16 0,-7 7 0,-1 2 0,-5-2 0,-4-4 0,-11-7 0,-7-8 0,-12-18 0,-7-16 0,-8-15 0,-7-11 0,-1-16 0,2-13-47,7-19-14,13-13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43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299 286 63,'-11'-9'51,"-5"2"0,-9 0 3,-7-3-34,-3 3-8,-2 0-8,2 8-4,0 8 0,6 2 0,7 5 0,10 5 0,14 8 0,12 3 0,12 3 0,7 2 0,7-3 0,3 2 0,-1-3 0,-4-4 0,-7-3 0,-8-4 0,-14-1 0,1 1 0,-10-22 0,-39 14 0,-4-6 0,-4-5 0,0-5-17,3-4-36,1-10-2,10-5 0,8-9 1</inkml:trace>
  <inkml:trace contextRef="#ctx0" brushRef="#br0" timeOffset="360">491 388 69,'16'50'46,"-4"7"-4,-8-2-16,-5-5-58,3-4-11,-2-13-2,1-1 0</inkml:trace>
  <inkml:trace contextRef="#ctx0" brushRef="#br0" timeOffset="485">628 153 115,'-2'-51'58,"-3"7"-4,-3 14-26,-3 13-28,1 12-16,0-1-38,6 24-2,7 3-2</inkml:trace>
  <inkml:trace contextRef="#ctx0" brushRef="#br0" timeOffset="625">818 510 103,'-3'54'54,"-4"-13"1,1-18-12,0 1-43,6-24 0,12-36 0,6-6 0,8-4 0,3-3 0,3 3 0,1 11 0,-1 12 0,-3 17 0,-4 16 0,-3 15 0,-5 11 0,0 7-53,6 5-6,-1 1 2</inkml:trace>
  <inkml:trace contextRef="#ctx0" brushRef="#br0" timeOffset="969">1573 30 108,'-6'-17'52,"-7"28"3,-2 8-15,-1 13-40,-3 15 0,3 11 0,4 13 0,3 13 0,4 1 0,9 2 0,8-8 0,8-11 0,9-18 0,9-15 0,4-21 0,5-22 0,1-17 0,0-19 0,-4-13 0,-5-12 0,-10-5 0,-11-6 0,-14-2 0,-14 4 0,-13 10 0,-13 12 0,-11 21 0,-7 22 0,-4 21 0,4 20 0,6 15 0,13 14 0,17 3 0,23-4 0,22-11 0,21-18 0,20-16-28,16-17-29,11-21-1,7-16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45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176 0 58,'31'32'57,"-3"9"-1,-7 4 3,-9 5-34,-8 10-25,-15-2 0,-10 3 0,-12-4 0,-13-4 0,-7-5-52,-1-6-6,0-17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47.5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402 613 21,'0'-13'44,"-4"-3"0,-2 0-5,-4-1-14,-4 2-10,-2 3-3,-4-2-3,-2 1-3,-4 0-3,-2 3 0,-1 4-1,-1 1-2,1 5 0,-1 7 1,1 10-1,2 11 0,3 11 0,3 9 0,4 7 0,5 5 2,6 3-1,8-3 0,8-9 2,8-10 0,7-14 1,6-15 0,5-18 0,5-18-2,1-20 1,2-16 1,-1-15-4,0-13 0,-4-11 0,-4-5 0,-5-1 0,-4 6 0,-8 12 0,-7 11 0,-8 18 0,-5 23 0,-6 24 0,-5 25 0,-4 24 0,-2 20 0,-1 19 0,2 18 0,3 10 0,2 3 0,8-1 0,4-10 0,10-9-16,8-17-32,8-24-6,8-22 0,5-23 2</inkml:trace>
  <inkml:trace contextRef="#ctx0" brushRef="#br0" timeOffset="516">805 531 63,'-16'38'48,"-2"8"1,6 8 0,8 4-34,6-2-5,11 1 1,8-10-1,11-8-10,3-14 0,8-13 0,0-16 0,1-12 0,-8-14 0,-5-11 0,-11-10 0,-11-5 0,-14-2 0,-14 3 0,-10 10 0,-12 15-41,-9 16-21,-3 14 4</inkml:trace>
  <inkml:trace contextRef="#ctx0" brushRef="#br0" timeOffset="938">1234 478 68,'13'21'51,"-1"13"-2,-7 12-11,-3 5-17,1 4-4,-3 2-6,1-3-11,-1-10 0,4-6 0,3-11 0,0 0 0,-7-27 0,26-10 0,1-8 0,1-5 0,0-5 0,-1-8 0,-2-3 0,0 0 0,-5 0 0,-5 6 0,-6 4 0,-3 5 0,-6 1 0,-1 7 0,-5 5 0,1 2 0,5 9 0,-9-4 0,1 1 0,8 3 0,0 0 0,0 0 0,0 0 0,0 0 0,0 0 0,0 0 0,10 13 0,0 6 0,-2 8 0,0 10 0,2 3 0,3 8 0,2 0 0,2 1 0,2 0 0,-1-10 0,3-8 0,2 0 0,-23-31-57,23-3-5,2 1 1</inkml:trace>
  <inkml:trace contextRef="#ctx0" brushRef="#br0" timeOffset="1641">1627 939 20,'0'0'40,"0"0"4,0 0-3,0 0-3,20-25-4,1 0-6,-21 25-18,4-23-10,-3-2 0,5-1 0,0-7 0,4-6 0,2-2 0,3-6 0,3 2 0,-1 1 0,3 3 0,-4 3-6,-1 4-51,2 6-4,-3 5 2</inkml:trace>
  <inkml:trace contextRef="#ctx0" brushRef="#br0" timeOffset="2000">1934 591 51,'-4'25'48,"0"6"-8,0 4-3,-3 0-7,2 0-5,-3-5-5,2-4-16,1 1-4,5-27 0,0 0 0,14-41 0,4-6 0,7-4 0,3 0 0,3-1 0,0 7 0,0 12 0,-3 20 0,-5 21 0,-2 17 0,-7 11 0,4 10 0,2 4-26,3 1-32,7-5-1,7-9-2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49.9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198 0 43,'32'5'49,"-3"15"-1,-1 19 2,-10 16-23,-10 13-12,-4 18-5,-6 12-4,-6 5-7,-4 4-7,-4-5-12,0-11-26,2-9-5,1-17 1,3-17 1</inkml:trace>
  <inkml:trace contextRef="#ctx0" brushRef="#br0" timeOffset="218">0 608 54,'2'18'46,"4"1"1,10 1 0,10-6-32,9-11-8,10-8-1,10-15-3,6-15-1,7-13-2,1-12-2,0-9-2,-4-5 1,-7 1-3,-8 2 0,-9 8 2,-12 9 0,-8 16 3,-9 15 1,2 2 3,-21 40 2,-4 13 1,-4 15 2,-4 13 0,2 12 1,-6 5 0,1 5-1,1 2-6,5-4-2,5-9 0,8-13 0,6-14 0,6-13 0,8-15 0,9-17 0,7-16 0,2-11 0,2-5 0,-2 1 0,-3 2 0,-4 2 0,-4 7 0,-6 17 0,-8 16 0,-5 14 0,-4 10 0,2 10 0,1 6 0,4 1 0,5-2 0,5-8 0,9-12 0,7-10 0,3-12 0,6-13 0,1-15 0,2-12 0,-2-9 0,-1-10 0,-5-5 0,-5-8 0,-7 0 0,-11 5 0,-10 11 0,-10 16 0,-13 18 0,-7 19 0,-6 18 0,-2 17 0,3 10 0,8 10 0,12-2 0,12-6 0,23-8 0,10-13-38,11-12-22,7-10 1,-1-10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53.4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24 100 69,'-5'9'52,"5"-9"0,-10 6 1,1 2-29,18-6-19,7 1-5,12 4 0,12-2 0,11 1 0,12-2 0,8-2 0,5-5 0,1-2 0,0-4 0,-6-7 0,-7 0 0,-9-4 0,-8 1-7,-13 0-34,-7 4-7,-11 3 1,-10 1 2</inkml:trace>
  <inkml:trace contextRef="#ctx0" brushRef="#br0" timeOffset="203">719 4 52,'-29'0'41,"5"1"-1,2-2-7,6-3-4,4 4-6,2 2-5,10-2-5,8 5-7,7 2-6,1 0 0,5 2 0,-1 2 0,0 1 0,-2-3 0,-3 0 0,-4 2 0,-5 0 0,-7 5 0,-9 1 0,-5 9 0,-7 6-33,-7 6-26,-3 4 0,-4-3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50.9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0 407 111,'22'26'55,"-12"10"0,-6 5-21,-5 5-34,-6 0-22,1 1-35,0-7 2,1-11-2</inkml:trace>
  <inkml:trace contextRef="#ctx0" brushRef="#br0" timeOffset="141">237 159 57,'0'-30'43,"-10"2"-7,0 1-16,10 27-45,-32 5-17,1 1-2,21 19-1</inkml:trace>
  <inkml:trace contextRef="#ctx0" brushRef="#br0" timeOffset="266">320 621 91,'8'40'55,"-3"-12"4,0 1-9,-5-29-50,0 0 0,3-42 0,9 0 0,-1 2 0,3 3 0,2 10 0,0 2 0,7 28 0,0 7 0,2 13 0,2 10 0,11 4 0,5-1 0,14-1-43,7-7-18,6-5 5,7-5-6</inkml:trace>
  <inkml:trace contextRef="#ctx0" brushRef="#br0" timeOffset="672">1185 390 60,'-1'-26'50,"1"26"0,-38 2 7,-3 8-29,-4 6-18,3 9-10,0 10 0,8 10 0,5 1 0,11 5 0,11-1 0,14-9 0,13-9 0,11-10 0,15-13 0,5-14-26,5-14-30,3-15-1,0-11 0</inkml:trace>
  <inkml:trace contextRef="#ctx0" brushRef="#br0" timeOffset="891">1535 56 96,'0'0'55,"-19"29"3,2 12-12,2 11-46,-1 5 0,3 9 0,1 9 0,-1 7 0,4-5-28,4-7-29,-2-14 1,2-8-3</inkml:trace>
  <inkml:trace contextRef="#ctx0" brushRef="#br0" timeOffset="1094">1858 438 97,'0'0'52,"-15"32"0,-1 4-5,-7 5-77,-3 1-21,4 3 0,1-5-4</inkml:trace>
  <inkml:trace contextRef="#ctx0" brushRef="#br0" timeOffset="1250">1939 170 105,'-6'-48'55,"-4"2"-1,-1 16-13,0 5-41,0 1-6,11 24-41,0 0-7,0 0 1,14 25-2</inkml:trace>
  <inkml:trace contextRef="#ctx0" brushRef="#br0" timeOffset="1406">2078 534 99,'-15'68'55,"-4"-8"4,-2-11-17,0-15-42,0 2 0,21-36 0,7-29 0,7-7 0,6-7 0,7-5 0,6 1 0,4-2 0,3 8 0,0 9 0,-4 13 0,-2 13 0,2 2 0,-36 4 0,33 44 0,-10 4 0,-8 4 0,-3 2 0,-2 3 0,-3-1 0,0-5 0,0-3 0,3-7 0,0 1 0,-10-42 0,40 4 0,2-19 0,3-15 0,2-11 0,1-10 0,1-6 0,-2-1 0,-8-2 0,-8-1 0,-12 1 0,-10 7 0,-9 8 0,1 1 0,-1 44 0,-48-20 0,2 20 0,3 20 0,5 22 0,9 14 0,16 11 0,17 8 0,23 6 0,23 1 0,26-7 0,20-8 0,13-20 0,12-18 0,2-17-46,-2-25-21,-13-22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8:02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4128 371 48,'-7'-9'43,"7"9"-4,0 0-3,0 0-5,-12-6-7,2 1-3,10 5-8,0 0-13,0 0 0,0 0 0,0 0 0,0 0 0,0 0 0,0 0 0,0 0 0,0 0 0,0 0 0,0 0 0,10 8 0,2 1 0,-1-1 0,1-1 0,0-1 0,3 5 0,0 0 0,3-1 0,0-1 0,2 2 0,0 0 0,2 0 0,0 0 0,0 0 0,1 0 0,0-1 0,3 1 0,0 3 0,2 0 0,2 2 0,3 1 0,0 1 0,3-1 0,2 1 0,0-2 0,1 0 0,1 1 0,1-3 0,2 1 0,0 2 0,3 1 0,1 2 0,3 2 0,1 0 0,4 0 0,1-2 0,0 2 0,1 0 0,0-1 0,-2 1 0,0 0 0,-1 1 0,0 0 0,0 2 0,1 0 0,0-2 0,2 2 0,2-1 0,1-2 0,0 2 0,0 0 0,0 0 0,-1 0 0,0 1 0,-3 1 0,0-2 0,0 2 0,-1 0 0,-2-2 0,1 0 0,-3-1 0,-1-3 0,-1 0 0,-4 0 0,-4-3 0,-3-1 0,-4-2 0,-4-1 0,-3-2 0,-5 0 0,-5-3 0,-3-2 0,-4-2 0,2 2 0,-12-6 0,0 0 0,0 0 0,-13 7 0,0-3 0,-2 1 0,-1-2 0,-4-3 0,-2-3 0,-1-1 0,-4-2 0,-2-5 0,-3 0 0,-3-4 0,-3-2 0,-2 1 0,-1 2 0,1 2 0,0 0 0,5 3 0,2 2 0,4 0 0,5 3 0,4 1 0,4 0 0,3-1 0,2 2 0,2-1 0,1 0 0,8 3 0,0 0 0,-10-2 0,1 1 0,9 1 0,0 0 0,0 0 0,0 0 0,0 0 0,0 0 0,0 0 0,14 10 0,2 0 0,4 3 0,6 3 0,4-1 0,6 2 0,4 0 0,3-3 0,3-2 0,0 0 0,-2-6 0,0-3 0,-5-2 0,-5-1 0,-5-2 0,-6 1 0,-4 0 0,-5 0 0,-4 0 0,-2 1 0,1 1 0,-9-1 0,4-10 0,-3 0 0,-2-9 0,-2-6 0,-1-10 0,-5-11 0,0-3 0,-4 1-41,-7-1-23,-2-3 0</inkml:trace>
  <inkml:trace contextRef="#ctx0" brushRef="#br0" timeOffset="1625">5772 347 32,'14'-14'49,"-9"0"5,-4 4-2,-4 2-21,-7-3-9,-1 2-7,-5 0-15,-3 0 0,-5 2 0,-2 2 0,-2 4 0,-1 3 0,1 7 0,1 5 0,5 3 0,4 5 0,6 5 0,6 0 0,6 1 0,7 1 0,5-7 0,6-7 0,2-5 0,4-10 0,0-8 0,1-5 0,-1-9 0,-1-4 0,-4-1 0,-4 1 0,-4 2 0,-3 4 0,-3 3 0,-4 3 0,-1 5 0,1 1 0,-1 8 0,1 7 0,2 6 0,2 6 0,2 5 0,-1 6 0,3 5 0,-1 5 0,-2 2 0,-3 1 0,-4 0 0,-6 1 0,-5-3 0,-5-2 0,-5-5 0,-5-5 0,-2-6 0,-3-8 0,0-6 0,1-9 0,7-3-28,7-5-26,5-6-1,8-2-1</inkml:trace>
  <inkml:trace contextRef="#ctx0" brushRef="#br0" timeOffset="2203">6038 444 22,'-5'8'46,"3"4"4,-2 3-2,1 2-17,2 5-12,0 3-6,3 3-6,1 0-19,0 4-29,0-7-9,4-7 2,0 1-3</inkml:trace>
  <inkml:trace contextRef="#ctx0" brushRef="#br0" timeOffset="2406">6181 452 101,'-1'25'54,"-1"11"2,-2 5-12,-4 9-44,0 2-34,3-2-14,4-3-5,1-14-2</inkml:trace>
  <inkml:trace contextRef="#ctx0" brushRef="#br0" timeOffset="3484">6879 1733 9,'0'0'37,"0"0"-2,0 0-7,0 0-4,0 0-5,0 0-3,0 0-2,0 0-2,0 0-2,-5 8-2,-1 2 1,6-10-1,-7 10-1,3 0 2,-3-1-3,2-2-2,0 2-4,-2-1 0,0 0 0,-2 2 0,-1-1 0,1 2 0,-2 0 0,-1 2 0,1 1 0,-1 1 0,0 0 0,-1 3 0,0 0 0,-1-1 0,-1 4 0,1 0 0,-2 3 0,-1 0 0,-1 2 0,-1-1 0,-1 1 0,1 3 0,-1-1 0,0-2 0,0-2 0,1 1 0,0-2 0,0-1 0,0 2 0,-1-1 0,-1 1 0,0 1 0,-2 3 0,-1 0 0,-3 4 0,-2 4 0,-1-2 0,0 1 0,-3 2 0,0-2 0,-2 2 0,1 0 0,-2-1 0,-2 1 0,-2 1 0,-4 3 0,-1 2 0,-3 0 0,-3 2 0,0-1 0,0-1 0,-1 2 0,1-1 0,0-1 0,-1 1 0,-1 1 0,-1 0 0,-2 2 0,0 5 0,-2-2 0,0 2 0,1 0 0,0 0 0,2-1 0,1 4 0,4-2 0,2-9 0,4 0 0,0-1 0,2-1 0,0 1 0,1-1 0,0-5 0,-2-2 0,0 8 0,-3-3 0,0-1 0,2 0 0,-3 0 0,-1 0 0,0 2 0,2 3 0,0-1 0,3-2 0,0 2 0,4-3 0,4-8 0,5-3 0,4-3 0,4-6 0,-1 0 0,23-20 0,0 0 0,-23 17 0,1 1 0,22-18 0,0 0 0,0 0 0,0 0 0,0 0 0,0 0 0,0 0 0,-21 21 0,2 1 0,19-22 0,0 0 0,0 0 0,0 0 0,0 0 0,0 0 0,0 0 0,0 0 0,0 0 0,0 0 0,0 0 0,0 0 0,0 0 0,0 0 0,0 0 0,0 0 0,0 0 0,0 0 0,0 0 0,0 0 0,0 0 0,0 0 0,17-26 0,-3 4 0,-3-1 0,-1-6 0,0-3 0,0 0 0,1-3 0,0 2 0,-1-1 0,1 2 0,-1 1 0,-1 6 0,1 0 0,-10 25 0,8-24 0,0 0 0,-8 24 0,0 0 0,0 0 0,0 0 0,0 0 0,0 0 0,0 0 0,0 0 0,0 0 0,0 0 0,0 0 0,0 0 0,0 0 0,0 0 0,-6 24 0,0 1 0,-2 2 0,0 3 0,-2 5 0,-2-2 0,0 0 0,0 0 0,3 0 0,2-2 0,2-4 0,5-4 0,1 0 0,-1-23 0,28 13 0,2-9 0,6-9 0,4-12 0,9-5 0,5-2-49,1-6-13,1-5 1,0-1 0</inkml:trace>
  <inkml:trace contextRef="#ctx0" brushRef="#br0" timeOffset="5875">4195 371 19,'0'0'34,"0"0"-6,0 0-1,0 0-7,0 0-1,0 0-1,-9-4-1,2 0-1,7 4-2,0 0 0,0 0-4,0 0 1,-11-2-3,0-4-8,1-1 0,-2 0 0,-3-2 0,-3-1 0,-2-3 0,-3-3 0,-1 0 0,-1 1 0,-2 0 0,2-1 0,-1-1 0,0 0 0,1 1 0,-1 0 0,3 1 0,-1-2 0,2 1 0,2 0 0,2 1 0,2 0 0,4 2 0,0 3 0,1 1 0,-2-2 0,2 2-40,1 2-17,0 1 1,0 0-1</inkml:trace>
  <inkml:trace contextRef="#ctx0" brushRef="#br0" timeOffset="7187">6216 3231 63,'3'-15'49,"-8"-5"0,-2 2-1,-1 0-35,-7-3-7,-2-1-3,-4 3 0,-3 4-2,-4 5-3,-3 7 2,-1 9 0,-1 15 0,0 14 0,4 14-2,7 10 1,7 6 2,9 5 0,8 0 0,10-10-1,9-13 0,7-18 1,6-20 0,0-18-1,2-19 0,0-16 1,-4-13-2,-4-6 2,-6-3 1,-5-1-3,-6 5 2,-5 10 0,-3 11-1,-2 15 2,0 2-1,3 45 1,4 13-1,3 20 1,6 13 2,5 14-2,5 11 0,1 2-2,-1 4 0,-3-1 0,-5-1 0,-8-10 0,-7-11 0,-9-14 0,-10-8 0,-9-9 0,-9-13 0,-3-15 0,-8-16 0,2-11-54,3-4 0,3-9-3,9-10 0</inkml:trace>
  <inkml:trace contextRef="#ctx0" brushRef="#br0" timeOffset="7875">6657 3404 6,'-1'-13'32,"1"13"-8,0 0-9,0-13 2,1 2 2,-1 11 1,0 0-2,0 0 4,0 0 0,4 7-2,-3 1-3,2 7-3,0 1-5,4 5-9,0 2 0,2 5 0,0 8 0,0 2 0,-1 0 0,0-1 0,-1-1 0,-4-4 0,2-4-22,-1-7-35,1 1 2,-5-22 0</inkml:trace>
  <inkml:trace contextRef="#ctx0" brushRef="#br0" timeOffset="8156">6588 3724 75,'-27'4'52,"27"-4"3,0 0 2,0 0-41,0 0-16,0 0 0,24 15 0,5-7 0,6-2 0,8-4 0,5-7-38,-2-5-19,-2-10 0,-5-9-1</inkml:trace>
  <inkml:trace contextRef="#ctx0" brushRef="#br0" timeOffset="9297">3693 102 16,'6'10'23,"-6"-10"-2,0 10-2,1-2-2,0 2-3,-1-2-3,1 1-2,0 2-2,0 1-1,-1 0-1,2 3 1,-2 4 0,-2 1-1,2 1 1,-1 3-1,0-1-1,0 1 0,0 0 0,1-1 0,0-1 0,1 0-1,-1 0 0,2-2 1,-1 3-1,2 1 0,-1 1 1,0 0-2,0 1 1,1 0-2,-2 1 1,-1-1 1,0-1-2,0 2 1,0 1 1,0-3-2,-1 0 1,-1 1 0,1-2-1,0 2 2,0-2-2,1-2 1,-1 3 0,0 0-1,0 1 2,0 1-2,0 0 2,-1-2-3,1 1 0,0 2 0,1-1 0,0 0 0,-1-1 0,1 2 0,1-1 0,0-2 0,0 0 0,2-3 0,-1-1 0,-1 2 0,0-1 0,0 2 0,-1 3 0,1 1 0,-1 4 0,-1 1 0,-1 0 0,1 0 0,0-1 0,0-1 0,0 0 0,-1 0 0,1-2 0,1 2 0,1-1 0,1-1 0,-1 2 0,0-3 0,0-2 0,1-1 0,0-2 0,1-1 0,-1-2 0,0 1 0,0 1 0,-1 0 0,0 3 0,-1 0 0,0-1 0,0 2 0,2 4 0,-2 0 0,-2 0 0,2 1 0,-1 1 0,1 1 0,-1 3 0,0-2 0,-1-1 0,1 2 0,0 0 0,0 2 0,-1 0 0,2-1 0,0 2 0,-1 1 0,1 1 0,0 0 0,0-2 0,0 0 0,0 0 0,-1 1 0,-1-1 0,1 0 0,0 0 0,-1 3 0,-1 4 0,2 2 0,0 0 0,1 2 0,1 0 0,1 1 0,0-4 0,0-4 0,1-5 0,0-4 0,1 0 0,-2 0 0,0-3 0,0 2 0,1 3 0,-2-1 0,-1 2 0,0 1 0,0-3 0,-1-2 0,-2 5 0,1-4 0,0-1 0,0-3 0,0 0 0,-1 0 0,1 0 0,1-3 0,0 1 0,1-27 0,0 0 0,2 31 0,0 1 0,-2-32 0,0 0 0,0 0 0,0 0 0,0 0 0,0 0 0,0 0 0,5 28 0,-3-6 0,0-1 0,-2-21 0,0 0 0,2 27 0,1-1 0,0-3 0,0 1 0,-3-24 0,3 23 0,0 2 0,-3-25 0,2 25 0,2-4 0,-1 0 0,-3-21 0,3 23-13,2 0-42,-5-23-2,0 0-3,-8-36 3</inkml:trace>
  <inkml:trace contextRef="#ctx0" brushRef="#br0" timeOffset="10875">3626 4241 37,'0'0'43,"0"0"-3,0 0-8,-22 8 1,0 1-7,22-9-6,0 0-6,0 0-4,0 0-10,0 0 0,0 0 0,0 0 0,0 0 0,0 0 0,26 1 0,-2 8 0,-1 0 0,-23-9 0,26 19 0,1 2 0,-27-21 0,0 0 0,27 10 0,-1 2 0,-26-12 0,20-27 0,-2 1 0,1-5 0,1-11 0,0-14 0,2-6-37,1-5-23,-3-14 2,-2-3-3</inkml:trace>
  <inkml:trace contextRef="#ctx0" brushRef="#br0" timeOffset="11531">3115 1964 39,'-4'-23'47,"-4"-2"0,-8-6 0,-5 0-32,-3 4-2,-5 1-3,-3 5-3,-1 7-5,-2 10 0,2 10-2,-1 10 0,4 9-1,6 11 0,3 7 1,6 5 0,5 1 0,5-4-1,8-5 2,4-4 0,7-8 1,4-11 0,5-11 1,4-10 0,2-10 1,1-6-1,0-10 0,0-8 0,-3-3 1,-4 2-4,-4 0 0,-4 7 0,-5 4 0,-3 9 0,-3 5 0,1 1 0,-5 13 0,-3 11 0,3 5 0,3 8 0,1 11 0,2 8 0,1 10 0,4 10 0,-1 8 0,0 7 0,-4 3 0,-1-2 0,-5-5 0,-5-5 0,-7-6 0,-6-12 0,-4-11 0,-6-14 0,-2-15-9,-3-13-46,0-15-4,1-12 0</inkml:trace>
  <inkml:trace contextRef="#ctx0" brushRef="#br0" timeOffset="12281">1948 1854 57,'-21'-5'51,"6"3"-1,4 0 1,1 1-29,24 8-8,8-3-7,7 0-4,8-1-3,6 1 0,7 0-12,4-1-37,-3-6-3,-1-1 0,-7-4-2</inkml:trace>
  <inkml:trace contextRef="#ctx0" brushRef="#br0" timeOffset="12531">1951 2008 41,'1'17'48,"5"-6"0,10 0 1,7-4-34,7-6-4,10-1-8,7-5-35,6 0-14,-4-6 0,-1 4-3</inkml:trace>
  <inkml:trace contextRef="#ctx0" brushRef="#br0" timeOffset="12968">428 1861 28,'1'-16'47,"-9"-3"1,-1 1 1,-4-1-29,-9 0-4,-5 2-3,-8 1-7,-5 2-3,-5 5-2,0 2 1,-1 5-2,2 8 0,8 8 0,8 8-1,8 7 0,10 5 0,12 2 1,10 1-1,7-4 1,10-5 1,7-11 0,1-9 1,2-14-1,2-11 1,-1-7 0,-3-2-1,-2-2 2,-9 2-1,-4 4 1,-4 6 0,-4 12 2,-6 14-5,-5 11 0,-3 13 0,-4 10 0,0 11 0,-1 7 0,-4 5 0,0-2 0,2-6 0,3-6-10,1-10-44,0-15-1,4-14-2,0 0 3</inkml:trace>
  <inkml:trace contextRef="#ctx0" brushRef="#br0" timeOffset="13422">643 2225 93,'17'16'47,"-6"-11"-11,-1-4-15,3-5-70,-5-7 0,3-3-3</inkml:trace>
  <inkml:trace contextRef="#ctx0" brushRef="#br0" timeOffset="13593">992 1749 66,'-21'-2'53,"-3"0"-2,-4 3 1,-4 3-31,0 1-16,3 5-1,7 2-1,10 3-3,7 6 0,11 8 0,11 5 0,8 5 0,8 5 0,7 5 0,3 4 0,1 0 0,-4 0 0,-2-1 0,-9-1 0,-8-4 0,-9-2 0,-8-7 0,-11-6 0,-6-6 0,-7-13 0,-7-14 0,-2-15 0,2-13 0,6-15 0,5-12 0,10-11 0,6-7 0,7-2 0,8 2 0,2 4-46,2 10-10,-6 7 2,-2 12-3</inkml:trace>
  <inkml:trace contextRef="#ctx0" brushRef="#br0" timeOffset="23750">11098 3951 41,'0'0'44,"0"0"-2,0 0-12,0 0 1,0 0-10,-26 5-5,0 0-3,26-5-3,0 0-3,0 0-7,-20 22 0,3 2 0,1 4 0,-2 0 0,-1 6 0,-4 7 0,1 10 0,0 6 0,2 2 0,2-1 0,3-2 0,5-1 0,6-1 0,9-5-2,10-9-54,3-11-3,4-12 3,3-11-2</inkml:trace>
  <inkml:trace contextRef="#ctx0" brushRef="#br0" timeOffset="24375">10659 4030 3,'1'-25'45,"-8"-5"1,0 9-1,0-1-20,7 22 1,-28-21-8,0 5-3,2 9-5,1 8-5,0 8-1,2 3 0,0 1-2,7 15-2,1 10 2,5 4-4,5-2 2,3 2 1,6 2 1,4 0-2,5-2 0,5-8 2,3-9 0,2-6-2,2-2 0,0-8 0,-1-8 0,0-8 0,-1 2 0,-5-16 0,0-3 0,-3-2 0,-1-3 0,-4-4 0,-2 0 0,-5 0 0,-3-4 0,-5 0 0,-3 2 0,-6 1 0,-4 5 0,-4 6 0,-5 2 0,-3 8 0,-1 10 0,1 14 0,2 6 0,4 6 0,7 5 0,5 7 0,9 5 0,9 0 0,9-3 0,9-8 0,5-7-16,5-10-37,10-11-2,0-14 1,4-8 1</inkml:trace>
  <inkml:trace contextRef="#ctx0" brushRef="#br0" timeOffset="28484">7042 1930 9,'0'14'9,"0"3"0,-1 2-2,1 4-2,0 4-1,-1 2-2,1 2 1,1 0-1,0 1-1,0 0 0,2-1 0,-1 0 0,-1-1 1,1 1-1,-1 1 1,0 4-3,0-2 3,2 1-1,-1 2 0,0 1 0,1 1-1,1 0 0,-1 1 1,2-1 1,-2-1-2,0 2 0,1 1 1,-1-1 0,-1-1-1,1-1 0,-1 0-2,-1-1 3,0 2-2,-1 0 1,0-2 0,1-1 1,-1 2 1,0 1 1,0-4 0,0-1 0,0-2 2,1 0 0,0 1 1,0-2 0,1-4 0,-1-1 1,-1 3 2,0-1-1,1 1-1,0 2 1,0 0-2,0 2-3,1 3 3,1-1-3,-1-2 0,0-2 4,1-1-1,0-1-3,-1-4 3,1-1 0,-3-24 0,1 29-1,0 2-2,1-3 0,0-4-1,0-3 1,0 5 0,0 2-1,2-1-2,-1-3 2,2 1-1,-5-25 0,3 29 1,-1-8 0,2 2-2,-4-23 2,0 0 3,1 27-5,0-3 3,-1 0-1,0-1-1,-1 6 0,0 1 7,-2 0-7,2 3-1,0-3 1,0-1-1,0-1 0,1-2 2,0 0-2,0-26-4,0 0 4,2 23-3,1 1 3,-3-24-3,4 22-4,-3 3-9,1 11 0,-2 5 1,1 6-2,-1-1 2,1 6-1,-2-5-5,-1-15-23,3-10 7,0 2 3</inkml:trace>
  <inkml:trace contextRef="#ctx0" brushRef="#br0" timeOffset="30281">7217 4704 21,'-23'19'13,"1"1"-1,22-20 4,24 11 3,5-5 0,7 1 2,7-1-3,9-1 2,10 1-2,7-4-3,10-3-7,5-2-2,10 1 0,5-4 0,9 2 2,1 2-4,4 0-3,2 2 3,2 4-2,-3 0 3,-2 2-1,-2-1-2,-3 0 1,-3 0 1,-5-1-4,-6-2 0,-8-3 0,-8 0 0,-9 0 0,-11 1 0,-12-2 0,-10 2-10,-10 1-44,2 0-3,-27-1 3,0 0-5</inkml:trace>
  <inkml:trace contextRef="#ctx0" brushRef="#br0" timeOffset="31250">7083 2605 28,'8'11'27,"6"1"-1,-1 2 1,3 0-5,2-3-4,3-2 0,2-2-3,3-4-2,5-1-1,3-5-2,5-3-2,2-6-1,4 0-1,1-3-1,5-2-1,-2-3 0,0-1-1,-3 0-1,-3-2-2,-3 1 0,-1-3 0,-4-1 0,-3-1 0,-2-2 0,-1-2 0,-1 0 0,-2 2 0,-5 0 0,-3 3 0,-6 3 0,-3 2 0,-3 6 0,1 1-40,-17 11-14,-1 2 0,-2-1-2</inkml:trace>
  <inkml:trace contextRef="#ctx0" brushRef="#br0" timeOffset="33156">7230 4366 9,'0'0'31,"0"0"1,0 0-12,0 0-6,0 0-2,1-29-5,13 8 2,9-1 2,8 0 1,6 0-3,5 4 2,4-1-1,3 1-4,0 4 0,-2 5-1,-5 7-2,-3 4-1,-6 2 3,-6 5-3,0 1 0,-18 21 2,-3-3 1,-3 2-1,-3 4 1,-1 4 4,-1 7-5,-1 9 2,-1 0-6,1 0 0,0 7 0,3 1 0,2-7 0,2-5-46,4-11-11,5-16 2,1 1 3</inkml:trace>
  <inkml:trace contextRef="#ctx0" brushRef="#br0" timeOffset="41859">7491 2898 13,'0'0'39,"4"-10"3,-3 0-19,-3 0-2,-1 1-4,-2 0-2,0 1-6,-1-1-2,-4 2-2,1-3-2,-2 1-2,-1 2 0,-2 4-3,-1 2 1,-2 3 0,0 4 0,-2 5 1,0 5 0,1 3 0,2 6 0,1 1 1,4 0 1,2 1-2,6-2 1,4-5 1,4-3 0,6-3 1,2-8-2,3-8 3,4-6-2,2-7 2,1-5-1,1-3-1,-1-2 0,-3-2-1,-1 0 2,-3 3-1,-4 5 0,-3 4 1,0 1 0,-9 14 1,0 0-2,-1 10 0,-2 6 0,-1 6-1,0 7 1,-1 6 0,0 5 0,-1 3 2,1 1-4,0-3 0,2-4 0,-1 0 0,2-9-10,3-6-15,3-5-25,-1 1-5,-3-18 4,10-12-1</inkml:trace>
  <inkml:trace contextRef="#ctx0" brushRef="#br0" timeOffset="42453">7649 2923 21,'0'0'32,"-5"10"-11,0 0-1,3 8-5,2 2-1,1 2-2,2 5-1,3 1 0,2-2-1,1-3-1,2 0-2,0-8 1,2-4-1,1-9 0,1-4 0,-1-8-1,0-6 0,-1-7-2,-2-3 1,-3-6-3,-4 1 0,-5 1-1,-5 0 0,-5 4 2,-6 4-3,-5 6 2,-3 6-1,-3 7 0,-1 3 0,2 5-2,1 2-6,7 4-11,5-1-24,7-2-10,1 1 2,24-16 1</inkml:trace>
  <inkml:trace contextRef="#ctx0" brushRef="#br0" timeOffset="42937">8004 2846 44,'7'10'50,"1"-3"-1,-1 1 2,5-4-21,3-1-22,2-2-4,3 1-5,5-3-26,5-1-22,-1-5-1,2-2-1,-3-7 2</inkml:trace>
  <inkml:trace contextRef="#ctx0" brushRef="#br0" timeOffset="43328">8516 2790 24,'-3'-9'36,"1"-1"1,2 10-16,-10 5-6,-1 7-3,-1 4-1,1 4-6,0 7 4,1 6-1,2 6-1,5 5 2,3-2-3,4-3-1,6-3 0,5-4 0,3-9-1,4-8 0,3-11-2,0-12 3,0-8-2,-1-9 1,-2-6-1,-3-3 0,-6-4-3,-5-2 0,-6 0 0,-6 1-2,-5 2 1,-8 7 0,-4 6 0,-4 3 0,-2 7 1,1 9 1,0 7 0,4 9 2,3 7-3,5 4 2,7 3 0,7 2 0,8 0 0,9-4-1,10-7-1,9-6-15,7-10-34,10-4-2,-1-13 1,4-8-3</inkml:trace>
  <inkml:trace contextRef="#ctx0" brushRef="#br0" timeOffset="46109">6691 2003 42,'0'0'28,"0"0"-4,0 0-4,0 0-7,0 0-4,-10-4-5,1-1-2,9 5 0,0 0-1,3 10 2,4 1 0,3 0 1,3 2 2,5 4 0,2 3 1,4 0-1,1-1-1,2 1-1,-1-3-2,-3 0 2,-2-3-3,-1-2 0,-4-3 1,-3 1-1,-3-3-1,-2-1 1,1 0 0,-9-6 0,0 0 0,0 0 1,7 8-1,1 0 1,-8-8 1,0 0 0,0 0 0,0 0 0,0 0 0,0 0 0,0 0-3,0 0 4,0 0-2,0 0 1,0 0 0,7-10-1,2-3 0,3-4 0,3-5 1,5-4-2,6-6 1,4-5-2,5-4 0,0-1 0,3 2 1,-2 2-2,-4 5-2,-6 4-9,-7 7-24,-8 13-15,0 0 2,-25 17-2</inkml:trace>
  <inkml:trace contextRef="#ctx0" brushRef="#br0" timeOffset="50937">6364 2473 4,'0'0'19,"0"0"-2,0 0-1,-5 9-4,2-1-2,3-8 0,0 0 0,0 9 0,1 0 0,-1-9-1,0 0 0,10 10-1,-1-1-1,1 0 2,0 1-3,2 0 1,3-2 0,0 2 0,2-1 0,2 1-1,1 0 0,1 2 0,3-4 0,0 0-2,1-3-1,3-2 0,1-4 1,1-2-1,1-5 1,1-1-2,-2-3 1,-1 1-2,-1-1 0,-3 4 2,-4 0-1,-2 3 0,-3-1 0,0-1-2,-3 2 0,2-2 0,-3 0 0,1-1 0,1 1 0,-1-2 0,0 5-13,-3-1-15,0-1-24,-1 5 1,1 1-3,-10 0 3</inkml:trace>
  <inkml:trace contextRef="#ctx0" brushRef="#br0" timeOffset="52203">6580 2794 27,'2'-8'35,"2"-1"-12,-5 1-5,1 0-3,0 8-6,0 0-1,-9-10-4,1 0 2,0 1-4,8 9-1,-11-2 0,1 3 0,0 5 0,-1 2-1,-2 3 0,1 4 0,0 0 2,1 3 1,2 2 1,1 0 0,3-1 0,4-2 2,4 0 0,1-2-1,3 0 1,1-4-3,1-1 1,-1-4 1,1 1-2,0-2 0,1 0-2,0-3 2,3-1-1,0-2-1,2-1 1,2-2-2,2-4 0,1-1 2,-1-1-1,-2-1-1,-1-1 1,-3-3-1,-1-3 1,-3 0 0,-3-1-1,-3-1-1,0-2 0,-1 1 1,-3 1-1,-2 2-1,-1 3 1,-3 2-2,-2 4 2,-1 1-1,-4 4-1,-2 2 0,1 1 1,-1 3 1,-1 3 1,2 3-2,0 1 1,3 1 1,3-1-1,2 1 1,2 2 1,1-1-1,4-3 0,1 2 2,-1-10 0,7 10 0,0-2 1,-1 1 0,3-3 1,3-1-1,-1 0 2,2 0-3,3 0 1,0-3 1,3 1-1,0-2-3,0-2-3,-1 1-22,0 1-24,-8-4 0,1 0-1,-11 3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8:18.6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339 0 28,'0'0'47,"0"0"0,-10-2 1,1 1-26,5 9-5,-2 2-3,0 3-4,-1 5-4,-2 6 1,-6 4 0,-3 9-5,-5 3-2,-4 4 0,-4 1 0,-2 1 0,1-3 0,2-5 0,4-5 0,5-7 0,7-9 0,5-7 0,0 0 0,9-10 0,0 0 0,0 0 0,10-10 0,0 1 0,-10 9 0,0 0 0,9-3 0,0 1 0,-9 2 0,12 5 0,2 4 0,5 7 0,5 6 0,6 9 0,7 5 0,8 6 0,5 2 0,6 0 0,2-5 0,2-5 0,-1-9 0,-4-5 0,-4-5 0,-8-5-17,-15-1-43,-13-2-3,1 1 1</inkml:trace>
  <inkml:trace contextRef="#ctx0" brushRef="#br0" timeOffset="2938">1360 388 21,'12'4'23,"5"6"-2,1 2-1,5 4-5,5 2-6,3 0-24,6 5-14,-3-4-3,2 1-1</inkml:trace>
  <inkml:trace contextRef="#ctx0" brushRef="#br0" timeOffset="3157">1943 693 18,'23'23'36,"-2"-4"-7,3-1-12,1 0-48,-2-7-1,4 0-2</inkml:trace>
  <inkml:trace contextRef="#ctx0" brushRef="#br0" timeOffset="3313">2475 963 24,'29'19'45,"-4"-2"1,1 1-1,-2-2-25,0-1-15,-1 0-34,-1-4-11,4 3-4,-5-3-1</inkml:trace>
  <inkml:trace contextRef="#ctx0" brushRef="#br0" timeOffset="3469">2939 1213 56,'29'29'45,"3"6"0,-3-4-5,2-1-38,0 0-33,-4-7-11,7 1-3,-3-7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29.6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0 945 6,'8'8'44,"3"-6"3,-1-7-2,5-8-23,5-8 1,3-13-7,5-11-5,3-12-2,3-9-5,0-7-1,4-5-1,0-4 0,-2 2 1,-2 1 0,-3 8 1,-4 9-1,-4 10 1,-4 7 0,-3 12-4,-6 8 0,-1 8 0,0 0 0,-9 17 0,7 9 0,0 13 0,1 8 0,4 7 0,3 12 0,3 16 0,2 8 0,3 10 0,2 4 0,1-5 0,4-5 0,-1-2 0,-2-7 0,-1-12 0,-2-12 0,-4-13 0,-2-9 0,-6-9 0,0 0-31,-12-21-27,-7-10 1,-5-3-1</inkml:trace>
  <inkml:trace contextRef="#ctx0" brushRef="#br0" timeOffset="453">247 538 81,'-16'0'53,"25"5"1,7 2 2,7-1-45,13 2-11,7-3 0,10-1 0,4 0 0,2-7-17,1-4-36,4-2-4,-3-2 2,1-1 1</inkml:trace>
  <inkml:trace contextRef="#ctx0" brushRef="#br0" timeOffset="750">1371 527 39,'9'-3'46,"0"1"-2,-22 7-10,-8 0-5,-2 2-11,-6 2-7,0 2-1,-1 2-2,4 4-2,5 1 1,8 2-4,8 2-3,11 3 0,10-3 0,8 4 0,4 1 0,4 0 0,-1-2 0,0 0 0,-9 1 0,-6 3 0,-13-1 0,-11 1 0,-12-4 0,-11-7 0,-8-4 0,-5-6 0,2-7-2,3-8-56,6-7-4,13-8 3</inkml:trace>
  <inkml:trace contextRef="#ctx0" brushRef="#br0" timeOffset="1297">1886 480 50,'-2'-10'46,"-14"5"0,-4 2 4,-6 3-35,-3 2-4,-1 5-2,0 1-3,2 5 0,5 6 0,8 6-3,9 4-2,10 5 0,9 1 1,8 1 1,6 1-3,6 1 0,-2-5 0,-1 0 0,-5-1 0,-6-2 0,-9-2 0,-9-5 0,-10-3 0,-9-6 0,-7-7 0,-6-7 0,-1-6-20,-2-4-35,1-6-4,5-2 1</inkml:trace>
  <inkml:trace contextRef="#ctx0" brushRef="#br0" timeOffset="1672">2147 522 32,'7'-10'40,"1"4"5,1 0 0,-9 6-27,0 0-3,0 0-3,0 0-1,0 0 0,1 12 1,-4 8-3,2 5-4,-1 7-5,1 7 0,0 4 0,2 4 0,1-1 0,3-5 0,2-8 0,5-5 0,2-12 0,3-14 0,4-12 0,3-12 0,0-10 0,3-7 0,0-6 0,-2-5 0,-1-1 0,-3 6 0,-3 7 0,-4 4 0,-3 5 0,-5 8 0,-2 11 0,-1 0 0,-6 34 0,-3 7 0,-1 4 0,1 9 0,1 5 0,1-4 0,5-4-4,4-10-53,4-12-4,5-11 0</inkml:trace>
  <inkml:trace contextRef="#ctx0" brushRef="#br0" timeOffset="2719">2729 630 30,'0'0'43,"8"13"-1,-5-1-1,0 4-24,0 5-7,-5 3-2,0 5-3,0 4-1,-1 1-1,-2-3 1,1-3 1,-1-8-1,2-5-2,0 0 1,5-23-3,3-11 3,5-3-3,4-8 0,3-4 1,4-5-1,2-3 1,5 1-1,2 2 1,0 6-1,-2 7 3,-1 8 0,-3 12 2,-5 11 2,-5 14-1,-7 9-2,-4 10-4,-6 7 0,-2 6 0,-3 0 0,1 0 0,-1-9 0,1-5 0,4-12 0,2-10 0,1 0 0,9-39 0,3-9 0,6-7 0,6-8 0,5-6 0,6-1 0,2-1 0,1 10 0,-2 11 0,-3 13 0,-5 15 0,-8 20 0,-9 16 0,-7 16 0,-7 10 0,-3 6 0,-4-2 0,2-1-20,3-6-37,5-15-1,6-13 1</inkml:trace>
  <inkml:trace contextRef="#ctx0" brushRef="#br0" timeOffset="3891">3501 781 36,'5'14'41,"1"-2"3,7-2-14,6-3-16,4-7 3,7-4-4,3-9-4,1-7-1,0-6-3,-2-5-1,-6-4-2,-8 2 2,-9 2-6,-11 1 2,-12 5 2,-8 6 0,-9 11 2,-5 13 3,-3 12 1,2 13-1,1 9-7,11 9 0,8 6 0,11 4 0,12-5 0,12-8 0,15-11-12,12-12-39,7-14-5,7-9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8:22.3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42,'38'31'48,"-4"0"-2,3-1-9,-1-3-19,-2-3-29,2-3-27,-3-7-4,0 1-5,-2-6-2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8:22.5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63,'41'27'6,"-4"-2"-6,-5-4-1,-6-7-43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8:22.6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42,'50'36'40,"-3"-1"4,2 4-3,-2 1-38,-1-5-34,4 3-6,-5-9-2,0-1-4</inkml:trace>
  <inkml:trace contextRef="#ctx0" brushRef="#br0" timeOffset="157">831 371 96,'39'23'50,"0"4"1,-4 8-3,-3-5-46,1 0-13,2-5-22,2-3-17,-5-2 2,-1-5-7</inkml:trace>
  <inkml:trace contextRef="#ctx0" brushRef="#br0" timeOffset="297">1452 677 69,'36'15'49,"-3"3"-16,-3 0-1,-2 0-10,-3 2-21,-3 2-31,0 0-15,-22-22-1,0 0-5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8:59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0 359 10,'0'0'36,"0"0"1,0 0-14,0 0-2,25 6-4,8 3-3,8 3 0,6 4-1,6 5-3,3 9-2,1 5-1,-3 8-6,-4 3 1,-6 0 3,-6 1-4,-6 5 1,-10 2 0,-8-4-1,-7-3-1,-5-5-4,-7-5-19,-10-4-28,1-7 3,-1 0-1,15-26 3</inkml:trace>
  <inkml:trace contextRef="#ctx0" brushRef="#br0" timeOffset="578">559 43 24,'-13'-14'39,"2"3"-11,-2 0-4,-2 6 0,1 4-8,-2 5-5,2 4-1,-1 7-4,3 9-3,1 9-1,3 9 1,5 4-1,5 4 3,7 5-3,6-2 1,8-7 1,7-9 1,6-12 0,4-10 0,1-12 0,3-8-1,-3-15 2,-3-10-3,-5-4 0,-6-1 0,-8-3-3,-7-5 0,-8-1 0,-10-1-2,-10 6 1,-9 5 0,-9 7-1,-6 4-1,-5 7 2,0 11 0,0 9 0,4 6 1,7 7 1,12 5 1,10 3 0,12 3 2,11-3-1,12-4 0,10-4 0,7-1 1,6-5-6,2-7-13,0-8-35,2-1-2,-6-8-1,-1-1 2</inkml:trace>
  <inkml:trace contextRef="#ctx0" brushRef="#br0" timeOffset="10281">840 667 33,'0'0'34,"2"24"-5,7 7-3,6 6 1,2 4-5,9 8-2,2 1-2,7 8 1,3 5-8,5 6-1,3-2-4,3 1-6,2-2 0,3 1 0,0-3 0,1-5 0,1-8 0,1-2 0,-1-6 0,1-2 0,-2-7 0,1-4 0,-1-5 0,1 2 0,-2-1 0,1-3 0,-1 1 0,-1 2 0,-3-2 0,-1 0 0,1-2 0,-6-2-50,-3-2-5,-4-8-2,-8-8 3</inkml:trace>
  <inkml:trace contextRef="#ctx0" brushRef="#br0" timeOffset="10781">925 1087 7,'-1'48'38,"-1"4"-9,5-6-1,-1-2-5,0-4-2,2-8-1,0 1-2,-4-33 0,0 0-6,-2-34-3,-5-4-2,-1-14 0,-4-12-2,-1-10-5,-4-4 0,1 1-2,2 7 1,1 11 1,7 6 4,7 18 0,0 1-3,26 45 4,7 7-3,12 2-2,12 0 0,11-1 0,11 2 0,4-8-17,7-5-35,6-2 0,1-3-4,2 4 2</inkml:trace>
  <inkml:trace contextRef="#ctx0" brushRef="#br0" timeOffset="11359">2476 1321 15,'-2'-25'41,"2"25"3,0 0-4,9 40-20,1 7-5,4 5-8,3 3 6,4 6-7,1 2 4,2-1-6,-3 1 2,-1-6-6,-4-8 3,-3-3 1,-4-8 2,-3-6 2,-4-8-10,0 2 4,-2-26-2,5-21 3,2-1-3,6-4 2,3-3-6,7-1 0,3 6 4,2 3 1,1 11 3,-1 13-2,-4 2 2,0-1-3,-24-4 3,7 31-4,-12-6 0,-8-2 0,-9-4 0,-7 1 0,-5-1 0,-1 3 0,3-9-25,6 0-20,0 1-5,26-14-4,0 0-3</inkml:trace>
  <inkml:trace contextRef="#ctx0" brushRef="#br0" timeOffset="11875">3244 1767 70,'0'0'50,"29"22"1,-9 12-6,-6 7-34,2 7 0,-3-2 4,2 1-13,-2-5-2,3-4 0,1 0 0,-17-38 0,33-16 0,-3-6 0,0-7 0,0-3 0,-2-1 0,-3 2 0,-1 0 0,-24 31 0,0 0 0,0 0 0,-6 31 0,-11 9 0,-5 14 0,-5 8 0,2 4-52,3 4-2,4-8-1,11-9-6</inkml:trace>
  <inkml:trace contextRef="#ctx0" brushRef="#br0" timeOffset="12312">4459 1753 75,'0'0'54,"0"0"-1,18 23-18,-7 8-22,-1 7-7,-2 6-1,0 6 3,-3 3-7,-2 1-2,-1 0-2,-4-4-6,1-8-16,-1-7-29,-2-12 8,-1-1-14</inkml:trace>
  <inkml:trace contextRef="#ctx0" brushRef="#br0" timeOffset="12516">4308 1930 40,'0'27'49,"8"-2"5,3 7-22,7-10-21,10-9 4,4-4 4,7 2-3,3 0-10,3-6-8,5-7-2,-1-13 6,1-9-14,-2-6-9,0-6-9,-5-15 3,-1-7 3,-8-2 3,-6 7-2,-7 4 10,-7 13 12,-9 11 9,2 1 6,-7 24 3,0 0 4,-19 28-1,3 6 0,4 1-3,1 0-5,5 4-2,1-2 0,4 3 2,1 0-6,2-2 5,1-11-10,3-4 7,1 2-6,-7-25-2,0 0 0,25-22 0,-2-9 0,-2-5-6,0 1 8,0 1-6,-1 7-4,1 0 2,-21 27 10,0 0 0,26 34-2,-8 9-6,-5 4 5,1-1 4,-1-3 1,5 3-6,2-10 4,4-6-4,2-8 0,3-11 0,0-5 0,0-6 0,-2-8 0,-5-12 0,-4-7 0,-5-7 0,-8-1 0,-5 2 0,-5-5 0,-7 7 0,2 0 0,10 31 0,0 0 0,-23 28 0,13 5 0,12 6 0,12 1 0,10 3 0,15-8-18,10-10-19,11-14-22,12-17 8,8-15 3</inkml:trace>
  <inkml:trace contextRef="#ctx0" brushRef="#br0" timeOffset="13328">6489 1698 94,'0'0'60,"0"0"0,-23 7-19,1 2-41,22-9 0,0 0 0,0 0 0,0 0 0,0 0 0,0 0 0,0 0 0,0 0 0,33 2 0,6 0 0,7-2 0,10-6 0,7 0 0,5 1 0,1-4 0,-2 4 0,-6-2 0,-7-1 0,-11 3 0,-10 9 0,-1 0 0,-32-4 0,-18 31 0,-8 0 0,-10 2 0,-5 5 0,-5 1 0,-1 4 0,2-2 0,6-2 0,8-5 0,9-8 0,9 2 0,10-5 0,0-1 0,3-22 0,36 10 0,1-5 0,5 1 0,2 0 0,5-6 0,-1-1 0,1-6-21,-2-3-34,-5-11-5,-9-6-7</inkml:trace>
  <inkml:trace contextRef="#ctx0" brushRef="#br0" timeOffset="13812">6685 1773 86,'0'0'63,"-4"24"-2,0 1-16,4-25-45,36 3 0,8-6 0,8-4 0,9 0 0,8-1-48,1-8-14,3-4 2,-1-7 5</inkml:trace>
  <inkml:trace contextRef="#ctx0" brushRef="#br0" timeOffset="14125">7498 1816 101,'0'0'53,"29"10"2,0-9-9,0-3-46,4 4-43,7-5-14,6-2 3,0-3 0</inkml:trace>
  <inkml:trace contextRef="#ctx0" brushRef="#br0" timeOffset="14391">8152 1855 31,'6'29'56,"0"4"-11,-1-4 5,1 0-33,-5-7 4,2 1 4,1 0-15,-4-23-10,0 0 0,0 0 0,0 0 0,-6-29 0,5-1 0,6 3 0,3-8 0,7 4 0,5 5 0,6 7 0,4 1 0,2 2 0,5 10 0,0-4 0,3 8-6,-2 12-48,-3 8-5,-2-3-2,-4-2 3</inkml:trace>
  <inkml:trace contextRef="#ctx0" brushRef="#br0" timeOffset="14672">8658 1887 40,'0'0'54,"0"0"-2,0 0 3,0 0-29,0 0-8,0 0-8,0 0-10,4 28 0,-3 2 0,3 3 0,2-3 0,4-5 0,0 0 0,-10-25 0,31 2 0,-2-7 0,-1-9 0,-2-7 0,-2-5 0,-3-2 0,-4 3 0,-4 1 0,1 0 0,-14 24 0,0 0 0,0 0 0,0 0 0,0 0 0,-6 29 0,3 6 0,4 5 0,4 1 0,8-8-46,7-6-5,7-7-6,9-10-5</inkml:trace>
  <inkml:trace contextRef="#ctx0" brushRef="#br0" timeOffset="15141">9292 1420 123,'22'10'51,"-7"12"5,-7 7-31,-12 12-25,2 11 0,-2 12 0,-1 8 0,-2 7 0,2-4 0,3-5 0,-1-1-46,6-14-16,4-9 3,5-17 5</inkml:trace>
  <inkml:trace contextRef="#ctx0" brushRef="#br0" timeOffset="15344">9551 1961 63,'7'29'49,"3"-8"2,0 1-3,-10-22-41,25 17-1,3-11-3,4-13 11,-1-9-10,1-10 3,-1 0-6,-2-5 1,-4-2-2,-6-2 0,-9 3 0,-9 4 0,-10 5 0,1 1 0,-22 22 0,-2 5 0,-3 9 0,1 10 0,1 9 0,9 4 0,6 6 0,11-1 0,11 2 0,9-4 0,10-10 0,10-8 0,9-7-7,6-5-53,3-9 1,2-14 7</inkml:trace>
  <inkml:trace contextRef="#ctx0" brushRef="#br0" timeOffset="15672">10300 1973 109,'27'1'54,"-1"0"3,-26-1-22,0 0-54,0 0-41,0 0 5,0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8:24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61 44,'0'0'50,"1"23"-2,0 0 4,-1-23-37,0 0-3,0 0 0,0 0-4,0 0-2,0 0-1,0 0-2,0 0-3,0 0 0,0 0 0,0 0 0,0 0 0,0 0 0,0 0 0,0 0 0,0 0 0,25-9 0,-1 0 0,-24 9 0,0 0 0,32-9 0,-4 5 0,-1 2 0,1-4 0,1-1 0,4 5 0,-1-2 0,2 2 0,-1 0 0,0 2 0,0 0 0,-1 0 0,-1 3 0,1-3 0,-2 2 0,1 0 0,0-2 0,2-4 0,-1 1 0,1 1 0,2-3 0,1 2 0,2 0 0,0-1 0,2-1 0,1 1 0,1 1 0,5-3 0,2 4 0,5-2 0,3-2 0,3 4 0,5-1 0,3 1 0,2 2 0,0 4 0,2 0 0,1 3 0,1 4 0,1 0 0,3-3 0,2 2 0,5-4 0,3-3 0,4-3 0,1 2 0,3-4 0,4 2 0,0 2 0,1-1 0,-2-1 0,-1 3 0,-1 4 0,-1-3 0,-2 2 0,-4-3 0,0 0 0,0 0 0,-2 5 0,-2-4 0,0 0 0,1 1 0,0 2 0,0-3 0,-4 3 0,-3-1 0,-7 2 0,-10 4 0,-13-4-58,-14 1-6,0 0-6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0:43.2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10,'0'0'17,"0"0"-2,0 0 0,0 0-6,0 0 0,0 0 4,0 0-4,0 0 2,0 0 1,0 0-1,11 8-3,0-2 3,0 2-2,0 2-5,2 2 1,0 1-2,0-1-2,1 0 0,-2 0 2,2 3-3,-2 2 2,0-5 1,0 0-1,1 0 0,-2 2 1,1 0-1,-1-1-1,0 0 2,-1 2-1,-1 2-1,0 0-1,0 0 2,1-1-1,0 1 2,1 5 0,2-1-1,-13-21-1,22 26 1,-2-4 2,-1 1-1,0-1-1,-19-22-1,29 25 1,-5-4 0,-4 1 0,0-1-1,-20-21-1,25 26 0,-6-3 1,0-1 1,0-1-2,-19-21 1,20 25 0,0 0-1,-20-25 3,19 25-2,0 2 0,-19-27 0,0 0 3,24 29-3,-3-5 1,0 0 1,-21-24-2,23 24 0,-4 1 1,-2 2-4,0-2 2,0-2 2,-1 2 0,-1 1-2,1 2 0,2-2 0,1-1 0,1 1 0,1 3 0,1 0 0,3-2 0,2 0 0,-2 0 0,0 2 0,-2-1 0,2-2 0,-2-3 0,-1 0 0,0 2 0,-2 2 0,1 0 0,0 0 0,1 0 0,0 2 0,0 0 0,-1 0 0,2-2 0,-1 0 0,1 2 0,-2-1 0,1-4 0,-2 0 0,0-1 0,0 2 0,0 0 0,0-2 0,0-1 0,0-1 0,-1 2 0,1 1 0,-1 0-41,-1-3-10,3 5 1,-1-1-2</inkml:trace>
  <inkml:trace contextRef="#ctx0" brushRef="#br0" timeOffset="2656">1188 1463 3,'0'0'15,"0"0"-1,0 0-1,0 0-1,0 0-1,0 0-1,0 0 4,-12 25 0,1 1-1,11-26 1,-14 29-3,6-3-2,3-3-3,1 1-1,4-24-3,5 27-5,3-5-12,1 2-21,-9-24-2,0 0 0</inkml:trace>
  <inkml:trace contextRef="#ctx0" brushRef="#br0" timeOffset="3437">871 1302 24,'-24'-13'27,"0"1"-13,-1 18-3,-5 4 1,-3 5 1,-3 6 1,-1 3-1,-1 7-3,1 4 0,2 2-1,7 0-2,6-2 2,9-1-4,7-4-1,10-4 0,2 1 1,22-22-1,5-6 1,5-3-2,4-8-1,0-10-3,0-6 2,-1-6-1,-7-2-2,-8-3 1,-9 1 0,-8 0-1,-9 4 1,-8 7 1,0 0-1,-18 12 0,-1 6 2,0 5-1,-1 4-1,2 4 1,1 4 0,1 1 1,24-9 2,-13 29-1,7-1 0,8-3 0,6 1 2,4 1 1,6-2-2,6-3 0,5-4-6,6-6-14,4-8-27,7-2 2,-2-10-4,-1-6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0:54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482 46 30,'-21'3'36,"-5"-8"1,2-1 1,-2-1-29,1 0-5,-1 5 1,2 1-1,-1 1 3,-2 2 2,1 10 0,-2 8-1,-1 9 1,-2 6-1,1 11-1,-2 8-3,5 9 2,3 7-2,6 1-1,7-5 2,10 1-2,9-5-3,8-10 0,7-11 1,6-15 0,3-16 0,4-13 1,-1-10-1,0-17 0,-2-16 2,0-8-3,-3-8 0,-3-8 0,-2-4 0,-4-5 0,-1 0 0,-3 11 0,-2 10 0,-2 7 0,-2 10 0,-1 22 0,0 19-2,-1 20 2,-1 15-2,2 12 2,1 10 2,3 11 0,5 6-2,1-4-2,5-6 0,2-7-14,6-8-28,5-7-7,0-18 2,5-13-1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0:54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 0 57,'11'11'46,"7"0"-2,2-3 0,10-2-42,6-5-34,4-8-10,10 3 0,-1-11-3</inkml:trace>
  <inkml:trace contextRef="#ctx0" brushRef="#br0" timeOffset="218">0 226 74,'15'20'43,"7"-15"-8,15-5-27,12 2-47,7-7 0,10-6-3,2-10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0:55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331 86 24,'9'-15'28,"-11"-2"-7,-7-2-18,-5 3 0,-5 6-1,-6 4 5,-4 5 3,-3 4-2,-1 9 5,-1 11 0,0 12-2,2 11 1,3 5-1,7 2-1,7 4-7,7-3 4,8-7-5,9-10 1,8-16 0,9-14 0,6-11-1,5-16-3,1-13 4,-1-8-4,-2-5 2,-3-1-2,-6-1 1,-6 0-4,-6 5 3,-4 11 3,-4 14-3,1 0 2,-4 32 2,2 9 0,0 10-1,2 13 2,-1 8-1,3 6 2,-1 4 1,-2 6 1,-4-1-1,-3-1 0,-9-1 1,-5-5-1,-9-7-6,-8-6 0,-8-12 0,-8-16-12,-3-17-34,1-9-6,0-15 1,8-4-3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0:55.7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226 329 12,'-10'-12'34,"-10"-1"3,-4 10 3,-6 5-29,-2 2-1,1 7-1,2 5-1,5 4 2,7 4-2,8 2-3,9-2-2,9 3-1,9 1 2,7-1-2,4-1 1,2-2 1,-1-3 0,-2 6 1,-5 2-2,-8 0 0,-7-2 0,-11 0 0,-10 2-3,-7-1-5,-5-5-10,-3-4-31,-4-11-1,4-6 0,2-13 2</inkml:trace>
  <inkml:trace contextRef="#ctx0" brushRef="#br0" timeOffset="343">410 329 49,'22'38'46,"-13"8"-2,-6 14-2,-10 9-31,-2 1-21,-1-6-7,1-11-12,6-9-12,0-16-3,6-17-1</inkml:trace>
  <inkml:trace contextRef="#ctx0" brushRef="#br0" timeOffset="500">496 165 76,'4'-55'51,"0"12"-2,-5 12-8,-1 13-58,1 0-27,3 27-1,5 3-3</inkml:trace>
  <inkml:trace contextRef="#ctx0" brushRef="#br0" timeOffset="640">780 430 63,'4'61'49,"-9"-13"-4,-1-6 5,0-4-28,-2-13-16,2-15-2,2 1 2,7-40-5,3-8 2,3 0-1,2-1-3,0-4-2,1 6 4,2 12-2,0 12-8,-1 12-13,-2 11-18,3 10-10,0 10 0,4 13 4</inkml:trace>
  <inkml:trace contextRef="#ctx0" brushRef="#br0" timeOffset="1453">823 443 27,'0'0'30,"0"0"5,-3 14-24,4 0-4,3 4 1,0 0-2,3 5 2,1 3-1,0 4-4,-1-3-6,0-2-12,3 5-18,-3-4-5,4 2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412 580 68,'18'-16'50,"-15"1"3,-9 2-5,-13 2-34,-11 3-5,-8 5-3,-7 9-3,-2 10-4,-1 10 2,2 8-2,5 7 1,9 7 1,9 1-1,12-3 1,11-8-2,11-12 1,12-12 0,8-16-2,8-14 4,5-14-2,1-9-1,0-5 2,-4-4 0,-6-1-1,-9 3 3,-9 9-3,-8 11 0,-6 16 0,-1 1 0,-14 39 0,-2 12 0,4 17 0,3 13 0,5 13 0,4 6 0,6 6 0,2-4 0,1 1 0,-2-6 0,-4-10 0,-11-13 0,-11-15 0,-10-16 0,-14-15 0,-9-18 0,-10-18 0,0-10 0,-1-11-47,8-6-14,10-2 1</inkml:trace>
  <inkml:trace contextRef="#ctx0" brushRef="#br0" timeOffset="546">567 647 57,'-5'26'49,"7"-2"-1,2-4 4,3-8-36,5-1 1,2-8-1,3-5-16,-3-6 0,1-4 0,-3-11 0,2-5 0,0-6 0,2-5 0,3 0 0,5 3 0,4 4 0,3 3 0,5 11 0,2 8-10,0 5-47,-2 7-4,0 3 3</inkml:trace>
  <inkml:trace contextRef="#ctx0" brushRef="#br0" timeOffset="812">1350 673 78,'12'9'52,"-17"-18"1,-6-5 0,-3-9-34,-6-2-19,-5 3 0,-3 3 0,-2 10 0,-1 9 0,0 7 0,2 14 0,3 12 0,4 11 0,6 4 0,8 4 0,9-4 0,9-6 0,7-10 0,8-11 0,4-16 0,4-12 0,2-10 0,0-11 0,-2-6 0,-3 4 0,-6 1 0,-2 7 0,-6 6 0,-2 7 0,-4 9 0,-2 11 0,-3 9 0,-1-1 0,4 7 0,3 1-40,3-3-21,7-5 4,6-10-4</inkml:trace>
  <inkml:trace contextRef="#ctx0" brushRef="#br0" timeOffset="1312">1723 475 78,'27'28'52,"-1"8"2,-4 9-10,-2 5-22,3 4-17,-3-6-5,1-3 0,-2-8 0,-1-7 0,-3-9 0,0-10 0,-3-14 0,2-15 0,-1-13 0,0-12 0,4-6 0,2-10 0,3 0 0,1 1-17,-1 6-41,-2 8-2,-3 10 0</inkml:trace>
  <inkml:trace contextRef="#ctx0" brushRef="#br0" timeOffset="1578">2262 574 95,'9'36'53,"-1"2"5,-6-2-9,1 1-49,-4-4-29,-2-6-22,3-4-3,-1-12-4</inkml:trace>
  <inkml:trace contextRef="#ctx0" brushRef="#br0" timeOffset="1718">2415 443 60,'3'-17'33,"-7"9"-31,-2-1 0,0 2-33,-4 9-13</inkml:trace>
  <inkml:trace contextRef="#ctx0" brushRef="#br0" timeOffset="2093">2777 12 78,'12'-13'53,"0"7"4,1 13-3,-2 12-41,-6 11-13,0 18 0,-7 11 0,-3 14 0,-5 11 0,-3 3 0,-4 2 0,-2-1 0,2-5 0,3-12-34,3-18-24,5-16 1,4-21-4</inkml:trace>
  <inkml:trace contextRef="#ctx0" brushRef="#br0" timeOffset="2312">2660 377 108,'-18'-4'55,"6"6"1,-1 1-20,13 8-36,9 0 0,8-1 0,9 3 0,6 2 0,4 1 0,4 1-19,3-4-36,1-4-2,1-2 2</inkml:trace>
  <inkml:trace contextRef="#ctx0" brushRef="#br0" timeOffset="2500">3119 536 87,'-8'40'53,"0"-3"0,4-2 0,6-3-44,5-8-9,12-11 0,7-11 0,7-6 0,7-6 0,1-7 0,-1-4 0,-3 0 0,-5 0 0,-5 5 0,-7 2 0,-5 2 0,-1 1 0,-14 11 0,-8 11 0,-3 10 0,-7 8 0,-5 11 0,-10 14 0,-5 18 0,-5 16 0,-5 9 0,-2 6 0,1 7 0,3-1 0,3-6 0,9-10-13,6-12-46,5-14-3,5-12 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0:57.4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79 66 36,'2'-25'40,"1"9"-1,-7 3-15,2 1-9,-9 15 2,-1 8-4,-2 7-3,1 7-3,1 7-2,3 8 2,3 9-2,5 5 0,8 4-2,3-5 0,6-1-2,6-6-1,3-8 3,3-9-3,2-15 0,2-15 3,-1-10-1,-1-9-3,-3-10-1,-3-9-2,-5-8-2,-7-5-1,-8-3 1,-10 1 0,-9-1-1,-10 8 5,-6 10 4,-7 11 1,-3 14 3,-3 15 4,5 14-3,6 8 2,10 13-1,10 1-2,13-1-4,15-6-1,16-8-30,11-12-20,15-11 2,3-14-3,5-7-1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9:48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2 273 33,'-6'-14'25,"5"-1"-1,2 1 0,4-3-5,3-2-2,3 0-2,4-1-1,1-3-4,5 3-2,0 3-2,0 2-1,-1 5-2,-1 6 0,-2 5 0,-2 11-1,-3 11 0,0 8 0,-2 9-2,2 12 2,0 7-2,1 4 1,4 2-1,2-4 1,2-3 1,4-8-1,2-12 1,3-11 1,0-13 2,3-10-1,-1-15 1,1-14-1,-3-16 1,-2-11 0,-3-11-5,-4-7 0,-4-6 0,-8-1 0,-6 3 0,-4 11 0,-2 10 0,-3 16 0,-1 15 0,2 0 0,5 33 0,6 8 0,8 3 0,7-1 0,8-3 0,8-4 0,6-6 0,2-10-10,-1-7-43,3-3-1,-4-4 1,-6 6 1</inkml:trace>
  <inkml:trace contextRef="#ctx0" brushRef="#br0" timeOffset="656">1076 502 37,'-5'-11'43,"-6"-1"2,1 3 2,-1 1-32,-1 4-3,2 9-1,-1 6-3,3 7-2,2 5 0,4 7 0,1 6-2,2 5 1,1 3 0,2-2-3,-1-4 1,0 0-3,1-4-6,-3-10-14,-2-8-27,-2-7-4,2 1-2,-12-24 3</inkml:trace>
  <inkml:trace contextRef="#ctx0" brushRef="#br0" timeOffset="906">784 639 61,'0'0'49,"13"0"-1,7-2-13,10 4-13,3-4-12,6-1-17,3-6-35,6 2-5,-1-5-2,3-1-1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9:49.7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59,'12'7'51,"1"-1"-2,4 4 1,3-4-37,1 0-13,4 0-30,0-6-18,6-1 1,-3-6-4</inkml:trace>
  <inkml:trace contextRef="#ctx0" brushRef="#br0" timeOffset="203">5 151 54,'3'21'49,"7"-8"-1,9-7-2,8-4-45,4-5-40,10-2-2,0-7-3,6 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9:50.2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0 298 56,'15'-31'48,"2"-3"-4,7-4-13,4 1-14,4 0-6,2 3-1,0 3-5,-2 6-1,-2 7-3,-6 8 1,-5 7 0,-4 11-2,-5 8 2,-2 10-1,-2 10 0,0 8-1,0 7 1,1 7-1,2 6-2,4 1 1,0-5 0,2-6 0,0-7-1,1-9 2,0-13-1,-1-13 2,-1-16 1,-1-13 1,1-9 0,-2-8 1,-2-11 1,-1-5-1,-2-6 1,-2-1-5,-1 1 0,-1 5 0,-3 3 0,0 8 0,0 10 0,5 10 0,1 11 0,6 4 0,3 8 0,5 2 0,8 1 0,7-2 0,8-7-13,1-2-42,1-5-2,0 2-1</inkml:trace>
  <inkml:trace contextRef="#ctx0" brushRef="#br0" timeOffset="671">997 424 41,'-2'21'38,"-3"-2"2,5 7-17,2 2-9,4-1-5,3 0-4,3-3-16,4-2-24,-3-13-4,6-4-1,-3-14 0</inkml:trace>
  <inkml:trace contextRef="#ctx0" brushRef="#br0" timeOffset="828">1194 192 63,'-8'-17'46,"-4"5"-7,1 9-25,1 10-46,-2-3-8,2 1-6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9:51.5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185 0 18,'8'3'44,"1"2"2,-11 5 0,1 4-16,0 4-13,1 8-3,-1 6-6,0 5-3,1 4-6,0 1-13,1-2-23,4 1-11,-4-11 1,3-4-1</inkml:trace>
  <inkml:trace contextRef="#ctx0" brushRef="#br0" timeOffset="219">22 176 64,'-11'0'49,"0"1"1,21 10 0,9 1-30,6-2-9,11-5-5,7-4-3,10-2-15,8-7-35,7-4-4,2-7 1,3-4-1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9:52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547 274 45,'4'-23'43,"0"0"-1,-7-6-15,-3-2-8,0-1-6,-6-3 0,-2 4-4,-4 4-3,-3 6-2,-4 5 3,3 10-2,-2 12-1,1 14 0,0 15-2,3 13 0,4 16 3,3 19 0,5 17-5,4 17 0,3 12 0,6 8 0,3 6 0,5 3 0,0 1 0,0-3 0,0-6 0,-3-12 0,-2-11 0,-6-14 0,-4-16 0,-7-16 0,-8-20 0,-7-20 0,-7-20 0,-7-21 0,-6-14 0,-4-11 0,1-7-37,2-1-16,3 2 0,8 8 1</inkml:trace>
  <inkml:trace contextRef="#ctx0" brushRef="#br0" timeOffset="1859">913 888 27,'12'-12'41,"-4"-5"3,0-2-9,-4-1-9,-2-6-7,-1-1-5,-5 0-2,-1 6-2,-5 5-2,-3 5-2,-3 8-1,-3 13-1,-3 9-4,-1 9 0,-2 12 0,2 9 0,2 7 0,2 2 0,5-1 0,5-7-1,7-7 2,6-7 0,6-14-2,6-13 2,3-17 2,5-13-3,2-12 0,1-10 0,0-6 0,0-6 0,-2-2 0,-3 6 0,-4 7 0,-6 11 0,-7 14 0,0 1 0,-10 38 0,-2 12 0,-2 8 0,0 4 0,3 5 0,5-2 0,9-4-10,7-10-43,6-10-1,11-8 1,10-13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49:54.7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210 749 28,'5'-14'39,"1"0"0,-8-10-8,-5-2-11,-1 2-9,-4-1-1,-4 7-4,-3 6 0,-1 7-2,-3 11 1,0 12-1,1 11-2,2 9-2,1 6 1,6 3 1,1 2-4,7-2 4,6-6-1,5-9 0,5-14 2,5-11 1,6-17-2,4-15 1,3-18 2,5-13-2,1-13 2,0-12-4,2-7 1,0-8-2,-1-1 1,-2 5 0,-1 8-1,-6 11 2,-4 11 0,-6 14 0,-5 18 0,-4 21 5,-7 20-7,-4 17 0,-4 13 0,-2 13 0,-1 12 0,-1 10 0,-3 4 0,1 2 0,2 2 0,2-1 0,1-4 0,3-5 0,7-8 0,3-9 0,8-8-17,5-13-24,5-18-10,6-14 0,3-15-1</inkml:trace>
  <inkml:trace contextRef="#ctx0" brushRef="#br0" timeOffset="547">809 283 33,'3'-16'39,"3"5"1,1 1-12,-7 10-8,0 0-3,0 0-1,0 0-3,4 18-1,-4 6-4,-3 7-1,-4 6-3,-3 9 0,-1 8-3,-2 6 0,1 3 0,1-2-1,2-2 1,5-4-1,5-6 1,3-12 0,5-14 0,5-11-1,2-9 3,3-8-4,0-7-1,0-7-3,-3-8-9,-4-3-25,-2 2-10,-8-4 1,-4 1-2</inkml:trace>
  <inkml:trace contextRef="#ctx0" brushRef="#br0" timeOffset="844">685 555 41,'-13'7'47,"9"3"4,9-1 1,7 0-25,13-2-9,7-3-6,7-4-21,3-5-36,9 0-3,-4-7-1,1-1-3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2:25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57 5990 13,'-26'6'35,"0"2"4,26-8-17,0 0-2,0 0-1,0 0-4,0 0 4,0 0-1,0 0-4,0 0-1,0 0-1,0 0-3,0 0-2,32 2-7,-3 0 0,4 1 0,3-3 0,4 0 0,8-3 0,6-2 0,9-3 0,7 1 0,7-2 0,-1 1 0,2 1 0,1 2 0,1 1 0,-1 3 0,-1-2 0,-3 2 0,-6 0 0,6 0 0,-3-2 0,-7 1 0,-7 1 0,-3 1 0,-13 2 0,-7-2 0,-9 1 0,2 1-61,-28-2-2,0 0-1</inkml:trace>
  <inkml:trace contextRef="#ctx0" brushRef="#br0" timeOffset="11359">1241 5931 12,'0'0'17,"0"0"-1,0 0-2,0 0 0,0 0 1,0 0 1,0 0-1,0 0-1,0 0 1,0 0-1,0 0-2,0 0-2,0 0-3,0 0-2,0 0-1,0 0-1,0 0-2,0 0 0,0 0 0,0 0 0,0 0 1,0 0-2,0 0 0,0 0 0,0 0 3,0 0 0,0 0 0,0 0 0,0 0 3,0 0-1,0 0 0,0 0 0,0 0-2,0 0 1,0 0-1,0 0 0,0 0-3,2-23 0,3 1 0,1 1 0,-2-1 0,0 1 0,0-1 0,-1 1 0,3 0 0,1-1 0,-7 22 0,-3-28 0,2 5 0,-4 1 0,2 1 0,1 0 0,2 21 0,-2-25 0,0 0 0,2 25 0,0 0 0,0 0 0,3-23 0,2 0 0,-5 23 0,0 0 0,0 0 0,0 0 0,0 0 0,0 0 0,0 0 0,0 0 0,4-22 0,2-1 0,-6 23 0,0 0 0,0 0 0,0 0 0,0 0 0,0 0 0,-10-24 0,1 0 0,9 24 0,0 0 0,0 0 0,-3-23 0,1 0 0,2 23 0,7-24 0,-6 1 0,0 0 0,7 1 0,-5-1 0,-2-1 0,8-3 0,-8-2 0,-5-3 0,8-4 0,3-4 0,-11-1 0,1-1 0,7-1 0,-5-2 0,1-1 0,2 4 0,-7 0 0,-4 1 0,12 2 0,1-2 0,-9 0 0,-2 1 0,8-2 0,0-1 0,5 0 0,2-1 0,-11-1 0,-1-1 0,11-1 0,3 0 0,-7-1 0,0 0 0,2 3 0,-2 0 0,3 0 0,5 3 0,-10 2 0,-4 3 0,3 1 0,2 0 0,-3-4 0,-2 1 0,7 0 0,-3 1 0,3-1 0,2 0 0,-8 1 0,-2 2 0,6 3 0,3 5 0,-9 2 0,-4 3 0,1 2 0,7 21 0,0 0 0,1-24 0,0 1 0,-1 23 0,0 0 0,0 0 0,0 0 0,0 0 0,0 0 0,-26 12 0,0-1 0,19 16 0,-12 6 0,-3 6 0,1 5 0,1 0 0,-4-1 0,4-1 0,1-3 0,2-7 0,11-10 0,0-1 0,6-21 0,0 0 0,0 0 0,0 0 0,8-38 0,2 0 0,0-1 0,-1-2 0,4-4 0,7-3 0,-6 3 0,-2 7 0,8 9 0,1 1 0,-21 28 0,32 13 0,-8 12 0,-3 9 0,8 3 0,5 6 0,-10 0 0,7 1-12,0 0-40,-2-2-6,-1-1-1</inkml:trace>
  <inkml:trace contextRef="#ctx0" brushRef="#br0" timeOffset="13140">1484 5607 70,'6'-24'51,"4"-2"0,6 1-17,8 5-13,2 2-6,3 3-6,1 6-5,3 6-4,-4 11 0,-5 10 0,-5 7 0,-3 7 0,-7 7 0,-1 10 0,-4 3 0,-1 2 0,0-3 0,2-4 0,1-5 0,-3-8 0,3-8 0,1 0 0,-7-26 0,0 0 0,0 0 0,21-24 0,-7-4 0,0-5 0,-6-5 0,-4-6 0,1-4 0,-4 4 0,-4 3 0,3 4 0,3 7 0,-3 8 0,1 1 0,-1 21 0,23-4 0,7 2 0,7-2 0,3-1 0,6-5 0,7-4 0,2-3-23,1-2-36,-5-2-1,-8 5 1</inkml:trace>
  <inkml:trace contextRef="#ctx0" brushRef="#br0" timeOffset="13828">2159 5919 43,'-4'11'47,"4"5"-2,-8 0 3,0 6-33,5 4-5,2 2-4,4 0-14,6-2-22,3-7-19,-1-11 4,9-7-1</inkml:trace>
  <inkml:trace contextRef="#ctx0" brushRef="#br0" timeOffset="13984">2296 5728 91,'-5'-19'52,"-8"6"-4,1 10-21,2 2-66,10 1-9,-4 12-3,-1 1-2</inkml:trace>
  <inkml:trace contextRef="#ctx0" brushRef="#br0" timeOffset="14437">2535 5917 75,'7'10'56,"0"7"-1,-5 3-1,-1 6-39,0 6-46,-1 0-17,4 3-5,-2-5-1</inkml:trace>
  <inkml:trace contextRef="#ctx0" brushRef="#br0" timeOffset="15828">2836 5579 1,'-14'12'34,"5"-6"4,2 1-3,28-3-23,7-5-2,7-4 1,8-2-1,7-3-10,4-2-15,2 3-22,-7-5-3,-2 4 0</inkml:trace>
  <inkml:trace contextRef="#ctx0" brushRef="#br0" timeOffset="16031">2976 5688 51,'-6'13'41,"-1"-3"0,1 0-6,16-9-32,6-1-1,6 0-5,9-2-20,9-1-17,2-8-1,10 1 0</inkml:trace>
  <inkml:trace contextRef="#ctx0" brushRef="#br0" timeOffset="16234">3722 5468 54,'-8'10'47,"2"10"0,-4 8 2,-5 10-35,6 9-4,5 6-4,6 7 3,9-3-5,10-4 1,10-11 0,9-9 0,5-15-5,8-13 0,2-14 0,-1-15 0,-4-12 0,-8-7 0,-13-8 0,-13-2 0,-20-2 0,-17 2 0,-18 5 0,-14 10 0,-9 16 0,-7 9 0,1 15-26,5 13-30,8 9-1,13 14 1</inkml:trace>
  <inkml:trace contextRef="#ctx0" brushRef="#br0" timeOffset="33625">1317 2733 12,'3'-25'13,"-3"-3"2,-5-1-1,6-5-2,3-3-1,-10-1-1,-1 0-3,5-3 1,1 1-1,1-3-1,4-1 2,-4 3-1,-5 3-1,8-2 2,-1-1-1,-6 0-1,2-1-2,3 1 0,-5 3-2,4-3 2,5 0 1,-5 6 0,-1 2-1,6 0-2,1 4 2,-7 3 2,1 1-2,0 25 1,0 0-2,5-26-2,2-1 2,-7 27 2,0 0-3,0 0 0,0 0 1,-1-23-1,1 2-1,0 21 1,0 0-2,0 0 0,0 0 2,0 0-1,0 0-1,0 0 0,0 0 1,0 0 1,0 0-2,0 0 3,0 31-3,6-5 0,1-1 2,-9 6-1,-1 6-1,5 1 0,-1 5 0,-3 5 0,1 6 0,0 7 0,-3 7 0,10 5-1,-2 1 1,-8 2 2,-3 0-2,7-2-1,1-3 1,0-3 0,3-3 1,-5-3 0,0-1-1,7-1-1,8-3 0,-8-3-1,1-1-6,1-6-9,-1-7-28,-4-1-6,-3-8 1,2-3 0</inkml:trace>
  <inkml:trace contextRef="#ctx0" brushRef="#br0" timeOffset="35672">1154 1484 18,'0'0'37,"0"0"2,0 0-3,-3 23-3,0 1 0,3-24-7,0 0-2,0 0-15,-27-19-9,8-4 0,-3-9 0,-11-7 0,-5-8 0,-1-5 0,-1-5 0,0-3 0,4 3 0,1 10 0,6 10 0,9 4 0,10 9 0,0-1 0,10 25 0,0 0-55,0 0-6,0 0 2</inkml:trace>
  <inkml:trace contextRef="#ctx0" brushRef="#br0" timeOffset="36093">836 1303 49,'0'0'50,"0"0"1,0 0 0,-26-8-25,2 1-8,24 7-8,0 0-10,0 0 0,10 30 0,10-5 0,5-1 0,4-3 0,1 4 0,2-3 0,5-5 0,2-4 0,-1-2 0,-7-6 0,-5 1 0,0-1 0,-26-5 0,0 0 0,0 0 0,0 0 0,0 0 0,0 0 0,0 0 0,0 0 0,0 0 0,0 0 0,5-28 0,-1-1 0,-13-3 0,0-2 0,6-8 0,6-5 0,-4-6-34,-3-4-30,5-1 5</inkml:trace>
  <inkml:trace contextRef="#ctx0" brushRef="#br0" timeOffset="37062">7 0 58,'0'0'42,"0"0"2,0 0-11,0 0-16,-9 32-8,10 0-2,2 2 3,0 6-1,4 8 0,-1 6-2,0 3-2,-1 0 0,-3-4-5,-1-3 0,1-5 0,2-11 0,0-12 0,2 1 0,-6-23 0,24-21 0,4-3 0,3-5 0,4-5 0,7-2 0,1 7-6,0 9 2,-2 7 1,-5 6 0,-7 9 3,-6 11 2,-6 8-1,-11 9 2,-7 1 1,-9 3 2,-9-2-6,-5 3 0,-9-3 0,-8-4 0,-8-6 0,-1-5 0,-1-5 0,7-11 0,5-4-28,10-7-22,1 1-6,40-21-2,10-7 5</inkml:trace>
  <inkml:trace contextRef="#ctx0" brushRef="#br0" timeOffset="37515">643 399 50,'10'32'48,"-7"0"2,-2 1 1,3 0-34,-3-2-3,3 4-2,3-6-3,7-5-5,-1 1-4,-13-25 0,27-11 0,-4-4 0,-1-9 0,-1-9 0,-8-5 0,-5-1 0,-7 5 0,-6 3 0,-3 8 0,-1 1 0,-16 22 0,-3 5-9,0 2-41,28-7-7,-14 25 1,0 2 0</inkml:trace>
  <inkml:trace contextRef="#ctx0" brushRef="#br0" timeOffset="44484">2108 3044 41,'0'0'42,"-11"5"4,4 8-19,1 7-4,2 8-5,-2 11-6,3 7-2,9 6-1,5-1-1,1-1-1,5-6-1,3-6 0,3-10-6,6-12 0,1-15 0,-3-11 0,0-13 0,3-10 0,-2-8 0,-1-7 0,-3-5 0,-1 0 0,-5 3 0,-2 4 0,-4 6 0,-7 5 0,-2 6 0,0 9 0,-3 6 0,-1 3 0,-1 1 0,2 10 0,0 0 0,0 0 0,0 0 0,0 0 0,0 0 0,8 0 0,1 0 0,-9 0 0,0 0 0,0 0 0,0 0 0,0 0 0,0 0 0,0 0 0,0 0 0,0 0 0,0 0 0,0 0 0,0 0 0,0 0 0,0 0 0,0 0 0,0 0 0,0 0 0,0 0 0,0 0 0,0 0 0,0 0 0,0 0 0,0 0 0,0 0 0,-3 12 0,2 6 0,-1 7 0,0 7 0,2 14 0,-2 14 0,-2 8 0,-2 13 0,-1 13 0,-3 8 0,-2 5 0,-1 1 0,-4-4 0,-1-10 0,1-8 0,-1-16 0,1-19 0,0-12 0,-2-17 0,3-9-35,3-7-26,2-6 1,1-3 0</inkml:trace>
  <inkml:trace contextRef="#ctx0" brushRef="#br0" timeOffset="45640">2825 3553 24,'1'-24'46,"0"2"4,-7-5 0,-3-2-26,0 1 0,-3 1-9,0 5-3,-2 0-2,0 5-10,-3 5 0,3 12 0,0 9 0,2 9 0,2 10 0,2 12 0,0 8 0,3 3 0,2 6 0,1-2 0,2-2-4,-1-5-36,0-11-16,2-10 1,-3-10 0</inkml:trace>
  <inkml:trace contextRef="#ctx0" brushRef="#br0" timeOffset="45906">2512 3692 71,'10'-4'50,"9"2"2,3 1-1,5 0-43,7 0-14,7-1-30,7 1-13,0-1-1,1 3 1</inkml:trace>
  <inkml:trace contextRef="#ctx0" brushRef="#br0" timeOffset="46109">3184 3444 109,'5'25'56,"-2"13"3,0 4-28,1 12-31,0 9 0,1 5-35,-2-3-19,1 1 0,-3-6-3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19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642 2098 29,'-8'-6'16,"-1"-1"-2,9 7-1,0 0-3,0 0-2,0 0-2,0 0-1,9 4 4,2-1-1,0-2 2,1-4 3,1-1 0,-2-1 1,2 1 1,-5-4-2,1 1-1,-4-3-1,-2 1-1,-4 0-4,1 0-2,0 9 2,-13-5-3,-1 4 0,1 4-1,0 6 0,-1 3-2,3 3 0,2 3 0,4 1 0,3-1 0,4-3 0,5-2 0,3-4 0,3-5 0,0-4 0,2-7 0,-3-4 0,-1-4 0,-3-1 0,-5 1 0,-4-1 0,-5 3 0,-4 2 0,-3 6 0,-1 4 0,-2 7 0,1 5 0,2 5 0,4 2 0,4 1 0,5 0 0,4-2 0,4-5 0,4-3 0,3-8 0,1-4 0,-1-5 0,-1-1 0,-4-5 0,-3 0 0,-5-2 0,-3 1 0,-5 4 0,-3 2 0,-2 2 0,-1 4 0,2 9 0,0 5-26,2 1-32,6-2-1,1 2 3</inkml:trace>
  <inkml:trace contextRef="#ctx0" brushRef="#br0" timeOffset="1390">641 1946 29,'0'0'39,"0"0"-9,0 0-1,-9 4-4,2-1-5,7-3-6,-1-13-2,2-4-8,1-6-35,3-1-10,-3-10-2,-1-2-3</inkml:trace>
  <inkml:trace contextRef="#ctx0" brushRef="#br0" timeOffset="1890">369 191 41,'-13'-10'36,"7"1"-1,-3-3-18,0-2-14,0-5-6,0 0-2,-2 1 1,0 1 0,0 0 3,-1 3 4,1 2 2,0 4 2,0 3 1,2 2 0,0 0 0,9 3-6,-9-3-11,0-2-27,0 2-3,9 3 1</inkml:trace>
  <inkml:trace contextRef="#ctx0" brushRef="#br0" timeOffset="2109">82 42 33,'-16'18'36,"-3"-1"-13,4 1-27,5 4-20,-4-5-5,6 2-3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02.8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48 97,'1'-24'54,"0"0"2,-1 24-8,0 0-48,-1 40 0,2 12 0,0 11 0,11 10 0,-1 8 0,0 5 0,1-3 0,2-8 0,4-12-28,-4-16-32,1-15 3,0 0-2</inkml:trace>
  <inkml:trace contextRef="#ctx0" brushRef="#br0" timeOffset="344">244 182 86,'0'0'55,"0"0"0,0 0-2,0 0-47,14 31-6,0 5 0,-3 7 0,-4 10 0,8 2 0,7 7-13,-11 2-38,-6-3-6,3-6 1,-2-9 2</inkml:trace>
  <inkml:trace contextRef="#ctx0" brushRef="#br0" timeOffset="547">162 471 122,'0'0'58,"0"0"-1,0 0-39,23-13-18,0 3 0,7 3 0,3 0 0,1-4-6,6-7-49,-2 0-5,-3-2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38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0 494 72,'9'-14'51,"0"1"3,-9 13-1,0 0-35,2 14-11,-2 5-7,0 7 0,-2 3 0,-1 7 0,1 3 0,-1-3-5,-1-6-46,4-3-4,0-14-1,1 0 0</inkml:trace>
  <inkml:trace contextRef="#ctx0" brushRef="#br0" timeOffset="203">86 37 116,'1'-20'56,"-3"11"-4,1 1-21,1 8-31,-3 14 0,6 2-34,3 2-21,9 3-2,5-1 2</inkml:trace>
  <inkml:trace contextRef="#ctx0" brushRef="#br0" timeOffset="391">612 306 61,'-20'14'48,"-12"-2"2,-4 1-8,-2 2-28,-1 1 2,5 3-5,8 0-2,9 2-5,11 1-4,13 2 0,9 1 0,8 2 0,4-4 0,5 2 0,-3-3 0,-4 0 0,-10-2 0,-11 2 0,-13-3 0,-12 4 0,-10 0 0,-12-4 0,0-1 0,-3-5-43,2-7-17,8-8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03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387 262 53,'2'-37'47,"-2"-1"0,-7-3 3,-5 3-35,3 5-3,2 4-3,-2 6-2,-1 11-1,-1 1-1,7 32-1,4 11-4,0 10 0,-2 10 0,-1 11 0,5 7 0,1-1 0,-2-2-11,1-7-18,1-3-21,-5-12-3,0-8 1,-6-15 3</inkml:trace>
  <inkml:trace contextRef="#ctx0" brushRef="#br0" timeOffset="265">0 436 73,'0'0'52,"26"-26"-3,7 11-2,6 6-44,7 4-11,8-5-8,6-1-20,2 5-10,-3 0-3,-1 3 0</inkml:trace>
  <inkml:trace contextRef="#ctx0" brushRef="#br0" timeOffset="406">700 360 66,'-6'8'49,"-4"-4"-5,-2 4-9,-2 3-11,-2 3-9,1 6-6,-2 6-3,2 5-3,4-2-1,2 1 0,3 0-2,8-4 0,3-8-2,5-8-2,6-8 1,4-12 1,2-6-1,1-10 1,0-10 2,-4 2 4,-3-2 3,-3 6-2,-7 8-5,-6 12 0,1 0 0,-11 30 0,-2 8 0,4 7 0,2 6 0,3 1 0,6 0 0,4-5-9,6-7-42,5-8-4,1-13 0,4-12-1</inkml:trace>
  <inkml:trace contextRef="#ctx0" brushRef="#br0" timeOffset="781">979 23 99,'2'-12'54,"0"0"1,0 33-8,-4 9-47,1 7 0,1 9 0,0 10 0,1 9 0,2 3 0,-3-4 0,0-1-50,3-5-5,-1-12 1,1-10-2</inkml:trace>
  <inkml:trace contextRef="#ctx0" brushRef="#br0" timeOffset="1000">1151 2 108,'10'-12'54,"-12"37"2,-5 11-19,-4 11-37,0 10 0,1 8 0,-2 4 0,3 2-4,3-1-47,3-10-6,5-10 2,4-15-2</inkml:trace>
  <inkml:trace contextRef="#ctx0" brushRef="#br0" timeOffset="1187">1488 377 69,'7'-16'52,"-6"8"-2,0-1 0,-22 8-34,1 4-9,-1 5-1,6 9-1,4 5-5,7 3 0,9 3 0,6 6 0,6 0 0,5 5 0,2 0 0,-3-2 0,-7-4 0,-7 2 0,-11-2 0,-11-6 0,-6-4 0,-9-6 0,-5-8-53,0-5-9,1-6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06.0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104 465 78,'-16'7'47,"0"7"6,-5 8-2,-1 7-44,7 7-1,5 4-5,5 1-2,9-3 2,6-3 1,5-9-1,7-11-1,3-12 4,2-7-3,0-10 1,-1-5 0,-5-5-2,-7-6 0,-6-1-2,-9 0-3,-8 3-4,-9 0-4,-3 3-7,-6 6-16,-1 5-16,6 10 2,4 3 3</inkml:trace>
  <inkml:trace contextRef="#ctx0" brushRef="#br0" timeOffset="313">750 255 66,'-1'-28'55,"-9"-3"0,-5 0 1,-6 2-33,-3-3-23,3 6 0,1 1 0,4 4 0,1 10 0,4 11 0,2 11 0,3 15 0,0 14 0,3 15 0,0 15 0,2 12 0,3 13 0,0-1 0,2 1-13,-1-7-40,-3-14-6,-1-16 2</inkml:trace>
  <inkml:trace contextRef="#ctx0" brushRef="#br0" timeOffset="578">385 523 81,'12'-14'55,"8"5"2,9 5-2,6 2-48,4-2-7,3-1-15,2-7-34,3 1-6,-4-3 0,-2-1 0</inkml:trace>
  <inkml:trace contextRef="#ctx0" brushRef="#br0" timeOffset="906">1185 150 83,'5'-32'55,"-6"3"1,-5 3 0,-5 1-51,1 6-5,-3 3 0,1 13 0,0 12 0,0 13 0,-1 17 0,2 13 0,1 14 0,1 14 0,4 12 0,-1 3 0,4-1 0,-1-5-46,0-15-13,-1-16 0,-5-18 1</inkml:trace>
  <inkml:trace contextRef="#ctx0" brushRef="#br0" timeOffset="1125">816 611 88,'2'-21'56,"13"5"1,18 3-3,11 2-54,12-3 0,8-3-18,6-5-34,3 0-3,-8-3-3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20.7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105 731 10,'-3'-21'32,"-3"-6"1,4 0 1,0-4-28,0-1-7,1 0-1,0 0-5,-1 0-4,0-4-5,1 1-8,-3-4-7</inkml:trace>
  <inkml:trace contextRef="#ctx0" brushRef="#br0" timeOffset="156">36 81 6,'-11'-23'3,"-2"-5"-2,1-2-6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08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4259 4,'0'0'38,"0"0"3,0 0 3,0 0-26,0 0-1,0 0 1,12-34-1,-6-2-2,0-4-3,-3-7 0,10-3-3,1-10 1,-4-5-10,-2-4 0,2 0 0,3-3 0,1 4 0,1-3 0,-5 2 0,-3-1 0,2 1 0,0 0 0,-3-1 0,-2-2 0,4 1 0,-1 0 0,-1-3 0,1 0 0,3 0 0,0-2 0,0-3 0,0-1 0,-4-2 0,1-1 0,3 0 0,-2 1 0,-3 0 0,-1 2 0,3 4 0,-4 2 0,3-1 0,-4-1 0,-3-3 0,0-3 0,2 1 0,-3 0 0,-5-2 0,2 0 0,1 3 0,2 5 0,4 2 0,-1 2 0,-1 4 0,3 1 0,5 3 0,-1 0 0,-3-3 0,3 1 0,-1 4 0,-2 5 0,3 2 0,-3 7 0,-4 4 0,1 7 0,3 11 0,-1 0 0,-3 25 0,0 0 0,0 0 0,-17-22 0,2-1 0,15 23 0,0 0 0,-13-27 0,1 0 0,12 27 0,0 0 0,1-27 0,0 0 0,-1 27 0,0 0 0,0 0 0,0 0 0,0 0 0,0 0 0,0 0 0,0 0 0,0 0 0,0 0 0,0 0 0,0 0 0,-26 33 0,2-1 0,2 6 0,0 5 0,1-1 0,3-3 0,2-5 0,2-5 0,5-3 0,0 0 0,9-26 0,0 0 0,0 0 0,25-33 0,-8 0 0,5-6 0,-1-10 0,1 1 0,-1 0 0,0 0 0,-2 4 0,-2 6 0,1 13 0,0-1 0,-18 26 0,24 36 0,-1 8 0,-2 11 0,3 8 0,5 2 0,7 2-12,3-4-42,2-11-5,1-4-1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17.8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65 145 58,'-19'-3'48,"6"3"-2,0-1-12,3-2-17,0 0-5,10 3-3,0 0-3,0 0-3,15-4-1,3 0 0,6 2 0,8 0 2,12 2 1,11-1 0,12 0-3,11 0-2,12 1 0,12 0 0,12-1 0,10 0 0,7 0 0,9-1 0,8 0 0,5-2 0,4-3 0,2-4 0,3 1 0,-2-4 0,-5 0 0,-7-1 0,-10 0 0,-14 3 0,-18 3 0,-17 7 0,-20 2-17,-21 1-40,-17 1-2,-16 0-1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2:42.4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414 84 40,'17'-24'43,"-17"24"0,-24-8-7,-3 7-7,-11 4-14,-5 8-6,-4 4-1,0 4-2,-2 5-2,3 5-1,7 2 0,11 4-2,13 1 1,12 1-1,11-2 0,12-1 0,14-3-1,8-2 1,8-4-1,-3-3 3,-2-2 0,-7 3 0,-7-1-3,-11 3 0,-15-1 0,-16 2 0,-17-1 0,-7 1 0,-8-3 0,-5-7 0,-5-2 0,6-3-44,8-7-10,8-2-1,1 2 0</inkml:trace>
  <inkml:trace contextRef="#ctx0" brushRef="#br0" timeOffset="390">473 584 24,'11'22'41,"0"2"3,2-1 2,-13-23-24,0 0-8,32 10-1,-2-10 0,-3-11-1,0-8-1,1-9-2,1-1-3,-7-5-6,-4-3 0,-5 3 0,-9 4 0,-8 6 0,2 1 0,-20 28 0,-6 8 0,2 13 0,2 11 0,-1 8 0,7 7 0,10 1 0,6 0 0,10-7 0,14-11 0,8-8 0,7-11-28,8-13-25,7-5-2,-2-11 1</inkml:trace>
  <inkml:trace contextRef="#ctx0" brushRef="#br0" timeOffset="734">1170 537 63,'0'0'51,"0"0"-2,0 0-1,0 0-30,-27-13-8,2 11-4,1 13-1,5 12-2,3 6-1,4 7-2,0 3 0,4-1 0,9-2 0,6-5 0,6-8 0,2 2 0,-15-25 0,31-12-4,1-7 0,-4-10 2,-2-6-1,-3-6 0,-7-2 4,-2 4-1,0 5 0,-10 4 3,2 1 1,-6 29-2,0 0 1,-5 25 0,7 8-3,2 10 0,-6 9 0,6 15 0,2 8 0,-11 6 0,-7 2 0,-7 2 0,-9-5 0,-6-2 0,-7-9 0,-12-16 0,-7-15 0,0-15 0,4-13 0,5-15-10,8-13-49,10-10-3,10-12 1</inkml:trace>
  <inkml:trace contextRef="#ctx0" brushRef="#br0" timeOffset="1562">1415 712 15,'4'25'39,"-4"-25"-8,-1 21-1,1 2-7,0-23-4,0 0-4,0 0-4,0 0-2,0 0-2,0 0-2,0 0-2,11-28-1,-1-6 0,6-6-1,11 0-1,2 3 0,-4 2 0,5 10 0,-3 8 0,-4 13 0,2 14 1,1 1 1,-18 20-1,-4 1 1,5 0 1,-3-3-3,1-4 2,2 1 0,-9-26 0,0 0-3,8-24 2,5-7-1,0-7 0,2-5 2,3-1-1,3 4 2,4 10 1,1 14 2,-1 22 2,-2 20-4,1 18-4,1 10 0,1 5-6,6-1-36,13-5-11,-1-15-1,0-14-1</inkml:trace>
  <inkml:trace contextRef="#ctx0" brushRef="#br0" timeOffset="2453">2255 634 19,'8'18'38,"5"3"2,5-5-16,5-7-6,-1-4 2,-1-11-3,4-8-4,-5-10-2,1-6-2,-4-7-3,-8-3-3,-8 0-3,-5 1-1,-6 10 1,-7 14 1,-7 14 1,-3 16 2,-2 15 1,6 16 1,5 10 0,5 9 1,6 0 0,14-7-7,9-10 0,12-14 0,11-16-24,7-19-25,2-19-5,7-13 1,-3-17 1</inkml:trace>
  <inkml:trace contextRef="#ctx0" brushRef="#br0" timeOffset="2750">2786 532 45,'-13'39'52,"3"6"-3,-1 1 4,-1-2-33,4 0-5,2-9-5,6-7-3,4-15-3,7-13-4,4-16 0,7-13 0,3-12 0,7-4 0,1-5 0,2 5 0,-1 7 0,-3 13 0,-7 17 0,-4 16 0,-5 17 0,-9 11 0,-2 10 0,-4-1 0,1 0-31,4-8-25,2-14-1,7-16-1</inkml:trace>
  <inkml:trace contextRef="#ctx0" brushRef="#br0" timeOffset="3062">3413 0 118,'11'1'55,"-5"17"1,-5 16-30,-3 21-26,-5 14 0,-1 15 0,-1 10 0,-1 3 0,2-3-43,3-4-12,-2-15 0,0-16-3</inkml:trace>
  <inkml:trace contextRef="#ctx0" brushRef="#br0" timeOffset="3219">3192 533 117,'8'-22'58,"11"6"-1,12 6-34,8 0-23,10-3-29,12-1-25,2-4-3,2-3-1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2:46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 71,'13'-7'57,"0"18"0,-4 16 1,-7 13-46,1 19-12,-2 12 0,1 14 0,-1 6 0,-2 2 0,3-1 0,1-4-49,-2-12-11,3-10 3,-1-18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2:46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 40 99,'12'3'55,"-1"0"-1,-11-3-14,0 0-67,0 0-26,0 0-1,3 10-4</inkml:trace>
  <inkml:trace contextRef="#ctx0" brushRef="#br0" timeOffset="141">120 308 151,'3'36'53,"0"-5"-36,-2-2-26,-1-17-48,0-1-2</inkml:trace>
  <inkml:trace contextRef="#ctx0" brushRef="#br0" timeOffset="1234">2 42 75,'0'0'52,"0"0"-1,-2-10-16,0 1-15,2 9-8,0 0-6,0 0-9,0 0-32,4-8-16,4 3 0,-2-5-3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2:48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284 0 61,'0'0'46,"0"0"1,0 0-14,2 33-22,0 1 1,-10 7-4,0 10-1,2 5 0,-7 8-2,-2 3 0,8 5-2,6 0 1,-2-2 0,6-9-2,5-8-2,4-7 0,14-9 0,9-11 0,-1 0 0,-34-26 0,54-17 0,-3-3-25,-9-7-26,-10-10-4,-10-6 0,-10-2 1</inkml:trace>
  <inkml:trace contextRef="#ctx0" brushRef="#br0" timeOffset="296">0 436 40,'0'0'48,"0"0"-1,0 0 2,31 12-19,9-13-19,11-4-5,8-5-5,7-1-24,-1-4-23,3 4-2,-4-6-2,-1 7 0</inkml:trace>
  <inkml:trace contextRef="#ctx0" brushRef="#br0" timeOffset="484">814 553 85,'4'37'52,"-1"3"2,-5 0-3,-1-1-44,-3 3-9,4-5-37,0 3-13,-1 0-1,3-40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2:48.9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0 308 78,'17'4'53,"4"2"1,-1-2-3,2 1-45,5-6-21,3-2-29,8 0-9,-1-5 3,-1 2-2</inkml:trace>
  <inkml:trace contextRef="#ctx0" brushRef="#br0" timeOffset="187">32 465 85,'7'23'50,"8"-7"-3,10-3-25,10-6-69,2-10-1,11-5-1,3-8-2</inkml:trace>
  <inkml:trace contextRef="#ctx0" brushRef="#br0" timeOffset="500">629 136 51,'16'2'50,"-7"3"1,-5 7 0,-4 5-36,-5 2-3,-1 6 0,-4 3-6,-1 4-3,-2 1 1,0-1-4,0-3 0,1-2 0,3-3 0,5-2 0,3-9 0,0-1 0,16-16 0,9-2 0,6-5 0,6-2 0,5-5 0,3-1 0,2 1 0,-4-4-33,-3 1-24,-3-1 0,-9-3 1</inkml:trace>
  <inkml:trace contextRef="#ctx0" brushRef="#br0" timeOffset="781">902 0 85,'-9'8'54,"2"13"1,0 8 1,-5 9-51,3 15-5,0 9 0,2 8 0,-1 8 0,-1-2 0,4-2-7,3-4-46,1-14-2,3-13 0,2-16-3</inkml:trace>
  <inkml:trace contextRef="#ctx0" brushRef="#br0" timeOffset="984">1145 528 118,'9'13'55,"-1"4"-10,-6 0-31,-1-6-67,1 1-3,7-23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44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277 43 109,'12'-10'53,"-2"6"-2,-2 15-9,-4 18-42,-1 19 0,1 19 0,-2 16 0,-1 13 0,-3 9 0,-1 2 0,-1-2 0,-1-12-22,0-19-31,4-15 1,0-24-3,1-21 3</inkml:trace>
  <inkml:trace contextRef="#ctx0" brushRef="#br0" timeOffset="203">0 445 113,'-12'-4'52,"19"23"3,7-1-20,6 1-35,8-5 0,9-7 0,8-11 0,5-5 0,4-9 0,-1-8 0,1-7 0,-6-9-13,-3-4-23,-8-3-7,-7-3 4,-8-3 6,-3 4 13,-5 4 12,-4 7 11,-4 11 10,-5 12 18,0 1 7,-6 36 0,2 14-6,-4 8-11,2 10-5,-3 7-16,2 9 0,1 7 0,1 3 0,2-1 0,1-1 0,1-6 0,2-7 0,4-13 0,4-17 0,6-18 0,3-17 0,5-16 0,4-13 0,3-7 0,0-4 0,-2 4 0,-3 11 0,-3 12 0,-6 12 0,-5 15 0,-4 13 0,-3 12 0,1 8 0,1 2 0,1-1 0,3-3 0,4-3 0,5-6 0,4-11 0,6-16 0,2-13 0,2-14 0,1-14 0,-3-13 0,-2-10 0,-8-6 0,-5 3 0,-9 5 0,-8 10 0,-9 18 0,-7 24 0,-5 21 0,-2 24 0,4 16 0,7 14 0,10 8 0,12 2 0,17-8 0,18-26 0,22-20-19,22-30-38,15-31-2,13-31-1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2:50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 3 39,'1'16'49,"-4"8"2,-2 16 2,2 14-34,-3 8-4,5 6 0,2 1-1,6-2-14,5-11 0,10-13 0,4-20 0,6-15 0,1-22 0,3-14 0,-5-16 0,-5-13 0,-11-6 0,-10 0 0,-13-1 0,-11 2 0,-7 8 0,-7 9 0,1 17 0,0 17-56,3 13-4,9 10-1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2:50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237 0 22,'-21'10'45,"-7"-3"3,1 0 0,-4 3-23,1-2-12,6 2-2,4 3-4,9 3 0,8 2-3,10 3 1,7-1 2,9 4 2,2 0-5,4 0-4,-3-5 0,-1 0 0,-9-1 0,-6 1 0,-11-1 0,-8-4 0,-8-3 0,-8 3 0,-4 2 0,-3-5 0,1-2-25,4 0-35,3-8 0,2 0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2:54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0 682 15,'0'0'51,"0"0"0,0 0-2,0 0-20,0 0-1,0 0-7,3-59-10,4-3-11,-6-5 0,3-5 0,2-3 0,1 3 0,-3 5 0,-2 9 0,2 12 0,0 11 0,2 1 0,-6 34 0,0 0 0,0 0 0,33 51 0,-2 9 0,0 12 0,2 5 0,3-3 0,3-2 0,2-7 0,-3-9 0,-8-5 0,-3-13 0,0 0 0,-27-38 0,0 0 0,31-42 0,-18-4 0,-6-7 0,-5-15 0,-4-11 0,-1 1 0,-2-1 0,1 15 0,-2 8-17,3 11-41,0 1-2,3 44 2</inkml:trace>
  <inkml:trace contextRef="#ctx0" brushRef="#br0" timeOffset="454">737 531 36,'0'0'43,"0"0"-1,24 34 3,-1 0-26,-23-34-10,0 0 1,0 0-1,0 0-4,13-34 1,0 1 0,-13 33-2,-1-37-2,1 2 1,0 35-2,0 0 1,0 0 0,-19-34 0,1 0 0,18 34-2,0 0 3,0 0-3,0 0 1,-36 42 2,15-3-3,9-3 0,0 2 0,12-38 0,7 42 0,6-4 0,0 2 0,-13-40 0,0 0 0,44 28 0,-7-11 0,-2-8 0,-1-7 0,-1 2-28,-33-4-29,45-32-2,-16-7 4</inkml:trace>
  <inkml:trace contextRef="#ctx0" brushRef="#br0" timeOffset="891">1150 545 53,'27'41'47,"-27"-41"1,0 0-4,0 0-30,48 3-2,-11-9-3,1 2-2,-38 4-2,15-40-2,-8 6 1,0 1-5,-7 33 2,0 0-1,-45-32 2,1 1 0,44 31-1,-32 38-1,4-1 2,16 1 0,8 7-2,4 2 0,10-3 0,6-9 0,9-1-13,0-1-32,15-25-9,1-5 2,-3-17-3</inkml:trace>
  <inkml:trace contextRef="#ctx0" brushRef="#br0" timeOffset="1204">1641 500 50,'0'0'49,"0"0"1,0 0 1,0 0-33,-34-6-6,-1 1-3,35 5-6,0 0-2,-37 38 2,15 1-1,5 0-3,11-7 1,0 1 1,6-33-4,0 0 3,37 4 1,1 2-2,-14-46-1,2-5 3,-3-6 0,1-8-3,-4-11 4,-2-5-2,-1 3 0,-6 4 5,-4 2 0,4 13-5,-8 12 0,0 1 0,-3 40 0,-8 58 0,-1 14 0,8 14 0,4 13 0,-2-1 0,10-7-28,11-13-28,11-16-3,3-19-2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2:56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232 165 24,'2'-31'48,"-3"8"-1,0 2 1,-18-3-22,0 2-15,-3 4 0,-2 14 0,-2 11-7,1 11-2,-2 6 2,4 10-1,4 7-3,4 7 3,4 3-3,9 1 0,8-4 0,5-2-3,6-11 1,3-10 1,4-14 1,2-15 0,1-14-1,-1-14 0,-1-16 2,-2-12 3,-1-2-1,-3 3 4,-4 6-3,-1 11-2,-5 5-2,-2 13 0,0 1 0,-7 48 0,0 9 0,0 5 0,0 3 0,3 6 0,4 8 0,0 1-13,4-11-35,6-11-7,1-10-2,3 0 0</inkml:trace>
  <inkml:trace contextRef="#ctx0" brushRef="#br0" timeOffset="438">630 417 94,'27'19'54,"-21"3"4,-3-1-9,-1 5-49,-3 3-11,0 1-33,2 4-14,1-4 5,3-2-3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21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65 0 33,'6'43'34,"-6"-2"-6,-1 1-8,-3-3-8,1-1-7,-2 0-3,2-5-2,-1-4-6,-1-5-14,3 4-15,-5-5 1,4 1-2</inkml:trace>
  <inkml:trace contextRef="#ctx0" brushRef="#br0" timeOffset="156">40 650 3,'-1'38'31,"1"6"1,-5-2-13,-1 2-8,0 0-5,1-1-4,0-2-11,-2-4-20,6 4 0,-3-5-3</inkml:trace>
  <inkml:trace contextRef="#ctx0" brushRef="#br0" timeOffset="312">115 1346 42,'7'29'45,"-1"5"-2,-11-3-11,-7 3-62,0 12-2,-7-2-8,1 1-3</inkml:trace>
  <inkml:trace contextRef="#ctx0" brushRef="#br0" timeOffset="453">63 1987 51,'14'41'46,"-1"5"-2,-7-2 2,-5 0-36,-2 2-4,-5 2 0,-2 6-6,-1 1-26,-1 3-20,-6-3 2,4 0-2</inkml:trace>
  <inkml:trace contextRef="#ctx0" brushRef="#br0" timeOffset="609">118 2936 6,'11'36'15,"-2"4"-3,-5 0-14,-6-2-15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22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32,'4'32'31,"4"-2"-23,0-2-26,-3-4-8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22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214 0 49,'6'57'42,"-3"-7"-12,-2 0-30,2 0-34,-6-7-7,2-3-1</inkml:trace>
  <inkml:trace contextRef="#ctx0" brushRef="#br0" timeOffset="125">236 643 68,'7'45'49,"-5"0"-1,0 6-1,-6 3-35,-3 2-16,-2 0-2,-1 1-2,-4 2-4,3-2-12,-1-5-10,-1-6 0,6-6-4,1-10 5</inkml:trace>
  <inkml:trace contextRef="#ctx0" brushRef="#br0" timeOffset="281">255 1382 33,'15'14'30,"-2"3"2,-3 6-3,-4 5 1,-3 5-2,-4 1-6,0 5-5,-3 1-7,-2-2-2,0-2-5,2-4 0,-1-6-1,2-1-1,2-4-1,0-6 0,0-4 2,1-1-1,1-1-1,-1-9 1,0 0 2,0 0-3,0 0 0,0 0 0,-8-9 0,2 0 0,1 2 0,5 7 0,-13-3 0,3-4 0,0 0 0,-1-1 0,-2-4 0,-1-3 0,-2-3 0,-2-4 0,-1-5 0,0 0 0,-1-2 0,0 0 0,4 3 0,1 3 0,2 4 0,2 6 0,4 3 0,-1 1 0,8 9 0,0 0 0,0 0 0,2 9 0,4 2 0,3 2 0,3 3 0,4 4 0,2 4 0,0 2 0,0-1 0,0 0 0,-3-2 0,0-4 0,-4-5 0,-1-5 0,0 1 0,-1-28 0,4-9 0,5-5 0,3-6 0,4-3 0,7-4 0,3-5-25,2 2-37,2 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23.9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685 58 0,'6'-26'23,"-13"9"-12,-12 5 3,-12 9 6,-15 7 6,-12 8 2,-9 6 1,-9 3 1,-1 3-2,0 0-7,7 1-6,8-1-7,13 3-6,15 1-2,16 2 0,17 5 0,18 1 0,14 4 0,13 3 0,8 2 0,6-1 0,0-2 0,-2-2 0,-8-6 0,-10-1 0,-14-4 0,-14-4 0,-15-6 0,-16-1 0,-13-7 0,-9-2 0,-4-5 0,-5-7-4,7-3-40,6 0-10,9-4-1,14-4-1</inkml:trace>
  <inkml:trace contextRef="#ctx0" brushRef="#br0" timeOffset="375">528 535 37,'37'13'48,"-6"-4"0,-1 0 0,-1-5-28,-3-8-5,1-7-2,-3-8-4,-2-7-5,-4-4 2,-3 0-2,-6 1-1,-5 1-3,-6 4 0,-6 8 0,-5 11 0,-4 14 0,-4 12 0,-4 11 0,1 10 0,0 10 0,4 6 0,7 1 0,7-3 0,8-7 0,12-10 0,9-11 0,14-14-22,11-13-28,6-16-4,5-11-1</inkml:trace>
  <inkml:trace contextRef="#ctx0" brushRef="#br0" timeOffset="687">1282 418 92,'0'0'50,"0"0"4,-9 3-3,-1-1-43,-4 3-8,-3 5 0,-4 6 0,-5 10 0,-1 10 0,-1 4 0,2 8 0,4 5 0,9 0 0,9-4 0,9-6 0,11-13 0,11-13 0,6-16-3,5-13 0,2-14 1,-1-8 0,-4-6 5,-7-3 0,-6 1 1,-9 5-4,-3 11 0,-6 11 0,0 0 0,-8 35 0,0 9 0,2 10 0,1 13 0,-1 10 0,-3 7 0,-4 8 0,-2 4 0,-8 3 0,-5-1 0,-9-5 0,-7-9 0,-6-9 0,-3-17 0,-1-17 0,-2-20 0,5-22-43,9-20-20,10-18 2</inkml:trace>
  <inkml:trace contextRef="#ctx0" brushRef="#br0" timeOffset="1312">1515 601 54,'10'-8'49,"-10"8"-1,0 0 2,10 12-27,-3 7-16,-4 6 1,0 3-2,-3 2 1,0 1-4,-3-3-3,2-5 0,0-9 0,1 1 0,8-30 0,5-7 0,7-10 0,7-7 0,6-6 0,5-2 0,1 0 0,1 5 0,-3 11 0,-5 13 0,-6 13 0,-9 13 0,-7 14 0,-6 10 0,-8 7 0,-2 5 0,-3-1 0,-1-4 0,1-5 0,3-10 0,5-10 0,0 0 0,13-31 0,4-9 0,4-5 0,3-3 0,3-4 0,0-1 0,-2 4 0,-2 9 0,-6 10 0,-3 11 0,-6 10 0,-2 8 0,-3 11 0,-1 9 0,0 4 0,3 2 0,2 2 0,5-3 0,5-6 0,5-6 0,5-10 0,3-10 0,3-7 0,2-9 0,0-10 0,0-8 0,-3-5 0,-3-4 0,-6-2 0,-5-2 0,-7 0 0,-7 2 0,-6 7 0,-7 11 0,-6 9 0,-1 11 0,-4 15 0,1 13 0,3 11 0,2 10 0,7 4 0,7 1 0,8-3 0,6-4 0,9-12 0,6-17 0,8-12-12,1-15-14,5-10 0,-3-10-1,1-5 5,-5-7 4,-4 0 9,-5 4 12,-7 5 6,-6 8 5,-5 8 2,1 1 2,-9 16 0,-4 14-2,-2 7-1,2 8-3,-3 4 0,4 4-5,-1-3-7,5-3 0,3-9 0,5-8 0,3-14 0,5-8 0,2-11 0,3-5 0,1-3 0,2 2 0,-2 5 0,1 11 0,-5 9 0,-3 10 0,-1 8 0,-3 3 0,4 1-10,2-2-46,2-3-3,3-7-3</inkml:trace>
  <inkml:trace contextRef="#ctx0" brushRef="#br0" timeOffset="2453">3231 147 96,'17'2'55,"-4"13"1,0 12-8,0 12-48,-2 8 0,1 12 0,-1 9 0,-2 7 0,0 2 0,-3-5 0,-3-5-36,-2-7-21,-4-13 1,-3-11-2</inkml:trace>
  <inkml:trace contextRef="#ctx0" brushRef="#br0" timeOffset="2640">3107 556 110,'9'-14'60,"12"8"-1,12 1-33,9-4-26,9-4 0,11-4-33,9-4-23,1-6-2,0-8-1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27.4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102 152 63,'1'-15'53,"3"-4"1,6 3-1,7-1-29,5-2-16,10 1-8,6 1 0,5 3 0,3 4 0,-1 6 0,-5 3 0,-8 8 0,-11 7 0,-13 9 0,-16 9 0,-14 11 0,-14 6 0,-12 4 0,-8 6 0,-6 1 0,1-2 0,3-3 0,9-6 0,12-7 0,16-8 0,20-4 0,20-7 0,20-4 0,17-6 0,15-1 0,11-1 0,5-2-12,-3 0-47,-6-2-1,-15-2-2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51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216 234 6,'11'-35'41,"3"5"3,-5-2-4,-3 2-15,3 1-2,-3 3-2,-1 4-6,-1 7-3,-1 0-2,-4 27-3,-1 8-2,-4 10-3,-1 10 0,-3 9 0,0 9-2,0 6 0,0 7 0,3 4 0,2 1 0,5-7 0,6-5 0,5-8 0,4-8 0,5-13 0,5-13 0,3-16-3,0-16-22,1-10-23,0-9-4,-5-11 0,-2-2 0</inkml:trace>
  <inkml:trace contextRef="#ctx0" brushRef="#br0" timeOffset="343">20 404 61,'-10'8'48,"0"-1"-3,19-10 4,8-3-40,10-3-4,9-3-4,7-1-12,10 4-33,2-3-3,4 4 0,-2 0 0</inkml:trace>
  <inkml:trace contextRef="#ctx0" brushRef="#br0" timeOffset="547">695 500 32,'18'12'43,"-3"-8"1,3 3 0,0-2-29,-1 0-4,0 2 0,-4-1-5,-2-1-2,1 0 1,-10 7 1,-6 4-3,1 0 1,-9 5 1,-3 1 1,-1 1 0,0 5 1,0-4-4,4-2-3,-1 1 0,13-23 0,0 0 0,8 21 0,1 1 0,-9-22 0,34-1 0,-2-4 0,4-4-22,2-3-29,-1-6-4,0-4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2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445 206 24,'4'-12'42,"-7"-5"3,0 1-2,-5-4-20,-4-3-6,-2-1 0,-6 2-2,-2 1-2,-5 1-1,-3 5-8,-7 2-4,-1 10 0,-3 7 0,0 14 0,1 7 0,2 10 0,5 13 0,9 9 0,9 4 0,12 2 0,12-3 0,12-7 0,11-7 0,10-9 0,7-12 0,2-16 0,3-11-22,1-10-35,-5-7 1,-3-5-2</inkml:trace>
  <inkml:trace contextRef="#ctx0" brushRef="#br0" timeOffset="421">719 424 120,'13'18'55,"0"1"0,-4-2-30,-2-2-33,0 2-39,-2-7-7,-3 1-1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52.1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59,'16'9'50,"1"-2"-1,7 3 2,4-2-36,5-4-10,2-3-12,3-1-33,1 5-7,-6-4-2,-2 0-1</inkml:trace>
  <inkml:trace contextRef="#ctx0" brushRef="#br0" timeOffset="187">76 148 94,'2'19'56,"7"-8"-3,9 4-8,9-1-78,5-7-16,10-6 0,4-7-7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53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246 15 9,'0'0'43,"-5"-10"1,2 1-2,-8 19-18,-4 5-9,0 10-3,-4 8-3,0 12-1,-1 15-3,1 9 2,2 4 0,6 4 0,3-2-1,7-5-2,6-11 1,6-9-2,6-15 0,-1-1-1,6-32-2,2-8 0,-1 0 0,-6-24 0,-6-3 0,-6-1 0,-8 0 0,-5 5 0,-6 2 0,-7 7 0,-4 10 0,-4 11 0,2 16 0,-4 5-18,5 9-19,3 4-15,5-2-2,9 0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53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0 108,'5'20'58,"-5"-20"-2,-2 27-23,1 0-33,1-27 0,0 0 0,0 0-49,0 0-6,0 0 1,0 0-1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53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36 0 49,'-4'9'45,"-5"2"3,2 10-6,0 14-26,1 7-1,3 10-1,4 4-2,8 5-2,6-6-6,8-5-4,6-12 0,6-11 0,3-15 0,1-12 0,-1-19 0,-2-16 0,-9-11 0,-6-3 0,-14-7 0,-9 1 0,-11 4 0,-12 7 0,-8 15 0,-9 17 0,1 16 0,1 11-40,6 8-18,9 6-2</inkml:trace>
  <inkml:trace contextRef="#ctx0" brushRef="#br0" timeOffset="437">704 110 5,'12'-18'42,"-2"5"0,-8 0 2,0 2-24,-11 13 0,-2 5-1,0 8-4,0 3-4,3 3-3,3 0 2,8 4-1,2-3-1,5 0-6,1-4-2,3-1 0,-5-2 0,-5 4 0,-8 1 0,-10-3 0,-8 2 0,-7 3 0,-3 3 0,-6-3-2,2-2-52,5-6-5,4-9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09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277 306 40,'0'0'46,"0"0"4,4 31 1,-2 1-38,4 8 3,0 4-2,4 10 1,-2 0-5,1 4-10,-2 6 0,-2 0 0,0-3 0,-3-2 0,0-3 0,-3-17-17,2-9-23,0 0-19,-1-30 3,-5-21 5</inkml:trace>
  <inkml:trace contextRef="#ctx0" brushRef="#br0" timeOffset="235">81 381 54,'-26'-43'48,"1"-1"0,8 5-16,8 5-16,7 8-2,0-1-4,29 17-3,9 11 0,11 15-5,11 14 3,8 10 1,9 9 0,4 7-6,2 8 0,-3 4 0,-5 5 0,-13-4 0,-12-1 0,-18 0 0,-17-7 0,-19-3 0,-17-6 0,-17-8 0,-14-13 0,-7-12 0,-5-12 0,4-13 0,4-4-52,10-11-10,14-4-3</inkml:trace>
  <inkml:trace contextRef="#ctx0" brushRef="#br0" timeOffset="703">1083 639 62,'-22'-12'50,"-1"0"-1,23 12 0,0 0-28,-24 39-16,12 4 1,9 3 1,10 3-5,8 6 2,7-2-4,7-6 0,3-6 0,4-11 0,0-17 0,-3-12 0,-5-16 0,-6-21 0,-9-13 0,-9-9 0,-11-8 0,-11-1 0,-8 8 0,-7 8 0,0 18 0,-1 18-43,3 18-18,7 16 7,8 12-4</inkml:trace>
  <inkml:trace contextRef="#ctx0" brushRef="#br0" timeOffset="1016">1545 840 94,'23'17'60,"0"0"-3,-23-17-13,0 0-44,0 0 0,0 0 0,0 0 0,-19-26 0,13-1 0,10 3 0,8 0 0,8 1 0,9 10 0,6 14 0,2 10 0,-1 12 0,2 13 0,-2 3 0,-3 4 0,-1 7 0,-6-6-10,-3-12-54,-1 1 1,-22-33 2</inkml:trace>
  <inkml:trace contextRef="#ctx0" brushRef="#br0" timeOffset="1406">2049 160 91,'0'0'51,"25"12"4,-6 11 0,-6 11-52,-5 12-3,-2 11 0,-1 8 0,-5 0-10,-1 0-41,3 1-5,-1-12 3,2-15-2</inkml:trace>
  <inkml:trace contextRef="#ctx0" brushRef="#br0" timeOffset="1781">2632 0 96,'-6'29'57,"5"9"2,0 14-16,-4 13-43,2 16 0,-1 7 0,0 6 0,1 3 0,-2-1-28,-2-7-34,1-13 3,-3-19 3</inkml:trace>
  <inkml:trace contextRef="#ctx0" brushRef="#br0" timeOffset="1953">2407 640 129,'8'-29'56,"-1"1"0,29 18-42,5 2-22,8-1-46,8-2-3,9 1-1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11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112 249 51,'27'-21'52,"-1"-7"-1,-7-6-4,-7 0-20,-6 7-16,0 1-5,-6 26 4,-35-3-10,3 12 0,-2 13 0,2 15 0,2 9 0,6 7 0,8 2 0,11 0 0,12-1 0,10-7 0,14-15 0,8-16 0,12-14 0,5-12-40,5-16-15,3-9 3,-4-9 0</inkml:trace>
  <inkml:trace contextRef="#ctx0" brushRef="#br0" timeOffset="250">622 38 81,'0'0'54,"-28"-3"2,1 17-4,3 9-40,-3 4-12,3 9 0,3 9 0,3 1 0,6 3 0,6 3 0,9-7 0,6-10 0,4-12 0,1-1 0,10-39 0,0-10 0,1-9 0,-3-10 0,-2-7 0,-3 1 0,-4 0 0,-3 3 0,-5 11 0,0 12 0,0 2 0,-5 24 0,0 0 0,10 32 0,0 8 0,0 6 0,7 2 0,3-2-15,3-4-46,1-5 4,1-9-2</inkml:trace>
  <inkml:trace contextRef="#ctx0" brushRef="#br0" timeOffset="593">893 207 31,'0'0'44,"0"0"3,-21 28-1,6 4-20,3-4-13,4 4-3,2-2-3,5 2-1,-1-5 2,5-2-1,0 2 0,-3-27-4,0 0-3,13-32 0,0-7 0,1-10 0,3-3 0,4-2 0,7 1 0,6 2 0,7 9 0,2 2 0,7 15-22,-2 5-20,0 11-4,-5 7 3,-4 10 4,-6 11 12,-7 10 14,-4 4 8,-4 7 18,-4 1 19,2-2 3,-3-3 4,3-7-3,-1 1-4,-15-30-13,25-1-3,-1 0-1,-12-32-15,-7-5 0,-3 0 0,-6 0 0,-5 8 0,-4 5 0,-1 0 0,-10 40 0,2 9 0,3 11 0,8 11 0,8 4 0,9 1 0,10-3 0,10-7 0,11-18-40,10-11-21,4-15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12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296 782 48,'0'0'49,"-4"-32"2,-12 2-2,-9 7-26,-6 11-10,-6 13-3,-1 16 2,-1 2-12,4 10 0,4 12 0,9 6 0,9 2 0,9-1 0,11-8 0,9-14 0,7-10 0,7-14 0,5-23 0,2-14 0,1-14 0,-2-6 0,-3 0 0,-5 7 0,-5 7 0,-4 16 0,0 0 0,-13 53 0,-2 9 0,1 0 0,5 9 0,2-1-22,4-3-36,4-9-5,4-13 5</inkml:trace>
  <inkml:trace contextRef="#ctx0" brushRef="#br0" timeOffset="547">612 317 69,'-2'-26'53,"2"26"0,0 0-1,28 16-32,-7 14-12,0 15-8,-3 15 0,-1 12 0,-4 10 0,-1 2 0,1-5 0,-1-8 0,0-11 0,2-15 0,1-17 0,2 2 0,-17-30 0,26-38 0,-8-1 0,-6-5 0,-7-7 0,-5 2 0,-6 7 0,-8 10 0,1 1 0,-12 31 0,2 10-43,1-1-14,5 20-1,6 3 0</inkml:trace>
  <inkml:trace contextRef="#ctx0" brushRef="#br0" timeOffset="906">1166 657 86,'0'0'55,"0"0"-2,-29 22 2,10 13-49,5 4-6,9 2 0,5 1 0,8-2 0,7-13 0,8-10 0,4-12 0,7-13 0,2-18 0,-1-10 0,-1-6 0,-5-1 0,-8 5 0,-7 5 0,-11 5 0,1 1 0,-4 27 0,-33 29 0,3 7 0,3 5 0,6 1 0,6-1 0,11 3 0,4-8-10,11-11-43,0 1-4,18-24-4</inkml:trace>
  <inkml:trace contextRef="#ctx0" brushRef="#br0" timeOffset="1437">1411 734 3,'0'0'39,"0"0"-2,0 0-4,-2-23-2,1 1 1,1 22 2,0 0-11,0 0-4,0 0-15,-26-22-4,3 4 0,1 2 0,22 16 0,-33-11 0,7-4 0,2 1 0,24 14 0,0 0 0,-25 1 0,1 1 0,24-2 0,-5 32 0,3 0 0,2 3 0,0-1 0,0-3 0,-1 5 0,0-2 0,-1-9 0,1 0 0,1-25 0,0 0 0,2 22 0,0 1 0,-2-23 0,0 0 0,28-24 0,-4-4 0,-1-8 0,-2-6 0,-2-3 0,-3-4 0,-6 5 0,-6 8 0,-6 6 0,-8 7 0,0 1 0,10 22 0,-31 5-25,6 7-32,0 1-4,25-13 3</inkml:trace>
  <inkml:trace contextRef="#ctx0" brushRef="#br0" timeOffset="2078">1567 535 95,'0'0'56,"16"44"-3,-8 2-2,-8 1-51,1 1 0,1 0 0,3-3 0,3-8 0,4-11 0,0 0 0,13-56 0,2-3 0,3-7 0,1-7 0,1-6 0,0 1 0,-4 3 0,-5 15 0,0 1 0,-23 33 0,13 26 0,-7 18 0,-2 12 0,-1 7 0,1 5 0,3 0 0,1-10-12,3-18-42,2 1-5,-13-41 3</inkml:trace>
  <inkml:trace contextRef="#ctx0" brushRef="#br0" timeOffset="2406">2129 16 94,'-1'-28'55,"1"28"0,0 50-4,2 10-51,-1 9 0,4 8 0,1 5 0,0 1 0,3 3-45,2 1-10,-2-12 0,0-12 0</inkml:trace>
  <inkml:trace contextRef="#ctx0" brushRef="#br0" timeOffset="2578">2000 490 133,'0'0'57,"33"0"-14,9-7-29,7-2-69,5-5-4,7-6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15.8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86 68,'22'-4'50,"1"0"5,-3 31-6,5 11-33,3 4-3,5 4-9,2 6-4,2 3 0,-2-9 0,1-4 0,-5-13 0,-2-9 0,-6-14 0,1 1 0,-5-46 0,0-13 0,-1-7 0,2-11 0,4 1 0,-3 0-5,1 10-54,0 17 1,-3 13-6</inkml:trace>
  <inkml:trace contextRef="#ctx0" brushRef="#br0" timeOffset="328">864 291 21,'12'-25'52,"-4"0"3,-6 0 0,-5 2-20,-1 2-13,4 21-7,0 0-15,0 0 0,0 0 0,-23 21 0,9 12 0,7 2 0,2 2 0,4 11 0,0 3 0,3-2-40,2-7-21,-3-6 7,1-1-1</inkml:trace>
  <inkml:trace contextRef="#ctx0" brushRef="#br0" timeOffset="547">747 447 102,'0'0'46,"0"0"11,0 0-7,0 0-50,21-30 0,7 6-29,5 0-24,3 2 1,3-3-3,-1-1-2</inkml:trace>
  <inkml:trace contextRef="#ctx0" brushRef="#br0" timeOffset="719">1176 162 48,'0'0'51,"24"14"-2,0 0 3,-24-14-31,31 1-10,-5-1-4,-3-2 3,2 1-9,-25 1 1,0 0 1,0 0-3,19 26 0,-15-2 0,-8 1 0,-6 2 0,-5-5 0,-3 4 0,0 0 0,0 2 0,2-2 0,2 0 0,14-26 0,0 0 0,0 0 0,28 18 0,2-15 0,1-4 0,3-2 0,-3 1 0,1-3-16,-7 0-50,1 0 6,-26 5-2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29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1291 36,'2'-10'45,"3"-7"4,8-7-13,11-6-11,9-10-2,14-6-7,12-9-4,14-6-4,11-4-3,11 1-5,4-1 0,-2 5 0,-6 9 0,-9 8 0,-12 10-22,-15 11-27,-23 10-4,-16 11 2,-1 1 1</inkml:trace>
  <inkml:trace contextRef="#ctx0" brushRef="#br0" timeOffset="344">176 788 57,'-6'-10'45,"0"1"-2,6 9-14,-6 13-12,2 3-5,-2 5-3,2 5-3,-3 7 0,1 5 1,-3 4 2,-1 4-1,-4-2-1,1 2-7,-2-4 0,2-5 0,0-7 0,4-5 0,4-6 0,10-2 0,9-6 0,12-7 0,11-3 0,9-5 0,11-6-44,9-5-13,2-12 5,4-9-4</inkml:trace>
  <inkml:trace contextRef="#ctx0" brushRef="#br0" timeOffset="1094">1486 363 39,'4'-30'47,"-5"-4"2,-3 3 2,-8 6-25,-3 5-9,-2 8-2,-5 7-4,-2 8-11,-3 9 0,-2 15 0,-2 12 0,1 12 0,0 10 0,3 8 0,5 5 0,5 1 0,9-2 0,9-11 0,11-15 0,8-12 0,10-21 0,9-24 0,5-18 0,6-18 0,-1-16 0,-1-9 0,-6-5 0,-7-5 0,-9 4 0,-8 11 0,-10 13 0,-7 13 0,-6 19 0,-5 19 0,-3 24 0,2 23 0,1 18 0,2 11 0,6 12 0,4 5 0,10 0 0,3-12 0,6-12-37,5-15-21,2-13 1,1-15 1</inkml:trace>
  <inkml:trace contextRef="#ctx0" brushRef="#br0" timeOffset="1562">1786 749 48,'12'-9'49,"0"0"2,6 1 1,2 4-28,2 0-8,3-1-5,-1 3-7,-2 9-4,-3 0 0,-6 6 0,-8 3 0,-8 2 0,-10 2 0,-3 6 0,-6 2 0,-1-1 0,-1-1 0,3 1 0,4-1 0,9-3 0,5-3 0,11-6 0,8-3 0,5-4 0,6-5-22,4-4-32,-1-7-4,1-2 2</inkml:trace>
  <inkml:trace contextRef="#ctx0" brushRef="#br0" timeOffset="4344">2159 403 63,'9'-1'46,"1"-1"-1,8 2 1,5-3-38,6-3-4,5 2-4,5 1-15,1-4-19,-2-2-9,0 1-3,-9-2-1</inkml:trace>
  <inkml:trace contextRef="#ctx0" brushRef="#br0" timeOffset="4531">2260 483 47,'-10'14'50,"11"-2"-5,7-8 4,10-7-28,9-1-14,6-3-4,6 1-13,5-5-31,5 4-7,-4-2 0,-3 5 0</inkml:trace>
  <inkml:trace contextRef="#ctx0" brushRef="#br0" timeOffset="4766">2789 386 66,'0'0'52,"12"5"3,-1-4-4,3-2-31,9 1-9,7-5-11,8-2 0,4-3 0,3-4-18,0 1-34,2 0-3,-5-1 3,-6 3-2</inkml:trace>
  <inkml:trace contextRef="#ctx0" brushRef="#br0" timeOffset="5016">3448 176 25,'16'-17'44,"1"1"2,-3-6 2,-3-2-23,-1 1-4,-4 0-8,-5 3-3,-6 6-3,-4 6-1,-6 6-1,-5 10 0,-5 9-5,-3 9 0,-1 6 0,2 3 0,3 4 0,3 3 0,4-3 0,7-6 0,5-10 0,8-7 0,6-6 0,4-9 0,4-11 0,3-10 0,2-7 0,3-2 0,-2-1 0,0 0 0,-1-1 0,-4 5 0,-3 6 0,-3 6 0,-4 8 0,1 0 0,-9 20 0,-2 12 0,-5 8 0,-2 9 0,-2 10 0,-1 6 0,-1 6 0,-1-1 0,5-1 0,1-6-50,4-14-5,4-11-3</inkml:trace>
  <inkml:trace contextRef="#ctx0" brushRef="#br0" timeOffset="5469">3624 540 115,'0'0'58,"0"0"-2,-4 9-30,1 0-26,3-9 0,0 0 0,10-4-19,3-2-35,1-4-1,5-2-2</inkml:trace>
  <inkml:trace contextRef="#ctx0" brushRef="#br0" timeOffset="5641">3988 108 58,'-1'-25'54,"-7"0"-2,-3 6 2,-5 4-20,-2 3-31,1 3-3,-1 6 0,2 9 0,4 5 0,4 9 0,5 4 0,5 3 0,6 7 0,5 11 0,3 5 0,3 1 0,0 3 0,-1-1 0,-3 1 0,-5-1 0,-5-2 0,-8-7 0,-8-10 0,-3-4 0,-7-10 0,-2-9 0,0-14 0,3-12 0,6-12 0,9-11 0,9-9 0,10-12 0,9-3 0,8 0 0,6 3 0,1 6 0,1 6 0,-4 9-4,-5 8-51,-4 12-2,-10 5-2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35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48 184 48,'3'-12'49,"1"1"2,-4 11-2,-7 13-26,-2 2-10,1 2-4,0 4-2,1 2-1,1 2-6,1-5 0,2-4 0,1-1 0,2-6 0,1 0 0,7-19 0,3-6 0,4-10 0,8-4 0,6-7 0,5-7 0,4 1 0,1 2 0,-2 9 0,-4 13 0,-5 12 0,-8 11 0,-9 11 0,-8 12 0,-8 8 0,-5 0 0,-1-3 0,-2-4 0,0-4 0,3-5 0,5-7 0,0-1 0,14-29 0,5-4 0,5-7 0,5-5 0,6-6 0,5-2 0,1 1 0,1 9 0,-2 14 0,-4 12 0,-6 17 0,-6 14 0,-7 13 0,-7 7 0,0 9 0,-4 0-22,-2-8-30,0-4-4,-2-9 0</inkml:trace>
  <inkml:trace contextRef="#ctx0" brushRef="#br0" timeOffset="531">136 955 97,'-13'13'54,"2"-1"3,38-49-10,14-14-47,21-14 0,20-9 0,16-10 0,9-6 0,4 5-38,-4 7-18,-12 13 1,-14 18-3</inkml:trace>
  <inkml:trace contextRef="#ctx0" brushRef="#br0" timeOffset="765">719 778 47,'9'-6'49,"1"2"0,0 1 1,-14-6-31,2 2-4,-10 14-5,-4 3-1,-6 3-2,-6 4-7,-3 1 0,-1 6 0,-1 2 0,5 1 0,6 0 0,8-1 0,9 2 0,10 0 0,7 0 0,5 1 0,4-2 0,2 3 0,-2 0 0,-4 0 0,-8-4 0,-8 0 0,-9-1 0,-7-3 0,-9 0 0,-6-5 0,-2-2 0,-3-5 0,5-1-26,4-8-28,8-10-2,9-4 2</inkml:trace>
  <inkml:trace contextRef="#ctx0" brushRef="#br0" timeOffset="1156">870 672 56,'19'-6'46,"-5"-2"-2,1 2 3,0 3-34,-3 0 0,2 3-1,-3 3-3,-4 4 0,-4 0-3,-5 8-6,-3 2 0,-3 5 0,-4 1 0,-3 4 0,0 0 0,1 1 0,3-3 0,4 0 0,5-5 0,4-3 0,7-4 0,5-6 0,4-7-15,2-2-38,0-6-4,-1-2-1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32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59,'0'0'47,"0"0"-9,0 0-9,0 0-5,0 0-6,-5 9-4,6 5-5,3 3-2,3 6 0,0 5-4,6 11-3,-1 10 0,4 2 0,1 1 0,2 0 0,3-2 0,3 0 0,1-9 0,2-7 0,3-15 0,0-9 0,-1-12 0,2-11 0,-1-12 0,1-7 0,-3-7 0,-1-4 0,-2-2 0,-1-1 0,-1 0 0,-3 7 0,-3 4 0,-5 3 0,0 1 0,-2 6 0,-2 5 0,-3 6 0,-1 6 0,0-1 0,-4 0 0,0 1 0,-1 8 0,0 0 0,0 0 0,0 0 0,0 0 0,0 0 0,0 0 0,0 0 0,0 0 0,-3 10 0,-3 6 0,-1 7 0,-3 10 0,-3 15 0,-6 12 0,-6 18 0,-8 16 0,-7 12 0,-5 5 0,-4 4 0,0-1 0,-2-10 0,7-11 0,6-18 0,10-17 0,9-24 0,13-21-47,1 1-16,26-50 3</inkml:trace>
  <inkml:trace contextRef="#ctx0" brushRef="#br0" timeOffset="703">860 486 52,'9'2'51,"-9"-2"2,0-15-2,-1 0-23,0 6-10,-3 0-16,0 0-2,-5 9 0,-1 8 0,-2 6 0,-3 8 0,-1 12 0,2 7 0,-2 7 0,1 3 0,3 3 0,2-4 0,4-3 0,3-7-22,3-12-34,2-10-2,0-10-1</inkml:trace>
  <inkml:trace contextRef="#ctx0" brushRef="#br0" timeOffset="953">602 680 110,'-10'-6'56,"10"6"1,16 4-25,7-2-32,6-5 0,7-8 0,6-6-48,5-6-7,4-3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46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3471 1672 48,'5'13'55,"2"-1"2,-7-12 0,-15-19-19,-9-12-38,-4-9 0,-13-12 0,-13-14 0,-11-12 0,-13-8 0,-13-9 0,-9-2 0,-7 2 0,-6 4 0,7 13-25,11 18-30,12 15-4,18 15 1</inkml:trace>
  <inkml:trace contextRef="#ctx0" brushRef="#br0" timeOffset="329">3124 1552 26,'-12'-10'43,"-2"-1"3,4 5-14,0 0-3,10 6-6,16 16-4,6 1-4,9 3-4,5 1 0,8 2-11,2-3 0,6 1 0,-3-8 0,-2-9 0,-7-13 0,-6-10 0,-6-13 0,-8-14 0,-6-10 0,-10-10 0,-6-8-48,-8 2-12,-8 2-2</inkml:trace>
  <inkml:trace contextRef="#ctx0" brushRef="#br0" timeOffset="860">0 129 27,'-1'11'45,"5"9"1,2 5-9,3 5-15,6 8-3,4 2 0,7 6-4,1-1-6,2-2-1,1-10 0,2-7-8,0-13 0,0-11 0,-1-16 0,-1-14 0,-2-13 0,-1-12 0,-4-2 0,-3 2 0,-4 3 0,-4 8 0,-4 12 0,-3 15 0,-1 0 0,-10 47 0,-1 8 0,-1 13 0,-1 10 0,0 9 0,2 6 0,2 2 0,5-3 0,2-10-28,6-11-26,5-12-1,4-15-4</inkml:trace>
  <inkml:trace contextRef="#ctx0" brushRef="#br0" timeOffset="1297">789 467 8,'-5'-24'46,"0"0"3,-6 1 2,-2 2-17,1 6-7,-3 4-6,4 14-6,-1 10-11,3 12-4,0 9 0,5 12 0,0 8 0,3 3 0,2 1 0,0-4 0,4-9-44,0-5-10,0-13-2,-1-11 0</inkml:trace>
  <inkml:trace contextRef="#ctx0" brushRef="#br0" timeOffset="1516">560 609 93,'-9'-2'52,"0"0"3,9 2 0,10 10-55,7 1 0,4-5 0,6-5 0,8-3-25,7-6-25,0-7-4,4-3-1,-4-8 2</inkml:trace>
  <inkml:trace contextRef="#ctx0" brushRef="#br0" timeOffset="1875">1019 489 40,'14'1'47,"-2"-3"0,4 1 1,-1-1-34,-1-1-1,-1 1-3,-4 3-5,1 0 1,-11 14-3,-4 5 3,-5 5 0,-2 5 0,-2 2-2,0 3-4,1-1 0,3-4 0,4-5 0,7-3 0,5-8 0,6-7 0,5-5 0,3-7 0,5-2-43,5-2-11,0-4-1,1-1-1</inkml:trace>
  <inkml:trace contextRef="#ctx0" brushRef="#br0" timeOffset="2500">1413 281 64,'0'0'51,"0"0"0,9 5 2,7-6-36,4-5-9,5 1-6,7-1-17,2-1-28,0-4-8,0 2 0,-6-3-2</inkml:trace>
  <inkml:trace contextRef="#ctx0" brushRef="#br0" timeOffset="2688">1510 442 72,'-5'13'52,"7"-2"-3,1 1 2,12-20-44,8-4-10,11-3-16,9 0-28,4-8-1,8-6-3,-1-9 2</inkml:trace>
  <inkml:trace contextRef="#ctx0" brushRef="#br0" timeOffset="2829">2155 0 59,'-5'20'51,"0"12"-4,-3 6 4,1 9-35,6 8-4,6 6-6,7 0 0,7-5-2,8-5-1,5-15-3,6-11 0,2-21 0,0-17 0,-3-17 0,-4-12 0,-9-10 0,-10-5 0,-13-3 0,-12 0 0,-12 9 0,-12 12 0,-7 13 0,-9 13 0,2 19-15,0 14-38,1 12-5,6 12-1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3:41.4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143 0 25,'0'0'41,"0"0"-2,0 0-8,0 0-4,3 7-5,-1 5-6,-1 4-4,1 8-1,-1 7-2,4 9-1,-2 4-1,2 6-3,0 6-1,2 6-3,0 5 0,0 6 0,0 3 0,1 5 0,-3 3 0,1 6 0,-1 4 0,-1 4 0,0 2 0,1 2 0,-1 0 0,1-1 0,2 4 0,-1 1 0,2 1 0,0 1 0,0-2 0,-2-1 0,1 1 0,0 1 0,-2-4 0,0-1 0,-2-3 0,0-3 0,1-2 0,-1-3 0,-1-6 0,1-2 0,-1-5 0,1-2 0,1-3 0,0-2 0,-1-2 0,2-1 0,-1-1 0,1-1 0,-1-2 0,1-1 0,-2-4 0,0-5 0,1-4 0,-1-6 0,-1-8 0,2-5 0,-2-7 0,1-3 0,-1-5 0,2-1 0,-2 1 0,0 0 0,-1 6 0,0 6 0,-2 1 0,0 1 0,-1-2 0,-1-3 0,-1-6 0,-1-9 0,-1 1-52,-2-36-6,-4-10 0</inkml:trace>
  <inkml:trace contextRef="#ctx0" brushRef="#br0" timeOffset="938">170 335 47,'-18'19'31,"1"4"0,-1 2 1,-1 1-5,2 1-4,-1-4-5,4 1-3,0-7-3,5 0-2,2-3-1,1-5-9,0 1 0,6-10 0,0 0 0,-5-9 0,3-1 0,2-5 0,1-7 0,3-5 0,5-10 0,2-9 0,4-8 0,3-1 0,2-4 0,1 2 0,-1 4 0,-2 5 0,-3 10 0,0 14 0,-3 17 0,0 15 0,1 17 0,2 15 0,2 11 0,5 12 0,4 4 0,4-3 0,8-7 0,4-10-40,3-15-18,2-16 1,0-12 0</inkml:trace>
  <inkml:trace contextRef="#ctx0" brushRef="#br0" timeOffset="1672">606 1357 72,'0'-10'51,"-2"22"-2,-1 3-1,0 8-33,7 11-3,1 4-6,7 1-4,2 1-2,5-6 0,1-11 0,3-6 0,2-12 0,2-11 0,-2-14 0,2-10 0,-1-8 0,-2-3 0,-1 0 0,-3 0 0,-5 4 0,-1 9 0,-6 11 0,0 2 0,-12 35 0,-4 13 0,-4 12 0,-3 13 0,0 7 0,-1 5 0,3 3 0,2-4 0,8-6 0,5-15-22,5-14-26,10-11-9,3-15 3,5-11 0</inkml:trace>
  <inkml:trace contextRef="#ctx0" brushRef="#br0" timeOffset="2219">1144 1531 36,'0'0'42,"0"0"3,-7 8-1,0 3-29,4 9-2,0 5-3,2 2-3,1 2 0,2 1-4,3-1-17,3-2-31,0-10 0,4-8-4,-1-14 1</inkml:trace>
  <inkml:trace contextRef="#ctx0" brushRef="#br0" timeOffset="2407">1259 1363 103,'-15'-6'55,"0"2"4,-3 4-21,2 1-38,1-1-8,4-1-39,1 1-9,10 0 0,8-3 1</inkml:trace>
  <inkml:trace contextRef="#ctx0" brushRef="#br0" timeOffset="2735">1404 1393 69,'-10'6'49,"10"-6"1,2 10 1,7-2-33,3-6-10,6-1-1,3-1-4,5 1-3,-3-1 0,-1-2 0,-3 3 0,-6 6 0,-8 4 0,-6 6 0,-7 3 0,-3 7 0,-4 5 0,-2 5 0,-1-3 0,2-3 0,4-4 0,5-2 0,5-5 0,6-7 0,3-7 0,5-6 0,3-1 0,1-1-4,0-6-48,1 0-7,-2-2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18.8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59 1639 17,'0'0'36,"16"-28"1,-6-12 3,-3-16-27,4-20-3,-1-20 7,0-10 1,-5-18-3,-1-9 0,-8-9-1,-3-4-1,-5 6-3,-3 11-10,-4 11 0,-1 22 0,1 19 0,3 19 0,6 21 0,0 0 0,10 37 0,28 9 0,9 12 0,11-1 0,11 4 0,11 1 0,10-2 0,10 1 0,6 0 0,0-10 0,-2-7 0,-10-5 0,-10 2-33,-15 1-28,-21-1 3,0 1 2</inkml:trace>
  <inkml:trace contextRef="#ctx0" brushRef="#br0" timeOffset="375">139 664 75,'-12'31'49,"37"-24"3,10-1-3,12-8-44,10-4 4,11-3-8,8-3-11,3-1-21,0-4-23,0 3 5,-8-5-3</inkml:trace>
  <inkml:trace contextRef="#ctx0" brushRef="#br0" timeOffset="500">947 615 60,'-7'35'49,"-1"14"1,-1 7-11,1-1-16,8-3-10,5-7-2,8-1-1,5-12-10,6-12 0,2-18 0,4-11 0,-2-13 0,-2-1 0,-6-6 0,-8-13 0,-9-2 0,-9 2 0,-9 11 0,-11 4-7,-3 13-52,-2 11-2,-1 7-1</inkml:trace>
  <inkml:trace contextRef="#ctx0" brushRef="#br0" timeOffset="906">1276 666 60,'27'16'51,"-4"13"-2,-1 10 4,-2 9-37,-5 4-1,0-1-4,-5-6-11,-1 0 0,-3-9 0,2 0 0,-8-36 0,13-24 0,-1-14 0,3-4 0,4-7 0,5-11 0,5-2 0,5 6 0,6 10 0,3 4-25,0 14-33,2 13 1,-4 7-2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20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379 259 39,'-1'-35'44,"-9"12"0,-12 8 5,-12 9-31,-6 17-4,-6 9-1,-1 9-4,2 9 1,8 3 1,7 6-7,13 5-4,12 2 0,15 1 0,13 5 0,10-4 0,5-3 0,5 6 0,-3-3 0,-4-3 0,-11-2 0,-10-3 0,-13-9 0,-13 1 0,-13-6 0,-10-10 0,-6-8 0,-7-14 0,1-8-32,5-4-27,3-3 1,9-5 0</inkml:trace>
  <inkml:trace contextRef="#ctx0" brushRef="#br0" timeOffset="312">414 919 80,'77'-3'56,"-3"-1"-3,-12 1 3,-6-6-46,-9-2-10,-11-7 0,-8-6 0,-13 0 0,-10-2 0,-14 0 0,-11-1 0,-11 9 0,-6 16 0,-5 15 0,1 18 0,4 11 0,9 13 0,14 11 0,15 2 0,17-2 0,16-11 0,19-10-41,15-13-16,9-17 0,10-16-1</inkml:trace>
  <inkml:trace contextRef="#ctx0" brushRef="#br0" timeOffset="703">1340 847 47,'7'-27'47,"-14"2"1,0 1 0,-23 12-31,-3 9-6,-3 11-6,-2 12 0,1 12 1,3 15-2,5 13-3,8 9 0,9 0 1,10-5-2,8-8 2,11-18 0,10-22-3,8-19 4,5-22-1,1-19-1,2-3 3,-3-5-4,-3 0 0,-5 4 0,-3 14 0,-6 14 0,1 0 0,-11 42 0,-3 7 0,-4 12 0,-3 12 0,-4 10 0,-6 7 0,-6 4 0,-6 8 0,-9-2 0,-3-3 0,-5-6 0,-2-15 0,0-9 0,1-20 0,7-18-33,0 0-26,21-59 0,8-10 3</inkml:trace>
  <inkml:trace contextRef="#ctx0" brushRef="#br0" timeOffset="1125">1597 812 60,'37'-7'49,"-7"16"6,-7 16-1,-7 10-26,-6 19-19,-8 7-9,-4 5 0,-6-6 0,-1-7 0,-1-11 0,1-13 0,0 1 0,9-30 0,6-33 0,5-7 0,9-9 0,5-8 0,7-4 0,4-1 0,1 4 0,-2 9 0,-1 12 0,-5 14 0,-7 19 0,1 0 0,-21 47 0,-4 8 0,-5 3 0,-1 1 0,-1-4 0,4-4 0,1-12 0,2-1 0,2-34 0,22-28 0,4-5 0,2-11 0,4-5 0,-2-5 0,1 3 0,-3 12 0,-6 15 0,1 0 0,-23 24 0,14 41 0,-8 9 0,0 5 0,-2 2 0,4 1 0,3-1 0,5-5 0,3-12 0,6-14 0,3-16 0,4-8 0,4-13 0,2-14 0,1-12 0,0-15 0,-1-7 0,-4-7 0,-2-2 0,-9 3 0,-8 9 0,-10 11 0,-11 14 0,0 0 0,-25 46 0,-3 13 0,-2 13 0,3 15 0,4 9 0,8 0 0,10-3 0,11-4 0,13-5 0,8-14-22,12-13-34,6-15-2,3-17 0</inkml:trace>
  <inkml:trace contextRef="#ctx0" brushRef="#br0" timeOffset="1797">2849 929 9,'11'-22'35,"1"-1"6,-12 23-7,0 0-14,0 0 3,0 0 0,-8 35-4,-1 7-3,-3 0 0,2 0-4,-1-6-5,2 0-7,3-14 0,2 1 0,4-23 0,17-28 0,2-6 0,2 0 0,2 1 0,4-2 0,-1-1 0,1 13 0,-3 2 0,0 6 0,-1 0 0,-23 15 0,30 5 0,-7 1 0,0 2 0,-23-8 0,19 31 0,-8-3 0,-2 3-11,-7-6 0,-2 1 2,-4-2-3,-1 0-1,5-24-1,0 0-11,0 0-15,0 0-7,0 0 3</inkml:trace>
  <inkml:trace contextRef="#ctx0" brushRef="#br0" timeOffset="2672">3454 43 46,'0'0'42,"0"0"-4,0 0-10,5-22-10,0 1-1,-5 21-2,0 0 2,0 0-7,0 0-2,0 0 8,0 0-16,19 35 0,-8 6 0,-2 7 0,-3 15 0,-1 17 0,0 7 0,-1 6 0,0 4 0,0-6 0,1-5 0,-3-12 0,1-17-16,-1-20-41,-3-14-4,1 1-1</inkml:trace>
  <inkml:trace contextRef="#ctx0" brushRef="#br0" timeOffset="2969">3259 533 112,'0'0'56,"38"9"-3,7-7-19,15-5-34,7-4-49,5-3-3,6-1-6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23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55 73 94,'22'-28'49,"9"9"2,9 6 3,3 3-47,2 8-7,1 6 0,-5 10 0,-10 13 0,-12 12 0,-13 10 0,-15 10 0,-14 15 0,-12 7 0,-9 8 0,-7 2 0,-2-1 0,0-4 0,7-6 0,8-9 0,15-16 0,20-10 0,20-15 0,20-16 0,18-14 0,21-10 0,13-6-50,6-10-9,2-4 4</inkml:trace>
  <inkml:trace contextRef="#ctx0" brushRef="#br0" timeOffset="406">996 915 112,'4'45'54,"-3"1"3,-6-3-25,-12-2-32,-6 0 0,-4 0-10,-8-1-43,-8-7-1,-4-5-3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24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 37 78,'0'0'52,"2"37"3,-4 4-4,1 8-38,-4 7-7,3 5-6,2-4 0,6-7 0,6-9 0,9-13 0,9-12 0,7-18 0,8-15 0,5-14 0,2-10 0,1-5 0,-3-5 0,-4 3 0,-7 3 0,-8 11 0,-9 12 0,0 0 0,-22 22 0,-2 35 0,-4 12 0,-3 7 0,2 10 0,1 3-31,6-1-23,7-8-2,6-11 0</inkml:trace>
  <inkml:trace contextRef="#ctx0" brushRef="#br0" timeOffset="375">1084 59 79,'-2'-25'56,"-26"20"-7,-5 9 3,-2 7-33,5 13-19,4 6 0,10 6 0,10 2 0,7 2 0,6-3 0,5-2 0,-1 0 0,-2-1 0,-8-1 0,-8-1 0,-10 1 0,-8-1 0,-9 2 0,-8-6 0,-3-5-46,2-2-12,4-7-2</inkml:trace>
  <inkml:trace contextRef="#ctx0" brushRef="#br0" timeOffset="640">1229 320 105,'52'-11'51,"-5"-3"2,-7-7-7,-6-2-46,-2-7 0,-4-2 0,-4-2 0,-5-2 0,-6 0 0,-8 4 0,-9 6 0,0 1 0,-21 25 0,-7 13 0,-2 10 0,-1 17 0,3 14 0,5 7 0,10 5 0,11 2 0,12-4 0,15-4 0,6-13 0,8-18-55,5-10-3,3-14-3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25.5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 50 97,'0'0'3,"0"0"-6,5-26 6,2 2-52</inkml:trace>
  <inkml:trace contextRef="#ctx0" brushRef="#br0" timeOffset="125">0 126 90,'1'33'62,"1"-5"2,-1-3-25,2-4-39,0 1 0,-3-22 0,0 0 0,0 0 0,0 0 0,0 0 0,0 0-37,0 0-25,0 0-2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26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 87,'2'18'54,"0"8"1,-1 4-3,4 6-45,5 4-7,4 0 0,8-2 0,6-2 0,6-13 0,8-10 0,4-7 0,3-9 0,1-10 0,-1-9 0,-1-9 0,-1-9 0,-3-4 0,-5 2 0,-6 1 0,-10 2 0,-7 13 0,-11 17 0,-8 21 0,-10 19 0,-10 21 0,-8 21 0,-5 15 0,0 17 0,1 4 0,5 0 0,8-5-55,8-9-6,8-14-2</inkml:trace>
  <inkml:trace contextRef="#ctx0" brushRef="#br0" timeOffset="500">958 220 87,'0'-12'54,"-10"3"0,-3 9-2,-6 6-44,-4 6-8,6 12 0,1 10 0,5 10 0,3 7 0,3 1 0,4 2 0,1 0 0,4-7-26,0-9-29,-2-12-1,-1-7 2</inkml:trace>
  <inkml:trace contextRef="#ctx0" brushRef="#br0" timeOffset="703">702 472 112,'1'10'60,"5"-3"-5,7 4-27,12-6-28,12-5-16,9-3-34,7-11-3,8-6-1</inkml:trace>
  <inkml:trace contextRef="#ctx0" brushRef="#br0" timeOffset="1203">1194 359 35,'2'-9'47,"4"0"3,9 8-5,4 5-25,2-1-6,2-3-3,1 0-3,0 3-3,-2 3-4,-6 3 2,-5-1 0,-7 0-1,-8 3 3,-5 4 1,-7 3-6,-3 5 0,-3 3 0,0 2 0,1-2 0,4 3 0,6-5 0,8-2 0,9-7 0,8-8-5,7-7-48,9-6-3,4-13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28.4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94,'14'2'55,"2"-1"-1,5-1-2,5 2-52,7 2-22,4-1-26,0-3 1,1 3-3,-5-2-4</inkml:trace>
  <inkml:trace contextRef="#ctx0" brushRef="#br0" timeOffset="157">34 167 88,'-4'17'53,"9"4"4,14 0-10,4-8-65,12-9-33,11-1-1,5-13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28.8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 89 98,'0'21'55,"-1"10"5,1 15-18,4 10-42,6-1 0,8 1 0,7-7 0,7-4 0,8-12 0,7-19 0,8-23 0,3-14 0,-2-13 0,0-13 0,-2-8 0,-5-10 0,-5 2 0,-6 6 0,-7 11 0,-7 9 0,-8 9 0,-6 17 0,-9 21 0,-8 19 0,-15 19 0,-8 17 0,-11 16 0,-8 18 0,-8 15 0,-3 6 0,1 2 0,3-6 0,11-4 0,7-16-44,11-17-18,14-19 3</inkml:trace>
  <inkml:trace contextRef="#ctx0" brushRef="#br0" timeOffset="860">738 530 60,'0'0'49,"1"14"1,-1 11 0,-6 4-26,-1 3-13,3 4-6,2-1-4,2-2-9,6-6-33,7-6-9,0-17 1,6-8-3</inkml:trace>
  <inkml:trace contextRef="#ctx0" brushRef="#br0" timeOffset="1031">907 330 81,'-11'-19'43,"-7"0"-18,-1 5-22,4 16-37,3 3-14,7 5-1</inkml:trace>
  <inkml:trace contextRef="#ctx0" brushRef="#br0" timeOffset="1188">977 545 103,'11'17'51,"4"-8"3,4-10-7,4-6-47,3-2 0,3 2 0,0 2 0,-4 2 0,-6 2 0,-7 3 0,-6 8 0,-9 9 0,-7 3 0,-6 3 0,-5 1 0,0 2 0,1 2 0,3 2 0,6-5 0,7-6 0,11-4 0,8-8 0,12-7-43,10-4-13,7-11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33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0 218 106,'12'4'55,"3"2"3,3 1-22,5 0-36,6-6 0,6-6-29,1-4-24,3-4-2,-4-4-3</inkml:trace>
  <inkml:trace contextRef="#ctx0" brushRef="#br0" timeOffset="203">96 333 133,'1'25'56,"8"-7"-3,4-6-40,10-10-46,9-3-21,6-11 2,7-3-4</inkml:trace>
  <inkml:trace contextRef="#ctx0" brushRef="#br0" timeOffset="922">638 70 51,'-9'-11'49,"0"1"-2,9 10 0,-10 3-23,7 11-7,4 8-4,4 11-6,4 3-7,5 4 0,-1-1 0,5 1 0,4-4 0,3-5 0,1-12 0,3-8 0,2-14 0,4-10 0,3-10 0,-2-8 0,1-7 0,-1-6 0,-2 2 0,-3-2 0,-7 5 0,-3 6 0,-7 6 0,-5 8 0,-7 10 0,2 1 0,-14 26 0,-3 10 0,-1 12 0,-4 13 0,-3 10 0,-3 11 0,-2 9 0,0 4 0,1 1 0,0-4 0,6-3 0,5-9-17,8-13-41,12-16-1,6-17 1</inkml:trace>
  <inkml:trace contextRef="#ctx0" brushRef="#br0" timeOffset="1390">1428 449 60,'0'0'49,"-8"8"2,-2 4 1,0 3-20,1 9-21,1 3-11,3 0-10,3 1-32,8 2-8,3-8 0,7-11-3</inkml:trace>
  <inkml:trace contextRef="#ctx0" brushRef="#br0" timeOffset="1562">1635 254 122,'-24'-20'54,"-5"13"-15,-3 5-31,-6 4-54,10 2-7,6-3-2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30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165 0 115,'11'23'56,"-9"9"0,-5 11-28,-6 11-28,-1 9-10,0 0-38,-1-5-10,0-6 4,1-13-1</inkml:trace>
  <inkml:trace contextRef="#ctx0" brushRef="#br0" timeOffset="141">0 291 85,'-2'-16'54,"14"7"1,8 5 0,14 3-49,12 3-6,12-1-27,9-2-25,4-4-4,6-3 2</inkml:trace>
  <inkml:trace contextRef="#ctx0" brushRef="#br0" timeOffset="375">696 110 59,'19'-20'49,"12"3"-2,6-2 5,4 1-38,4 8-5,-2 4-1,-1 12-2,-8 13-2,-7 14 1,-10 14-3,-7 11-2,-9 9 0,-1 5 0,-2 5 0,3-4 0,3-8 0,5-11 0,7-16 0,6-15 0,5-21 0,4-20 0,2-20 0,1-11 0,1-8 0,-2-14 0,-4-6 0,-2 4 0,-5 7 0,-3 9 0,-2 12 0,-2 9 0,-2 9 0,3 14 0,1 11 0,3-1 0,7 3 0,3 1-49,1-3-9,-1 1-3</inkml:trace>
  <inkml:trace contextRef="#ctx0" brushRef="#br0" timeOffset="875">1579 518 79,'11'7'53,"-3"13"0,-7 5-1,-5 3-38,1 7-10,0-1-4,3 0-4,4-5-31,7-10-15,2-17-5,5-9 2</inkml:trace>
  <inkml:trace contextRef="#ctx0" brushRef="#br0" timeOffset="1016">1757 436 102,'-9'-23'49,"2"9"-20,-1 7-27,-6 2-42,5 2-8,0 1-3</inkml:trace>
  <inkml:trace contextRef="#ctx0" brushRef="#br0" timeOffset="1203">1830 576 72,'11'9'54,"2"-2"1,7 0-6,0-3-28,3-5-17,0-4-4,-1 0 0,-1 2 0,-7 4 0,-5 6 0,-8 3 0,-5 4 0,-5 7 0,-2 3 0,-3 2 0,3 2 0,1-4 0,5-6 0,8-3 0,-1 1-5,15-26-51,4-1-2,3-6-3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32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332 0 63,'0'0'52,"0"0"0,23 2 2,-1 0-29,-30 26-16,2 12-9,-5 14 0,0 15 0,-3 10 0,-2 13 0,-2 9 0,3 6 0,0-1 0,4-6 0,6-15 0,6-12 0,8-18 0,6-19 0,10-19 0,1-21 0,8-18-54,2-14-3,-4-10 0</inkml:trace>
  <inkml:trace contextRef="#ctx0" brushRef="#br0" timeOffset="266">58 583 130,'-32'7'59,"19"0"-3,0 2-46,41-11-10,13-5 0,14 0 0,10 0 0,10 1 0,3-3-40,-3 0-15,-4 3-2,-9 6 1</inkml:trace>
  <inkml:trace contextRef="#ctx0" brushRef="#br0" timeOffset="469">649 931 49,'12'9'48,"4"3"4,-2 1 1,0 1-30,1 3-6,-1-1-4,-2-1-13,-7-5 0,-2 5 0,-10 5 0,-6 1 0,-9-1 0,-1 2 0,-4-2 0,3 4 0,2-1 0,5-5 0,9-5 0,11 0 0,11-2 0,8-4 0,9-2 0,4-2 0,6-2-38,1-4-23,-2-5 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33.4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227 0 74,'2'19'50,"0"9"-1,-3 7-1,-4 8-41,0 8-10,3 4-15,2 4-26,-2-7 1,3-5-5,-4-14 0</inkml:trace>
  <inkml:trace contextRef="#ctx0" brushRef="#br0" timeOffset="172">0 352 91,'9'-1'50,"7"2"-3,13 4-11,9-1-68,6-9-13,11-2-5,4-7 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34.2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289 639 125,'13'-23'57,"-13"23"-1,0 0-39,7 41-17,-5 5 0,0 8 0,2 8 0,0 3 0,2 1-2,2 1-54,-1-8-2,2-7 0</inkml:trace>
  <inkml:trace contextRef="#ctx0" brushRef="#br0" timeOffset="218">0 1585 112,'19'-8'58,"10"-9"-1,10-14-29,8-10-28,13-5 0,14-3 0,7-3-2,3-2-50,0 5-5,-8 3 1</inkml:trace>
  <inkml:trace contextRef="#ctx0" brushRef="#br0" timeOffset="421">373 1571 93,'4'14'53,"9"-10"3,12-4-3,9-1-53,5-2 0,8 1 0,2-3 0,1 4 0,-4 7 0,-8 3 0,-11 6 0,-14 4 0,-13 2 0,-15 6 0,-14 4 0,-12 3 0,-11-1 0,-7 4 0,0 0 0,0 3 0,4-1 0,10-2 0,11-5 0,16-1 0,17-4 0,16-2 0,15-3 0,12-8 0,13-4 0,7-8-46,7-9-14,3-12-1</inkml:trace>
  <inkml:trace contextRef="#ctx0" brushRef="#br0" timeOffset="875">1300 1157 33,'54'-34'45,"-9"-5"4,-8 3 3,-11 4-26,-14 2-7,-8 6-1,-13 3-5,-7 6-13,-11 7 0,-7 13 0,-6 7 0,-3 13 0,-4 9 0,0 15 0,1 13 0,3 8 0,7 3 0,8-1 0,10-5 0,12-8 0,13-13 0,12-18 0,10-21 0,9-14 0,5-10 0,2-8 0,0-8 0,-3-9 0,-3-9 0,-3 2 0,-5 0 0,-5 2 0,-6-1 0,-4 8 0,-7 12 0,-6 16 0,-7 21 0,-5 15 0,-4 16 0,0 15 0,1 10 0,1 7 0,4-3 0,4-5 0,8-5 0,5-10-16,2-12-40,2-12-5,-1-13 2</inkml:trace>
  <inkml:trace contextRef="#ctx0" brushRef="#br0" timeOffset="1437">1677 1412 53,'12'1'46,"5"6"0,-2-6 1,-1-1-22,0 8-8,-6 3-3,-1 4-7,-8 0-7,-2 2 0,-8 1 0,-3 4 0,-3 2 0,0-5 0,-1-3 0,2 0 0,4-1 0,4-1 0,7-3 0,6-3 0,8 1 0,7-3 0,9 3 0,5-4 0,4-3-54,5-2-4,0-5 2</inkml:trace>
  <inkml:trace contextRef="#ctx0" brushRef="#br0" timeOffset="1890">2382 528 63,'0'0'51,"0"0"-2,23-6 6,1 0-28,-21 37-17,-2 8-10,-5 6 0,-4 9 0,-8 5 0,-3 8 0,-3 10 0,0 4 0,0 0 0,8 5 0,5 1 0,10-4 0,12-6 0,13-11 0,12-18 0,10-14 0,9-13 0,1-22 0,4-15 0,-7-13-25,-8-10-35,-11-7 0,-17-3 1</inkml:trace>
  <inkml:trace contextRef="#ctx0" brushRef="#br0" timeOffset="2187">2177 1050 135,'-35'0'59,"15"-2"2,-1 1-61,47-9 0,13-3 0,15-1 0,13 2 0,9-2 0,10 3 0,1 3-52,-3 4-7,-5 5 3</inkml:trace>
  <inkml:trace contextRef="#ctx0" brushRef="#br0" timeOffset="2437">2788 1424 48,'0'0'49,"0"0"-1,26 16 0,-1-1-28,-3-1-3,0-3-3,2 1-3,-24-12-11,0 0 0,22 24 0,0 2 0,-22-26 0,-17 25 0,0 1 0,-3 0 0,-2 0 0,1-4 0,1 2 0,20-24 0,-18 24 0,2-1 0,16-23 0,0 0 0,31 6 0,3-4 0,1-6 0,4-5-46,5-2-14,-1-5 2</inkml:trace>
  <inkml:trace contextRef="#ctx0" brushRef="#br0" timeOffset="2890">3056 8 90,'41'-9'52,"-3"8"0,0 6-1,-2 12-41,-1 2-10,1 4 0,-3-2 0,2 1 0,-35-22 0,19 47 0,-11-7 0,-8-6 0,-9 0 0,-4 2 0,-1-1 0,2 0 0,0 2 0,12-37 0,23 32 0,0 1 0,29-20 0,10-4-7,11-6-50,5-4-3,-1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38.8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457 92 56,'12'-30'50,"-12"6"-3,-17 6-12,-16 9-10,-14 9-5,-12 7-8,-5 14-2,-3 9-10,5 9 0,6 9 0,16 6 0,17 3 0,23 3 0,22 0 0,19-3 0,14-5 0,8-6 0,5-7 0,-2-3 0,-7-4 0,-13-3 0,-20-1 0,-18 2 0,-21 5 0,-17 1 0,-16 1 0,-9-1 0,-7-4 0,-1-7-7,3-11-47,10-10-2,12-13-3</inkml:trace>
  <inkml:trace contextRef="#ctx0" brushRef="#br0" timeOffset="344">494 688 94,'35'20'55,"1"0"1,1-4-6,-1-5-50,7-7 0,3-8 0,2-7 0,-1-9 0,-4-7 0,-7-5 0,-8-2 0,-11 4 0,-14 4 0,-13 6 0,-10 10 0,-11 13 0,-6 19 0,-2 14 0,2 10 0,4 6 0,11 6 0,13 1 0,13-11 0,19-11-13,15-18-42,10-15-5,10-10 5</inkml:trace>
  <inkml:trace contextRef="#ctx0" brushRef="#br0" timeOffset="781">1274 0 88,'24'3'54,"-6"21"3,-8 19-1,-4 17-56,-3 18 0,-3 14 0,-2 6 0,-2 4 0,-2-2-6,-1-8-46,1-8-4,-2-16 0,-1-15-1</inkml:trace>
  <inkml:trace contextRef="#ctx0" brushRef="#br0" timeOffset="953">1101 696 119,'6'-36'56,"14"6"0,14 8-32,11 5-24,10 3 0,12-1-30,4-2-22,1 1-6,-3-3 2</inkml:trace>
  <inkml:trace contextRef="#ctx0" brushRef="#br0" timeOffset="1500">2727 361 65,'11'-7'49,"1"-1"0,4-1-13,7 4-14,3 2-5,5 6-4,2 0-9,2 5-4,-3 1 0,-1 5 0,-6 10 0,-6 5 0,-7 7 0,-4 11 0,-4 5 0,-1 3 0,0 4 0,3-3 0,4-11 0,6-7 0,5-11 0,7-22 0,4-14 0,2-17 0,0-16 0,-2-7 0,-6-9 0,-6-8 0,-8-5 0,-5 6 0,-7 8 0,-1 9 0,-3 8 0,1 10 0,6 11 0,6 12 0,8 10 0,7 2-8,7 1-46,8-1-3,5 3-4</inkml:trace>
  <inkml:trace contextRef="#ctx0" brushRef="#br0" timeOffset="2094">3598 764 58,'5'-8'49,"-1"-1"-3,-6-2 2,-5 1-31,0 0-5,-1 7-1,0 11-1,-2 4-6,1 8-4,-1 3 0,3 9 0,1 9 0,0 6 0,1 1 0,0-4 0,-1-2-42,2 0-9,-3-6-3,-1-7 0</inkml:trace>
  <inkml:trace contextRef="#ctx0" brushRef="#br0" timeOffset="2328">3404 959 103,'1'-10'53,"14"10"0,4 0-7,5-2-46,7-2 0,5 0 0,8 2-28,2 0-25,4-3-3,-1 1 2</inkml:trace>
  <inkml:trace contextRef="#ctx0" brushRef="#br0" timeOffset="2578">3969 905 135,'11'16'57,"-3"8"-1,-5 11-49,-4 1-7,-1 1 0,0 5 0,1-2-32,0-5-24,1-3 0,2-12 1</inkml:trace>
  <inkml:trace contextRef="#ctx0" brushRef="#br0" timeOffset="13578">2475 140 63,'-5'-20'45,"-5"5"-3,-15 1-12,-12 6-17,-9 8-3,-16 6-4,-8 12 0,-9 11-3,-3 9 2,2 5 0,7 9 0,12 3-2,14 5-1,18 4 1,17-3-2,15 0 3,18 2 3,13-2-5,9-1-2,4-7 0,2-4 0,-3-7 0,-6-3 0,-8-8 0,-10-8 0,-11-4 0,-10-6 0,-11-2 0,-9-2 0,-7-2 0,-5-1 0,-1 0 0,-2 0 0,3 0 0,3-3 0,6 0 0,6 3 0,7 0 0,7 3 0,4 1 0,3 5 0,-1 9 0,1 10 0,-4 9 0,-1 7 0,-5 10 0,-1 9 0,-4 5 0,-3 5 0,-4 1 0,-5 0 0,-4 3 0,-3 3 0,-3 2 0,2-1 0,4 2 0,13 2 0,15 0 0,21-2 0,21-9 0,22-9 0,20-8 0,11-15 0,10-17-49,1-15-12,-5-17-3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41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5 305 139,'-5'-9'57,"1"0"-2,25 10-51,8-1-4,10-2 0,9 0 0,7 2-30,0-2-27,0-1 3,-8-6-3</inkml:trace>
  <inkml:trace contextRef="#ctx0" brushRef="#br0" timeOffset="172">133 408 127,'-20'32'58,"15"-8"-3,13-12-40,14-5-15,16-6-43,12-6-12,14-4 2,3-7-5</inkml:trace>
  <inkml:trace contextRef="#ctx0" brushRef="#br0" timeOffset="1437">778 72 62,'2'-7'52,"-2"7"-6,9-14 3,7-2-19,10 2-22,8 3-4,6 5 0,3 6-4,3 4 0,-3 4 0,-4 13 0,-9 10 0,-9 10 0,-10 5 0,-5 10 0,-6 4 0,-3 6 0,-1 1 0,4-4 0,4-10 0,6-5 0,6-11 0,8-12 0,5-16 0,6-16 0,3-13 0,1-9 0,-1-7 0,-5-12 0,-4-8 0,-5-5 0,-8 0 0,-10-2 0,-5 4 0,-5 3 0,-4 6 0,-1 12 0,1 13 0,6 12 0,1 0 0,17 20 0,8 5 0,11 1 0,13-2 0,9-7 0,13-8-18,11-5-39,4-8-3,3-4-3</inkml:trace>
  <inkml:trace contextRef="#ctx0" brushRef="#br0" timeOffset="2531">1738 496 44,'0'0'46,"-7"7"0,-3 3 0,3 5-17,2 9-19,-1 4-2,5 7-1,2 4-5,5-3-6,5-4-17,8-5-26,1-9 0,7-11-2,-2-14 1</inkml:trace>
  <inkml:trace contextRef="#ctx0" brushRef="#br0" timeOffset="2703">1922 498 80,'-13'-21'53,"-4"1"-6,3 6-7,1 7-62,1-1-19,-1 1-7,13 7-1</inkml:trace>
  <inkml:trace contextRef="#ctx0" brushRef="#br0" timeOffset="2922">2109 545 76,'11'5'44,"3"-2"2,-1-1-14,-1-2-18,1 7-2,-1 4-3,-3 2-4,-6 1 3,-3 4 1,-8 5-9,-3 5 0,-5 0 0,-2-3 0,-1-3 0,3 2 0,1-1 0,5-1 0,6-6 0,7-3 0,8-1 0,7-4 0,9 0 0,3-5-17,5-5-38,3-1-1,0-3-2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53.4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3809 20 31,'2'-8'48,"0"0"0,-2 8-8,0 0-16,-12-4-4,-4 4-4,-4 5-6,-8 5-4,-11 6-3,-12 4 0,-15 6-3,-18 5 2,-17 8 2,-15 6-4,-15 4 0,-16 4 0,-11 5 0,-12 7 0,-10 2 0,-9 5 0,-6 4 0,-6 3 0,-5 13 0,-4 13 0,-2 12 0,4 11 0,8 13 0,11 9 0,18 5 0,18 1 0,27-8 0,24-13 0,28-11 0,30-16 0,25-21 0,26-23-24,22-17-34,14-23 0,14-17-3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46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1554 54 42,'-38'9'45,"6"1"-1,3-4 0,10-4-23,10 4-8,1 1-8,32-2-2,12 2-1,18-2 0,19-4 1,20-2 0,21-5-2,19-5 1,18-1 0,16 1 2,15 3-1,13 2 1,5 5-1,7 7 3,-2 3-3,2 8-3,-6 3 0,-8 5 0,-12 3 0,-11 2 0,-14 6 0,-17 4 0,-23 6 0,-21 6 0,-23 7 0,-25 6 0,-27 10 0,-24 13 0,-24 8 0,-17 11 0,-10 10 0,-8 12 0,-2 9 0,2 11 0,7 6 0,8 5 0,8 2 0,8 3 0,3 1 0,0-1 0,1-1 0,-5-2 0,-5-2 0,-4-5 0,-5-5 0,-4-15 0,6-12-7,4-16-49,5-21-4,10-18 0</inkml:trace>
  <inkml:trace contextRef="#ctx0" brushRef="#br0" timeOffset="922">1921 0 46,'9'10'43,"-1"1"0,-8-11 2,-4 10-29,1 0-9,-10-10-2,-1-2 0,-2-1 1,-4 0-1,-2-2 2,-5 0-2,-2 1 1,-5 4-1,-2 6 0,-5 5 1,-4 6-6,-4 5 0,-1 4 0,-1 5 0,2 4 0,4-4 0,7-3 0,7-4 0,10 1 0,8-6 0,11-3 0,8-3 0,9-2 0,8-1 0,9 7 0,7 1 0,7 2 0,3 3 0,6 4 0,5 3 0,1 2 0,7-3 0,2-2-16,-1-6-41,-1-6-4,-3-8 2</inkml:trace>
  <inkml:trace contextRef="#ctx0" brushRef="#br0" timeOffset="1765">1903 3920 12,'21'3'44,"0"1"3,-4-3 1,-2 1-15,-1 0-9,-2-2-5,3 2-5,-3-1 0,5 2-14,-1-1 0,3 1 0,1 0 0,6-2 0,2-2 0,5 0 0,5-3 0,6 0 0,5 0 0,4 1 0,5 0 0,4 7 0,5 2 0,3 4 0,3 0 0,2 3 0,0 2 0,4 0 0,-1-1 0,0 1 0,-7-3 0,-5-3 0,-4-1 0,-12-4 0,-5-3-10,-11-4-52,0 1 0</inkml:trace>
  <inkml:trace contextRef="#ctx0" brushRef="#br0" timeOffset="2672">2319 3712 45,'17'-4'49,"-6"-5"-1,-3 1-5,1 0-15,-19 5-8,-5 3-8,-8 4-4,-9 6-6,-10 4-2,-8 5 0,-5 5 0,-5 1 0,1 2 0,4 2 0,6-1 0,10-1 0,11-3 0,13 2 0,13-1 0,14 1 0,11 3 0,11 4 0,9 0 0,4 2 0,4 1 0,0-3 0,1-2-16,0-5-42,-3-3-5,0-4 3</inkml:trace>
  <inkml:trace contextRef="#ctx0" brushRef="#br0" timeOffset="3922">1836 4988 66,'-14'-17'52,"0"3"1,5 5-3,0 1-20,5 20-26,4 10-4,0 7 0,1 8 0,-3 6 0,-1 5 0,-6 3 0,-2 1 0,-4-1 0,1-6 0,-2-9 0,1-10 0,4-14 0,1 1 0,11-43 0,5-16 0,6-14 0,7-8 0,6-7 0,7-1 0,9 3 0,7 10 0,6 14 0,9 19 0,2 14 0,0 12 0,-2 10 0,-7 6 0,-11 9 0,-11 2 0,-17 1 0,-18 0 0,-18-1 0,-15-2 0,-13-1 0,-9-6 0,-5-3 0,-3-3 0,8-4 0,9-7-37,11-8-23,17-6 2</inkml:trace>
  <inkml:trace contextRef="#ctx0" brushRef="#br0" timeOffset="4547">2618 4494 121,'10'-2'55,"1"1"-1,-16 19-29,-3 11-25,-8 11 0,-1 11 0,-5 10 0,-2 10 0,1 6 0,-2-4 0,5-5-38,8-7-18,5-12 2,8-13 0</inkml:trace>
  <inkml:trace contextRef="#ctx0" brushRef="#br0" timeOffset="4765">2787 4909 101,'-3'21'53,"0"9"2,-6 6-9,-4 6-46,3 2 0,4 1 0,7-4 0,6-10 0,9-8 0,7-11 0,7-14 0,8-13 0,5-10 0,0-8 0,2-8 0,-2-1 0,-4-3 0,-7 3 0,-7 8 0,-9 11 0,0 1 0,-16 22 0,0 0 0,-33 36 0,3-1 0,6 7 0,2-3-19,9-4-34,12-2-2,9-8-1</inkml:trace>
  <inkml:trace contextRef="#ctx0" brushRef="#br0" timeOffset="5109">3515 5117 33,'11'-25'37,"0"-1"3,-11 26-2,-11-29-29,1 0-3,10 29-4,-34-4-1,2 6 1,3 9 3,1 7 1,5 7 0,5 1 1,5 1-2,6-2 1,5-1 0,7-2-2,-1 0 0,-4-22-1,26 12-1,-1-9 1,-1-6 0,2-7 1,2-9 1,0-7 0,1-2 1,-2-5-1,0 2-3,-4 0-2,-1 8 0,0-1 0,-22 24 0,0 0 0,7 31 0,-12 7 0,-6 10 0,-8 11 0,-7 12 0,-6 2 0,-7 6 0,-6 0 0,-5-5 0,-3-2 0,-2-9 0,1-10 0,1-12 0,0-13-57,5-15-4,0-14-1</inkml:trace>
  <inkml:trace contextRef="#ctx0" brushRef="#br0" timeOffset="6156">327 5591 69,'13'-25'51,"1"10"1,-1 8 3,-4 11-32,2 16-18,-7 16-5,-2 15 0,-5 11 0,-2 13 0,-4 4 0,-4 0 0,-3-1 0,-4-4-22,-3-12-32,0-10-3,-2-9-1</inkml:trace>
  <inkml:trace contextRef="#ctx0" brushRef="#br0" timeOffset="6375">0 5923 75,'0'0'53,"0"0"-3,40 21-1,3-13-37,11-10-7,8-10-6,6-11-6,5-10-4,0-11-3,1-7-2,-4-9-2,-7 1 1,-8 0 3,-8 4 4,-10 5 7,-10 8 6,-10 12 5,-12 15 4,1 0 2,-21 43 0,-1 12 1,-7 10-1,0 13 0,-4 8-2,1 6-3,0-2-2,4 0-7,1-10 0,6-11 0,7-14 0,10-16 0,-1 1 0,28-42 0,10-11 0,9-12 0,8-3 0,3 2 0,1 2 0,-3 9 0,-8 12 0,-10 13 0,-13 17 0,-12 16 0,-9 11 0,-7 8 0,-6 7 0,-2 2 0,0 2 0,3-3 0,7-11 0,9-13 0,0 0 0,20-33 0,6-10 0,8-14 0,6-16 0,4-12 0,1-7 0,-5 1 0,-4 0 0,-11 4 0,-9 11 0,-15 14 0,-13 20 0,0 2 0,-24 41 0,-4 13 0,0 8 0,4 12 0,6 0 0,9-6 0,14-8 0,10-11 0,16-10-34,13-14-26,12-11 3,11-11-3</inkml:trace>
  <inkml:trace contextRef="#ctx0" brushRef="#br0" timeOffset="7390">1340 6058 36,'0'0'42,"0"0"6,0 0 2,0 0-25,0 0-10,0 0-4,0 0-2,23-10 3,4 4-5,3-4-7,3-3 0,0-8 0,3-5 0,-1-3 0,-1-4 0,-7-2 0,-4-1 0,-9 2 0,-8 4 0,-13 9 0,-11 6 0,-11 6 0,-9 9 0,-5 9 0,-6 10 0,2 10 0,3 5-7,10 3-44,16 2-4,15-3 1,20-4-2</inkml:trace>
  <inkml:trace contextRef="#ctx0" brushRef="#br0" timeOffset="7828">1999 5879 55,'27'-14'49,"-27"14"-1,0 0-7,0 0-19,0 0-3,-27-2-4,0 13-9,-2 9-6,2 8 0,4 0 0,8 6 0,9 1 0,13 2 0,11-5 0,8-2 0,5-9 0,2-4 0,-5 2 0,-6-4 0,0 1 0,-22-16 0,0 0 0,-40 24 0,-2-1 0,-7-3 0,5-3-15,0-3-40,5-4-8,10-6 4</inkml:trace>
  <inkml:trace contextRef="#ctx0" brushRef="#br0" timeOffset="8125">2168 6124 63,'66'-4'54,"-8"3"2,-8 6-3,-5 0-24,-9-10-29,-5 0 0,-5-7 0,0 1 0,-26 11 0,14-28 0,-7-4 0,-9 4 0,-8 3 0,0 1 0,-17 16 0,-2 9 0,0 11 0,3 11 0,8 11 0,9 10 0,14 6 0,14-3 0,16-2 0,10-7 0,12-10-22,6-7-35,-3-14-5,-6-5-1</inkml:trace>
  <inkml:trace contextRef="#ctx0" brushRef="#br0" timeOffset="8562">250 6676 77,'-11'32'53,"9"1"5,0 6-7,6 0-35,-1 0-29,2 1-38,1 1-4,-2-8 2,-1 0 3</inkml:trace>
  <inkml:trace contextRef="#ctx0" brushRef="#br0" timeOffset="8718">447 6553 82,'7'-44'50,"-7"1"-4,-1 9-9,-3 8-58,2 0-25,2 26-2,0 0-1,3 27 2</inkml:trace>
  <inkml:trace contextRef="#ctx0" brushRef="#br0" timeOffset="8859">543 6884 112,'-7'34'60,"3"-13"0,-1 2-37,5-23-23,15-27 0,7-4 0,11 3 0,6-3 0,6 2 0,2 11 0,0 9 0,-1 13 0,-5 15 0,-1 8 0,-7 0 0,1 9 0,-2-1-18,3 2-13,-3-7-17,2-10-7,1-2 0,-4-10 11</inkml:trace>
  <inkml:trace contextRef="#ctx0" brushRef="#br0" timeOffset="9156">1179 6478 101,'20'-31'58,"2"40"3,2 1-26,-3 23-35,-4 3 0,-2 9 0,-1 8 0,-3 13 0,1 5 0,-4-5-20,-3-11-35,-3-3-7,-3-13 0</inkml:trace>
  <inkml:trace contextRef="#ctx0" brushRef="#br0" timeOffset="9343">1153 6705 128,'0'0'57,"0"0"1,22-11-46,5 3-12,14 0 0,11 1 0,9-3 0,7 3-16,3 3-41,0-1-3,-4-2 1</inkml:trace>
  <inkml:trace contextRef="#ctx0" brushRef="#br0" timeOffset="9500">1790 6834 75,'-16'50'59,"3"-4"-4,7-3 4,8-6-52,5-8-7,1 0 0,22-38 0,8-6 0,3-9 0,5-6 0,1-3 0,-1-6 0,-4-2 0,-9 5 0,-9 9 0,-1 1 0,-23 26 0,-28 13 0,-4 7 0,-6 5-10,-3 0-50,3 1-4,8-8 1</inkml:trace>
  <inkml:trace contextRef="#ctx0" brushRef="#br0" timeOffset="10875">2065 6792 58,'0'0'60,"0"0"-5,0 0-16,0 0-9,0 0-17,0 0-13,0 0 0,-28-16 0,1 12 0,0 11 0,-1 2 0,-2 5 0,-2 6 0,3-2-34,2 0-24,2-5-2</inkml:trace>
  <inkml:trace contextRef="#ctx0" brushRef="#br0" timeOffset="17047">3186 6518 113,'0'0'60,"0"0"-2,0 0-34,0 0-24,0 0 0,10 51 0,-9 6 0,-4 5 0,-2 1 0,4-3 0,2-7 0,4-7 0,1-9 0,0 0 0,-6-37-10,0 0-44,0 0-9,0 0 4</inkml:trace>
  <inkml:trace contextRef="#ctx0" brushRef="#br0" timeOffset="17625">2975 6908 72,'0'0'54,"0"0"1,0 0 2,0 0-40,0 0-17,0 0 0,52-16 0,4-12 0,7-5 0,5-2 0,3-8 0,0 10 0,-6 0-43,-12-2-15,-11 13 1,1-1-2</inkml:trace>
  <inkml:trace contextRef="#ctx0" brushRef="#br0" timeOffset="17937">2999 6636 87,'0'0'55,"0"0"2,0 0-1,0 0-56,0 0 0,0 0 0,34-4 0,1 14 0,0 12 0,7 10 0,0 10 0,5 2 0,8 0 0,2 3-49,1-7-12,-1-7-5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54.1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180 465 73,'7'33'48,"-7"6"-3,-2 6-8,-1 3-12,-3-3-5,0 2-13,-1-8-7,0-6 0,-3-12 0,3-11 0,-2-17 0,3-13 0,-2-17 0,0-21 0,-3-13 0,-4-11 0,1-8 0,-2-1 0,1 5 0,0 6 0,3 13 0,4 15 0,7 16 0,8 11 0,12 11 0,12 9 0,15 7 0,12 0 0,14 0 0,12 0 0,9-1 0,3-1 0,-1 1 0,-11-3 0,-13 0-49,-15 7-8,-23 3-1,-21 3 0</inkml:trace>
  <inkml:trace contextRef="#ctx0" brushRef="#br0" timeOffset="375">225 271 98,'-7'24'56,"14"-5"-1,14-4-9,12-8-46,6-7 0,5-3 0,5-7-29,3 1-24,-9-2-2,-4 0-2</inkml:trace>
  <inkml:trace contextRef="#ctx0" brushRef="#br0" timeOffset="578">620 568 60,'-1'42'47,"-5"-4"0,1-4-6,-1-1-24,-1-6-1,4-2-2,0-9-4,3-6-7,0-1-3,8-29 0,4-11 0,4-8 0,6-7 0,3-4 0,5-3 0,6 5 0,3 9 0,2 6 0,4 9 0,1 11 0,0 11 0,-1 8 0,-2 8-18,-4-2 2,-3 3 5,-7-1 6,-5 1 3,-8-2 5,-5-4 6,-5-1 0,-6 2 3,-3 6 0,-4 4-5,-1 8-7,-2 5 0,2 7 0,3 5 0,5 1 0,4-3 0,6-5 0,7-9 0,5-10 0,4-11 0,2-14 0,-1-11 0,-4-7 0,-4-10 0,-8-5 0,-11-3 0,-9-2 0,-8 3 0,-8 7 0,-3 13 0,-3 7 0,2 8-53,8 10-7,6 3-1</inkml:trace>
  <inkml:trace contextRef="#ctx0" brushRef="#br0" timeOffset="1110">1504 590 72,'9'13'54,"-1"4"-1,-5 1 1,-5 1-32,1 9-22,-2 2 0,2 3 0,0-1 0,0-2 0,-1-5 0,4-3 0,5-9 0,3-12 0,2-11 0,4-8 0,4-7 0,4-1 0,4-5 0,2-2 0,-1 2 0,-1 5 0,-2 10 0,-3 8 0,-4 7 0,-7 6 0,-4 11 0,-4 8 0,-4 6 0,-3 4 0,1 1 0,0-3 0,3-6 0,2-7 0,4-9 0,4-10 0,6-12 0,4-7 0,6-8 0,4-5 0,1 1 0,1 7 0,-3 8 0,-2 11 0,-4 13 0,-3 11 0,-3 11 0,-3 6 0,-2 4 0,2-3-57,2-9-3,6-8-2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55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318 130 33,'30'-26'41,"-16"0"6,-12 7-15,-15 10-3,-15 7-4,-8 13-2,-12 5-6,-1 7-9,-3 3-8,9 8 0,8 3 0,15 7 0,16 2 0,15 0 0,15 2 0,13 3 0,9-4 0,3 0 0,-3-4 0,-5-4 0,-10-4 0,-16-2 0,-15-1 0,-18-3 0,-15-2 0,-13-3 0,-7-3 0,-6-8 0,5-8-3,6-7-51,9-8-6,17-9 1</inkml:trace>
  <inkml:trace contextRef="#ctx0" brushRef="#br0" timeOffset="313">484 631 92,'49'11'56,"-2"1"-1,-4-3-3,-4-12-52,2-4 0,-5-10 0,2-6 0,-5-1 0,-5-3 0,-8-2 0,-10 0 0,-10 6 0,-9 13 0,-12 10 0,-8 11 0,-6 11 0,1 11 0,3 7 0,10 6 0,11 2 0,12-6 0,18-4 0,12-9 0,11-9-54,12-8-5,8-10-1</inkml:trace>
  <inkml:trace contextRef="#ctx0" brushRef="#br0" timeOffset="750">1429 643 91,'15'-22'51,"-15"0"1,-9 0-18,-10 5-14,-8 4-13,-3 10-7,-3 7 0,1 11 0,0 7 0,6 7 0,4 7 0,9 3 0,7 2 0,10-6 0,9-8 0,11-10 0,9-10 0,8-14 0,5-9 0,1-8 0,-3-9 0,-3 1 0,-9 1 0,-9 3 0,-8 5 0,-7 10 0,-1 1 0,-12 28 0,-1 9 0,3 9 0,1 9 0,1 14 0,-3 11 0,1 9 0,-6 2 0,-4 2 0,-6 0 0,-8-5 0,-8-9 0,-4-13 0,-3-13 0,-4-20 0,4-15-2,5-20-57,5-19-3,7-10 2</inkml:trace>
  <inkml:trace contextRef="#ctx0" brushRef="#br0" timeOffset="1266">1683 572 8,'19'-12'44,"2"8"2,-3 8 2,-3 5-16,-2 5-6,-8 4-3,0 7-5,-10 3-8,-4 3-10,-5-2 0,-2-1 0,1-7 0,1-2 0,4-12 0,1 2 0,20-31 0,8-6 0,9-2 0,6-3 0,4 1 0,2 3 0,0 5 0,-3 13 0,-8 8 0,-7 13 0,-8 7 0,-6 8 0,-6 3 0,-3 2 0,-2-1 0,-4-4 0,1-3 0,3-7 0,1 0 0,13-26 0,6-6 0,5-8 0,7-4 0,5-4 0,1-2 0,1-1 0,-2 6 0,-6 10 0,-7 13 0,-7 13 0,-5 11 0,-4 12 0,-3 9 0,0 6 0,-1 2 0,2 0 0,3-6 0,3-6 0,2-11 0,5-10 0,4-10 0,4-8 0,5-9 0,4-10 0,1-6 0,1-5 0,-3-5 0,-2 2 0,-6-1 0,-10 3 0,-9 5 0,-10 9 0,-10 12 0,-9 13 0,-5 14 0,-3 12 0,1 9 0,4 11 0,7 6 0,9 1 0,12-5 0,12-13 0,14-9 0,7-13 0,10-9 0,2-17 0,4-9-3,-4-10-10,-2-2-2,-6-6 5,-4 0 2,-7-1 3,-3 3 5,-6 5 4,-5 5 3,-3 8 2,-4 7 1,-1 2 1,-7 25-1,-1 8-7,-5 2-3,-1 9 0,-2 0 0,0 3 0,-1-3 0,4-7 0,4-8 0,8-11 0,4-11 0,9-11 0,5-9 0,7-10 0,6-8 0,3 1 0,0 2 0,-2 12 0,-6 11 0,-6 12 0,-6 14 0,-6 14 0,-2 11 0,-2 3 0,3-3-49,6-6-9,9-10-2</inkml:trace>
  <inkml:trace contextRef="#ctx0" brushRef="#br0" timeOffset="2391">3611 0 79,'23'20'57,"-6"15"1,-7 16-1,-7 17-53,-8 13-4,-5 17 0,-7 8 0,-3 0 0,-4-1 0,0-9 0,2-10-16,5-14-41,4-20-1,4-20-1</inkml:trace>
  <inkml:trace contextRef="#ctx0" brushRef="#br0" timeOffset="2594">3389 501 116,'17'-5'57,"12"4"0,10 2-32,7-3-25,14-1 0,10-3 0,9-8-27,3-4-28,2 1-2,-2-5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35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203 0 75,'0'0'52,"-3"9"0,-4 1-1,-1 6-26,0 9-25,1 4 0,-1 5-26,-2-2-23,3 2-2,-2-6-1,4-3 1</inkml:trace>
  <inkml:trace contextRef="#ctx0" brushRef="#br0" timeOffset="172">19 139 117,'-10'0'57,"0"0"1,15 15-35,6-4-23,10-3 0,12-6 0,13-5-9,11-5-44,4-6-4,5-10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58.8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105 0 89,'5'16'55,"-7"9"3,-5 7-5,-2 9-53,-3 8 0,1 13 0,-3 11 0,1 6 0,1 3 0,0-2 0,3-4-13,3-6-45,3-10-1,5-11 0</inkml:trace>
  <inkml:trace contextRef="#ctx0" brushRef="#br0" timeOffset="359">534 553 139,'10'-1'58,"-10"1"0,0 0-58,0 0 0,0 0-48,0 0-11,2 8 2</inkml:trace>
  <inkml:trace contextRef="#ctx0" brushRef="#br0" timeOffset="484">608 854 150,'-11'27'57,"-3"-8"-9,3-4-48,0-6-29,0-8-29,2-1-3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00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66 41,'0'0'46,"0"0"0,0 0 3,0 0-24,17-1-9,6 1-6,8 2-4,6-1 1,5 2-2,4 3-1,-1 1-4,-4 0 0,-6-1 0,-8 0 0,-4 1 0,-7-1 0,-4 1 0,-3-1 0,-4 3 0,-3 5 0,-3 5 0,-2 5 0,-4 5 0,-2 2 0,0 1 0,0 3 0,2-1 0,-1-6 0,1 0 0,5-2 0,2-4 0,0 1 0,0 1 0,0 0 0,1 3 0,2 1 0,3-1 0,3-7 0,4-7 0,5-7 0,5-11 0,5-9 0,2-7 0,2-10 0,-2-8 0,-1-3 0,-4-2 0,-2-2 0,-4 0 0,-4-2 0,-2 2 0,-5 1 0,-2 2 0,-4 4 0,-1 6 0,-1 6 0,-1 8 0,1 6 0,0 0 0,0 13 0,17 5 0,3 0 0,6-3 0,7-2 0,5-5 0,7-1 0,3-3-46,-1-6-11,-2 0-1</inkml:trace>
  <inkml:trace contextRef="#ctx0" brushRef="#br0" timeOffset="688">954 476 54,'7'-15'53,"-5"-2"-1,-2 2 1,-3 0-25,-5-1-13,0 5-15,-3 6 0,0 9 0,-1 9 0,0 9 0,-1 6 0,3 8 0,0 8 0,0 5 0,2 0 0,1-6 0,2-4-40,3-5-15,0-11 1,3-10-1</inkml:trace>
  <inkml:trace contextRef="#ctx0" brushRef="#br0" timeOffset="922">734 584 60,'-9'-12'51,"5"2"0,1 1-1,19 8-25,4-3-44,8 1-27,3-2-2,7 0-2,2-4 0</inkml:trace>
  <inkml:trace contextRef="#ctx0" brushRef="#br0" timeOffset="1063">1280 599 133,'9'38'60,"-5"0"-2,-4 6-54,-3-1-4,-1-3 0,1-7-11,3-7-47,1-10-2,2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01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0 876 73,'7'12'51,"5"-4"-1,10-4-4,9-2-33,5-1-8,5-1-16,2-5-31,5-1-7,-6-4 0,-3-3-2</inkml:trace>
  <inkml:trace contextRef="#ctx0" brushRef="#br0" timeOffset="188">108 968 109,'-19'33'59,"12"-3"0,14-7-31,12-7-28,15-9-19,14-6-30,5-11-6,7-4-1</inkml:trace>
  <inkml:trace contextRef="#ctx0" brushRef="#br0" timeOffset="688">954 919 55,'-9'-19'47,"6"3"0,6-2 1,7-2-27,10 2-8,8 0-5,5 4 0,2 2-2,-1 6-4,-4 5-2,-4 10 0,-8 12 0,-9 8 0,-7 10 0,-4 12 0,-3 6 0,2 7 0,3-1 0,1-5 0,5-9 0,6-6 0,6-13 0,6-17 0,5-19 0,4-14 0,1-15 0,2-12 0,0-11 0,-5-9 0,-2-5 0,-6 4 0,-5 7 0,-5 8 0,-5 9 0,-1 11 0,1 13 0,2 10 0,2 10 0,4 6 0,5 0 0,7-1 0,6 2 0,2-4 0,2-2-28,1-1-31,-2-1 0,-3 3-2</inkml:trace>
  <inkml:trace contextRef="#ctx0" brushRef="#br0" timeOffset="1188">1800 1249 55,'-9'16'49,"-2"0"0,4 6 1,3 3-29,2 3-7,6 1-6,6 0-2,6-1-7,6-3-18,5-6-25,2-13-5,5-6-2,0-14-2</inkml:trace>
  <inkml:trace contextRef="#ctx0" brushRef="#br0" timeOffset="1344">2044 1232 105,'-15'-33'58,"-8"3"0,-1 3-24,0 7-34,2 8 0,4 3-2,8 3-48,0 1-7,10 5-1</inkml:trace>
  <inkml:trace contextRef="#ctx0" brushRef="#br0" timeOffset="1563">2170 1269 103,'5'26'57,"0"-1"1,2 1-21,0 1-37,-3-1 0,0-2 0,-2 1-13,-1 0-41,-4-4-4,0-1 0</inkml:trace>
  <inkml:trace contextRef="#ctx0" brushRef="#br0" timeOffset="2454">3015 807 99,'0'0'49,"0"18"5,-4 3-1,0 7-53,1 8 0,1 4-12,1 5-35,0 0-7,1-1 3,-2-6-4</inkml:trace>
  <inkml:trace contextRef="#ctx0" brushRef="#br0" timeOffset="2625">2794 1008 109,'-31'-13'53,"6"7"3,5 2-19,9 0-37,1 2 0,41 4 0,9-2 0,11 0 0,10-5-13,8-8-40,9-4-3,2-3-2</inkml:trace>
  <inkml:trace contextRef="#ctx0" brushRef="#br0" timeOffset="3094">3978 901 75,'7'-11'49,"0"-4"5,-4-6-3,-2-5-35,0-1-6,-1-3-10,-1-2 0,-7 0 0,-3 5 0,-7 7 0,-6 7 0,-9 9 0,-2 10 0,-5 14 0,-2 13 0,3 13 0,3 11 0,3 8 0,6 5 0,10 0 0,8-2 0,9-13 0,7-8 0,9-19 0,7-16 0,8-19 0,4-17 0,4-13 0,1-7 0,1-4 0,-3-4 0,-6 3 0,-3 6 0,-7 12 0,-5 13 0,-6 12 0,0 1 0,-11 29 0,0 8 0,0 11 0,-1 6 0,3 2 0,1 0 0,3-2 0,3-6-48,2-11-10,6-9 1,2-14 1</inkml:trace>
  <inkml:trace contextRef="#ctx0" brushRef="#br0" timeOffset="3516">4284 1228 67,'12'11'54,"-3"8"1,-7 3-1,-2 2-29,-2-2-38,-2-2-32,6-2-7,1-9 0,6-5-3</inkml:trace>
  <inkml:trace contextRef="#ctx0" brushRef="#br0" timeOffset="3829">4987 208 71,'17'11'54,"-8"11"0,-6 16 0,-11 12-32,-8 9-22,-1 13 0,-3 7 0,0 10 0,-1 2 0,2 2 0,1-3 0,6-6 0,3-7 0,6-11 0,6-15 0,6-20 0,10-14 0,5-16-21,8-16-33,3-12-4,1-12 1</inkml:trace>
  <inkml:trace contextRef="#ctx0" brushRef="#br0" timeOffset="4079">4752 783 87,'-49'5'52,"14"5"5,14 0-2,1-1-51,45-4-4,13-4 0,11-2-8,13-6-41,12-2-4,3-5-3</inkml:trace>
  <inkml:trace contextRef="#ctx0" brushRef="#br0" timeOffset="5125">5336 1138 116,'3'15'59,"-2"10"0,-3 7-38,-4 5-21,4 9 0,2 3 0,2 0 0,5-6 0,4-8-49,3-18-11,1-14 0</inkml:trace>
  <inkml:trace contextRef="#ctx0" brushRef="#br0" timeOffset="5875">707 1684 15,'-20'-7'42,"3"-4"4,13-2-1,9-5-17,13-9-7,17-6-6,13-12-1,20-7-1,18-11-4,21-9-2,14-9-7,11-6 0,5-3 0,4 1 0,-5 4 0,-8 3 0,-15 8 0,-19 12 0,-19 10 0,-16 10 0,-17 8 0,-13 8 0,-15 8 0,-8 7 0,0 0 0,-17 13 0,-2 2 0,-4 3 0,-4 6 0,-7 2 0,-4 2 0,-4 2 0,-1 0 0,-1-2 0,4-1 0,1-4 0,5-6 0,7-6 0,8-5 0,5-5 0,7-4 0,4-4 0,4-1 0,3-1 0,1 2 0,2 3 0,3 3 0,2 5 0,2 7 0,6 8 0,0 6 0,2 6 0,1 4 0,-2 6 0,-2 5 0,-5-1 0,-4 1 0,-8-3 0,-4-2-32,-2-4-25,-4-9 0,2-3-2</inkml:trace>
  <inkml:trace contextRef="#ctx0" brushRef="#br0" timeOffset="6704">2643 26 36,'-9'-15'40,"-1"7"5,-5 5 0,-8 11-25,0 11-6,-3 10-1,3 9-2,1 8-2,5 8 0,5-1-1,8-1-3,8-9-5,8-9 0,6-10 0,6-12 0,5-13 0,4-10 0,0-12 0,-1-8 0,-4-8 0,-4-1 0,-6-6 0,-8 0 0,-8 4 0,-11 4 0,-10 14-19,-9 13-35,-8 11-5,-4 11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10.9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92 39,'0'0'46,"3"-9"-1,11 1 4,8-2-29,13-3-8,8 1 0,6 1-2,4 3-4,0 5 0,1 4-3,-7 3 0,-6 6 1,-13 6-4,-8 7 0,-9 5 0,-9 7 0,-7 9 0,-7 10 0,-2 8 0,2 9 0,2 4 0,4 0 0,8-4 0,11-7 0,7-13 0,10-16 0,8-19 0,4-19 0,5-19 0,1-17 0,-2-13 0,-5-9 0,-3-9 0,-9-5 0,-9-3 0,-9 3 0,-8 6 0,-5 11 0,-7 7 0,0 10 0,0 10 0,7 12 0,11 10 0,9 6 0,9 4 0,9 0 0,9 4 0,3-4 0,4 2-12,1 1-38,-7-2-8,-6 3 1</inkml:trace>
  <inkml:trace contextRef="#ctx0" brushRef="#br0" timeOffset="609">1188 501 80,'-4'-11'52,"-3"-1"3,-5 2-1,1 4-40,-3 2-14,2 8 0,-4 6 0,1 6 0,1 6 0,3 10 0,0 4 0,1 6 0,1 2 0,2-2 0,5-2 0,0-3 0,3-5-25,-1-7-29,0-8-1,0-5-2</inkml:trace>
  <inkml:trace contextRef="#ctx0" brushRef="#br0" timeOffset="844">861 758 113,'-13'-6'57,"13"6"0,20 5-29,6-4-28,14-1 0,10-1 0,7-1-46,3-6-7,1 0-3,-4-3-2</inkml:trace>
  <inkml:trace contextRef="#ctx0" brushRef="#br0" timeOffset="1265">1503 660 91,'-10'17'52,"1"7"3,0 4 0,-2 2-53,1 3-2,5 2-13,4-1-33,-1-5-9,4-3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12.6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 79 91,'-12'-6'50,"1"0"3,20 5 1,5-2-47,11 0-7,7-3 0,6-1 0,8-4-20,5 1-28,-2-3-6,-2 0 0</inkml:trace>
  <inkml:trace contextRef="#ctx0" brushRef="#br0" timeOffset="204">98 99 103,'-9'25'53,"8"-5"3,10-5-13,9-8-43,11-4-16,11-2-30,7-8-5,10-9-3,2-8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13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339 538 64,'11'-25'49,"-3"-1"2,-6 0-5,-5-3-23,-4 4-8,-5 3-8,-3 8-7,-6 7 0,-6 14 0,-4 11 0,-6 13 0,-2 14 0,0 12 0,1 8 0,3 3 0,7-2 0,8-3 0,9-11 0,11-13 0,11-17 0,10-17 0,11-19 0,7-16 0,6-14 0,4-11 0,0-9 0,-2-3 0,-5 3 0,-6 4 0,-9 11 0,-10 16 0,-14 20 0,-10 22 0,-8 22 0,-5 20 0,-5 15 0,2 12 0,2 6 0,9-2 0,13-2 0,12-15-16,10-17-41,12-13-1,7-17-1</inkml:trace>
  <inkml:trace contextRef="#ctx0" brushRef="#br0" timeOffset="640">641 879 24,'0'0'46,"0"0"6,0 0 2,0 0-21,0 18-9,-4 4-2,0 6-22,-1 3 0,-1 4 0,0 5 0,0-3 0,0-6-34,5-6-21,1-14-1,1 0 0</inkml:trace>
  <inkml:trace contextRef="#ctx0" brushRef="#br0" timeOffset="1468">1141 67 42,'-2'-12'46,"2"1"0,0-3 1,-2 1-29,4 4-8,0 1-2,-2 8-1,1 10 0,-1 9 1,-3 9 0,-3 12 0,-3 11-8,0 10 0,-4 8 0,-2 9 0,-3 4 0,0 4 0,-1 0 0,3-2 0,0-7 0,4-7 0,3-12 0,8-11 0,8-15 0,9-16 0,8-15 0,3-14 0,9-11-17,1-7-34,-1-9-7,-6-5 1</inkml:trace>
  <inkml:trace contextRef="#ctx0" brushRef="#br0" timeOffset="1781">918 426 75,'-34'-5'49,"11"5"3,10 0 0,-1 1-32,33-4-13,11-2-7,8 0 0,11 2 0,7-1-16,4-2-32,5 1-4,0 2-1,-5 6 0</inkml:trace>
  <inkml:trace contextRef="#ctx0" brushRef="#br0" timeOffset="1984">1534 750 60,'-5'51'52,"0"0"0,-3-4-1,1-3-25,-2-1-20,2-2-41,4 1-14,-4-7 1,4-6-4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16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30 16 8,'0'0'34,"9"-2"3,7 4-9,3-1-14,6-1-12,8 0-19,0-5-12,9 1-1,-3-4-5</inkml:trace>
  <inkml:trace contextRef="#ctx0" brushRef="#br0" timeOffset="266">0 180 42,'8'11'44,"10"-1"0,6-1-11,10-5-11,6-3-17,5-2-29,5 0-15,-2-5-3,2-2-4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16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0 153 41,'5'-8'47,"-3"-2"1,0 0 4,-2 10-21,14-2-11,5 4-8,3 1-8,8 2-4,3 0 0,5 4 0,1 0 0,-1 5 0,-4 2 0,-6 3 0,-9 3 0,-9 7 0,-9 8 0,-7 9 0,-5 8 0,-2 1 0,-2 1 0,3-2 0,5-2 0,6-10 0,8-12 0,8-11 0,9-15 0,6-13 0,6-12 0,3-11 0,0-12 0,0-7 0,-4-7 0,-5-8 0,-5-5 0,-6 0 0,-5 3 0,-5 8 0,-3 9 0,-3 9 0,0 12 0,0 14 0,1 1 0,7 29 0,4 2 0,5 4 0,8-3 0,5-3 0,8-1 0,1-3-9,1-2-45,1-3-2,-6 0-1</inkml:trace>
  <inkml:trace contextRef="#ctx0" brushRef="#br0" timeOffset="625">759 655 98,'-8'17'50,"2"6"3,-2 5-15,2 0-24,4 2-12,2-1-2,1-4-26,3-5-24,6-8 1,1-8-3,6-10 1</inkml:trace>
  <inkml:trace contextRef="#ctx0" brushRef="#br0" timeOffset="781">942 549 83,'-7'-24'52,"-5"4"-6,4 7-33,-1 9-43,-2-3-11,1 1-10</inkml:trace>
  <inkml:trace contextRef="#ctx0" brushRef="#br0" timeOffset="1016">1030 589 55,'16'-3'45,"1"-1"3,8 1-2,5 2-28,2-3-3,5 6-2,0 0-3,-2 5-5,-6 3-5,-6 4 0,-11 2 0,-10 3 0,-12 2 0,-9 3 0,-9 0 0,-4 2 0,-3 0 0,2-3 0,3 0 0,7-1 0,11-2 0,12 0 0,12-3 0,12-4 0,12-1 0,5 0-4,6-4-50,3-5-4,-1-4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21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26 494 39,'-3'-11'48,"-1"0"-1,0 23 2,-2 8-20,3 10-13,0 7-5,3 5-4,5 2-1,6 2-3,5-6-3,7-7 0,9-15 0,7-12 0,5-13 0,8-16 0,5-11 0,1-10 0,0-8 0,-4-2 0,-6 0 0,-9 4 0,-7 6 0,-12 15 0,-14 18 0,2 0 0,-28 44 0,-6 15 0,-4 14 0,-4 15 0,-4 13 0,0 8 0,3 4 0,4-3 0,10-6-30,8-6-23,9-16-4,11-17 0</inkml:trace>
  <inkml:trace contextRef="#ctx0" brushRef="#br0" timeOffset="453">986 902 29,'-3'-21'48,"-1"3"2,-7-2 1,-6 8-21,0 10-8,-4 7-4,1 12-11,0 10-7,2 10 0,2 9 0,1 7 0,1 2 0,5 1 0,3-1 0,1-6-25,4-12-28,3-8-3,0-12 1</inkml:trace>
  <inkml:trace contextRef="#ctx0" brushRef="#br0" timeOffset="688">674 1107 94,'-10'-6'53,"19"7"1,7 0 0,6-2-54,5-2 0,4-2 0,7 1-19,3-1-29,0-5-5,-1 2-2,-7-2 1</inkml:trace>
  <inkml:trace contextRef="#ctx0" brushRef="#br0" timeOffset="1219">1289 997 39,'-2'12'51,"-3"2"1,2 3 3,1 2-22,0 1-12,2 7-17,1 2-4,2 3 0,4 1-21,2 0-27,1-7-7,0-6-2</inkml:trace>
  <inkml:trace contextRef="#ctx0" brushRef="#br0" timeOffset="1797">1797 709 71,'8'-11'52,"7"4"0,4-3 0,5-1-34,7 2-8,6-2-14,4-1-35,1-5-10,4 2-1,-5-5-2</inkml:trace>
  <inkml:trace contextRef="#ctx0" brushRef="#br0" timeOffset="1984">1933 725 75,'-5'29'50,"10"-9"0,13-5-10,10-5-70,8-9-15,15-1-1,1-8-1</inkml:trace>
  <inkml:trace contextRef="#ctx0" brushRef="#br0" timeOffset="2313">2667 555 54,'-6'17'51,"3"6"3,4 13 2,1 10-25,2 4-22,7 5-9,2 1 0,9-1 0,4-11 0,8-11 0,6-18 0,9-19 0,8-18 0,8-14 0,3-15 0,-1-12 0,-5-4 0,-6 3 0,-9 6 0,-15 13 0,-15 17 0,-16 18 0,-18 21 0,-12 23 0,-11 22 0,-7 16 0,-7 19 0,-4 16 0,3 6 0,5 3 0,8-1-16,11-5-39,11-14-5,10-12 1</inkml:trace>
  <inkml:trace contextRef="#ctx0" brushRef="#br0" timeOffset="2828">3488 1116 69,'0'0'51,"-9"2"0,5 8 0,2 7-34,1 4-6,5 7-6,3 1-5,3-2 0,3 0-17,3-6-28,0-12-6,5-10-1,-1-14 0</inkml:trace>
  <inkml:trace contextRef="#ctx0" brushRef="#br0" timeOffset="2984">3668 958 79,'-15'-18'54,"-4"3"-3,2 8-4,-1 6-44,2 3-37,9 6-16,4 0-2,8-1-1</inkml:trace>
  <inkml:trace contextRef="#ctx0" brushRef="#br0" timeOffset="3156">3773 1101 72,'0'29'55,"-1"1"0,0 1 0,-2 1-37,0-2-18,1-1 0,2-1-33,1 1-19,-2-6-3,3-6 0</inkml:trace>
  <inkml:trace contextRef="#ctx0" brushRef="#br0" timeOffset="4438">4642 655 91,'0'0'53,"3"19"0,-6 0-1,-4 7-46,3 7-6,0 4 0,1-1-3,0-1-43,2 0-7,-2-11 0,1-2-1</inkml:trace>
  <inkml:trace contextRef="#ctx0" brushRef="#br0" timeOffset="4594">4457 802 102,'-18'-12'55,"4"6"0,2 1-12,24 19-43,12-6 0,14-1 0,18-2 0,11-4-22,11-6-32,9-7-2,6-6-1</inkml:trace>
  <inkml:trace contextRef="#ctx0" brushRef="#br0" timeOffset="5031">5196 732 9,'0'0'38,"0"0"2,-2-14 3,7 0-21,6 0-4,6-3-3,6 1-1,6 0-1,6 6-1,0 1-2,0 6-2,-4 4-1,-1 9-1,-5 6-6,-5 7 0,-8 6 0,-4 6 0,-5 2 0,-2 5 0,-1 2 0,-2-3 0,0 0 0,2-2 0,1-3 0,1-6 0,3-8 0,2-9 0,3-7 0,3-8 0,4-9 0,2-10 0,1-8 0,2-6 0,0-5 0,-2 0 0,-2-4 0,-2 0 0,-2-3 0,-2 3 0,-5 4 0,-2 2 0,-2 4 0,1 8 0,1 6 0,4 4 0,1 8 0,8 5 0,6 4 0,5 4 0,8 3 0,3-4 0,6 1 0,-3-1 0,-1 1-33,-4 2-24,-9 0 1,-7 1-2</inkml:trace>
  <inkml:trace contextRef="#ctx0" brushRef="#br0" timeOffset="5656">5964 1044 63,'-3'18'49,"2"5"1,-3-2-1,0 2-36,4-1-7,5 1-15,4-1-31,1-11-8,7-5 0,0-13-1</inkml:trace>
  <inkml:trace contextRef="#ctx0" brushRef="#br0" timeOffset="5828">6139 906 88,'-16'-12'55,"-1"3"2,0 2-2,5 1-55,3 3 0,0 0 0,9 3-38,0 0-17,10-7-1,1-1-2</inkml:trace>
  <inkml:trace contextRef="#ctx0" brushRef="#br0" timeOffset="6125">6378 951 91,'2'14'55,"-3"4"1,-1 5-3,1 10-53,-3 2 0,2 2 0,2-1-10,2 1-39,2-14-7,1-9 1</inkml:trace>
  <inkml:trace contextRef="#ctx0" brushRef="#br0" timeOffset="6609">6840 189 89,'6'-12'50,"-6"12"1,-6 14 2,-2 11-41,-3 13-12,2 15 0,-1 8 0,2 10 0,-1 6 0,2 3 0,1-1 0,5-6 0,1-9 0,4-7 0,5-11 0,7-11 0,7-13 0,5-13 0,6-9 0,0-11-27,2-11-27,-1-4-2,-10-7 1</inkml:trace>
  <inkml:trace contextRef="#ctx0" brushRef="#br0" timeOffset="6875">6678 546 106,'-21'-1'50,"1"1"3,32 11-15,8-6-30,13-2-8,9 3 0,7-2-40,5-2-9,5 1-2,-2-2-3</inkml:trace>
  <inkml:trace contextRef="#ctx0" brushRef="#br0" timeOffset="7047">7313 886 114,'-7'50'56,"0"-1"-2,-2-5-23,0-1-38,4-3-38,2-8-8,5-4 0,1-12-3</inkml:trace>
  <inkml:trace contextRef="#ctx0" brushRef="#br0" timeOffset="7469">8107 632 38,'0'0'47,"9"12"1,-6 1 3,-1 4-20,-1 7-13,-2 4-6,0 8-2,0 4-10,0 2 0,1-1-39,0 1-11,-5-7-1,3-5-1</inkml:trace>
  <inkml:trace contextRef="#ctx0" brushRef="#br0" timeOffset="7688">7952 787 126,'-11'10'58,"9"2"-1,10-1-43,10-3-14,14-3 0,16-7 0,11-2-31,6-7-27,3-3 1,-1-6-1</inkml:trace>
  <inkml:trace contextRef="#ctx0" brushRef="#br0" timeOffset="8438">9041 226 85,'10'-19'51,"0"-1"2,-11 35 0,-4 13-40,-5 10-13,0 10 0,1 9 0,-2 2-19,1-1-31,4 1-1,2-8-2,1-5 1</inkml:trace>
  <inkml:trace contextRef="#ctx0" brushRef="#br0" timeOffset="8641">8797 1036 74,'9'-9'53,"9"-5"-1,12-7 1,7-3-30,9-7-26,6-4-38,5-2-10,4 3 0,-4 1-1</inkml:trace>
  <inkml:trace contextRef="#ctx0" brushRef="#br0" timeOffset="8828">9095 1017 75,'17'11'51,"15"-5"1,6-5-2,7-4-27,4-1-19,1 1-4,-2 3 0,-7 4 0,-8 7 0,-15 4 0,-10 3 0,-11 5 0,-12 4 0,-9 6 0,-8 2 0,-8 2 0,-1 1 0,0-1 0,3-1 0,5-4 0,7-2 0,8-7 0,14-4 0,11-7 0,16-5 0,12-7 0,13-6 0,16-5 0,8-5-42,4-8-17,4-7 2</inkml:trace>
  <inkml:trace contextRef="#ctx0" brushRef="#br0" timeOffset="9172">10120 574 93,'0'-33'52,"-1"8"2,-4 7 0,-8 8-52,0 13-2,-5 9 0,-2 12 0,-3 8 0,-1 12 0,-1 6 0,1 4 0,4 0 0,5-2 0,9-6 0,6-7 0,8-11 0,8-13 0,9-14 0,6-11 0,5-12 0,2-10 0,1-9 0,-1-5 0,-4-4 0,-4 1 0,-7 6 0,-6 5 0,-9 14 0,-5 13 0,-1 1 0,-13 36 0,0 13 0,1 10 0,4 8 0,5 3 0,12 0 0,11-5-53,10-7-8,10-9 0</inkml:trace>
  <inkml:trace contextRef="#ctx0" brushRef="#br0" timeOffset="9656">10500 873 80,'26'7'55,"1"5"2,-4 3-1,-6 3-49,-1 9-7,-5 3 0,-2 1-22,-4-4-32,-2-5-1,-3-9-2</inkml:trace>
  <inkml:trace contextRef="#ctx0" brushRef="#br0" timeOffset="9922">11046 208 72,'14'2'52,"-10"8"0,-5 9 2,-8 13-29,-6 5-25,0 9 0,-4 8 0,0 6 0,2 3 0,5 3 0,7 0 0,8-2 0,9-4 0,9-7 0,10-10 0,6-10 0,8-11 0,3-13 0,1-8 0,-4-10-10,-4-12-46,-7-4-3,-12-8-1</inkml:trace>
  <inkml:trace contextRef="#ctx0" brushRef="#br0" timeOffset="10188">10805 497 116,'-24'2'57,"38"-4"0,14 1-32,15 1-25,9-3 0,7-1 0,7 0-16,3 2-40,-2-3-2,-2 2 0</inkml:trace>
  <inkml:trace contextRef="#ctx0" brushRef="#br0" timeOffset="10375">11484 836 109,'-5'39'53,"6"2"-1,-3-6-11,2-5-69,5 0-20,-5-6-4,0-2-2</inkml:trace>
  <inkml:trace contextRef="#ctx0" brushRef="#br0" timeOffset="10625">11615 157 76,'17'-23'55,"7"6"-1,4 3-1,4 3-36,5 7-17,-1 4 0,0 6 0,-6 4 0,-5 4 0,1 0 0,-26-14 0,-14 32 0,-6-1 0,-7 0 0,-2-1 0,0-1 0,5 2 0,9-5 0,13-5 0,1 1 0,35-17 0,10-4 0,5-5 0,9-1 0,2-5-45,-4 0-16,-3 5 2</inkml:trace>
  <inkml:trace contextRef="#ctx0" brushRef="#br0" timeOffset="11500">5107 1130 88,'-23'-1'53,"0"1"2,44-20-1,15-12-49,29-7-5,28-13 0,28-12 0,27-11 0,20-5 0,15-1 0,5 1 0,-6 10 0,-13 6 0,-18 9-37,-23 14-21,-30 12 1,-28 12-1</inkml:trace>
  <inkml:trace contextRef="#ctx0" brushRef="#br0" timeOffset="11734">6635 277 39,'-17'-11'47,"1"-2"0,9 2 2,2 3-21,6-3-11,6 1-6,3 1-2,4 3-1,4 2-8,7 3 0,2 3 0,4 3 0,3 2 0,7 4 0,2-1 0,4 0 0,-2-2 0,-4 1 0,-7-2 0,-5-1 0,-8 1 0,-13 2 0,-9 3 0,-12 3 0,-6 9 0,-8 1-19,-3 3-37,1 3-1,2-1-3</inkml:trace>
  <inkml:trace contextRef="#ctx0" brushRef="#br0" timeOffset="12063">7316 258 21,'43'-35'48,"-2"4"2,-7 1 4,-9 3-20,-5 6-8,-7 10-7,-1-1-16,-18 26-3,-2 7 0,-3 4 0,1 2 0,4 0 0,4 1 0,4-7 0,8-3 0,4-7 0,5-7 0,2-7 0,-1-8 0,-4-7 0,-6-7 0,-7-6 0,-8-4 0,-10-2 0,-8-1 0,-6 4 0,-8 8-50,-8 6-9,-4 11-1</inkml:trace>
  <inkml:trace contextRef="#ctx0" brushRef="#br0" timeOffset="12594">2070 1522 52,'-2'13'51,"25"-22"0,10-14 1,11-12-33,22-12 0,16-15-8,18-8-11,15-10 0,12-4 0,6-5 0,4 3 0,-4 2 0,-8 10 0,-12 9 0,-16 7 0,-19 12 0,-18 10 0,-15 9 0,-15 10 0,-11 7 0,-10 5 0,1-1 0,-10 6 0,-8 9 0,1 1 0,7-10-13,-9 6-17,0 0-18,9-6-4,0 0 1,-2 10-1</inkml:trace>
  <inkml:trace contextRef="#ctx0" brushRef="#br0" timeOffset="12922">3518 523 57,'-21'-8'48,"2"0"-11,2 2-5,3-1-5,1 1-4,13 6-6,9-5-6,7-4-8,11 2-3,6-3 0,4 0 0,2 3 0,-1 2 0,-4 5 0,-6 10 0,-13 6 0,-9 7 0,-12 7 0,-8 6 0,-9 5 0,-3-1 0,0 2 0,-3-8-16,7-8-35,7-8-7,2 1 1</inkml:trace>
  <inkml:trace contextRef="#ctx0" brushRef="#br0" timeOffset="13250">4053 208 57,'12'-21'52,"-9"8"-1,1 0 4,-18 30-24,-1 5-22,0 14-9,3 5 0,3 5 0,6 4 0,11 0 0,7-8 0,9-5 0,2-11 0,9-16 0,1-10 0,-1-7 0,-5-11 0,-7-9 0,-8-6 0,-6-6 0,-8-1 0,-8 3 0,-6 6-9,-7 7-46,-6 8-4,-5 12-1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36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0 250 91,'-3'-7'51,"9"23"4,6 7-1,6 5-50,4 1-4,9 1 0,9-3 0,7-6 0,5-11 0,4-9 0,1-12 0,0-10 0,-2-6 0,-6-5 0,-7-4 0,-8 0 0,-8-1 0,-6-4 0,-6 0 0,-5 3 0,-5 2 0,-2 3 0,0 11 0,-4 13 0,1 1 0,-5 41 0,-7 16 0,-2 14 0,-4 14 0,-3 14 0,-1 7 0,-2 0 0,5-3-5,3-10-53,7-14-2,7-16 0</inkml:trace>
  <inkml:trace contextRef="#ctx0" brushRef="#br0" timeOffset="469">925 440 88,'16'-26'53,"-9"-2"2,-7 1-18,-4 8-15,-8 4-22,-1 9 0,-5 11 0,-1 10 0,1 6 0,6 7 0,2 7 0,3 5 0,5 2 0,2-2 0,2-3-43,5-5-13,-4-6 0,2-6 0</inkml:trace>
  <inkml:trace contextRef="#ctx0" brushRef="#br0" timeOffset="688">767 576 77,'-22'-1'53,"2"2"2,8 4 1,6 5-42,2 1-14,26-11 0,12-4 0,7-4-25,7-6-26,8-3-4,-2-6 1</inkml:trace>
  <inkml:trace contextRef="#ctx0" brushRef="#br0" timeOffset="938">1239 449 90,'3'8'53,"-2"5"2,3 9-2,-1 5-49,-3 5-4,-1 3-16,2-2-33,4 0-5,0-8-1,4-5 1</inkml:trace>
  <inkml:trace contextRef="#ctx0" brushRef="#br0" timeOffset="1172">1660 206 79,'30'-4'55,"1"2"1,3-1-4,-4-1-43,2-3-48,6 0-11,-2-4 0,-1-1-5</inkml:trace>
  <inkml:trace contextRef="#ctx0" brushRef="#br0" timeOffset="1329">1747 332 81,'-7'29'58,"13"-5"-5,7-9-15,13-6-57,11 0-30,6-11 0,11-4-4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6:44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49 143 85,'19'15'49,"0"10"2,-5 6-1,-4 10-42,0 3-18,0 2-35,4 2-2,-4-5-1,2-4-3</inkml:trace>
  <inkml:trace contextRef="#ctx0" brushRef="#br0" timeOffset="204">0 893 98,'10'-9'53,"5"-4"1,5-13-4,4-6-50,9-4 0,10-5 0,6-1 0,2 3-52,3 3-1,-6 7 0,-8 10 0</inkml:trace>
  <inkml:trace contextRef="#ctx0" brushRef="#br0" timeOffset="438">192 914 88,'12'-5'51,"7"3"-2,2-5-1,4-2-35,6 0-7,5 2-6,2 5 0,-3 5 0,-5 5 0,-6 5 0,-11 7 0,-11 5 0,-9 4 0,-11 3 0,-8 2 0,-4-2 0,-1-1 0,1-3 0,2-5 0,5-7 0,10-3 0,1 1 0,23-17 0,7-1 0,7-1 0,11 0 0,5 0-2,6-1-54,6-1 1,1-3 1</inkml:trace>
  <inkml:trace contextRef="#ctx0" brushRef="#br0" timeOffset="797">1128 614 70,'0'0'46,"-13"-4"2,-6 4 1,-6 4-34,-1 8-7,-3 8-4,-1 9 1,-1 7-2,2 8 2,2 6-3,5 3-2,6-2 0,7-1 0,8-6 0,10-10 0,8-11 0,9-15 0,7-16 0,5-15 0,3-14 0,3-13 0,-4-12 0,-2-6 0,-7 0 0,-4 7 0,-9 10 0,-8 14 0,-9 19 0,0 0 0,-15 52 0,-1 17 0,1 10 0,2 6 0,7 3 0,6-6 0,11-9-14,13-12-43,9-22 0,11-16 0</inkml:trace>
  <inkml:trace contextRef="#ctx0" brushRef="#br0" timeOffset="1297">1716 179 57,'25'2'49,"-6"8"-1,-6 15 2,-6 12-32,-7 11-1,-4 10-4,-7 8-10,-1 14-3,-1 5 0,0 2 0,3-6 0,6-6 0,5-9 0,10-11 0,9-14 0,9-20 0,8-15 0,2-13-16,2-13-38,2-11-2,-8-13 1</inkml:trace>
  <inkml:trace contextRef="#ctx0" brushRef="#br0" timeOffset="1563">1507 518 127,'-7'14'52,"15"-5"0,16 0-28,13-10-24,13-9 0,12-5-22,12-6-29,3-8-1,0-1 0,-5-7 0</inkml:trace>
  <inkml:trace contextRef="#ctx0" brushRef="#br0" timeOffset="1735">2209 10 90,'9'1'49,"6"2"3,-1-6-1,1-3-42,3 4-5,-1 1-4,1 1 0,-4 2 0,-3 8 0,-6 3 0,-2 9 0,-4 2 0,-4 2 0,-2 0 0,0 1 0,-2 2 0,-1-2 0,3-7 0,5-1 0,4-6 0,6-5 0,11-5 0,9-6-49,2-8-7,7-3 0,-1-3-2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36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0 417 72,'13'-23'51,"8"4"-4,2 0 2,3 1-31,3 3-9,3 5-3,1 10-3,-1 11-3,1 13 0,-6 10 0,-3 10 0,-5 8 0,-4 6 0,-2 4 0,-3 0 0,-1-8 0,1-7 0,2-12 0,2-11 0,3-13 0,3-16 0,2-19 0,2-14 0,-2-13 0,-3-11 0,-3-9 0,-5-1 0,-6 2 0,-1 11 0,-4 12 0,0 11 0,1 13 0,0 0 0,12 38 0,5 3 0,8-1 0,4-6 0,12-2 0,6-2-24,5-11-34,5-4-1,3 0-2</inkml:trace>
  <inkml:trace contextRef="#ctx0" brushRef="#br0" timeOffset="547">957 709 99,'-10'12'50,"0"7"4,-3 6-2,0 5-52,2 7 0,5 4 0,4-3 0,7-1-2,4-8-42,3-13-11,7-14 2,4-13 0</inkml:trace>
  <inkml:trace contextRef="#ctx0" brushRef="#br0" timeOffset="703">1106 655 78,'-10'-33'55,"-4"7"0,-8 8-1,2 6-41,1 5-13,3 6-28,7 6-24,1-1 0,17-6-5</inkml:trace>
  <inkml:trace contextRef="#ctx0" brushRef="#br0" timeOffset="922">1519 19 102,'6'-10'51,"1"1"1,-7 9-2,0 0-50,2 15 0,0 10 0,-2 11 0,-1 9 0,-1 11 0,0 13 0,-2 5 0,2 7 0,0 1 0,1-6 0,2-9 0,2-8 0,5-10 0,2-19 0,3-16 0,4-16 0,5-13 0,1-13-4,0-10-50,-3-8-3,-6-7 2,-6 2 0</inkml:trace>
  <inkml:trace contextRef="#ctx0" brushRef="#br0" timeOffset="1187">1415 243 113,'-15'12'53,"8"2"2,11-1-21,9-3-34,12-2 0,9-3 0,12-1 0,10-7-46,7-6-9,8-3 0,5-2-2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37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278 0 112,'14'-5'56,"-1"14"0,-4 15-25,0 11-31,-1 8 0,-1 9 0,2 5 0,1 0-52,-4-5-6,3-10 2,-2-12 0</inkml:trace>
  <inkml:trace contextRef="#ctx0" brushRef="#br0" timeOffset="219">0 801 118,'14'4'55,"15"-11"0,13-12-28,16-10-27,15-10 0,13-8-14,10-3-35,-2-3-7,-4 6 1</inkml:trace>
  <inkml:trace contextRef="#ctx0" brushRef="#br0" timeOffset="422">462 849 93,'18'12'53,"12"-7"3,5-8-3,0-6-53,5 2 0,1-1 0,-2 7 0,-6 8 0,-10 6 0,-12 4 0,-10 7 0,-12 5 0,-11 3 0,-10 4 0,-8 4 0,-7-1 0,1 1 0,3-1 0,5-2 0,9-8 0,10-5 0,13-8 0,17-8 0,16-6 0,10-7 0,14-3 0,9-8 0,13-1-24,9-5-34,5-6-1,3-8 0</inkml:trace>
  <inkml:trace contextRef="#ctx0" brushRef="#br0" timeOffset="750">1584 440 69,'6'-32'55,"-5"0"-1,-3 4 0,-4 6-31,-6 3-23,-6 13 0,-6 13 0,-5 12 0,-2 14 0,-4 14 0,-1 10 0,6 9 0,2 3 0,9-1 0,8-7 0,9-8 0,9-14 0,8-17 0,9-17 0,5-16 0,5-14 0,4-12 0,1-12 0,-1-8 0,-2-6 0,-2 4 0,-4 4 0,-5 7 0,-7 10 0,-7 14 0,1 2 0,-16 39 0,-4 15 0,-4 11 0,2 9 0,-2 2 0,7 2-16,5-1-41,5-9-4,7-10 0</inkml:trace>
  <inkml:trace contextRef="#ctx0" brushRef="#br0" timeOffset="1125">1869 768 120,'11'1'62,"-8"13"-2,-2 6-47,0 8-13,-4 4 0,-5 3 0,4 1-3,-1-1-55,1-6-3,3-12-1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39.6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179 321 72,'10'-12'50,"2"1"2,-12 11 0,-2 19-33,-5 9-9,-1 14-10,-3 11 0,-1 12 0,2 7 0,5 5 0,1 1 0,3-2 0,2-8 0,5-6 0,2-8 0,5-11 0,6-11 0,5-9 0,7-10 0,9-11 0,8-9 0,6-12 0,4-6 0,-3-8 0,-2-4-10,-10 0-44,-14-2-5,-14 4 0</inkml:trace>
  <inkml:trace contextRef="#ctx0" brushRef="#br0" timeOffset="296">12 628 69,'-11'9'53,"12"4"1,8-4-3,9 0-23,7-2-38,10 1-32,11 3-8,6-5 0,8 3-3</inkml:trace>
  <inkml:trace contextRef="#ctx0" brushRef="#br0" timeOffset="453">746 898 97,'2'51'55,"-2"6"1,-4 1-9,0 1-47,-1-2-19,3-11-34,4-10-2,4-16-1</inkml:trace>
  <inkml:trace contextRef="#ctx0" brushRef="#br0" timeOffset="687">823 95 70,'14'-21'52,"8"4"1,7-2-2,6 2-31,2 8-11,3 2-9,-4 5 0,-4 5 0,-9 8 0,-13 6 0,-13 8 0,-15 5 0,-7 5 0,-6 2 0,-1 3 0,-1-2 0,9-1 0,9-6 0,16-5 0,15-6 0,12-9 0,12-4 0,9-7-45,3-9-13,1-4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41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14 17 112,'16'2'52,"10"1"1,3 0-15,5-7-71,6 1-16,2-5-3,1-2 0</inkml:trace>
  <inkml:trace contextRef="#ctx0" brushRef="#br0" timeOffset="172">0 171 97,'-1'30'50,"13"-12"0,16-8-13,16-6-71,6-12-14,12-3 1,2-9-4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41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 66 117,'-6'17'56,"-2"7"1,0 6-32,1 10-25,3 5 0,7 7 0,6-2 0,11-3 0,8-7 0,8-11 0,8-13 0,8-15 0,4-12 0,4-13 0,1-9 0,1-7 0,2-11 0,1-6 0,-2 0 0,-3 1 0,-8 5 0,-8 12 0,-14 11 0,-17 18 0,-21 22 0,-19 27 0,-19 24 0,-16 25 0,-10 22 0,-6 19 0,1 11 0,3 2 0,13-2 0,11-13-46,15-20-20,14-24 0</inkml:trace>
  <inkml:trace contextRef="#ctx0" brushRef="#br0" timeOffset="734">871 542 98,'-19'26'53,"1"9"-1,-3 3 0,1 1-52,4 1 0,7-1 0,8-10 0,10-5-22,8-8-28,4-13-3,9-12 0,4-12 1</inkml:trace>
  <inkml:trace contextRef="#ctx0" brushRef="#br0" timeOffset="891">1037 474 82,'-14'-34'55,"-3"7"1,-4 5-3,1 5-44,3 8-9,5 5-32,0 1-20,12 3-2,9 12-2</inkml:trace>
  <inkml:trace contextRef="#ctx0" brushRef="#br0" timeOffset="1406">1131 637 24,'0'0'38,"-1"-10"3,1 1-12,10 3-7,2-1-3,7-1-1,5 2-3,4 1-2,0 3-2,-1 5 1,-2 2-3,-3 2-5,-7 2-4,-7 4 0,-12 1 0,-6 4 0,-8 0 0,-2 1 0,-2 1 0,-1 2 0,2 2 0,8-2 0,10-2 0,9-1 0,15-3 0,6-7 0,14-4-36,9-10-23,2-9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46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 60 66,'-9'-5'51,"1"9"-2,0 11 2,2 11-28,3 6-11,7 2-9,7 2-3,12 4 0,5-4 0,8-6 0,7-12 0,4-10 0,1-13 0,2-6 0,-2-7 0,-4-8 0,-4-4 0,-6 1 0,-7-2 0,-7 1 0,-6 1 0,-5 0 0,-5 2 0,-2 5 0,-2 5 0,0 4 0,-1 4 0,1 1 0,0 15 0,0 8 0,1 4 0,1 2 0,-1 3 0,1 3 0,1 3 0,-5 5 0,-1 4 0,-5 4 0,-4 10 0,-6 6 0,-4 6 0,-5 0 0,-2-3 0,3-2 0,2-8 0,6-8 0,2-11 0,5-11 0,6-8 0,1-3 0,2-2 0,0 0 0,2-9 0,0 0 0,-1 11 0,-1-2 0,-2 1 0,0 0 0,-1 1 0,-1 3 0,-2 0 0,0-2 0,-2-1 0,0 0 0,1 0 0,2-3 0,2 2 0,-1 1 0,6-11 0,0 0 0,-3 9 0,0 1 0,3-10 0,0 0-16,3-8-44,0 0 0,-5-3 1</inkml:trace>
  <inkml:trace contextRef="#ctx0" brushRef="#br0" timeOffset="906">1028 439 21,'8'-29'48,"0"-1"4,-7 1 3,-6 1-19,-1 4-7,-7 2-15,2 9-14,-6 9 0,1 16 0,-3 12 0,2 11 0,0 10 0,3 8 0,1 5 0,3 3 0,6 1 0,-3-10-16,4-12-35,3-9-7,-1-9 0</inkml:trace>
  <inkml:trace contextRef="#ctx0" brushRef="#br0" timeOffset="1125">824 645 103,'-2'-9'50,"1"1"2,12 6-18,2 0-25,6-2-16,8-6-27,6 0-13,4-7-1,4 1-3</inkml:trace>
  <inkml:trace contextRef="#ctx0" brushRef="#br0" timeOffset="1297">1335 506 98,'-5'27'58,"-4"7"0,-1 8-17,-5 2-41,0 0 0,1-1-6,4-6-46,6-3-3,3-8-2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47.9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0 110,'15'5'55,"0"3"1,7-3-22,7-2-34,4-3-37,8-1-15,0-4 1,0-2-3</inkml:trace>
  <inkml:trace contextRef="#ctx0" brushRef="#br0" timeOffset="156">87 124 103,'-8'27'50,"11"-8"-13,15-7-31,14-5-53,7-10-1,8-5-2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4:48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3 107 79,'-2'31'51,"2"7"1,0 1 0,1 1-33,8 5-17,4-2-2,9-7 0,6-10 0,7-11 0,7-15 0,7-13 0,3-12 0,3-11 0,0-11 0,-2-6 0,-1 2 0,-5 2 0,-8 3 0,-7 7 0,-8 9 0,-9 14 0,1 1 0,-25 40 0,-10 10 0,-5 18 0,-9 16 0,-3 14 0,-3 8 0,0 5 0,6 4 0,6 0 0,6-6-56,11-12-5,10-16 1</inkml:trace>
  <inkml:trace contextRef="#ctx0" brushRef="#br0" timeOffset="516">888 424 88,'-12'26'50,"1"8"1,-2 7-1,0 5-43,8 0-12,6-6-35,11-1-7,5-16-2,7-12-3</inkml:trace>
  <inkml:trace contextRef="#ctx0" brushRef="#br0" timeOffset="657">1116 283 93,'-14'-28'50,"0"14"-2,-4 6-14,1 4-57,6 9-22,2-2-6,6 6-1</inkml:trace>
  <inkml:trace contextRef="#ctx0" brushRef="#br0" timeOffset="907">1166 499 63,'20'1'47,"2"-4"0,7-2 5,6 2-33,1 2-7,3 3-1,-2 5-7,-5 5-4,-7 0 0,-7 6 0,-11 4 0,-7 4 0,-11-2 0,-7 1 0,-5-3 0,-1 2 0,0-4 0,5 1 0,5-5 0,9-3 0,10-1 0,7-1 0,11-1 0,6-3 0,10-5-30,7-5-29,1-5 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58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302 8 73,'-2'-22'51,"2"22"2,0 0-1,0 0-26,16 34-26,3 1 0,4 4 0,3 10 0,2 2 0,6 1 0,2-3 0,3 0 0,1-6 0,-1-5 0,-4-5 0,-6-10-19,1 0-35,-30-23-2,-8 23-2</inkml:trace>
  <inkml:trace contextRef="#ctx0" brushRef="#br0" timeOffset="250">135 630 108,'0'0'53,"13"-30"2,6-2-16,4-5-39,13-8 0,8 3 0,10 2 0,3-5 0,2 1 0,1 3-22,-5 3-35,-7 5-3,-11 8 1</inkml:trace>
  <inkml:trace contextRef="#ctx0" brushRef="#br0" timeOffset="1297">46 408 12,'0'0'37,"-24"0"8,2 0 3,22 0-24,0 0-2,0 0-2,34-10-1,10-1-2,18 6-6,10-2-11,14 0 0,8 1-2,5 4-42,-3 1-9,-13 0-1,-13-4 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18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519 224 12,'-3'-9'37,"1"2"6,0 14 0,0 9-15,-2 11-7,-1 11-5,-2 16 1,-3 12 1,2 17-2,-3 13-12,1 13-4,-1 7 0,2 3 0,0-4 0,2-4 0,2-6 0,1-9 0,1-12 0,2-10 0,1-12 0,1-6 0,2-11 0,3-8 0,5-12 0,7-10 0,6-7 0,9-6 0,8-4 0,7-4 0,8-2 0,5 3 0,5 2 0,5 3 0,6 2 0,6-1 0,10-1 0,9-1 0,9-1 0,13-2 0,10-1 0,8 4 0,5 0 0,5 3 0,1 1 0,4 1 0,2 3 0,-2 1 0,3 0 0,3-6 0,3-3 0,6-1 0,3-2 0,3-1 0,2-1 0,-1-3 0,0 0 0,-4 1 0,-5 2 0,-6-2 0,-10 1 0,-9 4 0,-12-1 0,-11 2 0,-13 0 0,-11-1 0,-13-1 0,-14 3 0,-15-1 0,-10-1 0,-15-3 0,-12-1 0,0 2 0,-33 0 0,-7-1 0,-5-1 0,-5-3 0,-6 0 0,-1-2 0,0-5 0,3-5 0,5-6 0,5-9 0,5-7 0,6-9 0,9-7 0,6-7 0,6-5 0,8-5 0,4-3 0,3-3 0,3 3 0,1 3 0,-3 5 0,-1 2 0,-2 6 0,-5 5 0,-4 6 0,-3 7 0,-1 2 0,-4 1 0,0 5 0,-2 4 0,-1 0 0,-1 4 0,-1 2 0,-1 3 0,-1 6 0,1 3 0,-3 0 0,1 3 0,0 4 0,1 2 0,4 7 0,-6-10 0,2 1 0,4 9 0,0 0 0,0 0 0,-7-10 0,2 1 0,5 9 0,0 0 0,0 0 0,0 0 0,0 0 0,0 0 0,0 0 0,0 0 0,-12-5 0,3 0 0,1 3 0,0-1 0,-2 2 0,1-2 0,0 1 0,0-4 0,0 1 0,-1 4 0,-2-2 0,-1-1 0,0 0 0,-2 0 0,-2 4 0,-4-1 0,-1 1 0,-2-3 0,-2 1 0,-1 2 0,-3 1 0,-2-1 0,-3-1 0,-1 4 0,-3 1 0,-3 3 0,-3 1 0,-2 3 0,-2 0 0,-2 2 0,-1-2 0,1-2 0,1 0 0,0-1 0,-1-3 0,2 1 0,-1-1 0,-1-1 0,-2 2 0,1 0 0,-4-2 0,-1 0 0,-1 3 0,0-3 0,-2 0 0,-2 1 0,0-2 0,-4-3 0,-1 2 0,-5 0 0,-2-2 0,-5-2 0,0-1 0,-3-3 0,-1 1 0,-1-2 0,-2-2 0,0 0 0,-1 0 0,-1 0 0,-3 2 0,-3 1 0,-4 0 0,-4 2 0,-3 1 0,-3 1 0,-4-2 0,-3 3 0,-2 1 0,-6 2 0,-3 3 0,-2 1 0,-2 3 0,-2 1 0,0 2 0,-2 0 0,2 0 0,3-4 0,8 1 0,7-3 0,7-2 0,7 0 0,9-2 0,13 3 0,5-2 0,14 3-26,8-1-31,8-2-4,8 1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5:44.7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254 172 16,'13'-33'38,"-1"13"2,-8 9 2,-1 0-18,-5 45-8,-3 15-1,0 18 0,-5 21 1,0 24 1,-9 17-1,-1 21-16,-8 11 0,-4 11 0,-3 0 0,4-1 0,3-11 0,3-13 0,8-13 0,6-18 0,8-17 0,10-19 0,7-15 0,7-10 0,5-13 0,9-7 0,7-9 0,13-8 0,14-5 0,16-6 0,14-3 0,16-2 0,19-4 0,16-2 0,15 0 0,15-1 0,12-1 0,10 1 0,8-1 0,7 3 0,5 1 0,2 1 0,4 0 0,1 0 0,-1 1 0,0 1 0,0-1 0,-2-1 0,-1 1 0,0-2 0,-3-1 0,-5 0 0,-6-4 0,-6 1 0,-9-2 0,-10 0 0,-11-4 0,-11-4 0,-12-1 0,-12 1 0,-11-1 0,-14-2 0,-14-4 0,-13 2 0,-13 2 0,-13 0 0,-9-1 0,-10-4 0,-7-3 0,-5-2 0,-1-7 0,2-6 0,1-11 0,5-8 0,4-12 0,5-11 0,6-9 0,5-8 0,4-4 0,2-4 0,-2-1 0,-3 0 0,-4 4 0,-7 8 0,-9 6 0,-11 5 0,-12 10 0,-12 3 0,-13 9 0,-11 8 0,-13 5 0,-16 6 0,-15 3 0,-14 4 0,-14 5 0,-14 5 0,-15 4 0,-14 6 0,-14 1 0,-10 5 0,-11 3 0,-7-2 0,-7-1 0,-4-1 0,0 0 0,-2-3 0,-2 1 0,0 1 0,-1 4 0,-1 5 0,-7 4 0,-4 3 0,-3 3 0,-7 4 0,-6 6 0,-6 1 0,-7 3 0,-9 7 0,0 2 0,-1 3 0,3 3 0,9-1 0,12-1 0,17 2 0,19-3 0,20-6 0,27-4-21,22-3-37,21-9-1,24-6-2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38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174 669 73,'0'0'50,"5"9"-1,-2 10-3,-1 6-29,-2 2-10,-1 3-8,1 6-11,0 1-26,-3-2-9,2-3-1,-4-8 0</inkml:trace>
  <inkml:trace contextRef="#ctx0" brushRef="#br0" timeOffset="172">0 850 85,'-4'-14'47,"20"13"2,10 3-6,8-1-40,7 1-12,6-2-13,5-8-23,9-1-2,-3-6-1,2-3 0</inkml:trace>
  <inkml:trace contextRef="#ctx0" brushRef="#br0" timeOffset="453">931 293 82,'9'-7'51,"0"2"1,-5 15-2,2 10-30,-3 7-20,0 6 0,1 10 0,-1 9 0,2 6-13,-1 2-23,-1-2-15,3-2 0,-1-6-1</inkml:trace>
  <inkml:trace contextRef="#ctx0" brushRef="#br0" timeOffset="734">560 1198 92,'15'1'51,"7"-3"0,3-10 0,7-5-41,10-6-10,11-3-7,9 1-37,4-2-5,5 1 0,-5-1-3</inkml:trace>
  <inkml:trace contextRef="#ctx0" brushRef="#br0" timeOffset="922">1039 1160 70,'-19'20'50,"4"-4"3,6-2 0,5-2-28,2 1-21,17-15-4,5-1 0,7 5 0,2-1 0,2 0 0,-2-2 0,-2 4 0,-7 5 0,-8 4 0,-11 5 0,-11 4 0,-10 5 0,-8 4 0,-6 3 0,-6 1 0,0-3 0,2 2 0,7-4 0,7-2 0,12-8 0,11-6 0,11-7 0,12-5 0,12-3 0,6-6 0,8-7 0,4-6-2,1-8-55,2-7-3,-1-7 3</inkml:trace>
  <inkml:trace contextRef="#ctx0" brushRef="#br0" timeOffset="1312">1748 783 96,'10'-21'50,"-6"1"4,-3 5 1,-3 5-55,-7 5 0,-3 9 0,-6 8 0,-3 10 0,-5 7 0,-2 9 0,0 3 0,2 4 0,3 0 0,5-2 0,8-5 0,7-7 0,7-10 0,8-11 0,6-10 0,7-12 0,4-12 0,2-7 0,-1-8 0,1-8 0,-2-2 0,-4 3 0,-6 5 0,-4 8 0,-7 11 0,-6 14 0,-4 16 0,-4 16 0,-3 12 0,-1 9 0,5 5 0,5-1 0,11-3 0,10-9-35,11-17-25,14-11 3</inkml:trace>
  <inkml:trace contextRef="#ctx0" brushRef="#br0" timeOffset="1906">2394 190 79,'0'0'48,"-4"17"1,-5 7 3,-8 9-35,1 13-7,-3 11-10,0 11 0,0 9 0,2 7 0,2 2 0,7-4 0,3-6 0,6-7 0,6-10 0,4-12 0,6-15 0,3-15 0,7-13 0,1-13 0,3-11-43,2-8-12,-2-10 1,-3-7-1</inkml:trace>
  <inkml:trace contextRef="#ctx0" brushRef="#br0" timeOffset="2172">2173 552 87,'-15'2'49,"-1"1"2,30 2 0,5-5-39,12-6-7,10-3-12,7-4-32,4-7-10,5-1 1,-3-12-3</inkml:trace>
  <inkml:trace contextRef="#ctx0" brushRef="#br0" timeOffset="2359">2696 1 81,'14'-2'50,"4"2"4,7 3-3,6 2-36,0 2-11,2 3-4,-4 3 0,-5 7 0,-11 0 0,-8 3 0,-10-1 0,-5 3 0,-7-1 0,-3-2 0,-1-2 0,1 0 0,5-2 0,10-1 0,6-1 0,8-3 0,10 0 0,7 0 0,6-1-41,6 1-16,1-5 1,2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00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14939 119 44,'0'0'44,"0"0"5,0 0 3,1 34-34,-2 22 0,-6 21 1,-2 22-8,-6 18-11,-2 20 0,-6 13 0,1 9 0,-3 8 0,2 7 0,3 1 0,5 1 0,4-4 0,4-8 0,4-11 0,3-15 0,3-16 0,3-12 0,0-13 0,-2-14 0,0-14 0,1-6 0,-3-10 0,0-9 0,-1-8 0,-3-7 0,1-8 0,0 0 0,1-21 0,0 0 0,0 0 0,0 0 0,0 0 0,0 0 0,0 0 0,0 0 0,-27-23 0,2-1 0,25 24 0,-21-31 0,1 3 0,-2 6 0,-6 4 0,-2-2 0,-5 2 0,-6 3 0,-6 4 0,-7 4 0,-5 2 0,-8 1 0,-6 0 0,-9 5 0,-6 3 0,-8-1 0,-6 0 0,-5 0 0,-7-2 0,-3 1 0,-4 0 0,-2-3 0,-3-3 0,0-3 0,0 3 0,-3-3 0,0 0 0,-3 4 0,0 2 0,-2 2 0,-2 5 0,-3 2 0,-3-3 0,0 4 0,-4 0 0,0-4 0,-4-4 0,1-1 0,-2-2 0,0 2 0,-1 0 0,-1-1 0,0-2 0,0 3 0,0 0 0,-1-3 0,-2 0 0,1-1 0,-1-4 0,0 1 0,-3 0 0,0-2 0,-2-1 0,-1 2 0,-1 3 0,-4-2 0,-1 1 0,-1 2 0,-2 1 0,-2 4 0,0 2 0,0 0 0,0-3 0,1 0 0,0 2 0,1 1 0,3-2 0,0 0 0,-1-3 0,0 3 0,0 1 0,-4 1 0,-2-3 0,2 1 0,-4 2 0,-2-2 0,-2 3 0,-1-1 0,-1 1 0,0 3 0,1 2 0,-4 1 0,1 1 0,-1 4 0,2 3 0,0-1 0,2 2 0,2-2 0,4-3 0,5 1 0,7-3 0,6-5 0,5-5 0,6-1 0,7-4 0,6-1 0,4 4 0,4-2 0,3-1 0,6 4 0,8 2 0,5-2 0,10-1 0,10-1 0,15-3 0,13-5 0,14 2 0,12-4 0,11-6 0,9 2 0,4 0 0,4-5 0,1-3 0,-3 2 0,-1-2 0,-3-5 0,-2-2 0,-4-7 0,-1-7 0,-3-6 0,-2-8 0,-3-8 0,1-12 0,-1-5 0,0-5 0,1-4 0,2-5 0,2 1 0,2-2 0,4 4 0,4 5 0,3 2 0,2 2 0,3 6 0,3 7 0,1 7 0,0 6 0,-2 4 0,0 7 0,0 11 0,-1 12 0,2-1 0,-3 26 0,0 0 0,26-3 0,7 9 0,8 4 0,9-5 0,14 1 0,13-1 0,14 0 0,10-3 0,9-4 0,7-4 0,8-3 0,6 3 0,3 2 0,1-4 0,2-1 0,-1 1 0,4 4 0,-1-3 0,-3 4 0,-2-2 0,0 0 0,-1 5 0,-3 4 0,-1-3 0,-4 2 0,-1 3 0,-1 3 0,-2-2 0,1 0 0,-1-5 0,-2 1 0,0 2 0,-2 1 0,-1-7 0,1-4 0,1 2 0,-1-3 0,1-3 0,5-3 0,3-1 0,5-4 0,4 5 0,1 0 0,3-5 0,4 1 0,1 1 0,-1 0 0,-1 1 0,-2 0 0,0-1 0,-3 0 0,1 4 0,-4-1 0,0 1 0,0 2 0,2-4 0,4-2 0,4-1 0,4-2 0,5-5 0,5 2 0,4-2 0,1 1 0,1-2 0,2 4 0,-1 1 0,-5 6 0,1 4 0,-2 0 0,-4 0 0,1-2 0,-1 4 0,0 2 0,0-5 0,2-4 0,2 1 0,3-3 0,3 3 0,4-1 0,3-5 0,2-2 0,3 3 0,1 2 0,1-5 0,0 1 0,-1 0 0,1-2 0,-1 1 0,-3-1 0,-3-3 0,-4 0 0,-5 2 0,-8 2 0,-4-2 0,-6 3 0,-6 4 0,-2 4 0,-1 1 0,-1 5 0,2 1 0,0-2 0,-1 6 0,-3 3 0,-5-4 0,-3 0 0,-7 3 0,-8 3 0,-8 1-31,-4 3-20,-3 3-5,-2 0-2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07.6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61 1209 9,'0'0'43,"-6"23"2,2 1-5,4-24-19,0 0-5,-15-37-3,4-4-6,3-8 0,2-13-7,3-15 5,1-11-1,3-8 1,1-8-3,3-1-1,0 0 2,3 7 0,-2 5 1,0 12 1,0 11-2,-2 17-1,0 13 0,-1 12 5,2 2-3,-5 26 0,0 0-4,26 3 0,1 5 0,4-2 0,6 0 0,6 0 0,3-1 0,5-4 0,2-4 0,-3-3 0,1 0 0,-7-3-43,-6 2-11,-5 4 2,-1-1-3</inkml:trace>
  <inkml:trace contextRef="#ctx0" brushRef="#br0" timeOffset="421">0 635 80,'9'27'48,"0"1"2,24-29-16,4 0-30,8-6 4,8-3-2,2-1-6,2-1-14,1-3-24,-1 6-13,-7 2 6,-2 3-4</inkml:trace>
  <inkml:trace contextRef="#ctx0" brushRef="#br0" timeOffset="593">594 686 57,'-16'39'47,"3"3"-1,6 9-2,5 2-32,5 1-4,9-4-2,7-9 0,7-5 2,8-13-4,4-13 2,2-16 1,0-11-3,-1-15-4,-4-6 0,-8-6 0,-10-3 0,-11-3 0,-14 3 0,-12 7 0,-11 7 0,-9 13-16,-6 10-35,-3 10 1,5 9 1,5 3-1</inkml:trace>
  <inkml:trace contextRef="#ctx0" brushRef="#br0" timeOffset="921">1034 841 80,'-1'38'47,"-1"2"2,-2-6-5,-2-1-36,4 2-1,3-2-2,5-8 1,-1 1 1,-5-26-5,29-29-2,5-10 0,3-12 0,7-8 0,5-11 0,5-2 0,3 9-23,1 19-30,-3 19-2,-4 23-2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09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340 122 3,'8'-33'21,"-15"8"4,-8 0-11,-11 7-1,-9 7 5,-5 6 0,-5 4-1,3 2 4,0 4 2,7 9-5,7 12-2,11 8-9,10 11-2,12 8-3,9 10 1,9 7 0,5 9 1,3-3 0,1 1 0,1-2 0,-6-5 3,-5-8-2,-8-5-5,-8-6 0,-10-8 0,-9-9 0,-8-10 0,-9-13-8,-4-7-21,-3-5-22,-2-11 1,5-6-3,2-10 1</inkml:trace>
  <inkml:trace contextRef="#ctx0" brushRef="#br0" timeOffset="360">507 812 86,'52'8'48,"-8"-4"3,-4-11-18,-3-3-20,-5-8-3,-6-4 1,-4-1-8,-8-3-3,-7-1 0,-8 2 0,1 1 0,0 24 0,-32 4 0,4 10 0,3 9 0,2 9 0,6 10 0,4 6 0,10 0 0,5-7 0,9-5-49,13-2-5,7-10 2,9-9-3</inkml:trace>
  <inkml:trace contextRef="#ctx0" brushRef="#br0" timeOffset="844">1351 613 46,'0'0'48,"-36"-18"-2,3 14-4,-5 10-29,-2 9-2,0 10 0,2 9-3,5 3-1,6 5-3,10 0-4,8-4 9,10-9-6,9-6-2,1 1-2,21-29 1,4-6-1,2-9-1,2-5 4,-1-4-7,-1 4 4,-3-5-1,-7 2 2,-5 5 1,1 0 2,-24 23-2,0 0 1,0 0 7,7 29-9,-8 11 0,-4 16 0,-6 7 0,-4 9 0,-4 9 0,-3 5 0,-5 1 0,-3-2 0,-5-8 0,-2-13 0,-3-8 0,-1-13 0,3-13 0,2-22-26,6-19-29,10-17-1,11-21 2</inkml:trace>
  <inkml:trace contextRef="#ctx0" brushRef="#br0" timeOffset="1282">1584 677 106,'26'10'47,"-24"27"1,-7 2-13,-5 3-23,-1 3-5,-2-2-7,2-6 0,2-9 0,1 1 0,8-29 0,0 0 0,17-37 0,5-8 0,5-5 0,4-4 0,5-3 0,-1 6 0,-2 11 0,-5 12-4,-3 15 5,0-1 0,-25 14 1,6 32-2,-7 3 0,-5 2 0,-2 4 0,1 0 0,0-3 0,3-6 0,1-4 0,2 0 0,1-28 0,0 0-4,25-18 3,-2-10 2,2-7-5,-1-5 4,2 0-3,-1 2 3,-4 5 1,0 2-1,-21 31 0,0 0 4,0 0-1,13 36 0,-7 5-3,-2 6 0,3-2 0,3-1 0,7-4 0,5-5 0,8-10 0,6-11 0,2-10 0,2-10 0,0-14 0,-1-9 0,-3-9 0,-5-9 0,-8-2 0,-8-1 0,-6-1 0,-8 7 0,-8 11 0,-6 10 0,1 1 0,-14 39 0,0 9 0,2 12 0,4 9 0,7 6 0,6 3 0,6 2 0,8-9 0,7-6 0,7-9 0,5-13 0,5-8 0,0-16 0,4-10 0,-1-12 0,1-6-10,-2-9-8,0-8 3,-4-3 4,-1 1 3,-5 6 2,-2 6 2,-7 11 8,1 0 3,-15 27 8,0 0-1,-5 30-3,-5 4 0,0 9-1,-2 1-10,2 3 0,3-1 0,4-8 0,2-9 0,1 1 0,0-30 0,26-8 0,0-15 0,2-8 0,1-9 0,1 0 0,1-1 0,-2 4 0,-4 7 0,-1 0 0,-24 30 0,0 0 0,17 28 0,-9 5 0,-6 5 0,-2 2 0,0 6 0,-1-6 0,3-9-47,6-7-7,0 2-2,-8-26 0</inkml:trace>
  <inkml:trace contextRef="#ctx0" brushRef="#br0" timeOffset="2313">3351 160 81,'28'-24'46,"-22"58"3,-6 14-1,-11 14-24,-6 15-20,-4 11-5,-3 11-21,-1 4-29,-5-1 3,3-3-4,-3-8 3</inkml:trace>
  <inkml:trace contextRef="#ctx0" brushRef="#br0" timeOffset="2485">3059 737 142,'13'-37'64,"10"9"-15,5 4-49,3 3 0,10-1 0,12-1 0,8-5 0,8-2-60,9 0-2,6-5-2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12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40 166 109,'38'-37'56,"6"3"-3,6 5-16,7 2-37,3 4 0,5 10 0,-1 10 0,-2 13 0,-11 13 0,-12 14 0,-15 10 0,-18 14 0,-19 11 0,-16 3 0,-16 6 0,-11-2 0,-8-2 0,-4-6 0,-2-8 0,6-9 0,6-12 0,9-11 0,12-10 0,13-9 0,1 0 0,23-12 0,42-18 0,10 0 0,9 4 0,13 7 0,10 7 0,7 9 0,3 4 0,-3 10 0,-2 12 0,-6 3-59,-12 0 0,-10-5-2</inkml:trace>
  <inkml:trace contextRef="#ctx0" brushRef="#br0" timeOffset="406">1225 942 130,'-1'43'58,"-9"6"0,-9 4-49,-13 4-9,-8 7 0,-4 1-49,2-3-7,-2-13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12.9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59 32 81,'0'0'46,"0"0"7,2 36-4,-10 13-23,-3 5-26,-1 1 0,0-2 0,3-5 0,2-5 0,5-7 0,4-9 0,1 0 0,-3-27 0,31-14 0,5-7 0,4-9 0,7-10 0,4-10 0,5-7 0,-1-2 0,-4 3 0,-7 7 0,-10 14 0,-9 15 0,0 0 0,-25 20 0,-17 42 0,-6 3 0,-2 9 0,-4 4 0,1 0 0,2-6 0,8 0 0,5-8-23,7-10-26,13-8-6,1 3 4,20-34 4</inkml:trace>
  <inkml:trace contextRef="#ctx0" brushRef="#br0" timeOffset="406">827 5 39,'0'0'42,"-31"-8"6,4 9 0,1 9-24,4 8-14,5 8 1,7 2 0,9 4-2,8 5-3,5-1 1,6 2-7,2-2 0,0-1 0,-1-2 0,-6 2 0,-6 0 0,-8-1 0,-8-2 0,-9-3 0,-6 4 0,-7-4 0,-3-7 0,-2-8 0,1-6 0,5-6 0,7-4 0,-1 0 0,24 2 0,7-25 0,0 2 0,24 8 0,9-3 0,9-1 0,11-1 0,9-2 0,7 1 0,3-3 0,1-1 0,-1-5 0,-7 2 0,-7 1 0,-11-2 0,-13-2 0,-11-5 0,-13 3 0,-11 0 0,-13 8 0,1 0 0,-23 23 0,-3 6 0,-3 11 0,3 14 0,2 5 0,6 9 0,9 5 0,9 0 0,8 1 0,8-3 0,9-4 0,5-6 0,5-5 0,3-10-42,2-12-13,1-10 2,1-15-1</inkml:trace>
  <inkml:trace contextRef="#ctx0" brushRef="#br0" timeOffset="1484">1809 172 151,'40'-27'59,"0"2"-14,-40 25-45,0 0 0,0 0 0,0 0 0,0 0 0,0 0-10,0 0-53,0 0-1,0 0 2</inkml:trace>
  <inkml:trace contextRef="#ctx0" brushRef="#br0" timeOffset="1672">1899 443 156,'18'39'61,"-18"-39"-23,0 0-38,0 0 0,0 0 0,0 0 0,0 0 0,0 0-52,0 0-10,0 0-1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15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0 132 32,'-1'-13'48,"1"13"5,0 26-3,5 7-17,2 5-7,6 10-13,3 4-13,8 4 0,3-1 0,8-12 0,5-16 0,6-16 0,5-14 0,3-16 0,4-17 0,0-16 0,0-12 0,-3-2 0,-6 3 0,-8 4 0,-6 5 0,-10 11 0,-10 18 0,0 1 0,-26 54 0,-8 14 0,-9 17 0,-5 18 0,-5 17 0,-2 14 0,-2 5 0,5-1 0,8 0 0,6-12 0,13-15-51,9-17-10,9-21 3</inkml:trace>
  <inkml:trace contextRef="#ctx0" brushRef="#br0" timeOffset="782">972 414 76,'5'-14'47,"-7"-4"1,0-1-9,-1 0-22,-4 1-6,1 7-2,2 1-3,-6 8-4,-1 6-2,2 10 0,-2 7 0,1 9 0,0 7 0,2 2 0,1 4 0,1 6 0,5 1 0,-1-4-10,3-5-39,4-2-2,-2-7-3,2-8 2</inkml:trace>
  <inkml:trace contextRef="#ctx0" brushRef="#br0" timeOffset="1047">712 661 99,'0'0'48,"10"-2"-1,4-7-2,4 3-38,3 2-11,5-2-11,3-1-29,7-1-4,1-4-1,2 0 0</inkml:trace>
  <inkml:trace contextRef="#ctx0" brushRef="#br0" timeOffset="1250">1178 503 88,'15'-5'49,"-3"-2"0,5-1 0,1 4-39,0 5-4,-2 2-2,0 0-4,-5 7 0,-3 3 0,-6 6 0,-6 5 0,-4 2 0,-4-3 0,-2 6 0,-4 1 0,0-2 0,1-3 0,2-4 0,2-2 0,4 0 0,3-5 0,6-5 0,1 0 0,15-9 0,4 2 0,2 1 0,7-7-46,6 1-8,1-3-1,2 1 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17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26 79,'21'-9'52,"0"-2"-2,4 4 2,3 9-37,-2 3-15,1 1-4,1-4-20,1 1-23,-6 3-4,-1 1 1,-8-7 1</inkml:trace>
  <inkml:trace contextRef="#ctx0" brushRef="#br0" timeOffset="187">44 166 97,'4'14'46,"9"-6"-5,7-5-34,6-2-50,12 0-6,3-3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17.6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0 128 104,'2'12'55,"1"7"-1,1 7-12,2 5-42,2 5 0,5 3 0,3-5 0,4-3 0,6-7 0,2-10 0,5-7 0,2-12 0,1-16 0,2-10 0,1-5 0,0-8 0,-2-4 0,-2-2 0,-4 0 0,-3 9 0,-6 9 0,-6 11 0,-8 10 0,0 0 0,-21 47 0,-7 15 0,-7 16 0,-7 14 0,-5 16 0,-3 10 0,2 8 0,2-2-16,8-14-39,10-11-4,8-17 0</inkml:trace>
  <inkml:trace contextRef="#ctx0" brushRef="#br0" timeOffset="562">735 448 62,'0'0'47,"0"0"1,-12 11 1,3 1-31,7 6-5,1 5-3,4 3-2,3 0-8,4 1 0,2-3 0,6-7 0,2-5-34,3-6-17,0-10-1,1-5 0,-4-10 1</inkml:trace>
  <inkml:trace contextRef="#ctx0" brushRef="#br0" timeOffset="766">885 278 111,'-11'-14'48,"1"-1"-7,0 19-46,-1-2-39,6 10-1,3 4-6</inkml:trace>
  <inkml:trace contextRef="#ctx0" brushRef="#br0" timeOffset="1016">1035 487 85,'13'-9'51,"5"3"0,2 2-8,0-3-23,5 1-15,-2 1-5,1 5 0,-4 4 0,-3 3 0,-7 3 0,-7 3 0,-6 8 0,-7 5 0,-5 3 0,-5-2 0,-1-3 0,-1 3 0,0 0 0,4-6 0,5-6 0,6-2 0,8-4 0,8 0 0,7-1 0,4-3 0,6-1 0,2 3 0,4-3-49,5 0-11,-1-5 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19.5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183 18 30,'9'-9'46,"1"0"2,-10 9 0,5 17-15,-5 6-15,0 9-7,-4 4 1,2 8-3,-1 6-9,-2-1 0,2-1 0,-4-8-28,1-6-23,2-4 0,0-8 0,0-7-1</inkml:trace>
  <inkml:trace contextRef="#ctx0" brushRef="#br0" timeOffset="219">0 276 81,'8'-6'50,"6"2"1,10-1 3,3 3-35,9-3-27,5 1-39,1-4 0,5-2-3,-5-4-2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20.5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0 677 31,'1'-10'42,"10"2"1,2-7 0,8 2-19,5 0-12,6-3 0,3 5 1,1 3-5,-1 2-3,-6 6 1,-4 9-2,-7 13-2,-7 13 3,-6 10-3,-5 6 1,-3 5-3,0 4 0,0-3 0,3-6 0,2-12 0,6-13 0,6-14 0,6-10 0,5-12 0,3-10 0,1-11 0,0-8 0,-1-7 0,-3-7 0,-5-3 0,-2-1 0,-3 0 0,-3 7 0,-4 8 0,1 3 0,1 6 0,4 10 0,3 7 0,1 5 0,4 10 0,3 2-27,4 2-28,2 2-2,0-1 5</inkml:trace>
  <inkml:trace contextRef="#ctx0" brushRef="#br0" timeOffset="1062">677 1004 1,'0'0'35,"0"0"3,0 14-9,0 1-6,-3 5-2,0 4-4,0 3 2,1 2-4,0 0-7,-1-5-6,2-3-9,1-5-7,1 1-26,9-19-3,0-10-1,5-4-2</inkml:trace>
  <inkml:trace contextRef="#ctx0" brushRef="#br0" timeOffset="1265">820 837 35,'0'-24'27,"-7"11"-22,0 0-5,-5 21-22,-2-3-11</inkml:trace>
  <inkml:trace contextRef="#ctx0" brushRef="#br0" timeOffset="1515">976 1074 31,'11'-7'44,"6"4"2,-2-2 0,1 1-24,2-1-7,0 1 1,0 1-6,-4 6-4,-3 7 0,-9 4-4,-3 5-1,-6 1 2,-2 4 0,-5 0-1,-1 4 0,-2-4-2,1-3 0,3-5 0,1-4 0,2-1 0,3-2 0,0 0 0,7-9 0,0 0 0,11-1 0,5 1 0,4-1 0,3 0 0,3 2 0,6 3 0,3 1-39,2-4-16,2-2 1,-2-5-2</inkml:trace>
  <inkml:trace contextRef="#ctx0" brushRef="#br0" timeOffset="3156">1795 0 20,'0'0'36,"0"0"2,-13 25-9,2 8-8,0 10-1,-2 9 0,-1 10-3,0 10 0,0 10-3,0 8-3,3-3-3,2-5-4,7-3-4,3-7 0,5-12 0,6-12 0,3-13 0,8-10 0,3-7 0,6-6 0,-2-14-6,4-7-34,3-3-11,-4-8 1,1-6-3</inkml:trace>
  <inkml:trace contextRef="#ctx0" brushRef="#br0" timeOffset="3500">1526 450 33,'-15'-3'43,"2"1"1,0 1-1,13 1-16,8 8-12,7-1-5,5-3 2,7 5-2,4-2-3,6 0-2,4 2-3,4-4-9,3-1-18,3 0-20,-2-6-6,2-5 0,-4-5 0</inkml:trace>
  <inkml:trace contextRef="#ctx0" brushRef="#br0" timeOffset="3875">2249 895 45,'10'2'44,"3"1"-1,-2-2-5,0-3-20,4 6-3,-2-1-3,0 0-3,-3 1-3,0 0 0,-10-4-1,-1 14 2,-5 1-3,-3 2-1,-4 0-3,-3 2 0,-1 3 0,-1 2 0,1-3 0,1-2 0,3-2 0,5-3 0,4-1 0,7-2 0,-1-1 0,12-10 0,5 1 0,5-1 0,5 0 0,-1-6 0,3-4-25,2 3-30,2-2-1,-2-1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46.2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105 388 58,'-23'35'48,"0"7"-1,-2-3 3,7 0-29,7 5-12,4 2 1,13 3-2,6 2-4,12-2-4,6-7 0,11-8 0,6-14 0,2-14 0,4-19 0,0-15 0,-1-17 0,-12-12 0,-11-8 0,-10-5 0,-14 1 0,-20 0 0,-14 9 0,-12 13 0,-6 16 0,-1 12 0,2 19 0,-2 16-29,7 11-29,15 13-1,2 3 1</inkml:trace>
  <inkml:trace contextRef="#ctx0" brushRef="#br0" timeOffset="375">635 546 61,'-6'24'50,"3"5"1,-7 2 2,-6 1-39,11 2-2,-4-3-2,4-3-6,-2-6-4,1 0 0,6-22 0,0 0 0,29-33 0,-10-4 0,5-4 0,4-5 0,5 2 0,4 7 0,-2 12 0,-5 15 0,-3 16 0,-4 15 0,-1 13 0,-12 15 0,-2 9 0,-3 0-5,2-5-51,-3-5-2,2-18-2</inkml:trace>
  <inkml:trace contextRef="#ctx0" brushRef="#br0" timeOffset="718">1340 25 110,'26'-21'60,"-12"17"-3,-7 19-29,-8 21-28,-9 17 0,3 14 0,-3 11 0,-7 16 0,-2 2 0,-1-4 0,5-7-21,5-14-38,5-18-2,5-16 1</inkml:trace>
  <inkml:trace contextRef="#ctx0" brushRef="#br0" timeOffset="921">1559 612 121,'9'52'61,"-2"9"-4,-3 4-41,3-3-16,5-9 0,7-14 0,7-16 0,5-18 0,8-22 0,7-16 0,3-15 0,3-9 0,0-2 0,-1 3 0,-6 5 0,-5 13 0,-11 14 0,-13 19 0,-8 20 0,-16 19 0,-12 19 0,-12 19 0,-10 20 0,-8 17 0,0 10 0,0 2 0,-2-8 0,10-7 0,6-13-57,7-22-5,4-22-2</inkml:trace>
  <inkml:trace contextRef="#ctx0" brushRef="#br0" timeOffset="1296">192 1312 109,'-24'-8'58,"1"-1"2,61-16-32,25 1-28,32 2 0,31 2 0,23 7 0,20 6 0,13 7 0,7 5 0,5-1 0,-6 4 0,-17-2 0,-16 1-47,-16-2-17,-18-4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24.8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225 0 85,'11'1'52,"-4"8"1,-4 5-1,-1 9-39,-4 5-13,1 4 0,-3 4 0,-1 3 0,1 4 0,-2-4 0,-1-2-46,2-3-8,-3-10 3,0-4-5</inkml:trace>
  <inkml:trace contextRef="#ctx0" brushRef="#br0" timeOffset="203">0 248 133,'17'-4'53,"12"3"0,6-1-37,6-5-16,7-5-25,4-7-24,3-1-3,-2-1-2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25.6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173 279 44,'9'-24'44,"-2"4"3,3 7 0,1 6-20,-1 7-8,2 11-2,-2 9-7,0 10-10,-3 7 0,-1 7 0,-4 3 0,-1 5 0,1 3 0,-2-3-28,-1-8-23,3-2 0,-2-8-5</inkml:trace>
  <inkml:trace contextRef="#ctx0" brushRef="#br0" timeOffset="297">0 997 78,'24'-14'47,"8"-4"1,6-10-3,5 1-36,10 2-3,5-3-5,3 2-24,0 0-22,-2 6-1,-8 1-1,-5 5 0</inkml:trace>
  <inkml:trace contextRef="#ctx0" brushRef="#br0" timeOffset="516">249 1085 87,'7'13'50,"6"-12"1,12-5 0,6 1-35,7-4-16,8 5 0,3 1 0,1 0 0,-5 3 0,-7 7 0,-11 6 0,-11 4 0,-13 3 0,-13 0 0,-12 4 0,-13 4 0,-10 4 0,-9-1 0,-4-1 0,-3 3 0,-1 0 0,7-1 0,5-3 0,11-3 0,11-4 0,13 1 0,12-2 0,13-7 0,12-8 0,10-3 0,12-3 0,5-4 0,8-8 0,4-6-55,2-3-2,-1-3 0</inkml:trace>
  <inkml:trace contextRef="#ctx0" brushRef="#br0" timeOffset="1031">1294 709 51,'17'-13'48,"-5"-4"1,-3-2-4,-6 0-20,-5 1-7,-6-2-3,-7 0-11,-6 7-4,-7 5 0,-6 8 0,-7 8 0,-3 9 0,-4 9 0,0 16 0,2 8 0,4 10 0,5 3 0,8 4 0,10-4 0,10-4 0,10-11 0,10-13 0,10-17 0,10-16 0,9-12 0,5-15 0,6-11 0,1-10 0,1-3 0,-4-3 0,-5 2 0,-6 3 0,-9 6 0,-8 10 0,-8 13 0,0 1 0,-13 17 0,-15 21 0,-3 13 0,-1 9 0,0 8 0,2 1 0,7 3 0,7-2-37,4-7-18,8-9 1,1-18 0</inkml:trace>
  <inkml:trace contextRef="#ctx0" brushRef="#br0" timeOffset="1828">1366 1194 24,'16'-5'38,"-2"-1"3,7 1-14,3 3-9,0 2 2,3 4 1,-1 2-2,0 4-4,-5 2-5,-2 0-1,-7 0-2,-5 1-1,-8 0-6,-7 1 0,-8-3 0,-3-3 0,-4-3 0,-3 5 0,0 2 0,2-2 0,3-3 0,5 3 0,6 0 0,6 4 0,5-2 0,5-2 0,7-3 0,6 3 0,5 2 0,5-5 0,6 1 0,0-3-9,7-2-44,5-2-1,-1-8 1</inkml:trace>
  <inkml:trace contextRef="#ctx0" brushRef="#br0" timeOffset="2406">2406 262 12,'12'-25'41,"1"1"4,-13 24-1,0 0-18,0 0-3,0 0-2,0 0-1,0 0-4,-14 37-9,-7 5-7,-3 12 0,-8 5 0,-1 10 0,-5 9 0,2 6 0,2-2 0,7 2 0,6-5 0,8-5 0,10-6 0,11-12 0,9-16 0,7-11 0,8-12 0,5-12 0,5-9 0,-1-16 0,1-8 0,-3-5-39,-9-6-20,-7-4 2</inkml:trace>
  <inkml:trace contextRef="#ctx0" brushRef="#br0" timeOffset="2734">1992 702 85,'-32'2'48,"-1"1"3,33-3-2,0 0-27,0 0-22,40-13 0,4 2 0,7 3 0,5-2 0,6 1-24,1 3-26,-2-3-1,-3 3-1</inkml:trace>
  <inkml:trace contextRef="#ctx0" brushRef="#br0" timeOffset="3125">2552 1043 6,'32'22'36,"-32"-22"3,25-6 5,-2 3-21,-1 5-4,1 0 0,-23-2-1,26 4-4,0 1-2,-26-5-2,0 0-2,5 23-1,2 1-7,-7-24 0,-19 25 0,1 2 0,18-27 0,-30 20 0,5-1 0,2 0 0,23-19 0,0 0 0,-25 18 0,1 0 0,24-18 0,0 0 0,0 0 0,0 0 0,0 0 0,0 0 0,0 0 0,0 0 0,29 2 0,2-6 0,3-3 0,1 0 0,1-6 0,3-2-19,-1 2-35,-4 2-2,-4 3 2</inkml:trace>
  <inkml:trace contextRef="#ctx0" brushRef="#br0" timeOffset="3812">2786 45 32,'0'0'40,"6"-23"2,1 0-14,-7 23-4,33 2-2,-1-2-3,-1 1-4,-2 1-2,-1 5-3,-5 4-3,2 0-4,-25-11-3,9 26 0,-10-1 0,-8 1 0,-8 0 0,-6-2 0,-3-2 0,0 0 0,3-2 0,-1 1 0,24-21 0,0 0 0,10 27 0,2 0 0,20-15 0,3-4 0,1 1-43,2 0-9,-5-5 1,-4 1-4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32.1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662 108 29,'-10'-20'43,"-8"5"1,-11-3-1,-11 1-19,-8 5-7,-8 2-4,-4 3-1,-2 5-6,-2 1-2,2 8 0,5 12-1,7 13 0,7 10-2,13 13 1,11 10-3,16 10 2,15 6 2,14-1 1,12-1-4,12-9 0,7-5 0,2-8 0,-3-5 0,-9-7 0,-9-4 0,-14-4 0,-13-1 0,-16 0 0,-12-5 0,-12-9 0,-10-6 0,-6-6 0,-7-9 0,0-3 0,0-10-22,3-9-31,10 2 0,7 2-2,14-1 2</inkml:trace>
  <inkml:trace contextRef="#ctx0" brushRef="#br0" timeOffset="422">604 826 94,'33'-4'50,"-4"-4"3,-4-7-5,-4-4-41,-3-5-4,0-2-3,-4-1 0,-3-2 0,-6 3 0,-5 2 0,-6 5 0,-5 10 0,-6 11 0,-5 9 0,-3 9 0,1 9 0,1 10 0,1 7 0,5 3 0,5-2 0,7-5 0,9-3 0,7-5 0,8-7 0,8-8 0,5-11 0,10-6-28,6-8-24,2-11-2,1-8-1</inkml:trace>
  <inkml:trace contextRef="#ctx0" brushRef="#br0" timeOffset="750">1239 163 77,'0'-13'50,"1"1"4,-8 43-1,-1 12-32,-1 12-21,-1 10 0,2 11 0,0 9 0,1 2 0,3 0 0,-5-3-23,0-8-30,0-9 1,-4-12-3</inkml:trace>
  <inkml:trace contextRef="#ctx0" brushRef="#br0" timeOffset="938">995 805 98,'12'-39'55,"12"7"2,7 0-12,6 6-45,4 8 0,3 6 0,1 2-12,1 0-43,-2 1-3,-6 0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34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186 0 90,'12'5'46,"0"-1"-6,-12-4-12,0 0-69,0 0-5,0 0-2,-13 9 2</inkml:trace>
  <inkml:trace contextRef="#ctx0" brushRef="#br0" timeOffset="1235">0 391 86,'0'0'53,"0"0"2,0 0-1,0 0-47,0 0-7,0 0 0,0 0-38,9-10-14,1 5 0,-1-1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3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54 94,'3'-12'45,"0"1"4,8 5-13,3 1-24,5-3-6,3-1 3,6 6-5,1 4-4,2 6 0,-2 5 0,0 5 0,-3 2 0,-3 7 0,-4 8 0,-2 5 0,-4 1 0,-1 1 0,-2 2 0,0 2 0,0-1 0,-1 0 0,2-5 0,2-5 0,2-4 0,0-8 0,2-8 0,-1-9 0,1-8 0,0-9 0,1-10 0,-2-13 0,0-7 0,-2-5 0,-1-3 0,-2-5 0,-3 1 0,-3 2 0,-5 3 0,-3 7 0,-4 9 0,0 9 0,-1 5 0,5 10 0,0 1 0,12 11 0,7 2 0,10 1 0,9-2 0,7-1 0,5-1 0,0-4 0,-1-1-14,-5 3-44,-6 0-3,-6 0-1</inkml:trace>
  <inkml:trace contextRef="#ctx0" brushRef="#br0" timeOffset="968">977 393 16,'-2'-12'41,"-2"-2"2,1 1-4,-3-2-12,-2 3-5,1 1-4,-1 12-8,-1 5-2,-1 5-1,-1 8 0,0 5-2,1 12 1,0 5 0,2 2-6,1 1 0,0-1 0,4-2-4,-1-7-14,4-4-12,4-7-19,-2-8-2,1-5 2,2 1 0</inkml:trace>
  <inkml:trace contextRef="#ctx0" brushRef="#br0" timeOffset="1234">740 590 46,'-8'-15'44,"1"1"-2,7 14 3,14-5-28,5 7-8,3 2-9,5 0-14,1-2-27,7 1-1,1-4-3,3 1-1</inkml:trace>
  <inkml:trace contextRef="#ctx0" brushRef="#br0" timeOffset="2546">1181 431 45,'0'0'48,"0"0"1,7 19 2,-4 7-20,-2 5-13,4 5-5,-4 2-13,-1 2 0,1-1 0,0-2-33,-2-8-16,4-7-5,-2-8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39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51 87,'11'-9'46,"5"2"2,1 1-18,7-2-20,7 2-4,3 1-8,4 0-17,-1 0-25,1 7 0,-6-1-5,-2 1 1</inkml:trace>
  <inkml:trace contextRef="#ctx0" brushRef="#br0" timeOffset="204">51 231 54,'0'9'45,"0"0"-3,22-16-2,5 0-27,6-3-44,11 4-8,-1-2-3,6 5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39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0 231 9,'15'-14'41,"1"-3"2,7 3 3,-2 2-17,5 1-10,5 4 0,1 3-2,2-2-7,-5 2 2,-3 4-6,-2 3-2,-5 6-4,-7 5 0,-4 6 0,-6 7 0,-1 11 0,-1 9 0,0 7 0,1 1 0,4 1 0,2-4 0,6-8 0,4-9 0,4-14 0,3-15 0,4-15 0,1-9 0,0-13 0,-1-11 0,-3-7 0,-5-6 0,-7-3 0,-4-1 0,-5 0 0,-6 0 0,1 8 0,0 8 0,2 10 0,5 6 0,6 11 0,6 6 0,7 7 0,4 7 0,2 1 0,7 2-4,2-1-50,-1-2-2,-1-4-3</inkml:trace>
  <inkml:trace contextRef="#ctx0" brushRef="#br0" timeOffset="734">825 607 48,'2'13'44,"-4"0"0,3 6 0,-1 4-28,0 3-7,2-1-3,2-1-2,1-4-9,4-6-13,4-2-23,1-15-1,6-5-4,-1-7 2</inkml:trace>
  <inkml:trace contextRef="#ctx0" brushRef="#br0" timeOffset="922">1004 479 100,'-5'-15'48,"-3"1"-3,3 2-20,-1 1-34,6 11-33,0 0-3,-9 0-2,1 1-2</inkml:trace>
  <inkml:trace contextRef="#ctx0" brushRef="#br0" timeOffset="1765">1206 642 49,'0'0'45,"-3"-9"2,4 0 3,1 1-20,11-2-15,5 4-3,5 0-5,6 1-7,2 0 0,3 0 0,-1 4 0,-1 3 0,-8 3 0,-6 0 0,-10 3 0,-8 3 0,-10 5 0,-9 2 0,-6 2 0,-4 1 0,-2 1 0,0 2 0,2-3 0,4-1 0,7-2 0,9-3 0,9-1 0,9-2 0,8-2 0,9-1 0,5-1 0,5-3 0,2 6 0,-2-4-4,-2-6-53,-3-2-1,-7-3-2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42.8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0 171 14,'-2'-9'37,"1"2"5,1 7-1,0 0-13,5 19-2,2 4-4,3 10-5,1 3-3,5 11 0,1 4-14,4 0 0,-1-6 0,4-8 0,3-9 0,4-12 0,5-12 0,4-14 0,5-14 0,3-10 0,3-10 0,1-6 0,0-8 0,-1-3 0,-6 3 0,-4 3 0,-8 9 0,-7 6 0,-8 9 0,-9 14 0,0 0 0,-25 49 0,-6 10 0,-9 16 0,-5 14 0,-6 21 0,-5 13 0,0 7 0,1 1 0,3 1 0,7-1 0,8-10 0,14-10 0,10-16-51,10-16-8,12-16 1</inkml:trace>
  <inkml:trace contextRef="#ctx0" brushRef="#br0" timeOffset="828">975 491 15,'6'-23'33,"0"-1"-6,-3 1-2,-1-1 2,-1 3-1,-4 3-2,-4 4-4,-3 2-3,-1 8-1,-4 5-5,1 10-4,-3 8 0,3 8-7,0 7 0,4 7 0,1 7 0,5 2 0,1 2 0,2-5 0,4-4 0,-1-3-19,0-6-32,3-7-2,-4-9 1,0-3 2</inkml:trace>
  <inkml:trace contextRef="#ctx0" brushRef="#br0" timeOffset="1125">719 680 82,'0'0'49,"12"-1"-1,-1-1-9,2-4-26,5 3-10,4 0-9,4 1-19,1-2-19,5-1-3,2-4-1,1 6 1</inkml:trace>
  <inkml:trace contextRef="#ctx0" brushRef="#br0" timeOffset="1406">1370 493 73,'5'11'54,"0"8"2,-4 4-3,-4 4-34,1 10-19,-3 4 0,0 4 0,-1-1-31,3-1-22,-1-5-3,4-8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44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41 60,'9'-10'49,"6"4"-2,-2 4-9,7-1-18,4-4-9,5 2-14,2 5-36,0-2-7,0 0-2,-5-2 0</inkml:trace>
  <inkml:trace contextRef="#ctx0" brushRef="#br0" timeOffset="219">60 125 39,'-3'9'42,"-1"1"3,18-10-1,5 1-24,6 3-27,9 0-31,2-1 2,9 4-4,1-3-2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45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0 189 57,'5'16'50,"-3"6"0,4 4-11,4 2-11,1-6-7,6 1-11,2-7-10,6-3 0,4-4 0,5-4 0,-1-7 0,1-7 0,1-2 0,-1-5 0,-1-4 0,-3-8 0,-1-8 0,-3-4 0,-2-2 0,-1 2 0,-6 2 0,-2 4 0,-5 6 0,-4 15 0,-1 1 0,-15 39 0,-7 11 0,-3 13 0,-7 14 0,-5 12 0,-5 11 0,-2 7 0,-1 8 0,0 0 0,5-3-21,9-5-37,9-15 0,13-12 0</inkml:trace>
  <inkml:trace contextRef="#ctx0" brushRef="#br0" timeOffset="797">689 480 50,'0'0'45,"-1"10"-1,-2 5-10,3 2-16,2 3-6,-1 3 1,3 4-6,2 0-12,-1-3-10,4-7-22,6-5-7,-2-8-3,4-8 4</inkml:trace>
  <inkml:trace contextRef="#ctx0" brushRef="#br0" timeOffset="985">889 341 71,'-6'-24'38,"2"8"-10,-5 11-38,-3 4-17,0 1-10,2 9-3</inkml:trace>
  <inkml:trace contextRef="#ctx0" brushRef="#br0" timeOffset="1266">1045 487 33,'15'-8'45,"1"0"-1,4 3-5,1 4-16,-1 0-7,2 2 1,-2 4-4,-1 0-5,-5 5-1,-5 3-2,-7 3 0,-3 2-5,-7 1 0,-4 4 0,-6-2 0,-3 1 0,-4-2 0,2 1 0,0-4 0,4-3 0,5 0 0,6-4 0,7-1 0,10-1 0,6-1 0,7-3 0,4 0 0,4-3 0,2-5-44,4-1-10,-3-8 0,1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47.9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566 285 95,'-9'-64'56,"-5"4"5,-8 4-18,-4 8-43,1 15 0,-1 13 0,4 16 0,2 20 0,1 19 0,2 18 0,5 19 0,2 13 0,2 6 0,4 3 0,2 0 0,4-4 0,0-14 0,3-14-34,0-14-25,-2-19 1,-3-15-1</inkml:trace>
  <inkml:trace contextRef="#ctx0" brushRef="#br0" timeOffset="234">31 582 73,'-20'-14'56,"9"4"2,13 0-3,11-1-42,13-4-13,15 0 0,13-2 0,12-1 0,10 3 0,7-1 0,5 6 0,0 2 0,-3 7 0,-10 4-2,-7 10-7,-12 8 2,-14 10 3,-15 11 2,-13 9 6,-10 12 3,-6 4-1,-3 1 1,1-7-7,4-8 0,7-15 0,8-16 0,10-21 0,8-21 0,5-21 0,2-12 0,-2-15 0,-5-4 0,-10-4 0,-14 3 0,-15 14 0,-15 16 0,-13 21 0,-12 17 0,-8 22-38,0 18-22,2 14 2,11 6 0</inkml:trace>
  <inkml:trace contextRef="#ctx0" brushRef="#br0" timeOffset="781">1518 689 53,'16'34'50,"-5"5"4,-6 1-14,-7-1-10,-2-4-5,-5-10-22,0-5-3,-2-16 0,0 0 0,8-30 0,5-7 0,8-10 0,8-5 0,10-3 0,9 1 0,7 4 0,5 1 0,7 6-35,2 2-28,0 6 6</inkml:trace>
  <inkml:trace contextRef="#ctx0" brushRef="#br0" timeOffset="1031">2323 502 112,'0'0'54,"0"0"3,-11-14-25,-3-1-32,-5 0 0,-1 2 0,-4 4 0,-3 4 0,-2 10 0,-1 7 0,-1 10 0,0 10 0,4 7 0,5 5 0,6 4 0,10 4 0,8-3 0,10-5 0,12-6 0,9-8 0,9-10 0,8-8 0,6-11 0,5-10 0,3-11 0,1-6 0,-3-9 0,-2-5 0,-4-9 0,-5-7 0,-7-2 0,-10-1 0,-9 3 0,-13 2 0,-11 6 0,-11 13 0,-11 17 0,-8 18 0,-8 17 0,-1 17 0,1 13 0,7 15 0,7 8 0,10-4 0,11-2 0,14-5 0,13-7 0,12-14-4,8-17-55,5-16-3,4-14-1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59.3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0 872 36,'0'0'42,"-1"-17"1,2 0-5,3-2-20,0 0-4,7 2-2,5 1-3,7 0-3,7 1 2,8 4-2,6 5-1,5 6 0,1 5-1,-2 0 0,-3 3-1,-5 5-1,-8 6-2,-7 2 0,-10 4 0,-7 6 0,-4 6 0,-3 6 0,-2 5 0,0 1 0,1 1 0,2-3 0,5-4 0,6-7 0,3-12 0,6-11 0,4-13 0,2-10 0,-1-10 0,1-10 0,-1-8 0,-3-5 0,-5-5 0,-5-3 0,-5-3 0,-7 1 0,-3 0 0,-3 4 0,-3 3 0,-2 6 0,-1 7 0,1 8 0,5 10 0,-1-1 0,14 22 0,6 3 0,7 3 0,9 2 0,10 0 0,6-8 0,5-1 0,1-5-25,-3-5-33,-6-6-2,-9-3 3</inkml:trace>
  <inkml:trace contextRef="#ctx0" brushRef="#br0" timeOffset="968">1109 1155 32,'6'-13'43,"-2"-5"2,-2 0-16,-1-2-4,-2-1-2,-1 0-5,-4 0-7,-2 7-2,-2 2-2,-1 5-2,-1 6 0,-2 10-2,2 8-3,1 9 0,1 10 0,2 4 0,4 7-8,-2 2-24,0-1-19,9-2 1,-2-11-1</inkml:trace>
  <inkml:trace contextRef="#ctx0" brushRef="#br0" timeOffset="1250">888 1245 110,'-4'-10'49,"14"5"1,5 1-17,4 4-28,4 4-7,4-3-2,3-1-7,1-2-12,2-3-18,-1 2-7,-3-5-1,1-1 0</inkml:trace>
  <inkml:trace contextRef="#ctx0" brushRef="#br0" timeOffset="1547">1415 1085 87,'0'0'55,"0"0"-1,9 15-9,-3 7-31,-6 3-14,-1 4 0,-4 4-20,1 7-31,-3-1-4,2-5-1</inkml:trace>
  <inkml:trace contextRef="#ctx0" brushRef="#br0" timeOffset="1953">2053 837 94,'0'0'51,"0"0"1,13-10-2,2 2-42,6 4-8,5 2-14,4 2-35,0-5-1,3 2 1,-4-4-4</inkml:trace>
  <inkml:trace contextRef="#ctx0" brushRef="#br0" timeOffset="2156">2054 924 76,'1'21'46,"3"-6"3,9-3-5,1-4-44,6-6-45,12 2-2,1-8 1,7 2-1</inkml:trace>
  <inkml:trace contextRef="#ctx0" brushRef="#br0" timeOffset="2547">2811 789 66,'2'-11'46,"7"0"0,3-1-10,7-4-21,8 1-6,5-3-1,6 5-1,0 4-3,-1 5-2,-4 5 1,-4 7 0,-9 6-1,-7 10 1,-8 6-1,-5 5 1,-4 2-3,1 9 0,-3 1 0,0-1 0,4-4 0,4-4 0,5-8 0,4-6 0,6-11 0,3-14 0,5-11 0,3-7 0,-1-7 0,1-5 0,-2-7 0,-4-7 0,-4-2 0,-7 2 0,-4 1 0,-6 0 0,-4 1 0,-4 3 0,-1 5 0,2 8 0,0 5 0,8 9 0,6 5 0,9 7 0,7 2 0,10 5 0,6-4 0,6 1 0,6 2 0,0-5-20,-3-6-36,-2 1-2,-7-2 0</inkml:trace>
  <inkml:trace contextRef="#ctx0" brushRef="#br0" timeOffset="3250">3566 1068 63,'-8'17'46,"-3"2"2,2 3-11,3 6-15,0 0-8,5 1-5,2-2-9,5-7-8,6-7-22,8-5-17,0-12-1,5-4 0,-1-12 1</inkml:trace>
  <inkml:trace contextRef="#ctx0" brushRef="#br0" timeOffset="3406">3737 967 85,'-10'-29'51,"-1"7"3,-3 3-7,-1 8-50,5 9-39,0 1-5,0 1-3,10 0-1</inkml:trace>
  <inkml:trace contextRef="#ctx0" brushRef="#br0" timeOffset="13906">4862 660 97,'8'-11'50,"1"0"0,-9 11-6,1 23-30,-3 7-14,-3 7 0,-2 5 0,1 2-5,-1 3-15,0-3-23,-2-8-8,4-6 0,-4-12 3</inkml:trace>
  <inkml:trace contextRef="#ctx0" brushRef="#br0" timeOffset="14109">4596 883 110,'-4'-15'53,"12"5"-1,6 0-12,7 3-40,11 0 0,7 6 0,7 2-37,3-4-14,3-1-1,-3-2-3</inkml:trace>
  <inkml:trace contextRef="#ctx0" brushRef="#br0" timeOffset="14453">5642 724 44,'21'-13'47,"-7"-5"-2,-6-2-1,-10 2-22,-9 1-9,-5 0-1,-9 6-3,-5 4-1,-7 6-4,-2 12 3,-5 9-7,2 8 0,2 10 0,4 11 0,6 6 0,5 4 0,11-1 0,8-6 0,11-8 0,10-10 0,12-13 0,8-17 0,7-19 0,7-15 0,4-13 0,-2-9 0,-2-4 0,-3-4 0,-8 5 0,-8 7 0,-9 12 0,-8 11 0,-10 14 0,0 0 0,-14 35 0,-1 9 0,-3 8 0,3 8 0,4 7 0,2 5-23,6 0-31,7-6-1,3-8 1</inkml:trace>
  <inkml:trace contextRef="#ctx0" brushRef="#br0" timeOffset="14890">6017 1086 86,'10'11'52,"-1"5"3,-3 0-4,-6 9-40,-1 5-11,-4 4-43,4 6-6,-1-7-2,1-2-3</inkml:trace>
  <inkml:trace contextRef="#ctx0" brushRef="#br0" timeOffset="15297">6656 291 42,'14'-22'46,"-4"1"1,0 7 1,-4 5-16,-1 1-15,-7 19-4,-5 8-3,0 11-10,-8 13 0,-2 14 0,-4 11 0,0 12 0,-3 5 0,4-2 0,6-2 0,7-9 0,6-10 0,9-13 0,9-15 0,6-14 0,6-11 0,1-11 0,1-11-23,1-4-33,-4-8-2,-4-1 2</inkml:trace>
  <inkml:trace contextRef="#ctx0" brushRef="#br0" timeOffset="15609">6326 651 93,'-12'7'43,"25"-8"3,6-3-16,12 1-27,6 1-2,9-1 0,6-1-6,2 1-20,5 4-20,-5-2 3,-2 5-3,-10-2 2</inkml:trace>
  <inkml:trace contextRef="#ctx0" brushRef="#br0" timeOffset="15843">7044 911 115,'9'31'52,"-6"3"-1,-1 7-25,-5 8-62,-7 0-10,-1 4-3,-4-1-3</inkml:trace>
  <inkml:trace contextRef="#ctx0" brushRef="#br0" timeOffset="21109">488 2323 15,'-17'-13'38,"-3"-5"0,3 0-12,2-5-13,3 0-1,4-3 0,5-1 0,8 5 0,7 2-4,8 6 2,7 0 0,7 7-1,4 2-2,5 5-1,3 5-2,0 3-1,-4 5 1,-3 5 0,-5 9-1,-7 7 2,-5 7-1,-8 9-4,-3 3 0,-2 2 0,-1 1 0,1-5 0,3-7 0,4-7 0,4-13 0,3-14 0,2-12 0,2-14 0,0-12 0,-2-11 0,-1-7 0,-4-11 0,-2-3 0,-4-2 0,-2 2 0,0 5 0,-4 7 0,0 8 0,1 8 0,4 10 0,3 7 0,4 7 0,3 6 0,1 5-22,4 0-32,6-1-2,-1-3 2</inkml:trace>
  <inkml:trace contextRef="#ctx0" brushRef="#br0" timeOffset="21828">1544 2455 32,'-2'-21'40,"-3"3"4,-7 4-7,-4 3-17,2 5-2,-4 4-3,1 8-1,-2 6-2,4 8-2,-1 4-3,4 7-1,0 5-6,2 0-4,4 3-10,1 0-20,1-6-18,4-1 3,-1-10-2</inkml:trace>
  <inkml:trace contextRef="#ctx0" brushRef="#br0" timeOffset="22062">1242 2610 81,'4'-12'47,"8"3"2,5-1 0,4 0-40,7 2-11,4 4-7,4 2-19,-1-1-20,3 7 1,-4-2-1,0 1-1</inkml:trace>
  <inkml:trace contextRef="#ctx0" brushRef="#br0" timeOffset="22281">1824 2450 72,'12'5'49,"2"2"3,-11 7-1,0 10-34,-4 6-12,-1 8-18,-5 1-32,5 7-4,-1-2-1,3 5-1</inkml:trace>
  <inkml:trace contextRef="#ctx0" brushRef="#br0" timeOffset="22640">2315 2270 57,'5'-10'49,"0"0"0,6 6 1,2 4-21,1-4-17,8 1-3,6-2-9,5-1 0,3 1-11,0 2-36,-1-4-4,-2 1 1,-5 1-2</inkml:trace>
  <inkml:trace contextRef="#ctx0" brushRef="#br0" timeOffset="22859">2330 2343 74,'-6'13'50,"12"-1"-1,6-6 1,11-5-24,7 0-25,9-2-21,8 1-27,0-4-1,5-1-1,-7-3 1</inkml:trace>
  <inkml:trace contextRef="#ctx0" brushRef="#br0" timeOffset="23984">3582 2143 3,'14'-17'39,"1"-3"5,-10-5-1,-2-2-16,-6 1-7,-5 2-5,-7 5 0,-7 3-5,-5 9-2,-5 6-4,-3 9 1,-2 7-1,1 10 1,1 10 0,3 8-1,7 11 0,5 7-4,5 3 0,7-2 0,8-4 0,8-9 0,8-13 0,8-15 0,8-19 0,6-21 0,5-14 0,3-13 0,2-10 0,-4-5 0,-1 0 0,-10 2 0,-6 6 0,-9 14 0,-8 14 0,-7 12 0,1 1 0,-17 32 0,-1 9 0,2 10 0,-2 8 0,2 4 0,3 4 0,2 0-12,6-3-41,9-1 0,4-11 1,6-11-2</inkml:trace>
  <inkml:trace contextRef="#ctx0" brushRef="#br0" timeOffset="24453">3942 2470 57,'7'8'45,"-5"3"-1,0 7 1,-6 3-33,-2 6-20,0 4-27,-2 1-7,6 2-2,-2-9 0</inkml:trace>
  <inkml:trace contextRef="#ctx0" brushRef="#br0" timeOffset="24781">4378 1762 47,'7'-16'47,"2"7"1,0 1 1,-9 8-25,-12 16-9,-3 10-1,1 13-3,-5 12-11,0 12 0,-1 6 0,3 5 0,3 0 0,5-1 0,7-3 0,6-9 0,8-10 0,5-12 0,6-8 0,1-13-17,-1-11-36,3-9-2,-4-8 0</inkml:trace>
  <inkml:trace contextRef="#ctx0" brushRef="#br0" timeOffset="25062">4055 2132 98,'-17'-6'53,"17"6"0,16 6-2,7-5-51,8-3 0,5 0 0,6 0-31,2-3-22,7-1 0,0-4-2</inkml:trace>
  <inkml:trace contextRef="#ctx0" brushRef="#br0" timeOffset="26328">4202 2135 12,'0'0'11,"0"0"2,12 5 0,-5-3 3,3 0 0,0-1 2,4 0-2,3-1-2,0-1-2,4-1-3,0-2-1,2 1-4,2-1-8,-1-1-7,-3-2-18,4 2-11,-7 1 3,2 5-1</inkml:trace>
  <inkml:trace contextRef="#ctx0" brushRef="#br0" timeOffset="27625">5182 2006 20,'13'-6'38,"-1"0"2,7 6-2,0 1-24,2 1-12,4 1-11,0-3-25,8 4-3,-5-7 1</inkml:trace>
  <inkml:trace contextRef="#ctx0" brushRef="#br0" timeOffset="27906">5187 2197 14,'5'12'40,"10"-9"-1,4-8-2,5 2-27,8 4-29,0-5-10,8 3-4,-2-8-4</inkml:trace>
  <inkml:trace contextRef="#ctx0" brushRef="#br0" timeOffset="28828">5765 2061 24,'3'-9'39,"-3"-4"3,1 2 0,9 7-17,7-2-9,5 3-4,9 2-3,7 0-2,3-1 2,5 4-3,-1 2-1,-1 4-2,-7 3 0,-7 3-1,-10 4-1,-9 7 2,-8 5-1,-7 3 1,-6 3-1,-1 5-2,-3 1 0,2 0 0,4-5 0,5-6 0,5-5 0,8-7 0,6-8 0,5-10 0,5-10 0,4-7 0,1-4 0,0-5 0,-2-9 0,-2-5 0,-4-5 0,-6-4 0,-3-4 0,-4-2 0,-5 1 0,-2 6 0,-2 6 0,0 9 0,2 8 0,5 11 0,3 7 0,5 12 0,5 5 0,7 1 0,8 1 0,5-3 0,5 0 0,-1-4-10,-1-4-47,-2-6 0,-8-5-1</inkml:trace>
  <inkml:trace contextRef="#ctx0" brushRef="#br0" timeOffset="30297">6690 2360 2,'0'0'31,"0"0"4,0 0-8,-8 11-6,2 4-1,-1 5-2,4 4-2,0 2-1,3 4-3,3 1-3,1-5-8,4-2-11,2-4-23,-1-10-10,3-3 0,-1-11-2</inkml:trace>
  <inkml:trace contextRef="#ctx0" brushRef="#br0" timeOffset="30500">6842 2274 83,'-5'-22'47,"0"9"-5,-5 0-15,-5 0-56,5 11-15,0 1-4,1 1-1</inkml:trace>
  <inkml:trace contextRef="#ctx0" brushRef="#br0" timeOffset="30765">6976 2402 56,'24'-1'43,"1"-4"0,5 2-15,0 2-13,-1 1-4,1 1 0,-4 4-3,-5 3-4,-7 2 1,-9 5-2,-8 1 1,-8 3-1,-7 3 0,-6 0-1,-3-2 2,-2 1 0,1-2 0,2-2 0,5-3-4,7 0 0,11-4 0,10-2 0,8-2 0,10 0 0,6-1 0,5-1 0,6-2-26,4 0-26,-1-4-1,-1 2 0</inkml:trace>
  <inkml:trace contextRef="#ctx0" brushRef="#br0" timeOffset="62781">2460 1240 23,'-11'2'32,"-1"0"-1,-1 1-6,13-3-4,0 0-2,2-11-4,9-5 1,12-7-4,13-10-2,14-12-2,14-14 1,19-8-2,15-7-3,9-6 0,8-2-3,4 1-1,0 1 1,-4 8 0,-6 11-3,-16 6 1,-12 10 1,-14 9-1,-16 8-1,-13 9 2,-13 5 0,-13 5-1,1 2 0,-13 7 2,-9-2-3,2 1 0,7 1-2,-11-2-8,1 1-10,10 1-21,0 0-1,0 0-3,0 0 3</inkml:trace>
  <inkml:trace contextRef="#ctx0" brushRef="#br0" timeOffset="63172">3731 212 12,'-13'-8'35,"13"8"3,0 0-7,0 0-15,0 0-5,0 0 1,0 0-5,0 0 1,11-3-3,3 0 0,1 2 1,4 5 0,1-1-1,-1 1 0,-2-1-1,-3 0 2,-1 0-3,-4 3 2,0 1-1,-9-7-1,-13 14 0,1 2-4,-2 1-7,-4 1-16,-2-2-23,5 3 2,1-4-3,6-1 1</inkml:trace>
  <inkml:trace contextRef="#ctx0" brushRef="#br0" timeOffset="63703">4135 38 23,'0'0'37,"0"0"-4,-9-8-9,2 1-4,7 7-4,0 0-6,0 0 0,-6 13-3,3 1-1,1 0 2,-1 5 0,0 3-1,1 3 2,-1 1-2,2 0 0,2-3-2,3-1 0,1-5-2,7-5-1,2-5 2,4-5 0,3-5-4,4-4 0,-1-5 0,1-5 0,-2-5 0,-2-3 0,-4-4 0,-7-4 0,-6-3 0,-9 3 0,-11 6 0,-8 10 0,-10 15 0,-11 11-7,-3 11-44,3 15-1,4 3-1,12-1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49.7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185 1053 77,'0'9'47,"0"0"-1,0-9-13,0 0-21,-3-21 0,0-6-2,1-5-2,0-11-1,0-8-4,0-8-3,-3-9 0,0-4 0,-3-1 0,-2 0 0,-4 1 0,-1 5 0,-2 6 0,0 7 0,1 9 0,0 7 0,2 6 0,1 9 0,3 2 0,5 9 0,-1 0 0,6 12 0,15 2 0,6 1 0,9 2 0,10-1 0,10-1 0,7-5 0,8-6 0,2-2 0,1-2 0,-3-3 0,-4-3 0,-7 2 0,-10 0-27,-11 4-26,-7 3-2,-13 2 3,2 0 1</inkml:trace>
  <inkml:trace contextRef="#ctx0" brushRef="#br0" timeOffset="422">167 319 50,'-17'29'43,"17"-2"1,12-9 3,13-5-31,14-6-6,9-5-5,7-4-20,0-4-30,5-2 3,-5-6-3,-2 3-1</inkml:trace>
  <inkml:trace contextRef="#ctx0" brushRef="#br0" timeOffset="812">764 673 28,'3'14'44,"4"9"1,-3 7-14,0 0-2,0 3-2,-2 0-7,2 2-5,-3-3-2,0-5-10,-2-8-3,2-6 0,0-1 0,2-26 0,4-10 0,3-12 0,4-9 0,6-1 0,5-3 0,4-2 0,5 8 0,-1 6-31,-2 6-25,2 14 3,-6 6-2</inkml:trace>
  <inkml:trace contextRef="#ctx0" brushRef="#br0" timeOffset="1093">1316 684 121,'4'23'54,"-1"0"-1,0-3-26,3 4-27,1 1 0,6 1 0,3-6 0,4-5 0,4-9 0,4-6 0,1-7 0,1-7 0,1-6 0,-3-9 0,-5-2 0,-5-1 0,-9 3 0,-10-1 0,-12 5 0,-12 6 0,-10 6 0,-8 10 0,-5 11 0,-3 4 0,3 9-35,9 8-22,11 3 0,13 1 0</inkml:trace>
  <inkml:trace contextRef="#ctx0" brushRef="#br0" timeOffset="1578">1897 605 29,'14'16'46,"-3"13"-1,-6 3 0,-4 5-18,-2 9-5,-5-2-5,2-2-5,-3-7-3,2-8-6,0-10-3,1 0 0,6-27 0,5-5 0,6-9 0,4-11 0,5-9 0,5-5 0,4-2 0,4 3 0,0 2 0,0 7 0,-4 10 0,-3 18 0,-5 13 0,-5 13 0,-8 11 0,-4 9 0,-5 5 0,-2 0 0,-3-6 0,2-10 0,1-8 0,1 0 0,8-25 0,3-10 0,4-7 0,5-5 0,3 2 0,2 3 0,0 3 0,2 6 0,-2 10 0,-3 16 0,-4 14 0,-4 9 0,0 3 0,-2 0 0,2 2 0,1-2-34,2-8-23,6-9 2,3-10-2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52.1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270 121 39,'13'-26'36,"-10"-2"-4,-3 3-15,-5 5-14,-8 6-3,-7 8 2,-6 5 2,-4 5 4,-4 8 0,-1 8 2,1 4 1,3 3-1,7 3 2,12 5-2,8 4-5,12 2 0,9-2-2,7 0 3,5 2-1,4 4 2,-3-3-1,-2-1 0,-7-5 4,-5-2-10,-11-2 0,-6-1 0,-9-6 0,-8-5 0,-6-3 0,-7-6 0,-1-2-2,-2-6-38,1-8-13,7 0 0,6-6-1</inkml:trace>
  <inkml:trace contextRef="#ctx0" brushRef="#br0" timeOffset="344">322 590 63,'48'-5'48,"-4"-7"-2,-1-5-12,-5-1-10,-6-3-9,-5-3-6,-8-3-3,-8 0-3,-9 3-2,-6 3 1,-11 7 0,-7 6 0,-7 8-2,-1 14 0,-4 8 0,2 12 0,3 7 0,7 0 0,9 1 0,13-2 0,16-6 0,12-12-46,11-14-9,11-12 2,5-14-2</inkml:trace>
  <inkml:trace contextRef="#ctx0" brushRef="#br0" timeOffset="766">901 446 18,'9'-14'42,"-9"0"-1,0 0 1,-17 20-21,-6 5-4,-4 8-1,-4 6 0,1 6-3,-2 5-3,6 5-1,3-1-3,10-4-2,6-9-4,9-8 0,10-10 0,6-11 0,7-12 0,4-12 0,2-7-2,1-4 0,-2-1-2,-2-1 0,-5 2 4,-4 7 1,-5 8 2,-1 14-1,-5 10 4,-2 11-6,-5 12 0,1 14 0,-5 10 0,-2 6 0,-4 7 0,-6 5 0,-6 0 0,-5 1 0,-5-5 0,-3-6 0,-3-9 0,0-8 0,2-10 0,4-14-31,7-19-23,9-17-1,9-12 0</inkml:trace>
  <inkml:trace contextRef="#ctx0" brushRef="#br0" timeOffset="1219">1207 461 103,'10'26'48,"-12"0"1,-6 2-4,-7 5-35,-2-1-10,1 1 0,0-5 0,3-8 0,3-9 0,0 1 0,15-21 0,8-9 0,4-9 0,8-8 0,4-4 0,3 0 0,2 2 0,-2 4 0,-3 7 0,-4 12 0,-7 14 0,-7 13 0,-7 10 0,-4 7 0,-2 6 0,-3 5 0,0 1 0,-1-4 0,1-7 0,1-6 0,3-7 0,1 0 0,8-26 0,2-7 0,4-9 0,2-8 0,5-6 0,3-4 0,2-2 0,-3 4 0,-3 10 0,-2 11 0,-4 13 0,-2 14 0,-6 10 0,-1 11 0,0 7 0,3 4 0,4-2 0,6-4 0,5-4 0,3-7 0,6-8 0,0-7 0,1-10 0,-1-9 0,-2-7 0,-6-8 0,-5-6 0,-7-3 0,-7 0 0,-7 1 0,-8 5 0,-7 7 0,-6 5 0,-2 10 0,-2 13 0,3 12 0,1 9 0,6 7 0,5 6 0,10 6 0,8 1 0,8-3 0,8-9 0,5-10 0,9-12 0,2-14 0,4-12-7,-1-15-20,-1-7-3,-4-8 2,-3-4 4,-3-1 3,-3 3 11,-5 4 6,-3 9 12,-3 7 7,-5 8 7,-2 11 0,1-1 1,-12 25-1,-4 7-6,1 9-3,-3 0-3,0 3-10,2-1 0,3-1 0,0-9 0,4-8 0,1 0 0,7-22 0,2-6 0,5-5 0,-1-4 0,2-1 0,1 3 0,0 7 0,-5 8 0,1 5 0,-7 6 0,0 8 0,-1 5 0,-3 3 0,3-3-6,3-2-49,-1-6-2,4-4-1</inkml:trace>
  <inkml:trace contextRef="#ctx0" brushRef="#br0" timeOffset="2359">2681 31 116,'13'9'54,"-3"15"-2,-6 14-19,-5 12-33,-3 16 0,-5 10 0,-2 5 0,-2 1 0,-4-6-2,4-8-48,0-5-2,-1-13-1,3-16-1</inkml:trace>
  <inkml:trace contextRef="#ctx0" brushRef="#br0" timeOffset="2547">2426 342 121,'28'-22'55,"9"2"-3,9 6-25,3 4-27,7 2 0,4 2-42,0-6-11,1 1 0,-6-4-3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55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48 0 41,'9'9'52,"-1"6"3,-1 6 0,-6 9-22,-2 13-14,-5 8-19,0 9 0,-4 5 0,-1 5 0,0 1 0,2-2 0,1-6 0,3-12 0,1-11-44,5-7-12,5-12 1,4-11-3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3:56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35 124,'13'-7'55,"-4"-5"-2,-2 4-30,-1 0-23,-6 8 0,0 0-52,0 0-3,0 0 1,0 0 0</inkml:trace>
  <inkml:trace contextRef="#ctx0" brushRef="#br0" timeOffset="140">51 244 118,'3'20'64,"-2"-4"-4,0-5-47,-2 1-13,-3-2 0,1 0 0,3-10 0,-9 4-36,1-1-25,8-3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5:04.7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1796 6,'0'0'33,"12"-17"-3,6-5-9,11-10-2,10-9 2,13-11-2,17-10 2,14-12-6,14-12-3,10-10-3,10-6-3,7-2-2,3 3-1,-3 2-1,-9 5-1,-9 10 1,-12 14-1,-15 13 0,-15 12 0,-16 12 0,-14 8-2,-10 7 0,-10 6-9,1 1-18,-15 11-19,0 0 2,-12 9 0,-3-4-1</inkml:trace>
  <inkml:trace contextRef="#ctx0" brushRef="#br0" timeOffset="468">1338 469 34,'0'0'41,"0"0"-3,-10 4-12,-1 2-5,11-6-2,12 3-7,4 1-3,7-3-2,7 1 1,3-3-2,6-2 0,2-3-2,1-1 0,-3 1-3,-3 1 2,-10 3 2,-4 5-1,-12 7 3,-10 12-7,-11 8 0,-8 5 0,-3 6 0,-2-2-26,0-4-25,7-2-2,4-10 0,11-8 1</inkml:trace>
  <inkml:trace contextRef="#ctx0" brushRef="#br0" timeOffset="1437">1933 171 39,'-8'-6'35,"-2"9"-5,-4 3-4,0 8-2,1 6-5,2 2-4,3 5-3,3 0-2,4-2-2,5-6-2,10-6 0,3-8-2,9-7 1,2-8-2,4-8 0,2-6 0,-3-4-2,-5-2 1,-6 0-2,-9 3-2,-10 1-8,-9 8-17,-10 11-22,-13 7 0,-3 14-1,-7 7-1</inkml:trace>
  <inkml:trace contextRef="#ctx0" brushRef="#br0" timeOffset="2250">2573 1873 26,'4'-16'36,"2"-12"3,10-9-21,8-8-1,11-14 1,9-12-2,12-11-3,11-10-2,8-11-2,9-4-3,3-2 0,4-3-3,0 4 0,-3 8 0,-5 7-3,-6 11 0,-10 11 2,-10 10-1,-10 12-1,-10 11 1,-10 10 1,-7 6-1,-9 4 2,-4 4-1,0 2-1,-7 12-1,0 0 1,0 0-1,0 0 1,0 0-2,0 0 1,0 0-1,0 0 2,0 0 0,0 0-1,0 0 0,-11 7 1,-2 2 0,-3 1 0,-2 3-1,-3 2 0,-4 0 0,-3 0 0,-2 0 1,-1 0-1,5-3 0,0-2 1,4-2-1,3-5 1,4-1-1,5-4 0,1 2 0,9 0 0,7-14 0,3 0 0,4-2 0,4-2 0,5-1 0,3-3 0,3-3 0,4-1 0,0 2 0,-1 2 0,-3 0 0,-4 6 0,-5 3 0,-5 8 0,-6 4-1,1 1 1,-12 11 0,-2 3 0,1 5 1,1 1-1,0 3 1,4 0 0,1 2 0,4-1 1,2 2 0,2-3 1,2-2-3,2-3 0,-1-2-2,2-2-9,-4-1-24,-3-4-14,-1-3-2,1 2 1</inkml:trace>
  <inkml:trace contextRef="#ctx0" brushRef="#br0" timeOffset="3234">4114 3 30,'-12'-4'32,"-3"5"-6,-3 3-6,2 6 2,-1 5-4,0 8-3,3 5-1,1 5-1,7 2-4,5-1-2,6 2 1,4-5-3,7-7 0,3-10 1,5-4 0,2-9-2,2-9 0,0-7 0,-3-9-1,-2-5-1,-5-1 0,-7-2-2,-8-4-3,-9 5 0,-9 6-6,-9 9-16,-5 11-24,-9 10 0,-1 9-1,0 4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5:49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544 0 6,'5'-9'35,"-5"9"1,0 0-7,0 0-5,0 0-3,-8 10-2,-5 5-3,-4 8-1,-7 4-1,-7 7-2,-11 5-2,-6 5 0,-7 3-2,-4 3-8,-1-4 0,3-3 0,5-4 0,11-6 0,12-6 0,16-5 0,20-7 0,17-3 0,17-1 0,15 3 0,12 4 0,7 2 0,4 4-49,1 7-3,-8 0-1,-6 3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4:44.9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1676 16,'0'0'26,"0"0"1,0 0 1,3 15-4,0 8 0,4 13-3,-1 8-2,5 10-1,1 6-3,5 4-3,0-4-3,5-4-3,3-11-2,1-12-1,4-17 0,4-17-3,2-16 0,4-15 0,2-12 0,1-9 0,-2-7 0,-2-4 0,-3 0 0,-7 5 0,-7 8 0,-4 9 0,-8 10 0,-5 12 0,-3 10 0,0 1 0,-13 32 0,-3 11 0,-2 10 0,-8 14 0,-3 14 0,-5 13 0,-7 12 0,-4 10 0,-2 8 0,-2 5 0,1-2 0,5-8 0,5-7-12,8-11-41,4-18-3,5-16 1</inkml:trace>
  <inkml:trace contextRef="#ctx0" brushRef="#br0" timeOffset="1407">799 1982 13,'-1'-11'22,"-3"0"1,2 1-2,2 10 0,0 0-1,-6-9-4,1 1-1,5 8-1,-12 2-2,0 6-1,-1 2-1,2 5-2,0 4-2,2 7 0,1 3-3,4 4 1,0 1-3,2 0-3,3-1-4,1-4-4,3-2-11,0-3-12,0-10-12,3 1-3,1 0 4</inkml:trace>
  <inkml:trace contextRef="#ctx0" brushRef="#br0" timeOffset="1719">547 2179 27,'-15'-7'33,"15"7"4,0 0-19,0 0-5,16-1-4,5 0-4,6 1-6,5 1-11,3-4-19,6 3-4,0-5-1</inkml:trace>
  <inkml:trace contextRef="#ctx0" brushRef="#br0" timeOffset="1922">1064 2057 18,'8'8'44,"-6"1"2,2 7 0,-1 4-17,-3 6-15,0 8-7,-1 1-35,1 3-14,-5-3-1,5-2-3</inkml:trace>
  <inkml:trace contextRef="#ctx0" brushRef="#br0" timeOffset="2516">1708 1864 43,'0'0'38,"0"0"2,0 0-11,0 0-19,18-2-4,4 2-2,5 2-6,4 1-14,6 3-21,-2-6-2,0 3 1</inkml:trace>
  <inkml:trace contextRef="#ctx0" brushRef="#br0" timeOffset="2750">1777 1965 18,'9'6'39,"9"0"1,1-5-1,3 0-26,4 2-12,3-3-25,6 2-10,-4-4-4,4 1 1</inkml:trace>
  <inkml:trace contextRef="#ctx0" brushRef="#br0" timeOffset="4016">2648 1674 24,'0'0'33,"9"-3"4,0-1-15,-6 16-2,4 7-2,0 8 2,2 11-4,1 7-1,5 9 1,1 1-4,2 2-2,5-5-3,4-9-2,0-12-5,6-10 0,0-16 0,2-15 0,2-12 0,2-10 0,-1-8 0,-3-8 0,-1-3 0,-4 0 0,-3 0 0,-4 7 0,-4 5 0,-7 6 0,-1 8 0,-5 9 0,2 2 0,-8 14 0,-1 10 0,-1 5 0,-3 10 0,0 8 0,-3 10 0,-1 8 0,-4 7 0,-2 6 0,-2 7 0,-4 3 0,-2 2 0,-4 1 0,-3-5 0,0-4 0,-1-8 0,2-5 0,2-10 0,1-6 0,4-7 0,1-5 0,4-4 0,-1-4 0,0 1 0,-1-3 0,1 0 0,0-6 0,3-2-15,-1-3-19,3-5-19,0 0 2,13-1 1,6-10 2</inkml:trace>
  <inkml:trace contextRef="#ctx0" brushRef="#br0" timeOffset="4844">3336 2119 42,'0'0'43,"0"0"-10,0 0-3,-2 14-2,0 5-7,-2 3-6,2 6-5,0 1-3,2 0-10,3-1-14,2-1-29,-1-7 0,5-7-3,1 2 1</inkml:trace>
  <inkml:trace contextRef="#ctx0" brushRef="#br0" timeOffset="5047">3462 1968 71,'-6'-28'35,"0"9"-32,-2 6-3,-3 5-37,2 10-5</inkml:trace>
  <inkml:trace contextRef="#ctx0" brushRef="#br0" timeOffset="5829">3615 2129 9,'9'-5'41,"-9"5"2,0 8 1,0 5-18,0 6-7,0 4-7,1 5-12,-2 1-39,3 7-1,-3-4-3,1 3-2</inkml:trace>
  <inkml:trace contextRef="#ctx0" brushRef="#br0" timeOffset="6563">4441 1802 21,'10'-11'34,"-9"25"2,-4 7-9,-1 9-18,0 7-5,-1 5-8,0 3-14,-5-5-15,4 2-1,-4-10-1</inkml:trace>
  <inkml:trace contextRef="#ctx0" brushRef="#br0" timeOffset="6750">4253 1978 78,'19'3'44,"1"-4"-3,8-1-8,4 3-54,3-3-22,13-1 0,3-3-2,3-1 1</inkml:trace>
  <inkml:trace contextRef="#ctx0" brushRef="#br0" timeOffset="7079">4915 1845 27,'21'-11'36,"1"-3"4,1 3-16,0 3-9,0 3 0,0 4 1,-4 4-4,-1 7-3,-6 5 0,-3 5-1,-4 6-2,-1 7 0,-3 4-1,1 5 0,-2 2-3,3-2-1,0-3 2,4-3 0,5-10-2,5-8 2,5-12-1,7-13-1,5-11 0,2-11 0,3-10-1,-2-8 0,-3-5 0,-5-2 0,-8-1 0,-8 0 1,-5 4 2,-6 4-3,-4 8 0,-1 9 0,-1 7 0,2 9 0,0 0 0,12 20 0,3 3 0,6 5 0,7 2 0,7-3 0,8-3-42,6-1-10,-1-4 1,6-4-1</inkml:trace>
  <inkml:trace contextRef="#ctx0" brushRef="#br0" timeOffset="7782">5639 2131 10,'1'20'34,"-4"1"0,2 6-11,-1 4-7,2 1-6,2 1-5,4-7-16,1-2-14,2-12-11,6-6 2</inkml:trace>
  <inkml:trace contextRef="#ctx0" brushRef="#br0" timeOffset="7938">5799 1980 24,'-1'-20'15,"-1"5"-22,-3 5-7</inkml:trace>
  <inkml:trace contextRef="#ctx0" brushRef="#br0" timeOffset="9594">5916 2154 1,'0'0'39,"11"11"-1,-7 1 4,-2 10-20,-2 3-6,0 4-2,-1 1-7,-3 1-14,2-2-26,-2-10-6,5-2-4,0 1 4</inkml:trace>
  <inkml:trace contextRef="#ctx0" brushRef="#br0" timeOffset="9891">6436 1460 29,'12'-5'40,"-12"22"-9,-1 7-5,-2 9-1,-3 11 0,-4 8-4,-1 8-3,-5 7-4,1 6-4,-3-2-3,2 1 0,1-3-5,4-7-2,4-6 0,7-8 0,8-12 0,7-13 0,9-13 0,6-11 0,4-11 0,3-9-30,-1-12-20,0-6-2,-10-4-1,-5 0 1</inkml:trace>
  <inkml:trace contextRef="#ctx0" brushRef="#br0" timeOffset="10188">6122 1821 48,'15'-3'39,"9"-1"1,6-9-11,6-1-22,10 2 0,5-2-3,3 2-6,-2 2-16,1 9-20,-10 0-1,-1 11-1</inkml:trace>
  <inkml:trace contextRef="#ctx0" brushRef="#br0" timeOffset="10422">6780 2091 33,'7'25'42,"0"7"1,-8 0-8,-6 0-46,2 8-19,-5-3-7,4 2-2</inkml:trace>
  <inkml:trace contextRef="#ctx0" brushRef="#br0" timeOffset="10797">7575 1808 38,'10'6'40,"-1"7"3,-9 5-4,-3 9-32,-5 6-9,-2 5-13,0 4-18,-3-4-7,1 3-1</inkml:trace>
  <inkml:trace contextRef="#ctx0" brushRef="#br0" timeOffset="10985">7291 1959 82,'19'3'47,"4"-3"0,11 1-1,4-1-37,6-1-13,5-5-4,8-4-5,3-3-14,0-7-20,0 2 0,-5-3 0</inkml:trace>
  <inkml:trace contextRef="#ctx0" brushRef="#br0" timeOffset="11266">8268 1355 67,'17'0'45,"-3"12"1,-8 5 0,-7 10-34,-5 11-11,-1 10-17,-2 6-27,-6 1 0,3 5-1,-5-5-1</inkml:trace>
  <inkml:trace contextRef="#ctx0" brushRef="#br0" timeOffset="11516">7921 2181 80,'21'-31'47,"13"-4"0,8-4-14,10-2-21,7 0-6,5 3-16,3 5-32,-5 2-5,-5 8 0,-15 6 0</inkml:trace>
  <inkml:trace contextRef="#ctx0" brushRef="#br0" timeOffset="11719">8178 2209 70,'24'-8'42,"5"-6"0,9 1-14,4 1-19,0 2-3,0 3 2,-4 3-1,-6 5-1,-11 5-1,-10 7-1,-11 3-1,-12 9 0,-12 4 1,-8 7 0,-11 4 0,-3 6-1,-3 0 2,1 1-3,3-1-2,9-3 0,9-7 0,14-7 0,13-10 0,15-9 0,12-9 0,12-8 0,11-9 0,2-4-17,3-7-35,2 0-1,-5-4-1,-2-5 2</inkml:trace>
  <inkml:trace contextRef="#ctx0" brushRef="#br0" timeOffset="12094">9102 1736 29,'6'-17'43,"-7"1"2,-3 5 1,-8 4-21,-6 4-7,-5 6-4,-4 5-1,-4 10-2,-3 7-4,-2 7-3,-2 9-4,2 8 0,2 4 0,5 3 0,7-3 0,6-3 0,9-7 0,8-10 0,10-12 0,11-14 0,8-14 0,6-12 0,5-10 0,0-11 0,0-7 0,-2-4 0,-4-3 0,-5 3 0,-8 5 0,-6 6 0,-6 11 0,-5 12 0,0 1 0,-12 31 0,-3 10 0,-2 8 0,0 10 0,1 4 0,4 4 0,1-2 0,4-3-55,7-4-1,5-9 2,5-8-1</inkml:trace>
  <inkml:trace contextRef="#ctx0" brushRef="#br0" timeOffset="12532">9322 2098 54,'7'10'46,"1"8"-2,-7-2 2,-3 3-35,-1 4-41,-5-4-10,3 3-2,-6-8-2</inkml:trace>
  <inkml:trace contextRef="#ctx0" brushRef="#br0" timeOffset="13172">9842 1407 48,'14'-4'43,"-4"1"2,1 6-6,-4 8-20,-6 7-1,-3 13-1,-6 7-1,-3 10-6,-7 8-10,-2 6 0,-4 5 0,2 1 0,2-1 0,6-3 0,6-6 0,7-5 0,7-10 0,8-8 0,7-10 0,5-8 0,5-8 0,1-11 0,3-8-31,-1-7-25,-3-10 3,-6-4-1</inkml:trace>
  <inkml:trace contextRef="#ctx0" brushRef="#br0" timeOffset="13469">9477 1765 96,'-19'5'49,"0"1"0,37-3-1,11-2-39,12 0-7,11 1 0,12 1-4,4-3-8,3-1-35,0 3-3,-13-3 0,-6 4-1</inkml:trace>
  <inkml:trace contextRef="#ctx0" brushRef="#br0" timeOffset="13829">10163 2125 54,'4'10'51,"4"5"0,-1-1 2,0 4-20,2 6-20,-4 3-13,0 4 0,0 3 0,0 1-46,-5-6-6,1-6 0,-4-9-2</inkml:trace>
  <inkml:trace contextRef="#ctx0" brushRef="#br0" timeOffset="14469">10249 1156 31,'7'-12'41,"5"3"3,0-2 0,5 3-21,5 6-8,4 1-3,4 5 1,1 3-3,2 2-3,-4 0-2,-3 4-1,1 2-2,-27-15 2,3 29-4,-10-4 0,-12-2 0,-6-1 0,-5 0 0,-3 1 0,1-5 0,5-3 0,5-1 0,13-2 0,13-2 0,-1 0 0,27-2 0,6 1 0,4 3 0,0 2-27,3 0-26,-1 1-2,-5-1 0</inkml:trace>
  <inkml:trace contextRef="#ctx0" brushRef="#br0" timeOffset="60797">8168 148 27,'0'0'33,"0"0"-3,9-13-4,1 3 0,1 2-5,1 2 1,2-3-4,2 1-3,1-1-4,4 2-3,4 0-2,4 0-1,4 0-1,7-1-1,5 2-3,6 1 0,5 2 0,4-2 0,5 2 0,4 2 0,3 1 0,1 0 0,4 0 0,3 0 0,1-1 0,4-1 0,3 0 0,1-1 0,4-1 0,2-1 0,2 2 0,1-1 0,0 2 0,-1 0 0,-2 1 0,-3 2 0,-3 2 0,-4 0 0,-4 0 0,-3 1 0,-3 1 0,-6 0 0,-5 1 0,-3 0 0,-5-2 0,-4 2 0,-7 0 0,-5 2 0,-4-1 0,-6 0 0,-4-1 0,-1 2 0,-25-8 0,0 0 0,23 12 0,0 1 0,-23-13 0,0 0 0,0 0 0,0 0 0,0 0 0,9 22 0,1 0 0,-10-22 0,0 0 0,0 0 0,0 0 0,0 0 0,16 23 0,1-1 0,-17-22 0,0 0 0,0 0 0,15 31 0,-4-6 0,-2-1 0,-2 0 0,-1 0 0,-1 2 0,1 3 0,-1 2 0,0 3 0,-2 0 0,2 2 0,-2-1 0,0 0 0,-1 2 0,0 3 0,0 0 0,0 2 0,0 1 0,-1 3 0,-1 3 0,0 1 0,0 3 0,-1-1 0,-1 3 0,0 1 0,-3-1 0,0 2 0,0-1 0,0 0 0,-1 1 0,1 0 0,0 0 0,3 0 0,1 1 0,1 0 0,-1 2 0,2 2 0,0 1 0,-1 1 0,-2-1 0,-2 1 0,1 0 0,-3 2 0,1 0 0,-2 0 0,-1 1 0,-1 1 0,3 1 0,-1 0 0,-2 2 0,3-1 0,2-2 0,1 0 0,0-3 0,2-4 0,0-3 0,0-1 0,1-3 0,-2-2 0,-4 1 0,-3-1 0,-4 2 0,-6 1 0,-3 2 0,-3-2 0,-1-3 0,1-6 0,7-3 0,7-7-52,4-10-5,0 1 0,7-27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5:10.0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34 480 35,'-8'14'42,"-3"7"3,4 13 0,2 9-26,1 4-8,8 5 0,1-4-1,8-3-4,6-7 0,7-12-2,4-14 0,6-12-1,5-12 0,2-13-2,1-8 1,1-8-1,-2-3-1,-1-3 2,-4-2-2,-5 1 0,-4 5 0,-4 4 0,-8 6 1,-4 7 0,-6 7 2,-4 10-3,0 1 0,-13 26 0,-4 14 0,-4 15 0,-6 14 0,-4 18 0,-4 15 0,-5 12 0,-2 6 0,2 5 0,2-4 0,3-9 0,10-8 0,5-23-24,12-21-28,10-17-3,10-21 1,6-15 2</inkml:trace>
  <inkml:trace contextRef="#ctx0" brushRef="#br0" timeOffset="500">764 831 7,'3'-20'36,"1"4"1,-5-5 0,-2 2-21,-2 1-5,0 2-1,-3 1-2,-3 0 0,1 6 1,-3 5-2,0 7 2,-3 6 1,2 10 0,-2 8-3,4 10 0,2 6-1,0 8-2,3 1-3,3 0-3,4-2-11,1-5-19,-1-8-16,4-5 0,-1-11-2</inkml:trace>
  <inkml:trace contextRef="#ctx0" brushRef="#br0" timeOffset="797">515 1019 83,'2'-10'47,"0"0"2,7 5-2,0 1-40,4 4-6,3 1-6,3-2-10,4-1-26,6 4-7,-1-4 1,4-1-1</inkml:trace>
  <inkml:trace contextRef="#ctx0" brushRef="#br0" timeOffset="1000">1003 868 50,'12'1'50,"1"1"-3,-11 11 3,-1 8-27,-4 3-13,-1 6-10,1 2-26,1 5-21,-4-5-1,5-1-1</inkml:trace>
  <inkml:trace contextRef="#ctx0" brushRef="#br0" timeOffset="1453">1444 584 59,'14'-5'39,"2"-3"-2,6 3-18,5 4-35,0-3-19,7 5-4,-2-3 1</inkml:trace>
  <inkml:trace contextRef="#ctx0" brushRef="#br0" timeOffset="1656">1471 710 54,'10'7'46,"5"-3"2,4-5 0,8-3-26,4-1-23,5 3-19,7 5-23,0-1 0,4 2-4,-4-4 0</inkml:trace>
  <inkml:trace contextRef="#ctx0" brushRef="#br0" timeOffset="2172">2482 154 27,'8'-20'44,"-2"6"1,1 16 1,-1 11-20,-3 14-12,1 12-5,-5 10 1,1 9-5,-3 7-8,-2 1-9,-2-2-24,4-2-11,-3-13 0,5-8 0</inkml:trace>
  <inkml:trace contextRef="#ctx0" brushRef="#br0" timeOffset="2422">2226 901 57,'0'0'44,"11"-4"0,5-8 0,7-6-36,10-2-3,12-6-1,9-4-3,7-2-14,6 4-30,-1-3 0,1 4-1,-9 3 1</inkml:trace>
  <inkml:trace contextRef="#ctx0" brushRef="#br0" timeOffset="2688">2382 1208 42,'26'-19'43,"13"0"-2,5-6 1,2 1-29,5 4-8,2 3-1,-3 7 1,-10 6 0,-10 12 0,-12 5-1,-12 6-1,-12 4 0,-11 3 1,-12 2-1,-6 2 2,-7 0 1,-1 1 0,-2-2 0,4 0 1,5-2-4,9-3-3,11-3 0,9-2 0,11-4 0,13-5 0,11-5 0,9-9 0,8-6-52,9 1-1,3-8 0,7-5-2</inkml:trace>
  <inkml:trace contextRef="#ctx0" brushRef="#br0" timeOffset="3203">3390 593 18,'7'-28'39,"0"2"0,-7-4 1,-5 2-19,-3 2-7,-4 4-2,-5 3 0,-5 5-2,-2 9-1,-5 7-2,-5 10 0,-2 7 0,1 10-1,-2 7-2,5 8 1,3 3 0,5 2-5,7-3 0,10-1 0,8-10 0,9-9 0,8-11 0,9-14 0,8-14 0,5-9 0,4-10 0,0-9 0,0-1 0,-4-1 0,-5 5 0,-9 9 0,-8 11 0,0 2 0,-24 28 0,-4 10 0,-2 10 0,-2 7 0,3 4 0,3 0 0,10-5-40,10-2-15,9-9 2,11-12-3</inkml:trace>
  <inkml:trace contextRef="#ctx0" brushRef="#br0" timeOffset="4141">3520 782 30,'0'0'42,"0"0"1,8 12-8,-6 7-17,-2 5-4,0 1-4,-1 2-8,1 0-15,-3-3-23,8-2-6,-1-11-2,6-3 0</inkml:trace>
  <inkml:trace contextRef="#ctx0" brushRef="#br0" timeOffset="4516">4121 111 3,'12'-16'36,"-6"5"3,1-1-1,-7 26-15,-5 7 0,-1 14 0,-4 7-5,-2 12-1,-5 7-1,-2 10-4,-2 0-5,1 3-7,1-3 0,5-7 0,3-7 0,7-7 0,10-10 0,8-12 0,9-10 0,5-11 0,6-7 0,4-7-42,0-9-12,0-5 0,-7-5 0</inkml:trace>
  <inkml:trace contextRef="#ctx0" brushRef="#br0" timeOffset="4813">3825 522 72,'-20'1'47,"1"0"-1,28-3 2,10-5-32,8 1-15,10-1 1,6 1-4,6 0-4,4-2-15,-1-1-25,4 3-1,-6-1 0,-2 2 1</inkml:trace>
  <inkml:trace contextRef="#ctx0" brushRef="#br0" timeOffset="5078">4419 754 45,'7'20'46,"-1"3"2,-2 1 0,-4-1-22,-3 7-15,-1 2-8,-2 2-9,2-2-26,2-1-15,-2-6 0,5-2-1</inkml:trace>
  <inkml:trace contextRef="#ctx0" brushRef="#br0" timeOffset="5422">4698 56 52,'19'-13'46,"4"4"1,2-3-1,-1 1-30,3 5-7,0 3-1,-1 2-1,-2 3-2,-4 6-3,-9 3 1,-6 6-1,-11 2 1,-5 2-1,-8 4 0,-5 3 3,-2 0-5,-1 0 0,2-3 0,5-1 0,8-4 0,6-4 0,10-4 0,9-1 0,6-3 0,5-4 0,5 2 0,4-2-53,-1-2-1,3 1 2,-6-4-2</inkml:trace>
  <inkml:trace contextRef="#ctx0" brushRef="#br0" timeOffset="6172">5567 588 46,'-3'-9'41,"12"6"-1,4-2 1,7 2-33,9 0-5,6-1-3,6 2-7,2-3-19,6 1-14,-5-4 0,-4 3-1</inkml:trace>
  <inkml:trace contextRef="#ctx0" brushRef="#br0" timeOffset="6391">5574 726 24,'4'9'38,"11"-4"1,8-7-1,8-2-27,8 0-20,2-1-26,11 4-1,-4-4 2</inkml:trace>
  <inkml:trace contextRef="#ctx0" brushRef="#br0" timeOffset="7094">6374 409 30,'-3'-10'39,"-3"19"5,4 8 1,2 5-23,1 5-6,5 7-1,3 1 0,6 5-3,3-6-2,6-1-3,2-9-7,6-6 0,2-11 0,6-9 0,3-12 0,0-8 0,3-9 0,1-10 0,-2-2 0,-3 0 0,-4 4 0,-8 5 0,-7 8 0,-6 8 0,1 2 0,-25 33 0,-7 9 0,-7 10 0,-6 13 0,-6 8 0,-3 9 0,-3 9 0,1 5 0,2 0 0,8 0 0,6-5-46,7-12-9,12-10 2,5-17-3</inkml:trace>
  <inkml:trace contextRef="#ctx0" brushRef="#br0" timeOffset="14313">7040 828 63,'0'0'37,"0"0"-4,-5 9 1,1 1-4,1-1-6,1 2-4,-3 3-6,2 5-14,-1 2 0,0 2 0,0 2 0,-1-4 0,3-2 0,1-3-28,1-1-25,9-21 0,1-9-1,3-6 2</inkml:trace>
  <inkml:trace contextRef="#ctx0" brushRef="#br0" timeOffset="14516">7183 641 77,'2'-14'47,"-7"5"-1,0 2-5,-4 10-42,-3-2-39,3 4-6,-2-3-3,1 1 1</inkml:trace>
  <inkml:trace contextRef="#ctx0" brushRef="#br0" timeOffset="16953">7196 859 20,'5'-9'37,"4"5"5,1-2-12,4 1-9,5 2-5,5 1 0,1 2-6,3 3-1,0 2-3,-3 0-1,-4 4-1,-5 0-1,-8 1 1,-9 3-3,-6 0 2,-8 0 0,-6 3 0,-6 1-1,-3 0-1,-2-2-1,0 2 2,4-2-1,4-1 2,4 1-1,6-2 1,8-3 2,6 1-2,6 1-3,9-2 0,6-2 0,8-1 0,6-3 0,3-5 0,4-3-31,2 0-22,-6-5 0,-5 3 0</inkml:trace>
  <inkml:trace contextRef="#ctx0" brushRef="#br0" timeOffset="37609">7944 633 38,'0'0'25,"0"0"2,-1-10-3,0 1-2,1 9-1,2-11-1,0 1-5,-2 10-2,9-8-3,0 1-1,2 2-1,2-1-1,5 4-1,6-1 0,6 3-2,7-1-4,7 0 0,8 0 0,7 1 0,7-2 0,7 0 0,6-2 0,7 1 0,3-2 0,5-2 0,3-1 0,1-1 0,-1 2 0,-1 0 0,-2 2 0,-4 1 0,-5 3 0,-6 4 0,-6 1 0,-7 3 0,-8 1 0,-8-1 0,-9 2 0,-6 0 0,-8 0 0,-8-1 0,-6 0 0,-3-1 0,0 1 0,-10-8 0,0 0 0,0 0 0,8 7 0,1-1 0,1-4 0,2-1 0,3-1 0,2 1 0,5-1 0,2-1 0,2 0 0,1 0 0,0-1 0,-1 2 0,-1 0 0,-2 1 0,-2 0 0,-5 0 0,0 0 0,-5 0 0,-1 1 0,-2 0 0,0 0 0,-8-2 0,0 0 0,9 0 0,0 1 0,-9-1 0,0 0 0,0 0 0,0 0 0,0 0 0,6 10 0,-4 4 0,-2 4 0,-3 6 0,-3 7 0,-2 7 0,-3 8 0,-1 5 0,0 4 0,1 2 0,0 0 0,1-5 0,4-4-38,4-4-19,2-11 0,2-7 1</inkml:trace>
  <inkml:trace contextRef="#ctx0" brushRef="#br0" timeOffset="38750">8212 360 6,'5'-9'39,"2"0"3,-7 9-8,0 0-5,0 0-3,0 9-5,1 2-3,-6 1-3,0 4-3,-6 1-1,-3 1-9,-5 1-2,-3 2 0,-5 2 0,-3 1 0,-3 2 0,0 0 0,1 0 0,2 2 0,3-2 0,6-2 0,5-4 0,7-2 0,9-4 0,9 1 0,9-3 0,11 0 0,10 0 0,8 1 0,6 3 0,1-3 0,2 4 0,-5 1-51,-8 0-5,-9 1-1,-9-4-1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5:50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241 193 51,'3'29'43,"-9"10"-1,-2 13 2,-5 10-30,-5 6-6,-4 7 1,-2 1-2,-1 1 1,-2-8-1,3-7-1,0-10 0,6-10 0,3-10-2,5-14-4,0 0 0,11-36 0,2-6 0,3-5 0,1-8 0,4-9 0,3-9 0,4-7 0,4-4 0,5-4 0,7-1 0,4 0 0,4 8 0,5 12 0,4 11 0,0 15 0,1 13 0,-3 17 0,-5 12 0,-6 10 0,-8 4 0,-8 3 0,-9-1 0,-10 1 0,-12-4 0,-10-4 0,-10-9 0,-9-6 0,-8-4 0,-7-7 0,-5-3 0,-2-3 0,3-1-4,4 2-33,6-1-16,13 0 0,10 0 0</inkml:trace>
  <inkml:trace contextRef="#ctx0" brushRef="#br0" timeOffset="797">820 1 38,'11'-3'47,"1"1"-5,-7 11-4,2 6-3,-4 8-8,1 7-6,-4 6-14,-3 8-7,-5 4 0,-4 9 0,-6 3 0,-6 1 0,0 3 0,-3-4 0,3-4-16,5-7-37,6-12-1,9-12 0,6-16 0</inkml:trace>
  <inkml:trace contextRef="#ctx0" brushRef="#br0" timeOffset="1078">1069 329 50,'12'3'42,"-1"2"0,-13 10-3,-2 10-25,-2 1-3,0 2 1,-1 2-1,2 3-1,-1-5-2,5-4-2,1-5-1,4-7-3,1 0 1,8-14-3,2-7 0,3-8 0,3-7 0,4-4 0,4-4-2,1-3-1,0 1 1,0 5 2,-3 7 0,-2 11 2,-7 12-1,-6 11 1,-6 9 0,-7 12-2,-5 6 0,-2 4 0,-1-2 0,0-4-2,5-3-12,3-7-13,2-11-23,9-7-1,2-11-1,7-3 3</inkml:trace>
  <inkml:trace contextRef="#ctx0" brushRef="#br0" timeOffset="1484">1714 309 9,'-18'2'36,"-8"0"-2,1 9 5,-7 6-21,-1 7-7,1 5-1,3 1-1,4 4 1,4-3-2,9-2-1,7-3-1,5-6-3,7-7 1,7-5-2,6-6-1,3-8 0,4-5 0,2-5-1,2-3 0,-1-2 0,-3-3-2,-4-5 0,-2-1 0,-4 0 1,-4 3 1,-4 2 2,-4 6 3,-3 10 2,2 0 2,-11 27 2,-3 13-2,1 16 1,-2 11-10,3 10 0,0 7 0,4 4 0,0-1 0,2 0 0,-1-5 0,-2-7 0,-3-8 0,-6-12 0,-7-12 0,-7-12 0,-5-9 0,-7-19 0,-2-11-49,1-6-6,-2-6 0,8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49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0 119,'46'25'60,"-12"1"-3,-19-4-42,-10-11-37,-10-2-35,-6-2-3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5:53.6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404 59 27,'0'-19'41,"1"1"4,-2 31-15,-1 9-3,0 14-10,-4 9-4,-1 12 0,-1 8-1,0 8-4,-4 4-5,1 0-3,0-5-4,1-7-7,3-8-9,2-10-21,-2-14-6,2 2-3,5-35 5</inkml:trace>
  <inkml:trace contextRef="#ctx0" brushRef="#br0" timeOffset="250">0 365 57,'0'0'39,"0"0"0,6 29-8,8-7-22,8-6-5,10-6 3,9-7-2,8-6-2,6-8-2,4-9-5,2-8-9,-3-5-17,0 0-13,-11-4-2,-3 3 3</inkml:trace>
  <inkml:trace contextRef="#ctx0" brushRef="#br0" timeOffset="453">628 0 23,'0'19'38,"-6"4"3,3 11-10,-5 8-13,-2 6-1,-1 6 0,-2 5-4,-2 5-1,0-1-4,0 0-1,0-2-1,2-4-3,2-6-1,3-9 1,6-12-3,0 0-2,2-30 0,26-19 0,2-12-1,5-11 0,2-2 1,1 0 0,-2 3 0,-3 6 3,-5 10 1,1 0 0,-27 25 1,0 0 1,5 35 2,-5 0-2,-5 3 2,0 5 0,-2-3-6,5 1 0,2-7 0,5-5 0,6-6 0,2 1 0,15-16 0,5-9 0,5-10 0,4-9 0,5-4 0,2-11 0,0-4 0,-3-7 0,-6-3 0,-8 0 0,-7 9 0,-11 4 0,-9 8 0,-10 11 0,-10 13 0,0 1 0,-15 25 0,-1 8 0,1 1 0,2 7 0,2 4 0,7-3 0,8 1 0,7-2 0,7-1 0,7-2 0,7-1 0,6-6 0,7-6-2,4-4-37,1-9-15,5-7 3,1-15-2</inkml:trace>
  <inkml:trace contextRef="#ctx0" brushRef="#br0" timeOffset="1156">1517 449 8,'0'0'37,"11"-26"3,0 0 0,-11 26-17,-22 5-9,0-1 1,22-4-1,-31 15-1,6 3-3,1-1 0,15 6-4,7 1-2,3 1-1,5-1 2,3 4-3,3-3 1,2 0 1,-14-25 0,17 31-4,-9-6 0,-6-2 0,0 0 0,-2-23 0,-26 22 0,-1-2 0,-2-3 0,2-2 0,-2-6-22,2-3-29,0 1-3,27-7 1,0 0-1</inkml:trace>
  <inkml:trace contextRef="#ctx0" brushRef="#br0" timeOffset="1485">1594 719 15,'37'6'41,"0"6"1,-5-10 1,-3-4-24,1-2-3,-1-6-4,1-4 2,-1-9-5,-1-3-2,-4-9-4,-2-3 0,-6 0-2,-6 2 0,-6 4 1,-7 6 1,1 1 3,-20 22 2,-6 12 2,0 15-10,-3 8 0,3 11 0,2 5 0,9 6 0,7-1 0,12-6 0,11-11 0,13-7 0,13-7-3,9-10-53,5-11-1,7-11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5:55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8 268 106,'0'0'51,"12"28"-2,-6 4-15,-5 2-28,-1-1-5,0-1-15,-1 3-33,-4-6-5,2-7 0,0 1 3</inkml:trace>
  <inkml:trace contextRef="#ctx0" brushRef="#br0" timeOffset="172">0 178 67,'0'0'48,"0"0"-3,0 0-4,0 0-28,0 0-24,0 0-13,0 0-16,0 0-6,0 0-3,23 20 5</inkml:trace>
  <inkml:trace contextRef="#ctx0" brushRef="#br0" timeOffset="344">181 471 40,'-1'22'47,"1"-22"-1,0 0-13,0 0-11,0 0-4,0 0-2,8-27-7,11-4-2,11-1 2,7-3-1,5 2-8,1 2 0,2 11 0,-6 8 0,-4 18 0,-11 14 0,-6 11 0,-8 8 0,-4 6 0,-3 4 0,-2-5 0,4 0-3,0-11-52,1-9-2,-1-1 2,-5-23-3</inkml:trace>
  <inkml:trace contextRef="#ctx0" brushRef="#br0" timeOffset="766">1112 0 58,'25'5'51,"0"9"-1,1 2 2,-26-16-31,13 54-10,-7-3-1,-5 7-8,-5 4-2,-4 6 0,-3 2 0,-4-4 0,3 1-19,-3-4-16,0-8-19,3-13 1,0 2 1</inkml:trace>
  <inkml:trace contextRef="#ctx0" brushRef="#br0" timeOffset="1031">902 259 78,'0'0'46,"25"-14"2,0-1-5,-25 15-36,45 20-4,-2-1-2,-3-1 2,-1-2-2,0 3-2,-3-5-7,-3-2-3,2 1-2,-35-13-2,35 12-1,2 0 1,-37-12 2,0 0 2,0 0 11,20 41 5,-11-7 4,1 0 3,-10-34-1,-10 34 5,0-1 1,10-33-1,0 0-2,0 0 1,0 0-2,0 0-13,36-1 0,-1 0 0,-35 1 0,29-55 0,-5 8 0,-7 6 0,-6 6 0,0 0 0,-11 35 0,0 0-21,-45-15-38,4 9 0,2 16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5:57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125 0 61,'0'0'53,"31"21"-1,-1 1 0,-1 5-28,5 8-11,1 9-13,6 2 0,3 7 0,-2-1-7,2-2-31,-2 0-17,-5-7 2,-4-5-3</inkml:trace>
  <inkml:trace contextRef="#ctx0" brushRef="#br0" timeOffset="235">195 652 80,'0'0'53,"0"0"-4,0 0 2,-5-41-36,20-2-14,18-5 1,12-8-2,11-7-4,10-4-5,7-4-17,-4 1-24,-8 8 0,-15 4-2,-12 16 2</inkml:trace>
  <inkml:trace contextRef="#ctx0" brushRef="#br0" timeOffset="547">0 287 51,'0'0'51,"0"0"1,0 0 3,48 5-28,9 1-11,8-4-13,15 1-3,8 1 0,8-6 0,4 1-32,-3 4-23,-12-6-1,-13-1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2:49.3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0 153,'0'0'56,"0"0"-33,0 0-31,0 0-45,0 0-9,0 0 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5:39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274 31 75,'0'0'49,"24"-20"-1,1 0-8,-25 20-16,0 0-10,22 18-9,3 5-5,1 3 0,6 4 0,7 4 0,3 10 0,5 5 0,2-4 0,0-4 0,-4 1 0,-1-1 0,-6-5-3,-6-8-51,-5-8-1,0 1-1,-27-21 2</inkml:trace>
  <inkml:trace contextRef="#ctx0" brushRef="#br0" timeOffset="453">767 61 18,'0'0'42,"0"0"2,0 0-1,0 0-16,6-22-4,1-1-7,-7 23-5,-15 23 3,-2 3-4,-5 4-3,-8 2-7,-8 8 0,-9 10 0,-6 4 0,-8 2 0,-5 2 0,0-2 0,3 0 0,4 1 0,7-8 0,10-5-20,8-6-32,8-11-5,0 1 1</inkml:trace>
  <inkml:trace contextRef="#ctx0" brushRef="#br0" timeOffset="891">0 429 63,'0'0'46,"0"0"0,0 0 2,0 0-27,32-20-9,13 11-3,8 2 1,15 0-10,15 2 0,12 3 0,11 1 0,7 7 0,-2 6 0,-6-4 0,-5 2-41,-12-1-14,-15 0 2,-22-1-2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4:3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 0 50,'13'0'50,"0"1"-1,-8 18 1,-4 5-27,-4 5-18,-2 10-37,-7-2-9,3 7-5,-5-4-4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4:33.7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345 23 45,'6'24'35,"-2"12"-3,-1 10-2,-3 10-2,-3 8-7,-3 3-4,-1 8-4,-4 3-4,-3 2-2,-1 1-2,-3-2-2,-2-4 0,1 1 0,0-1-1,0-5 0,2-4-2,4-3 0,3-8 0,3-5 0,4-10 0,3-5 0,4-9 0,5-8 0,2-5 0,3-6 0,1-6 0,3-2 0,2-3 0,0-1 0,3-2 0,0-2 0,4 1 0,2-2 0,1 2 0,1 0 0,3 1 0,2 3 0,2 0 0,5 2 0,0 0 0,5 2 0,4-1 0,3-3 0,7 1 0,6-3 0,6-1 0,5 2 0,3 0 0,2 3 0,2 2 0,-1 1 0,0 3 0,1 2 0,-2 2 0,1 1 0,0-2 0,3-1 0,5-3 0,5-2 0,5 0 0,2-2 0,3-1 0,3 0 0,3 2 0,2 0 0,3 1 0,-1 2 0,-1 0 0,-1 2 0,0 0 0,0 0 0,1-1 0,1-2 0,-2 0 0,-3 3 0,0-2 0,-2-2 0,-3 2 0,-4-1 0,-4 1 0,-6 2 0,-7-1 0,-7-2 0,-7 3 0,-9-1 0,-7-1 0,-8-1 0,-8-1 0,-9 0 0,-6 0 0,-6-1 0,-5-2 0,-3-3 0,0 2 0,-12 3 0,2-9 0,-2-3 0,-1-2 0,0-3 0,0-2 0,0-4 0,-1-3 0,2-7 0,2-6 0,2-5 0,4-3 0,3-8 0,4-5 0,4-4 0,4-3 0,4-3 0,1 1 0,2-1 0,0 3 0,-2 2 0,-3 6 0,-3 3 0,-6 7 0,-3 4 0,-4 7 0,-5 8 0,-3 3 0,-1 6 0,-1 0 0,-3 4 0,-2 4 0,-2 0 0,-4 3 0,-3-1 0,-2 1 0,-5 3 0,-3 3 0,-4-1 0,-4 2 0,-2 3 0,-3 0 0,-3-1 0,-2 2 0,-3-4 0,-4 2 0,-4 1 0,-2-2 0,-7-1 0,-2-1 0,-5 2 0,-3 0 0,-2-2 0,-4-1 0,-1-2 0,-1 1 0,-4 1 0,-3-2 0,-3 0 0,0-1 0,-3 4 0,-3 0 0,-3 2 0,-4 2 0,-2 1 0,-3 4 0,0 1 0,-6 3 0,-4 0 0,-2 2 0,-2 1 0,1 2 0,-2-2 0,-1-2 0,-2 1 0,3 0 0,1-1 0,1-2 0,4-2 0,0 1 0,4 0 0,5 0 0,4-3 0,4 0 0,4-1 0,3-1 0,3 2 0,4-2 0,1-2 0,0 0 0,2 1 0,2-1 0,4 0 0,1 0 0,4 0 0,7-1 0,7 2 0,10 0 0,9-3 0,8 1-32,10 2-20,8-3-2,0-1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5:28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185 0 46,'8'16'46,"3"8"-6,0 9-6,-2 8-3,1 10-8,-3 6-3,-1 12-5,-4 6-15,-2 12 0,-6 6 0,-5 10 0,-5 5 0,-3 7 0,-4 0 0,-3-1 0,-3-3 0,0-3 0,2-12 0,5-13 0,4-12 0,3-10 0,8-10 0,4-8 0,7-7 0,2-7 0,5-6 0,2 0 0,3-4 0,3-2 0,-1-3 0,3 0 0,-2-4 0,1-4 0,2 0 0,2-5 0,2 0 0,2-1 0,3-2 0,5-5 0,3 0 0,5 0 0,4 0 0,5 1 0,6-2 0,5-4 0,6-1 0,7 1 0,7-3 0,8-2 0,8 0 0,1 4 0,6 2 0,3 4 0,1 4 0,5 4 0,0 2 0,0 6 0,1 0 0,2-4 0,2-2 0,3-2 0,3-1 0,2-2 0,2-2 0,3-5 0,1 2 0,3 2 0,3 1 0,2-2 0,2-3 0,4 0 0,3-1 0,1 0 0,2 0 0,0-2 0,-1 0 0,-1 6 0,-2 2 0,-6 1 0,-3 1 0,-5 2 0,-6 0 0,-7 3 0,-9-2 0,-7-3 0,-8 0 0,-8 1 0,-12 1 0,-10-2 0,-12 0 0,-10 0 0,-11 2 0,-10-2 0,-11 0 0,-1 0 0,-15 2 0,-14-6 0,-2-2 0,-2-2 0,-1-4 0,-1-1 0,1-6 0,0-2 0,1-5 0,4-9 0,2-7 0,2-5 0,3-6 0,4-9 0,1-7 0,7-8 0,5-5 0,1-2 0,5-1 0,0 3 0,1 2 0,-1 5 0,-3 9 0,-3 9 0,-4 9 0,-4 6 0,-3 8 0,-4 4 0,-1 1 0,-2 7 0,0 0 0,0 2 0,2 1 0,-2 2 0,-2 3 0,-1 4 0,-3 3 0,0 0 0,-4 2 0,-2 4 0,-2 0 0,-3 0 0,-1-2 0,-2 3 0,-1-2 0,-2 0 0,-2 1 0,-3-1 0,-4-2 0,-5 3 0,2 1 0,-4-2 0,-2 2 0,-2-1 0,-3 1 0,-2 0 0,-1 0 0,-3 0 0,-4-2 0,-3 1 0,-2-2 0,-2 1 0,-3-1 0,-3 3 0,-1-1 0,-1-1 0,-4 2 0,2 1 0,-4-1 0,-1 2 0,-2 1 0,0 0 0,-1 2 0,-3 1 0,1-1 0,-2 2 0,1 0 0,-3 2 0,1 0 0,0-3 0,1 2 0,-1 0 0,-1 1 0,0 2 0,-1-1 0,1-2 0,3-2 0,0-2 0,0-3 0,1-2 0,6-2 0,-1-3 0,1 1 0,1-2 0,-1 0 0,2 2 0,1 1 0,-1 1 0,-2-1 0,0-2 0,1 2 0,0 2 0,1 1 0,-1 3 0,0 0 0,-1 1 0,2 2 0,1 3 0,-2 1 0,-1-3 0,1 4 0,1-1 0,1-1 0,4 2 0,6 1 0,4-3 0,7 3 0,8 0-55,5-4-6,10 3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0T19:35:35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139 166 8,'0'0'29,"0"0"-17,0 0 5,0 0-1,0 0 2,0 0 0,0 0 3,0 0-3,6 33 0,-1 5 1,2 8-7,-3 9 0,0 10 0,-4 8-5,-4 10 1,-1 4-2,-3 10-2,0 10-4,-1 4 0,-2 0 0,1 1 0,0 0 0,1 2 0,0-1 0,0-5 0,-1-11 0,1-7 0,1-6 0,0-7 0,2-10 0,-1-14 0,1-13 0,2-8 0,2-7 0,1-7 0,-2-6 0,2-3 0,1 1 0,-1-2 0,0 3 0,1 1 0,0-12 0,-1 10 0,0 1 0,1-11 0,0 0 0,0 0 0,0 0 0,0 0 0,-2 10 0,0 1 0,2-11 0,0 0 0,0 0 0,0 0 0,0 0 0,0 0 0,0 0 0,0 0 0,0 0 0,0 0 0,0 0 0,0 0 0,0 0 0,0 0 0,0 0 0,11-5 0,-1 1 0,-10 4 0,12 4 0,-1 0 0,4-2 0,2 0 0,4 0 0,2 1 0,4 0 0,3-5 0,2-4 0,5 5 0,3-1 0,4-8 0,2-3 0,4 2 0,3-1 0,3 2 0,3 1 0,2-4 0,1-1 0,1 7 0,-1 3 0,2-3 0,0 1 0,-1-3 0,0 0 0,2 2 0,-2 3 0,3-2 0,0-1 0,0 4 0,0 3 0,0 0 0,1 0 0,-1 3 0,-1-2 0,2 3 0,-2 1 0,1-1 0,1-1 0,1 3 0,1-1 0,2-2 0,0 3 0,1 1 0,-1-3 0,2 3 0,-4 0 0,1-2 0,-1 1 0,3 2 0,-1-3 0,0-1 0,1 0 0,2 1 0,1-3 0,2 3 0,2 1 0,3-4 0,0 2 0,4 0 0,2-3 0,2-2 0,2-1 0,2-4 0,3-3 0,3 3 0,0-5 0,4-3 0,1-3 0,3-1 0,3 3 0,2 5 0,-1 1 0,0-1 0,1 0 0,-1 3 0,0 6 0,0 1 0,-1-4 0,-3 0 0,0 2 0,-2-1 0,-1 2 0,-2 1 0,0-1 0,-2 1 0,0 4 0,0-1 0,-1-3 0,-2 2 0,0 2 0,0 2 0,0 2 0,-2-1 0,-1-5 0,-2-3 0,2 2 0,0-1 0,0 1 0,1-3 0,-1-4 0,0 2 0,0 3 0,-3 2 0,0 0 0,0 2 0,-1-3 0,1 1 0,-1 3 0,2-4 0,1 1 0,1 1 0,0 0 0,-1 1 0,3 2 0,-3-1 0,1-1 0,1 4 0,0-1 0,0 1 0,0-5 0,3-1 0,-1 2 0,0-1 0,0 1 0,1 0 0,-1 0 0,0 1 0,0 3 0,2-3 0,-2-1 0,-1 1 0,3-2 0,-2-1 0,0 1 0,0-5 0,2 0 0,-3 3 0,0 1 0,-1-2 0,-2 0 0,-1 2 0,-3 1 0,-3 3 0,-3-1 0,-3 1 0,-1-2 0,-4 1 0,-4 1 0,0-4 0,-3-1 0,-1 1 0,-3 0 0,-4 0 0,-2 0 0,-1-2 0,-1-1 0,-3 3 0,-5 3 0,-1-4 0,-3-3 0,-4 3 0,-4 1 0,-4 3 0,-1-1 0,-3-1 0,-3-2 0,1 3 0,-1-2 0,1-3 0,0-2 0,-2 2 0,0-1 0,-1-1 0,0 3 0,-1 0 0,-23 1 0,30-8 0,-4 3 0,-2-3 0,0 0 0,-24 8 0,30-15 0,-4 5 0,-4 1 0,1 0 0,-23 9 0,29-16 0,-4 0 0,1 2 0,-26 14 0,25-32 0,-3 2 0,-2 0 0,-1-7 0,-1-5 0,0-8 0,-3-3 0,2-6 0,1-6 0,0-8 0,0-3 0,0-7 0,0-3 0,3-2 0,0-6 0,2-2 0,2 2 0,1 3 0,0 2 0,-1 6 0,-3-3 0,-1 9 0,0 8 0,-7 10 0,-5 6 0,-5 2 0,-2 7 0,-6 7 0,2 1 0,2 36 0,0 0 0,-32-37 0,-1 0 0,33 37 0,-36-7 0,2 1 0,34 6 0,-43-5 0,9 4 0,0 1 0,1-7 0,-2 1 0,2 0 0,-2 2 0,-3-1 0,-2 0 0,-6-3 0,-1-1 0,-4 3 0,-4 2 0,-3-4 0,-1-4 0,-1 1 0,-4-1 0,-2 0 0,-3 0 0,-3-2 0,-1 1 0,-7 3 0,-2 4 0,-6-1 0,-4-1 0,-4 7 0,-4-2 0,-5 6 0,-7 3 0,-3 0 0,-5-4 0,-3 6 0,-5 3 0,0-3 0,-3 0 0,-2-2 0,-1 0 0,-1 0 0,1 3 0,0-3 0,0-2 0,0 1 0,1 3 0,1-7 0,0-1 0,1 2 0,0-2 0,1 2 0,0 0 0,2-2 0,-2-2 0,1 5 0,-1 1 0,0-1 0,0 1 0,1-1 0,-1 1 0,1 1 0,-2 2 0,1-1 0,3-3 0,1 4 0,-2-4 0,-3-2 0,0-1 0,1 1 0,-1-1 0,-3 5 0,-3 0 0,-5-2 0,-2 1 0,-1 7 0,-2-2 0,-3-2 0,-2 0 0,-1-4 0,2-2 0,1 0 0,1-1 0,-1-8 0,1-1 0,1 4 0,0-2 0,-2-1 0,-1 3 0,0 1 0,-5 0 0,-2 5 0,-2 5 0,-3-4 0,-1 2 0,0 4 0,-1-3 0,-1-2 0,4 2 0,4-1 0,0-5 0,3 3 0,4 1 0,4-3 0,3 4 0,1-3 0,4 0 0,1 1 0,6 3 0,5-2 0,2-2 0,3 5 0,5 1 0,3 4 0,5-1 0,2 3 0,4 6-25,5 0-33,5 0 1,10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11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 0 48,'0'0'49,"0"0"-7,-5 29 7,4 9-25,1 8-5,5 14-6,-1 7-2,7 4-11,3 1 0,6-2 0,6-8 0,7-14 0,6-20 0,7-19 0,5-23 0,5-18 0,2-17 0,-1-18 0,-2-6 0,-5-6 0,-8 5 0,-8 12 0,-11 14 0,-12 24 0,2 1 0,-31 73 0,-9 21 0,-7 26 0,-8 20 0,-5 16 0,-4 18 0,0 0 0,6-3 0,6-14 0,12-21-51,13-24-10,12-28-1</inkml:trace>
  <inkml:trace contextRef="#ctx0" brushRef="#br0" timeOffset="547">940 724 42,'2'-35'52,"-4"-1"0,-6 0 5,-5 0-33,0 6-3,-4 4-14,0 0-7,17 26 0,-26 19 0,5 8 0,4 12 0,4 12 0,3 8 0,4 7 0,3-3 0,6 1-17,3-5-36,1-11-2,-1-8-1,-3-14 1</inkml:trace>
  <inkml:trace contextRef="#ctx0" brushRef="#br0" timeOffset="765">667 902 88,'0'0'54,"0"0"3,0-23-1,0-1-56,24 22 0,8-3 0,8-5-26,4-1-24,2-6-7,2-3 0</inkml:trace>
  <inkml:trace contextRef="#ctx0" brushRef="#br0" timeOffset="953">1175 635 77,'24'11'56,"3"-3"-2,0-7-2,1-5-36,1 4-16,-4-1 0,-1 9 0,-1-1 0,-23-7 0,6 26 0,-11 4 0,-8-2 0,-7 8 0,-7 2 0,-2-5 0,-1-1 0,3 3 0,7-4 0,10-8 0,0 1 0,10-24 0,46 9-28,6-3-29,9-7 0,11-4-2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55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241 390 37,'10'-7'44,"-5"-7"1,2-4 1,-4-3-30,-4-7-5,-2-4 0,-6 1-1,-3 2-2,-6 4-2,-3 8 2,-5 3-2,-2 5-1,-1 5-3,1 4-2,4 4 0,4 5 0,4 0 0,5-2 0,4 2 0,4 1 0,0 3 0,1 2 0,1 5 0,1 1 0,0 5 0,1 2 0,3 2 0,2 0 0,4-2 0,5-1 0,3-6 0,3-6 0,2-9 0,3-9 0,1-7 0,0-4 0,-3-4 0,-2-4 0,-2-1 0,-3 3 0,-3 1 0,-4 6 0,-3 3 0,2 0 0,-9 10 0,0 0 0,0 0 0,10 17 0,-2 7 0,0 10 0,-1 8 0,1 5 0,-2 7 0,1 6 0,-6 3 0,-4 0 0,-6-1 0,-5-4 0,-6-4 0,-4-3 0,-7-7 0,-5-13 0,-1-13 0,-3-12 0,5-11 0,3-12-24,10-15-32,10-10-2,12-9-1</inkml:trace>
  <inkml:trace contextRef="#ctx0" brushRef="#br0" timeOffset="625">719 212 85,'38'3'56,"-4"6"0,-9 1-1,-3-4-52,-3 1-3,-2 1 0,0-3 0,0-3-33,1 1-22,-3-5 0,-1-3-3</inkml:trace>
  <inkml:trace contextRef="#ctx0" brushRef="#br0" timeOffset="797">838 348 109,'-6'28'56,"7"-5"-1,10-1-20,12-6-35,10-4 0,11-3-49,4-6-5,7-3 0,3-5-2</inkml:trace>
  <inkml:trace contextRef="#ctx0" brushRef="#br0" timeOffset="1360">1938 43 112,'-9'-7'52,"-4"-1"2,-3 0-17,-7-3-37,0 6 0,-5 3 0,-1 3 0,-3 5 0,-1 5 0,2 7 0,1 7 0,2 5 0,6 3 0,6 0 0,8 0 0,8-3 0,9-6 0,9-8 0,9-11 0,6-13 0,6-12 0,5-10 0,1-7 0,-2-2 0,-3-1 0,-6 6 0,-8 8 0,-8 10 0,-7 14 0,-9 15 0,-6 14 0,-4 10 0,-2 12 0,-2 8 0,0 5 0,2 5 0,1-3 0,6-2 0,3-6-24,4-10-34,7-14 1,5-14-2</inkml:trace>
  <inkml:trace contextRef="#ctx0" brushRef="#br0" timeOffset="1750">2209 494 118,'14'3'56,"-14"-3"0,-3 11-31,-2-3-25,2 2-25,3-10-26,0 0-4,6-10-4</inkml:trace>
  <inkml:trace contextRef="#ctx0" brushRef="#br0" timeOffset="2063">2772 64 63,'5'-14'52,"-10"1"-3,-5 5 1,-10 2-31,-6 0-9,-2-1-2,-3 1-4,-1 4-4,0 7 0,0 7 0,7 6 0,6 8 0,9 5 0,9 11 0,9 6 0,13 1 0,9 3 0,8-2 0,4 2 0,0-3 0,-1-4 0,-6-5 0,-8-4 0,-9-3 0,-13-5 0,-9-6 0,-12-12 0,-6-10 0,-7-12 0,-1-12 0,2-13 0,3-10 0,7-9 0,6-3 0,9 1 0,7-4 0,9 6 0,5 6 0,7 9 0,3 3-13,6 2-41,2 4-4,2 3 0</inkml:trace>
  <inkml:trace contextRef="#ctx0" brushRef="#br0" timeOffset="2500">3087 35 50,'1'24'50,"-3"5"1,1 7 4,-3 9-28,1 2-8,5 8-16,3-1-3,5-3 0,5-8 0,9-8 0,4-15 0,6-18 0,3-15 0,1-18 0,-2-17 0,-5-7 0,-9-9 0,-11-5 0,-12 2 0,-14 12 0,-12 14 0,-12 17-28,-10 15-33,-3 13-2</inkml:trace>
  <inkml:trace contextRef="#ctx0" brushRef="#br0" timeOffset="2953">3899 77 49,'0'19'49,"-2"8"-2,-6 4 1,0 1-28,1 6-8,0-2-1,2-1-3,2-3-2,1-5-1,1-7-5,2-9 0,1 1 0,6-27 0,3-9 0,4-10 0,3-6 0,5-6 0,1-2 0,1 5 0,-2 4 0,-2 8 0,-2 13 0,-4 12 0,-5 12 0,-3 12 0,-4 9 0,-2 5 0,0 3 0,-1 2 0,-1-6 0,2-6 0,2-5 0,3-11 0,4-13 0,5-14 0,4-10 0,5-6 0,5-7 0,2-3 0,1 0 0,-2 6 0,-4 13 0,-3 22 0,-9 17 0,-6 16 0,-6 16 0,-3 12 0,1 8 0,1 0 0,6-1 0,3-11-7,3-12-52,3-11-3,-3-12 1</inkml:trace>
  <inkml:trace contextRef="#ctx0" brushRef="#br0" timeOffset="3485">3592 902 121,'-14'20'57,"-1"0"0,56-41-37,19-12-20,18-9 0,20-4 0,13-3 0,7-4 0,-2 5-19,-5 7-37,-15 8-3,-17 12 1</inkml:trace>
  <inkml:trace contextRef="#ctx0" brushRef="#br0" timeOffset="3719">4190 990 64,'0'0'49,"0"0"1,-13 1 3,-5 1-33,0 4-8,-4 4-5,0 2-7,-3 3 0,3 3 0,2 2 0,3 3 0,6 1 0,7 2 0,9 3 0,8 5 0,8 2 0,7-1 0,6-2 0,1-2 0,0-3 0,-3 0 0,-7-3 0,-11-5 0,-11-2 0,-13 0 0,-13 1 0,-8-3 0,-10-3 0,-6-7 0,1-5 0,2-7-8,7-12-51,11-5 0,12-11-1</inkml:trace>
  <inkml:trace contextRef="#ctx0" brushRef="#br0" timeOffset="4078">4248 851 91,'19'-16'54,"-3"4"1,1 6-2,3 6-51,-1 2-2,2 0 0,-1 3 0,0 2 0,-3 3 0,-2 3 0,-4-1 0,-3-1 0,-5 2 0,-6 5 0,-3 2 0,-3 2 0,-4 1 0,0 2 0,1 1 0,3 0 0,7-2 0,5-3 0,10-5 0,7-8 0,11-3 0,3-9-16,2-6-43,1-5 0,-4-5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13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58 127,'25'-19'61,"1"5"0,5 9-55,2 1-6,8-2 0,3 2-49,-4 1-3,-4 0-11</inkml:trace>
  <inkml:trace contextRef="#ctx0" brushRef="#br0" timeOffset="157">48 286 112,'7'25'55,"1"2"-4,33-20-33,10-7-63,6-7-8,8-4 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13.9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199 0 90,'0'0'55,"0"0"-1,8 26 2,0 7-56,2 15 0,0 12 0,2 2 0,3 2-12,0-2-43,-1-5-3,1-4-4</inkml:trace>
  <inkml:trace contextRef="#ctx0" brushRef="#br0" timeOffset="219">0 1102 114,'0'0'56,"22"-26"5,9-8-37,11-9-24,14-13 0,12-12 0,10-4 0,4 4-49,-1 7-6,-8 13-4,-14 6 1</inkml:trace>
  <inkml:trace contextRef="#ctx0" brushRef="#br0" timeOffset="437">319 1065 114,'24'-8'59,"2"-8"-4,8-3-28,5 1-27,3 1 0,3 4 0,-5 10 0,-10 7 0,1 2 0,-34 22 0,-13 9 0,-12 9 0,-11 3 0,-6 6 0,-8 4 0,1 2 0,4-5 0,7-4 0,10-8 0,13-8 0,13-8 0,2 0 0,34-29 0,10-11 0,10-5-41,9-10-20,7-8 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14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259 142 95,'0'-36'53,"-7"1"2,-4 4-3,1 1-52,10 30 0,-31-10 0,2 20 0,0 15 0,-1 18 0,1 14 0,2 10 0,3 9 0,6 6 0,10-2 0,10-14 0,9-16 0,10-24 0,13-22 0,8-21 0,4-23 0,2-21 0,-1-14 0,-8-4 0,-6 2 0,-9 11 0,-13 11 0,-12 24 0,0-1 0,-19 61 0,-2 21 0,3 15 0,6 11 0,11 10 0,8-2-8,13-17-52,10-9-1,10-18-5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15.3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1127 117,'0'0'56,"0"0"0,0 0-30,5 29-26,0 6 0,4 7 0,5 6 0,-1 1-35,0 0-22,0-7 0,1-13-1</inkml:trace>
  <inkml:trace contextRef="#ctx0" brushRef="#br0" timeOffset="422">525 316 63,'13'-29'49,"0"2"5,-13 27-14,11 32-13,-6 17-7,-4 13-18,-4 14-2,-5 16 0,-3 8 0,-2 2 0,-2-3 0,0-3 0,3-12 0,4-11 0,6-15 0,5-14 0,8-18 0,2 0 0,21-55-14,5-14-41,3-7-4,-4-5 6</inkml:trace>
  <inkml:trace contextRef="#ctx0" brushRef="#br0" timeOffset="672">437 725 117,'-28'14'53,"2"0"-2,26-14-17,0 0-34,24 18 0,11-10 0,10-2 0,8-4 0,11-4-25,3-3-23,-2-1-10,-2 0 0</inkml:trace>
  <inkml:trace contextRef="#ctx0" brushRef="#br0" timeOffset="890">907 1104 81,'3'40'52,"-2"6"-8,-5 3-33,-1-5-36,1 0-24,0-11-1</inkml:trace>
  <inkml:trace contextRef="#ctx0" brushRef="#br0" timeOffset="3656">1205 11 35,'36'-2'30,"-1"-2"2,-1 1-7,-4 2-8,1 0-5,-31 1 2,0 0-3,0 0 3,-19 29 2,-3-4-5,-3-3-4,-1-2 4,3-3-2,0 1-5,23-18 3,-9 26-7,2-1 0,7-25 0,29 11 0,5-2-16,7-4-29,7-3-1,3-2-4,2-1-2</inkml:trace>
  <inkml:trace contextRef="#ctx0" brushRef="#br0" timeOffset="4640">1967 604 77,'0'0'51,"0"0"-4,-5 24 0,2 7-34,1 9-9,-2 8-4,1 6-2,0 7-20,-1-2-30,0-12 7,-1-9-4,0-14-2</inkml:trace>
  <inkml:trace contextRef="#ctx0" brushRef="#br0" timeOffset="4812">1784 783 78,'0'0'51,"0"0"3,0 0-1,0 0-34,41 0-19,4 1 0,7-5-13,7-3-26,4-2-13,5-2 0,-2-9 0</inkml:trace>
  <inkml:trace contextRef="#ctx0" brushRef="#br0" timeOffset="5031">2747 87 121,'-4'-25'56,"-1"2"0,5 23-34,0 0-22,-30 22 0,2 21 0,-2 25 0,-5 22 0,-4 28 0,-5 21 0,2 18 0,4 11 0,9 1 0,15-9 0,12-22 0,20-19 0,17-27-43,17-24-21,10-30 5</inkml:trace>
  <inkml:trace contextRef="#ctx0" brushRef="#br0" timeOffset="5406">3156 788 90,'12'-26'55,"-11"4"-5,0 0 2,-25 13-44,-10 2-8,-3 9 0,-4 13 0,-1 16 0,-2 10 0,5 8 0,6 7 0,8 3 0,10-1 0,13-7 0,11-11 0,12-16 0,12-17 0,9-14 0,6-18 0,2-14 0,1-9 0,-4-9 0,-6-1 0,-7 3 0,-8 3 0,-9 13 0,-8 16 0,1 2 0,-17 42 0,-2 19 0,-1 12 0,-1 11 0,5 15 0,4 0-16,7-10-40,6-7-3,7-16 1</inkml:trace>
  <inkml:trace contextRef="#ctx0" brushRef="#br0" timeOffset="5765">3491 1134 130,'0'0'55,"0"0"-5,8 25-30,-10 8-38,-1 5-31,2-1-5,0 1 1</inkml:trace>
  <inkml:trace contextRef="#ctx0" brushRef="#br0" timeOffset="6265">4038 275 73,'13'-26'55,"-13"26"0,0 0-2,0 0-34,0 0-19,0 0 0,-5 46 0,-4 10 0,-6 12 0,-3 14 0,-2 11 0,0 6 0,1-2 0,5-4 0,4-5 0,7-14 0,9-16 0,8-16 0,12-15 0,9-14 0,8-15 0,5-17 0,5-13 0,-4-4-17,-5-8-42,-9-7 2,-16-3-2</inkml:trace>
  <inkml:trace contextRef="#ctx0" brushRef="#br0" timeOffset="6531">3873 681 106,'-29'7'57,"-1"1"1,30-8-24,0 0-34,35 8 0,5-3 0,4-5 0,5 2-5,1 3-38,-1 1-10,2 1 3,-6 5-9</inkml:trace>
  <inkml:trace contextRef="#ctx0" brushRef="#br0" timeOffset="6703">4382 1036 96,'4'49'38,"-4"-4"-28,0-10-23,3-4-23,2 0-8</inkml:trace>
  <inkml:trace contextRef="#ctx0" brushRef="#br0" timeOffset="10312">4593 439 21,'0'0'42,"0"0"-1,0 0 0,0 0-19,0 0-2,0 0-4,0 0-7,0 0-3,0 0 1,-8 22 3,9 2-3,8 2-4,4 4 2,4 6 0,0 3-5,1 4 0,-4 2 0,0 6 0,-6-5 0,-2 0 0,-5 0 0,-3-1 0,-6-2 0,-3-1 0,-4-1 0,-1 1 0,-6 5 0,-1 2 0,-3-2 0,-2 0 0,1-1 0,0 1 0,1-4 0,0-4 0,3-10 0,1-4 0,3 0 0,0 0 0,19-25 0,-23 22-3,2 1-49,21-23-6,0 0-1</inkml:trace>
  <inkml:trace contextRef="#ctx0" brushRef="#br0" timeOffset="12156">5058 549 81,'0'0'49,"0"0"4,0 0-2,0 0-33,-11 21-15,-2 13-3,-1 7 0,-1 15 0,1 10 0,1 6 0,3 1 0,3-4 0,6-4 0,5-6 0,6-7 0,4-11 0,3-8 0,3-9 0,0 1 0,4-11 0,0-14 0,1-8 0,1 2-35,-8-15-19,-1-5 0,-9-10-1</inkml:trace>
  <inkml:trace contextRef="#ctx0" brushRef="#br0" timeOffset="12437">4863 917 107,'0'0'52,"0"0"0,0 0-8,-6-26-44,1 1 0,35 10 0,7 2 0,7 4 0,5 0 0,7 5-25,0 5-31,-3 1 3,-7 2-3</inkml:trace>
  <inkml:trace contextRef="#ctx0" brushRef="#br0" timeOffset="12656">5342 1061 69,'22'15'49,"0"0"0,-22-15 0,0 0-36,25 16 3,0 0-6,-25-16-10,0 0 0,3 26 0,0 0 0,-3-26 0,0 0 0,-27 31 0,5-10 0,0 2 0,22-23 0,-23 24 0,9-2 0,-1 2 0,15-24 0,0 0 0,16 23 0,6-6 0,7-11 0,7-7-24,8-4-31,1-4-3,3-8-1</inkml:trace>
  <inkml:trace contextRef="#ctx0" brushRef="#br0" timeOffset="13281">6165 735 62,'0'0'44,"-8"26"7,0 0 0,1 2-29,3 5-10,-3 4-3,3 2-5,-2-1-4,2-2-3,1-1-34,3-5-16,-3-8 2,0-1-1</inkml:trace>
  <inkml:trace contextRef="#ctx0" brushRef="#br0" timeOffset="13468">5917 946 109,'0'0'47,"0"0"7,30-2-9,9-4-45,8 0 0,9-4 0,5-2-29,3-7-24,2 0 2,-5-6 0</inkml:trace>
  <inkml:trace contextRef="#ctx0" brushRef="#br0" timeOffset="13687">6617 607 99,'0'0'52,"0"0"4,0 0-8,0 0-48,0 0 0,0 0 0,24 49 0,-9 6 0,-6 3 0,0 3 0,1 4 0,0-5 0,2-6-10,1-3-46,-1-6-6,0 0-2</inkml:trace>
  <inkml:trace contextRef="#ctx0" brushRef="#br0" timeOffset="14187">6309 1493 85,'0'0'52,"23"-22"3,-1 4 1,2 0-49,6 6-7,7-1 0,7 1 0,3 5 0,4 8 0,-2 5 0,-4 0 0,-4 3 0,-1 1 0,-40-10 0,0 0 0,4 37 0,1 2 0,-42-17 0,-4 5 0,-5 3 0,-1 1 0,0-1 0,4 1 0,5 0 0,9-1 0,11-4 0,1 0 0,17-26 0,37 15 0,7-2 0,7-7 0,8-7-48,7-4-10,3-7-1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30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324 1147 64,'35'-28'46,"-35"28"2,2-32 1,0 0-38,-2 32 0,-36-12-4,0 1-1,36 11 2,-50 13-3,6 11-5,1 9 0,5 9 0,4 6 0,5 3 0,6 4 0,7-3 0,9-10 0,0-1 0,7-41 0,0 0 0,45 3 0,-5-17 0,-1-16 0,0-12 0,-1-6 0,-1-5 0,-4-3 0,-3 2 0,-5 7 0,-7 10 0,1 2 0,-19 35 0,0 0 0,-5 36 0,-1 10 0,-3 8 0,2 2 0,1 4 0,0 1 0,4-8-52,4-6-3,1-8-2</inkml:trace>
  <inkml:trace contextRef="#ctx0" brushRef="#br0" timeOffset="438">440 1477 93,'41'-19'51,"-41"19"-1,36-11-2,1 2-40,-37 9-3,0 0-5,33-4 0,1 1 0,-34 3 0,0 0 0,0 0 0,-22 36 0,2-4 0,1 1 0,19-33 0,0 0 0,-34 40 0,0 1 0,34-41 0,0 0 0,0 0 0,0 0 0,37 3 0,4-6-18,2-6-38,1-2-3,3 0 3</inkml:trace>
  <inkml:trace contextRef="#ctx0" brushRef="#br0" timeOffset="829">1113 341 90,'0'0'53,"0"0"3,1 61-3,-7 7-50,-4 9-3,-4 4 0,-5 4 0,-1 1 0,2 4 0,0 0 0,2-1 0,3-4 0,3-8 0,7-9 0,7-9 0,7-12 0,9-15 0,0 1 0,16-38 0,4-1 0,3-12-13,-2-10-43,-6-6-2,-10-11 0</inkml:trace>
  <inkml:trace contextRef="#ctx0" brushRef="#br0" timeOffset="1110">809 872 112,'0'0'55,"0"0"1,0 0-24,0 0-32,40 16 0,3-3 0,4-3 0,5 1-4,-1-4-46,-3 0-6,-6-4 1</inkml:trace>
  <inkml:trace contextRef="#ctx0" brushRef="#br0" timeOffset="1344">1280 1244 69,'0'0'48,"41"34"1,2 2 2,-43-36-41,0 0-1,37 11 2,1 2-6,-38-13-2,0 0-3,0 0 0,0 0 0,0 0 0,-10 41 0,1-1 0,9-40 0,-34 25 0,1 1 0,33-26 0,0 0 0,0 0 0,-20 34 0,-1 0 0,21-34 0,0 0 0,44 14 0,-4-2 0,1-3 0,3-3-19,-2-5-40,0-2 3,-2-9-2</inkml:trace>
  <inkml:trace contextRef="#ctx0" brushRef="#br0" timeOffset="1829">1435 83 88,'0'0'52,"0"0"0,0 0 3,0 0-47,0 0-8,0 0 0,46-36 0,1 0 0,-47 36 0,0 0 0,50 4 0,1 0 0,-51-4 0,0 0 0,0 0 0,0 0 0,0 0 0,8 54 0,0-1 0,-8-53 0,-43 49 0,18-8 0,0-1 0,25-40 0,45 29-43,-4-12-15,-4-7 2,-2-7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34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499 127 22,'8'-24'45,"-3"4"3,-7-6-3,-7-1-17,-4 11-5,-11 3-4,-9 9-4,-10 11-5,-6 12-10,-7 14 0,-2 17 0,0 22 0,4 15 0,6 19 0,12 13 0,15 5 0,18 1 0,17-9 0,20-17 0,18-23 0,18-25 0,12-31 0,11-30 0,2-25 0,-1-25 0,-7-17 0,-11-15 0,-18-9 0,-19-4 0,-22-5 0,-22 10 0,-18 13 0,-18 14 0,-12 21 0,-11 21 0,0 23-7,3 20-51,9 17-3,10 7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35.7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72 77,'0'0'52,"11"1"1,3-5-2,9-1-29,7-2-25,10-2-24,8 0-22,2-6-2,0 4-1,-4-2 0</inkml:trace>
  <inkml:trace contextRef="#ctx0" brushRef="#br0" timeOffset="172">67 217 103,'-16'32'50,"13"-12"-4,17-12-36,18-6-56,11-8-5,11-2-1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36.4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294 18 87,'2'-18'53,"2"29"1,4 8-3,2 15-41,1 11-10,2 8 0,5 7 0,1 3-24,1-5-28,1-3 0,-3-9-3</inkml:trace>
  <inkml:trace contextRef="#ctx0" brushRef="#br0" timeOffset="219">0 885 118,'6'20'53,"15"-16"1,15-14-24,9-11-30,14-9 0,13-4-31,9 0-20,-2-4-3,-8 4-1</inkml:trace>
  <inkml:trace contextRef="#ctx0" brushRef="#br0" timeOffset="422">365 1112 96,'39'-2'52,"5"-5"0,4-2-4,2 2-41,-4-2-7,-5 3 0,-9 4 0,-15 5 0,-13 10 0,-14 6 0,-16 5 0,-11 7 0,-10 4 0,-5 10 0,-2 1 0,1 2 0,6-5 0,13 0 0,12-2 0,18-10 0,18-8 0,19-14 0,17-8-14,18-4-41,8-6-4,7-10-2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37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313 836 14,'16'-32'46,"-10"0"6,-7 3-4,-13 8-15,-8 5-9,-4 9-7,-6 13-3,-1 14-7,-5 12-7,1 14 0,0 12 0,6 5 0,4 7 0,7-2 0,6-7 0,11-12 0,10-21 0,11-18 0,12-18 0,10-20 0,6-18 0,4-13 0,2-4 0,0-1 0,-8 7 0,-9 4 0,-10 15 0,-12 17 0,0 1 0,-21 44 0,-5 9 0,-1 5 0,0 11 0,4 5 0,8 4 0,8-4-34,7-10-23,8-6 0,3-16 1</inkml:trace>
  <inkml:trace contextRef="#ctx0" brushRef="#br0" timeOffset="375">639 1170 89,'9'9'59,"-4"6"0,0 9-11,-3 8-48,-2 0 0,1 1 0,2-5-39,7 0-17,2-14 0,3-14-3</inkml:trace>
  <inkml:trace contextRef="#ctx0" brushRef="#br0" timeOffset="719">1177 296 97,'16'-5'54,"-7"14"0,-5 14-4,-2 15-50,-5 11 0,0 13 0,-6 13 0,-4 14 0,-3 7 0,-3 1 0,0-3 0,0-6 0,3-8 0,7-9 0,9-16 0,11-24 0,13-17 0,9-12 0,13-12 0,3-11-22,4-15-32,-2-9-5,-11-7 1</inkml:trace>
  <inkml:trace contextRef="#ctx0" brushRef="#br0" timeOffset="969">949 708 93,'-36'7'50,"16"-2"1,1 0-3,46-3-43,10-2-28,11 0-25,3-5 1,9 0-5,-3 0 2</inkml:trace>
  <inkml:trace contextRef="#ctx0" brushRef="#br0" timeOffset="1140">1541 1021 104,'-12'60'55,"2"2"-3,-1-5-8,1-4-44,3-4-24,5-7-28,6-2 0,1-15 1,3-11-3</inkml:trace>
  <inkml:trace contextRef="#ctx0" brushRef="#br0" timeOffset="1594">1686 76 106,'6'-18'53,"5"4"-1,4 0-8,5 1-44,8 3 0,4 4 0,1 7 0,-1 4 0,-7 7 0,-7 3 0,-10 5 0,-11 6 0,-8 4 0,-10 0 0,1 0 0,-2-2 0,5 2 0,7-1 0,15-6 0,14-5 0,11-6 0,17-1 0,7-5 0,8-3-52,4-9-9,-3-8 4</inkml:trace>
  <inkml:trace contextRef="#ctx0" brushRef="#br0" timeOffset="2172">2571 743 133,'-1'17'55,"-3"12"-4,-7 11-35,-3 7-16,0 7 0,3 8 0,4 3-33,3-9-17,6-11-5,3-13 1</inkml:trace>
  <inkml:trace contextRef="#ctx0" brushRef="#br0" timeOffset="2328">2402 937 106,'-15'-6'56,"0"0"4,26 15-27,10-4-33,11-1 0,12-1 0,11-4-52,10-8-5,6-5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40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260 548 35,'10'-16'46,"-3"-2"0,0 1 2,-1-2-27,-7-1-5,-2 1-1,-9-1-2,-3 8-2,-6 4-7,-5 11-4,-4 7 0,-3 12 0,0 14 0,1 15 0,3 10 0,5 3 0,6-2 0,9-4 0,9-8 0,10-16 0,11-18 0,10-19 0,7-21 0,5-11 0,4-9 0,-1-6 0,-3-2 0,-4 5 0,-7 9 0,-9 13 0,-9 17 0,2 1 0,-20 30 0,-2 14 0,-1 7 0,1 3 0,1-1 0,3-5 0,5-3-7,4-2-46,-1-7-3,1-5-2</inkml:trace>
  <inkml:trace contextRef="#ctx0" brushRef="#br0" timeOffset="421">645 990 89,'10'18'52,"-6"5"-2,0 4-25,-8 1-47,-4-7-27,5-4-3,1-7-2</inkml:trace>
  <inkml:trace contextRef="#ctx0" brushRef="#br0" timeOffset="703">1245 5 91,'17'-3'51,"0"1"0,-24 24 2,-7 15-44,-8 12-9,-7 16 0,-8 12 0,-3 7 0,-1 6 0,4 5 0,7-1 0,9-7 0,9-11 0,15-15 0,12-14 0,14-13 0,10-16 0,6-21 0,5-14-8,4-10-45,-5-10-5,-7-5 0</inkml:trace>
  <inkml:trace contextRef="#ctx0" brushRef="#br0" timeOffset="953">906 392 102,'-35'4'54,"22"6"-1,17-3-7,21-2-46,16 1 0,14-1 0,11 3-40,2-4-11,2 2-2,-5-1 1</inkml:trace>
  <inkml:trace contextRef="#ctx0" brushRef="#br0" timeOffset="1125">1533 906 124,'-7'57'58,"0"-4"-4,3-2-35,0-2-27,3-6-41,5-7-4,0-11-4</inkml:trace>
  <inkml:trace contextRef="#ctx0" brushRef="#br0" timeOffset="1453">2111 152 98,'0'0'50,"-13"14"3,0 8 1,1 11-54,-6 10 0,0 15 0,-2 13 0,1 6 0,0 2 0,3 3 0,5 0 0,4-3 0,4-8 0,8-9 0,7-13 0,8-11 0,9-12 0,5-17 0,9-17 0,0-9-46,0-12-12,-6-10-2</inkml:trace>
  <inkml:trace contextRef="#ctx0" brushRef="#br0" timeOffset="1703">1739 469 106,'-29'0'52,"18"0"3,21 0-13,16 0-42,17-4 0,15-1 0,12 2 0,6 3-40,0-1-12,0 2-2,-8 0 1</inkml:trace>
  <inkml:trace contextRef="#ctx0" brushRef="#br0" timeOffset="1921">2452 772 72,'28'10'48,"3"1"0,-1 2 3,-4 2-38,-3 0-3,-6 2-4,-9 2 1,-12 2-7,-9 5 0,-10 4 0,-9 2 0,-6-2 0,-1 4 0,0-6 0,8 4 0,8-9 0,10-6 0,13-5 0,13-7 0,13-4 0,12-4-52,8-6-4,9-4-1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41.7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14 110,'9'8'52,"8"-3"1,9-2-13,12-4-40,10-1-13,9-1-35,1-5-4,0 2 1,-8-4-1</inkml:trace>
  <inkml:trace contextRef="#ctx0" brushRef="#br0" timeOffset="203">157 213 92,'17'24'50,"10"-9"-2,5-9-22,8-11-64,13 1-12,2-8 1,8-4-2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42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0 535 132,'9'-1'55,"9"-3"1,7 0-44,6-4-12,9-1 0,10 1 0,6 1-16,1-4-38,2 3 0,-3-4-4</inkml:trace>
  <inkml:trace contextRef="#ctx0" brushRef="#br0" timeOffset="219">786 0 97,'22'-5'55,"-22"5"5,13 27-17,-3 5-43,-2 11 0,-2 6 0,-1 3 0,2 8 0,0-2 0,2 2-2,0-3-54,-2-8-5,2-5 3</inkml:trace>
  <inkml:trace contextRef="#ctx0" brushRef="#br0" timeOffset="531">458 958 112,'21'-17'59,"6"-6"-2,10-3-30,7-1-27,7-5 0,9-1 0,4 2 0,0 2-7,-3 7-49,-3 8-1,-10 6-1</inkml:trace>
  <inkml:trace contextRef="#ctx0" brushRef="#br0" timeOffset="734">1000 984 83,'0'0'52,"0"0"2,36 1-3,-2 3-36,0-2-15,1 3 0,-2-1 0,0 5 0,-7 1 0,1 1 0,-27-11 0,9 29 0,-13-4 0,-13-1 0,-9 1 0,-11-2 0,-7-1 0,-6 3 0,-3-2 0,0-1 0,2 2 0,6 1 0,6-3 0,9 3 0,9 0 0,10-3 0,1-1 0,29 2 0,12 0 0,10-4 0,13 2 0,7-1-27,7-8-35,5-4 2</inkml:trace>
  <inkml:trace contextRef="#ctx0" brushRef="#br0" timeOffset="1281">1912 902 87,'18'-25'50,"0"2"1,-22-1 0,-10-2-37,1 2-12,-17 9-2,-4 3 0,-4 5 0,-3 4 0,0 6 0,1 11 0,2 8 0,5 5 0,8 2 0,8 5 0,7 3 0,9 0 0,9-5 0,10-7 0,9-9 0,9-7 0,4-8 0,5-10 0,3-10 0,0-9 0,-5-5 0,-5-6 0,-6-2 0,-9-2 0,-5 2 0,-8 8 0,-8 12 0,1-1 0,-3 22 0,-13 28 0,2 15 0,2 17 0,2 15 0,2 10 0,1 9 0,3 9 0,0-1 0,0-1 0,-2-11 0,-4-10 0,-3-14 0,-5-11 0,-6-16 0,-4-16 0,-6-13 0,-4-17 0,-2-10 0,0-10-38,1-8-28,5 0 3</inkml:trace>
  <inkml:trace contextRef="#ctx0" brushRef="#br0" timeOffset="1953">2473 244 93,'0'0'49,"0"0"6,-12 30-5,-5 5-42,-7 6-8,-5 13 0,-2 8 0,0 12 0,-2 2 0,8 3 0,5-4 0,6-4 0,9-8 0,9-7 0,9-14 0,12-16 0,6-13 0,3-10 0,0-9 0,4-12 0,1-7-19,-5-10-40,-11-6-1</inkml:trace>
  <inkml:trace contextRef="#ctx0" brushRef="#br0" timeOffset="2219">2075 510 117,'-23'4'58,"23"-4"-3,24 9-30,8-1-25,8-3 0,6-1 0,5 1 0,1-1 0,0-1-27,-4 4-28,-8 3-3,-7 3 1</inkml:trace>
  <inkml:trace contextRef="#ctx0" brushRef="#br0" timeOffset="2469">2572 924 24,'0'0'41,"0"0"4,25 20-16,2 2 0,-27-22 3,0 0-5,29 13-4,-4-2-18,-2 2-5,0-2 0,0 0 0,-23-11 0,0 0 0,18 21 0,0 2 0,-18-23 0,-30 22 0,2-1 0,0-1 0,1 0 0,1 1 0,4-3 0,0 0 0,22-18 0,-1 22 0,1 0 0,0-22 0,24 3 0,6-6 0,5-1 0,4-7-26,0-5-30,1-5-1,1-5-2</inkml:trace>
  <inkml:trace contextRef="#ctx0" brushRef="#br0" timeOffset="2922">2876 77 82,'0'0'49,"10"-24"3,0 1 1,21 12-42,4 9-3,5 3-8,3 1 0,4-2 0,0 5 0,-6 6 0,-9 3 0,1 1 0,-33-15 0,-4 28 0,-4 1 0,-8 1 0,-9-3 0,2-3 0,-1-1 0,2 2 0,4 0 0,8-4 0,1 1 0,9-22 0,35 27 0,1-5-16,7-4-36,4-1-5,-5-5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51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559 52 42,'9'-9'46,"-5"1"0,-13-2-16,-9 0-7,-9 4-2,-10 3-6,-10 4-6,-8 1 0,-8 5-5,-2 6 0,3 6-1,5 5 0,10 7-3,15 6 0,17 8 0,20 7 0,19 4 0,19 0 0,12 3 0,10 1 0,5-1 0,-3-7 0,-6-2 0,-13-4 0,-16-2 0,-21-5 0,-19 0 0,-20-5 0,-15-9 0,-13-2 0,-10-9 0,-4-6 0,-1-6 0,7-3-22,13-2-35,12-5-4,16-3 2</inkml:trace>
  <inkml:trace contextRef="#ctx0" brushRef="#br0" timeOffset="391">839 510 98,'6'21'53,"-12"11"2,-9 10-6,-9 8-49,7 5 0,5 0 0,12-2 0,10-9 0,15-13 0,9-14 0,12-16 0,6-21 0,4-11 0,-1-10 0,-7-7 0,-12-4 0,-15 3 0,-19 4 0,-19 11 0,-14 20 0,-15 12-22,-7 10-37,-3 10-3,5 6 0</inkml:trace>
  <inkml:trace contextRef="#ctx0" brushRef="#br0" timeOffset="891">1269 105 66,'-1'-14'51,"-1"1"-2,15 27 3,-4 11-34,2 13-6,-2 12-5,0 14-7,-5 12 0,-3 10 0,-4 1 0,-5 0 0,1-3-18,3-4-31,-1-10-6,5-11 2,4-18 0</inkml:trace>
  <inkml:trace contextRef="#ctx0" brushRef="#br0" timeOffset="1156">1552 521 122,'8'11'54,"0"8"0,-2 15-29,2 8-25,3 8 0,0 7 0,4-2 0,1-5 0,3-5 0,1-11 0,2-11 0,1-17 0,1-13 0,3-18 0,-1-9 0,2-10 0,0-12 0,6-4 0,-2-1-22,1 5-35,0 4-4,-5 9 2</inkml:trace>
  <inkml:trace contextRef="#ctx0" brushRef="#br0" timeOffset="1406">2074 733 81,'20'42'54,"6"-11"0,-1-16-1,1-15-40,4-10-13,1-14 0,1-7 0,-6-10 0,-4-6 0,-8-4 0,-8 8 0,-11 10 0,-10 13 0,-12 19 0,-8 20 0,-4 22 0,1 22 0,4 15 0,11 6 0,16 2 0,18-6 0,24-12 0,23-23-24,18-28-34,15-26-2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53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686 214 116,'-11'-54'54,"-9"0"0,-6 5-23,-4 12-31,-3 17 0,1 21 0,4 24 0,5 16 0,4 20 0,3 20 0,4 19 0,3 10 0,2 6 0,2 0 0,2-5 0,-3-10-16,3-17-38,-1-21-4,1-30 3</inkml:trace>
  <inkml:trace contextRef="#ctx0" brushRef="#br0" timeOffset="250">14 578 112,'-17'7'58,"15"1"-1,15-3-29,16 2-28,16-4 0,16-6 0,14-4 0,12-2 0,7 6 0,-1-4-2,-4 7-26,-12-1-3,-7 5 1,-19 3 5,-13 8 7,-16 3 9,-13 4 14,-9 7 10,-10 5 5,-3 11 8,-3 2-2,6 6-2,4-3-5,7 2-13,4-5-6,10-5 0,6-11 0,9-12 0,5-16 0,2-14 0,-1-14 0,1-10 0,-5-14 0,-8-3 0,-11-4 0,-13 2 0,-16 8 0,-14 9 0,-11 14 0,-8 13 0,2 16 0,5 7-37,8 5-23,18 2 2,16-5-2</inkml:trace>
  <inkml:trace contextRef="#ctx0" brushRef="#br0" timeOffset="671">1312 763 68,'16'32'53,"-10"7"2,-3 5-3,-6-1-25,-3-4-27,2-2 0,0-11 0,2-12 0,0 1 0,8-33 0,5-15 0,9-11 0,9-8 0,12-1 0,11 6 0,7 6 0,8 10-34,4 10-27,-2 12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54.5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439 114 69,'3'-35'52,"-9"4"1,-6 7-1,-10 8-30,-10 9-15,-6 12-7,-7 14 0,-3 16 0,-4 14 0,2 13 0,1 7 0,9 3 0,10-2 0,12-7 0,12-13 0,14-17 0,13-19 0,14-19 0,11-19 0,7-17 0,4-11 0,0-10 0,-2-2 0,-6 1 0,-8 6 0,-11 3 0,-11 12 0,-8 15 0,-6 17 0,-6 21 0,-5 14 0,1 13 0,1 15 0,2 12 0,6 14 0,4 0 0,10-6-40,8-13-21,5-13 4</inkml:trace>
  <inkml:trace contextRef="#ctx0" brushRef="#br0" timeOffset="406">943 514 115,'0'20'51,"0"7"1,-4-4-22,-5 4-69,5 2-11,3-4-3,7-3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55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30 1 106,'2'8'46,"-3"0"-35,0 0-11,-1 1-29,-1 1-24</inkml:trace>
  <inkml:trace contextRef="#ctx0" brushRef="#br0" timeOffset="125">48 329 153,'-12'30'52,"2"-3"-36,0-8-11,0-7-59,6-3-5,2 1 0</inkml:trace>
  <inkml:trace contextRef="#ctx0" brushRef="#br0" timeOffset="1094">0 35 119,'0'0'55,"4"-10"-4,-2-1-21,1 0-30,-3 11-28,13-1-23,-2-1-1,4 2-3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6:57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423 714 81,'-6'-30'51,"-9"4"-2,-11 2 1,-11 4-37,-6 4-6,-3 7-3,-2 12-4,0 7 0,2 10 0,7 11 0,9 15 0,8 8 0,9 13 0,11 3 0,10 0 0,10-2 0,10-7 0,7-14 0,9-22 0,6-21 0,4-24 0,1-20 0,2-13 0,-3-12 0,-6-10 0,-8 0 0,-8 8 0,-7 12 0,-11 12 0,-7 16 0,-8 17 0,-5 21 0,-2 20 0,-1 18 0,3 14 0,0 12 0,6 8 0,6 2 0,5-3 0,8-11 0,4-17-31,3-16-27,3-19-1,0-21 2</inkml:trace>
  <inkml:trace contextRef="#ctx0" brushRef="#br0" timeOffset="500">1024 1078 87,'19'26'54,"-4"5"2,-4 5-3,-6 2-48,-4 5-35,-1 4-17,-5-3-7,1-5-1</inkml:trace>
  <inkml:trace contextRef="#ctx0" brushRef="#br0" timeOffset="1453">1934 0 48,'-12'-2'34,"-1"1"-2,-3 6-2,-4 10-7,-7 16-2,-8 21-3,-7 20 0,-5 27-1,-6 28-3,3 31-14,3 21 0,12 14 0,12-1 0,22-5 0,20-15 0,18-25 0,20-31-39,14-34-20,7-37 1</inkml:trace>
  <inkml:trace contextRef="#ctx0" brushRef="#br0" timeOffset="1969">2549 406 82,'9'-20'52,"-12"47"-1,-3 6-1,0 9-37,2 10-11,3 6-10,4 6-31,4-3-10,4-6-2,3-13 1</inkml:trace>
  <inkml:trace contextRef="#ctx0" brushRef="#br0" timeOffset="2187">2288 1228 88,'-10'9'51,"24"-21"2,11-2-3,13-5-42,11-9-8,9-5-27,8-7-20,4 1-4,-2 0 1,-4 6-1</inkml:trace>
  <inkml:trace contextRef="#ctx0" brushRef="#br0" timeOffset="2390">2582 1281 99,'7'8'52,"8"-5"3,7-2-6,5-1-49,1-3 0,3 1 0,-1 3 0,-2 7 0,-6 4 0,-7 3 0,-10 5 0,-8 4 0,-9 4 0,-10 2 0,-7 2 0,-6 0 0,-4 3 0,0 1 0,2-2 0,7-7 0,10-3 0,11-5 0,12-7 0,16-5 0,17-7 0,11-11 0,14-8-22,12-5-30,4-10-3,4-9-2</inkml:trace>
  <inkml:trace contextRef="#ctx0" brushRef="#br0" timeOffset="2719">3553 534 100,'13'-35'54,"-3"17"1,0-1-9,-16 39-46,-1 11 0,-3 10 0,-1 16 0,-3 13 0,-1 18 0,-2 10 0,3 3 0,4 0 0,6-1 0,8-10 0,7-13 0,8-17 0,10-20 0,9-20 0,3-18 0,5-18 0,-2-15-57,-6-9-3,-11-6-3</inkml:trace>
  <inkml:trace contextRef="#ctx0" brushRef="#br0" timeOffset="2984">3286 971 103,'-30'10'53,"17"-1"5,13-1-17,18-10-41,15 0 0,16-3 0,9-4 0,10-2-38,7 7-16,0-1-1,-1 4-4</inkml:trace>
  <inkml:trace contextRef="#ctx0" brushRef="#br0" timeOffset="3156">4025 1313 102,'0'55'55,"-3"-1"0,3-2-12,-1-6-43,1-6-36,8-8-16,2-16 0,2-10-3</inkml:trace>
  <inkml:trace contextRef="#ctx0" brushRef="#br0" timeOffset="3359">4223 467 80,'9'-25'56,"6"0"2,4 3-2,4 2-51,6 7-5,3 6 0,2 8 0,-3 9 0,-4 9 0,-7 11 0,-9 6 0,-12 2 0,-11 2 0,-11-1 0,-2-1 0,-3-3 0,-2-5 0,4-8 0,10-4 0,13-1 0,13-5 0,16-2 0,11-6 0,10 1-8,10-3-48,2-3-4,4-5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01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194 0 102,'2'17'52,"0"10"3,-1 11-9,-3 11-46,0 6-13,0 7-31,-4-9-6,2-4-1,-4-12-4</inkml:trace>
  <inkml:trace contextRef="#ctx0" brushRef="#br0" timeOffset="157">0 215 112,'23'4'58,"9"1"-5,10-3-21,9-5-52,14-3-28,8-9-5,10-6-3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02.1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206 0 42,'9'2'47,"-9"-2"3,-5 7 0,1 8-22,-3 15-10,-5 8-3,-1 16-10,-2 9-5,0 13 0,0 8 0,3 10 0,3-1 0,7-3 0,4-6 0,7-9 0,6-13 0,4-16 0,9-17 0,8-19 0,10-12 0,2-15-13,7-12-29,0-8-6,-1-5 1,-4-2-2</inkml:trace>
  <inkml:trace contextRef="#ctx0" brushRef="#br0" timeOffset="266">186 462 66,'-59'-18'52,"12"4"3,10 4 0,12 3-28,16 4-27,0 1 0,35-1 0,10 2 0,7 0 0,11 1-49,10-1-6,3-1 0,4 2 0</inkml:trace>
  <inkml:trace contextRef="#ctx0" brushRef="#br0" timeOffset="484">780 808 100,'1'42'54,"-2"-4"-3,0 1-8,-2-2-72,-1-5-19,3-1-2,-1-9-1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03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194 608 66,'0'0'50,"3"18"5,-1 10-3,-3 8-29,-3 3-14,0 8-9,0 3 0,2 4 0,-1-5 0,3-10 0,3-6 0,0-6 0,0-7 0,2-5 0,-2-4 0,0 0 0,0-2 0,-1 4 0,-1-2 0,0-1 0,0-2 0,0 3 0,2-2 0,-1 0 0,-2-9 0,0 0 0,0 0 0,0 0 0,0 0 0,0 0 0,0 0 0,1 10 0,0-2 0,0 0 0,-1-8 0,2 9 0,2-2 0,0 2 0,1 1 0,1-1 0,3 2 0,2 1 0,3 3 0,1 0 0,1 0 0,2 0 0,0-1 0,2 1 0,1-1 0,2-3 0,3-5 0,4-2 0,6-5 0,-1-8 0,6-4 0,-3-6-27,-5-6-33,-5-2 1</inkml:trace>
  <inkml:trace contextRef="#ctx0" brushRef="#br0" timeOffset="547">126 965 91,'-44'8'51,"9"1"5,11 0 1,12-9-57,1 0 0,34-1 0,12-2 0,9-6 0,11-1 0,12 3 0,3-7-24,0-1-31,-1 2-2,-6 2 0</inkml:trace>
  <inkml:trace contextRef="#ctx0" brushRef="#br0" timeOffset="781">923 1149 86,'19'11'49,"-3"-7"1,-2 2-2,-2-1-36,-3 0-6,0 2-4,-16 0 0,-3 3-2,-6 4 0,-4 5 0,-4 3 0,1 1 0,-1-3 0,8 2 0,6-4 0,8-2 0,9-7 0,9-5 0,8-5 0,4-8 0,5-3-27,1-2-31,-2-3 0,-3 1-1</inkml:trace>
  <inkml:trace contextRef="#ctx0" brushRef="#br0" timeOffset="1859">999 0 4,'-4'-11'41,"16"24"5,10 14 5,8 12-20,12 14-5,16 15-4,9 10 4,9 13-18,-1 6-8,-3 4 0,-10 1 0,-13 5 0,-22-2 0,-21-1 0,-23-5 0,-17-2 0,-19-5 0,-12-2 0,-8-9 0,-5-12 0,5-8 0,4-10-51,13-13-11,12-11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05.9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0 460 100,'4'9'53,"7"-5"0,9 0-4,12-2-49,12-2-26,8-2-21,3-7-2,4-1-4</inkml:trace>
  <inkml:trace contextRef="#ctx0" brushRef="#br0" timeOffset="172">91 609 118,'-21'28'49,"18"-9"2,19-10-21,16-9-43,18-8-24,19-3-11,7-11-1,9-2 0</inkml:trace>
  <inkml:trace contextRef="#ctx0" brushRef="#br0" timeOffset="328">1111 0 133,'9'-10'56,"-11"35"-1,-3 7-44,-2 10-11,-4 11 0,0 7 0,3 10 0,0 1-50,0-3-7,3-4 2</inkml:trace>
  <inkml:trace contextRef="#ctx0" brushRef="#br0" timeOffset="531">599 933 102,'36'-21'49,"17"-4"2,8-10-3,10 0-59,9-4-31,4-2-7,2 4 0,-7 4-2</inkml:trace>
  <inkml:trace contextRef="#ctx0" brushRef="#br0" timeOffset="734">990 996 100,'20'-7'54,"7"-3"1,9 1-9,4 1-46,3-4 0,4 4 0,-1 5 0,-5 6 0,-11 6 0,-11 7 0,-14 6 0,-11 6 0,-13 6 0,-12 6 0,-9-1 0,-8 3 0,-6-2 0,0 0 0,1-3 0,6-1 0,9-6 0,15-3 0,16-2 0,16-4 0,22-2 0,16-4 0,16-6-43,12-8-18,6-9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43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181 131 52,'-15'-7'45,"2"7"-3,-5 0 1,-3 7-34,1 7-3,-1 8 0,1 13-2,1 12 1,3 12 0,5 9 1,7 5 0,6 2 1,8 1-1,9-9 0,9-13-1,10-15-3,8-18-2,3-18 0,7-16 0,-3-18 0,4-18 0,-4-14 0,-6-11 0,-11-10 0,-14-7 0,-15-3 0,-18 4 0,-17 11 0,-18 16 0,-15 24 0,-11 25-34,-11 24-22,-2 27 2,-1 19-3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07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277 1121 85,'44'-25'48,"-4"1"1,-14-4-10,-11-4-25,-8 0-5,-11 7-3,-9 4-1,-12 8-5,-9 10 0,-8 11 0,-2 11 0,-3 12 0,1 12 0,2 3 0,9 6 0,8 0 0,14-5 0,16-9 0,13-11 0,15-13 0,10-11 0,10-13 0,5-11 0,2-15 0,-1-4 0,-6-4 0,-8-2 0,-9 2 0,-12 3 0,-9 8 0,-7 12 0,0 2 0,-13 41 0,0 14 0,4 15 0,1 15 0,4 16 0,1 12 0,0 2 0,-4 1 0,-5-2 0,-9-7 0,-9-10 0,-13-14 0,-9-18 0,-11-15 0,-7-17 0,-3-16 0,-1-19-54,1-15-11,7-15 1</inkml:trace>
  <inkml:trace contextRef="#ctx0" brushRef="#br0" timeOffset="672">1357 164 89,'8'25'49,"-9"11"1,-13 8 1,-8 11-35,-6 15-16,-8 10 0,2 14 0,-1 5 0,7 3 0,7-4 0,14-5 0,13-10 0,12-14 0,12-15 0,11-19 0,11-16 0,6-17 0,5-12 0,-2-15-14,-7-11-45,-7-9-2,-16-9 1</inkml:trace>
  <inkml:trace contextRef="#ctx0" brushRef="#br0" timeOffset="922">857 644 122,'-24'6'58,"2"2"-3,61-6-35,19-9-20,16 0 0,16 6 0,9 1-17,1-2-37,0 3-4,-11 0 1</inkml:trace>
  <inkml:trace contextRef="#ctx0" brushRef="#br0" timeOffset="1125">1700 1102 106,'34'21'51,"-3"-4"0,1-2-4,1-1-47,-8-2 0,-2 3 0,0 0 0,-23-15 0,5 25 0,-6-4 0,-1 2 0,2-23 0,-27 31 0,1-7 0,-1-2 0,-1-3 0,-3 0 0,-3-1 0,3-3 0,4 0 0,0 0 0,27-15 0,0 0 0,0 0 0,0 0 0,33 19 0,5-9 0,3-11 0,5-6-25,3-6-32,-3-6-1,-1-5 0</inkml:trace>
  <inkml:trace contextRef="#ctx0" brushRef="#br0" timeOffset="1531">2160 35 72,'18'-24'55,"6"12"3,5 11-4,7 8-38,3 1-16,8 6 0,2 3 0,2 0 0,-5 2 0,-8-1 0,-10 0 0,0 1 0,-34 5 0,-7 1 0,-8-2 0,-6 0 0,-1-3 0,1-1 0,1 2 0,26-21 0,-8 27 0,13-6 0,8 3 0,4-3 0,8-1-43,5 0-15,0-5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10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527 1243 53,'7'-45'47,"-7"8"1,-13 7-5,-12 9-17,-8 15-10,-13 13-3,-5 19-4,-7 13-9,-3 11 0,2 5 0,8 3 0,10-5 0,13-7 0,15-13 0,18-14 0,17-15 0,17-11 0,14-16 0,7-13 0,7-9 0,1-7 0,-2-1 0,-7-1 0,-11 4 0,-14 6 0,-11 15 0,-12 22 0,-11 20 0,-6 19 0,-4 18 0,-1 15 0,0 12 0,2 11 0,-2 6 0,-4-4 0,-4-2 0,-6-2 0,-14-8 0,-10-9 0,-9-13 0,-5-12 0,-2-14 0,1-17 0,7-18 0,9-19-49,14-13-13,18-11 0</inkml:trace>
  <inkml:trace contextRef="#ctx0" brushRef="#br0" timeOffset="1047">1355 378 51,'4'-10'47,"-5"19"2,-8 14 1,-5 17-22,-7 19-11,-4 16-7,-3 14-7,-3 10-3,3 11 0,2 4 0,6-4 0,8-7 0,9-9 0,8-14 0,14-12 0,12-17 0,12-19 0,8-15 0,7-15 0,5-12-4,1-10-50,-7-11-4,-10-7 0</inkml:trace>
  <inkml:trace contextRef="#ctx0" brushRef="#br0" timeOffset="1297">1007 1014 52,'-50'3'48,"15"-1"0,26 1 4,21 3-28,20-7-10,20-3-7,15 1-4,12-1-32,8-3-18,4 7-2,-5 3-2</inkml:trace>
  <inkml:trace contextRef="#ctx0" brushRef="#br0" timeOffset="1500">1792 1385 62,'10'15'52,"7"-1"-2,-1-3 2,1-4-29,3 2-7,-2-4-16,-1 5 0,-7 2 0,-6 3 0,-7 0 0,-8 4 0,-7 3 0,-3 6 0,-3 1 0,0-1 0,1-1 0,7-2 0,6-3 0,7-4 0,10-5 0,6-5 0,9-6 0,5-2 0,9-4 0,3-5 0,4-3-18,3-2-37,1-5-4,2-6 1</inkml:trace>
  <inkml:trace contextRef="#ctx0" brushRef="#br0" timeOffset="1969">2224 28 54,'-17'-13'50,"7"7"-1,1 0 2,21 2-21,12 3-13,12 2-13,12 2-4,8 1 0,4 4 0,0-1 0,-3 2 0,-10 1 0,-14 5 0,-16 2 0,-16 3 0,-14 4 0,-12 4 0,-6 3 0,-3 3 0,0-1 0,7 0 0,9-3 0,14-1 0,14-6 0,13-6 0,19-4-4,12-4-47,11-6-6,8-3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37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0 176 80,'-10'7'49,"0"0"6,10-7-1,20-7-37,19-5-17,29-3 0,28-4 0,33-2 0,31-2 0,31 0 0,20 3 0,14 3 0,1 3 0,-4 2 0,-14 8 0,-19 0-19,-31 3-40,-28 4-2,-33 1 2</inkml:trace>
  <inkml:trace contextRef="#ctx0" brushRef="#br0" timeOffset="406">691 497 101,'24'-4'53,"-6"4"0,-5 8-5,-5 11-48,-11 10 0,-9 11 0,-9 11 0,-5 14 0,-5 7 0,3 4 0,3 1 0,7-3 0,9-9 0,15-8 0,14-18 0,15-18 0,10-19 0,9-13 0,4-15 0,-1-10 0,-5-6 0,-8-3 0,-15 2 0,-14 5 0,-16 9 0,-16 8 0,-14 11 0,-9 10 0,-6 11 0,-6 4 0,5 7-13,6 3-47,8-4 0,13-1 0</inkml:trace>
  <inkml:trace contextRef="#ctx0" brushRef="#br0" timeOffset="843">1392 583 73,'27'-11'52,"-27"11"1,0 0-3,0 0-23,0 0-27,-20 25 0,1 3 0,-5 4 0,5 2 0,0 0 0,8 2 0,10-5 0,12-3 0,13-8 0,14-8 0,11-9 0,10-8 0,7-7 0,-1-11 0,-2-6-55,-5-5-6,-8-7 2,-10-3 0</inkml:trace>
  <inkml:trace contextRef="#ctx0" brushRef="#br0" timeOffset="1078">1770 481 124,'-37'42'61,"-2"18"-2,1 11-48,2 13-11,1 6 0,2 2 0,6 1-3,6-3-54,2-8-3,3-9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09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518 221 55,'7'-36'53,"-3"-4"-1,-12 1-12,-10 1-13,-6 8-9,-9 6-8,-7 10-10,-8 15 0,-5 12 0,-4 14 0,-1 19 0,3 16 0,6 15 0,10 11 0,10 3 0,14-4 0,17-4 0,16-14 0,15-20 0,15-26 0,13-25 0,7-26 0,8-20 0,-1-16 0,-5-11 0,-6-7 0,-8 1 0,-10 11 0,-10 9 0,-14 16 0,-11 20 0,1 2 0,-17 54 0,-1 17 0,-2 16 0,2 13 0,2 8 0,10 2-7,6-5-46,7-12-5,9-13 1</inkml:trace>
  <inkml:trace contextRef="#ctx0" brushRef="#br0" timeOffset="390">1163 699 98,'11'23'50,"-5"8"-3,-7-2-33,-7-2-57,5 0-4,2-9-5</inkml:trace>
  <inkml:trace contextRef="#ctx0" brushRef="#br0" timeOffset="547">1625 246 88,'33'-12'51,"2"1"0,4 7-11,1 1-61,4-3-28,5 1-2,0-4 0</inkml:trace>
  <inkml:trace contextRef="#ctx0" brushRef="#br0" timeOffset="703">1827 439 122,'-10'31'54,"12"-6"-1,12-12-27,16-5-61,16-9-19,12-8 0,11-6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14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0 802 79,'5'-17'53,"14"0"-1,8-5-1,9 2-38,8 3-6,5 5-7,5 11 0,-4 8 0,-6 8 0,-12 9 0,-13 9 0,-16 7 0,-13 6 0,-12 3 0,-11 0 0,-11 0 0,-2-2 0,-1-4 0,3-4 0,5-6 0,11-1 0,10-7 0,13-2 0,19-5 0,13-4 0,15-7 0,17-3 0,15-4 0,7-12-15,7-9-38,4-5-4,-5-11-1</inkml:trace>
  <inkml:trace contextRef="#ctx0" brushRef="#br0" timeOffset="359">1276 342 85,'17'-17'55,"-7"6"-1,0 2 3,-23 16-53,-11 9-4,-5 17 0,-11 15 0,-9 16 0,-8 19 0,-4 22 0,-2 19 0,2 17 0,4 10 0,11 8 0,13-2 0,16-5 0,20-9 0,20-23 0,21-22 0,23-23-49,15-25-15,8-26 0</inkml:trace>
  <inkml:trace contextRef="#ctx0" brushRef="#br0" timeOffset="906">1739 602 30,'0'0'42,"0"0"3,-9 5-1,0 4-25,-1 3-4,0 10-1,-3 7-2,-3 7 0,-3 8 0,0 12-2,-1 6-10,2 10 0,3 3 0,6 2 0,7-4 0,10-7 0,8-8 0,10-11 0,7-15 0,8-16 0,5-15 0,-1-15 0,2-7-9,-4-9-42,-7-9-5,-8-2 0,-13-4 1</inkml:trace>
  <inkml:trace contextRef="#ctx0" brushRef="#br0" timeOffset="1203">1482 903 47,'-27'8'46,"13"5"1,10-3 1,11-3-28,13 1-10,12-1-6,14 3-16,8-4-32,12 2-1,4-5-3,5 2 2</inkml:trace>
  <inkml:trace contextRef="#ctx0" brushRef="#br0" timeOffset="1375">2236 1200 80,'-3'51'48,"-5"-8"-5,2-3-20,6-2-62,-2-8-4,3-3-6,-2-11 4</inkml:trace>
  <inkml:trace contextRef="#ctx0" brushRef="#br0" timeOffset="1687">2445 377 69,'12'-1'49,"2"3"3,-2 0-1,0-2-26,-2 3-16,-1 3-9,-5 5 0,-4 2 0,-4 6 0,-7 5 0,-1 6 0,-2 2 0,1 1 0,1-4 0,10 0 0,9-6 0,9-8 0,10-7 0,7-6-8,6-6-43,5-2-6,2-7 3</inkml:trace>
  <inkml:trace contextRef="#ctx0" brushRef="#br0" timeOffset="2156">1977 1993 100,'8'-8'57,"10"-11"0,13-10-16,18-10-41,15-15 0,20-11 0,18-12 0,12-6 0,6 3 0,0 0 0,-8 7-36,-11 11-23,-22 13 3,-20 21-2</inkml:trace>
  <inkml:trace contextRef="#ctx0" brushRef="#br0" timeOffset="2500">2666 1812 74,'19'-4'53,"5"-4"-1,11 2-1,5 3-26,4-4-25,6 0 0,-4 3 0,-3 6 0,-9 4 0,-11 8 0,-15 4 0,-14 5 0,-13 2 0,-8 8 0,-6 1 0,-4-1 0,-3-2 0,2-2 0,7-3 0,6-4 0,9-4 0,10-4 0,9-3 0,15-1 0,13-2 0,13 1 0,9-2 0,12-2 0,11-2 0,4-4-13,1-10-45,-4-8-5,-7-11 0</inkml:trace>
  <inkml:trace contextRef="#ctx0" brushRef="#br0" timeOffset="3906">3997 883 64,'2'32'49,"0"13"-1,-3 7 3,-2 7-34,0 7-7,-2 1-10,3-6-18,1-9-28,5-7-3,-2-15 1,5-11-1</inkml:trace>
  <inkml:trace contextRef="#ctx0" brushRef="#br0" timeOffset="4078">3884 1121 81,'-5'10'52,"9"5"1,8 3 0,6-4-41,13-2-8,13-5-7,8-5-29,8-12-17,9-7-2,3-10-2</inkml:trace>
  <inkml:trace contextRef="#ctx0" brushRef="#br0" timeOffset="4250">4868 613 55,'16'-11'52,"-5"13"1,-9 10 2,-5 9-15,-5 15-40,-8 9 0,-3 14 0,-6 10 0,-1 9 0,1 8 0,4 1 0,5 0 0,8-3 0,9-8 0,11-12 0,12-11 0,9-17 0,10-15 0,5-18 0,6-13 0,1-16 0,-2-8-28,-9-7-29,-11-6-1,-14-3 0</inkml:trace>
  <inkml:trace contextRef="#ctx0" brushRef="#br0" timeOffset="4515">4605 956 75,'-40'-1'55,"18"2"0,0 1 0,53 7-40,8-3-15,14 0 0,11-3 0,5-3 0,7-1-31,3 2-22,-4-1-3,-3 1 1</inkml:trace>
  <inkml:trace contextRef="#ctx0" brushRef="#br0" timeOffset="4703">5372 1305 81,'1'41'52,"-3"-2"0,-1-1-2,-3-1-36,-2-1-27,2-1-32,-2-3-7,5-4 2,1-5-3</inkml:trace>
  <inkml:trace contextRef="#ctx0" brushRef="#br0" timeOffset="5468">5986 738 60,'12'-10'42,"-7"1"2,1 2 1,-6 17-33,-5 2-3,-1 11 0,-4 9 2,0 10-1,-3 10 0,1 13-7,-1 5-3,3 5 0,2 2 0,5-2 0,5-8 0,7-7 0,7-12 0,12-15 0,10-12 0,8-15 0,8-12-17,5-10-36,-3-11-4,-3-9 1</inkml:trace>
  <inkml:trace contextRef="#ctx0" brushRef="#br0" timeOffset="5765">5804 989 68,'-7'12'47,"19"-2"-1,13-7 2,14-2-42,14-2-15,12-4-34,13 3 1,1-4-5,2 2 1</inkml:trace>
  <inkml:trace contextRef="#ctx0" brushRef="#br0" timeOffset="5953">6516 1253 58,'9'26'49,"4"-5"1,7 0-1,2-1-26,1-6-9,-1-1-2,-3-5-12,-3 3 0,-10 1 0,-6 0 0,-9 1 0,-5 2 0,-6 2 0,-3 3 0,-1-1 0,0-1 0,2 0 0,5 0 0,7-3 0,7-5 0,0 1 0,23-13 0,8 0 0,3-6-2,6-2-48,4-2-5,1-3 0,3 1-1</inkml:trace>
  <inkml:trace contextRef="#ctx0" brushRef="#br0" timeOffset="6547">6854 55 66,'-1'-19'40,"-5"2"0,5 7-10,1 1-15,13 32-1,12 12 1,8 13 3,15 19-1,8 15-17,13 15 0,5 8 0,4 10 0,-7 0 0,-8 6 0,-14 0 0,-17-3 0,-19-3 0,-22-5 0,-22-5 0,-20-4 0,-15-4 0,-11-9 0,-6-3 0,-5-10 0,-1-10-51,9-7-14,8-12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21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 32 63,'-16'-1'52,"1"1"0,23-1 2,9 2-20,14-3-34,12-1 0,11 1 0,9-4-6,6 0-37,4 2-10,-8-2 0,-5 4 0</inkml:trace>
  <inkml:trace contextRef="#ctx0" brushRef="#br0" timeOffset="187">201 176 54,'-24'28'50,"14"-8"0,23-5-4,15-11-34,17-10-54,23-6-4,13-12-2,13-8-1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22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474 162 63,'12'-23'52,"-8"1"-3,-12-4-1,-12 0-25,-8 1-10,-6 4-6,-7 7-7,-5 9 0,-2 10 0,-3 11 0,1 13 0,4 11 0,6 8 0,5 5 0,11 0 0,8-5 0,13-8 0,11-12 0,14-14 0,12-18 0,12-12 0,11-12 0,7-10 0,1-6 0,0-1 0,-4 4 0,-7 6 0,-11 13 0,-12 15 0,-14 14 0,-12 18 0,-10 14 0,-10 15 0,-7 11 0,0 11 0,1 3 0,2-1 0,10-2 0,4-11-12,9-10-46,8-10-2,7-14-2</inkml:trace>
  <inkml:trace contextRef="#ctx0" brushRef="#br0" timeOffset="594">899 710 120,'-1'20'56,"2"-2"-1,0-8-31,0 2-24,-1-12-31,13-13-25,5-1 0,1-6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22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209 66 102,'6'-17'51,"-8"2"1,-13 5-12,-9-1-30,-3 3-10,-3 4 0,-2 4 0,2 8 0,3 8 0,7 7 0,12 8 0,10 9 0,9 5 0,9 8 0,9 5 0,6 2 0,3 1 0,0-1 0,-5-4 0,-5-1 0,-9-5 0,-9-5 0,-11-6 0,-12-7 0,-7-7 0,-9-14 0,-5-13 0,-2-16 0,3-17 0,5-13 0,11-9 0,13-9 0,11-5 0,13-1 0,12 5 0,8 7 0,2 9 0,5 8 0,-6 5-43,-6 5-15,-8 7-1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23.5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445 0 100,'-33'22'59,"-11"14"0,-7 16-22,-8 24-37,-6 18 0,5 22 0,6 18 0,13 13 0,15 5 0,15-7 0,22-13-6,21-20-53,20-25-4,15-27 1</inkml:trace>
  <inkml:trace contextRef="#ctx0" brushRef="#br0" timeOffset="390">833 323 86,'21'-23'50,"-5"9"2,-1 1-18,-27 22-18,-4 14-3,-6 11-9,-5 16-4,-6 15 0,-2 13 0,2 10 0,6 7 0,7-2 0,12-6 0,11-11 0,15-16 0,11-17 0,9-18 0,6-18 0,1-14 0,-3-12 0,-10-7 0,-12-4 0,-15-3 0,-17 2 0,-13 7 0,-14 6 0,-10 6 0,-2 11 0,0 4 0,9 7-48,13 5-11,14-4 0</inkml:trace>
  <inkml:trace contextRef="#ctx0" brushRef="#br0" timeOffset="1000">1279 48 69,'3'-22'53,"7"39"1,6 15 1,9 18-31,3 14-24,8 14 0,0 13 0,5 11 0,-5 3 0,-4 3 0,-11-1 0,-13-3 0,-14-1 0,-12-4 0,-10-8 0,-7-9 0,-4-10 0,-2-17-15,5-25-44,5-24-1,9-24-1</inkml:trace>
  <inkml:trace contextRef="#ctx0" brushRef="#br0" timeOffset="1312">1806 58 51,'15'3'47,"2"0"0,5 1 2,4 3-34,-2 0-3,2 4-3,-5 2-1,-5 6-2,-11 5-1,-8 4 1,-12 2-6,-5 3 0,-8-3 0,-1 0 0,-1-4 0,3-2 0,7-6 0,9-3 0,10-2 0,10-3 0,10 1 0,6-3 0,7-2-37,8 1-18,3-4-1,0-2-3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32.5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 0 23,'-23'14'39,"9"-4"4,17 0 0,17-7-30,17-3-26,17 1-21,7-8-2,12 2 0,-3-9-3</inkml:trace>
  <inkml:trace contextRef="#ctx0" brushRef="#br0" timeOffset="172">215 173 102,'-35'37'52,"15"-6"1,15-10-5,12-10-48,17-7-31,14-7-20,16-5-1,7-8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45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134 27 76,'-2'-14'48,"1"1"2,-1 28-2,4 12-33,-3 11-10,1 5-4,-2 6-2,-3 5-14,1 0-25,0-1-10,-1-9 1,-1-7 0</inkml:trace>
  <inkml:trace contextRef="#ctx0" brushRef="#br0" timeOffset="172">1 316 80,'-1'-18'51,"3"5"0,7 9-1,9 5-35,6 2-7,7 1-12,10-2-18,12-2-26,6-8-4,12-2 1,4-9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33.4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 45 66,'-19'-17'46,"8"4"0,7 2 3,1 0-37,29 11-3,8 4-4,12 7 2,7 3-2,7 6 0,0 2 0,-4 5-5,-8 0 0,-12 2 0,-12-1 0,-18 3 0,-14-3 0,-16 0 0,-12-2 0,-8-3 0,-6-4 0,-2-2 0,4-4 0,7-3 0,10 2 0,12 0 0,15 2 0,16 2 0,10 4 0,9 3 0,5 0 0,3 4 0,-4 0 0,-5 0 0,-13-1 0,-9 2 0,-12-3 0,-11-3 0,-9-1 0,-10-10 0,0-1 0,-4-6-46,-1-7-15,3-7 2</inkml:trace>
  <inkml:trace contextRef="#ctx0" brushRef="#br0" timeOffset="453">706 211 45,'34'-19'48,"-7"4"-1,-1 0 4,-26 15-28,0 0-5,-26-15-5,-2 15-3,-6 7-10,1 9 0,-1 5 0,8 6 0,5 2 0,15 1 0,10 2 0,15-2 0,12-1 0,10-1 0,3 0 0,3-1 0,-2 0 0,-5 3 0,-8-2 0,-12 0 0,-12 0 0,-11 1 0,-12 0 0,-7-2 0,-8-2 0,-6-5 0,-3-6 0,-6-10 0,3-4-3,1-10-53,1-10-4,4-9 1</inkml:trace>
  <inkml:trace contextRef="#ctx0" brushRef="#br0" timeOffset="812">523 210 109,'29'-2'57,"7"2"0,9 2-25,11 2-32,6-3 0,9-3 0,6 0 0,0 1-6,-2 0-46,-2 1-6,-9 0 0</inkml:trace>
  <inkml:trace contextRef="#ctx0" brushRef="#br0" timeOffset="1219">1288 685 127,'4'26'59,"2"0"-1,-6-26-47,0 0-11,0 0 0,0 0 0,22-8-43,0 1-16,-22 7 0</inkml:trace>
  <inkml:trace contextRef="#ctx0" brushRef="#br0" timeOffset="2172">1321 152 50,'30'-12'47,"5"7"1,0 5-11,0 4-11,2 7-7,-6 2-4,-1 4-5,0 0-7,-20 6-3,-9 1 0,-10 3 0,-9 3 0,-8 4 0,-6 0 0,-5 4 0,-2 0 0,1-1 0,1-3 0,3-3 0,3-5 0,2-5 0,4-2 0,-1-1 0,26-18 0,0 0 0,-24 16 0,1 0 0,23-16 0,0 0 0,23 15 0,6 0 0,5-3 0,6 1 0,5-2 0,3 1 0,5-1 0,2-1 0,2-2 0,-4-7 0,-2-6-58,-6-6-5,-1-5 1</inkml:trace>
  <inkml:trace contextRef="#ctx0" brushRef="#br0" timeOffset="2719">1903 587 139,'24'21'61,"-2"-6"-6,0 0-55,-22-15 0,0 0 0,0 0-55,0 0-5,24-18-1</inkml:trace>
  <inkml:trace contextRef="#ctx0" brushRef="#br0" timeOffset="2890">2403 317 86,'30'-12'56,"-3"-3"0,0 1 1,-27 14-57,14-28 0,-9 7 0,0-1 0,-5 22 0,-35-14 0,-2 5 0,1 9 0,1 7 0,3 6 0,5 6 0,6 5 0,8 3 0,8 3 0,13 4 0,7-1 0,8 1 0,8-2 0,3 0 0,1-4 0,-2-1 0,-6-2 0,-8-4 0,1 2 0,-20-23 0,-5 27 0,1 0 0,4-27 0,-37 18 0,2-6 0,1-3 0,-3-5 0,2-6 0,3-4 0,4-7 0,0 0 0,21-20 0,11-3 0,8-2 0,10-5 0,9 1 0,3 1 0,3 1 0,1 6-5,-6 5-53,-7 5-3,-1 0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26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0 525 57,'-5'-10'50,"8"-1"0,12-3 4,9 1-28,8-3-15,13 4-4,5-1-7,5 3 0,-2 5 0,-5 9 0,-14 11 0,-12 10 0,-16 7 0,-16 9 0,-15 6 0,-12 3 0,-10 4 0,-6-3 0,-1-3 0,3-4 0,5-5 0,13-7 0,11-7 0,18-5 0,15-7 0,18-8 0,15-4 0,12-7 0,14-5-16,8-3-32,5-6-8,4-5 0</inkml:trace>
  <inkml:trace contextRef="#ctx0" brushRef="#br0" timeOffset="375">1202 55 66,'13'-13'53,"-7"2"1,2 2-1,-17 15-24,-5 1-29,-5 7 0,-9 9 0,-5 14 0,-8 14 0,-8 22 0,-6 21 0,1 20 0,-1 18 0,8 15 0,12 6 0,13 2 0,25-4 0,19-20 0,24-22 0,17-27-58,18-29-6,14-29 0</inkml:trace>
  <inkml:trace contextRef="#ctx0" brushRef="#br0" timeOffset="937">1634 344 71,'9'-4'53,"-9"4"0,0 0-2,0 0-27,1 7-21,-5 6-3,-3 5 0,-3 4 0,-3 3 0,0 2 0,2-1 0,-1 0 0,3 0 0,4-1 0,4 0 0,3-3 0,7-2 0,6-2 0,7-5 0,11-4 0,2-11 0,9-6 0,2-9-32,1-11-24,-1-6 0,-5-7-3</inkml:trace>
  <inkml:trace contextRef="#ctx0" brushRef="#br0" timeOffset="1219">1927 270 91,'-18'25'54,"4"9"-1,0 9 2,0 7-53,2 10-2,1 3 0,3 4 0,2-2 0,0-3 0,3-5 0,-1-11-20,4-16-30,7-11-6,3-17 1</inkml:trace>
  <inkml:trace contextRef="#ctx0" brushRef="#br0" timeOffset="1562">2104 29 102,'12'-6'50,"7"-1"2,-1 1-20,0 0-22,1 2-1,-2 4-9,-3 5 0,-6 5 0,-6 8 0,-10 3 0,-4 6 0,-6 2 0,0 3 0,0 0 0,4-1 0,3-4 0,9-7 0,9-8 0,10-10 0,10-5 0,7-8-29,6-7-24,2-4-5,1-2 0</inkml:trace>
  <inkml:trace contextRef="#ctx0" brushRef="#br0" timeOffset="2156">1732 1284 108,'-11'8'54,"1"-1"2,26-38-19,13-8-37,14-14 0,21-11 0,19-14 0,14-8 0,14-6 0,3-1 0,1 9 0,-7 10-37,-14 13-20,-16 18 0,-21 18-1</inkml:trace>
  <inkml:trace contextRef="#ctx0" brushRef="#br0" timeOffset="2484">2455 953 58,'0'0'49,"12"-6"1,5 3 1,4 3-32,0 0-7,4 2-3,-3 0-2,2 6-7,-7 3 0,-6 6 0,-11 3 0,-9 2 0,-8 6 0,-7 6 0,-7 5 0,-2 0 0,-2 0 0,5-3 0,5-3 0,13-6 0,10-11 0,13-7 0,11-9 0,13-9 0,11-3-4,8 0-48,1-6-7,5 3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29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244 0 137,'18'25'56,"-6"11"0,-6 13-50,-6 7-6,-5 4 0,1 2-41,-2-1-16,-2-7 1,-2-8 1</inkml:trace>
  <inkml:trace contextRef="#ctx0" brushRef="#br0" timeOffset="172">4 293 121,'-12'-4'58,"32"10"-1,7-4-38,11-2-19,12-4-19,11-9-33,8-2-3,3-7-2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29.8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110 529 94,'10'-5'54,"0"1"2,-10 4-5,-4 17-51,-6 3 0,-1 5 0,-4 4 0,-1 5 0,-2 2 0,1 2 0,2 1 0,1-2 0,5-3 0,9-4 0,9-5 0,9-9 0,9-4 0,6-9 0,11-6 0,3-8-22,5-9-36,0-8-2,-1-7 0</inkml:trace>
  <inkml:trace contextRef="#ctx0" brushRef="#br0" timeOffset="234">432 501 109,'-19'4'57,"4"12"4,-1 11-33,2 11-28,5 16 0,1 9 0,1 7 0,0 5 0,-4 0 0,3 0-5,2-1-51,4-12-3,4-10-1</inkml:trace>
  <inkml:trace contextRef="#ctx0" brushRef="#br0" timeOffset="578">911 305 89,'13'-9'53,"-28"26"2,-9 11 0,-11 13-52,-1 18-3,-3 13 0,4 13 0,2 7 0,7 1 0,6 0 0,9-3 0,8-7 0,12-13 0,12-10 0,8-16 0,10-16-53,9-13-6,6-16 1</inkml:trace>
  <inkml:trace contextRef="#ctx0" brushRef="#br0" timeOffset="1031">1291 520 78,'-1'-10'54,"-14"16"0,-2 5-16,-2 9-11,-5 7-23,1 12-4,-2 6 0,4 7 0,3 3 0,6 0 0,7-2 0,7-5 0,8-11 0,8-9 0,5-11 0,6-12 0,2-9 0,-1-9 0,-4-6 0,-7 0 0,-9 1 0,-10-2 0,-10 8 0,-15 4 0,-5 8 0,-6 4-36,0 4-17,6 1-4,6-2 2,16 0 4</inkml:trace>
  <inkml:trace contextRef="#ctx0" brushRef="#br0" timeOffset="1438">1475 273 77,'21'29'58,"1"10"-1,3 9 1,3 13-53,-6 4-5,-2 10 0,-10 5 0,-6 4 0,-9-2 0,-10 0 0,-6-2 0,-10-7 0,-1-13-35,-1-14-28,1-16 4</inkml:trace>
  <inkml:trace contextRef="#ctx0" brushRef="#br0" timeOffset="1844">1778 6 90,'10'-16'55,"5"14"4,9 18-8,8 21-51,4 16 0,6 19 0,2 17 0,1 14 0,-6 13 0,-5 10 0,-12-1 0,-12 1 0,-12 1 0,-13-4 0,-12-7 0,-10-10 0,-7-10 0,-7-22 0,-3-21-41,3-23-25,6-24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38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256 232 53,'8'-37'54,"-6"-2"4,-3-2-2,-7 4-22,-8 6-34,-1 6 0,-7 6 0,-4 16 0,-3 13 0,-1 14 0,1 17 0,4 12 0,4 9 0,7 11 0,5 10 0,10-5 0,8-8 0,8-9 0,6-18 0,7-16 0,6-20 0,4-25 0,5-23 0,0-15 0,0-5 0,-2-5 0,-3-3 0,-7 5 0,-8 11 0,-6 17 0,0 1 0,-17 35 0,-7 32 0,1 14 0,0 14 0,4 9 0,5 5 0,6-2 0,11 2 0,7-12-10,6-17-49,8-21-4,2-25 5</inkml:trace>
  <inkml:trace contextRef="#ctx0" brushRef="#br0" timeOffset="407">979 197 115,'0'0'58,"30"-9"0,-4 4-34,0 2-24,0-3 0,4 1-31,2 2-27,-3-1 4,-5 1-5</inkml:trace>
  <inkml:trace contextRef="#ctx0" brushRef="#br0" timeOffset="563">1049 347 102,'-4'28'54,"1"0"-3,25-21-34,9-7-54,6-13-17,9-5 0</inkml:trace>
  <inkml:trace contextRef="#ctx0" brushRef="#br0" timeOffset="6266">959 751 97,'0'0'57,"-21"35"-2,1 7-9,0 5-46,5 3 0,6 6-25,6-7-28,-1-5 0,4-4-7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39.8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216 35 49,'12'-15'51,"-10"5"0,1 0 0,-20 22-21,-10 2-18,-1 4-1,-3 5-11,-2 3 0,1 8 0,6 5 0,10-1 0,11 2 0,13-1 0,14 2 0,13 0 0,12-2 0,5-5 0,4-3 0,-4-1 0,-2-2 0,-10-7 0,-12 1 0,1 0 0,-29-22 0,-24 37 0,-7-7 0,-11-3 0,-10-7 0,-4 5 0,-4-13-18,0-10-41,3-12-5,4-19 4</inkml:trace>
  <inkml:trace contextRef="#ctx0" brushRef="#br0" timeOffset="313">0 218 90,'48'-29'58,"6"5"0,7 6-9,3 6-49,3-1 0,3-3 0,2 3-9,-4 3-45,-6-4-5,-7 1 1</inkml:trace>
  <inkml:trace contextRef="#ctx0" brushRef="#br0" timeOffset="625">874 820 139,'0'0'58,"0"0"-11,25-1-40,-1-1-63,-19-30-3,3-7 1</inkml:trace>
  <inkml:trace contextRef="#ctx0" brushRef="#br0" timeOffset="891">1400 191 59,'22'-30'52,"-4"7"0,-10 2 1,-10 4-27,0 0-13,-16 28-13,-1 9 0,-2 5 0,5 7 0,3 4 0,10 9 0,9 1 0,9 5 0,10-5 0,7 1 0,4-3 0,1 3 0,-2-2 0,-1-5 0,-9-4 0,-10 1 0,-9 0 0,-9-2 0,-10-8 0,-9-5 0,-8-4 0,-11-7 0,-3-7-38,-1-15-25,-2-17 5</inkml:trace>
  <inkml:trace contextRef="#ctx0" brushRef="#br0" timeOffset="1188">1234 262 121,'24'-11'61,"10"9"-3,4 4-43,4-1-15,9 1 0,12 0 0,4-6-13,3-11-44,7-12-3,1-9 1</inkml:trace>
  <inkml:trace contextRef="#ctx0" brushRef="#br0" timeOffset="1688">2206 312 108,'4'-23'57,"-4"23"1,0 0-26,4 36-32,-2 11 0,0 7 0,-1 8 0,-1 2 0,-2 2 0,3 2 0,-2-12-30,3-9-29,4-15 2,0-10-2</inkml:trace>
  <inkml:trace contextRef="#ctx0" brushRef="#br0" timeOffset="2188">2640 298 66,'0'0'54,"10"-23"0,0-1-1,-10 24-25,31-15-28,0 4 0,1-1 0,1 7 0,-2 7 0,-6 9 0,1 0 0,-26 12 0,-7 4 0,-10 2 0,-7 5 0,-9 5 0,-4 0 0,1 1 0,1-1 0,4-1 0,5 0 0,10-1 0,11-6 0,10-4 0,10-1 0,11-7 0,9-3 0,8-10 0,8-9-51,8-9-7,3-10 0</inkml:trace>
  <inkml:trace contextRef="#ctx0" brushRef="#br0" timeOffset="2531">3552 92 74,'-13'-5'52,"-6"2"0,-2 5-1,-6 6-32,0 3-12,2 6-7,5 4 0,9 7 0,10 6 0,12 6 0,9 0 0,10 0 0,6 1 0,1-1 0,-2-4 0,-3-2 0,-10-4 0,-10-2 0,-13 3 0,-11 0 0,-14-2 0,-11-9 0,-10-6-30,-4-9-30,-7-12 0,1-15-1</inkml:trace>
  <inkml:trace contextRef="#ctx0" brushRef="#br0" timeOffset="2797">3288 154 95,'55'-19'59,"6"8"-1,3 6-15,1 0-43,1 3-18,-1-7-31,-1 1-7,-6-4-3</inkml:trace>
  <inkml:trace contextRef="#ctx0" brushRef="#br0" timeOffset="3125">3985 384 90,'28'-11'54,"1"1"5,-29 10-7,0 0-52,19 37 0,-7 1 0,-4 2 0,0 3 0,-4-5 0,-2-5 0,1-3 0,-1-4 0,0 0 0,-2-26 0,15-23 0,1-7 0,5-4 0,7-4 0,5-6 0,1-3 0,1 4 0,-3 8 0,0 8 0,-7 13 0,2 0 0,-27 14 0,11 35 0,-6 4 0,-4 0 0,-1-1 0,-4-1 0,1-4 0,2-8 0,1 0 0,0-25 0,24-22 0,4-8 0,5-7 0,7-5 0,5-4 0,-1 4 0,-2 14 0,-7 19 0,-6 21 0,-9 15 0,-6 12 0,-6 18 0,-4 1 0,0-3-46,7-6-18,2-14 2</inkml:trace>
  <inkml:trace contextRef="#ctx0" brushRef="#br0" timeOffset="3828">4393 1180 99,'0'0'57,"0"0"2,42-32-19,19-8-40,22-21 0,23-15 0,19-12 0,12-8 0,7 4 0,-2 4-48,-14 5-8,-16 13-3</inkml:trace>
  <inkml:trace contextRef="#ctx0" brushRef="#br0" timeOffset="4344">5403 899 67,'0'0'49,"0"0"2,0 0-5,0 0-27,-23 24-8,-5-8-6,-1 0-2,-1-5 1,2 1-4,5 4 0,-1 1 0,21 5 0,9 3 0,6 2 0,5-1 0,4 9 0,2 1 0,-2 1 0,-1-1 0,-4 2 0,-5-4 0,-3-7 0,-7-1 0,1 0 0,-2-26 0,0 0-11,-23 7-43,-1-1-4,4-29 4</inkml:trace>
  <inkml:trace contextRef="#ctx0" brushRef="#br0" timeOffset="4672">5522 674 60,'25'-13'54,"7"7"-4,1 0 4,2 0-27,3 6-17,-1 4-10,-2 4 0,-4 5 0,-6 3 0,0 2 0,-28 7 0,-8 4 0,-7-1 0,-5-5 0,-4 0 0,-1-1 0,3-1 0,4 1 0,2-1 0,19-21 0,0 0 0,26 21 0,4-13 0,10-3-10,3-1-38,0-2-10,2-1-2,-5-3 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47.6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323 148 42,'20'-23'49,"-20"23"-2,-9-22-8,0 1-12,9 21-7,-22-22-5,0 2-6,-3 14-2,-2 4-7,-1 2 0,-1 5 0,-1 11 0,0 6 0,1 6 0,4 11 0,2 8 0,6 6 0,5 7 0,7 0 0,7-7 0,8-9 0,8-9 0,6-16 0,5-15 0,4-13 0,2-18 0,2-10 0,-2-6 0,-4-6 0,-4-4 0,-4 6 0,-4 3 0,-4 8 0,-6 9 0,1 1 0,-10 26 0,0 24 0,0 14 0,-1 6 0,3 10 0,-1 0 0,5 8-43,5-4-13,3-10 0,5-6-1</inkml:trace>
  <inkml:trace contextRef="#ctx0" brushRef="#br0" timeOffset="547">716 360 90,'1'24'56,"0"4"2,-2 0-7,-3 1-51,2 8 0,2 2 0,2-3 0,1-7-53,5-6-5,0 0 0</inkml:trace>
  <inkml:trace contextRef="#ctx0" brushRef="#br0" timeOffset="1094">1008 84 106,'0'0'55,"0"0"2,0 0-20,0 0-37,0 0 0,23-16 0,2 1 0,8 1-10,1 4-43,0-5-4,-2 1-1</inkml:trace>
  <inkml:trace contextRef="#ctx0" brushRef="#br0" timeOffset="1282">1003 217 118,'-10'29'55,"10"-29"-1,32 2-26,8-5-28,8-4-48,7-12-2,7-1-3,3-7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49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107 233 51,'20'-19'51,"-1"2"3,-10-2-1,-7 3-21,1-1-18,-17 21-14,-3 3 0,-4 3 0,-2 2 0,-1 4 0,5 5 0,4 6 0,9 1 0,9 2 0,10 1 0,12 3 0,12 3 0,10-2 0,5 1 0,2-1 0,-2 0 0,-6 0 0,-8-4 0,-15-4 0,-15-2 0,-16-1 0,-15 1 0,-12-7 0,-9-5 0,-7-5 0,-8-3 0,2-6 0,4-12-59,4-8-3,9-12 0</inkml:trace>
  <inkml:trace contextRef="#ctx0" brushRef="#br0" timeOffset="343">92 157 130,'21'-9'61,"3"6"1,0 1-60,4 2-2,7 4 0,8 4 0,5-1 0,3-3-53,0-1-8,-1-2-1</inkml:trace>
  <inkml:trace contextRef="#ctx0" brushRef="#br0" timeOffset="547">691 760 162,'-5'30'59,"-1"0"-25,6-30-34,0 0-28,0 0-34,13-39-3</inkml:trace>
  <inkml:trace contextRef="#ctx0" brushRef="#br0" timeOffset="875">1256 108 75,'0'0'53,"0"0"3,0 0 0,-36 5-41,-2 6-15,2 7 0,1 0 0,9 4 0,6 3 0,11 3 0,2 0 0,25 9 0,8-1 0,9 1 0,4 5 0,5 3 0,6 2 0,-2-4 0,-5-3 0,-5-3 0,-9-1 0,-9-1 0,1 0 0,-21-35 0,-37 28 0,-7-10 0,-6-5 0,-10-8-6,1-12-49,0-13-7,5-10 2</inkml:trace>
  <inkml:trace contextRef="#ctx0" brushRef="#br0" timeOffset="1187">1014 167 113,'35'-37'62,"4"6"1,2 8-46,0 3-17,4 6 0,1 7 0,-2-2 0,4 2 0,5 0-61,0 1-3,5 0 0</inkml:trace>
  <inkml:trace contextRef="#ctx0" brushRef="#br0" timeOffset="1593">1984 281 45,'0'0'48,"0"0"2,0 0 4,0 0-28,22 0-8,0 0-4,-22 0-14,-7 40 0,-1 0 0,-3-3 0,-1 1 0,0 0 0,0 0 0,12-38 0,0 0 0,0 0 0,0 0 0,0 0 0,0 0 0,0 0 0,0 0 0,47-43 0,-7-5 0,-4-3 0,-2-2 0,-1 3 0,-4 5 0,-6 6 0,-6 8 0,-1 0 0,-16 31 0,0 0 0,-1 30 0,-4 3 0,-2 1 0,0 2 0,1-1 0,-1 2 0,7-37 0,0 0 0,0 0 0,0 0 0,0 0 0,0 0 0,46-20 0,-9-1 0,-6-4 0,-1 0 0,-2 1 0,-4 8 0,-1 12 0,0 0 0,-14 28 0,-3 6 0,-3 9 0,-3 7 0,-2 2 0,2-1 0,0-9-34,1 0-27,-1-38 0</inkml:trace>
  <inkml:trace contextRef="#ctx0" brushRef="#br0" timeOffset="2515">1919 1056 85,'33'13'57,"5"-12"-1,5-20-3,8-18-49,10-10-4,11-9 0,9-6 0,5 1 0,-1 0 0,-1 4 0,-4 6-15,-10 8-11,-6 8-22,-16 11-5,-12 12 1,1 0 2</inkml:trace>
  <inkml:trace contextRef="#ctx0" brushRef="#br0" timeOffset="2875">2681 965 18,'-37'26'35,"37"-26"0,-45 33-21,10-8-8,0-1-2,35-24 3,-21 36 2,10-2 4,1 0 1,10-34 2,21 34 3,3-2 3,-1 0 2,-23-32-8,35 34-13,0 1-3,-35-35 0,0 0 0,9 38 0,0 1 0,-9-39 0,-44 24 0,-1-3 0,-3-6-27,-1-9-25,2-2-9,2-6 2</inkml:trace>
  <inkml:trace contextRef="#ctx0" brushRef="#br0" timeOffset="3297">2797 821 33,'36'-16'55,"1"0"-3,-37 16 5,0 0-27,0 0-7,33 19-18,1 2-5,-34-21 0,0 0 0,30 33 0,0 0 0,-30-33 0,0 0 0,-10 35 0,1-1 0,9-34 0,-45 20 0,5-2 0,4 0 0,3-5 0,0-1 0,33-12 0,0 0 0,0 0 0,-17 35 0,0 0 0,17-35 0,46 2 0,1-2 0,3 3 0,5-5-39,-1 0-18,0 4-1,-5 1-1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13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77 15,'0'0'30,"0"0"6,12 4-9,5 2-11,7-3 2,11 3 5,13-2 2,18 6 1,16-5 0,21 1-13,18-2-13,22 2 0,20-3 0,23 2 0,22-4 0,19-4 0,24-2 0,23 0 0,18-3 0,15-3 0,11-2 0,4-1 0,2-1 0,-5 3 0,-11 1 0,-13 0 0,-21 1 0,-23 6 0,-25 3 0,-31-1 0,-27 4-28,-31 2-33,-31 0 1,-31 4-1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25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105 305 81,'-30'-7'49,"9"3"2,4-2-2,0 3-37,5 5-8,1 2-2,14 6 2,5 2-1,11 3-3,12-3 0,19 1 0,15-7 0,25-1 0,21-6 0,25 1 0,26-5 0,26-4 0,25-5 0,24-1 0,27-5 0,23-4 0,20-4 0,16-3 0,11-4 0,3 1 0,0 2 0,-7 4 0,-14 3 0,-18 6 0,-21 4 0,-24 3 0,-22 5 0,-27 1 0,-23 6 0,-27-2-3,-28 1-59,-27 0-4,-27 1 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46.1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220 0 41,'0'0'40,"-15"6"1,1 0-10,-4 6-10,-4 4-4,-1 10-1,-4 7-1,0 11-1,1 9-2,5 9-5,4 6-7,9 5 0,12-4 0,12-6 0,13-10 0,15-11 0,12-18 0,8-16 0,6-19 0,3-16 0,-2-14 0,-4-9 0,-12-10 0,-12-10 0,-16-6 0,-18 0 0,-18 10 0,-19 7 0,-14 16 0,-15 18-41,-13 17-16,-6 21-3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57:54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570 442 124,'-31'-18'57,"1"6"3,0 7-46,1 6-14,5 12 0,8 11 0,3 14 0,2 14 0,1 12 0,-1 14 0,1 11 0,-1 12 0,1 8 0,-1 6 0,1 2 0,1-1 0,3 2 0,5-5 0,3-7 0,7-11 0,7-4 0,3-11 0,3-7 0,6-12 0,3-9 0,6-8 0,5-3 0,6-9 0,6-12 0,9-5 0,8-3 0,9-4 0,10-3 0,6 1 0,8-7 0,6 5 0,9 5 0,9-4 0,8-4 0,8 2 0,10-3 0,8-3 0,10-2 0,6-2 0,4-5 0,3 7 0,1 1 0,1-2 0,-4 2 0,-5 8 0,-4 2 0,-8-2 0,-5 2 0,-6-1 0,-7 2 0,-9 1 0,-6 0 0,-9-8 0,-7 0 0,-8 5 0,-10-6 0,-8 2 0,-10 0 0,-10 3 0,-7-4 0,-5 2 0,-7 6 0,-3-12 0,0 0 0,0 0 0,1-8 0,6-5 0,2 1 0,0 0 0,-1-8 0,0 0 0,-4 7 0,-4-10 0,-5 1 0,-8-6 0,-7-7 0,-6-4 0,-4-2 0,-7-3 0,-5-9 0,-6-3 0,-4-6 0,-2-11 0,1-8 0,3-10 0,-1-7 0,6-5 0,6-7 0,3-4 0,5 0 0,1 7 0,2 6 0,-1 5 0,1 6 0,-7 9 0,-8 10 0,-4 10 0,-11 9 0,-15 9 0,-14 9 0,-18 10 0,-16 6 0,-11 5 0,-14 3 0,-12 3 0,-12 4 0,-9 1 0,-7-3 0,-7-1 0,-9 1 0,-9-1 0,-9 3 0,-8-2 0,-8-1 0,-7 2 0,-4 3 0,-3 4 0,-3 1 0,-7 2 0,-2 4 0,0 2 0,-3 3 0,-2 4 0,-2 3 0,-2 3 0,2 6 0,2 3 0,3 2 0,3 0 0,7 2 0,9 0 0,12-1 0,12-1 0,14-6 0,15-7-50,16-6-13,14-9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48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20 6 63,'-9'-25'47,"9"25"5,0 0-2,0 0-40,-5 48-3,8 12-2,7 10-3,2 10 4,4 5-1,-4 10-4,-1-1 3,-4-5-1,-4-8-3,-2-12 0,0-8 0,0-16 0,2-17 0,-1-1 0,-2-27 0,20-40 0,3-3 0,5-1 0,5-5 0,5 4 0,3 11 0,1 14 0,-1 12 0,-3 8 0,-6 12 0,-6 11 0,-10 7 0,-9 4 0,-9 3 0,-12 0 0,-7 0 0,-10-1 0,-5-9 0,-8-8 0,-1-6 0,-1-8 0,3-7 0,9-6 0,8-6-49,1 0-9,23-11 1</inkml:trace>
  <inkml:trace contextRef="#ctx0" brushRef="#br0" timeOffset="500">739 1016 131,'5'23'58,"0"0"5,-5-23-60,0 0-3,0 0 0,0 0-24,0 0-33,0 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47.8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18 515 99,'-9'9'51,"1"1"2,7 2-1,6 7-52,8-2 0,14-3 0,13 0 0,10-7-19,13-7-33,12-5-1,7-11-2</inkml:trace>
  <inkml:trace contextRef="#ctx0" brushRef="#br0" timeOffset="407">1133 249 71,'0'0'53,"-9"11"5,0 8-3,-4 11-37,-4 7-18,3 12 0,1 8 0,4 6 0,5 3 0,6-4-17,6-10-39,7-10-1,4-15 0</inkml:trace>
  <inkml:trace contextRef="#ctx0" brushRef="#br0" timeOffset="797">604 1247 96,'3'-10'52,"11"-3"2,7-7-1,11-5-53,18-4 0,16-4 0,16 0 0,9 0 0,7 2 0,1 4 0,-5 0 0,-5 8 0,-14 8-52,-19 4-3,-19 6 1,-21 4-1</inkml:trace>
  <inkml:trace contextRef="#ctx0" brushRef="#br0" timeOffset="1188">1039 1231 112,'10'6'51,"7"-3"4,5-1-18,7-5-37,8 2 0,3-2 0,0 2 0,-3 2 0,-6 3 0,-8 4 0,-13 6 0,-12 4 0,-12 5 0,-9 2 0,-6 6 0,-5-1 0,-1 1 0,0-3 0,5-4 0,5-4 0,8-3 0,10-4 0,0 0 0,25-16 0,9-4 0,9 0 0,9-5 0,9-2 0,4-7-7,4-7-49,3-2-2,0-5-1</inkml:trace>
  <inkml:trace contextRef="#ctx0" brushRef="#br0" timeOffset="1563">2032 831 55,'16'-21'49,"-1"-1"0,-7-3 1,-3-3-22,-6 5-14,-8 5-8,-7 4-2,-6 6-4,-5 5 0,-5 9 0,-3 10 0,-2 8 0,3 10 0,1 2 0,6 1 0,7 2 0,9-3 0,8-5 0,10-7 0,7-12 0,8-11 0,9-9 0,2-7 0,3-10 0,1-6 0,-3-5 0,-3-1 0,-4 2 0,-6 0 0,-5 6 0,-4 8 0,-4 11 0,0 2 0,-8 24 0,0 10 0,0 12 0,0 12 0,-1 11 0,0 10 0,-5 3 0,-1 5 0,-3 1 0,-5-2 0,-5-7 0,-5-9 0,-3-10 0,-6-16 0,-1-15-3,0-17-54,2-19-2,5-12 0</inkml:trace>
  <inkml:trace contextRef="#ctx0" brushRef="#br0" timeOffset="2203">2597 196 81,'9'27'50,"-4"10"1,-9 1-1,-6 4-32,-3 8-13,-3 5-5,0 6 0,0 1 0,2 1 0,2-2 0,5-3 0,5-7 0,5-5 0,6-11 0,9-11 0,8-11 0,6-12 0,9-9 0,6-7-48,0-10-8,1-7 3,-5-7-2</inkml:trace>
  <inkml:trace contextRef="#ctx0" brushRef="#br0" timeOffset="2485">2390 476 78,'-5'23'46,"17"-1"3,10-10-4,18-9-45,8-9-12,8-6-15,8-7-19,0-10 0,-1-4-1</inkml:trace>
  <inkml:trace contextRef="#ctx0" brushRef="#br0" timeOffset="2625">2983 22 57,'-4'-12'48,"0"2"-1,4 10 4,0 0-24,14 4-11,1 2-7,-1 2-9,1 4 0,-4 1 0,-1 0 0,-8 2 0,-6 6 0,-4 1 0,-1 0 0,1-2 0,1-1 0,5-3 0,6-1 0,11-4 0,8-7 0,9 2 0,4-3-4,2-3-50,1 0-4,-4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50.2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386 304 36,'13'-28'45,"-4"-2"5,-11-6 1,-7-1-29,-4-2-3,-7 1-3,-2 6-4,-5 5-8,-2 8-4,-5 9 0,0 11 0,-3 10 0,1 12 0,2 10 0,1 11 0,5 11 0,5 8 0,6 5 0,9 1 0,10-4 0,9-7 0,9-9 0,8-15 0,7-17 0,8-17 0,4-18 0,4-17 0,1-14 0,1-10 0,-3-10 0,-4-2 0,-6-2 0,-6 2 0,-9 10 0,-8 13 0,-10 16 0,-8 19 0,-8 22 0,-7 18 0,-3 22 0,-2 14 0,2 14 0,3 8 0,8 3 0,8-8 0,13-14-46,12-10-12,10-21-1,11-18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51.9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 0 62,'0'0'50,"-6"8"0,9 1 1,4 1-26,7-5-17,7-2-1,8-1-5,3-4-7,6-2-17,3 0-27,-5-5-2,-3 2 1,-10-4-1</inkml:trace>
  <inkml:trace contextRef="#ctx0" brushRef="#br0" timeOffset="203">14 114 97,'1'22'51,"7"-2"2,9-7-2,6-5-52,8-4-25,10-1-23,3-7-1,7 0-3,0-7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7:52.5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15 195 108,'-9'0'55,"0"0"0,9 0-18,0 0-37,17 11 0,6 0 0,10-2 0,7-3 0,10 0 0,8-3-37,0-7-18,1-4-2,-3-7 0</inkml:trace>
  <inkml:trace contextRef="#ctx0" brushRef="#br0" timeOffset="375">1023 112 43,'15'-18'53,"-1"3"-1,-7-2 3,-5-1-26,-4 4-8,-8-1-19,-5 5-2,-7 6 0,-6 3 0,-6 6 0,-3 12 0,-1 9 0,0 8 0,1 11 0,4 5 0,8 3 0,7 3 0,9-5 0,10-9 0,10-10 0,10-11 0,10-16 0,6-11 0,3-13 0,1-10 0,0-7 0,-4-6 0,-7-2 0,-8-1 0,-6 3 0,-6 8 0,-6 9 0,-1 13 0,-1-1 0,-3 37 0,3 13 0,4 14 0,2 14 0,2 8 0,0 8 0,0 9 0,-5 1 0,-2 4 0,-10-3 0,-10-2 0,-12-9 0,-9-5 0,-10-13 0,-8-17 0,-6-17 0,-4-22 0,2-18-4,4-13-53,7-17-3,13-11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51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6 79,'27'-2'50,"5"0"0,9 3-2,2-1-39,8-1-41,9 2-16,-2-3 0,-2 1-3</inkml:trace>
  <inkml:trace contextRef="#ctx0" brushRef="#br0" timeOffset="188">103 212 89,'15'19'51,"10"-7"-1,13-3-10,8-6-64,7-6-21,13-2-3,5-7-1,5-1-2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52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92,'0'0'47,"0"0"1,13 12-17,6-3-21,10 4-4,8-3-4,7-2-7,8-4-33,9-4-10,2-9 1,6-3-2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9:53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96 311 3,'-9'0'37,"-6"6"2,2 14 2,-3 10-18,2 12-6,2 12-4,2 9-4,4 8 0,6 2-3,7-2 1,4-11 2,9-9 1,3-15 0,7-15-1,3-19 0,4-15-5,-3-15-4,1-11 0,-6-12 0,-9-9 0,-10-6 0,-10-1 0,-10 2 0,-7 6 0,-8 10 0,-9 11-4,-3 17-51,3 14-1,2 15 1,7 15-1</inkml:trace>
  <inkml:trace contextRef="#ctx0" brushRef="#br0" timeOffset="328">553 880 123,'29'26'59,"-9"-7"-2,-10-9-41,0-1-16,-10-9 0,-5-11 0,1-4-28,3-5-26,5 0-3,4-6 0</inkml:trace>
  <inkml:trace contextRef="#ctx0" brushRef="#br0" timeOffset="500">1012 400 66,'16'-7'49,"-16"7"-1,-17-5 1,0-1-29,-1 8-13,-1 2-5,4 4-1,1 6 2,8 3-2,8 6 1,9 5 1,9 2-1,6 2 0,4 1-2,3 3 0,0-1 0,-4 3 0,-9-2 0,-8 0 0,-9-4 0,-7-1 0,-12-4 0,-8-6 0,-7-6 0,-6-12 0,-2-11-40,-2-9-17,-4-16 3,3-7-1</inkml:trace>
  <inkml:trace contextRef="#ctx0" brushRef="#br0" timeOffset="797">981 308 104,'53'-8'55,"3"4"2,-1 0-18,-4-1-39,5 1 0,2-1 0,-1 1-23,-3-1-33,2-2 1,-4-6-2</inkml:trace>
  <inkml:trace contextRef="#ctx0" brushRef="#br0" timeOffset="1062">1820 0 54,'14'-2'52,"-9"14"1,-14 15 4,-13 14-18,-10 22-39,-16 20 0,-7 23 0,-8 17 0,1 16 0,5 4 0,11-1 0,14-8 0,17-16 0,18-23-53,18-19-6,16-25-2</inkml:trace>
  <inkml:trace contextRef="#ctx0" brushRef="#br0" timeOffset="2609">2191 446 78,'3'-17'49,"-6"-3"-1,-2-1-5,-4 1-31,-6 1-6,0 1-3,-4 3-1,-1 8-1,-2 7-1,-2 11 0,-2 10-1,1 9 0,-1 11 0,2 9 1,1 3 0,7 0 0,7-4 0,7-8 1,9-10-2,10-11 2,8-16 0,7-14 0,7-12-1,4-11 2,0-4-1,-1-5-1,-4 1 4,-5 6 2,-5 5-6,-5 11 0,-10 13 0,1 1 0,-18 31 0,-3 10 0,-2 6 0,-2 6 0,0 5 0,0 0 0,4 1-4,3-6-14,5-2-7,3-4-12,3-7-16,6-4 1,1-11 4</inkml:trace>
  <inkml:trace contextRef="#ctx0" brushRef="#br0" timeOffset="3047">2627 818 130,'11'3'55,"1"1"-1,-12-4-38,0 0-16,-6-8-19,0-1-37,6 9 0,16-14-2</inkml:trace>
  <inkml:trace contextRef="#ctx0" brushRef="#br0" timeOffset="3203">3078 497 63,'14'-8'52,"-2"-1"-1,-5-3 1,-1-5-26,-1 2-15,-3 2-11,-3-2 0,-4 2 0,-3 4 0,-2-1 0,-3 2 0,-2 5 0,2 0 0,-1 2 0,3 4 0,2 4 0,0-1 0,9-6 0,-6 12 0,0-1 0,-1 0 0,0 1 0,-2 0 0,-1-1 0,0 1 0,1 3 0,2 0 0,4 1 0,4 0 0,3 2 0,5 2 0,2 3 0,5 0 0,1 1 0,0 3 0,2 1 0,0 2 0,1 0 0,0 0 0,-1-2 0,-1-2 0,-2-2 0,-4-2 0,-3-4 0,-4-2 0,-7-3 0,-3-4 0,-7-1 0,-5-2 0,-4-2 0,-3-5 0,0-4 0,-4-7 0,1-4 0,4-2 0,3-4 0,4-4 0,7-2 0,7 0 0,6-1 0,10 0 0,9 1 0,6-5-7,5-4-48,3 1-4,1-1 1</inkml:trace>
  <inkml:trace contextRef="#ctx0" brushRef="#br0" timeOffset="4672">3350 1 12,'22'34'48,"11"21"4,4 16 0,2 20-15,4 17-5,-4 12-10,-3 11-22,-11 2 0,-10 0 0,-15-8 0,-12-8 0,-13-13 0,-13-12 0,-9-13 0,-11-11-21,-6-17-36,1-11-1,0-15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01.8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61 215 57,'0'0'52,"0"0"2,0 0 0,-6 14-16,3 12-38,-2 9 0,2 9 0,-2 5 0,-2 6 0,0 4 0,-2-3 0,4-2 0,-2-9-40,4-10-15,5-11 1,5-10-1</inkml:trace>
  <inkml:trace contextRef="#ctx0" brushRef="#br0" timeOffset="219">424 260 78,'8'3'49,"-4"21"0,-11 12 3,-8 12-37,1 11-6,-2 5-6,5 0-3,6-6 0,8-7 0,10-13 0,13-14 0,10-17 0,7-15 0,5-16 0,2-13 0,-5-11 0,-7-10 0,-11-7 0,-14 0 0,-15 1 0,-16 8 0,-10 11 0,-13 10-13,-7 10-44,1 12 2,0 8-2</inkml:trace>
  <inkml:trace contextRef="#ctx0" brushRef="#br0" timeOffset="531">780 17 78,'24'-5'52,"-3"0"1,2 1 1,0 3-36,2-1-18,3 5 0,-4 0 0,2 5 0,-6 1 0,-4 3 0,-6 0 0,-5 4 0,-7 0 0,-5 3 0,-4 1 0,-2 0 0,-1 1 0,2-3 0,2-1 0,6 0 0,5-2 0,8-4 0,11-2 0,6-5 0,10-4-41,6-1-16,4-5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06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0 213 48,'0'0'47,"9"-7"3,-2-3-1,6-4-28,7-3-4,6-6-8,12-2-1,7-2-2,2-1-6,-1 2 0,-2 4 0,-5 8 0,-5 13 0,-11 17 0,-6 18 0,-8 18 0,-4 19 0,-1 14 0,-1 11 0,3 4 0,4-2 0,5-10 0,7-13 0,5-16 0,3-24 0,3-22 0,2-19 0,1-20 0,-3-17 0,-4-17 0,-5-14 0,-9-9 0,-6-4 0,-6 1 0,-8 5 0,-4 11 0,1 13 0,2 16 0,5 15 0,5 15 0,11 15 0,9 8 0,13 1 0,11 2 0,9-6 0,13-4 0,7-9-21,3-9-39,2-6-2,-5-5-1</inkml:trace>
  <inkml:trace contextRef="#ctx0" brushRef="#br0" timeOffset="766">1313 669 36,'-5'-16'49,"-7"-5"2,-2 1-8,-3 5-11,-5 1-7,3 8-6,-2 7-19,4 9 0,1 8 0,4 11 0,4 7 0,6 3 0,4 4 0,2-2 0,2 2 0,-1-5 0,-3-4-46,-1-3-10,-5-9 1,-5-2 1</inkml:trace>
  <inkml:trace contextRef="#ctx0" brushRef="#br0" timeOffset="969">962 932 54,'-10'-8'53,"0"1"-1,22 7 2,6 4-27,9-2-12,10-3-15,8-5-33,11-4-16,2-9-4,4-8-1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07.4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23 123,'10'14'59,"5"-2"-2,3-1-41,5-6-16,3-9 0,4-6-42,6-2-14,-1-5-1,-3-5-4</inkml:trace>
  <inkml:trace contextRef="#ctx0" brushRef="#br0" timeOffset="188">134 166 109,'10'22'53,"13"-8"-12,5-13-35,6-11-56,11-5-1,2-9-3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50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485 286 30,'0'0'47,"0"0"3,0 0-5,-26-27-26,0 0-7,26 27 3,-23-11-4,0 0-1,23 11-5,-37 2 0,3 5 1,-4 12-6,-1 15 0,-4 12 0,0 13 0,-1 14 0,4 10 0,7 11 0,9 1 0,14-8 0,14-11 0,15-13 0,15-15 0,17-19 0,13-23 0,12-17 0,8-13-50,0-13-7,-1-9 0,-9-10 2</inkml:trace>
  <inkml:trace contextRef="#ctx0" brushRef="#br0" timeOffset="282">738 664 75,'-25'33'52,"8"8"0,3 0-4,5 1-36,10 2-2,10-5-4,10-4-6,9-14 0,6-12 0,4-11 0,6-5 0,-2-12 0,-4-13 0,-8-8 0,-6-1 0,-14-1 0,-11 3 0,-13 3 0,-14 4 0,-10 10 0,-7 15 0,-4 11-6,0 8-53,7 7-3,10 3 1</inkml:trace>
  <inkml:trace contextRef="#ctx0" brushRef="#br0" timeOffset="704">1303 543 61,'9'39'51,"-2"8"3,-7 4 1,-5-2-33,-4 5-10,0-7-12,2-6 0,-1-16 0,0 0 0,8-25 0,18-39 0,4-6 0,6-9 0,3-4 0,4 3 0,2 9 0,-2 7 0,-2 11 0,-5 18 0,-5 12 0,-4 19 0,-4 14 0,-3 3 0,0 10 0,-1 1 0,4 2-29,4-7-31,1-9 3,3-12-1</inkml:trace>
  <inkml:trace contextRef="#ctx0" brushRef="#br0" timeOffset="1032">2216 516 82,'0'0'55,"0"0"4,-38 15-4,0 1-51,-1 1-4,2 5 0,6 4 0,10 6 0,11 3 0,11-9 0,10-3 0,10 5 0,4 1 0,1 1 0,-2-4 0,-6-2 0,-11 1 0,-8 7 0,-10 1 0,-9-7 0,-7-4 0,-5-10-3,0-8-55,3-10-3,5-17 3</inkml:trace>
  <inkml:trace contextRef="#ctx0" brushRef="#br0" timeOffset="1391">2605 54 33,'0'0'46,"0"0"10,30-1 0,0-1-18,-18 52-18,1 15-14,-4 12-6,-3 14 0,-6 12 0,-5 5 0,-4 0 0,-4-5-13,-2-14-41,0-13 0,-1-19-5</inkml:trace>
  <inkml:trace contextRef="#ctx0" brushRef="#br0" timeOffset="1594">2497 535 109,'-2'-27'56,"2"27"-1,0 0-20,29 9-35,1-4 0,4 0 0,7-6 0,7-2-38,7-7-19,6-4 1,1-4 2</inkml:trace>
  <inkml:trace contextRef="#ctx0" brushRef="#br0" timeOffset="1875">3223 546 39,'19'-22'47,"-19"22"4,10-23-2,0 0-30,-10 23 0,-23-4-4,-4 9-3,-2 15-8,-2 16-4,-1 5 0,-1 10 0,4 11 0,7 3 0,5 0 0,7-9 0,10-12 0,9-12 0,1-1 0,22-40 0,6-18 0,3-17 0,2-9 0,1-6 0,-4-3 0,-5 3 0,-4 9 0,-9 10 0,0 0 0,-22 40 0,-3 28 0,-5 9 0,-4 12 0,-2 8 0,-1 1 0,5 5 0,2-7-26,3-16-30,7-7-1,-1 2 1</inkml:trace>
  <inkml:trace contextRef="#ctx0" brushRef="#br0" timeOffset="2250">3536 724 66,'0'0'54,"0"0"-3,0 0 2,-11 24-31,-1-1-13,12-23-9,0 0 0,0 0 0,0 0 0,0 0 0,0 0 0,32-29 0,0 11 0,1 3 0,3 6 0,-1 14 0,-2 19 0,-4 16 0,-4 4 0,-3 9 0,-5-4 0,1 1-11,0-4-46,-1-11-3,5-10-1</inkml:trace>
  <inkml:trace contextRef="#ctx0" brushRef="#br0" timeOffset="2813">4208 0 79,'0'0'55,"-2"29"2,3 15-2,-1 18-46,5 18-9,-2 14 0,4 14 0,0 8 0,-2-2 0,4-4 0,-1-9-35,-1-20-22,-1-15 3,1-19-1</inkml:trace>
  <inkml:trace contextRef="#ctx0" brushRef="#br0" timeOffset="3016">4059 554 120,'0'0'56,"-11"23"0,12-2-33,0 2-23,34-20 0,13 0 0,14-3 0,11-12 0,13-6-51,12-4-5,8-8 0,9 4 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07.8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0 332 100,'15'-21'53,"3"-4"0,4-1-17,3 0-25,-3 0-9,0 5-2,-2 4 0,-4 6 0,-4 13 0,-4 15 0,-6 15 0,-2 14 0,-1 15 0,2 12 0,2 6 0,3 3 0,3-6 0,8-13 0,4-17 0,8-19 0,3-26 0,5-20 0,3-22 0,3-15 0,-3-17 0,-3-8 0,-3-9 0,-5 2 0,-6 5 0,-4 8 0,-4 12 0,-5 15 0,-2 17 0,0 15 0,2 17 0,3 9 0,6 7 0,3-1 0,11 2 0,6-2-46,4-8-16,3-2 2</inkml:trace>
  <inkml:trace contextRef="#ctx0" brushRef="#br0" timeOffset="547">987 644 69,'-9'4'55,"-2"4"-1,2 5 0,-1 5-31,1 3-23,5 6 0,6 2 0,2-1 0,8-1-18,7-8-34,2-12-4,5-9 2,2-15 0</inkml:trace>
  <inkml:trace contextRef="#ctx0" brushRef="#br0" timeOffset="719">1185 355 108,'-18'-20'54,"0"13"-4,-3 6-26,1 4-64,9 6-9,0-1-4,11-8-3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09.1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211 0 47,'5'22'49,"-1"10"0,-3 8-12,-2 5-13,1 5-9,-2 2-9,-2-2-27,-1-10-25,3-7-2,-3-12-1,3-10 0</inkml:trace>
  <inkml:trace contextRef="#ctx0" brushRef="#br0" timeOffset="156">28 271 83,'-20'7'55,"11"5"-2,10 0 1,9 0-44,15-1-10,15-7-19,12-4-29,8-10-6,10-11 0,3-8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09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333 541 59,'17'-24'48,"-11"0"2,-6 3-13,-7 3-16,-9 3-5,-5 7-3,-6 5-5,-2 7-5,-2 6-3,0 5 0,-2 7 0,2 8 0,1 8 0,3 4 0,4 2 0,3 3 0,4-2 0,6-7 0,6-6 0,6-10 0,7-11 0,6-10 0,7-13 0,4-11 0,3-9 0,3-2 0,-2-6 0,-2 1 0,-4 2 0,-3 4 0,-5 7 0,-6 10 0,1 1 0,-12 27 0,-2 7 0,-1 9 0,1 8 0,2 1 0,2 3 0,3 0 0,11-5-7,5-9-47,6-16-5,7-13-1</inkml:trace>
  <inkml:trace contextRef="#ctx0" brushRef="#br0" timeOffset="500">753 62 22,'16'-12'46,"3"1"1,-3-2 2,-3 0-22,0 6-3,-4 0-6,-1 8-3,1 1-8,-15 17-7,-4 6 0,-2 13 0,-5 9 0,-2 11 0,-2 9 0,0 11 0,3 4 0,5-1 0,7-3 0,8-7 0,10-9 0,10-10 0,9-14 0,6-18 0,5-12 0,1-12 0,0-12 0,-4-8-53,-9-9-5,-9-5 0</inkml:trace>
  <inkml:trace contextRef="#ctx0" brushRef="#br0" timeOffset="797">603 354 100,'-9'12'57,"16"0"0,15-3-16,15-4-41,10-5 0,10-3 0,9-6-4,2-3-47,-3-7-5,-4-2-1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08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79 110 66,'-25'7'46,"5"10"-1,4 5 2,3 5-39,8 5-3,8 3-1,9 4 2,6-2-3,8-1 3,4-10-1,6-9 1,5-12-2,5-11 0,1-12-4,1-10 0,-3-10 0,-2-5 0,-6-6 0,-5-3 0,-8 2 0,-7 4 0,-7 7 0,-6 11 0,-8 15 0,2-1 0,-15 44 0,-2 16 0,-2 13 0,-5 16 0,-5 14 0,0 6 0,-1 2 0,1-5 0,7-3 0,4-12-40,3-16-15,11-18 1,9-19 0</inkml:trace>
  <inkml:trace contextRef="#ctx0" brushRef="#br0" timeOffset="406">800 525 69,'13'-23'49,"-6"-3"-1,-5-1-8,-4 2-24,-6 1-4,-3 5-3,-2 7-2,-2 10-2,-2 11-5,-1 10 0,3 10 0,0 9 0,3 6 0,1 4-7,3 1-35,4 0-11,-3-10 1,2-2 0</inkml:trace>
  <inkml:trace contextRef="#ctx0" brushRef="#br0" timeOffset="641">550 649 65,'11'-12'53,"5"2"-1,7 5-2,3 0-32,8 0-24,6-2-29,2-2-13,6 0-1,-1-3-3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03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 0 61,'0'11'49,"7"2"-1,4 0 1,12-2-26,7-2-34,9-4-33,11 4-4,0-7 1,2-1-2</inkml:trace>
  <inkml:trace contextRef="#ctx0" brushRef="#br0" timeOffset="203">0 289 60,'3'34'50,"14"-4"-1,3-11 0,12-8-32,7-6-39,5-10-23,11-1-1,-1-10-1,2-2-2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04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0 448 72,'0'0'49,"4"11"2,4-2 1,5-4-37,11 0-6,8-4-2,11-2-7,9-2-9,8-1-33,3-5-9,1-3 0,-3-4-1</inkml:trace>
  <inkml:trace contextRef="#ctx0" brushRef="#br0" timeOffset="313">851 80 83,'10'2'53,"-5"8"-1,-6 2-1,-9 3-39,-1 4-8,-1 2-4,0 6 0,0 1 0,0-1 0,0-1 0,3 0 0,3-1 0,0-3 0,5 0 0,3-1 0,8-1 0,7-1 0,10-4 0,6-4 0,8-7 0,11-3 0,2-5 0,2-11 0,-2-6 0,-6-5-14,-6-7-43,-5-2-1,-10-2 0</inkml:trace>
  <inkml:trace contextRef="#ctx0" brushRef="#br0" timeOffset="594">1207 0 104,'-15'16'58,"-1"15"1,-1 15-25,-3 10-34,2 14 0,-4 8 0,-2 6 0,-1 7 0,-1 1 0,3 0 0,-1-7 0,5-13-43,7-12-19,8-17 0</inkml:trace>
  <inkml:trace contextRef="#ctx0" brushRef="#br0" timeOffset="1250">1941 224 65,'-12'-5'50,"-1"-3"-1,-2-2 3,0-1-33,-7 0-7,-2 2-4,-5 2-8,-1 2 0,0 7 0,-2 6 0,3 6 0,4 5 0,3 5 0,8 1 0,7 2 0,7 1 0,8-5 0,10-6 0,4-8 0,5-5 0,3-10 0,4-3 0,-1-4 0,-3-1 0,-4 1 0,-5 3 0,-4 7 0,-6 8 0,-7 10 0,-5 10 0,-6 8 0,-2 10 0,-5 9 0,-2 5 0,-3 6 0,1-2 0,3-2 0,2-9-3,6-12-52,9-11-3,8-16-1</inkml:trace>
  <inkml:trace contextRef="#ctx0" brushRef="#br0" timeOffset="1672">2424 263 103,'-14'12'54,"-5"12"1,-8 8-12,-5 7-43,3 13 0,4 5 0,10 5 0,9-1 0,11-7 0,13-9 0,14-12 0,11-15 0,9-15 0,4-15 0,2-13 0,-3-16 0,-4-10 0,-13-10 0,-13-4 0,-17-1 0,-15 1 0,-16 11 0,-18 12 0,-11 18 0,-7 21-49,-4 19-11,5 15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06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52 0 68,'23'18'51,"-8"8"1,-7 8-1,-8 6-29,-9 4-11,-2 3-11,-4-1 0,-1-3 0,1-4 0,2-7 0,3-8 0,6-10 0,-1 1 0,17-30 0,4-8 0,9-6 0,6-7 0,5-5 0,6-3 0,2 0 0,2 4 0,-2 7 0,-4 8 0,-6 10 0,-8 11 0,-9 10 0,-8 11 0,-10 9 0,-8 7 0,-4 5 0,-2-3 0,1-1 0,3-7 0,6-10 0,2 0 0,25-35 0,12-10 0,9-10 0,10-5 0,7-1 0,5 4 0,-1 10 0,-4 18 0,-7 16 0,-9 17 0,-12 19 0,-8 15 0,-8 4 0,-4 9 0,-3-2 0,1-7-58,4-7-2,7-13-2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11.4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10 78,'11'4'53,"9"2"-3,4-4-1,3-5-46,7 0-12,4-3-32,4 1-8,-2 0 0,-2 6-1</inkml:trace>
  <inkml:trace contextRef="#ctx0" brushRef="#br0" timeOffset="188">51 177 66,'-2'15'46,"12"-2"-1,7-7-2,8-4-52,12 1-34,7-7-2,12 0 1,5-5-1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11.8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201 162 51,'2'-22'54,"-8"5"-2,-8 4 3,-6 6-22,-5 11-23,-3 7-10,2 16 0,-1 12 0,4 14 0,5 14 0,7 8 0,8 3 0,9 3 0,13-4 0,11-7 0,11-15 0,11-15 0,7-20 0,6-21 0,0-21 0,1-19 0,-6-17 0,-7-13 0,-13-11 0,-13-8 0,-15-5 0,-15 2 0,-13 8 0,-16 15 0,-13 18 0,-13 20 0,-5 23-49,-2 21-11,0 19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14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7 590 106,'-8'1'56,"8"-1"0,1 10-19,6-2-37,10 1 0,8-1 0,12 0 0,14 1 0,7-3-43,3-6-13,4-3 0,-2-9-2</inkml:trace>
  <inkml:trace contextRef="#ctx0" brushRef="#br0" timeOffset="782">1217 567 41,'4'-9'48,"-9"-5"0,-3 1 0,-8-2-27,-8-1-12,-4 2-2,-6 3-2,-6 6-2,-3 7-2,-2 11 2,2 12 0,1 12-1,5 9 1,9 6-2,9 2 1,12 1-2,10-4 0,10-11-3,11-11 3,7-15-1,7-13 0,3-10 1,2-11 0,-2-9 2,-3-7-1,-4-3 0,-8 1 0,-5 0 1,-7 6-1,-5 5 1,-4 7-2,-3 10 1,0 0-1,-3 32 1,2 9 2,1 12-3,3 13 0,2 11 0,0 9 0,3 8 0,-2 2 0,-2 2 0,-7-1 0,-6-3 0,-11-7 0,-9-6 0,-11-7 0,-9-10 0,-6-12 0,-5-14 0,0-13 0,-2-17-28,4-18-33,12-17 0,10-14 1</inkml:trace>
  <inkml:trace contextRef="#ctx0" brushRef="#br0" timeOffset="1438">1768 27 41,'20'-18'50,"-6"7"-2,-5 13-5,-8 16-16,-10 12-6,-3 16-3,-6 11-11,0 12-7,-1 7 0,4 7 0,5 1 0,7-1 0,7-7 0,11-8 0,7-11 0,7-11 0,5-15 0,2-16 0,2-16-30,0-13-25,-6-12 0,-5-8-1</inkml:trace>
  <inkml:trace contextRef="#ctx0" brushRef="#br0" timeOffset="1688">1557 350 99,'-21'15'55,"18"3"-2,13-7-5,12-7-48,16-4 0,12-2-2,9-5-45,5-7-5,4-5-2,-2-5-1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53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245 111 18,'7'-39'44,"-5"10"0,-10 8 3,2-1-27,-20 26-3,-5 10 2,-1 16-4,-2 15-5,1 12-3,2 2-1,7 0-2,5-2-2,9-3 0,7-8-2,11-14 0,1 2 0,19-48 0,4-14 0,5-9 0,2-12 0,1-10 0,-2-8 0,-3 2 0,-8 7 0,-6 14 0,-8 20 0,2 2 0,-21 47 0,-3 18 0,-1 17 0,-1 9 0,7 6 0,6-4-35,9-10-22,12-11 3,11-22-1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16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 65 58,'-10'-12'50,"4"2"-3,-1-1 4,23 10-30,1-1-10,8 1-4,4-3-4,5-1-9,4 0-36,3-1-8,-6-1 0,-3 6-2</inkml:trace>
  <inkml:trace contextRef="#ctx0" brushRef="#br0" timeOffset="219">50 153 87,'10'16'49,"10"-3"1,6-8-3,8-1-50,7-2-29,4-1-15,8 4-1,-2-2-1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17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37 883 74,'-18'7'56,"8"2"-4,1 0 2,20-10-35,11 3-19,9 3 0,11 1 0,9-2 0,6-2-5,6-4-43,3-2-7,-1-7 2,-2-4-5</inkml:trace>
  <inkml:trace contextRef="#ctx0" brushRef="#br0" timeOffset="312">928 590 30,'13'-20'45,"-8"-3"3,-1-1-10,-4 3-14,-7 2-1,-2 5-7,-7 3-4,-3 5-3,-3 2-3,-3 3-2,-1 4-4,0 6 0,0 6 0,3 9 0,2 8 0,2 5 0,2 4 0,6 4 0,4-1 0,6-4 0,5-7 0,8-10 0,4-11 0,7-12 0,3-10 0,3-8 0,2-7 0,0-4 0,-1-5 0,-1-1 0,-2 0 0,-3 5 0,-4 6 0,-2 9 0,-7 10 0,-3 14 0,-7 13 0,-5 16 0,-5 8 0,-2 10 0,-4 6 0,0 3 0,-1-2 0,3-6 0,3-7 0,1-14 0,5-7-36,8-10-20,2-11-3,6-7 0</inkml:trace>
  <inkml:trace contextRef="#ctx0" brushRef="#br0" timeOffset="765">1232 977 134,'9'15'58,"-7"3"-5,-7-6-43,-4-3-38,0 1-28,9-10-1,-3-14-2</inkml:trace>
  <inkml:trace contextRef="#ctx0" brushRef="#br0" timeOffset="968">1763 524 58,'-8'-10'46,"-3"-1"4,-8-4-1,-6 0-32,-1 4-7,-1 3-2,3 4-1,2 6-2,7 8 0,5 9-5,7 10 0,7 9 0,6 6 0,4 4 0,4 5 0,0 1 0,0 0 0,-4-4 0,-2-1 0,-7-6 0,-5-3 0,-6-6 0,-7-8 0,-5-9 0,-3-9 0,-2-10 0,0-8 0,4-8 0,5-8 0,7-6 0,9-2 0,10-6 0,10-4 0,8-3 0,6-2 0,3 3 0,-1-1-6,-2-1-49,-3 5-3,-6 2-1</inkml:trace>
  <inkml:trace contextRef="#ctx0" brushRef="#br0" timeOffset="1593">2271 524 57,'5'-19'50,"-7"11"0,-8 7 2,-5 7-26,-5 19-13,-5 13-6,1 12-7,-1 8 0,6 4 0,7-4 0,10-4 0,9-11 0,10-13 0,8-20 0,7-12 0,3-18 0,-1-13 0,-3-9 0,-6-8 0,-10-6 0,-11-2 0,-11 3 0,-11 2 0,-6 14 0,-7 12-38,-7 13-20,0 15 0,-1 13 1</inkml:trace>
  <inkml:trace contextRef="#ctx0" brushRef="#br0" timeOffset="2547">3038 205 34,'1'-15'44,"-8"1"5,-4 5-1,-6 9-23,-7 8-4,-5 14 0,-7 14-8,-3 17-13,-4 19 0,1 20 0,1 14 0,7 12 0,7 5 0,9-4 0,14-7 0,14-13-19,14-23-38,15-23-2,10-23-1</inkml:trace>
  <inkml:trace contextRef="#ctx0" brushRef="#br0" timeOffset="3390">3206 384 53,'0'0'48,"0"0"3,3 18-6,-4 8-23,1 11-2,-4 9-4,3 8-16,-2 5 0,1 7 0,-2 2 0,0-3 0,0-7 0,0-11 0,2-8-25,3-7-32,1-13 1,6-9-1</inkml:trace>
  <inkml:trace contextRef="#ctx0" brushRef="#br0" timeOffset="3797">3575 492 34,'-7'-13'47,"1"2"1,-8 19 0,-2 10-22,1 11-8,-1 5-4,5 7-6,2 4-3,6 1-1,5-2-1,7-3-3,5-10 0,9-12 0,3-10 0,7-11 0,1-14 0,3-11 0,-2-10 0,-4-7 0,-6-7 0,-9-2 0,-11-2 0,-12 4 0,-12 9 0,-11 11 0,-9 15 0,-9 12 0,-1 15-49,2 13-6,5 11 1,9 7-1</inkml:trace>
  <inkml:trace contextRef="#ctx0" brushRef="#br0" timeOffset="4125">3990 857 134,'29'20'62,"-10"-3"-3,-8-5-59,-6-5 0,-1 2 0,-4-9-37,-7-9-23,3-2 0</inkml:trace>
  <inkml:trace contextRef="#ctx0" brushRef="#br0" timeOffset="4390">4290 569 65,'11'2'49,"-6"15"-1,-4 3 3,-3 4-34,2 8-8,1 3-2,4 1 0,2-5-5,5-4-2,4-7 0,6-11 0,3-14 0,4-10 0,0-10 0,0-5 0,-4-8 0,-6-3 0,-8-3 0,-8 4 0,-9 9 0,-10 5 0,-7 13 0,-6 6-9,-3 4-49,2 9-1,2-1-2</inkml:trace>
  <inkml:trace contextRef="#ctx0" brushRef="#br0" timeOffset="5781">4732 0 38,'0'-11'47,"11"29"1,8 11 4,9 17-31,7 9-2,10 16 2,3 12-12,4 16-9,-2 1 0,-2 5 0,-11 0 0,-12-2 0,-19-2 0,-17-5 0,-17-9 0,-16-10 0,-11-8 0,-11-7-47,-7-11-14,0-13-1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11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252 0 39,'-30'-3'44,"-1"11"1,-5 11 1,-3 12-26,4 17-6,4 15-4,6 13-3,7 10-2,11 6 1,10-4 2,15-10-1,12-15-3,15-18-4,10-21 0,10-21 0,5-22 0,1-18 0,-4-12 0,-8-9 0,-11-9 0,-13-8 0,-16-5 0,-19 1 0,-19 6 0,-18 10 0,-13 17 0,-13 17 0,-5 22-10,-3 22-44,0 15-4,12 9 0</inkml:trace>
  <inkml:trace contextRef="#ctx0" brushRef="#br0" timeOffset="390">725 144 45,'6'42'48,"-2"7"1,-5 0 0,-2 2-28,1 4-3,-2-4-6,2 1-5,-2-6-3,-2-6-2,3-8-2,0-13 0,1 0 0,3-40 0,-1-11 0,4-12 0,1-10 0,4-3 0,2-4 0,7 2 0,7 8 0,8 8 0,9 10 0,6 12 0,5 8 0,1 6 0,-2 7 0,-4 6 0,-10 4 0,-12 6 0,-13 3 0,-14 1 0,-15 0 0,-12 1 0,-11-4 0,-6-5 0,-7-5 0,3-3 0,3-4 0,6-2 0,9 3 0,15 7 0,13 8 0,14 12 0,10 9 0,13 8 0,8 4 0,10 2 0,6-7-27,8-8-31,5-13-3,7-16-1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12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48 115 93,'-11'7'46,"-3"4"0,4 5-10,2 10-30,4 6-4,3 4-1,5 0-1,4 0 2,3-5-1,4-6 2,2-11 0,3-12 1,0-10-1,2-7 1,1-8 1,3-7-5,1-6 0,0-5 0,-2-2 0,1-1 0,-1 2 0,-2 3 0,-5 7 0,-3 8 0,-3 14 0,-3 14 0,-3 15 0,-5 17 0,-3 11 0,0 10 0,1 8-7,-1 1-39,2-7-8,6-10 3,3-16-3</inkml:trace>
  <inkml:trace contextRef="#ctx0" brushRef="#br0" timeOffset="375">841 3 60,'-17'6'48,"-7"3"-2,1 10 2,-1 8-32,0 5-6,7 4-3,7 1 1,7 2-3,5-2 0,6-4-3,2-5-2,1-2 0,-4-5 0,-4-6 0,-6 1 0,-8-3 0,-5 1-16,-6 1-34,-7-6-3,-2-1-2,1-3 1</inkml:trace>
  <inkml:trace contextRef="#ctx0" brushRef="#br0" timeOffset="625">834 340 51,'42'-11'49,"0"-2"2,-6-7 0,0-6-22,-3 1-15,-6-4-4,-3 0-10,-8-1 0,-6 4 0,-5 1 0,-7 8 0,-8 7 0,-3 11 0,-3 11 0,-3 15 0,1 14 0,7 8 0,4 7 0,9 4 0,14-4 0,12-9-25,13-17-32,11-18-3,7-20 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14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31 523 80,'-12'-4'49,"0"1"2,8-6 0,4-5-34,10-1-10,11-7-7,9-2 0,7-5 0,8-1 0,3 2 0,-1 5 0,-2 8 0,-7 10 0,-9 15 0,-8 14 0,-10 11 0,-7 12 0,-4 9 0,-1 3 0,1 0 0,1-3 0,3-7 0,5-10 0,3-12 0,5-14 0,3-15 0,2-13 0,0-11 0,3-11 0,-3-12 0,-2-6 0,-5-4 0,-3 3 0,-3 4 0,-2 8 0,-4 7 0,2 12 0,0 11 0,3 9 0,5 9 0,5 4 0,8 3 0,5-4 0,10 1-23,7-2-33,1-4-2,5-2 0</inkml:trace>
  <inkml:trace contextRef="#ctx0" brushRef="#br0" timeOffset="766">990 650 42,'-9'4'49,"0"0"1,9-4 0,-11-8-23,2 3-9,-1-2-8,0 4-1,-1 1-9,-2 4 0,0 2 0,1 4 0,0 3 0,2 0 0,1 2 0,4 2 0,2 0 0,1-2 0,5-2 0,1 1 0,3 0 0,1 0 0,2-2 0,1-1 0,0-4 0,-1 0 0,1 0 0,-11-5 0,0 0 0,0 0 0,0 0 0,0 0 0,0 0 0,0 0 0,0 0 0,0 0 0,0 0 0,0 0 0,0 0 0,0 0 0,8-4 0,1-1 0,-9 5 0,7-8 0,0-3 0,1-2 0,0-1 0,0-2 0,1-1 0,-2 1 0,-2-1 0,1 2 0,-2 3 0,1 2 0,-5 10 0,0 0 0,0 0 0,2 13 0,1 3 0,2 5 0,1 4 0,3-1 0,2 3 0,2-3 0,2-1 0,4-6-48,-1-8-6,2-7 1,-1-12-2</inkml:trace>
  <inkml:trace contextRef="#ctx0" brushRef="#br0" timeOffset="1375">1200 558 65,'0'13'51,"-2"1"0,6 5 3,4 3-34,-1 1-6,6 1-14,-1-1 0,1 1 0,-3-3 0,2-5 0,-4-4 0,0-3 0,1 2 0,-3-21 0,-1-5 0,2-6 0,2-5 0,1-4 0,2-2 0,2-1-58,-2 0 0,1 2-1</inkml:trace>
  <inkml:trace contextRef="#ctx0" brushRef="#br0" timeOffset="1781">1635 633 66,'-2'-9'52,"-4"0"-3,0 0 2,-3 10-30,-4-1-10,0 5-6,-4 5-5,2 6 0,0 7 0,1 3 0,3 3 0,1 3 0,5-1 0,3-3 0,9-7 0,3-7-4,6-8 0,2-11 0,3-6 0,1-10 0,2-4 2,-4-2 3,-5 1 3,0 3 0,-6 1 0,-2 5-1,-4 5 3,1 2-6,-5 19 0,2 7 0,-1 6 0,-1 8 0,-1 7 0,0 6 0,-2 6 0,-1 6 0,-5-2 0,-4 3 0,-3-5 0,-4-7 0,-1-9 0,-4-8 0,-1-10 0,-1-16-9,2-16-46,4-13-3,4-11 0</inkml:trace>
  <inkml:trace contextRef="#ctx0" brushRef="#br0" timeOffset="2250">2039 434 104,'28'-6'53,"-3"4"2,-4-1-12,-3-1-43,2 0 0,5-5-22,5 2-29,-3-4-4,-3-1 1</inkml:trace>
  <inkml:trace contextRef="#ctx0" brushRef="#br0" timeOffset="2438">2042 544 110,'-2'30'56,"10"-5"0,8-9-23,6-5-33,10-1-30,8-6-22,9-2-3,4-6 0</inkml:trace>
  <inkml:trace contextRef="#ctx0" brushRef="#br0" timeOffset="2750">2935 607 79,'17'-18'54,"-7"-6"1,-5-1-2,-5 0-39,-8 1-14,-3 3 0,-4 5 0,-5 11 0,-4 6 0,-3 9 0,-1 8 0,3 5 0,2 7 0,3 5 0,6 4 0,6-3 0,8-3 0,7-6 0,7-10 0,7-10 0,8-15 0,6-15 0,4-18 0,5-15 0,-1-12 0,0-13 0,-6-6 0,-4 2 0,-8 2 0,-4 11 0,-10 12 0,-6 19 0,-6 21 0,-2 27 0,-3 26 0,0 19 0,-3 18 0,1 14 0,8 9 0,4 2-38,7-7-19,10-13 0,6-19 0</inkml:trace>
  <inkml:trace contextRef="#ctx0" brushRef="#br0" timeOffset="3438">2233 990 80,'-6'16'52,"13"-4"4,20-5-2,16-5-41,21-8-13,24-4 0,24-7 0,19-4 0,13-5 0,7-1 0,0 3 0,-11-1 0,-10 4-36,-16 5-23,-25 6 3,-21 8-1</inkml:trace>
  <inkml:trace contextRef="#ctx0" brushRef="#br0" timeOffset="3813">2993 1201 77,'0'0'53,"0"0"-1,9 1 1,-8 8-33,-6 6-20,-1 10 0,-3 6 0,-1 5 0,-3 7 0,0 6 0,-1 3 0,1 4 0,4-2 0,5-5 0,3-3 0,4-5 0,6-9 0,7-9 0,7-12 0,5-10 0,7-8 0,1-10 0,6-5 0,-2-1-37,-3-6-20,-6 3 3,-10-4 0</inkml:trace>
  <inkml:trace contextRef="#ctx0" brushRef="#br0" timeOffset="4125">2822 1425 71,'-10'21'50,"6"-3"2,10-2-2,9-1-28,10-4-20,16-7-38,8-9-10,11 0 0,1-14-4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23.6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31 849 43,'-9'-9'49,"1"2"0,2-5 1,0-1-20,4 2-13,1-2-6,7 1-5,7-3-6,8 0 0,10-3 0,11 4 0,12 1 0,10 0 0,6 5 0,2 5 0,4 6 0,-3 4-10,-5 5-26,-10 3-11,-12 0-6,-9 2-2,-13-5 3</inkml:trace>
  <inkml:trace contextRef="#ctx0" brushRef="#br0" timeOffset="281">568 500 75,'-9'-5'49,"9"5"3,0 0 0,11-4-35,9 2-7,6 1-10,7 6 0,4 0 0,2 4 0,-3 2 0,-4 4 0,-8 3 0,-11 8 0,-12 2 0,-13 6 0,-15 5 0,-10 5 0,-5 2 0,-6-3 0,1-2 0,5-4-54,7-8-6,13-6 0</inkml:trace>
  <inkml:trace contextRef="#ctx0" brushRef="#br0" timeOffset="734">1327 759 90,'1'-14'51,"-1"-3"2,-5-6-1,-1-5-43,0-4-9,-1-2 0,-2 2 0,-3 3 0,-4 5 0,-4 9 0,-4 10 0,-5 11 0,-1 16 0,1 11 0,0 9 0,3 8 0,5 3 0,5-2 0,8-4 0,8-9 0,7-12 0,8-15 0,7-16 0,6-18 0,5-14 0,4-15 0,3-13 0,0-11 0,1-11 0,-2-6 0,-3-1 0,-2 4 0,-5 8 0,-5 12 0,-7 17 0,-9 24 0,1 0 0,-26 68 0,-5 16 0,-7 18 0,-1 14 0,-1 11 0,4 2 0,7-2 0,8-10 0,17-10 0,8-18-2,12-17-57,11-19-2,5-16 1</inkml:trace>
  <inkml:trace contextRef="#ctx0" brushRef="#br0" timeOffset="1218">1753 526 106,'12'9'53,"6"-2"-1,1-5-8,6-3-76,6 1-15,-1-5-3,3 1-1</inkml:trace>
  <inkml:trace contextRef="#ctx0" brushRef="#br0" timeOffset="1390">1726 627 106,'-3'14'53,"13"-2"0,9-10-10,12-2-68,10 2-23,5-5-1,5-1-3,0-2-1</inkml:trace>
  <inkml:trace contextRef="#ctx0" brushRef="#br0" timeOffset="1796">2328 407 63,'10'-4'47,"2"-1"1,6 0 2,1 4-27,2-3-15,3-1-2,1 1 1,0 4-4,0 2-3,-25-2 0,9 24 0,-7 5 0,-6 4 0,-5 9 0,-4 4 0,-1 3 0,3 1 0,3-4 0,8-7 0,7-8 0,0 1 0,18-35 0,7-9 0,3-11 0,3-12 0,1-12 0,-2-10 0,-2-6 0,-7-4 0,-6 1 0,-9 3 0,-7 4 0,-6 10 0,-5 13 0,-2 12 0,0 1 0,7 23 0,0 0 0,-5 29 0,13-1 0,10-2 0,9-3 0,12-2 0,7-1-47,2-6-12,3-4-2</inkml:trace>
  <inkml:trace contextRef="#ctx0" brushRef="#br0" timeOffset="2390">2816 820 78,'0'0'44,"0"0"0,0 0-8,0 0-32,0 0 0,-12-24-1,0 2-1,12 22 1,0 0 0,-27 19-2,0 1 1,14 2-1,3-1 1,2 1-1,4-1 3,-1 0-2,5-21 1,0 0 1,0 0 0,25-1 0,0-7 2,0-7-6,-1-1 0,0-2 0,-1 1 0,1 2 0,-24 15 0,0 0 0,0 0 0,0 0 0,0 0 0,11 32 0,-9-9 0,-2-1 0,1 0-19,-1-22-31,0 0-5,0 0 1,0 0 2</inkml:trace>
  <inkml:trace contextRef="#ctx0" brushRef="#br0" timeOffset="2781">3022 824 75,'0'0'52,"0"0"1,0 0 0,0 0-31,3 28-22,1 1 0,1-3 0,3-3 0,0 1 0,-8-24 0,0 0 0,30-4 0,-7-6 0,1-1 0,-3-14 0,-2 0-34,1-1-24,-2 5 1,1-1-1</inkml:trace>
  <inkml:trace contextRef="#ctx0" brushRef="#br0" timeOffset="3015">3313 806 63,'0'0'50,"0"0"-1,0 0 1,0 0-31,22 1-8,2 0-5,-24-1-2,0 0-1,-23 12-3,1 1 0,-1 2 0,-1 3 0,1 1 0,0 0 0,1 2 0,22-21 0,0 0 0,-12 21 0,0 1 0,12-22 0,26-5 0,0-1 0,2-3 0,-1 0 0,-2-2 0,-1-2 0,-1 0 0,-23 13 0,16-22 0,1 0 0,-17 22 0,0 0 0,0 0 0,0 0 0,0 0 0,0 0 0,-25 7 0,2 0 0,19 22 0,1 1 0,1 7 0,-4-1 0,2 5 0,-2 2 0,-3 2 0,-5 0 0,-6 1 0,-6 0 0,-3-3 0,-2-6 0,-4-8 0,0-5 0,-1-15 0,4-10-34,7-11-26,7-14 2,10-12-3</inkml:trace>
  <inkml:trace contextRef="#ctx0" brushRef="#br0" timeOffset="3640">3990 108 69,'0'0'44,"0"0"1,0 0-3,0 0-10,10 29-9,-11 2-23,-5 11 0,-7 7 0,-3 8 0,-7 6 0,-1 8 0,-2 1 0,1 1 0,6-1 0,5-3 0,5-6 0,6-6 0,9-10 0,8-10 0,4-10 0,4-11 0,3-9 0,-2-11 0,3-8-19,-2-7-40,-4-10 0,-4-3 1</inkml:trace>
  <inkml:trace contextRef="#ctx0" brushRef="#br0" timeOffset="3937">3726 418 112,'0'0'56,"0"0"2,29 15-29,5-1-29,8-4 0,3-4 0,9-5-50,4-2-7,1-5-2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38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0 176 63,'0'0'56,"0"0"-3,0 0 1,0 0-25,0 0-29,0 0 0,0 0 0,0 0 0,27 2 0,9-4 0,6-5 0,7 1 0,6-6 0,4-2 0,2 5 0,0-1 0,-2-1 0,-3 2 0,-6 5 0,-6 2 0,-8 2 0,-8 3 0,1-1 0,-29-2 0,0 0 0,0 0 0,0 0 0,0 0 0,0 0 0,-33-14 0,1 1 0,-2-1 0,1 0 0,-1 1 0,3 6 0,3 1 0,5 1 0,6-1 0,5 1 0,0 2 0,12 3 0,9 3 0,6 0 0,5 1 0,5 1 0,5 1 0,4-3 0,4-1 0,0 0 0,-2 2 0,-5-2 0,-5 1 0,-7-2 0,-7 1 0,1 1 0,-13-3 0,-20 29 0,-3-1 0,2 9 0,-4 2-13,1-4-44,0 1-4,3-12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24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0 260 32,'0'0'43,"5"-27"-3,11 0 6,9-1-39,7-4 0,7 1-3,4 2 4,4 9-4,-1 9 1,-3 18 1,-5 10 0,-5 13 1,-9 13 0,-4 15 1,-6 10-4,-1 8 4,-2-2-3,3-1-2,-1-8-1,5-10 1,1-14-3,3-14 0,1-22 0,1-15 0,-2-12 0,-2-11 0,-3-13 0,-5-12 0,-5-7 0,-5-4 0,-5 0 0,-3 0 0,0 1 0,-2 6 0,2 15 0,6 14 0,8 11 0,0 1 0,23 25 0,7 6 0,7 4 0,8-4 0,8-3 0,3-5-27,-2-7-28,1-3-3,-7-6 0</inkml:trace>
  <inkml:trace contextRef="#ctx0" brushRef="#br0" timeOffset="578">1163 499 63,'8'-24'53,"-1"1"4,-7 23-4,-31 0-31,4 10-15,3 0-7,0 2 0,11 10 0,3 9 0,3 6 0,3 3 0,3-2 0,0-2 0,2-1 0,-1 1-43,-4-9-9,2 2-5,2-29 2</inkml:trace>
  <inkml:trace contextRef="#ctx0" brushRef="#br0" timeOffset="782">932 676 81,'0'0'58,"0"0"-3,23 12 1,0-7-51,6-1-5,6-4 0,6-6-39,2 0-17,6-3-1,1-7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25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 12 78,'0'0'55,"0"0"-3,0 0-1,24 11-42,5-7-7,6-6-21,3-4-30,5 2-3,-4-4 0,0 1 1</inkml:trace>
  <inkml:trace contextRef="#ctx0" brushRef="#br0" timeOffset="203">2 172 66,'-6'38'50,"10"-5"4,-1 1-4,28-34-47,6-3-50,10 0-2,4-7-3,5-6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2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31 89,'0'0'56,"0"0"-1,0 0 0,12 24-55,10-7 0,13-7 0,10-9 0,9-6 0,11-6-47,8-7-9,2-4-2,2-5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53.9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244 16 63,'-30'-15'49,"2"15"2,-2 2-5,1 5-19,1 11-11,1 9-13,5 2-3,2 3 0,5 6 0,6 5 0,5 3 0,4-1 0,3-4 0,7-2 0,5-4 0,5-3 0,3-9-31,5-12-23,9-10-2,6-9 0</inkml:trace>
  <inkml:trace contextRef="#ctx0" brushRef="#br0" timeOffset="531">748 17 54,'-28'-25'47,"28"25"-4,-30 9-8,3 7-14,-2 10-6,2 11 0,0 4-5,4 5-2,5 2-3,7 6-3,9 0-2,8-7 0,11-11 0,10-10 0,9-11 0,10-9 0,5-13 0,6-12 0,1-14 0,0-4 0,-3-5 0,-6-6 0,-10-1 0,-10 1 0,-10 2 0,-14 8 0,-10 13 0,-1 1 0,-25 24 0,-4 15 0,-3 15 0,2 9 0,2 10 0,7 7 0,10 2 0,9 0 0,12-4 0,13-14 0,19-12 0,13-11-35,13-15-22,10-19 0,10-14 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26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427 236 63,'0'0'49,"17"-27"2,-10 3 2,1 1-39,-8 23-2,-16-35-1,1 2-9,-6 4-2,-5 2 0,-5 6 0,-6 8 0,-4 8 0,-4 12 0,0 14 0,1 17 0,2 14 0,7 9 0,6 6 0,9 3 0,10-4 0,11-2 0,10-12 0,9-13 0,8-14 0,6-14 0,7-16 0,3-17 0,2-13 0,1-8 0,-3-6 0,-2-2 0,-4-1 0,-5 3 0,-7 6 0,-5 11 0,-5 9 0,-1 0 0,-15 23 0,0 0 0,0 0 0,0 0 0,0 0 0,0 0 0,-8 28 0,2-3 0,0 2 0,0 2 0,0 5 0,-2 4 0,-1 9 0,-2 10 0,0 0 0,-2 1 0,0-1 0,0 1 0,-1 0 0,2 2 0,-1-2 0,0-5 0,1-1 0,1-3 0,2-3 0,2-3 0,4-11 0,0 2 0,3-34 0,0 0-13,0 0-47,20-28 1,-7-6-1</inkml:trace>
  <inkml:trace contextRef="#ctx0" brushRef="#br0" timeOffset="1000">1227 238 54,'7'-25'51,"-8"-2"1,1 1-3,0 26-31,-28-27-5,-1 9-2,-5 8-4,-4 10-7,-4 5 0,2 6 0,2 6 0,6 9 0,7 9 0,10 7 0,10 7 0,12 1 0,11 6 0,8 5 0,6 3 0,5-6 0,0-4 0,-1-3 0,-3-4 0,-8-1 0,-8-6 0,-8-2 0,-11-6 0,-9-2 0,-9-4 0,-7-6 0,-6-14 0,0-11 0,-1-7 0,3-12 0,4-12 0,8-6 0,11-9 0,11-9 0,11-2 0,13-7 0,11-8 0,9-4 0,9 0-19,3 0-36,-4 1-2,-8 13 2</inkml:trace>
  <inkml:trace contextRef="#ctx0" brushRef="#br0" timeOffset="8313">1510 814 61,'0'0'43,"-19"25"0,1 0-2,18-25-33,0 0-3,0 0-5,0 0 1,0 0 3,0 0 0,23 0 4,2 0 1,-25 0-1,0 0-2,0 0 4,0 0-6,0 0-4,0 0 0,1-24 0,0 0 0,-1 24 0,0 0 0,0 0 0,0 0 0,0 0 0,0 0 0,0 0 0,0 0 0,-16 24 0,1 0 0,15-24 0,0 0 0,0 0 0,0 0 0,0 0 0,0 0 0,0 0 0,0 0 0,0 0-33,0 0-22,0 0 0,0 0-3</inkml:trace>
  <inkml:trace contextRef="#ctx0" brushRef="#br0" timeOffset="9000">2051 328 36,'-1'-30'45,"1"1"5,0 29-14,0 0-8,0 0-2,-23-27-8,1 0-4,22 27-12,0 0-2,-28 21 0,8 10 0,4 6 0,4 9 0,3 10 0,5 8 0,5 6 0,7 1 0,6-4 0,7-13 0,6-5 0,5-8 0,3-16 0,2-17 0,0-16 0,-2-14 0,-2-10 0,-5-8 0,-7-10 0,-8-9 0,-10-5 0,-7 3 0,-9 1 0,-9 5 0,-3 11 0,-8 9 0,2 13 0,-1 11-56,0 12-1,3 15-2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31.3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57 191 58,'0'0'47,"0"0"0,0 0-2,-8 27-31,1 2-7,0 5-4,2 3 0,-1 0-1,2 0-1,-2-7 1,1-7 0,0 2-3,1 0 1,4-25 1,0 0 2,0 0-1,0 0-1,11-22 0,3-4 0,4-10 1,3-3-1,5-3-1,3-5-1,1-1 2,0 4-2,-1 9 2,-1 15 0,-4 16 1,-1 0 1,-15 28 0,-4 13-1,-6 10 0,-2 5-2,-4 2 0,-1-4 0,-1-11 0,3-2 0,5-13 0,0 2 0,2-26 0,21-35 0,4-6 0,2-5 0,5-3 0,2-3 0,2 5 0,-3 10 0,-1 9 0,-3 12 0,-5 7 0,2 2 0,-26 7 0,14 39 0,-4 3 0,-5 1-6,-1 2-46,1 2-2,-2-1-2,4 1-1</inkml:trace>
  <inkml:trace contextRef="#ctx0" brushRef="#br0" timeOffset="656">358 988 92,'-6'25'56,"6"-25"5,0 0-15,25-18-46,2-14 0,8-6 0,11-16 0,13-14 0,13-16 0,12-8 0,15-4 0,10-8 0,9 3 0,1 1-3,-3 8-55,-7 17 0,-14 16 0</inkml:trace>
  <inkml:trace contextRef="#ctx0" brushRef="#br0" timeOffset="953">1560 392 44,'0'0'44,"-9"24"3,-18-7 3,-13-1-29,-6 8-6,-5 1-4,1 0-3,2-1-2,9 1 3,11 3-9,16 0 0,18-3 0,17-3 0,13 2 0,9-1 0,2-3 0,2 2 0,-7-5 0,-7 0 0,1 0 0,-36-17 0,-21 30 0,-11-4 0,-13 5 0,-10-3 0,-6 2 0,-3 4-24,0-5-41,8-11 8,10-6-5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28.2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75,'0'0'50,"23"21"1,2-10 1,6-8-29,4-3-28,7-1-25,6 1-20,-5-2 0,-2 3 0,-11-2-1</inkml:trace>
  <inkml:trace contextRef="#ctx0" brushRef="#br0" timeOffset="203">32 223 108,'22'11'51,"9"-1"-4,4-8-15,8-6-81,11 6-2,5-5 1,8 2-5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30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58,'0'0'50,"0"0"1,0 0 4,0 0-27,0 0-15,0 0-13,42 10 0,8-5 0,5-3 0,6-3-49,0-2-4,1 3-3,-6-3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30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87 110 37,'12'-3'54,"0"2"-2,0 0 2,-12 1-19,0 11-12,-6 1-23,-4 5 0,-6 5 0,0 7 0,-1 4 0,0 4 0,0-3 0,6-4 0,4-2 0,6-2 0,1-1 0,0-25 0,28 11 0,1-4 0,6-5 0,4-2 0,3-3 0,1-4 0,3 3 0,-2-6 0,-2-1-14,-2-1-42,-6-5-3,-7-4 0</inkml:trace>
  <inkml:trace contextRef="#ctx0" brushRef="#br0" timeOffset="297">470 0 96,'-10'-3'56,"0"12"1,1 15-11,-1 18-46,-4 14 0,-2 13 0,-3 8 0,-1 5 0,-1-1 0,0 2 0,4-2 0,3-11-25,6-13-32,6-13-3,7-15 0</inkml:trace>
  <inkml:trace contextRef="#ctx0" brushRef="#br0" timeOffset="688">1105 362 25,'0'0'29,"0"0"-1,0 0-22,-5-22-2,-1-1 3,6 23 2,0 0 4,-8-21 2,4 5 3,-2-3 2,2 3 0,-5-3-4,1 4-1,-4-2-2,1-2-3,-6-1-3,-2 5-7,-4 3 0,-2 3 0,0 2 0,-2 3 0,-1 6 0,1 10 0,2 7 0,5 4 0,4 1 0,5 1 0,4 3 0,7-1 0,5-1 0,0-1 0,-5-25 0,22 18 0,1-7 0,-1 2 0,-22-13 0,32-11 0,-3-2 0,0-2 0,-1-6 0,0-3 0,-2-1 0,-3 7 0,-3 6 0,-2 6 0,-6 11 0,-4 9 0,-8 15 0,-3 12 0,-5 12 0,-1 9 0,-1-1 0,-3 1 0,1 2 0,3-9 0,6-13-48,6-12-13,1 1 0</inkml:trace>
  <inkml:trace contextRef="#ctx0" brushRef="#br0" timeOffset="1375">1439 435 81,'0'0'50,"0"0"3,17 33-1,-11 2-43,-5 2-3,-3 4-2,0 1-4,-2-4 0,1-4 0,1-8 0,0 1 0,2-27 0,0 0 0,0 0 0,21-22 0,1-8 0,5-7 0,3-4 0,4 0 0,2 1 0,1 5 0,-3 5 0,-1 10 0,-6 13 0,-1 0 0,-26 7 0,11 33 0,-6-2 0,-4 1 0,-1 0 0,-1-4 0,0-6 0,1 1 0,0-23 0,0 0 0,22-24 0,-2-1 0,-2-3 0,0 2 0,1 0 0,-19 26 0,0 0 0,26 13 0,-9 8 0,-5 12 0,0 4 0,-2 3 0,5 2 0,3-7-39,4-8-17,5-11-3,4-10 0</inkml:trace>
  <inkml:trace contextRef="#ctx0" brushRef="#br0" timeOffset="2016">1323 1218 98,'-26'16'53,"26"-16"4,0 0-10,37 6-47,16-15 0,21-11 0,22-13 0,21-10 0,15-7 0,11-5 0,7 6 0,-7 3-40,-10 5-18,-14 10 1,-21 10 1</inkml:trace>
  <inkml:trace contextRef="#ctx0" brushRef="#br0" timeOffset="2219">2567 1088 31,'-28'12'42,"3"1"2,-3-10 1,-1-1-19,2 2-14,-2-3-3,-1 6-2,-2 2-2,3 7 1,5 5 4,10 10-2,11-2 2,11 2-10,10 2 0,13 2 0,6-2 0,6 0 0,-3-2 0,-2-8 0,-11-6 0,-14 5 0,-19 1 0,-21-4 0,-19 0 0,-17 1 0,-12-2 0,-6-2 0,3 0-12,8-10-49,20-9 1,22-11-2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33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351 154 86,'-4'-16'50,"-4"9"2,-10 5 0,-10 7-37,-3 20-15,-6 18 0,-1 19 0,-3 18 0,1 15 0,2 13 0,7 9 0,7 1 0,12-8 0,15-15-11,14-18-45,11-23-2,12-21 0</inkml:trace>
  <inkml:trace contextRef="#ctx0" brushRef="#br0" timeOffset="250">576 388 123,'-4'27'56,"-4"10"0,-7 6-36,-2 5-20,-2 8 0,0 1 0,5-8-38,6 2-19,6-12 1,9-12 0</inkml:trace>
  <inkml:trace contextRef="#ctx0" brushRef="#br0" timeOffset="422">968 443 81,'0'0'54,"1"40"0,-6 0 0,-1-4-42,-2 1-12,1-1 0,6-1 0,2-6 0,7-8 0,1 0 0,-9-21 0,30-22 0,-1-4 0,-3-7 0,-5-6 0,-4-3 0,-9 1 0,-6 2 0,-14 5 0,-7 8 0,-13 9 0,-5 13 0,-7 12-51,-1 5-4,4 5 0,5-1 2</inkml:trace>
  <inkml:trace contextRef="#ctx0" brushRef="#br0" timeOffset="844">1375 0 68,'24'29'56,"0"13"3,2 13 0,0 17-46,-8 8-13,-1 15 0,-9 8 0,-7 9 0,-9-2 0,-8-5 0,-11-6 0,-9-14 0,-2-8 0,-6-18-18,-3-22-43,1-20-2,4-18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34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0 349 94,'57'1'54,"6"-6"-2,-4-5-13,-1-2-69,0 0-19,-7-6-2,-4-1-4</inkml:trace>
  <inkml:trace contextRef="#ctx0" brushRef="#br0" timeOffset="156">157 423 90,'-20'43'55,"14"-11"-3,16-8-2,12-8-44,16-10-56,18-6-3,11-12 2,10-6-5</inkml:trace>
  <inkml:trace contextRef="#ctx0" brushRef="#br0" timeOffset="406">786 426 122,'36'12'57,"-1"-3"-3,1-5-32,2-8-22,7-5 0,7-6-32,10 2-21,5-9-5,5-6 2</inkml:trace>
  <inkml:trace contextRef="#ctx0" brushRef="#br0" timeOffset="718">1584 6 118,'11'-6'55,"-4"8"-1,-4 7-26,-8 2-28,0 5 0,-4 3 0,-4 6 0,-2 6 0,-3 4 0,-2-1 0,0 0 0,1-2 0,2-1 0,5-4 0,7-2 0,9-1 0,0 1 0,25-7 0,8-3 0,4-7 0,5-4 0,2-4 0,2-8 0,3-7 0,-5-6-34,-6-11-25,-5-6 0</inkml:trace>
  <inkml:trace contextRef="#ctx0" brushRef="#br0" timeOffset="1015">1866 86 123,'-28'42'61,"-1"9"-2,0 3-47,-2-2-12,4 5 0,5-1 0,3 1 0,6 3 0,3-6 0,7-9-19,9-9-39,5-7-5,1 1 2</inkml:trace>
  <inkml:trace contextRef="#ctx0" brushRef="#br0" timeOffset="1328">2362 166 37,'0'0'44,"21"-28"3,2 2 1,-23 26-27,-20-26-9,-4 5-3,-4 4 0,-2 7-3,-3 2 0,-1 5-3,2 4 0,6 10 2,1-1-3,10 19 1,5 4-3,6 0 0,4 1 0,5 0 0,2 1 0,-7-35 0,0 0 0,32 33 0,1 0 0,-33-33 0,40-14 0,-7-1 0,2 0 0,-35 15 0,0 0 0,39-22 0,0 0 0,-39 22 0,0 0 0,-20 45 0,-2 3 0,-3 0 0,-1 8 0,1-1 0,5 3 0,6-3-26,6-7-36,10-7 4,-1 1-2</inkml:trace>
  <inkml:trace contextRef="#ctx0" brushRef="#br0" timeOffset="1937">2853 214 49,'-1'-35'53,"1"1"2,0 34-3,-49 11-28,5 10-5,1 5-16,5 8-3,2 6 0,11 5 0,5 3 0,10-2 0,11-2 0,14-3 0,1 1 0,24-22 0,5-9 0,4-11 0,3-12 0,3-8 0,-4-15 0,-6-10 0,-7-5 0,-11-6 0,-11 3 0,-10 0 0,-12 10 0,-15 9 0,1-1-15,-20 41-48,-3 7 2,5 8 0</inkml:trace>
  <inkml:trace contextRef="#ctx0" brushRef="#br0" timeOffset="2406">3235 358 41,'31'38'44,"1"0"-2,-32-38 4,-4 52-28,-5-6-12,-2-2 0,0-8 0,1 2 0,10-38 0,0 0 2,0 0-2,0 0-2,0 0-1,0 0 1,0 0 1,0 0-1,0 0-4,41-42 0,-7 5 0,1-1 0,-35 38 0,39-30 0,1 1 0,-40 29 0,0 0 0,0 0 0,0 0 0,0 0 0,2 33 0,1 2 0,-3-35 0,0 0 0,-18 34 0,1 1 0,17-35 0,0 0 0,0 0 0,0 0 0,0 0 0,51-42 0,-1 5 0,1 9 0,8 4 0,2 5 0,-3 10 0,-5 15 0,-9 14 0,1 1 0,-30 24 0,-8 2 0,-9 10 0,-2-2 0,-3-5-46,-2-8-16,1-5-5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42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137 140 6,'9'-17'41,"-3"3"1,3 11 1,1 13-29,0 15 2,1 18 0,-2 12-3,-1 15-1,-6 17-3,-4 15 0,-7 7 0,-4 8 0,-7 5-3,-2-1-2,-3-6 0,2-3-2,0-18-2,6-12 0,3-9 0,7-10 0,3-21 0,6-10 0,4-8 0,0 0 0,-6-24 0,0 0 0,25 20 0,1 1 0,-26-21 0,23 3 0,0 1 0,-23-4 0,0 0 0,24-1 0,-1-1 0,-23 2 0,0 0 0,0 0 0,0 0 0,0 0 0,15 25 0,-1 1 0,-14-26 0,0 0 0,22 18 0,0 1 0,-22-19 0,30 5 0,-1 0 0,0-1 0,2-1 0,3 4 0,2-2 0,3-2 0,1 3 0,4 3 0,1-3 0,2 0 0,2 0 0,1 0 0,1-2 0,2 1 0,2 1 0,1-4 0,1 2 0,3 4 0,5-2 0,3-1 0,1 2 0,3-1 0,2-3 0,3 5 0,1-2 0,1-4 0,1 2 0,1 0 0,1-2 0,2 0 0,-1 2 0,1-3 0,2-1 0,1 1 0,0-1 0,-1-1 0,1 1 0,0 3 0,0-2 0,0 0 0,0 0 0,-2 1 0,1 2 0,0 1 0,-1-1 0,2-3 0,-1 2 0,0 1 0,1-4 0,0-2 0,-1 3 0,2-2 0,0 1 0,1 4 0,-1-1 0,1-1 0,-2 5 0,-1 7 0,0-5 0,-3-1 0,-1 0 0,1-2 0,0 0 0,2 3 0,1-2 0,3-7 0,4-1 0,1 2 0,4-5 0,1 4 0,1 0 0,1-3 0,1-1 0,2 3 0,0 2 0,3-1 0,-1 1 0,-1-2 0,1 2 0,0 5 0,3-1 0,-1 0 0,0 4 0,-1 4 0,1 0 0,1-4 0,1-4 0,1-3 0,0 7 0,1-10 0,2 0 0,0-3 0,0 1 0,0 7 0,1 0 0,-3 1 0,-1-6 0,-2 14 0,-3 0 0,-1-5 0,-1 3 0,-4-3 0,-3 0 0,-1-6 0,-3-2 0,-4-5 0,-3-2 0,-6 5 0,-4-6 0,-7 3 0,-6-3 0,-6 1 0,-7 2 0,-6-1 0,-5-4 0,-4-2 0,-7-2 0,-2 1 0,0 0 0,-26 13 0,22-34 0,-4-3 0,-3 2 0,0-1 0,-1-1 0,-1-10 0,2-5 0,-1 0 0,2-6 0,1 0 0,1-12 0,4-5 0,2-5 0,3 0 0,2-2 0,1 0 0,0-2 0,0 1 0,-1 9 0,-4 6 0,-3 4 0,-4 6 0,-5 7 0,-4 3 0,-4 5 0,-6 8 0,-6 2 0,-4 2 0,-6 5 0,-4 1 0,-4-1 0,-4 4 0,-4 7 0,-1 1 0,-3-2 0,-1 1 0,0 2 0,-4 0 0,0 6 0,-2-2 0,-3-1 0,-1 1 0,-2 3 0,-1-2 0,-2 0 0,-1 0 0,-1-3 0,-3 2 0,-1 1 0,-2-3 0,-3 0 0,-1 1 0,-3 1 0,-3 2 0,-2 1 0,-2 1 0,-1-1 0,-1 2 0,-4 2 0,-2 0 0,-1-2 0,-3 1 0,0-1 0,1-3 0,-1 0 0,1-1 0,0 0 0,0-1 0,1 0 0,1-1 0,1-1 0,-2 2 0,2 2 0,-1 0 0,0-1 0,-1 1 0,-1 3 0,-2-3 0,-2 3 0,-1 5 0,-3-1 0,-1-1 0,-3 5 0,-3 3 0,-3 1 0,0 4 0,-2 3 0,-3-3 0,-2 3 0,-3 2 0,0-2 0,1-2 0,-1-2 0,1 0 0,0-1 0,-1-2 0,2-4 0,1-1 0,0 1 0,1 0 0,-2 0 0,-1 1 0,-2-3 0,1-1 0,-1 2 0,2-2 0,0-2 0,-1-3 0,1-1 0,3-2 0,2-2 0,1-1 0,2-1 0,-1 2 0,0 1 0,1 1 0,0 0 0,1-1 0,-1 2 0,2 1 0,-2 1 0,0-3 0,0 0 0,0-3 0,-1 0 0,0 2 0,-1 1 0,-2-2 0,-4 4 0,-1 4 0,-4 0 0,-1 4 0,-4 2 0,-4 4 0,-2 0 0,-2 2 0,4-3 0,5-2 0,9 0 0,8-6-36,8-3-23,13-3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10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74 16 23,'-34'-11'36,"13"5"2,4 0 1,8 5-31,1 0-1,29 12 0,8 1 0,11 0 3,15 1 0,13 1-2,17 0-1,17-1-1,19 2 0,16-2-1,19 3-1,13 0-2,17 3-1,15-2 2,13 2 0,13-1 0,14-3 0,15-4 2,14-4-2,15-3 1,15-3-1,12-3-1,16-3 0,9-2-2,12-1 0,7-1 0,6-1 0,6 1 0,7 0 0,2-2 0,3 2 0,2-1 0,-2 2 0,-2 1 0,-2 4 0,-7 2 0,-7 1 0,-7 1 0,-9 2 0,-12 2 0,-12 2 0,-11 0 0,-14-1 0,-11 0 0,-15-2 0,-15-2 0,-18-4 0,-17-1 0,-17-6-19,-20-5-34,-17-4-1,-27-8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0:38.1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240 43 97,'16'32'53,"-2"13"0,-6 9-1,-8 18-52,-4 17 0,-7 15 0,-5 7 0,-11 4 0,-6 2 0,-6 0 0,-1-6 0,1-12 0,6-5 0,9-18 0,12-16 0,14-10 0,17-11 0,17-16 0,18-10 0,18-6 0,19-8 0,21-1 0,17 4 0,21-4 0,19-3 0,17 4 0,15 1 0,15-1 0,8-2 0,4 0 0,1-2 0,-7 5 0,-10 7 0,-13 2 0,-20-2 0,-22 5 0,-22 2 0,-25-2 0,-21 2 0,-20 0 0,-19-7 0,1 2 0,-51-9 0,0 0 0,0 0 0,0 0 0,-33-28 0,4-12 0,4-11 0,5-14 0,5-13 0,10-7 0,10-7 0,6-7 0,3 0 0,7 2 0,0 3 0,-2 6 0,0 4 0,-3 5 0,-4 10 0,-6 7 0,-5 4 0,-7 10 0,-12 8 0,-11 8 0,-15 8 0,-15 5 0,-16 4 0,-18 3 0,-19 4 0,-21 2 0,-19-2 0,-19-1 0,-16-3 0,-16-2 0,-13-1 0,-8-1 0,-8 3 0,-1 5 0,0 5 0,6 11 0,6 4 0,17 6-11,21 0-48,24-5-2,34-12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55.0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77 0 83,'0'0'50,"0"0"8,4 34-3,-4 18-46,-6 14-9,-3 15 0,-3 10 0,-1 10 0,0 8 0,2-2 0,4-10 0,5-14-23,3-17-34,7-15 0,3-26 0</inkml:trace>
  <inkml:trace contextRef="#ctx0" brushRef="#br0" timeOffset="375">331 763 66,'-1'26'49,"4"-5"-2,1 2 0,-4-23-34,0 0-5,30-17-2,0 2 1,0-8 1,1-7-7,-2-5 2,-1 3-3,-7 2 0,-5-2 0,-7 2 0,-7 7 0,0 0 0,-2 23 0,-39 5 0,0 13 0,-2 8 0,0 20 0,-1 7 0,5 4 0,5 3 0,11 1 0,10-2 0,12-9 0,15-11 0,9-17 0,14-11-46,9-11-11,7-18 5,3-8-3</inkml:trace>
  <inkml:trace contextRef="#ctx0" brushRef="#br0" timeOffset="703">820 694 66,'-27'23'48,"6"8"-2,3 2-10,1 0-15,5 3-8,4-4-1,5 4 1,3-6-13,0 0 0,0-30 0,0 0 0,29-25 0,-1-4 0,-2-4 0,3-7 0,4-3 0,5 7 0,5 7 0,0 2 0,4 5-28,3 5-29,0 4-1,1 5 0</inkml:trace>
  <inkml:trace contextRef="#ctx0" brushRef="#br0" timeOffset="1078">1504 774 50,'10'-32'47,"-5"4"0,1 0-3,-6 28-24,-25-13-2,-2 6-1,1 13-5,-4 12-12,0 11 0,1 9 0,3 2 0,5 3 0,6 2 0,9-4 0,8-7 0,1 2 0,23-37 0,5-7 0,4-6 0,2-7 0,1-8 0,-2-2 0,-4 6 0,-6 7 0,1 1 0,-27 17 0,0 0 0,1 21 0,-7 9 0,-3 7 0,-1 0 0,3 7 0,2-6-21,7-8-34,1 1-3,21-36 3</inkml:trace>
  <inkml:trace contextRef="#ctx0" brushRef="#br0" timeOffset="1500">1849 255 76,'0'0'51,"0"0"1,0 0-3,0 0-29,11 34-13,-3 4-7,-7 8 0,-1 10 0,-3 4 0,-1 5 0,0-1 0,2-4 0,1-2 0,1-5 0,3-9 0,3-7 0,2-5 0,3-9 0,-1 0 0,-10-23 0,26-9 0,-3-8-25,-1-7-24,-1-7-8,-3-10 5,-4-2 2</inkml:trace>
  <inkml:trace contextRef="#ctx0" brushRef="#br0" timeOffset="1797">1557 496 122,'12'27'54,"8"-6"-3,12-7-23,9-3-28,8-1 0,7-1 0,5-3-24,4-2-28,-4-4 0,-2 1-2</inkml:trace>
  <inkml:trace contextRef="#ctx0" brushRef="#br0" timeOffset="1953">2238 758 68,'-21'46'48,"-4"2"0,-3-2-3,6-6-39,3-6-50,1 2-1,18-36-3,0 0 1</inkml:trace>
  <inkml:trace contextRef="#ctx0" brushRef="#br0" timeOffset="2094">2470 493 99,'0'0'51,"0"0"-4,0 0-20,-12-26-56,-1 1-20,13 25-3,-30 9-4</inkml:trace>
  <inkml:trace contextRef="#ctx0" brushRef="#br0" timeOffset="2219">2481 607 97,'1'49'55,"-4"-1"1,-2-1-9,4-3-47,-1-7 0,6-2 0,1 0 0,-5-35 0,0 0 0,43 4 0,-7-16 0,0 0 0,-36 12 0,35-50 0,-10 2 0,-11 3 0,-9 5 0,-1 0 0,-4 40 0,-34-28 0,-1 15 0,-4 14 0,1 10-40,3 8-15,2 3 1,8 5-1</inkml:trace>
  <inkml:trace contextRef="#ctx0" brushRef="#br0" timeOffset="2547">2799 853 82,'-10'34'49,"1"1"3,9-35-9,0 0-30,-19 33-1,1 1-8,18-34-4,0 0 0,31-39 0,0-2 0,5-3 0,3-2 0,4 0 0,1 3 0,-3 9 0,-2 11 0,-4 7 0,-1 0 0,-34 16 0,16 48 0,-14 6 0,-9 4 0,-3 3 0,-3 4 0,-1 1 0,2-3 0,2-18 0,10-12-19,1 1-41,-1-34-1,0 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6:30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320 663 38,'18'-12'40,"-6"-4"3,-1 0-17,1 3-2,-4 0-6,1 0-5,-4-5 1,-2 4-2,-1 4-4,-3 2 2,-3-1-1,-4-1-9,-2 3 0,-3 5 0,-2 4 0,-2 1 0,-1 0 0,-1 6 0,-1 8 0,0 11 0,1 7 0,1 5 0,0 4 0,4 5 0,1 2 0,3-5 0,4-5 0,2-8 0,4-8 0,3-9 0,0 1 0,7-25 0,2-5 0,4-3 0,0-5 0,3-7 0,1-4 0,0-7 0,0 3 0,-2 4 0,-2 3 0,-3 3 0,-2 3 0,-3 6 0,-1 9 0,-1 0 0,-6 8 0,0 0 0,9 15 0,0 4 0,0 8 0,0 6 0,0 6 0,0 7 0,-1 9 0,-2 6 0,-4 3 0,-3-3 0,-3-2 0,-4-3 0,-6-5 0,-4-9 0,-7-12 0,-2-13 0,-5-10 0,-4-8 0,0-7 0,1-9-52,-1-12-6,6-7 1,3-7-1</inkml:trace>
  <inkml:trace contextRef="#ctx0" brushRef="#br0" timeOffset="797">64 234 73,'-17'0'51,"-1"-4"-2,6 0-11,3 1-19,1-1-3,8 4-7,0 0-9,19-8 0,2 0 0,7 4 0,6-2 0,7 0 0,5-1 0,5-2 0,3 2 0,-1-1 0,-1 1 0,-5-1 0,-4 4 0,-8 0-8,-6 4-7,-13 1 0,-6 1-1,0 1 1,-21-2-1,-4-3 2,-4-2 6,-1-6 1,-2-1 4,0-1 4,1-3 5,3-2 1,3 0 6,5 4 4,2 2-6,4 3 0,3-3 1,5 3-3,5 2-2,4 7 0,4 3-4,4-1-1,1-1 5,3 6-3,-3 3-4,-1 4 0,-5 0 0,-5 1 0,-6 1 0,-6 7 0,-9 5 0,-6 0 0,-6 4 0,-1 3-42,-1-4-11,3-4 1,-1-12-5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6:34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1682 37,'0'0'39,"0"0"-8,0 0-6,0 0-3,0 0-3,0 0-2,0 0-1,0 0-4,0 0-2,0 0 1,0 0-4,0 0-1,0 0-3,0 0-3,0 0 0,0 0 0,0 0 0,0 0 0,0 0 0,0 0 0,0 0 0,0 0 0,0 0 0,0 0 0,0 0 0,0 0 0,0 0 0,9-1 0,0 3 0,2 1 0,2-3 0,2 1 0,3 4 0,1-2 0,0-2 0,-1-1 0,1 1 0,0 1 0,-1 2 0,-3 1 0,1-4 0,-1 1 0,0 3 0,2 2 0,0-3 0,0-1 0,2-1 0,3 2 0,0 1 0,1-2 0,4-1 0,2 1 0,4-1 0,1 1 0,3 0 0,2-1 0,2-1 0,3 3 0,-1 1 0,1-2 0,-1 3 0,0-3 0,-2 1 0,-1 5 0,-2-3 0,-2 2 0,-1 0 0,-2 0 0,-1 1 0,0 3 0,-1-1 0,1-2 0,2 3 0,-1 1 0,1-3 0,-1 3 0,3-3 0,1-1 0,1 1 0,1 2 0,2-5 0,1-1 0,3 2 0,2 2 0,2 1 0,0-1 0,2 0 0,2 0 0,-1 3 0,0 1 0,-1-5 0,-1-1 0,-1 4 0,-1 1 0,-2-1 0,-2 1 0,-2-4 0,-1 3 0,1 3 0,-2 2 0,-1-4 0,-1-7 0,1 4 0,0 1 0,-1-1 0,-2-1 0,-4-4 0,-3-1 0,-2 1 0,-5 5 0,-4-6 0,-6-4 0,-2 1 0,0 1 0,-10-2 0,0 0 0,0 0 0,0 0 0,0 0 0,-9-8 0,0-3 0,-1-3 0,-1 2 0,-1 3 0,-2-1 0,0 0 0,-2-3 0,0-2 0,-1 4 0,-1 2 0,0-4 0,0-1 0,2 3 0,0 1 0,0 1 0,3 1 0,1 0 0,2 0 0,1 4 0,1 1 0,8 3 0,0 0 0,0 0 0,0 0 0,0 0 0,9 7 0,3-1 0,5 0 0,4 5 0,4 5 0,2 0 0,2-2 0,0 2 0,-2 1 0,-2 0 0,-4 3 0,-5-3 0,-9-3 0,-5 3 0,-9 2 0,-10 0 0,-7-1 0,-7 1 0,-4-2 0,-5 1 0,-1 0 0,-1-6 0,3-4-20,8-1-40,6-6-2,8-9 0</inkml:trace>
  <inkml:trace contextRef="#ctx0" brushRef="#br0" timeOffset="2453">1664 779 30,'0'0'42,"10"-22"2,-1-1 3,-2-1-28,-5-9-4,-1 4-3,-4 0-4,-4-3-1,-4 0-4,-6 5 2,2 1-4,-17 17 1,-2 6-2,-4 8-1,-3 7 1,-2 15-1,2 14 1,1 7-3,5 2 3,7 4 0,12 1 0,7-2-1,11-3 0,10-11 0,8-10 2,9-5 2,7-10-4,4-14 1,1-13 3,3-7 0,-1-8-2,-1-8 1,-4-8 0,-4-6-2,-6-4 1,-7 7 2,-6 5-3,-7 2-3,-6 10 3,1 0 0,-3 30-1,-11 22 2,2 15-1,3 10 0,1 12 3,3 12 1,1 8 0,0 1-2,-2 0-2,1-2 0,-3-7 0,-4 0 0,-6-4 0,-4-7 0,-7-12 0,-3-5 0,-4-7 0,-5-14 0,-1-11 0,-1-14 0,5-8-14,5-4-39,6-4-2,8-6 0,8-7 2</inkml:trace>
  <inkml:trace contextRef="#ctx0" brushRef="#br0" timeOffset="3250">1966 941 27,'0'0'40,"0"0"2,0 0 5,0 0-21,0 0-8,0 0-4,-18 32-5,10-4-2,5-4 1,3 3-3,1 2-13,-1-5-22,0 1-19,0-25 2,0 0-2</inkml:trace>
  <inkml:trace contextRef="#ctx0" brushRef="#br0" timeOffset="3484">2086 840 74,'15'34'51,"-13"-1"2,-5 3-1,-2 7-40,-2 3-6,3-1-12,1-5-30,4-3-12,0-7-1,4-7 0</inkml:trace>
  <inkml:trace contextRef="#ctx0" brushRef="#br0" timeOffset="5047">1394 190 40,'0'0'35,"0"0"8,0 0-16,0 0-7,0 0-7,0 0-6,0 0 1,0 0 0,26-5-3,2 6-2,3 3-2,5-1 0,4-2 5,3-4-2,4 1-2,2 0-2,-1-2 1,-1 1 2,-4 2 0,-5 2-3,-5 0-1,-6 3-4,-5 0 6,1 0 1,-23-4-3,0 0 0,0 0-2,0 0 4,0 0 0,0 0-1,0 0-2,0 0-1,15-27 5,1 0 1,-16 27-3,0 0 1,-15-24-1,1 1 7,14 23-3,0 0 2,-23-24-3,2 1-2,21 23 4,0 0-1,-19-23-4,0 1 0,19 22 0,0 0 0,0 0 0,0 0 0,0 0 0,0 0 0,0 0 0,23 25 0,0-4 0,2-1 0,-2-5 0,-1-1 0,2 0 0,-24-14 0,14 21 0,-7 2 0,1 0 0,-8-23 0,-31 33 0,-2-5 0,1 0-20,-2-2-33,-1-6-3,2-2 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6:28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321 35 33,'1'-8'38,"-1"8"-10,0-10 1,0 2-3,0-1-5,0 9-2,0 0-1,0 0-5,0 0 0,0 0-1,0 0-7,0 0-5,0 0 0,0 0 0,-8 8 0,4 7 0,0 3 0,1 4 0,-1 1 0,0 0 0,0 5 0,0 3 0,0 0 0,1 1 0,0 1 0,-1 4 0,1 5 0,-1-1 0,1 2 0,2 2 0,0 0 0,1 3 0,2-2 0,1-6 0,1-1 0,0 5 0,1-1 0,-1 1 0,1 1 0,0 1 0,-2 1 0,0 6 0,0 6 0,-2-2 0,0 2 0,-1 5 0,-1 3 0,-3 3 0,0 4 0,-2-2 0,-1 0 0,0 6 0,0 3 0,-1 0 0,0 1 0,1 2 0,1 2 0,0 2 0,1 1 0,0 1 0,1 2 0,0 6 0,1-1 0,-1-1 0,2 1 0,0 1 0,1 3 0,-2 0 0,1-6 0,1-2 0,0 0 0,0 4 0,-1 0 0,0-1 0,1-4 0,0-1 0,1 2 0,0-2 0,1-3 0,0-7 0,1-1 0,0-2 0,0-3 0,0-2 0,1-6 0,-1-4 0,0 0 0,0-4 0,0-6 0,-2-4 0,1-3 0,0-3 0,-1-3 0,-1-6 0,0-8 0,-1-4 0,1-3 0,1-5 0,-1-4 0,1 0 0,0-10 0,0 0 0,0 0 0,0 0 0,0 0 0,0 0 0,0 0 0,-7-11 0,1 1 0,-2-5 0,-2-6 0,-2-9 0,-2-6 0,-3-5 0,-1-8 0,-2-1 0,-1 0 0,2 4 0,2 5 0,3 7 0,3 8 0,3 8 0,2 8 0,2 1 0,4 9 0,0 0 0,0 0 0,0 0 0,7 10 0,-2-1 0,1 2 0,1 4 0,1 6 0,0 6 0,1 3 0,0 1 0,1 4 0,-1 2 0,0 0 0,0-4 0,-2-3 0,0-4 0,0-5 0,0-2 0,-1-9 0,2-8 0,3-6 0,3-9 0,4-8 0,5-11 0,4-12 0,4-7 0,6-5 0,-1-2-35,-3-4-25,-4 6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9:54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510 0 17,'-18'64'42,"1"16"2,6 21 1,0 14-26,3 13-4,5 14-2,-3 12-3,1 8-1,-5 5-2,-2-4-1,-2-9 2,1-7 0,-2-11-3,3-8 2,3-18-7,3-16 0,3-16 0,3-8 0,4-11 0,2-8 0,2-9 0,2-6 0,2-1 0,4-3-2,3-2 2,4-2-2,6-2 2,4-4 1,7 0 0,6-1-1,8-2 2,6-4-2,8 0 0,6-1 0,8-3 0,9 5 0,8-3 0,10-2 0,7-1 0,11 0 0,8 0 0,8-3 0,9 0 0,6 1 0,7-1 0,5 1 0,4-3 0,3-2 0,1 3 0,2 3 0,-1-1 0,0-3 0,0 1 0,0 2 0,0 3 0,3-2 0,3-5 0,4-6 0,5 2 0,3-1 0,4-3 0,4-1 0,4-4 0,0 6 0,0 3 0,3 2 0,0-1 0,-1-6 0,1 4 0,-2-1 0,0 1 0,-2-2 0,0 0 0,-4-1 0,-7 2 0,-2 10 0,-4-1 0,-6 6 0,-7-4 0,-7 3 0,-5 2 0,-4 5 0,-3-4 0,-4-1 0,-3 3 0,2 0 0,0-5 0,0-2 0,-2 2 0,0-4 0,-1 3 0,-3-3 0,0-4 0,-3-2 0,-1 3 0,1 2 0,3-6 0,0-1 0,1 1 0,3-2 0,-1-1 0,3-4 0,-1-1 0,-1 3 0,-4 2 0,-2 0 0,-8 0 0,-4-1 0,-5 1 0,-9 1 0,-7 2 0,-9-3 0,-11 1 0,-12-2 0,-7 3 0,-16 1 0,-13-1 0,-10-1 0,0-1 0,-35 2 0,0 0 0,0-35 0,-7-7 0,-3-3 0,-3-3 0,2-10 0,2-10 0,6-3 0,6-8 0,4-4 0,7-9 0,7-7 0,4-9 0,9-4 0,-1-5 0,1-3 0,-1 0 0,-1-5 0,-3 4 0,-6 5 0,-5 7 0,-7 7 0,-4 4 0,-5 7 0,-2 5 0,-3 3 0,-4 6 0,-3 6 0,-4 6 0,-3 4 0,-3 6 0,-1 5 0,-5 5 0,-2 8 0,1 4 0,-4 1 0,1 2 0,-2 3 0,1 1 0,-1 3 0,-1 1 0,-1 2 0,-1 3 0,-1 2 0,-3 3 0,-5 4 0,-5 3 0,-4 1 0,-9 0 0,-6 3 0,-7-1 0,-7 1 0,-2-2 0,-4-1 0,-5-1 0,-1 1 0,-4 0 0,-3-1 0,0 2 0,-3 1 0,-1 3 0,-3 1 0,-2 2 0,-3 2 0,0 1 0,3 2 0,0 0 0,-2-2 0,1 1 0,-3 0 0,2 1 0,-2-3 0,-1 2 0,-1-1 0,-1 3 0,1 1 0,-1-1 0,2 1 0,3-1 0,3 0 0,1 1 0,2 0 0,3-1 0,3-5 0,2 2 0,3 2 0,2 0 0,0-3 0,2 0 0,-1 0 0,-1 0 0,2 3 0,1-2 0,1 0 0,-1-1 0,0 2 0,1 1 0,1 1 0,1 0 0,0-1 0,-2 2 0,1-1 0,0-1 0,1-1 0,1-1 0,-2 2 0,1 0 0,1-4 0,0-1 0,0 2 0,-2 1 0,0 2 0,-2-2 0,-1-1 0,-4 0 0,-1 4 0,-4 1 0,-1 0 0,-1-3 0,-2-2 0,-1-1 0,0-2 0,2-2 0,0-3 0,2-5 0,1 4 0,-2-1 0,1-3 0,0 1 0,-1 1 0,-1 1 0,-1 1 0,-2-1 0,-1-4 0,2 0 0,-1 0 0,0 1 0,0-3 0,0-2 0,-1-1 0,1-1 0,-1 0 0,0 1 0,0 0 0,-1-3 0,0 4 0,-3-1 0,1-1 0,-2 1 0,-3 1 0,-1 0 0,-2 3 0,-3 1 0,-5 3 0,-3 4 0,-5 4 0,-3 1 0,-4 4 0,-5 1 0,-5 2 0,-2 0 0,-4-3 0,-3-1 0,0-5 0,-2-2 0,1-1 0,0-3 0,2-5 0,3 0 0,0 0 0,4 3 0,-2 6-43,-4 3-20,-2 3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6:40.7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 1043 42,'0'0'45,"26"3"0,2-3 3,1-2-32,11-6-6,15-5 1,13-7 1,19-3 2,11-3-4,13-5-8,5-4-2,3-2 0,-2-1-10,-8 6-27,-14 2-12,-16 5-2,-22-1-1</inkml:trace>
  <inkml:trace contextRef="#ctx0" brushRef="#br0" timeOffset="391">288 786 36,'-28'22'37,"-2"6"-7,-6 2-7,-3 2-4,-1 0-7,1-1 4,5-1-3,9 1-2,10 0-2,13-3 2,14-4-4,14-7 1,14 0-5,11-1-30,12-1-19,3-10 0,3 2-2</inkml:trace>
  <inkml:trace contextRef="#ctx0" brushRef="#br0" timeOffset="1562">2061 459 23,'17'-23'37,"0"-1"9,-7-7-1,-2-14-20,-2 2-12,-6-4 4,-4-1-2,-5 0-6,-5 5-1,-5 2-4,-3 9-4,-4 11 0,-2 9 3,0 12-5,-1 17 1,1 20 4,2 14 0,2 20-3,3 12 7,2 10-7,4 7 0,4 1 0,4-5 0,7-9 0,3-9 0,2-14 0,2-14-10,2-10-16,0-12-23,1-1-1,-10-27 1,0 0 0</inkml:trace>
  <inkml:trace contextRef="#ctx0" brushRef="#br0" timeOffset="1906">1540 569 9,'0'0'42,"34"7"-7,5 2 0,1 9-23,7 1-6,7 0-3,5-1-31,7 4-8,0-5 0,4-7 2</inkml:trace>
  <inkml:trace contextRef="#ctx0" brushRef="#br0" timeOffset="2062">2394 643 45,'-7'31'43,"0"7"0,-3-2 2,0 4-31,1 3-12,3 0-23,5-2-21,0-9 3,6-7-6</inkml:trace>
  <inkml:trace contextRef="#ctx0" brushRef="#br0" timeOffset="2219">2465 361 91,'1'-59'43,"-5"14"-9,3 11-2,0-1-69,1 35-8,0 0-3,-4 22 1</inkml:trace>
  <inkml:trace contextRef="#ctx0" brushRef="#br0" timeOffset="2359">2588 695 54,'5'53'50,"0"-4"0,-4-11 5,-2-10-28,-1 1-15,2-29-5,0 0-7,24-36 0,-3-1 0,-1-3 0,-1 1 0,-2 1 0,-3 4 0,2 1 0,-16 33 0,0 0 0,11 25 0,-1 6 0,1 2 0,4 6 0,2 1-13,5-7-41,8-3 6,1-4-2,3-10-4</inkml:trace>
  <inkml:trace contextRef="#ctx0" brushRef="#br0" timeOffset="2641">3276 774 92,'0'0'45,"7"-30"0,-8 5-6,1 1-33,0 24 0,-31 3-5,0 7 1,0 9 4,1 11-3,3 7-3,5 6 2,4 0-3,6-4 1,7-10 2,9-5 0,0-1-4,19-38 2,2-12 2,3-17-3,2-14 3,0-14-2,-1-13 0,-2-15 1,-1-4 2,-3 3-3,-3 7 0,-3 11 0,-1 19 0,-4 17 0,0 1 0,-7 71 0,-2 20 0,-4 15 0,-1 13 0,3 13 0,3 5 0,10 1 0,5-8 0,12-6-46,11-15-15,12-12 7,9-11-2</inkml:trace>
  <inkml:trace contextRef="#ctx0" brushRef="#br0" timeOffset="3172">4302 158 73,'35'-28'48,"1"0"-2,-36 28 2,2 52-31,-7 13-10,0 12-1,-4 14 4,0 8-10,0 6 0,0-6 0,3-7-4,3-13-20,2-17-26,5-13 1,2 0-4,-6-49 5</inkml:trace>
  <inkml:trace contextRef="#ctx0" brushRef="#br0" timeOffset="3406">4041 568 47,'22'12'44,"4"-2"7,10-4-2,5-2-31,7 2-14,7 1-38,1-7-7,3 1-4,-6-3 4</inkml:trace>
  <inkml:trace contextRef="#ctx0" brushRef="#br0" timeOffset="3609">4760 603 48,'0'33'48,"0"2"-4,-3 3-5,-1-2-13,3 1-6,-3-4-5,0 0-8,4-33-4,0 0-3,0 0-3,0 0-8,0 0-1,0 0-3,0 0-3,0 0 4,-4-47-2,3-2 3,5-2 7,2-2 8,0-2 6,4 5 6,-1-2 7,3 11-2,-5 5 3,2 1 0,-9 35-17,0 0-5,0 0 0,0 0 0,0 0 0,0 0 0,0 0 0,35-31 0,0 0 0,-35 31 0,0 0 0,0 0 0,0 0 0,0 0 0,0 0 0,17-33 0,1 1 0,-18 32 0,0 0 0,0-37 0,0 2 0,0 35 0,0 0 0,-8-41 0,2 0 0,6 41 0,0 0 0,0 0 0,0 0 0,0 0 0,0 0 0,0 0 0,0 0 0,0 0 0,0 0 0,0 0 0,0 0 0,0 0 0,0 0-31,0 0-22,0 0-4,-34-4-1</inkml:trace>
  <inkml:trace contextRef="#ctx0" brushRef="#br0" timeOffset="4422">4834 100 41,'0'0'27,"0"0"5,0 0 2,0 0-7,11 32-1,1 0-5,-14 2-2,1 5-5,-5 3-2,1 2-10,-4 4-2,-3 4 0,-1 0 0,1 3 0,-2-4 0,2-5 0,2 0 0,2-2 0,3-6 0,-1 0 0,6-38 0,0 32 0,1 0 0,-1-32 0,0 0 0,0 0 0,0 0 0,0 0 0,0 0 0,0 0 0,0 0 0,0 0 0,0 0 0,0 0 0,0 0 0,0 0 0,0 0-25,0 0-32,0 0 2,0 0-1</inkml:trace>
  <inkml:trace contextRef="#ctx0" brushRef="#br0" timeOffset="4922">4743 857 24,'0'0'43,"0"0"2,0 0 0,-22-33-17,1 1-7,21 32-3,21-35-9,1-1-4,-22 36-2,45-45 3,-6 13-1,-2 9-2,1-1-3,-38 24 0,39-6 0,1-1 0,-40 7 0,13 43 0,-7-2 0,-3 1 0,-3 7 0,-2 0 0,0 1 0,0-6 0,4-4-22,1 0-33,-3-40-1,0 0 0</inkml:trace>
  <inkml:trace contextRef="#ctx0" brushRef="#br0" timeOffset="5453">5251 675 89,'0'0'51,"0"0"9,5 38-5,-9-4-55,-5 0 0,-2 0 0,0-1 0,0-1-37,0 0-18,11-32-1,0 0 3</inkml:trace>
  <inkml:trace contextRef="#ctx0" brushRef="#br0" timeOffset="5641">5404 485 79,'0'0'19,"0"0"-19,0 0 2,0 0-42,0 0-4</inkml:trace>
  <inkml:trace contextRef="#ctx0" brushRef="#br0" timeOffset="5797">5793 648 63,'0'0'49,"0"0"-1,0 0 4,0 0-37,0 0-2,-56 28-1,5-8-9,5-6-3,3-4 0,7 2 0,2 1 0,34-13 0,0 0 0,0 45 0,13-4 0,10-3 0,3 4 0,2-4 0,1 1 0,-5-3 0,-8-1 0,-12-3 0,0 1 0,-4-33 0,-43 29-31,-5-6-27,-5-6-1,-3-3 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6:47.3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969 0 2,'13'-2'39,"-13"2"5,-15 1 1,-2 1-13,-3 9-3,-5 5-8,-2 7 0,-5 8-5,2 9-10,-4 4-6,2 8 0,3 5 0,3-1 0,7-2 0,6-4 0,9-7 0,7-8-11,9-12-43,12-7 0,3-10-1</inkml:trace>
  <inkml:trace contextRef="#ctx0" brushRef="#br0" timeOffset="531">378 136 43,'-4'-16'37,"-9"-6"4,1-1-3,-5 8-23,-6 3-4,-3 7 2,-4 6-2,-2 5 1,-3 5-3,0 13 0,0 9-3,3 9 1,3 5-4,5 5-3,6 2 0,8 1 0,7-1 0,9-6 0,9-11 0,7-9 0,9-12 0,7-8 0,6-13 0,5-9 0,0-9 0,-1-6 0,-2-6 0,-7-8 0,-6-1 0,-9-2 0,-8 1 0,-12 2 0,-10 4 0,-8 4 0,-10 6 0,-8 13 0,-5 8 0,-4 8 0,1 8 0,0 7 0,6 6 0,8 8 0,9 1 0,14-2 0,12 0 0,13-1 0,13-4 0,9-8 0,9-8-35,5-5-18,1-8 1,0-5-3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6:50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362 400 46,'39'-10'39,"-6"0"-2,-5-3-5,-8-3-5,-10-1-6,-9 2-7,-12 1-3,-10 6-5,-13 7-5,-11 9 1,-9 12-2,-6 9-1,-4 14-1,3 12 4,6 8-4,10 3 2,16 1 0,15-6 0,19-11-1,16-7 2,16-18-1,10-17-2,10-17 1,5-14 2,-1-11-1,0-9-1,-7-5 3,-7-1-1,-8 4-1,-8 6 3,-8 10 0,-8 11-3,-5 17 2,-5 18 2,-4 16-2,-2 14 1,-1 12 0,-2 10-1,0 7-2,-1 11 0,-3 2 0,-2-3 0,-4-6 0,-4-4 0,-6-11 0,-4-10 0,-6-17 0,-8-17 0,0-18-11,-2-18-43,-3-20-1,1-12-2,1-14 3</inkml:trace>
  <inkml:trace contextRef="#ctx0" brushRef="#br0" timeOffset="578">120 186 9,'-18'-8'34,"-1"-1"5,5-1-7,1 1-13,4 2 0,0 0 0,9 7-5,8 8 1,5-1-1,8 1-4,8-1-1,9 5 2,9-2-5,9-5-1,6-5-5,7-3 0,2-5 0,-1-2 0,1-2-8,-6-5-31,-8-3-13,-6 6 0,-13-1 1</inkml:trace>
  <inkml:trace contextRef="#ctx0" brushRef="#br0" timeOffset="843">695 26 11,'-13'-10'43,"3"1"3,0 2-3,10 7-13,0 0-8,11-2-8,1 4-1,4 9-1,3 2-4,4-1-2,0 1 1,3 1-7,-4 2 0,-2 3 0,-8 0 0,-8 0 0,-9 4 0,-11 3 0,-6 0-44,-5 3-10,-3-5 2,3-6-1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6:51.8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45 47,'0'0'48,"0"0"2,16 3 5,6-5-34,6-4-6,8 0 0,5 2-17,4-3-26,-2-4-20,3 4-1,-7 3-5,-6 3 2</inkml:trace>
  <inkml:trace contextRef="#ctx0" brushRef="#br0" timeOffset="203">47 215 82,'-6'15'51,"27"-25"3,7-1-5,11-1-52,8 1-45,5-4 1,9-2-2,2 2-4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6:52.3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436 403 18,'23'-34'41,"-11"-7"1,-5 3 0,-11 3-24,-8 4-1,-8 6-6,-8 3-1,-5 11-6,-7 13-3,-2 15 3,-4 14-3,0 14 2,0 16 1,2 10 1,3 11-1,6 0 1,8-6 2,13-12-2,10-13 1,16-13 1,13-22-7,14-23 0,13-21 0,10-16 0,6-12 0,3-8 0,-2-8 0,-4-4 0,-8 6 0,-10 10 0,-12 15 0,-11 17 0,-14 19 0,-11 20 0,-10 23 0,-7 20 0,-6 16 0,-4 12 0,-1 9 0,2 7 0,5 0 0,4-5 0,9-9-20,10-11-34,7-16-3,9-15 2</inkml:trace>
  <inkml:trace contextRef="#ctx0" brushRef="#br0" timeOffset="453">825 1032 107,'2'8'55,"-2"3"-4,0-1-11,-11-11-74,1 0-19,10 1 0,0 0-3</inkml:trace>
  <inkml:trace contextRef="#ctx0" brushRef="#br0" timeOffset="719">1591 314 33,'7'-33'41,"-7"3"2,-14 2-17,-11 5-4,-8 14 1,-8 10-9,-3 12-2,0 10-2,4 8-2,6 11 0,12 10-2,11 5-3,12-2-3,12-1 3,9 2 0,9 0-3,3-1 0,1-4 0,-3-1 0,-6-4 0,-7 0 0,-11 1 0,-11-9 0,-10-7 0,-9-6 0,-8-11 0,-5-13 0,-2-12 0,1-15 0,6-14 0,10-7 0,11-5 0,12-6 0,13 0 0,10 3-16,8 2-38,11 5-1,4 1-1,5 4 2</inkml:trace>
  <inkml:trace contextRef="#ctx0" brushRef="#br0" timeOffset="1110">1928 251 33,'-11'22'48,"-5"3"1,4 10 4,1 10-29,2 6-3,6 9-3,3 5-9,9 8-9,5 1 0,9-3 0,7-12 0,6-10 0,7-20 0,6-16 0,4-20 0,1-19 0,0-18 0,-2-12 0,-7-12 0,-8-9 0,-11-8 0,-15 2 0,-16 10 0,-19 14 0,-17 22 0,-19 16 0,-11 23-57,-6 23 0,-3 17-1,7 9-1</inkml:trace>
  <inkml:trace contextRef="#ctx0" brushRef="#br0" timeOffset="1641">2954 554 53,'13'14'47,"-4"6"-3,0 8 3,-4 4-35,-3 3-2,0 2 2,-4-4-1,1 1-1,-2-4-5,1-5-1,1-12-4,-1 0 0,13-30 0,4-4 0,5-7 0,7-10 0,8-7 0,5-4 0,3 1 0,1 5 0,-3 7 0,-4 11 0,-7 13 0,-7 15 0,-10 15 0,-9 15 0,-6 4 0,-4 6 0,-2 1 0,1-3 0,1-6 0,5-14 0,5-12 0,5-11 0,4-9 0,6-8 0,4-9 0,5-6 0,5-4 0,0 2 0,1 4 0,-2 5 0,-3 10 0,-3 13 0,-7 17 0,-8 17 0,-7 16 0,-4 7 0,-1 11 0,-1 0-4,3-5-51,7-8-3,4-15 0</inkml:trace>
  <inkml:trace contextRef="#ctx0" brushRef="#br0" timeOffset="2266">2675 1257 72,'-4'9'52,"15"3"0,15-3 2,17-4-38,26-1-7,20-9-9,22-3 0,20-3 0,16-4 0,9-1 0,1 0 0,-3 2-26,-11 6-29,-18 4-2,-21 5 0</inkml:trace>
  <inkml:trace contextRef="#ctx0" brushRef="#br0" timeOffset="2547">3544 1714 33,'5'-9'42,"-10"-2"1,-5 5 0,-15 7-19,-8 3-14,-6 7 1,-7 3-2,-1 2-4,3 6 0,6 5 1,12 2-1,16 2 1,13-1-1,17-1-1,12-1 0,8 3-4,4-3 0,2-2 0,-8-1 0,-7 3 0,-12 0 0,-11 0 0,-11-3 0,-12-6 0,-6-1 0,-7-3-34,-3-11-22,1-6 1,2-12-1</inkml:trace>
  <inkml:trace contextRef="#ctx0" brushRef="#br0" timeOffset="2875">3717 1575 88,'40'-4'48,"-6"2"4,-5 7-1,-5 2-39,-5 1-8,-2 3-4,-5 2 0,-4 1 0,-6-3 0,-5 0 0,-5-1 0,-5 2 0,-4 1 0,-1 0 0,2-2 0,1 2 0,5-1 0,8 0 0,7-3 0,10-4 0,7-2 0,7-2 0,7-2 0,5-5-44,2-10-8,0-3-1,-3-8-2</inkml:trace>
  <inkml:trace contextRef="#ctx0" brushRef="#br0" timeOffset="3282">4550 1118 75,'44'18'55,"3"5"5,-3 7-2,-5 2-51,-1 6-7,-11-2 0,-8-1 0,-13-1 0,-14 2 0,-13 3 0,-13-5 0,-6-2 0,-5 0-50,0-6-10,4-9-3</inkml:trace>
  <inkml:trace contextRef="#ctx0" brushRef="#br0" timeOffset="3657">5759 746 35,'-1'-34'43,"-15"5"2,-10 14-1,-8 12-27,-9 12-4,-5 10-1,-5 12 0,3 15-2,3 8-5,6 10 0,5 1 0,11-3-1,10-11 1,14-12-5,12-15 0,14-20 0,10-23 0,12-19 0,7-18 0,6-16 0,2-12 0,-1-9 0,-3-9 0,-3-4 0,-6 1 0,-7 0 0,-7 5 0,-7 13 0,-7 11 0,-5 20 0,-7 22 0,-8 24 0,-8 27 0,-4 27 0,-5 23 0,-3 19 0,-2 18 0,1 9 0,2 7 0,6-2 0,6-11 0,6-13 0,10-14 0,8-18-47,7-21-10,7-17 0,5-21 2</inkml:trace>
  <inkml:trace contextRef="#ctx0" brushRef="#br0" timeOffset="4094">6293 701 61,'8'-24'51,"-19"47"-4,-6 7 2,0 11-26,2 10-14,2 6 2,8 5-7,7-5-4,12-8 0,8-15 0,10-17 0,6-16 0,6-12 0,-2-15 0,0-12 0,-9-11 0,-8-5 0,-14-1 0,-15 3 0,-12 4 0,-16 5 0,-6 13 0,-6 14-52,-4 7-6,4 11 1</inkml:trace>
  <inkml:trace contextRef="#ctx0" brushRef="#br0" timeOffset="4469">6590 681 22,'19'9'41,"-2"4"4,3 9 3,0 6-25,-1 6 1,1 7-4,-2 2-7,0 2 0,-6-5-7,3-7-6,-3-7 0,2-8 0,-1-12 0,3-15 0,-1-11 0,2-11 0,1-4 0,-1-3 0,-2-2 0,-1 1 0,-3 7 0,-2 17 0,0 14 0,-2 13 0,1 13 0,0 11 0,3 10 0,3 6 0,1 0 0,2-8 0,2-10 0,2-10 0,2-12 0,-1-15 0,-1-17 0,-2-14 0,-2-8 0,-6-8 0,-5-6-37,-3 0-22,-2 3 3,-2 3-2</inkml:trace>
  <inkml:trace contextRef="#ctx0" brushRef="#br0" timeOffset="4922">7369 663 57,'2'35'52,"-1"4"0,-3 2 4,-5-2-32,3-1-10,-3-7-14,2-5 0,1-9 0,3-9 0,1 2 0,11-35 0,5-7 0,6-3 0,6-3 0,5-2 0,6 3 0,4 9 0,0 16 0,2 22 0,-5 24 0,-4 22 0,-5 16 0,-2 18 0,1 9 0,-1 6-55,-2-9-2,-1-11-1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01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160 1219 51,'11'28'50,"-11"-28"2,0 0 0,0 0-36,-10-27-2,-1-15-1,2-12-6,0-18-7,-3-13 0,-2-14 0,2-7 0,-6-3 0,3 2 0,4 5 0,2 6 0,-3 14 0,0 12 0,4 14 0,2 8 0,3 11 0,3 9 0,1 1 0,-1 27 0,22 1 0,9 1 0,7 5 0,10 6 0,14-1 0,12-3 0,10-5 0,3-4 0,3 0 0,1-2 0,-1-1-4,-12-1-47,-12 2-6,-14 4 0,-17 1 3</inkml:trace>
  <inkml:trace contextRef="#ctx0" brushRef="#br0" timeOffset="438">3 592 63,'-22'24'48,"22"-24"0,0 0 4,0 0-40,36 28-5,13-12 2,11-9-2,13-6-2,8-3-5,11-4-14,1-6-23,-2-5-13,-2-2-1,-10 0-2</inkml:trace>
  <inkml:trace contextRef="#ctx0" brushRef="#br0" timeOffset="625">921 693 38,'-17'50'51,"1"1"-1,8 6-1,5 4-20,5-8-13,14-5-4,10-13-2,6-10-10,6-19 0,6-12 0,1-17 0,1-12 0,-3-13 0,-11-5 0,-10-3 0,-9 0 0,-13 5 0,-18 4 0,-13 13 0,-9 12 0,-5 17-4,-1 9-55,-1 12 0,1 11 2</inkml:trace>
  <inkml:trace contextRef="#ctx0" brushRef="#br0" timeOffset="1063">1502 954 81,'12'22'53,"-3"-1"2,-4-1-11,-4-5-29,0-2-8,1 1-7,-1-30 0,3-9 0,5-9 0,4-10 0,6-3 0,6-5 0,8-1 0,9 3 0,2 9 0,4 7-54,6 10-7,-3 8 1</inkml:trace>
  <inkml:trace contextRef="#ctx0" brushRef="#br0" timeOffset="1453">2146 771 45,'17'7'51,"-1"9"-3,-2-1 3,-2 2-20,-3 5-21,-4 2 1,-1 6-3,-2 0-8,1 1 0,-4-4 0,-2 1 0,0-4 0,1-5 0,1-6 0,1 1 0,3-26 0,3-9 0,4-7 0,4-13 0,6-6 0,4-3 0,2 0 0,3 3 0,0 7 0,0 12 0,-4 16 0,-4 15 0,-4 15 0,-6 11 0,-4 10 0,-5 7 0,-2 2 0,0-3 0,1-10 0,3-13 0,5-19 0,6-17 0,8-16 0,8-17 0,7-10 0,6 0 0,3 5 0,3 12 0,-3 21 0,-3 20 0,-9 20 0,-4 20 0,-3 16 0,-1 4-27,-1-4-29,0-5-3,3-12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58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41 0 139,'0'0'57,"0"0"-17,0 0-34,0 0-57,0 0-7,0 0 0</inkml:trace>
  <inkml:trace contextRef="#ctx0" brushRef="#br0" timeOffset="125">52 292 147,'9'36'62,"0"1"-16,-9-37-46,0 0 0,0 0-22,-36 33-40,2 0 3,34-33-2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03.5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198 157 14,'13'-25'45,"-2"1"2,-5-4 1,-4 0-20,-4 4-4,-5 4-9,-4 12-1,-8 8-4,-2 13-3,-5 9-4,-1 15-3,-2 12 0,1 11 0,4 5 0,3-2 0,9-4 0,7-8 0,9-13 0,7-19 0,10-21 0,9-20 0,5-17 0,4-14 0,1-6 0,-2-5 0,-4 1 0,-3 9 0,-8 15 0,-6 15 0,-7 18 0,-4 19 0,-6 18 0,0 17 0,0 14 0,1 2 0,8 4 0,7-1-53,6-12-4,7-12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04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363 462 1,'10'1'27,"-11"-10"-4,-3-2 0,1 2-30,3 9 2,0 0 1,0 0 3,0 0 4,0 0 10,9 2 9,0 0 4,-9-2 1,0 0 1,0 0-2,0 0-1,0 0-7,1-9-8,1 2-10,-2 7 0,0 0 0,0 0 0,0 0 0,0 0 0,0 0 0,0 0 0,0 0 0,0 0 0,0 0 0,0 0 0,0 0 0,0 0 0,0 0 0,0 0 0,0 0 0,0 0 0,0 0 0,0 0 0,0 0 0,0 0 0,0 0 0,0 0 0,0 0 0,-9-6 0,2 2 0,7 4 0,-9-8 0,1-1 0,8 9 0,-11-9 0,2 2 0,1-2 0,0 2 0,8 7 0,-9-7 0,0 1 0,0 6 0,-3 0 0,-4 1 0,-3 4 0,-2 6 0,-2 6 0,-3 9 0,1 6 0,0 7 0,4 5 0,4 7 0,6-1 0,5-5 0,7-4 0,8-13 0,6-13 0,7-13 0,6-15 0,6-15 0,1-9 0,2-5 0,0-9 0,-3 3 0,-2 2 0,-7 6 0,-3 11 0,-7 12 0,-4 9 0,1 2 0,-12 35 0,-3 13 0,1 16 0,-1 18 0,-2 13 0,0 12 0,0 9 0,0 3 0,-2-2 0,-2-9 0,-3-10 0,-5-21 0,-4-18 0,-7-20 0,-6-23 0,-6-19 0,-8-20 0,-1-15 0,-2-13-52,1-6-9,7-5 1</inkml:trace>
  <inkml:trace contextRef="#ctx0" brushRef="#br0" timeOffset="1015">681 595 38,'13'7'47,"0"4"4,-7 3-9,-3-1-11,-1 1-4,-3-5-8,0 0-19,1 0 0,-3-19 0,2-3 0,6-1 0,4-4 0,7-5 0,9-3 0,7-3 0,11 3 0,6-2 0,7-2-53,5-1-4,1 0-1,1 5 1</inkml:trace>
  <inkml:trace contextRef="#ctx0" brushRef="#br0" timeOffset="1390">1496 542 44,'7'-28'45,"-8"2"1,-7 8 1,-6 4-30,-9 9-4,-5 11-2,-6 10-7,-2 14 1,0 10-1,1 7 0,4 4 1,6 4 1,8-4-5,12-7 2,9-12-3,12-12 0,10-17 0,8-16 0,6-15 0,5-16 0,0-12 0,-3 0 0,-5 1 0,-6 2 0,-7 8 0,-8 14 0,-7 18 0,-5 21 0,-7 19 0,-2 12 0,-2 8 0,0 9 0,4 4 0,2-8 0,9-12-19,7-13-37,7-19 0,4-19-2</inkml:trace>
  <inkml:trace contextRef="#ctx0" brushRef="#br0" timeOffset="1750">1845 466 63,'2'21'53,"3"13"1,0 6 0,1 10-28,7 4-21,2-1-5,5-4 0,3-9 0,5-10 0,2-16 0,1-19 0,-2-19 0,-3-16 0,-2-8 0,-7-5-52,-9-5-6,-4 2-2</inkml:trace>
  <inkml:trace contextRef="#ctx0" brushRef="#br0" timeOffset="1984">2320 437 81,'24'41'54,"-8"4"-4,0 4-23,-6-1-58,-7-9-16,2-8-2,-5-11-3</inkml:trace>
  <inkml:trace contextRef="#ctx0" brushRef="#br0" timeOffset="2109">2396 471 27,'-4'-31'36,"3"10"-11,-4 0-16,-2 2-38,2 0-3,5 19-4</inkml:trace>
  <inkml:trace contextRef="#ctx0" brushRef="#br0" timeOffset="2562">2339 92 121,'-9'-7'56,"0"0"-3,9 7-28,0 0-25,-7 14-24,3-4-30,1 1-3,3-11 0</inkml:trace>
  <inkml:trace contextRef="#ctx0" brushRef="#br0" timeOffset="2765">2732 0 105,'17'26'51,"-6"5"2,-3 4-11,-4 14-38,-6 11-4,-2 12 0,-4 4 0,-5 1 0,2-1-27,2-4-25,-1-12-2,1-13-1</inkml:trace>
  <inkml:trace contextRef="#ctx0" brushRef="#br0" timeOffset="2953">2561 361 81,'-10'-18'53,"20"26"1,6 2-1,3 3-39,5-4-14,9 2 0,5 0 0,4-5-5,6-3-6,0-7-3,5-1 1,-3-1 2,-1 3 3,-6 0 3,-5 5 6,-5 10 4,-9 9 2,-5 11 3,-8 4 0,-2 1 1,-2 0-3,1-2 0,2-7-4,2-12-1,4-10-3,4-11 0,4-8 0,4-8 0,4-8 0,1-4 0,1-1 0,-2 6 0,-5 4 0,-7 9 0,-12 16 0,-12 23 0,-16 22 0,-12 24 0,-14 17 0,-6 14 0,-5 13 0,0 5 0,11-2 0,11-14-31,14-20-33,14-24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07.9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181 0 109,'16'-12'54,"-5"20"-1,-5 29-14,-4 20-39,-5 19 0,-4 16 0,-1 12 0,-2 6 0,3-6-27,0-8-25,-1-19-2,2-18-1,0-21 2</inkml:trace>
  <inkml:trace contextRef="#ctx0" brushRef="#br0" timeOffset="188">0 394 101,'9'-19'54,"7"11"0,6 2-8,1 0-46,7-4 0,7-3 0,4-1 0,7 1-17,4-1-36,-2-3-2,1 1 1,-3 1 1</inkml:trace>
  <inkml:trace contextRef="#ctx0" brushRef="#br0" timeOffset="375">604 601 56,'-8'56'54,"1"-7"0,-1-9 4,2-20-27,2-11-29,1 1-2,3-36 0,3-8 0,5-5 0,6-4 0,8-8 0,4 2 0,8 2 0,5 7 0,2 5-38,1 2-17,0 9 0,-4 3 1</inkml:trace>
  <inkml:trace contextRef="#ctx0" brushRef="#br0" timeOffset="594">1151 503 9,'13'12'46,"-10"-24"3,-3 2 1,-3 1-19,-1 1-4,-8 4-10,-4 5-5,-5 5-6,-1 9-2,-3 10-3,1 5 0,0 6 1,3 6-2,4 2 0,6-3-2,8-3 2,7-10 0,6-13-2,6-13 2,5-12 0,4-14 0,3-13 4,1-4-4,-1-2 0,-2 4 0,-3 5 0,-4 8 0,-5 11 0,-1 13 0,-7 15 0,-2 11 0,-2 7 0,-2 5 0,2 3-39,5 3-17,2-5-1,4-5-1</inkml:trace>
  <inkml:trace contextRef="#ctx0" brushRef="#br0" timeOffset="1766">901 516 82,'-1'11'51,"-5"-1"1,-2 3 0,-3 4-37,-4 5-12,-2 7-13,3 5-34,3 3-8,1-5 0,6-2 1</inkml:trace>
  <inkml:trace contextRef="#ctx0" brushRef="#br0" timeOffset="1954">1070 162 73,'10'-30'54,"-4"11"1,-2 9-4,2 1-45,-15 9-47,1 1-5,3 7-4,3 2-4</inkml:trace>
  <inkml:trace contextRef="#ctx0" brushRef="#br0" timeOffset="2266">1515 499 88,'-5'12'48,"1"5"3,0 1-2,-1 4-40,3 6-6,1 2 1,2-3-1,0-3-3,4-4 0,1-10 0,4-8 0,3-13 0,2-10 0,3-8 0,5-4 0,1 0 0,1-1 0,-1 8 0,1 9 0,-4 14 0,-2 9 0,-2 12 0,-4 4 0,0 8-7,2 6-35,-1 1-13,5-1 2,4-5-1</inkml:trace>
  <inkml:trace contextRef="#ctx0" brushRef="#br0" timeOffset="2579">2187 619 57,'6'-14'52,"-9"0"-2,2 0 0,-14 13-24,-5-1-16,-3 2-4,-1-1-2,-1 4-4,1 7 0,1 2 0,2 5 0,3 7 0,5 3 0,5 3 0,6 1-3,4-2-1,6-7 4,3-2-2,5-10-2,3-10 2,3-7-1,0-9 2,1-6 0,-2-1 2,-1 2-2,-1-1 0,-2 5 2,-2 6 0,-1 8-1,-1 5 1,-2 7 1,0 6 1,-1 5 1,-2 8 2,-5 9-3,-4 6-3,-6 5 0,-9 10 0,-10 6 0,-7 4 0,-10 2 0,-5-1 0,-4-7 0,-1-6 0,5-10 0,3-18-7,6-21-47,13-17 0,10-21-1,14-21-1</inkml:trace>
  <inkml:trace contextRef="#ctx0" brushRef="#br0" timeOffset="3079">2382 99 75,'22'-2'54,"-8"17"2,-4 18-2,-5 17-38,-8 9-16,1 10 0,-2 4 0,-2 1-26,3-2-27,6-9-2,2-10 3</inkml:trace>
  <inkml:trace contextRef="#ctx0" brushRef="#br0" timeOffset="3266">2623 655 58,'12'23'50,"-1"-4"0,4-2 0,2-7-30,4-12-9,5-7 0,3-10-6,2-6-5,-1-6 0,-3-7 0,-7-2 0,-9 3-2,-10 9 2,-11 12 2,-11 12-2,-9 12 0,-6 18 0,1 19 0,2 11 0,11 10 0,12 1 0,16-5 0,18-7-13,17-8-41,11-21 0,9-16-1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13.3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1 105,'9'2'48,"1"0"-4,-10-2-16,0 0-74,0 0-3,10-3-4,2 1 5</inkml:trace>
  <inkml:trace contextRef="#ctx0" brushRef="#br0" timeOffset="125">65 325 95,'-7'42'41,"-4"-9"-22,2-16-24,6-7-42,-1 0 0,5-20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14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420 547 68,'4'-17'51,"-7"-2"-2,-5-5-6,-4 6-27,-8 2-4,-4 3-4,-5 6-4,-2 7-3,-4 7-2,-3 12 2,-1 14-2,0 7-1,1 12 1,4 10 3,6 5-2,7 2-1,9-6 2,9-7-1,12-16 0,10-14-1,9-18 0,8-20-2,8-15 0,3-11 3,2-7-3,-2-6 0,-3 4 3,-5 4 0,-6 6 0,-6 7 0,-7 6 1,-4 6-2,-5 6 3,-2 10 1,-1 10-1,1 10 0,-1 11 2,0 10 2,-1 13-6,1 13 0,-2 10 0,-3 6 0,-4 3 0,-4 3 0,-8-3 0,-5-1 0,-7-10 0,-9-10 0,-6-14 0,-6-12 0,-2-18 0,-6-22-10,1-20-45,5-16-2,4-16 1,6-14 0</inkml:trace>
  <inkml:trace contextRef="#ctx0" brushRef="#br0" timeOffset="610">122 254 9,'-24'-11'43,"2"4"7,1-2 0,2 1-19,5 3-5,2 1-5,2 1-6,20 6-5,9 3-10,9 1 0,12-1 0,8-3 0,11-1 0,7-4 0,3-4 0,2-5-3,-5-6-25,-3-2-17,-9-2-9,-12-2 1,-12 2 1</inkml:trace>
  <inkml:trace contextRef="#ctx0" brushRef="#br0" timeOffset="813">573 30 53,'-32'-7'44,"7"3"-5,5-3-9,9 0-3,1 2-8,25 12-7,9 6 0,4 2-4,7 2 0,0 3-5,5 6-3,-6 1 0,-2 0 0,-8-2 0,-8-1 0,-8-1 0,-9-2 0,-6-2-25,-7-1-31,-4-4 1,-1-4-2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15.8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24 74,'0'0'48,"16"3"0,7-2 3,9-2-45,10 0-2,10-1 0,9 2-10,6-1-19,0-5-23,2 2 1,-8-4-4,-5 3 2</inkml:trace>
  <inkml:trace contextRef="#ctx0" brushRef="#br0" timeOffset="219">98 269 60,'-7'28'48,"12"-9"1,14-2 0,11-7-30,14-8-26,14-5-37,9-9-2,12-5-1,3-11-1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16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504 576 39,'9'-34'48,"-4"-2"-2,-12-2 3,-9 2-31,-7 5-6,-10 6-2,-8 10-5,-4 12-2,-5 15 0,-1 16-3,2 17 0,3 9 2,8 7-1,9 4-3,11 1 3,13-8-2,10-10 1,13-15 1,11-20-3,10-14 1,7-14-1,6-10-2,3-16-1,-2-9 2,-3-6 0,-5 1-2,-9-2 2,-9 1 2,-9 4 3,-8 4 1,-7 10 1,-6 11-1,-3 8 0,1 2 1,-2 41 2,3 12-2,4 17 0,3 13-1,4 15 0,3 11 1,3 13 2,0 5-6,-2 1 0,-3-2 0,-4-3 0,-9-6 0,-6-8 0,-10-13 0,-9-15 0,-9-20 0,-7-15 0,-2-19 0,-3-17 0,3-19-49,8-11-7,10-10 0,13-7 1</inkml:trace>
  <inkml:trace contextRef="#ctx0" brushRef="#br0" timeOffset="578">941 686 58,'11'7'50,"0"-1"0,-12 5 4,-3 5-25,0 7-21,2 11-2,-2 4-6,1 4 0,1 2-14,1 1-35,0-8-3,4-8 0,-2-12 0</inkml:trace>
  <inkml:trace contextRef="#ctx0" brushRef="#br0" timeOffset="781">1135 710 87,'13'12'52,"-5"12"3,-3 9-2,-7 10-45,1 7-8,1 4-20,2 0-30,-2-9-4,3-8 0</inkml:trace>
  <inkml:trace contextRef="#ctx0" brushRef="#br0" timeOffset="1141">106 123 39,'-36'3'40,"5"-3"3,12 3 2,9 2-21,0 0-11,38-2-2,11 1-4,13 2-1,12-3-3,6-1-14,5-3-33,7 1-2,-7-5 1,-3 0-4</inkml:trace>
  <inkml:trace contextRef="#ctx0" brushRef="#br0" timeOffset="1516">632 12 65,'-12'-7'48,"0"2"-1,12 5-15,6 10-10,7-2-8,2 0-3,5 2-2,1 3-2,2 3-7,-3-2 0,-4 2 0,-7 0 0,-8 4 0,-11 3 0,-7-1 0,-10 1 0,-4-1 0,0 3 0,2-2-37,5-8-18,13-7 0,1 0-1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18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88 0 77,'11'18'50,"0"5"0,2 11-2,-1 10-39,2 3-10,-3 4-17,-4-1-27,2-2-4,-5-9 1,1-10-1</inkml:trace>
  <inkml:trace contextRef="#ctx0" brushRef="#br0" timeOffset="157">9 173 94,'-14'-6'51,"30"15"-1,12 2 2,13-5-48,14-3-23,16-1-28,8-9-2,6-6 0,3-11-2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19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432 747 24,'10'-16'45,"0"-7"1,-7-10-2,-5-4-23,-2-1-4,-7 0-5,-5 5-4,-7 5-7,-6 6-1,-7 13 0,-4 12 0,-4 17-1,-1 16 0,2 17 0,4 13 1,6 9 0,6 5 0,12-1 1,9-6-1,13-12 1,9-16-1,9-19 1,8-20 0,5-19 1,3-18-2,3-15 2,-3-8-1,-3-8-1,-7-3 1,-5-1 0,-7 7-1,-6 15-1,-4 16 1,-4 19-1,-2 18 1,0 18 3,3 18-2,-1 16 1,2 15 4,-1 7 1,-2 3-1,-3 1 0,-4 0-6,-9-4 0,-6-4 0,-8-5 0,-7-9 0,-7-9 0,-6-15 0,-2-14 0,1-17-9,7-18-43,9-13-3,11-17 2,14-9-2</inkml:trace>
  <inkml:trace contextRef="#ctx0" brushRef="#br0" timeOffset="563">793 871 30,'8'6'45,"1"2"2,-9-8 2,-3 16-18,3 3-18,5 8 2,-2 3-4,3 6-2,-2 7-4,2 5-7,-2 0-22,2-2-25,-5-11-3,0-6 2,-2-11 0</inkml:trace>
  <inkml:trace contextRef="#ctx0" brushRef="#br0" timeOffset="1031">682 1292 45,'-9'3'46,"9"-3"3,-4 9 1,1-1-24,3-8-10,11 6-2,5-4-5,7 1-9,7-2 0,9-1 0,5-2 0,5 0 0,4 1 0,5-1-49,-5-4-4,-1 1-2,-9-5 0</inkml:trace>
  <inkml:trace contextRef="#ctx0" brushRef="#br0" timeOffset="2391">63 134 31,'-20'-3'44,"0"0"0,7 7-1,3 3-21,9 1-9,12 1-4,12-2-3,12 0-3,11 1-3,11-3-5,9-5-11,5 0-24,1-6-7,0-5 0,-8-5 1</inkml:trace>
  <inkml:trace contextRef="#ctx0" brushRef="#br0" timeOffset="2578">641 9 31,'-24'-7'42,"5"4"3,3 4-3,7 3-14,1 0-9,15 6-3,7 5-6,0 3-1,4 3 1,-2-1-7,-3 2-3,-5-1 0,-5 4 0,-7 1 0,-9 6-43,-7-4-8,-3 2 0,-6-3-3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23.8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305 684 30,'18'-19'45,"-6"-4"1,-9-9-1,-7-4-25,-6-1-5,-8 2-4,-5 4-5,-7 5-2,-7 9-4,-2 10-1,-2 14 1,2 13-2,4 10-1,6 10 1,8 6-1,11 4-4,10 1 3,11-5 0,6-7 1,10-9-2,4-10 2,5-13 1,0-9 0,0-10 1,-2-8 0,-3-7 1,-2-10-3,-5-8 5,-7-5-4,-3 0 0,-6 2 0,-5 5-3,-5 9 1,-3 12 2,1 1 1,-6 51-2,0 15 5,1 15 2,2 15 4,1 10 2,1 12 2,1 4 0,-1-1-1,-1-6 0,-2-6 0,-4-9-4,-3-12 0,-4-13-4,-5-16-3,-3-16-4,-4-16-10,1-13-26,2-13-13,2-12 3,6-3-3</inkml:trace>
  <inkml:trace contextRef="#ctx0" brushRef="#br0" timeOffset="547">598 706 36,'19'18'49,"-6"8"0,-7 9 2,-7 3-30,-2 5-3,-1 0-12,-2 0-17,2-7-32,3-3-6,-1-12 0,4-11 1</inkml:trace>
  <inkml:trace contextRef="#ctx0" brushRef="#br0" timeOffset="735">782 721 74,'8'27'52,"-3"6"1,0 8-2,0 5-41,-2 5-23,2 1-33,-2-10-4,1-8-1,-2-14-2</inkml:trace>
  <inkml:trace contextRef="#ctx0" brushRef="#br0" timeOffset="969">65 224 58,'-17'-4'47,"1"0"-1,16 4 3,20 8-36,11 5-5,11 1 0,11 1-2,10-2-2,9-4-5,4-5-10,1-3-25,-3-6-14,-2-6 1,-8-6-1</inkml:trace>
  <inkml:trace contextRef="#ctx0" brushRef="#br0" timeOffset="1188">596 0 70,'-2'19'47,"6"-1"-1,12 3 1,6 1-41,5-3-1,6-2 1,0-2 0,0 1 1,-4 0 1,-7 4-1,-12 0-7,-12 3 0,-14 4 0,-11 3 0,-8 2 0,-6-1-28,0-5-25,8-4-1,10-11-2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28:59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16 469 49,'-5'-10'51,"2"-1"2,-2-3 0,2 2-23,4 3-14,2-1-13,6-2-3,6-5 0,7 6 0,8 1 0,8 1 0,6 2 0,2-2 0,2 4 0,1 9 0,-4 7 0,-2 3 0,-6 3 0,-6 8 0,-8 8 0,-5 4 0,-5 7 0,-7 2 0,-2 1 0,-3 1 0,-1 1 0,0-8 0,3-7 0,4-4 0,3-8 0,1-5 0,3-7 0,2-11 0,1-6 0,0-3 0,-2-4 0,-1-8 0,-5-12 0,-4-5 0,-3-9 0,-3-5 0,-3 0 0,-3-2 0,-2 0 0,1 12 0,2 12 0,2 12 0,7 7 0,8 10 0,10 3 0,11 2 0,13 0 0,11-10 0,14-5 0,8-3-40,0-4-19,0-5 0</inkml:trace>
  <inkml:trace contextRef="#ctx0" brushRef="#br0" timeOffset="625">1295 744 50,'3'-16'48,"-8"-3"2,-7 6-1,-4-3-29,-9 1-8,-2 8-2,-3 1-1,-1 8-6,1 10 1,2 6-6,4 3 4,4 9-2,8 2 0,6-1 0,10-1 0,6-5 0,8-9 0,4-7 0,5-11 0,4-13 0,1-3 0,1-5 0,-3 1 0,-3 0 0,-6 4 0,-2 8 0,-7 6 0,-3 10 0,-2 8 0,-2 4 0,0 4 0,0 3 0,3 0-18,2-3-36,1-8 0,4-2-1</inkml:trace>
  <inkml:trace contextRef="#ctx0" brushRef="#br0" timeOffset="1000">1478 709 56,'1'16'53,"1"2"2,4 6-1,0 4-28,1-1-15,5-2-11,2-8 0,6-3 0,0-10 0,2-10 0,-1-8 0,2-9 0,-2-10 0,-2-1 0,-1 0 0,-5 0-38,-3 7-22,-4 5 0</inkml:trace>
  <inkml:trace contextRef="#ctx0" brushRef="#br0" timeOffset="1281">2011 713 61,'-1'-10'49,"-6"-1"-3,0 1 4,-3 5-30,-5 5-10,-1 4-3,1 9-4,-2 4-1,0 4-2,1 4 2,1 3-1,4 1-1,3-5 0,4-5 0,3-10-1,4-1-1,6-7-4,2-7 0,4-6 2,1-6-1,2-1 0,0 0 3,-1 2 3,-2 0 2,-5-2 3,-1 9 1,0 0-3,-9 10 4,1 12-2,0 4-6,-1 6 0,-2 10 0,-2 10 0,0 6 0,-2 6 0,-4 6 0,-5 2 0,-2 3 0,-4-5 0,-3-7 0,-3-11 0,-2-12 0,0-13 0,-1-16-37,0-18-24,2-13 5,3-15-2</inkml:trace>
  <inkml:trace contextRef="#ctx0" brushRef="#br0" timeOffset="1766">2362 438 93,'33'-1'54,"-1"4"3,-3 3-6,2 2-51,-3-7 0,1-3 0,3-2-16,0 0-37,-5-2-1,-7-3-2</inkml:trace>
  <inkml:trace contextRef="#ctx0" brushRef="#br0" timeOffset="1953">2448 604 132,'0'29'60,"5"-7"-3,9-5-51,6-5-6,11-6-13,10-2-41,7-13-1,5-4-2</inkml:trace>
  <inkml:trace contextRef="#ctx0" brushRef="#br0" timeOffset="2266">3356 306 110,'17'-34'52,"4"4"1,2 8-13,-1 5-40,5 3 0,1 9 0,2 9 0,-1 14 0,-1 12 0,-3 13 0,0 9 0,-5 8 0,-1 7 0,-1 2 0,0-6 0,-2-10 0,2-8 0,0-15 0,2-14 0,4-17 0,1-19 0,1-16 0,-2-12 0,1-16 0,-4-12 0,-4-7 0,-5-4 0,-4 5 0,-5 8 0,-3 11 0,-1 15 0,0 21 0,1 2 0,7 45 0,5 8 0,9 0 0,8 2 0,13-3 0,10-5 0,13-10 0,9-10-28,5-10-32,5-6 0</inkml:trace>
  <inkml:trace contextRef="#ctx0" brushRef="#br0" timeOffset="3781">4467 559 61,'0'0'50,"0"0"0,0 0 4,-6 12-27,4 4-14,-1 3-13,2 4 0,2 4 0,1 1 0,3 0-38,6-2-14,-1-10-1,3-5 1</inkml:trace>
  <inkml:trace contextRef="#ctx0" brushRef="#br0" timeOffset="3953">4620 490 62,'-5'-21'48,"2"5"-1,-5 2-4,3 3-51,0 0-29,5 11-6,0 0-7</inkml:trace>
  <inkml:trace contextRef="#ctx0" brushRef="#br0" timeOffset="4250">5426 261 72,'7'-4'51,"2"0"1,-6 29-2,-6 6-24,-1 3-22,1 6-4,-1 6-24,2 1-25,-3-3-3,2-7-1,-2-11 1</inkml:trace>
  <inkml:trace contextRef="#ctx0" brushRef="#br0" timeOffset="4422">5243 471 98,'-4'-9'50,"1"2"4,23 13-1,2 4-53,8 1-10,9-7-29,11-1-12,1-8 0,4-7-2</inkml:trace>
  <inkml:trace contextRef="#ctx0" brushRef="#br0" timeOffset="4641">5863 229 77,'0'0'50,"0"0"0,10-3 0,7-8-28,7 3-16,5 2-6,5 2 0,2 5 0,-2 0 0,-4 7 0,-5 14 0,-9 13 0,-9 10 0,-9 10 0,-7 9 0,-4 4 0,-3 5 0,2-1 0,1-12 0,7-14 0,6-10 0,8-15 0,6-18 0,8-15 0,6-15 0,6-17 0,3-9 0,-1-10 0,1-12 0,-1-6 0,-3 2 0,-4 5 0,-5 8 0,-7 9 0,-4 12 0,-4 13 0,0 20 0,0 15 0,2 6 0,5 5 0,8 4 0,9 3 0,7-3 0,8-3 0,3-7 0,3-3-39,1-6-21,-2-3 0</inkml:trace>
  <inkml:trace contextRef="#ctx0" brushRef="#br0" timeOffset="5203">6790 587 66,'6'-19'52,"-4"3"1,-8-1 0,-9 1-27,1 10-21,-5 7-5,1 13 0,-1 6 0,1 8 0,2 5 0,4 10 0,2 8 0,2 1 0,4-2 0,0-5-34,1-7-23,1-7 4,-3-11-3</inkml:trace>
  <inkml:trace contextRef="#ctx0" brushRef="#br0" timeOffset="5422">6450 770 108,'-13'-1'56,"20"14"1,7-2-23,11-7-34,9-6-28,11-3-20,5-7-4,5-3 0</inkml:trace>
  <inkml:trace contextRef="#ctx0" brushRef="#br0" timeOffset="6438">6610 690 12,'1'-7'35,"-1"7"3,0 0-11,0 0-5,0 0-1,0 0 0,4 7-6,1 2 0,-5-9-3,9 6-1,1 1-4,-10-7-2,9 5-2,0-2-2,0-1 1,0-4 1,-1 2-1,3 0-1,-3 0 1,5 3-2,-1-1 0,0 0 0,1 1 0,0 1 0,0 1 0,3-2 0,-2 0 0,1-5 0,-2 1 0,1 2 0,-2 1 0,-1-1 0,-2-1 0,0 1 0,-9-1 0,0 0 0,0 0 0,0 0 0,0 0 0,-13 2 0,-1 1 0,0-2 0,-3 1 0,-1 0 0,0 0 0,0 2 0,1 1 0,-2-5 0,1-1 0,1 3 0,3-3 0,0 0 0,1-1 0,0 0 0,2-1 0,2 5 0,0 0 0,1-2 0,-1 1 0,1 2 0,8-3 0,-13 7 0,5-2 0,-1 2 0,9-7 0,0 0 0,0 0 0,-9 0 0,1 0 0,8 0 0,0 0 0,0 0 0,0 0 0,-9 0 0,1 1 0,8-1 0,0 0 0,-10 0 0,1 1 0,9-1 0,0 0 0,0 0 0,0 0 0,0 0 0,6-9 0,0 2 0,3 8 0,0-7 0,2-2-20,4-2-34,-1-1-4,2-2 2</inkml:trace>
  <inkml:trace contextRef="#ctx0" brushRef="#br0" timeOffset="7516">2951 1191 56,'22'0'49,"6"5"3,7 11 0,4 2-30,5 4-3,9 5-14,10-1-5,14 2 0,13 0 0,16-3 0,16-7 0,18 1 0,18-5 0,17-4 0,17-5 0,14-4 0,13-9 0,12-5 0,8-6 0,2-8 0,-1-5 0,-7-4 0,-10 0 0,-17 0 0,-21 6 0,-28 6-19,-31 7-41,-31 7-1,-34 6 1</inkml:trace>
  <inkml:trace contextRef="#ctx0" brushRef="#br0" timeOffset="8031">4552 1781 94,'10'-2'50,"6"-6"2,13-2 2,14 0-49,6-4-5,9 7 0,3 2 0,1 5 0,-6 4 0,-8 6 0,-14 11 0,-14 8 0,-15 6 0,-14 1 0,-16 4 0,-10 5 0,-11 1 0,-6-1 0,-3-1 0,-1-4 0,4-4 0,9 0 0,9-5 0,13-6 0,15-6 0,12 0 0,19-5 0,13-4 0,15 0 0,13-8 0,15-5-15,13-6-41,14-7-3,10-4 3</inkml:trace>
  <inkml:trace contextRef="#ctx0" brushRef="#br0" timeOffset="8625">7402 712 81,'10'12'52,"4"-2"0,7-2-2,3-1-32,8-3-21,5-4-20,1-3-26,2 0 1,-6-3-3,-2-1 4</inkml:trace>
  <inkml:trace contextRef="#ctx0" brushRef="#br0" timeOffset="8813">7467 952 105,'16'20'52,"10"-7"-3,16-2-20,12-7-72,6-9-4,7-3-2,0-5-1</inkml:trace>
  <inkml:trace contextRef="#ctx0" brushRef="#br0" timeOffset="9828">8729 211 39,'-14'-10'44,"-10"13"2,-1 15 0,-4 16-29,-1 11-3,2 15-2,2 8 2,9 9-4,8 4-4,13-3 1,10-10-7,16-12 0,12-16 0,12-15 0,10-17 0,7-19 0,3-17 0,2-15 0,-7-15 0,-9-11 0,-14-8 0,-15-8 0,-17-3 0,-21 8 0,-19 10 0,-19 13 0,-17 18 0,-12 18 0,-7 19-32,2 20-26,5 8 4,16 8 0</inkml:trace>
  <inkml:trace contextRef="#ctx0" brushRef="#br0" timeOffset="10719">9561 424 102,'0'0'51,"5"12"2,4-7-4,3-2-49,8 4 0,9 2 0,8 1 0,7-2 0,8 0-37,0-7-15,4-3 0,0-7-5</inkml:trace>
  <inkml:trace contextRef="#ctx0" brushRef="#br0" timeOffset="11110">10582 321 51,'26'-14'48,"-26"14"-2,4-24 0,-4-1-22,-1 0-11,-6 3-2,1 0-2,6 22-4,-31-18-3,0 5-2,0 10 0,-2 8 0,-3 9 0,-1 9 0,1 4 0,3 7 0,4 5 0,5 4 0,7-2 0,8-3 0,8-4 0,8-10 0,2 1 0,20-22 0,4-11 0,2-6 0,4-5 0,-1-3 0,0-4 0,-3-2 0,-4 2 0,-5 3 0,1 2 0,-27 21 0,0 0 0,0 0 0,-3 37 0,-9 8 0,-7 6 0,-5 4 0,-2 7 0,0-2 0,2-4 0,7-3 0,6-8-28,6-14-27,8-10-3,0 0 2</inkml:trace>
  <inkml:trace contextRef="#ctx0" brushRef="#br0" timeOffset="11656">11106 413 52,'7'-36'45,"-1"6"-1,-8-1 3,-7 1-33,-2 2-4,-4-1 0,0 4-4,-3 3-1,0 0-2,-6 18-1,1 4-3,1 8 3,-2 13 0,2 11-3,2 8 1,3 5 1,7 4 1,6 4 0,5 2 4,5-2-2,8-5-4,1-5 0,2-3 0,-2-2 0,-3-3 0,-5-5 0,-6-4 0,1 1 0,-2-27 0,0 0 0,-28 15 0,5-12 0,0 1 0,9-25 0,2-5 0,5-3 0,6-5 0,7-4 0,8 3 0,5 1 0,6-2 0,7 5-7,5 1-39,-2 0-5,1 2-1,-5 0 1</inkml:trace>
  <inkml:trace contextRef="#ctx0" brushRef="#br0" timeOffset="12313">8682 1120 109,'19'8'53,"25"-1"5,22 1-23,24-5-35,31 1 0,28-5 0,28-3 0,18-3 0,13 1 0,3 1 0,-5-6 0,-9 3 0,-20 3-39,-26 3-21,-29 3 2,-32 1 2</inkml:trace>
  <inkml:trace contextRef="#ctx0" brushRef="#br0" timeOffset="12610">9843 1586 71,'16'-8'53,"3"-3"-1,8 0 1,7 3-31,4-1-18,7 4-4,1-1 0,1 8 0,-5 6 0,-6 4 0,-12 3 0,2 0 0,-32 10 0,-9 4 0,-11 3 0,-10 2 0,-7-2 0,-6 5 0,-4 3 0,1 0 0,4-7 0,9-3 0,10-2 0,15-5 0,18-4 0,15-5 0,16-6 0,14-4 0,13 0 0,5-4-21,1-7-37,-1 2 1,-7-2-2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25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 69,'14'10'49,"8"-1"-1,2-4-5,6-10-73,5 3-15,-3-7 2,1-1-5</inkml:trace>
  <inkml:trace contextRef="#ctx0" brushRef="#br0" timeOffset="172">97 160 57,'32'20'44,"15"-4"-32,8-5-10,3-7-36,5 0-5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26.6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336 241 66,'8'-11'49,"-7"2"0,1 0 2,-23 6-36,-2 7-4,-6 3-5,-6 2-5,-4 7 1,-2 9-1,1 7 1,2 8 0,4 6-2,7 4 0,12 4 0,10 4 0,12-3 0,12-5 0,12-10 0,12-11-7,10-13-11,9-18-7,7-13-5,4-14-6,3-10 0,-2-10 2,-6-1 10,-9 1 10,-11 5 13,-13 11 13,-16 15 8,1 2 9,-35 40 1,-5 13 2,-1 15-7,2 10-5,3 4-3,12 3-4,8-7-2,13-7-2,11-16-2,13-14-7,7-22 0,8-19 0,0-16 0,1-11 0,-7-10 0,-9-10 0,-13-1 0,-15 3 0,-19 9 0,-17 9 0,-17 14 0,-14 11-17,-10 13-39,-2 17-2,-1 6 0</inkml:trace>
  <inkml:trace contextRef="#ctx0" brushRef="#br0" timeOffset="656">1151 482 36,'26'22'47,"-7"5"2,-6 11-14,-8 11-5,-9 5-7,-5 4-5,-7-3-5,1-1-9,-2-10-4,4-12 0,4-18 0,1 0 0,20-47 0,8-11 0,9-10 0,7-8 0,6-7 0,6 2 0,4 3 0,-2 5 0,-4 13 0,-6 15 0,-8 18 0,-8 19 0,-11 19 0,-10 14 0,-8 16 0,-5 14 0,-4 3 0,0-3 0,1-8 0,4-14 0,5-17 0,8-17 0,7-19 0,7-22 0,7-16 0,8-9 0,2-6 0,3-2 0,0 6 0,-2 9 0,-5 15 0,-4 17 0,-8 19 0,-8 17 0,-4 17 0,-5 14 0,1 11 0,1 0 0,6 0-24,8-5-30,7-16-3,12-14 1,8-20 1</inkml:trace>
  <inkml:trace contextRef="#ctx0" brushRef="#br0" timeOffset="1250">2211 575 57,'40'39'48,"-3"11"1,-10 10-8,-9 7-21,-7 7-4,-9 1-2,-5-2-8,-7-3-2,-3-6-4,-1-10 0,-2-16 0,1-17 0,0-22 0,3-25 0,4-20 0,5-17 0,5-20 0,7-11 0,8-7 0,12 1 0,9 4 0,8 14 0,6 14 0,1 16 0,1 20 0,-6 16 0,-8 16 0,-13 12 0,-15 15 0,-15 9 0,-16 9 0,-15 5 0,-8 2 0,-7 0 0,-3-4 0,6-2 0,5-12-52,9-16-6,13-15 4</inkml:trace>
  <inkml:trace contextRef="#ctx0" brushRef="#br0" timeOffset="1750">2849 601 39,'32'15'48,"1"11"-2,-3 2 5,-2 3-29,3 1-3,-1-8-2,3-6-4,-2-13-13,3-8 0,-3-14 0,0-6 0,-4-8 0,-6-8 0,-10 0 0,-10 0 0,-12 3 0,-10 7 0,-9 9 0,-8 5 0,-2 13 0,-2 11-41,3 3-16,9 4 0,7 0-1</inkml:trace>
  <inkml:trace contextRef="#ctx0" brushRef="#br0" timeOffset="2109">3327 524 14,'-6'16'41,"10"3"2,1-2 1,5-2-18,3 5-9,-2-2 1,1 0-4,-2-2-2,-1-1-2,0 0-4,-1-22 1,4-11-4,6-11-3,6-10 0,7-8 0,4-5-4,3 1 1,2 6 0,-2 11-1,-5 14 2,-8 18 1,-8 18 2,-8 18 2,-7 11 2,-4 10-1,-4 6 0,0 4-4,0-3 0,5-4 0,4-10 0,7-11 0,7-12 0,8-11 0,7-13 0,6-13 0,6-13 0,2-8 0,2-7 0,-1-7 0,-4-1 0,-8-2 0,-7 2 0,-9 6 0,-10 8 0,-11 7 0,-10 13 0,-8 13 0,-6 15 0,-2 14 0,1 11 0,4 10 0,6 4 0,8 4 0,10-3 0,10-6 0,12-12 0,5-16 0,9-13-40,6-14-18,3-12 3,2-9-2</inkml:trace>
  <inkml:trace contextRef="#ctx0" brushRef="#br0" timeOffset="2750">4515 459 31,'14'11'49,"-4"13"1,-7 6 2,-5 4-22,-2 7-9,-8-1-3,2 0-14,-2-4-4,3-9 0,5-13 0,-1 1 0,15-37 0,7-8 0,5-8 0,6-8 0,6-3 0,3 3 0,0 6 0,1 9 0,-3 15 0,-5 16 0,-5 15 0,-6 16 0,-6 11 0,-4 6 0,-3 5 0,-6 1 0,0-5-55,3-13-3,0-14 1</inkml:trace>
  <inkml:trace contextRef="#ctx0" brushRef="#br0" timeOffset="3093">5217 0 118,'15'8'58,"-7"17"-4,-7 18-29,-5 9-25,-1 9 0,-4 4 0,-1 6 0,1 4 0,0-4-52,-1-7-3,1-10 1,-2-11-4</inkml:trace>
  <inkml:trace contextRef="#ctx0" brushRef="#br0" timeOffset="3250">5051 454 106,'-5'-25'55,"6"8"4,11 12-24,8 6-35,12-1 0,13-2 0,15-3-5,13-6-49,5-12-3,8-3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30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61 715 58,'-12'12'45,"-4"6"0,3 10-1,2 6-36,3 4-5,7 3 0,7-2 3,11-3 1,9-7 1,8-11-1,8-11 3,4-14-3,0-12-3,0-9-4,-7-7 0,-7-4 0,-17-2 0,-12 2 0,-16 4 0,-10 5 0,-6 9-5,-5 6-49,1 6-3,5 6-1,9 2 4</inkml:trace>
  <inkml:trace contextRef="#ctx0" brushRef="#br0" timeOffset="344">1031 148 103,'-9'-36'53,"-8"2"1,-9 2-9,-4 6-45,0 11 0,-1 10 0,2 16 0,1 15 0,2 19 0,1 18 0,1 19 0,-1 14 0,2 8 0,3 7 0,1 0-28,3-8-26,6-10-1,0-20-1,7-20 3</inkml:trace>
  <inkml:trace contextRef="#ctx0" brushRef="#br0" timeOffset="547">541 716 103,'-17'-44'54,"3"14"4,10 15-18,0 1-40,30 28 0,12-3 0,17-2-26,16 1-29,12-12-1,8-7-2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31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451 669 23,'25'-33'44,"-2"-1"4,-12-5 0,-8-1-18,-10 4-14,-13 4-2,-10 6-4,-12 13-5,-7 17 0,-7 13-3,-2 13-2,0 11 0,3 12 2,8 7-2,10 2-1,11-2 1,11-7-1,13-11 0,13-9-1,13-16 0,8-18 0,9-14-1,5-12 1,3-10-1,-1-4 3,-6-3-1,-5 0 1,-7 6 1,-5 12 1,-8 9-1,-6 13 2,-4 12 1,-3 12 0,-1 11 0,1 10 1,-3 10-3,-2 9-2,-3 7 0,-1 9 0,-5 4 0,-6 5 0,-6-1 0,-5-4 0,-3-10 0,-5-11 0,0-18-29,0-20-27,-1-24 2,4-23-1</inkml:trace>
  <inkml:trace contextRef="#ctx0" brushRef="#br0" timeOffset="532">13 164 95,'-7'-9'52,"1"0"1,6 9 2,0 0-55,13 4 0,11-1 0,10-2 0,13-3 0,11-1 0,8-4 0,9 1 0,-3-7-30,-1-1-13,-7 2-6,-11 0-5,-12 5 3</inkml:trace>
  <inkml:trace contextRef="#ctx0" brushRef="#br0" timeOffset="704">567 36 68,'-30'-10'46,"4"3"-9,5 0-3,6 1-11,1 0-6,14 6-4,14 9-3,3 6-3,5 6-7,2 2 0,1 7 0,0 1 0,1 1 0,-5 2 0,-5-2 0,-5-5 0,-14-4 0,-8-3-32,-8-4-26,-6-3 2,-6-1-2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32.7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22 594 61,'9'11'49,"2"15"-2,-3 11 2,-2 12-33,0 11-10,0 10 2,0 12 0,-6 6-1,-3 6-3,-4-6-4,-3-4 0,-3-8 0,2-12 0,0-16 0,1-19 0,1 0 0,9-66 0,2-20 0,3-23 0,1-16 0,3-14 0,2-7 0,5 1 0,2 8 0,5 11 0,6 17 0,5 17 0,4 17 0,1 22 0,0 12 0,-2 10 0,-5 10 0,-6 13 0,-9 6 0,-11 7 0,-10 1 0,-12 2 0,-9 2 0,-9 0 0,-5-3 0,-6-12 0,1-3-44,5-9-14,7-9 3,13-8-2</inkml:trace>
  <inkml:trace contextRef="#ctx0" brushRef="#br0" timeOffset="485">792 688 9,'5'-23'42,"0"-3"4,-4-4 2,-2-1-22,-3 4-4,-3 4-6,-5 5-5,-4 7-4,-7 14-1,-5 14-3,-3 13 0,-6 14 0,-2 12 0,-1 10 0,3 5 2,4 4-3,7-8-2,8-12 0,11-11 0,12-20 0,12-21 0,10-19 0,10-17 0,6-16 0,4-9 0,-2-7 0,-1-7 0,-4 3 0,-5 9 0,-8 9 0,-6 15 0,-7 17 0,-4 18 0,-4 23 0,-3 22 0,-2 13 0,-1 9 0,3 4 0,0 0 0,6-4 0,2-17 0,6-17-52,5-14-3,1-13 0,1-16-2</inkml:trace>
  <inkml:trace contextRef="#ctx0" brushRef="#br0" timeOffset="891">1047 716 43,'-1'18'48,"0"7"3,0 5-2,2 6-16,-2-3-9,3 1-17,-2-7-7,4-7 0,0 1 0,0-31 0,3-9 0,3-7 0,5-10 0,7-2 0,9-4 0,8-3 0,9 3-5,9 8-56,7 4-1,4 7 1</inkml:trace>
  <inkml:trace contextRef="#ctx0" brushRef="#br0" timeOffset="1672">1771 560 72,'3'-11'48,"-3"11"-1,-13 0 2,-5 5-37,-4 1-4,-3 8-2,-3 6-4,0 9 2,0 5-2,2 3 0,3 1 1,8 0-3,5-2 0,7-8 0,10-12 0,10-12 0,6-10 0,7-13 0,5-10 0,2-8 0,-1-3 0,-1 2 0,-5 3 0,-6 8 0,-7 10 0,-5 11 0,0 0 0,-15 33 0,-2 6 0,1 8 0,1 4 0,-1 1 0,5-3-37,7-3-18,3-13 1,7-11-3</inkml:trace>
  <inkml:trace contextRef="#ctx0" brushRef="#br0" timeOffset="2141">2178 22 69,'15'27'53,"-3"19"1,-4 14-18,-5 13-7,-3 13-15,-6 9-14,-3 6 0,-1-1 0,0-5-40,0-15-14,4-13 2,3-21-3</inkml:trace>
  <inkml:trace contextRef="#ctx0" brushRef="#br0" timeOffset="2344">2415 104 124,'1'18'60,"-5"22"0,-7 17-49,-7 14-11,-1 11 0,2 5 0,0-1 0,6-2-32,9-8-27,8-11 0,8-8-1</inkml:trace>
  <inkml:trace contextRef="#ctx0" brushRef="#br0" timeOffset="2703">2599 717 77,'-12'23'49,"7"-4"3,8-3-2,8-3-37,8-9-5,11-7-2,6-9-6,6-7 0,2-8 0,-1-8 0,-5-3 0,-4 0 0,-9 2 0,-10 3 0,-10 8 0,-11 7 0,-10 12 0,-7 15 0,-7 12 0,-6 9 0,-1 9 0,0 8 0,4 5 0,7 2 0,9-2 0,10-7 0,11-9 0,13-12 0,13-11 0,8-17-7,8-16-47,8-13-2,5-15 1,2-11 1</inkml:trace>
  <inkml:trace contextRef="#ctx0" brushRef="#br0" timeOffset="3032">3252 35 79,'5'-25'53,"0"15"3,-2 19-1,0 24-43,-4 16-12,0 19 0,-3 13 0,-3 14 0,-1 7 0,-3 1 0,2-7-23,5-7-34,2-16-2,7-17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36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418 0 81,'11'0'49,"-6"15"2,0 18-2,-4 19-36,-3 14-10,-2 12-1,0 6-2,-2 3-5,0 1-4,-2-4-4,2-4-8,0-8-16,-1-14-11,4-8-1,-2-16 4</inkml:trace>
  <inkml:trace contextRef="#ctx0" brushRef="#br0" timeOffset="265">32 420 98,'-16'4'49,"0"-1"2,32-10-3,14-1-42,16 0-3,17 1-3,13-4-4,9 2-6,4-2-21,-1 1-19,-3 5 1,-12-2-2,-10 6 3</inkml:trace>
  <inkml:trace contextRef="#ctx0" brushRef="#br0" timeOffset="421">809 564 49,'-8'42'48,"8"3"3,3-3 3,7-9-23,9-4-12,7-12-16,10-8-3,6-12 0,8-5 0,2-10 0,2-8 0,-4-4 0,-5-2 0,-13-2 0,-15 3 0,-20 6 0,-18 6 0,-18 7 0,-14 11 0,-9 5 0,-2 4 0,7 8-3,10 4-54,15 1 0,20-1-1,19-4 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37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0 620 72,'7'25'54,"1"6"1,2 5 0,3 10-36,-3 5-19,4 9 0,-2 4 0,-2 4 0,-4-2 0,-4-2 0,-4-2 0,-5-5 0,-2-4 0,-2-11 0,0-8 0,1-10 0,1-10 0,1 1 0,2-34 0,5-13 0,3-14 0,6-14 0,6-12 0,5-14 0,7-7 0,8-1 0,6 2 0,5 7 0,0 15 0,2 13 0,-1 20 0,-4 20 0,-6 19 0,-7 10 0,-7 10 0,-5 10 0,-9 3 0,-7 2 0,-10-4 0,-8-4 0,-11-5 0,-11-2 0,-11-5 0,-8-9 0,-2-3 0,-1-6 0,6-10-52,14-4-9,18-13 2</inkml:trace>
  <inkml:trace contextRef="#ctx0" brushRef="#br0" timeOffset="578">876 0 68,'35'1'56,"-4"18"-1,-10 17 0,-11 18-34,-9 20-21,-12 15 0,-7 10 0,-4 4 0,-4-3 0,5-7-21,4-8-33,6-16-2,10-19 0</inkml:trace>
  <inkml:trace contextRef="#ctx0" brushRef="#br0" timeOffset="797">1344 704 71,'9'-18'53,"-6"2"0,-9-3-1,-8 1-26,-5 6-26,-6 3 0,-3 10 0,-3 9 0,-1 5 0,1 8 0,2 9 0,5 6 0,6 4 0,6 2 0,6-7 0,8-8 0,7-10 0,8-10 0,5-16 0,6-10 0,2-11 0,2-9 0,2-6 0,-1-2 0,1-1 0,-5 3 0,-2 9 0,-7 9 0,-5 10 0,-6 11 0,-5 16 0,-8 12 0,-4 15 0,-3 9 0,-2 6 0,3 0 0,1-2-19,4-8-35,10-12-1,5-15 1</inkml:trace>
  <inkml:trace contextRef="#ctx0" brushRef="#br0" timeOffset="1188">1674 596 83,'9'-10'52,"-18"30"0,-6 6-1,-7 8-34,1 9-17,-2 7 0,0-1 0,3-2 0,6-3 0,5-12 0,8-13 0,10-11 0,6-14 0,8-13 0,5-11 0,5-9 0,3-11 0,2-1 0,0 1 0,-3 3 0,-4 5 0,-5 11 0,-6 13 0,-8 12 0,-6 17 0,-7 15 0,-5 13 0,-3 12 0,2 7 0,1 5 0,7-1 0,7-2 0,9-7 0,7-9 0,9-12 0,6-13 0,4-12 0,4-13 0,1-12 0,-2-13 0,-4-11 0,-4-10 0,-7-8 0,-6-5 0,-10 1 0,-9 2 0,-8 12 0,-11 11 0,-6 13 0,-7 23 0,-5 20 0,-2 19 0,3 21 0,4 13 0,13 7 0,15 0 0,19-3 0,21-13 0,19-16 0,20-21 0,15-23-26,5-20-37,-4-19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39.5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420 578 6,'10'-30'45,"-8"-6"2,-4 3 0,-6 3-20,-7 4-7,-9 3-6,-7 6-4,-7 6-5,-7 7-4,-3 7 2,0 7-1,1 8-2,5 10 0,6 9 2,9 9-1,12 7-1,9 2 0,13-2-2,10-2 1,8-11 1,8-15 0,4-17-1,2-16 0,0-16 0,-1-11 0,-4-9 0,-5-5 1,-6 0 0,-7 1-1,-3 0 1,-4 4 0,-4 6 0,-2 2 0,-2 5-2,0 9 1,1 8 2,1 0 1,6 30 1,1 11 1,5 13 0,0 13 0,4 15 0,-1 9 1,1 9-1,-3 2-2,-4 4 2,-6-3-4,-8-3 0,-11-7 0,-7-10 0,-9-12 0,-8-10 0,-4-11 0,-5-15 0,0-13-54,6-11 0,8-13 1,12-6-2</inkml:trace>
  <inkml:trace contextRef="#ctx0" brushRef="#br0" timeOffset="735">891 713 82,'0'0'51,"-3"-11"1,2 3-10,1 0-26,0 8-4,6 11-12,-1 3 0,2 6 0,0 4 0,0 1 0,0 5 0,0 3 0,-3 2 0,0-1 0,-1-1-22,0-3-32,-3-3-1,-1-5-1</inkml:trace>
  <inkml:trace contextRef="#ctx0" brushRef="#br0" timeOffset="1047">822 1043 18,'-10'-1'47,"0"1"3,10 0 0,0 0-18,0 0-7,-11-12-5,1 1-7,10 11-13,0 0 0,0 0 0,0 0 0,0 0 0,0 0 0,10 7 0,4 0 0,5 1 0,6 5 0,5-1 0,6-2 0,5 0 0,3-7 0,2-6-18,-1-8-42,-1-11 0,-3-8-1</inkml:trace>
  <inkml:trace contextRef="#ctx0" brushRef="#br0" timeOffset="2078">78 155 28,'-22'-2'39,"8"5"1,0-4-14,2 1-11,12 0 0,18-4-7,6 0-4,8-2 1,7-2 0,9-2 1,6-1 0,4-1-3,2 0-6,-1 3-8,-4 1-8,-4 3-9,-6 3-2,-11 0-4,-7 4 4</inkml:trace>
  <inkml:trace contextRef="#ctx0" brushRef="#br0" timeOffset="2282">600 48 37,'-20'-10'26,"1"1"2,1 0-4,3 1-3,4 2-4,1 0-3,10 6-2,0 0-3,16 5-1,1 0-2,3 2 1,1 0 2,0 4 1,-2-1-2,-3 2 0,-7 3-3,-6 5 1,-7 0-6,-6 1-13,-4 1-36,1-1-4,-3-3 3,5 0-3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42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88,'18'7'50,"4"4"-2,-2-2-22,4-1-50,8-2-19,-2-8 0,4-2-4</inkml:trace>
  <inkml:trace contextRef="#ctx0" brushRef="#br0" timeOffset="156">17 163 61,'-6'25'49,"14"-3"-2,8-11-22,10-8-48,12-3-23,5-9-2,8-2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3T15:37:43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280 188 37,'-8'-15'46,"0"2"1,-7 0 2,-5 1-30,-2 5-5,-6-1-3,-1 7-2,-1 5-5,-1 6-1,2 8-2,3 8 1,7 8-1,8 10 1,7 7-2,10 3 0,9 0 2,9-2-3,12-8 0,11-12-3,11-14-3,8-18 0,7-16-5,4-15-1,2-10-3,-6-8 3,-5-4 0,-11 1 6,-13 3 3,-13 10 2,-13 12 5,-11 13 4,-1 1 3,-20 33 2,-3 13 0,0 7-3,3 9 2,4 2-1,5-2-1,9-4 0,5-9 0,8-8-2,6-16-7,6-12 0,0-12 0,2-5 0,-3-9 0,-5-5 0,-7-4 0,-9-3 0,-11 3 0,-11 1 0,-10 4 0,-7 1-11,-6 9-45,2 6 0,2 4 1,7 8 1</inkml:trace>
  <inkml:trace contextRef="#ctx0" brushRef="#br0" timeOffset="531">1145 223 96,'22'43'51,"-8"8"4,-10 5-17,-6-2-23,0 0-15,-4-8 0,0-6 0,2-12 0,3-11 0,1 0 0,10-36 0,5-9 0,6-10 0,3-5 0,4-2 0,2 1 0,0 1 0,-2 8 0,-3 9 0,-6 11 0,-6 12 0,-5 8 0,-4 6 0,-2 4 0,-2 4 0,0 2 0,0-3 0,1-5 0,1 0 0,7-18 0,2-2 0,5-4 0,3-4 0,1 1 0,2 3 0,0 6 0,0 6 0,-3 9 0,-3 7 0,-1 9 0,-4 4 0,-1 1-49,3-1-6,2-4-2,5-4 1</inkml:trace>
  <inkml:trace contextRef="#ctx0" brushRef="#br0" timeOffset="1281">2096 348 60,'3'21'52,"0"14"-1,-6 6 1,-3 9-28,-2 14-11,-5 8-10,-1 6-3,-4-1 0,-1-6 0,0-10 0,2-12 0,3-17 0,5-22 0,4-25 0,8-23 0,3-22 0,6-18 0,3-14 0,5-10 0,6-1 0,4 9 0,6 16 0,5 16 0,4 21 0,3 24 0,0 20 0,-2 17 0,-5 12 0,-6 9 0,-11 1 0,-9 0 0,-12-3 0,-9-8 0,-9-7 0,-9-4 0,-5-8 0,-5-10 0,-1-8-27,2-4-31,2-8 0,8-2 1</inkml:trace>
  <inkml:trace contextRef="#ctx0" brushRef="#br0" timeOffset="1703">2628 318 108,'-5'71'52,"-3"4"3,-1-1-15,4-11-40,9-7 0,9-15 0,10-19 0,5-19 0,6-15 0,3-20 0,0-11 0,-5-9 0,-6-9 0,-9-5 0,-12 6 0,-13 9 0,-13 9 0,-10 17 0,-13 14 0,-1 16-13,-1 13-45,1 8 0,8 7 0</inkml:trace>
  <inkml:trace contextRef="#ctx0" brushRef="#br0" timeOffset="2125">3083 389 75,'17'10'51,"-7"12"2,-10 10-14,-8 1-21,0 3-3,-3-4-11,1-3-4,2-10 0,5-7 0,-1 1 0,14-36 0,6-7 0,6-5 0,6-5 0,7 1 0,3 4 0,2 7 0,0 12 0,-2 13 0,-3 15 0,-5 10 0,-3 9 0,-5 5 0,-1 1-14,1 0-42,0-7-2,1-7 0</inkml:trace>
  <inkml:trace contextRef="#ctx0" brushRef="#br0" timeOffset="2875">3766 416 24,'-1'18'42,"9"2"4,3-2-1,8-2-20,7-3-14,6-6 0,7-7 0,3-12-2,3-9-3,-1-6 0,-3-7-3,-6-1-1,-10-1 0,-10 3 0,-12 4 0,-13 8-1,-10 10 1,-9 11-1,-7 13 3,-4 13-4,1 14 0,1 12 0,7 6 0,6 5 0,12-1 0,9-5 0,12-9 0,12-14 0,9-18 0,9-16 0,6-16-9,6-13-1,3-13-2,1-7-1,-2-6-1,-3-1 0,-5 3 2,-5 7 4,-6 10 5,-9 11 6,-8 16 5,1-1 3,-23 29 4,-4 9 0,-2 10 0,-4 4 0,3 6-4,-2-2-9,5-5-2,4-7 0,4-8 0,8-13 0,5-14 0,5-14 0,4-11 0,4-8 0,2-4 0,0 0 0,-2 4 0,-4 7 0,-4 10 0,-6 13 0,1 1 0,-11 24 0,-2 6 0,0 4 0,-2 2 0,3 2 0,1-5-20,1-10-33,7-7-1,5-13 0,4-13 1</inkml:trace>
  <inkml:trace contextRef="#ctx0" brushRef="#br0" timeOffset="3500">4933 17 60,'21'-16'53,"-6"17"0,-7 17 0,-7 16-28,-3 14-14,-6 11-11,-2 12 0,-3 8 0,-4 3 0,3-3-40,2-3-14,0-10 1,2-10-2</inkml:trace>
  <inkml:trace contextRef="#ctx0" brushRef="#br0" timeOffset="3688">4746 488 118,'-2'-21'58,"12"6"0,10 1-37,9 4-21,12 2 0,13 0 0,11 0-28,7-6-26,8-1-4,3-6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75" y="696913"/>
            <a:ext cx="6192838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3250"/>
            <a:ext cx="54864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F4A17E15-C541-448A-BF3E-5D934ACCE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7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3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4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3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9B6AEF-5CC8-4332-83FE-25E7569DD4DC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05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the same.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129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the same.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216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the same.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919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B41F6A-4C18-4104-8E41-ACB3B4E5AA47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6900" y="928688"/>
            <a:ext cx="5662613" cy="3186112"/>
          </a:xfrm>
          <a:solidFill>
            <a:srgbClr val="FFFFFF"/>
          </a:solidFill>
          <a:ln/>
        </p:spPr>
      </p:sp>
      <p:sp>
        <p:nvSpPr>
          <p:cNvPr id="3379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163" y="4422775"/>
            <a:ext cx="4770437" cy="353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79538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DA938-94C1-4B46-9872-B383ECBB5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8FC9-8A04-4043-9C28-08DBF0993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3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6D471-D330-4FB4-A15A-7E0AEAD7C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8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11F03-FF43-483C-A7CE-882992B9B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8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A775C-6EE7-4A32-AFC6-8C17464F9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FCE3D-BE51-4406-AF7B-C04452D73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53770-6405-4028-9D0D-ED11C7383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6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37629-FF63-4273-AA17-56E46E530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D9FCF-FB13-41CB-874C-186187183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473A8-26F0-4AFA-B14A-FCEC0D20A4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C6E2D-E80C-4EC1-BBA4-1891ED08A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7FF28-7DE3-46EB-97B3-2CD769820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3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422F74-0005-4B70-8B2B-3247D7877D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2.bin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customXml" Target="../ink/ink1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.emf"/><Relationship Id="rId21" Type="http://schemas.openxmlformats.org/officeDocument/2006/relationships/image" Target="../media/image22.emf"/><Relationship Id="rId42" Type="http://schemas.openxmlformats.org/officeDocument/2006/relationships/customXml" Target="../ink/ink23.xml"/><Relationship Id="rId63" Type="http://schemas.openxmlformats.org/officeDocument/2006/relationships/image" Target="../media/image43.emf"/><Relationship Id="rId84" Type="http://schemas.openxmlformats.org/officeDocument/2006/relationships/customXml" Target="../ink/ink44.xml"/><Relationship Id="rId16" Type="http://schemas.openxmlformats.org/officeDocument/2006/relationships/customXml" Target="../ink/ink10.xml"/><Relationship Id="rId107" Type="http://schemas.openxmlformats.org/officeDocument/2006/relationships/image" Target="../media/image65.emf"/><Relationship Id="rId11" Type="http://schemas.openxmlformats.org/officeDocument/2006/relationships/image" Target="../media/image17.emf"/><Relationship Id="rId32" Type="http://schemas.openxmlformats.org/officeDocument/2006/relationships/customXml" Target="../ink/ink18.xml"/><Relationship Id="rId37" Type="http://schemas.openxmlformats.org/officeDocument/2006/relationships/image" Target="../media/image30.emf"/><Relationship Id="rId53" Type="http://schemas.openxmlformats.org/officeDocument/2006/relationships/image" Target="../media/image38.emf"/><Relationship Id="rId58" Type="http://schemas.openxmlformats.org/officeDocument/2006/relationships/customXml" Target="../ink/ink31.xml"/><Relationship Id="rId74" Type="http://schemas.openxmlformats.org/officeDocument/2006/relationships/customXml" Target="../ink/ink39.xml"/><Relationship Id="rId79" Type="http://schemas.openxmlformats.org/officeDocument/2006/relationships/image" Target="../media/image51.emf"/><Relationship Id="rId102" Type="http://schemas.openxmlformats.org/officeDocument/2006/relationships/customXml" Target="../ink/ink53.xml"/><Relationship Id="rId123" Type="http://schemas.openxmlformats.org/officeDocument/2006/relationships/image" Target="../media/image73.emf"/><Relationship Id="rId128" Type="http://schemas.openxmlformats.org/officeDocument/2006/relationships/customXml" Target="../ink/ink66.xml"/><Relationship Id="rId5" Type="http://schemas.openxmlformats.org/officeDocument/2006/relationships/image" Target="../media/image14.emf"/><Relationship Id="rId90" Type="http://schemas.openxmlformats.org/officeDocument/2006/relationships/customXml" Target="../ink/ink47.xml"/><Relationship Id="rId95" Type="http://schemas.openxmlformats.org/officeDocument/2006/relationships/image" Target="../media/image59.emf"/><Relationship Id="rId22" Type="http://schemas.openxmlformats.org/officeDocument/2006/relationships/customXml" Target="../ink/ink13.xml"/><Relationship Id="rId27" Type="http://schemas.openxmlformats.org/officeDocument/2006/relationships/image" Target="../media/image25.emf"/><Relationship Id="rId43" Type="http://schemas.openxmlformats.org/officeDocument/2006/relationships/image" Target="../media/image33.emf"/><Relationship Id="rId48" Type="http://schemas.openxmlformats.org/officeDocument/2006/relationships/customXml" Target="../ink/ink26.xml"/><Relationship Id="rId64" Type="http://schemas.openxmlformats.org/officeDocument/2006/relationships/customXml" Target="../ink/ink34.xml"/><Relationship Id="rId69" Type="http://schemas.openxmlformats.org/officeDocument/2006/relationships/image" Target="../media/image46.emf"/><Relationship Id="rId113" Type="http://schemas.openxmlformats.org/officeDocument/2006/relationships/image" Target="../media/image68.emf"/><Relationship Id="rId118" Type="http://schemas.openxmlformats.org/officeDocument/2006/relationships/customXml" Target="../ink/ink61.xml"/><Relationship Id="rId134" Type="http://schemas.openxmlformats.org/officeDocument/2006/relationships/customXml" Target="../ink/ink69.xml"/><Relationship Id="rId80" Type="http://schemas.openxmlformats.org/officeDocument/2006/relationships/customXml" Target="../ink/ink42.xml"/><Relationship Id="rId85" Type="http://schemas.openxmlformats.org/officeDocument/2006/relationships/image" Target="../media/image54.emf"/><Relationship Id="rId12" Type="http://schemas.openxmlformats.org/officeDocument/2006/relationships/customXml" Target="../ink/ink8.xml"/><Relationship Id="rId17" Type="http://schemas.openxmlformats.org/officeDocument/2006/relationships/image" Target="../media/image20.emf"/><Relationship Id="rId33" Type="http://schemas.openxmlformats.org/officeDocument/2006/relationships/image" Target="../media/image28.emf"/><Relationship Id="rId38" Type="http://schemas.openxmlformats.org/officeDocument/2006/relationships/customXml" Target="../ink/ink21.xml"/><Relationship Id="rId59" Type="http://schemas.openxmlformats.org/officeDocument/2006/relationships/image" Target="../media/image41.emf"/><Relationship Id="rId103" Type="http://schemas.openxmlformats.org/officeDocument/2006/relationships/image" Target="../media/image63.emf"/><Relationship Id="rId108" Type="http://schemas.openxmlformats.org/officeDocument/2006/relationships/customXml" Target="../ink/ink56.xml"/><Relationship Id="rId124" Type="http://schemas.openxmlformats.org/officeDocument/2006/relationships/customXml" Target="../ink/ink64.xml"/><Relationship Id="rId129" Type="http://schemas.openxmlformats.org/officeDocument/2006/relationships/image" Target="../media/image76.emf"/><Relationship Id="rId54" Type="http://schemas.openxmlformats.org/officeDocument/2006/relationships/customXml" Target="../ink/ink29.xml"/><Relationship Id="rId70" Type="http://schemas.openxmlformats.org/officeDocument/2006/relationships/customXml" Target="../ink/ink37.xml"/><Relationship Id="rId75" Type="http://schemas.openxmlformats.org/officeDocument/2006/relationships/image" Target="../media/image49.emf"/><Relationship Id="rId91" Type="http://schemas.openxmlformats.org/officeDocument/2006/relationships/image" Target="../media/image57.emf"/><Relationship Id="rId96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23" Type="http://schemas.openxmlformats.org/officeDocument/2006/relationships/image" Target="../media/image23.emf"/><Relationship Id="rId28" Type="http://schemas.openxmlformats.org/officeDocument/2006/relationships/customXml" Target="../ink/ink16.xml"/><Relationship Id="rId49" Type="http://schemas.openxmlformats.org/officeDocument/2006/relationships/image" Target="../media/image36.emf"/><Relationship Id="rId114" Type="http://schemas.openxmlformats.org/officeDocument/2006/relationships/customXml" Target="../ink/ink59.xml"/><Relationship Id="rId119" Type="http://schemas.openxmlformats.org/officeDocument/2006/relationships/image" Target="../media/image71.emf"/><Relationship Id="rId44" Type="http://schemas.openxmlformats.org/officeDocument/2006/relationships/customXml" Target="../ink/ink24.xml"/><Relationship Id="rId60" Type="http://schemas.openxmlformats.org/officeDocument/2006/relationships/customXml" Target="../ink/ink32.xml"/><Relationship Id="rId65" Type="http://schemas.openxmlformats.org/officeDocument/2006/relationships/image" Target="../media/image44.emf"/><Relationship Id="rId81" Type="http://schemas.openxmlformats.org/officeDocument/2006/relationships/image" Target="../media/image52.emf"/><Relationship Id="rId86" Type="http://schemas.openxmlformats.org/officeDocument/2006/relationships/customXml" Target="../ink/ink45.xml"/><Relationship Id="rId130" Type="http://schemas.openxmlformats.org/officeDocument/2006/relationships/customXml" Target="../ink/ink67.xml"/><Relationship Id="rId135" Type="http://schemas.openxmlformats.org/officeDocument/2006/relationships/image" Target="../media/image79.emf"/><Relationship Id="rId13" Type="http://schemas.openxmlformats.org/officeDocument/2006/relationships/image" Target="../media/image18.emf"/><Relationship Id="rId18" Type="http://schemas.openxmlformats.org/officeDocument/2006/relationships/customXml" Target="../ink/ink11.xml"/><Relationship Id="rId39" Type="http://schemas.openxmlformats.org/officeDocument/2006/relationships/image" Target="../media/image31.emf"/><Relationship Id="rId109" Type="http://schemas.openxmlformats.org/officeDocument/2006/relationships/image" Target="../media/image66.emf"/><Relationship Id="rId34" Type="http://schemas.openxmlformats.org/officeDocument/2006/relationships/customXml" Target="../ink/ink19.xml"/><Relationship Id="rId50" Type="http://schemas.openxmlformats.org/officeDocument/2006/relationships/customXml" Target="../ink/ink27.xml"/><Relationship Id="rId55" Type="http://schemas.openxmlformats.org/officeDocument/2006/relationships/image" Target="../media/image39.emf"/><Relationship Id="rId76" Type="http://schemas.openxmlformats.org/officeDocument/2006/relationships/customXml" Target="../ink/ink40.xml"/><Relationship Id="rId97" Type="http://schemas.openxmlformats.org/officeDocument/2006/relationships/image" Target="../media/image60.emf"/><Relationship Id="rId104" Type="http://schemas.openxmlformats.org/officeDocument/2006/relationships/customXml" Target="../ink/ink54.xml"/><Relationship Id="rId120" Type="http://schemas.openxmlformats.org/officeDocument/2006/relationships/customXml" Target="../ink/ink62.xml"/><Relationship Id="rId125" Type="http://schemas.openxmlformats.org/officeDocument/2006/relationships/image" Target="../media/image74.emf"/><Relationship Id="rId7" Type="http://schemas.openxmlformats.org/officeDocument/2006/relationships/image" Target="../media/image15.emf"/><Relationship Id="rId71" Type="http://schemas.openxmlformats.org/officeDocument/2006/relationships/image" Target="../media/image47.emf"/><Relationship Id="rId92" Type="http://schemas.openxmlformats.org/officeDocument/2006/relationships/customXml" Target="../ink/ink48.xml"/><Relationship Id="rId2" Type="http://schemas.openxmlformats.org/officeDocument/2006/relationships/customXml" Target="../ink/ink3.xml"/><Relationship Id="rId29" Type="http://schemas.openxmlformats.org/officeDocument/2006/relationships/image" Target="../media/image26.emf"/><Relationship Id="rId24" Type="http://schemas.openxmlformats.org/officeDocument/2006/relationships/customXml" Target="../ink/ink14.xml"/><Relationship Id="rId40" Type="http://schemas.openxmlformats.org/officeDocument/2006/relationships/customXml" Target="../ink/ink22.xml"/><Relationship Id="rId45" Type="http://schemas.openxmlformats.org/officeDocument/2006/relationships/image" Target="../media/image34.emf"/><Relationship Id="rId66" Type="http://schemas.openxmlformats.org/officeDocument/2006/relationships/customXml" Target="../ink/ink35.xml"/><Relationship Id="rId87" Type="http://schemas.openxmlformats.org/officeDocument/2006/relationships/image" Target="../media/image55.emf"/><Relationship Id="rId110" Type="http://schemas.openxmlformats.org/officeDocument/2006/relationships/customXml" Target="../ink/ink57.xml"/><Relationship Id="rId115" Type="http://schemas.openxmlformats.org/officeDocument/2006/relationships/image" Target="../media/image69.emf"/><Relationship Id="rId131" Type="http://schemas.openxmlformats.org/officeDocument/2006/relationships/image" Target="../media/image77.emf"/><Relationship Id="rId61" Type="http://schemas.openxmlformats.org/officeDocument/2006/relationships/image" Target="../media/image42.emf"/><Relationship Id="rId82" Type="http://schemas.openxmlformats.org/officeDocument/2006/relationships/customXml" Target="../ink/ink43.xml"/><Relationship Id="rId19" Type="http://schemas.openxmlformats.org/officeDocument/2006/relationships/image" Target="../media/image21.emf"/><Relationship Id="rId14" Type="http://schemas.openxmlformats.org/officeDocument/2006/relationships/customXml" Target="../ink/ink9.xml"/><Relationship Id="rId30" Type="http://schemas.openxmlformats.org/officeDocument/2006/relationships/customXml" Target="../ink/ink17.xml"/><Relationship Id="rId35" Type="http://schemas.openxmlformats.org/officeDocument/2006/relationships/image" Target="../media/image29.emf"/><Relationship Id="rId56" Type="http://schemas.openxmlformats.org/officeDocument/2006/relationships/customXml" Target="../ink/ink30.xml"/><Relationship Id="rId77" Type="http://schemas.openxmlformats.org/officeDocument/2006/relationships/image" Target="../media/image50.emf"/><Relationship Id="rId100" Type="http://schemas.openxmlformats.org/officeDocument/2006/relationships/customXml" Target="../ink/ink52.xml"/><Relationship Id="rId105" Type="http://schemas.openxmlformats.org/officeDocument/2006/relationships/image" Target="../media/image64.emf"/><Relationship Id="rId126" Type="http://schemas.openxmlformats.org/officeDocument/2006/relationships/customXml" Target="../ink/ink65.xml"/><Relationship Id="rId8" Type="http://schemas.openxmlformats.org/officeDocument/2006/relationships/customXml" Target="../ink/ink6.xml"/><Relationship Id="rId51" Type="http://schemas.openxmlformats.org/officeDocument/2006/relationships/image" Target="../media/image37.emf"/><Relationship Id="rId72" Type="http://schemas.openxmlformats.org/officeDocument/2006/relationships/customXml" Target="../ink/ink38.xml"/><Relationship Id="rId93" Type="http://schemas.openxmlformats.org/officeDocument/2006/relationships/image" Target="../media/image58.emf"/><Relationship Id="rId98" Type="http://schemas.openxmlformats.org/officeDocument/2006/relationships/customXml" Target="../ink/ink51.xml"/><Relationship Id="rId121" Type="http://schemas.openxmlformats.org/officeDocument/2006/relationships/image" Target="../media/image72.emf"/><Relationship Id="rId3" Type="http://schemas.openxmlformats.org/officeDocument/2006/relationships/image" Target="../media/image13.emf"/><Relationship Id="rId25" Type="http://schemas.openxmlformats.org/officeDocument/2006/relationships/image" Target="../media/image24.emf"/><Relationship Id="rId46" Type="http://schemas.openxmlformats.org/officeDocument/2006/relationships/customXml" Target="../ink/ink25.xml"/><Relationship Id="rId67" Type="http://schemas.openxmlformats.org/officeDocument/2006/relationships/image" Target="../media/image45.emf"/><Relationship Id="rId116" Type="http://schemas.openxmlformats.org/officeDocument/2006/relationships/customXml" Target="../ink/ink60.xml"/><Relationship Id="rId20" Type="http://schemas.openxmlformats.org/officeDocument/2006/relationships/customXml" Target="../ink/ink12.xml"/><Relationship Id="rId41" Type="http://schemas.openxmlformats.org/officeDocument/2006/relationships/image" Target="../media/image32.emf"/><Relationship Id="rId62" Type="http://schemas.openxmlformats.org/officeDocument/2006/relationships/customXml" Target="../ink/ink33.xml"/><Relationship Id="rId83" Type="http://schemas.openxmlformats.org/officeDocument/2006/relationships/image" Target="../media/image53.emf"/><Relationship Id="rId88" Type="http://schemas.openxmlformats.org/officeDocument/2006/relationships/customXml" Target="../ink/ink46.xml"/><Relationship Id="rId111" Type="http://schemas.openxmlformats.org/officeDocument/2006/relationships/image" Target="../media/image67.emf"/><Relationship Id="rId132" Type="http://schemas.openxmlformats.org/officeDocument/2006/relationships/customXml" Target="../ink/ink68.xml"/><Relationship Id="rId15" Type="http://schemas.openxmlformats.org/officeDocument/2006/relationships/image" Target="../media/image19.emf"/><Relationship Id="rId36" Type="http://schemas.openxmlformats.org/officeDocument/2006/relationships/customXml" Target="../ink/ink20.xml"/><Relationship Id="rId57" Type="http://schemas.openxmlformats.org/officeDocument/2006/relationships/image" Target="../media/image40.emf"/><Relationship Id="rId106" Type="http://schemas.openxmlformats.org/officeDocument/2006/relationships/customXml" Target="../ink/ink55.xml"/><Relationship Id="rId127" Type="http://schemas.openxmlformats.org/officeDocument/2006/relationships/image" Target="../media/image75.emf"/><Relationship Id="rId10" Type="http://schemas.openxmlformats.org/officeDocument/2006/relationships/customXml" Target="../ink/ink7.xml"/><Relationship Id="rId31" Type="http://schemas.openxmlformats.org/officeDocument/2006/relationships/image" Target="../media/image27.emf"/><Relationship Id="rId52" Type="http://schemas.openxmlformats.org/officeDocument/2006/relationships/customXml" Target="../ink/ink28.xml"/><Relationship Id="rId73" Type="http://schemas.openxmlformats.org/officeDocument/2006/relationships/image" Target="../media/image48.emf"/><Relationship Id="rId78" Type="http://schemas.openxmlformats.org/officeDocument/2006/relationships/customXml" Target="../ink/ink41.xml"/><Relationship Id="rId94" Type="http://schemas.openxmlformats.org/officeDocument/2006/relationships/customXml" Target="../ink/ink49.xml"/><Relationship Id="rId99" Type="http://schemas.openxmlformats.org/officeDocument/2006/relationships/image" Target="../media/image61.emf"/><Relationship Id="rId101" Type="http://schemas.openxmlformats.org/officeDocument/2006/relationships/image" Target="../media/image62.emf"/><Relationship Id="rId122" Type="http://schemas.openxmlformats.org/officeDocument/2006/relationships/customXml" Target="../ink/ink63.xml"/><Relationship Id="rId4" Type="http://schemas.openxmlformats.org/officeDocument/2006/relationships/customXml" Target="../ink/ink4.xml"/><Relationship Id="rId9" Type="http://schemas.openxmlformats.org/officeDocument/2006/relationships/image" Target="../media/image16.emf"/><Relationship Id="rId26" Type="http://schemas.openxmlformats.org/officeDocument/2006/relationships/customXml" Target="../ink/ink15.xml"/><Relationship Id="rId47" Type="http://schemas.openxmlformats.org/officeDocument/2006/relationships/image" Target="../media/image35.emf"/><Relationship Id="rId68" Type="http://schemas.openxmlformats.org/officeDocument/2006/relationships/customXml" Target="../ink/ink36.xml"/><Relationship Id="rId89" Type="http://schemas.openxmlformats.org/officeDocument/2006/relationships/image" Target="../media/image56.emf"/><Relationship Id="rId112" Type="http://schemas.openxmlformats.org/officeDocument/2006/relationships/customXml" Target="../ink/ink58.xml"/><Relationship Id="rId133" Type="http://schemas.openxmlformats.org/officeDocument/2006/relationships/image" Target="../media/image7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.xml"/><Relationship Id="rId21" Type="http://schemas.openxmlformats.org/officeDocument/2006/relationships/image" Target="../media/image89.emf"/><Relationship Id="rId42" Type="http://schemas.openxmlformats.org/officeDocument/2006/relationships/customXml" Target="../ink/ink90.xml"/><Relationship Id="rId47" Type="http://schemas.openxmlformats.org/officeDocument/2006/relationships/image" Target="../media/image102.emf"/><Relationship Id="rId63" Type="http://schemas.openxmlformats.org/officeDocument/2006/relationships/image" Target="../media/image110.emf"/><Relationship Id="rId68" Type="http://schemas.openxmlformats.org/officeDocument/2006/relationships/customXml" Target="../ink/ink103.xml"/><Relationship Id="rId84" Type="http://schemas.openxmlformats.org/officeDocument/2006/relationships/customXml" Target="../ink/ink111.xml"/><Relationship Id="rId89" Type="http://schemas.openxmlformats.org/officeDocument/2006/relationships/image" Target="../media/image123.emf"/><Relationship Id="rId16" Type="http://schemas.openxmlformats.org/officeDocument/2006/relationships/customXml" Target="../ink/ink77.xml"/><Relationship Id="rId107" Type="http://schemas.openxmlformats.org/officeDocument/2006/relationships/image" Target="../media/image132.emf"/><Relationship Id="rId11" Type="http://schemas.openxmlformats.org/officeDocument/2006/relationships/image" Target="../media/image84.emf"/><Relationship Id="rId32" Type="http://schemas.openxmlformats.org/officeDocument/2006/relationships/customXml" Target="../ink/ink85.xml"/><Relationship Id="rId37" Type="http://schemas.openxmlformats.org/officeDocument/2006/relationships/image" Target="../media/image97.emf"/><Relationship Id="rId53" Type="http://schemas.openxmlformats.org/officeDocument/2006/relationships/image" Target="../media/image105.emf"/><Relationship Id="rId58" Type="http://schemas.openxmlformats.org/officeDocument/2006/relationships/customXml" Target="../ink/ink98.xml"/><Relationship Id="rId74" Type="http://schemas.openxmlformats.org/officeDocument/2006/relationships/customXml" Target="../ink/ink106.xml"/><Relationship Id="rId79" Type="http://schemas.openxmlformats.org/officeDocument/2006/relationships/image" Target="../media/image118.emf"/><Relationship Id="rId102" Type="http://schemas.openxmlformats.org/officeDocument/2006/relationships/customXml" Target="../ink/ink120.xml"/><Relationship Id="rId5" Type="http://schemas.openxmlformats.org/officeDocument/2006/relationships/image" Target="../media/image81.emf"/><Relationship Id="rId90" Type="http://schemas.openxmlformats.org/officeDocument/2006/relationships/customXml" Target="../ink/ink114.xml"/><Relationship Id="rId95" Type="http://schemas.openxmlformats.org/officeDocument/2006/relationships/image" Target="../media/image126.emf"/><Relationship Id="rId22" Type="http://schemas.openxmlformats.org/officeDocument/2006/relationships/customXml" Target="../ink/ink80.xml"/><Relationship Id="rId27" Type="http://schemas.openxmlformats.org/officeDocument/2006/relationships/image" Target="../media/image92.emf"/><Relationship Id="rId43" Type="http://schemas.openxmlformats.org/officeDocument/2006/relationships/image" Target="../media/image100.emf"/><Relationship Id="rId48" Type="http://schemas.openxmlformats.org/officeDocument/2006/relationships/customXml" Target="../ink/ink93.xml"/><Relationship Id="rId64" Type="http://schemas.openxmlformats.org/officeDocument/2006/relationships/customXml" Target="../ink/ink101.xml"/><Relationship Id="rId69" Type="http://schemas.openxmlformats.org/officeDocument/2006/relationships/image" Target="../media/image113.emf"/><Relationship Id="rId80" Type="http://schemas.openxmlformats.org/officeDocument/2006/relationships/customXml" Target="../ink/ink109.xml"/><Relationship Id="rId85" Type="http://schemas.openxmlformats.org/officeDocument/2006/relationships/image" Target="../media/image121.emf"/><Relationship Id="rId12" Type="http://schemas.openxmlformats.org/officeDocument/2006/relationships/customXml" Target="../ink/ink75.xml"/><Relationship Id="rId17" Type="http://schemas.openxmlformats.org/officeDocument/2006/relationships/image" Target="../media/image87.emf"/><Relationship Id="rId33" Type="http://schemas.openxmlformats.org/officeDocument/2006/relationships/image" Target="../media/image95.emf"/><Relationship Id="rId38" Type="http://schemas.openxmlformats.org/officeDocument/2006/relationships/customXml" Target="../ink/ink88.xml"/><Relationship Id="rId59" Type="http://schemas.openxmlformats.org/officeDocument/2006/relationships/image" Target="../media/image108.emf"/><Relationship Id="rId103" Type="http://schemas.openxmlformats.org/officeDocument/2006/relationships/image" Target="../media/image130.emf"/><Relationship Id="rId108" Type="http://schemas.openxmlformats.org/officeDocument/2006/relationships/customXml" Target="../ink/ink123.xml"/><Relationship Id="rId54" Type="http://schemas.openxmlformats.org/officeDocument/2006/relationships/customXml" Target="../ink/ink96.xml"/><Relationship Id="rId70" Type="http://schemas.openxmlformats.org/officeDocument/2006/relationships/customXml" Target="../ink/ink104.xml"/><Relationship Id="rId75" Type="http://schemas.openxmlformats.org/officeDocument/2006/relationships/image" Target="../media/image116.emf"/><Relationship Id="rId91" Type="http://schemas.openxmlformats.org/officeDocument/2006/relationships/image" Target="../media/image124.emf"/><Relationship Id="rId96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5" Type="http://schemas.openxmlformats.org/officeDocument/2006/relationships/image" Target="../media/image86.emf"/><Relationship Id="rId23" Type="http://schemas.openxmlformats.org/officeDocument/2006/relationships/image" Target="../media/image90.emf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103.emf"/><Relationship Id="rId57" Type="http://schemas.openxmlformats.org/officeDocument/2006/relationships/image" Target="../media/image107.emf"/><Relationship Id="rId106" Type="http://schemas.openxmlformats.org/officeDocument/2006/relationships/customXml" Target="../ink/ink122.xml"/><Relationship Id="rId10" Type="http://schemas.openxmlformats.org/officeDocument/2006/relationships/customXml" Target="../ink/ink74.xml"/><Relationship Id="rId31" Type="http://schemas.openxmlformats.org/officeDocument/2006/relationships/image" Target="../media/image94.emf"/><Relationship Id="rId44" Type="http://schemas.openxmlformats.org/officeDocument/2006/relationships/customXml" Target="../ink/ink91.xml"/><Relationship Id="rId52" Type="http://schemas.openxmlformats.org/officeDocument/2006/relationships/customXml" Target="../ink/ink95.xml"/><Relationship Id="rId60" Type="http://schemas.openxmlformats.org/officeDocument/2006/relationships/customXml" Target="../ink/ink99.xml"/><Relationship Id="rId65" Type="http://schemas.openxmlformats.org/officeDocument/2006/relationships/image" Target="../media/image111.emf"/><Relationship Id="rId73" Type="http://schemas.openxmlformats.org/officeDocument/2006/relationships/image" Target="../media/image115.emf"/><Relationship Id="rId78" Type="http://schemas.openxmlformats.org/officeDocument/2006/relationships/customXml" Target="../ink/ink108.xml"/><Relationship Id="rId81" Type="http://schemas.openxmlformats.org/officeDocument/2006/relationships/image" Target="../media/image119.emf"/><Relationship Id="rId86" Type="http://schemas.openxmlformats.org/officeDocument/2006/relationships/customXml" Target="../ink/ink112.xml"/><Relationship Id="rId94" Type="http://schemas.openxmlformats.org/officeDocument/2006/relationships/customXml" Target="../ink/ink116.xml"/><Relationship Id="rId99" Type="http://schemas.openxmlformats.org/officeDocument/2006/relationships/image" Target="../media/image128.emf"/><Relationship Id="rId101" Type="http://schemas.openxmlformats.org/officeDocument/2006/relationships/image" Target="../media/image129.emf"/><Relationship Id="rId4" Type="http://schemas.openxmlformats.org/officeDocument/2006/relationships/customXml" Target="../ink/ink71.xml"/><Relationship Id="rId9" Type="http://schemas.openxmlformats.org/officeDocument/2006/relationships/image" Target="../media/image83.emf"/><Relationship Id="rId13" Type="http://schemas.openxmlformats.org/officeDocument/2006/relationships/image" Target="../media/image85.emf"/><Relationship Id="rId18" Type="http://schemas.openxmlformats.org/officeDocument/2006/relationships/customXml" Target="../ink/ink78.xml"/><Relationship Id="rId39" Type="http://schemas.openxmlformats.org/officeDocument/2006/relationships/image" Target="../media/image98.emf"/><Relationship Id="rId109" Type="http://schemas.openxmlformats.org/officeDocument/2006/relationships/image" Target="../media/image133.emf"/><Relationship Id="rId34" Type="http://schemas.openxmlformats.org/officeDocument/2006/relationships/customXml" Target="../ink/ink86.xml"/><Relationship Id="rId50" Type="http://schemas.openxmlformats.org/officeDocument/2006/relationships/customXml" Target="../ink/ink94.xml"/><Relationship Id="rId55" Type="http://schemas.openxmlformats.org/officeDocument/2006/relationships/image" Target="../media/image106.emf"/><Relationship Id="rId76" Type="http://schemas.openxmlformats.org/officeDocument/2006/relationships/customXml" Target="../ink/ink107.xml"/><Relationship Id="rId97" Type="http://schemas.openxmlformats.org/officeDocument/2006/relationships/image" Target="../media/image127.emf"/><Relationship Id="rId104" Type="http://schemas.openxmlformats.org/officeDocument/2006/relationships/customXml" Target="../ink/ink121.xml"/><Relationship Id="rId7" Type="http://schemas.openxmlformats.org/officeDocument/2006/relationships/image" Target="../media/image82.emf"/><Relationship Id="rId71" Type="http://schemas.openxmlformats.org/officeDocument/2006/relationships/image" Target="../media/image114.emf"/><Relationship Id="rId92" Type="http://schemas.openxmlformats.org/officeDocument/2006/relationships/customXml" Target="../ink/ink115.xml"/><Relationship Id="rId2" Type="http://schemas.openxmlformats.org/officeDocument/2006/relationships/customXml" Target="../ink/ink70.xml"/><Relationship Id="rId29" Type="http://schemas.openxmlformats.org/officeDocument/2006/relationships/image" Target="../media/image93.emf"/><Relationship Id="rId24" Type="http://schemas.openxmlformats.org/officeDocument/2006/relationships/customXml" Target="../ink/ink81.xml"/><Relationship Id="rId40" Type="http://schemas.openxmlformats.org/officeDocument/2006/relationships/customXml" Target="../ink/ink89.xml"/><Relationship Id="rId45" Type="http://schemas.openxmlformats.org/officeDocument/2006/relationships/image" Target="../media/image101.emf"/><Relationship Id="rId66" Type="http://schemas.openxmlformats.org/officeDocument/2006/relationships/customXml" Target="../ink/ink102.xml"/><Relationship Id="rId87" Type="http://schemas.openxmlformats.org/officeDocument/2006/relationships/image" Target="../media/image122.emf"/><Relationship Id="rId110" Type="http://schemas.openxmlformats.org/officeDocument/2006/relationships/customXml" Target="../ink/ink124.xml"/><Relationship Id="rId61" Type="http://schemas.openxmlformats.org/officeDocument/2006/relationships/image" Target="../media/image109.emf"/><Relationship Id="rId82" Type="http://schemas.openxmlformats.org/officeDocument/2006/relationships/customXml" Target="../ink/ink110.xml"/><Relationship Id="rId19" Type="http://schemas.openxmlformats.org/officeDocument/2006/relationships/image" Target="../media/image88.emf"/><Relationship Id="rId14" Type="http://schemas.openxmlformats.org/officeDocument/2006/relationships/customXml" Target="../ink/ink76.xml"/><Relationship Id="rId30" Type="http://schemas.openxmlformats.org/officeDocument/2006/relationships/customXml" Target="../ink/ink84.xml"/><Relationship Id="rId35" Type="http://schemas.openxmlformats.org/officeDocument/2006/relationships/image" Target="../media/image96.emf"/><Relationship Id="rId56" Type="http://schemas.openxmlformats.org/officeDocument/2006/relationships/customXml" Target="../ink/ink97.xml"/><Relationship Id="rId77" Type="http://schemas.openxmlformats.org/officeDocument/2006/relationships/image" Target="../media/image117.emf"/><Relationship Id="rId100" Type="http://schemas.openxmlformats.org/officeDocument/2006/relationships/customXml" Target="../ink/ink119.xml"/><Relationship Id="rId105" Type="http://schemas.openxmlformats.org/officeDocument/2006/relationships/image" Target="../media/image131.emf"/><Relationship Id="rId8" Type="http://schemas.openxmlformats.org/officeDocument/2006/relationships/customXml" Target="../ink/ink73.xml"/><Relationship Id="rId51" Type="http://schemas.openxmlformats.org/officeDocument/2006/relationships/image" Target="../media/image104.emf"/><Relationship Id="rId72" Type="http://schemas.openxmlformats.org/officeDocument/2006/relationships/customXml" Target="../ink/ink105.xml"/><Relationship Id="rId93" Type="http://schemas.openxmlformats.org/officeDocument/2006/relationships/image" Target="../media/image125.emf"/><Relationship Id="rId98" Type="http://schemas.openxmlformats.org/officeDocument/2006/relationships/customXml" Target="../ink/ink118.xml"/><Relationship Id="rId3" Type="http://schemas.openxmlformats.org/officeDocument/2006/relationships/image" Target="../media/image80.emf"/><Relationship Id="rId25" Type="http://schemas.openxmlformats.org/officeDocument/2006/relationships/image" Target="../media/image91.emf"/><Relationship Id="rId46" Type="http://schemas.openxmlformats.org/officeDocument/2006/relationships/customXml" Target="../ink/ink92.xml"/><Relationship Id="rId67" Type="http://schemas.openxmlformats.org/officeDocument/2006/relationships/image" Target="../media/image112.emf"/><Relationship Id="rId20" Type="http://schemas.openxmlformats.org/officeDocument/2006/relationships/customXml" Target="../ink/ink79.xml"/><Relationship Id="rId41" Type="http://schemas.openxmlformats.org/officeDocument/2006/relationships/image" Target="../media/image99.emf"/><Relationship Id="rId62" Type="http://schemas.openxmlformats.org/officeDocument/2006/relationships/customXml" Target="../ink/ink100.xml"/><Relationship Id="rId83" Type="http://schemas.openxmlformats.org/officeDocument/2006/relationships/image" Target="../media/image120.emf"/><Relationship Id="rId88" Type="http://schemas.openxmlformats.org/officeDocument/2006/relationships/customXml" Target="../ink/ink113.xml"/><Relationship Id="rId111" Type="http://schemas.openxmlformats.org/officeDocument/2006/relationships/image" Target="../media/image13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13" Type="http://schemas.openxmlformats.org/officeDocument/2006/relationships/image" Target="../media/image140.emf"/><Relationship Id="rId3" Type="http://schemas.openxmlformats.org/officeDocument/2006/relationships/image" Target="../media/image135.png"/><Relationship Id="rId7" Type="http://schemas.openxmlformats.org/officeDocument/2006/relationships/image" Target="../media/image137.emf"/><Relationship Id="rId12" Type="http://schemas.openxmlformats.org/officeDocument/2006/relationships/customXml" Target="../ink/ink1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11" Type="http://schemas.openxmlformats.org/officeDocument/2006/relationships/image" Target="../media/image139.emf"/><Relationship Id="rId5" Type="http://schemas.openxmlformats.org/officeDocument/2006/relationships/image" Target="../media/image136.emf"/><Relationship Id="rId15" Type="http://schemas.openxmlformats.org/officeDocument/2006/relationships/image" Target="../media/image141.emf"/><Relationship Id="rId10" Type="http://schemas.openxmlformats.org/officeDocument/2006/relationships/customXml" Target="../ink/ink128.xml"/><Relationship Id="rId4" Type="http://schemas.openxmlformats.org/officeDocument/2006/relationships/customXml" Target="../ink/ink125.xml"/><Relationship Id="rId9" Type="http://schemas.openxmlformats.org/officeDocument/2006/relationships/image" Target="../media/image138.emf"/><Relationship Id="rId14" Type="http://schemas.openxmlformats.org/officeDocument/2006/relationships/customXml" Target="../ink/ink1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13" Type="http://schemas.openxmlformats.org/officeDocument/2006/relationships/image" Target="../media/image150.emf"/><Relationship Id="rId3" Type="http://schemas.openxmlformats.org/officeDocument/2006/relationships/image" Target="../media/image145.emf"/><Relationship Id="rId7" Type="http://schemas.openxmlformats.org/officeDocument/2006/relationships/image" Target="../media/image147.emf"/><Relationship Id="rId12" Type="http://schemas.openxmlformats.org/officeDocument/2006/relationships/customXml" Target="../ink/ink136.xml"/><Relationship Id="rId2" Type="http://schemas.openxmlformats.org/officeDocument/2006/relationships/customXml" Target="../ink/ink1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.xml"/><Relationship Id="rId11" Type="http://schemas.openxmlformats.org/officeDocument/2006/relationships/image" Target="../media/image149.emf"/><Relationship Id="rId5" Type="http://schemas.openxmlformats.org/officeDocument/2006/relationships/image" Target="../media/image146.emf"/><Relationship Id="rId10" Type="http://schemas.openxmlformats.org/officeDocument/2006/relationships/customXml" Target="../ink/ink135.xml"/><Relationship Id="rId4" Type="http://schemas.openxmlformats.org/officeDocument/2006/relationships/customXml" Target="../ink/ink132.xml"/><Relationship Id="rId9" Type="http://schemas.openxmlformats.org/officeDocument/2006/relationships/image" Target="../media/image14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8.emf"/><Relationship Id="rId21" Type="http://schemas.openxmlformats.org/officeDocument/2006/relationships/image" Target="../media/image160.emf"/><Relationship Id="rId42" Type="http://schemas.openxmlformats.org/officeDocument/2006/relationships/customXml" Target="../ink/ink157.xml"/><Relationship Id="rId63" Type="http://schemas.openxmlformats.org/officeDocument/2006/relationships/image" Target="../media/image181.emf"/><Relationship Id="rId84" Type="http://schemas.openxmlformats.org/officeDocument/2006/relationships/customXml" Target="../ink/ink178.xml"/><Relationship Id="rId138" Type="http://schemas.openxmlformats.org/officeDocument/2006/relationships/customXml" Target="../ink/ink205.xml"/><Relationship Id="rId107" Type="http://schemas.openxmlformats.org/officeDocument/2006/relationships/image" Target="../media/image203.emf"/><Relationship Id="rId11" Type="http://schemas.openxmlformats.org/officeDocument/2006/relationships/image" Target="../media/image155.emf"/><Relationship Id="rId32" Type="http://schemas.openxmlformats.org/officeDocument/2006/relationships/customXml" Target="../ink/ink152.xml"/><Relationship Id="rId53" Type="http://schemas.openxmlformats.org/officeDocument/2006/relationships/image" Target="../media/image176.emf"/><Relationship Id="rId74" Type="http://schemas.openxmlformats.org/officeDocument/2006/relationships/customXml" Target="../ink/ink173.xml"/><Relationship Id="rId128" Type="http://schemas.openxmlformats.org/officeDocument/2006/relationships/customXml" Target="../ink/ink200.xml"/><Relationship Id="rId149" Type="http://schemas.openxmlformats.org/officeDocument/2006/relationships/image" Target="../media/image224.emf"/><Relationship Id="rId5" Type="http://schemas.openxmlformats.org/officeDocument/2006/relationships/image" Target="../media/image152.emf"/><Relationship Id="rId95" Type="http://schemas.openxmlformats.org/officeDocument/2006/relationships/image" Target="../media/image197.emf"/><Relationship Id="rId22" Type="http://schemas.openxmlformats.org/officeDocument/2006/relationships/customXml" Target="../ink/ink147.xml"/><Relationship Id="rId27" Type="http://schemas.openxmlformats.org/officeDocument/2006/relationships/image" Target="../media/image163.emf"/><Relationship Id="rId43" Type="http://schemas.openxmlformats.org/officeDocument/2006/relationships/image" Target="../media/image171.emf"/><Relationship Id="rId48" Type="http://schemas.openxmlformats.org/officeDocument/2006/relationships/customXml" Target="../ink/ink160.xml"/><Relationship Id="rId64" Type="http://schemas.openxmlformats.org/officeDocument/2006/relationships/customXml" Target="../ink/ink168.xml"/><Relationship Id="rId69" Type="http://schemas.openxmlformats.org/officeDocument/2006/relationships/image" Target="../media/image184.emf"/><Relationship Id="rId113" Type="http://schemas.openxmlformats.org/officeDocument/2006/relationships/image" Target="../media/image206.emf"/><Relationship Id="rId118" Type="http://schemas.openxmlformats.org/officeDocument/2006/relationships/customXml" Target="../ink/ink195.xml"/><Relationship Id="rId134" Type="http://schemas.openxmlformats.org/officeDocument/2006/relationships/customXml" Target="../ink/ink203.xml"/><Relationship Id="rId139" Type="http://schemas.openxmlformats.org/officeDocument/2006/relationships/image" Target="../media/image219.emf"/><Relationship Id="rId80" Type="http://schemas.openxmlformats.org/officeDocument/2006/relationships/customXml" Target="../ink/ink176.xml"/><Relationship Id="rId85" Type="http://schemas.openxmlformats.org/officeDocument/2006/relationships/image" Target="../media/image192.emf"/><Relationship Id="rId12" Type="http://schemas.openxmlformats.org/officeDocument/2006/relationships/customXml" Target="../ink/ink142.xml"/><Relationship Id="rId17" Type="http://schemas.openxmlformats.org/officeDocument/2006/relationships/image" Target="../media/image158.emf"/><Relationship Id="rId33" Type="http://schemas.openxmlformats.org/officeDocument/2006/relationships/image" Target="../media/image166.emf"/><Relationship Id="rId38" Type="http://schemas.openxmlformats.org/officeDocument/2006/relationships/customXml" Target="../ink/ink155.xml"/><Relationship Id="rId59" Type="http://schemas.openxmlformats.org/officeDocument/2006/relationships/image" Target="../media/image179.emf"/><Relationship Id="rId103" Type="http://schemas.openxmlformats.org/officeDocument/2006/relationships/image" Target="../media/image201.emf"/><Relationship Id="rId108" Type="http://schemas.openxmlformats.org/officeDocument/2006/relationships/customXml" Target="../ink/ink190.xml"/><Relationship Id="rId124" Type="http://schemas.openxmlformats.org/officeDocument/2006/relationships/customXml" Target="../ink/ink198.xml"/><Relationship Id="rId129" Type="http://schemas.openxmlformats.org/officeDocument/2006/relationships/image" Target="../media/image214.emf"/><Relationship Id="rId54" Type="http://schemas.openxmlformats.org/officeDocument/2006/relationships/customXml" Target="../ink/ink163.xml"/><Relationship Id="rId70" Type="http://schemas.openxmlformats.org/officeDocument/2006/relationships/customXml" Target="../ink/ink171.xml"/><Relationship Id="rId75" Type="http://schemas.openxmlformats.org/officeDocument/2006/relationships/image" Target="../media/image187.emf"/><Relationship Id="rId91" Type="http://schemas.openxmlformats.org/officeDocument/2006/relationships/image" Target="../media/image195.emf"/><Relationship Id="rId96" Type="http://schemas.openxmlformats.org/officeDocument/2006/relationships/customXml" Target="../ink/ink184.xml"/><Relationship Id="rId140" Type="http://schemas.openxmlformats.org/officeDocument/2006/relationships/customXml" Target="../ink/ink206.xml"/><Relationship Id="rId145" Type="http://schemas.openxmlformats.org/officeDocument/2006/relationships/image" Target="../media/image2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.xml"/><Relationship Id="rId23" Type="http://schemas.openxmlformats.org/officeDocument/2006/relationships/image" Target="../media/image161.emf"/><Relationship Id="rId28" Type="http://schemas.openxmlformats.org/officeDocument/2006/relationships/customXml" Target="../ink/ink150.xml"/><Relationship Id="rId49" Type="http://schemas.openxmlformats.org/officeDocument/2006/relationships/image" Target="../media/image174.emf"/><Relationship Id="rId114" Type="http://schemas.openxmlformats.org/officeDocument/2006/relationships/customXml" Target="../ink/ink193.xml"/><Relationship Id="rId119" Type="http://schemas.openxmlformats.org/officeDocument/2006/relationships/image" Target="../media/image209.emf"/><Relationship Id="rId44" Type="http://schemas.openxmlformats.org/officeDocument/2006/relationships/customXml" Target="../ink/ink158.xml"/><Relationship Id="rId60" Type="http://schemas.openxmlformats.org/officeDocument/2006/relationships/customXml" Target="../ink/ink166.xml"/><Relationship Id="rId65" Type="http://schemas.openxmlformats.org/officeDocument/2006/relationships/image" Target="../media/image182.emf"/><Relationship Id="rId81" Type="http://schemas.openxmlformats.org/officeDocument/2006/relationships/image" Target="../media/image190.emf"/><Relationship Id="rId86" Type="http://schemas.openxmlformats.org/officeDocument/2006/relationships/customXml" Target="../ink/ink179.xml"/><Relationship Id="rId130" Type="http://schemas.openxmlformats.org/officeDocument/2006/relationships/customXml" Target="../ink/ink201.xml"/><Relationship Id="rId135" Type="http://schemas.openxmlformats.org/officeDocument/2006/relationships/image" Target="../media/image217.emf"/><Relationship Id="rId13" Type="http://schemas.openxmlformats.org/officeDocument/2006/relationships/image" Target="../media/image156.emf"/><Relationship Id="rId18" Type="http://schemas.openxmlformats.org/officeDocument/2006/relationships/customXml" Target="../ink/ink145.xml"/><Relationship Id="rId39" Type="http://schemas.openxmlformats.org/officeDocument/2006/relationships/image" Target="../media/image169.emf"/><Relationship Id="rId109" Type="http://schemas.openxmlformats.org/officeDocument/2006/relationships/image" Target="../media/image204.emf"/><Relationship Id="rId34" Type="http://schemas.openxmlformats.org/officeDocument/2006/relationships/customXml" Target="../ink/ink153.xml"/><Relationship Id="rId50" Type="http://schemas.openxmlformats.org/officeDocument/2006/relationships/customXml" Target="../ink/ink161.xml"/><Relationship Id="rId55" Type="http://schemas.openxmlformats.org/officeDocument/2006/relationships/image" Target="../media/image177.emf"/><Relationship Id="rId76" Type="http://schemas.openxmlformats.org/officeDocument/2006/relationships/customXml" Target="../ink/ink174.xml"/><Relationship Id="rId97" Type="http://schemas.openxmlformats.org/officeDocument/2006/relationships/image" Target="../media/image198.emf"/><Relationship Id="rId104" Type="http://schemas.openxmlformats.org/officeDocument/2006/relationships/customXml" Target="../ink/ink188.xml"/><Relationship Id="rId120" Type="http://schemas.openxmlformats.org/officeDocument/2006/relationships/customXml" Target="../ink/ink196.xml"/><Relationship Id="rId125" Type="http://schemas.openxmlformats.org/officeDocument/2006/relationships/image" Target="../media/image212.emf"/><Relationship Id="rId141" Type="http://schemas.openxmlformats.org/officeDocument/2006/relationships/image" Target="../media/image220.emf"/><Relationship Id="rId146" Type="http://schemas.openxmlformats.org/officeDocument/2006/relationships/customXml" Target="../ink/ink209.xml"/><Relationship Id="rId7" Type="http://schemas.openxmlformats.org/officeDocument/2006/relationships/image" Target="../media/image153.emf"/><Relationship Id="rId71" Type="http://schemas.openxmlformats.org/officeDocument/2006/relationships/image" Target="../media/image185.emf"/><Relationship Id="rId92" Type="http://schemas.openxmlformats.org/officeDocument/2006/relationships/customXml" Target="../ink/ink182.xml"/><Relationship Id="rId2" Type="http://schemas.openxmlformats.org/officeDocument/2006/relationships/customXml" Target="../ink/ink137.xml"/><Relationship Id="rId29" Type="http://schemas.openxmlformats.org/officeDocument/2006/relationships/image" Target="../media/image164.emf"/><Relationship Id="rId24" Type="http://schemas.openxmlformats.org/officeDocument/2006/relationships/customXml" Target="../ink/ink148.xml"/><Relationship Id="rId40" Type="http://schemas.openxmlformats.org/officeDocument/2006/relationships/customXml" Target="../ink/ink156.xml"/><Relationship Id="rId45" Type="http://schemas.openxmlformats.org/officeDocument/2006/relationships/image" Target="../media/image172.emf"/><Relationship Id="rId66" Type="http://schemas.openxmlformats.org/officeDocument/2006/relationships/customXml" Target="../ink/ink169.xml"/><Relationship Id="rId87" Type="http://schemas.openxmlformats.org/officeDocument/2006/relationships/image" Target="../media/image193.emf"/><Relationship Id="rId110" Type="http://schemas.openxmlformats.org/officeDocument/2006/relationships/customXml" Target="../ink/ink191.xml"/><Relationship Id="rId115" Type="http://schemas.openxmlformats.org/officeDocument/2006/relationships/image" Target="../media/image207.emf"/><Relationship Id="rId131" Type="http://schemas.openxmlformats.org/officeDocument/2006/relationships/image" Target="../media/image215.emf"/><Relationship Id="rId136" Type="http://schemas.openxmlformats.org/officeDocument/2006/relationships/customXml" Target="../ink/ink204.xml"/><Relationship Id="rId61" Type="http://schemas.openxmlformats.org/officeDocument/2006/relationships/image" Target="../media/image180.emf"/><Relationship Id="rId82" Type="http://schemas.openxmlformats.org/officeDocument/2006/relationships/customXml" Target="../ink/ink177.xml"/><Relationship Id="rId19" Type="http://schemas.openxmlformats.org/officeDocument/2006/relationships/image" Target="../media/image159.emf"/><Relationship Id="rId14" Type="http://schemas.openxmlformats.org/officeDocument/2006/relationships/customXml" Target="../ink/ink143.xml"/><Relationship Id="rId30" Type="http://schemas.openxmlformats.org/officeDocument/2006/relationships/customXml" Target="../ink/ink151.xml"/><Relationship Id="rId35" Type="http://schemas.openxmlformats.org/officeDocument/2006/relationships/image" Target="../media/image167.emf"/><Relationship Id="rId56" Type="http://schemas.openxmlformats.org/officeDocument/2006/relationships/customXml" Target="../ink/ink164.xml"/><Relationship Id="rId77" Type="http://schemas.openxmlformats.org/officeDocument/2006/relationships/image" Target="../media/image188.emf"/><Relationship Id="rId100" Type="http://schemas.openxmlformats.org/officeDocument/2006/relationships/customXml" Target="../ink/ink186.xml"/><Relationship Id="rId105" Type="http://schemas.openxmlformats.org/officeDocument/2006/relationships/image" Target="../media/image202.emf"/><Relationship Id="rId126" Type="http://schemas.openxmlformats.org/officeDocument/2006/relationships/customXml" Target="../ink/ink199.xml"/><Relationship Id="rId147" Type="http://schemas.openxmlformats.org/officeDocument/2006/relationships/image" Target="../media/image223.emf"/><Relationship Id="rId8" Type="http://schemas.openxmlformats.org/officeDocument/2006/relationships/customXml" Target="../ink/ink140.xml"/><Relationship Id="rId51" Type="http://schemas.openxmlformats.org/officeDocument/2006/relationships/image" Target="../media/image175.emf"/><Relationship Id="rId72" Type="http://schemas.openxmlformats.org/officeDocument/2006/relationships/customXml" Target="../ink/ink172.xml"/><Relationship Id="rId93" Type="http://schemas.openxmlformats.org/officeDocument/2006/relationships/image" Target="../media/image196.emf"/><Relationship Id="rId98" Type="http://schemas.openxmlformats.org/officeDocument/2006/relationships/customXml" Target="../ink/ink185.xml"/><Relationship Id="rId121" Type="http://schemas.openxmlformats.org/officeDocument/2006/relationships/image" Target="../media/image210.emf"/><Relationship Id="rId142" Type="http://schemas.openxmlformats.org/officeDocument/2006/relationships/customXml" Target="../ink/ink207.xml"/><Relationship Id="rId3" Type="http://schemas.openxmlformats.org/officeDocument/2006/relationships/image" Target="../media/image151.emf"/><Relationship Id="rId25" Type="http://schemas.openxmlformats.org/officeDocument/2006/relationships/image" Target="../media/image162.emf"/><Relationship Id="rId46" Type="http://schemas.openxmlformats.org/officeDocument/2006/relationships/customXml" Target="../ink/ink159.xml"/><Relationship Id="rId67" Type="http://schemas.openxmlformats.org/officeDocument/2006/relationships/image" Target="../media/image183.emf"/><Relationship Id="rId116" Type="http://schemas.openxmlformats.org/officeDocument/2006/relationships/customXml" Target="../ink/ink194.xml"/><Relationship Id="rId137" Type="http://schemas.openxmlformats.org/officeDocument/2006/relationships/image" Target="../media/image218.emf"/><Relationship Id="rId20" Type="http://schemas.openxmlformats.org/officeDocument/2006/relationships/customXml" Target="../ink/ink146.xml"/><Relationship Id="rId41" Type="http://schemas.openxmlformats.org/officeDocument/2006/relationships/image" Target="../media/image170.emf"/><Relationship Id="rId62" Type="http://schemas.openxmlformats.org/officeDocument/2006/relationships/customXml" Target="../ink/ink167.xml"/><Relationship Id="rId83" Type="http://schemas.openxmlformats.org/officeDocument/2006/relationships/image" Target="../media/image191.emf"/><Relationship Id="rId88" Type="http://schemas.openxmlformats.org/officeDocument/2006/relationships/customXml" Target="../ink/ink180.xml"/><Relationship Id="rId111" Type="http://schemas.openxmlformats.org/officeDocument/2006/relationships/image" Target="../media/image205.emf"/><Relationship Id="rId132" Type="http://schemas.openxmlformats.org/officeDocument/2006/relationships/customXml" Target="../ink/ink202.xml"/><Relationship Id="rId15" Type="http://schemas.openxmlformats.org/officeDocument/2006/relationships/image" Target="../media/image157.emf"/><Relationship Id="rId36" Type="http://schemas.openxmlformats.org/officeDocument/2006/relationships/customXml" Target="../ink/ink154.xml"/><Relationship Id="rId57" Type="http://schemas.openxmlformats.org/officeDocument/2006/relationships/image" Target="../media/image178.emf"/><Relationship Id="rId106" Type="http://schemas.openxmlformats.org/officeDocument/2006/relationships/customXml" Target="../ink/ink189.xml"/><Relationship Id="rId127" Type="http://schemas.openxmlformats.org/officeDocument/2006/relationships/image" Target="../media/image213.emf"/><Relationship Id="rId10" Type="http://schemas.openxmlformats.org/officeDocument/2006/relationships/customXml" Target="../ink/ink141.xml"/><Relationship Id="rId31" Type="http://schemas.openxmlformats.org/officeDocument/2006/relationships/image" Target="../media/image165.emf"/><Relationship Id="rId52" Type="http://schemas.openxmlformats.org/officeDocument/2006/relationships/customXml" Target="../ink/ink162.xml"/><Relationship Id="rId73" Type="http://schemas.openxmlformats.org/officeDocument/2006/relationships/image" Target="../media/image186.emf"/><Relationship Id="rId78" Type="http://schemas.openxmlformats.org/officeDocument/2006/relationships/customXml" Target="../ink/ink175.xml"/><Relationship Id="rId94" Type="http://schemas.openxmlformats.org/officeDocument/2006/relationships/customXml" Target="../ink/ink183.xml"/><Relationship Id="rId99" Type="http://schemas.openxmlformats.org/officeDocument/2006/relationships/image" Target="../media/image199.emf"/><Relationship Id="rId101" Type="http://schemas.openxmlformats.org/officeDocument/2006/relationships/image" Target="../media/image200.emf"/><Relationship Id="rId122" Type="http://schemas.openxmlformats.org/officeDocument/2006/relationships/customXml" Target="../ink/ink197.xml"/><Relationship Id="rId143" Type="http://schemas.openxmlformats.org/officeDocument/2006/relationships/image" Target="../media/image221.emf"/><Relationship Id="rId148" Type="http://schemas.openxmlformats.org/officeDocument/2006/relationships/customXml" Target="../ink/ink210.xml"/><Relationship Id="rId4" Type="http://schemas.openxmlformats.org/officeDocument/2006/relationships/customXml" Target="../ink/ink138.xml"/><Relationship Id="rId9" Type="http://schemas.openxmlformats.org/officeDocument/2006/relationships/image" Target="../media/image154.emf"/><Relationship Id="rId26" Type="http://schemas.openxmlformats.org/officeDocument/2006/relationships/customXml" Target="../ink/ink149.xml"/><Relationship Id="rId47" Type="http://schemas.openxmlformats.org/officeDocument/2006/relationships/image" Target="../media/image173.emf"/><Relationship Id="rId68" Type="http://schemas.openxmlformats.org/officeDocument/2006/relationships/customXml" Target="../ink/ink170.xml"/><Relationship Id="rId89" Type="http://schemas.openxmlformats.org/officeDocument/2006/relationships/image" Target="../media/image194.emf"/><Relationship Id="rId112" Type="http://schemas.openxmlformats.org/officeDocument/2006/relationships/customXml" Target="../ink/ink192.xml"/><Relationship Id="rId133" Type="http://schemas.openxmlformats.org/officeDocument/2006/relationships/image" Target="../media/image216.emf"/><Relationship Id="rId16" Type="http://schemas.openxmlformats.org/officeDocument/2006/relationships/customXml" Target="../ink/ink144.xml"/><Relationship Id="rId37" Type="http://schemas.openxmlformats.org/officeDocument/2006/relationships/image" Target="../media/image168.emf"/><Relationship Id="rId58" Type="http://schemas.openxmlformats.org/officeDocument/2006/relationships/customXml" Target="../ink/ink165.xml"/><Relationship Id="rId79" Type="http://schemas.openxmlformats.org/officeDocument/2006/relationships/image" Target="../media/image189.emf"/><Relationship Id="rId102" Type="http://schemas.openxmlformats.org/officeDocument/2006/relationships/customXml" Target="../ink/ink187.xml"/><Relationship Id="rId123" Type="http://schemas.openxmlformats.org/officeDocument/2006/relationships/image" Target="../media/image211.emf"/><Relationship Id="rId144" Type="http://schemas.openxmlformats.org/officeDocument/2006/relationships/customXml" Target="../ink/ink208.xml"/><Relationship Id="rId90" Type="http://schemas.openxmlformats.org/officeDocument/2006/relationships/customXml" Target="../ink/ink181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8.xml"/><Relationship Id="rId21" Type="http://schemas.openxmlformats.org/officeDocument/2006/relationships/customXml" Target="../ink/ink220.xml"/><Relationship Id="rId42" Type="http://schemas.openxmlformats.org/officeDocument/2006/relationships/image" Target="../media/image340.emf"/><Relationship Id="rId63" Type="http://schemas.openxmlformats.org/officeDocument/2006/relationships/customXml" Target="../ink/ink241.xml"/><Relationship Id="rId84" Type="http://schemas.openxmlformats.org/officeDocument/2006/relationships/image" Target="../media/image227.emf"/><Relationship Id="rId138" Type="http://schemas.openxmlformats.org/officeDocument/2006/relationships/image" Target="../media/image254.emf"/><Relationship Id="rId159" Type="http://schemas.openxmlformats.org/officeDocument/2006/relationships/customXml" Target="../ink/ink289.xml"/><Relationship Id="rId107" Type="http://schemas.openxmlformats.org/officeDocument/2006/relationships/customXml" Target="../ink/ink263.xml"/><Relationship Id="rId11" Type="http://schemas.openxmlformats.org/officeDocument/2006/relationships/customXml" Target="../ink/ink215.xml"/><Relationship Id="rId32" Type="http://schemas.openxmlformats.org/officeDocument/2006/relationships/image" Target="../media/image290.emf"/><Relationship Id="rId53" Type="http://schemas.openxmlformats.org/officeDocument/2006/relationships/customXml" Target="../ink/ink236.xml"/><Relationship Id="rId74" Type="http://schemas.openxmlformats.org/officeDocument/2006/relationships/image" Target="../media/image500.emf"/><Relationship Id="rId128" Type="http://schemas.openxmlformats.org/officeDocument/2006/relationships/image" Target="../media/image249.emf"/><Relationship Id="rId149" Type="http://schemas.openxmlformats.org/officeDocument/2006/relationships/customXml" Target="../ink/ink284.xml"/><Relationship Id="rId5" Type="http://schemas.openxmlformats.org/officeDocument/2006/relationships/customXml" Target="../ink/ink212.xml"/><Relationship Id="rId95" Type="http://schemas.openxmlformats.org/officeDocument/2006/relationships/customXml" Target="../ink/ink257.xml"/><Relationship Id="rId160" Type="http://schemas.openxmlformats.org/officeDocument/2006/relationships/image" Target="../media/image265.emf"/><Relationship Id="rId22" Type="http://schemas.openxmlformats.org/officeDocument/2006/relationships/image" Target="../media/image2410.emf"/><Relationship Id="rId43" Type="http://schemas.openxmlformats.org/officeDocument/2006/relationships/customXml" Target="../ink/ink231.xml"/><Relationship Id="rId64" Type="http://schemas.openxmlformats.org/officeDocument/2006/relationships/image" Target="../media/image450.emf"/><Relationship Id="rId118" Type="http://schemas.openxmlformats.org/officeDocument/2006/relationships/image" Target="../media/image244.emf"/><Relationship Id="rId139" Type="http://schemas.openxmlformats.org/officeDocument/2006/relationships/customXml" Target="../ink/ink279.xml"/><Relationship Id="rId85" Type="http://schemas.openxmlformats.org/officeDocument/2006/relationships/customXml" Target="../ink/ink252.xml"/><Relationship Id="rId150" Type="http://schemas.openxmlformats.org/officeDocument/2006/relationships/image" Target="../media/image260.emf"/><Relationship Id="rId12" Type="http://schemas.openxmlformats.org/officeDocument/2006/relationships/image" Target="../media/image1910.emf"/><Relationship Id="rId17" Type="http://schemas.openxmlformats.org/officeDocument/2006/relationships/customXml" Target="../ink/ink218.xml"/><Relationship Id="rId33" Type="http://schemas.openxmlformats.org/officeDocument/2006/relationships/customXml" Target="../ink/ink226.xml"/><Relationship Id="rId38" Type="http://schemas.openxmlformats.org/officeDocument/2006/relationships/image" Target="../media/image320.emf"/><Relationship Id="rId59" Type="http://schemas.openxmlformats.org/officeDocument/2006/relationships/customXml" Target="../ink/ink239.xml"/><Relationship Id="rId103" Type="http://schemas.openxmlformats.org/officeDocument/2006/relationships/customXml" Target="../ink/ink261.xml"/><Relationship Id="rId108" Type="http://schemas.openxmlformats.org/officeDocument/2006/relationships/image" Target="../media/image239.emf"/><Relationship Id="rId124" Type="http://schemas.openxmlformats.org/officeDocument/2006/relationships/image" Target="../media/image247.emf"/><Relationship Id="rId129" Type="http://schemas.openxmlformats.org/officeDocument/2006/relationships/customXml" Target="../ink/ink274.xml"/><Relationship Id="rId54" Type="http://schemas.openxmlformats.org/officeDocument/2006/relationships/image" Target="../media/image400.emf"/><Relationship Id="rId70" Type="http://schemas.openxmlformats.org/officeDocument/2006/relationships/image" Target="../media/image480.emf"/><Relationship Id="rId75" Type="http://schemas.openxmlformats.org/officeDocument/2006/relationships/customXml" Target="../ink/ink247.xml"/><Relationship Id="rId91" Type="http://schemas.openxmlformats.org/officeDocument/2006/relationships/customXml" Target="../ink/ink255.xml"/><Relationship Id="rId96" Type="http://schemas.openxmlformats.org/officeDocument/2006/relationships/image" Target="../media/image233.emf"/><Relationship Id="rId140" Type="http://schemas.openxmlformats.org/officeDocument/2006/relationships/image" Target="../media/image255.emf"/><Relationship Id="rId145" Type="http://schemas.openxmlformats.org/officeDocument/2006/relationships/customXml" Target="../ink/ink282.xml"/><Relationship Id="rId161" Type="http://schemas.openxmlformats.org/officeDocument/2006/relationships/customXml" Target="../ink/ink2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0.emf"/><Relationship Id="rId23" Type="http://schemas.openxmlformats.org/officeDocument/2006/relationships/customXml" Target="../ink/ink221.xml"/><Relationship Id="rId28" Type="http://schemas.openxmlformats.org/officeDocument/2006/relationships/image" Target="../media/image270.emf"/><Relationship Id="rId49" Type="http://schemas.openxmlformats.org/officeDocument/2006/relationships/customXml" Target="../ink/ink234.xml"/><Relationship Id="rId114" Type="http://schemas.openxmlformats.org/officeDocument/2006/relationships/image" Target="../media/image242.emf"/><Relationship Id="rId119" Type="http://schemas.openxmlformats.org/officeDocument/2006/relationships/customXml" Target="../ink/ink269.xml"/><Relationship Id="rId44" Type="http://schemas.openxmlformats.org/officeDocument/2006/relationships/image" Target="../media/image350.emf"/><Relationship Id="rId60" Type="http://schemas.openxmlformats.org/officeDocument/2006/relationships/image" Target="../media/image430.emf"/><Relationship Id="rId65" Type="http://schemas.openxmlformats.org/officeDocument/2006/relationships/customXml" Target="../ink/ink242.xml"/><Relationship Id="rId81" Type="http://schemas.openxmlformats.org/officeDocument/2006/relationships/customXml" Target="../ink/ink250.xml"/><Relationship Id="rId86" Type="http://schemas.openxmlformats.org/officeDocument/2006/relationships/image" Target="../media/image228.emf"/><Relationship Id="rId130" Type="http://schemas.openxmlformats.org/officeDocument/2006/relationships/image" Target="../media/image250.emf"/><Relationship Id="rId135" Type="http://schemas.openxmlformats.org/officeDocument/2006/relationships/customXml" Target="../ink/ink277.xml"/><Relationship Id="rId151" Type="http://schemas.openxmlformats.org/officeDocument/2006/relationships/customXml" Target="../ink/ink285.xml"/><Relationship Id="rId156" Type="http://schemas.openxmlformats.org/officeDocument/2006/relationships/image" Target="../media/image263.emf"/><Relationship Id="rId13" Type="http://schemas.openxmlformats.org/officeDocument/2006/relationships/customXml" Target="../ink/ink216.xml"/><Relationship Id="rId18" Type="http://schemas.openxmlformats.org/officeDocument/2006/relationships/image" Target="../media/image2210.emf"/><Relationship Id="rId39" Type="http://schemas.openxmlformats.org/officeDocument/2006/relationships/customXml" Target="../ink/ink229.xml"/><Relationship Id="rId109" Type="http://schemas.openxmlformats.org/officeDocument/2006/relationships/customXml" Target="../ink/ink264.xml"/><Relationship Id="rId34" Type="http://schemas.openxmlformats.org/officeDocument/2006/relationships/image" Target="../media/image300.emf"/><Relationship Id="rId50" Type="http://schemas.openxmlformats.org/officeDocument/2006/relationships/image" Target="../media/image380.emf"/><Relationship Id="rId55" Type="http://schemas.openxmlformats.org/officeDocument/2006/relationships/customXml" Target="../ink/ink237.xml"/><Relationship Id="rId76" Type="http://schemas.openxmlformats.org/officeDocument/2006/relationships/image" Target="../media/image510.emf"/><Relationship Id="rId97" Type="http://schemas.openxmlformats.org/officeDocument/2006/relationships/customXml" Target="../ink/ink258.xml"/><Relationship Id="rId104" Type="http://schemas.openxmlformats.org/officeDocument/2006/relationships/image" Target="../media/image237.emf"/><Relationship Id="rId120" Type="http://schemas.openxmlformats.org/officeDocument/2006/relationships/image" Target="../media/image245.emf"/><Relationship Id="rId125" Type="http://schemas.openxmlformats.org/officeDocument/2006/relationships/customXml" Target="../ink/ink272.xml"/><Relationship Id="rId141" Type="http://schemas.openxmlformats.org/officeDocument/2006/relationships/customXml" Target="../ink/ink280.xml"/><Relationship Id="rId146" Type="http://schemas.openxmlformats.org/officeDocument/2006/relationships/image" Target="../media/image258.emf"/><Relationship Id="rId7" Type="http://schemas.openxmlformats.org/officeDocument/2006/relationships/customXml" Target="../ink/ink213.xml"/><Relationship Id="rId71" Type="http://schemas.openxmlformats.org/officeDocument/2006/relationships/customXml" Target="../ink/ink245.xml"/><Relationship Id="rId92" Type="http://schemas.openxmlformats.org/officeDocument/2006/relationships/image" Target="../media/image231.emf"/><Relationship Id="rId162" Type="http://schemas.openxmlformats.org/officeDocument/2006/relationships/image" Target="../media/image266.emf"/><Relationship Id="rId2" Type="http://schemas.openxmlformats.org/officeDocument/2006/relationships/customXml" Target="../ink/ink211.xml"/><Relationship Id="rId29" Type="http://schemas.openxmlformats.org/officeDocument/2006/relationships/customXml" Target="../ink/ink224.xml"/><Relationship Id="rId24" Type="http://schemas.openxmlformats.org/officeDocument/2006/relationships/image" Target="../media/image2510.emf"/><Relationship Id="rId40" Type="http://schemas.openxmlformats.org/officeDocument/2006/relationships/image" Target="../media/image330.emf"/><Relationship Id="rId45" Type="http://schemas.openxmlformats.org/officeDocument/2006/relationships/customXml" Target="../ink/ink232.xml"/><Relationship Id="rId66" Type="http://schemas.openxmlformats.org/officeDocument/2006/relationships/image" Target="../media/image460.emf"/><Relationship Id="rId87" Type="http://schemas.openxmlformats.org/officeDocument/2006/relationships/customXml" Target="../ink/ink253.xml"/><Relationship Id="rId110" Type="http://schemas.openxmlformats.org/officeDocument/2006/relationships/image" Target="../media/image240.emf"/><Relationship Id="rId115" Type="http://schemas.openxmlformats.org/officeDocument/2006/relationships/customXml" Target="../ink/ink267.xml"/><Relationship Id="rId131" Type="http://schemas.openxmlformats.org/officeDocument/2006/relationships/customXml" Target="../ink/ink275.xml"/><Relationship Id="rId136" Type="http://schemas.openxmlformats.org/officeDocument/2006/relationships/image" Target="../media/image253.emf"/><Relationship Id="rId157" Type="http://schemas.openxmlformats.org/officeDocument/2006/relationships/customXml" Target="../ink/ink288.xml"/><Relationship Id="rId61" Type="http://schemas.openxmlformats.org/officeDocument/2006/relationships/customXml" Target="../ink/ink240.xml"/><Relationship Id="rId82" Type="http://schemas.openxmlformats.org/officeDocument/2006/relationships/image" Target="../media/image226.emf"/><Relationship Id="rId152" Type="http://schemas.openxmlformats.org/officeDocument/2006/relationships/image" Target="../media/image261.emf"/><Relationship Id="rId19" Type="http://schemas.openxmlformats.org/officeDocument/2006/relationships/customXml" Target="../ink/ink219.xml"/><Relationship Id="rId14" Type="http://schemas.openxmlformats.org/officeDocument/2006/relationships/image" Target="../media/image2010.emf"/><Relationship Id="rId30" Type="http://schemas.openxmlformats.org/officeDocument/2006/relationships/image" Target="../media/image280.emf"/><Relationship Id="rId35" Type="http://schemas.openxmlformats.org/officeDocument/2006/relationships/customXml" Target="../ink/ink227.xml"/><Relationship Id="rId56" Type="http://schemas.openxmlformats.org/officeDocument/2006/relationships/image" Target="../media/image410.emf"/><Relationship Id="rId77" Type="http://schemas.openxmlformats.org/officeDocument/2006/relationships/customXml" Target="../ink/ink248.xml"/><Relationship Id="rId100" Type="http://schemas.openxmlformats.org/officeDocument/2006/relationships/image" Target="../media/image235.emf"/><Relationship Id="rId105" Type="http://schemas.openxmlformats.org/officeDocument/2006/relationships/customXml" Target="../ink/ink262.xml"/><Relationship Id="rId126" Type="http://schemas.openxmlformats.org/officeDocument/2006/relationships/image" Target="../media/image248.emf"/><Relationship Id="rId147" Type="http://schemas.openxmlformats.org/officeDocument/2006/relationships/customXml" Target="../ink/ink283.xml"/><Relationship Id="rId8" Type="http://schemas.openxmlformats.org/officeDocument/2006/relationships/image" Target="../media/image1710.emf"/><Relationship Id="rId51" Type="http://schemas.openxmlformats.org/officeDocument/2006/relationships/customXml" Target="../ink/ink235.xml"/><Relationship Id="rId72" Type="http://schemas.openxmlformats.org/officeDocument/2006/relationships/image" Target="../media/image490.emf"/><Relationship Id="rId93" Type="http://schemas.openxmlformats.org/officeDocument/2006/relationships/customXml" Target="../ink/ink256.xml"/><Relationship Id="rId98" Type="http://schemas.openxmlformats.org/officeDocument/2006/relationships/image" Target="../media/image234.emf"/><Relationship Id="rId121" Type="http://schemas.openxmlformats.org/officeDocument/2006/relationships/customXml" Target="../ink/ink270.xml"/><Relationship Id="rId142" Type="http://schemas.openxmlformats.org/officeDocument/2006/relationships/image" Target="../media/image256.emf"/><Relationship Id="rId25" Type="http://schemas.openxmlformats.org/officeDocument/2006/relationships/customXml" Target="../ink/ink222.xml"/><Relationship Id="rId46" Type="http://schemas.openxmlformats.org/officeDocument/2006/relationships/image" Target="../media/image360.emf"/><Relationship Id="rId67" Type="http://schemas.openxmlformats.org/officeDocument/2006/relationships/customXml" Target="../ink/ink243.xml"/><Relationship Id="rId116" Type="http://schemas.openxmlformats.org/officeDocument/2006/relationships/image" Target="../media/image243.emf"/><Relationship Id="rId137" Type="http://schemas.openxmlformats.org/officeDocument/2006/relationships/customXml" Target="../ink/ink278.xml"/><Relationship Id="rId158" Type="http://schemas.openxmlformats.org/officeDocument/2006/relationships/image" Target="../media/image264.emf"/><Relationship Id="rId20" Type="http://schemas.openxmlformats.org/officeDocument/2006/relationships/image" Target="../media/image2310.emf"/><Relationship Id="rId41" Type="http://schemas.openxmlformats.org/officeDocument/2006/relationships/customXml" Target="../ink/ink230.xml"/><Relationship Id="rId62" Type="http://schemas.openxmlformats.org/officeDocument/2006/relationships/image" Target="../media/image440.emf"/><Relationship Id="rId83" Type="http://schemas.openxmlformats.org/officeDocument/2006/relationships/customXml" Target="../ink/ink251.xml"/><Relationship Id="rId88" Type="http://schemas.openxmlformats.org/officeDocument/2006/relationships/image" Target="../media/image229.emf"/><Relationship Id="rId111" Type="http://schemas.openxmlformats.org/officeDocument/2006/relationships/customXml" Target="../ink/ink265.xml"/><Relationship Id="rId132" Type="http://schemas.openxmlformats.org/officeDocument/2006/relationships/image" Target="../media/image251.emf"/><Relationship Id="rId153" Type="http://schemas.openxmlformats.org/officeDocument/2006/relationships/customXml" Target="../ink/ink286.xml"/><Relationship Id="rId15" Type="http://schemas.openxmlformats.org/officeDocument/2006/relationships/customXml" Target="../ink/ink217.xml"/><Relationship Id="rId36" Type="http://schemas.openxmlformats.org/officeDocument/2006/relationships/image" Target="../media/image310.emf"/><Relationship Id="rId57" Type="http://schemas.openxmlformats.org/officeDocument/2006/relationships/customXml" Target="../ink/ink238.xml"/><Relationship Id="rId106" Type="http://schemas.openxmlformats.org/officeDocument/2006/relationships/image" Target="../media/image238.emf"/><Relationship Id="rId127" Type="http://schemas.openxmlformats.org/officeDocument/2006/relationships/customXml" Target="../ink/ink273.xml"/><Relationship Id="rId10" Type="http://schemas.openxmlformats.org/officeDocument/2006/relationships/image" Target="../media/image1810.emf"/><Relationship Id="rId31" Type="http://schemas.openxmlformats.org/officeDocument/2006/relationships/customXml" Target="../ink/ink225.xml"/><Relationship Id="rId52" Type="http://schemas.openxmlformats.org/officeDocument/2006/relationships/image" Target="../media/image390.emf"/><Relationship Id="rId73" Type="http://schemas.openxmlformats.org/officeDocument/2006/relationships/customXml" Target="../ink/ink246.xml"/><Relationship Id="rId78" Type="http://schemas.openxmlformats.org/officeDocument/2006/relationships/image" Target="../media/image520.emf"/><Relationship Id="rId94" Type="http://schemas.openxmlformats.org/officeDocument/2006/relationships/image" Target="../media/image232.emf"/><Relationship Id="rId99" Type="http://schemas.openxmlformats.org/officeDocument/2006/relationships/customXml" Target="../ink/ink259.xml"/><Relationship Id="rId101" Type="http://schemas.openxmlformats.org/officeDocument/2006/relationships/customXml" Target="../ink/ink260.xml"/><Relationship Id="rId122" Type="http://schemas.openxmlformats.org/officeDocument/2006/relationships/image" Target="../media/image246.emf"/><Relationship Id="rId143" Type="http://schemas.openxmlformats.org/officeDocument/2006/relationships/customXml" Target="../ink/ink281.xml"/><Relationship Id="rId148" Type="http://schemas.openxmlformats.org/officeDocument/2006/relationships/image" Target="../media/image259.emf"/><Relationship Id="rId4" Type="http://schemas.openxmlformats.org/officeDocument/2006/relationships/image" Target="../media/image1510.emf"/><Relationship Id="rId9" Type="http://schemas.openxmlformats.org/officeDocument/2006/relationships/customXml" Target="../ink/ink214.xml"/><Relationship Id="rId26" Type="http://schemas.openxmlformats.org/officeDocument/2006/relationships/image" Target="../media/image267.emf"/><Relationship Id="rId47" Type="http://schemas.openxmlformats.org/officeDocument/2006/relationships/customXml" Target="../ink/ink233.xml"/><Relationship Id="rId68" Type="http://schemas.openxmlformats.org/officeDocument/2006/relationships/image" Target="../media/image470.emf"/><Relationship Id="rId89" Type="http://schemas.openxmlformats.org/officeDocument/2006/relationships/customXml" Target="../ink/ink254.xml"/><Relationship Id="rId112" Type="http://schemas.openxmlformats.org/officeDocument/2006/relationships/image" Target="../media/image241.emf"/><Relationship Id="rId133" Type="http://schemas.openxmlformats.org/officeDocument/2006/relationships/customXml" Target="../ink/ink276.xml"/><Relationship Id="rId154" Type="http://schemas.openxmlformats.org/officeDocument/2006/relationships/image" Target="../media/image262.emf"/><Relationship Id="rId16" Type="http://schemas.openxmlformats.org/officeDocument/2006/relationships/image" Target="../media/image2110.emf"/><Relationship Id="rId37" Type="http://schemas.openxmlformats.org/officeDocument/2006/relationships/customXml" Target="../ink/ink228.xml"/><Relationship Id="rId58" Type="http://schemas.openxmlformats.org/officeDocument/2006/relationships/image" Target="../media/image420.emf"/><Relationship Id="rId79" Type="http://schemas.openxmlformats.org/officeDocument/2006/relationships/customXml" Target="../ink/ink249.xml"/><Relationship Id="rId102" Type="http://schemas.openxmlformats.org/officeDocument/2006/relationships/image" Target="../media/image236.emf"/><Relationship Id="rId123" Type="http://schemas.openxmlformats.org/officeDocument/2006/relationships/customXml" Target="../ink/ink271.xml"/><Relationship Id="rId144" Type="http://schemas.openxmlformats.org/officeDocument/2006/relationships/image" Target="../media/image257.emf"/><Relationship Id="rId90" Type="http://schemas.openxmlformats.org/officeDocument/2006/relationships/image" Target="../media/image230.emf"/><Relationship Id="rId27" Type="http://schemas.openxmlformats.org/officeDocument/2006/relationships/customXml" Target="../ink/ink223.xml"/><Relationship Id="rId48" Type="http://schemas.openxmlformats.org/officeDocument/2006/relationships/image" Target="../media/image370.emf"/><Relationship Id="rId69" Type="http://schemas.openxmlformats.org/officeDocument/2006/relationships/customXml" Target="../ink/ink244.xml"/><Relationship Id="rId113" Type="http://schemas.openxmlformats.org/officeDocument/2006/relationships/customXml" Target="../ink/ink266.xml"/><Relationship Id="rId134" Type="http://schemas.openxmlformats.org/officeDocument/2006/relationships/image" Target="../media/image252.emf"/><Relationship Id="rId80" Type="http://schemas.openxmlformats.org/officeDocument/2006/relationships/image" Target="../media/image225.emf"/><Relationship Id="rId155" Type="http://schemas.openxmlformats.org/officeDocument/2006/relationships/customXml" Target="../ink/ink2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Galileo-susterman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3276600" cy="944562"/>
          </a:xfrm>
        </p:spPr>
        <p:txBody>
          <a:bodyPr/>
          <a:lstStyle/>
          <a:p>
            <a:pPr algn="l" eaLnBrk="1" hangingPunct="1"/>
            <a:r>
              <a:rPr lang="en-US" sz="3600" dirty="0"/>
              <a:t>PHY131H1F</a:t>
            </a:r>
            <a:r>
              <a:rPr lang="en-US" sz="3600" dirty="0">
                <a:latin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</a:rPr>
              <a:t>Class </a:t>
            </a:r>
            <a:r>
              <a:rPr lang="en-US" sz="3600" dirty="0" smtClean="0">
                <a:latin typeface="Times New Roman" panose="02020603050405020304" pitchFamily="18" charset="0"/>
              </a:rPr>
              <a:t>5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38200" y="1828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CA" sz="2800" kern="0" dirty="0">
                <a:latin typeface="+mn-lt"/>
                <a:cs typeface="+mn-cs"/>
              </a:rPr>
              <a:t>Today, Chapter </a:t>
            </a:r>
            <a:r>
              <a:rPr lang="en-CA" sz="2800" kern="0" dirty="0" smtClean="0">
                <a:latin typeface="+mn-lt"/>
                <a:cs typeface="+mn-cs"/>
              </a:rPr>
              <a:t>2, Sections 2.5 to 2.7</a:t>
            </a:r>
            <a:endParaRPr lang="en-CA" sz="28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Freefall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Acceleration due to gravity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Motion on an inclined plane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Differentiating velocity to get acceleration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Integrating acceleration to get velocity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Non-constant acceleration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-1"/>
            <a:ext cx="4724400" cy="685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126413" cy="1143000"/>
          </a:xfrm>
        </p:spPr>
        <p:txBody>
          <a:bodyPr/>
          <a:lstStyle/>
          <a:p>
            <a:r>
              <a:rPr lang="en-US" smtClean="0"/>
              <a:t>Free Fall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9113" y="1468439"/>
            <a:ext cx="8691562" cy="4279219"/>
          </a:xfrm>
        </p:spPr>
        <p:txBody>
          <a:bodyPr/>
          <a:lstStyle/>
          <a:p>
            <a:pPr marL="280988" indent="-280988">
              <a:spcBef>
                <a:spcPct val="100000"/>
              </a:spcBef>
              <a:buNone/>
            </a:pPr>
            <a:r>
              <a:rPr lang="en-US" sz="3600" dirty="0" smtClean="0"/>
              <a:t>= Falling </a:t>
            </a:r>
            <a:r>
              <a:rPr lang="en-US" sz="3600" dirty="0"/>
              <a:t>under the influence of gravity </a:t>
            </a:r>
            <a:r>
              <a:rPr lang="en-US" sz="3600" dirty="0" smtClean="0"/>
              <a:t>only, with </a:t>
            </a:r>
            <a:r>
              <a:rPr lang="en-US" sz="3600" dirty="0"/>
              <a:t>no air </a:t>
            </a:r>
            <a:r>
              <a:rPr lang="en-US" sz="3600" dirty="0" smtClean="0"/>
              <a:t>resistance.</a:t>
            </a:r>
            <a:endParaRPr lang="en-US" sz="4000" dirty="0"/>
          </a:p>
          <a:p>
            <a:pPr marL="280988" indent="-280988">
              <a:spcBef>
                <a:spcPct val="100000"/>
              </a:spcBef>
            </a:pPr>
            <a:r>
              <a:rPr lang="en-US" dirty="0" smtClean="0"/>
              <a:t>Freely falling objects on Earth accelerate at the rate of 9.8 m/s/s, i.e., 9.8 m/s</a:t>
            </a:r>
            <a:r>
              <a:rPr lang="en-US" baseline="30000" dirty="0" smtClean="0"/>
              <a:t>2</a:t>
            </a:r>
          </a:p>
          <a:p>
            <a:pPr marL="280988" indent="-280988">
              <a:spcBef>
                <a:spcPct val="100000"/>
              </a:spcBef>
            </a:pPr>
            <a:r>
              <a:rPr lang="en-US" dirty="0" smtClean="0"/>
              <a:t>The exact value of free fall acceleration depends on altitude and latitude on the earth.</a:t>
            </a:r>
            <a:endParaRPr lang="en-US" sz="3600" dirty="0"/>
          </a:p>
        </p:txBody>
      </p:sp>
      <p:pic>
        <p:nvPicPr>
          <p:cNvPr id="26626" name="Picture 2" descr="http://www.sullivanil.us/SYB/base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792" y="1177926"/>
            <a:ext cx="57909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4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localgravity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34925"/>
            <a:ext cx="914400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8389" y="5410200"/>
            <a:ext cx="8735222" cy="131717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/>
              <a:t>Average: 9.799 m/s</a:t>
            </a:r>
            <a:r>
              <a:rPr lang="en-US" sz="2400" baseline="30000" dirty="0"/>
              <a:t>2</a:t>
            </a:r>
          </a:p>
          <a:p>
            <a:pPr eaLnBrk="1" hangingPunct="1"/>
            <a:r>
              <a:rPr lang="en-US" sz="2400" dirty="0"/>
              <a:t>For Problem Sets, Tests and the Exam in this class: let’s use g = </a:t>
            </a:r>
            <a:r>
              <a:rPr lang="en-US" sz="2400" dirty="0" smtClean="0"/>
              <a:t>9.80 </a:t>
            </a:r>
            <a:r>
              <a:rPr lang="en-US" sz="2400" dirty="0"/>
              <a:t>m/s</a:t>
            </a:r>
            <a:r>
              <a:rPr lang="en-US" sz="24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99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900738" cy="1143000"/>
          </a:xfrm>
        </p:spPr>
        <p:txBody>
          <a:bodyPr/>
          <a:lstStyle/>
          <a:p>
            <a:r>
              <a:rPr lang="en-US" smtClean="0"/>
              <a:t>Free Fall—How Fast?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1" y="1011239"/>
            <a:ext cx="6099175" cy="1074737"/>
          </a:xfrm>
        </p:spPr>
        <p:txBody>
          <a:bodyPr/>
          <a:lstStyle/>
          <a:p>
            <a:pPr marL="0" indent="0">
              <a:spcBef>
                <a:spcPct val="100000"/>
              </a:spcBef>
              <a:buNone/>
            </a:pPr>
            <a:r>
              <a:rPr lang="en-US" smtClean="0"/>
              <a:t>The velocity acquired by an object starting from rest is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8936038" y="6296025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 </a:t>
            </a: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1879601" y="3165475"/>
            <a:ext cx="60991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600" dirty="0"/>
              <a:t>So, under free fall, when acceleration is </a:t>
            </a:r>
            <a:r>
              <a:rPr lang="en-US" sz="2600" dirty="0" smtClean="0"/>
              <a:t>9.8 </a:t>
            </a:r>
            <a:r>
              <a:rPr lang="en-US" sz="2600" dirty="0"/>
              <a:t>m/s</a:t>
            </a:r>
            <a:r>
              <a:rPr lang="en-US" sz="2600" baseline="30000" dirty="0"/>
              <a:t>2</a:t>
            </a:r>
            <a:r>
              <a:rPr lang="en-US" sz="2600" dirty="0"/>
              <a:t>, the speed is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9.8 </a:t>
            </a:r>
            <a:r>
              <a:rPr lang="en-US" sz="2600" dirty="0"/>
              <a:t>m/s after 1 s.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 </a:t>
            </a:r>
            <a:r>
              <a:rPr lang="en-US" sz="2600" dirty="0" smtClean="0"/>
              <a:t>19.6 </a:t>
            </a:r>
            <a:r>
              <a:rPr lang="en-US" sz="2600" dirty="0"/>
              <a:t>m/s after 2 s.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 </a:t>
            </a:r>
            <a:r>
              <a:rPr lang="en-US" sz="2600" dirty="0" smtClean="0"/>
              <a:t>29.4 </a:t>
            </a:r>
            <a:r>
              <a:rPr lang="en-US" sz="2600" dirty="0"/>
              <a:t>m/s after 3 s.</a:t>
            </a:r>
          </a:p>
          <a:p>
            <a:pPr eaLnBrk="0" hangingPunct="0">
              <a:spcBef>
                <a:spcPct val="20000"/>
              </a:spcBef>
            </a:pPr>
            <a:r>
              <a:rPr lang="en-US" sz="2600" dirty="0"/>
              <a:t>And so on.</a:t>
            </a:r>
          </a:p>
        </p:txBody>
      </p:sp>
      <p:graphicFrame>
        <p:nvGraphicFramePr>
          <p:cNvPr id="244744" name="Object 8"/>
          <p:cNvGraphicFramePr>
            <a:graphicFrameLocks noChangeAspect="1"/>
          </p:cNvGraphicFramePr>
          <p:nvPr/>
        </p:nvGraphicFramePr>
        <p:xfrm>
          <a:off x="2047876" y="2368551"/>
          <a:ext cx="4881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Equation" r:id="rId3" imgW="4241800" imgH="355600" progId="">
                  <p:embed/>
                </p:oleObj>
              </mc:Choice>
              <mc:Fallback>
                <p:oleObj name="Equation" r:id="rId3" imgW="4241800" imgH="35560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6" y="2368551"/>
                        <a:ext cx="4881563" cy="4095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4754" name="Picture 18" descr="Fig3-7_Anim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4" y="1028700"/>
            <a:ext cx="25304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066800"/>
            <a:ext cx="8832850" cy="5410200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dirty="0" smtClean="0"/>
              <a:t>A tennis ball is thrown directly upward, and air resistance on the ball is negligible as it flies.</a:t>
            </a:r>
          </a:p>
          <a:p>
            <a:pPr marL="457200" indent="-457200" eaLnBrk="1" hangingPunct="1">
              <a:buNone/>
            </a:pPr>
            <a:r>
              <a:rPr lang="en-US" dirty="0" smtClean="0"/>
              <a:t>At one instant, it is traveling upward with a speed of 4.9 m/s.</a:t>
            </a:r>
          </a:p>
          <a:p>
            <a:pPr marL="457200" indent="-457200" eaLnBrk="1" hangingPunct="1">
              <a:buNone/>
            </a:pPr>
            <a:r>
              <a:rPr lang="en-US" dirty="0" smtClean="0"/>
              <a:t>1.0 seconds later, what will its speed be?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0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4.9 m/s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9.8 m/s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15 m/s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20 m/s</a:t>
            </a:r>
            <a:endParaRPr 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 3</a:t>
            </a:r>
          </a:p>
        </p:txBody>
      </p:sp>
    </p:spTree>
    <p:extLst>
      <p:ext uri="{BB962C8B-B14F-4D97-AF65-F5344CB8AC3E}">
        <p14:creationId xmlns:p14="http://schemas.microsoft.com/office/powerpoint/2010/main" val="39744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626350" cy="1143000"/>
          </a:xfrm>
        </p:spPr>
        <p:txBody>
          <a:bodyPr/>
          <a:lstStyle/>
          <a:p>
            <a:r>
              <a:rPr lang="en-US" smtClean="0"/>
              <a:t>Free Fall—How Far?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0" y="1011239"/>
            <a:ext cx="8001000" cy="1074737"/>
          </a:xfrm>
        </p:spPr>
        <p:txBody>
          <a:bodyPr/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 smtClean="0"/>
              <a:t>The distance covered by an accelerating object starting from rest is</a:t>
            </a: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1879600" y="3165475"/>
            <a:ext cx="7869238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600" dirty="0"/>
              <a:t>So, under free fall, when acceleration is </a:t>
            </a:r>
            <a:r>
              <a:rPr lang="en-US" sz="2600" dirty="0" smtClean="0"/>
              <a:t>9.8 </a:t>
            </a:r>
            <a:r>
              <a:rPr lang="en-US" sz="2600" dirty="0"/>
              <a:t>m/s</a:t>
            </a:r>
            <a:r>
              <a:rPr lang="en-US" sz="2600" baseline="30000" dirty="0"/>
              <a:t>2</a:t>
            </a:r>
            <a:r>
              <a:rPr lang="en-US" sz="2600" dirty="0"/>
              <a:t>, the distance </a:t>
            </a:r>
            <a:r>
              <a:rPr lang="en-US" sz="2600" dirty="0" smtClean="0"/>
              <a:t>is:</a:t>
            </a:r>
            <a:endParaRPr lang="en-US" sz="2600" dirty="0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4.9 m after </a:t>
            </a:r>
            <a:r>
              <a:rPr lang="en-US" sz="2600" dirty="0"/>
              <a:t>1 </a:t>
            </a:r>
            <a:r>
              <a:rPr lang="en-US" sz="2600" dirty="0" smtClean="0"/>
              <a:t>s,</a:t>
            </a:r>
            <a:endParaRPr lang="en-US" sz="2600" dirty="0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20 m </a:t>
            </a:r>
            <a:r>
              <a:rPr lang="en-US" sz="2600" dirty="0"/>
              <a:t>after 2 </a:t>
            </a:r>
            <a:r>
              <a:rPr lang="en-US" sz="2600" dirty="0" smtClean="0"/>
              <a:t>s,</a:t>
            </a:r>
            <a:endParaRPr lang="en-US" sz="2600" dirty="0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44 m </a:t>
            </a:r>
            <a:r>
              <a:rPr lang="en-US" sz="2600" dirty="0"/>
              <a:t>after 3 </a:t>
            </a:r>
            <a:r>
              <a:rPr lang="en-US" sz="2600" dirty="0" smtClean="0"/>
              <a:t>s,</a:t>
            </a:r>
            <a:endParaRPr lang="en-US" sz="2600" dirty="0"/>
          </a:p>
          <a:p>
            <a:pPr eaLnBrk="0" hangingPunct="0">
              <a:spcBef>
                <a:spcPct val="20000"/>
              </a:spcBef>
            </a:pPr>
            <a:r>
              <a:rPr lang="en-US" sz="2600" dirty="0"/>
              <a:t>a</a:t>
            </a:r>
            <a:r>
              <a:rPr lang="en-US" sz="2600" dirty="0" smtClean="0"/>
              <a:t>nd </a:t>
            </a:r>
            <a:r>
              <a:rPr lang="en-US" sz="2600" dirty="0"/>
              <a:t>so </a:t>
            </a:r>
            <a:r>
              <a:rPr lang="en-US" sz="2600" dirty="0" smtClean="0"/>
              <a:t>on…</a:t>
            </a:r>
            <a:endParaRPr lang="en-US" sz="2600" dirty="0"/>
          </a:p>
        </p:txBody>
      </p:sp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2498725" y="2420938"/>
          <a:ext cx="71199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3" imgW="6197600" imgH="342900" progId="">
                  <p:embed/>
                </p:oleObj>
              </mc:Choice>
              <mc:Fallback>
                <p:oleObj name="Equation" r:id="rId3" imgW="6197600" imgH="34290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2420938"/>
                        <a:ext cx="7119938" cy="393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670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1838" y="2779713"/>
              <a:ext cx="449262" cy="455612"/>
            </p14:xfrm>
          </p:contentPart>
        </mc:Choice>
        <mc:Fallback>
          <p:pic>
            <p:nvPicPr>
              <p:cNvPr id="25670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5363" y="2773235"/>
                <a:ext cx="462211" cy="468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671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4788" y="2811463"/>
              <a:ext cx="885825" cy="430212"/>
            </p14:xfrm>
          </p:contentPart>
        </mc:Choice>
        <mc:Fallback>
          <p:pic>
            <p:nvPicPr>
              <p:cNvPr id="25671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48309" y="2804983"/>
                <a:ext cx="898783" cy="4431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21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762000"/>
            <a:ext cx="5715001" cy="2496457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CA" sz="2400" dirty="0" smtClean="0"/>
              <a:t>What is the instantaneous velocity of a freely falling object 10.0 s after it is released from a position of rest?</a:t>
            </a:r>
          </a:p>
          <a:p>
            <a:pPr marL="514350" indent="-514350">
              <a:buFont typeface="+mj-lt"/>
              <a:buAutoNum type="alphaLcPeriod"/>
            </a:pPr>
            <a:r>
              <a:rPr lang="en-CA" sz="2400" dirty="0" smtClean="0"/>
              <a:t>What is its average velocity during this 10.0 s interval?</a:t>
            </a:r>
          </a:p>
          <a:p>
            <a:pPr marL="514350" indent="-514350">
              <a:buFont typeface="+mj-lt"/>
              <a:buAutoNum type="alphaLcPeriod"/>
            </a:pPr>
            <a:r>
              <a:rPr lang="en-CA" sz="2400" dirty="0" smtClean="0"/>
              <a:t>How far will it fall during this time?</a:t>
            </a:r>
            <a:endParaRPr lang="en-CA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2286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Freefall Example</a:t>
            </a:r>
            <a:endParaRPr lang="en-US" sz="3200" kern="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34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442913"/>
              <a:ext cx="269875" cy="382587"/>
            </p14:xfrm>
          </p:contentPart>
        </mc:Choice>
        <mc:Fallback>
          <p:pic>
            <p:nvPicPr>
              <p:cNvPr id="634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5923" y="436428"/>
                <a:ext cx="282829" cy="39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34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5063" y="376238"/>
              <a:ext cx="1682750" cy="385762"/>
            </p14:xfrm>
          </p:contentPart>
        </mc:Choice>
        <mc:Fallback>
          <p:pic>
            <p:nvPicPr>
              <p:cNvPr id="634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8584" y="369761"/>
                <a:ext cx="1695708" cy="398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34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94825" y="523875"/>
              <a:ext cx="133350" cy="182563"/>
            </p14:xfrm>
          </p:contentPart>
        </mc:Choice>
        <mc:Fallback>
          <p:pic>
            <p:nvPicPr>
              <p:cNvPr id="634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88338" y="517393"/>
                <a:ext cx="146325" cy="19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34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6763" y="525463"/>
              <a:ext cx="419100" cy="174625"/>
            </p14:xfrm>
          </p:contentPart>
        </mc:Choice>
        <mc:Fallback>
          <p:pic>
            <p:nvPicPr>
              <p:cNvPr id="634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0282" y="518982"/>
                <a:ext cx="432062" cy="187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34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07625" y="333375"/>
              <a:ext cx="1127125" cy="420688"/>
            </p14:xfrm>
          </p:contentPart>
        </mc:Choice>
        <mc:Fallback>
          <p:pic>
            <p:nvPicPr>
              <p:cNvPr id="634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01145" y="326897"/>
                <a:ext cx="1140085" cy="433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34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0163" y="590550"/>
              <a:ext cx="22225" cy="155575"/>
            </p14:xfrm>
          </p:contentPart>
        </mc:Choice>
        <mc:Fallback>
          <p:pic>
            <p:nvPicPr>
              <p:cNvPr id="634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53711" y="584068"/>
                <a:ext cx="35130" cy="168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34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1008063"/>
              <a:ext cx="4002088" cy="836612"/>
            </p14:xfrm>
          </p:contentPart>
        </mc:Choice>
        <mc:Fallback>
          <p:pic>
            <p:nvPicPr>
              <p:cNvPr id="634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29370" y="1001583"/>
                <a:ext cx="4015048" cy="849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34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6725" y="1830388"/>
              <a:ext cx="3983038" cy="966787"/>
            </p14:xfrm>
          </p:contentPart>
        </mc:Choice>
        <mc:Fallback>
          <p:pic>
            <p:nvPicPr>
              <p:cNvPr id="634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10246" y="1823912"/>
                <a:ext cx="3995997" cy="979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34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" y="3375025"/>
              <a:ext cx="260350" cy="212725"/>
            </p14:xfrm>
          </p:contentPart>
        </mc:Choice>
        <mc:Fallback>
          <p:pic>
            <p:nvPicPr>
              <p:cNvPr id="634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743" y="3368557"/>
                <a:ext cx="273313" cy="22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34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0313" y="3216275"/>
              <a:ext cx="1362075" cy="361950"/>
            </p14:xfrm>
          </p:contentPart>
        </mc:Choice>
        <mc:Fallback>
          <p:pic>
            <p:nvPicPr>
              <p:cNvPr id="634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23834" y="3209799"/>
                <a:ext cx="1375033" cy="374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5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9425" y="3248025"/>
              <a:ext cx="1243013" cy="614363"/>
            </p14:xfrm>
          </p:contentPart>
        </mc:Choice>
        <mc:Fallback>
          <p:pic>
            <p:nvPicPr>
              <p:cNvPr id="635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12945" y="3241547"/>
                <a:ext cx="1255972" cy="6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35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4400" y="3319463"/>
              <a:ext cx="220663" cy="284162"/>
            </p14:xfrm>
          </p:contentPart>
        </mc:Choice>
        <mc:Fallback>
          <p:pic>
            <p:nvPicPr>
              <p:cNvPr id="635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7920" y="3312980"/>
                <a:ext cx="233622" cy="297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5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6225" y="3244850"/>
              <a:ext cx="544513" cy="371475"/>
            </p14:xfrm>
          </p:contentPart>
        </mc:Choice>
        <mc:Fallback>
          <p:pic>
            <p:nvPicPr>
              <p:cNvPr id="635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49747" y="3238371"/>
                <a:ext cx="557469" cy="384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350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5250" y="3084513"/>
              <a:ext cx="279400" cy="195262"/>
            </p14:xfrm>
          </p:contentPart>
        </mc:Choice>
        <mc:Fallback>
          <p:pic>
            <p:nvPicPr>
              <p:cNvPr id="6350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38769" y="3078040"/>
                <a:ext cx="292362" cy="208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350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0900" y="3108325"/>
              <a:ext cx="312738" cy="438150"/>
            </p14:xfrm>
          </p:contentPart>
        </mc:Choice>
        <mc:Fallback>
          <p:pic>
            <p:nvPicPr>
              <p:cNvPr id="6350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94437" y="3101855"/>
                <a:ext cx="325664" cy="451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350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5725" y="3106738"/>
              <a:ext cx="588963" cy="323850"/>
            </p14:xfrm>
          </p:contentPart>
        </mc:Choice>
        <mc:Fallback>
          <p:pic>
            <p:nvPicPr>
              <p:cNvPr id="6350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99245" y="3100261"/>
                <a:ext cx="601923" cy="336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35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4088" y="3144838"/>
              <a:ext cx="107950" cy="87312"/>
            </p14:xfrm>
          </p:contentPart>
        </mc:Choice>
        <mc:Fallback>
          <p:pic>
            <p:nvPicPr>
              <p:cNvPr id="635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67611" y="3138370"/>
                <a:ext cx="120904" cy="100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350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9838" y="3014663"/>
              <a:ext cx="641350" cy="357187"/>
            </p14:xfrm>
          </p:contentPart>
        </mc:Choice>
        <mc:Fallback>
          <p:pic>
            <p:nvPicPr>
              <p:cNvPr id="6350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853360" y="3008182"/>
                <a:ext cx="654307" cy="37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350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90113" y="2890838"/>
              <a:ext cx="1084262" cy="566737"/>
            </p14:xfrm>
          </p:contentPart>
        </mc:Choice>
        <mc:Fallback>
          <p:pic>
            <p:nvPicPr>
              <p:cNvPr id="6350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83633" y="2884357"/>
                <a:ext cx="1097221" cy="579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35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3714750"/>
              <a:ext cx="765175" cy="587375"/>
            </p14:xfrm>
          </p:contentPart>
        </mc:Choice>
        <mc:Fallback>
          <p:pic>
            <p:nvPicPr>
              <p:cNvPr id="635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6772" y="3708272"/>
                <a:ext cx="778132" cy="600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351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3767138"/>
              <a:ext cx="998537" cy="344487"/>
            </p14:xfrm>
          </p:contentPart>
        </mc:Choice>
        <mc:Fallback>
          <p:pic>
            <p:nvPicPr>
              <p:cNvPr id="6351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04829" y="3760659"/>
                <a:ext cx="1011505" cy="35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51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2738" y="4010025"/>
              <a:ext cx="36512" cy="36513"/>
            </p14:xfrm>
          </p:contentPart>
        </mc:Choice>
        <mc:Fallback>
          <p:pic>
            <p:nvPicPr>
              <p:cNvPr id="6351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46231" y="4003518"/>
                <a:ext cx="49526" cy="49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351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4363" y="3822700"/>
              <a:ext cx="1654175" cy="554038"/>
            </p14:xfrm>
          </p:contentPart>
        </mc:Choice>
        <mc:Fallback>
          <p:pic>
            <p:nvPicPr>
              <p:cNvPr id="6351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17883" y="3816216"/>
                <a:ext cx="1667135" cy="567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351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3752850"/>
              <a:ext cx="160338" cy="92075"/>
            </p14:xfrm>
          </p:contentPart>
        </mc:Choice>
        <mc:Fallback>
          <p:pic>
            <p:nvPicPr>
              <p:cNvPr id="6351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89714" y="3746376"/>
                <a:ext cx="173309" cy="105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351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7363" y="3592513"/>
              <a:ext cx="190500" cy="282575"/>
            </p14:xfrm>
          </p:contentPart>
        </mc:Choice>
        <mc:Fallback>
          <p:pic>
            <p:nvPicPr>
              <p:cNvPr id="6351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00881" y="3586034"/>
                <a:ext cx="203464" cy="29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351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5675" y="3673475"/>
              <a:ext cx="138113" cy="149225"/>
            </p14:xfrm>
          </p:contentPart>
        </mc:Choice>
        <mc:Fallback>
          <p:pic>
            <p:nvPicPr>
              <p:cNvPr id="6351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569201" y="3667003"/>
                <a:ext cx="151061" cy="162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351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1300" y="3624263"/>
              <a:ext cx="227013" cy="236537"/>
            </p14:xfrm>
          </p:contentPart>
        </mc:Choice>
        <mc:Fallback>
          <p:pic>
            <p:nvPicPr>
              <p:cNvPr id="6351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24814" y="3617792"/>
                <a:ext cx="239985" cy="249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351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21838" y="3541713"/>
              <a:ext cx="1166812" cy="552450"/>
            </p14:xfrm>
          </p:contentPart>
        </mc:Choice>
        <mc:Fallback>
          <p:pic>
            <p:nvPicPr>
              <p:cNvPr id="6351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615358" y="3535235"/>
                <a:ext cx="1179773" cy="56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351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4275" y="4319588"/>
              <a:ext cx="206375" cy="234950"/>
            </p14:xfrm>
          </p:contentPart>
        </mc:Choice>
        <mc:Fallback>
          <p:pic>
            <p:nvPicPr>
              <p:cNvPr id="6351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47803" y="4313102"/>
                <a:ext cx="219318" cy="247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35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5925" y="4381500"/>
              <a:ext cx="101600" cy="66675"/>
            </p14:xfrm>
          </p:contentPart>
        </mc:Choice>
        <mc:Fallback>
          <p:pic>
            <p:nvPicPr>
              <p:cNvPr id="635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49440" y="4375013"/>
                <a:ext cx="114570" cy="7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35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7713" y="4308475"/>
              <a:ext cx="401637" cy="425450"/>
            </p14:xfrm>
          </p:contentPart>
        </mc:Choice>
        <mc:Fallback>
          <p:pic>
            <p:nvPicPr>
              <p:cNvPr id="635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81235" y="4301996"/>
                <a:ext cx="414593" cy="438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35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9375" y="4337050"/>
              <a:ext cx="177800" cy="92075"/>
            </p14:xfrm>
          </p:contentPart>
        </mc:Choice>
        <mc:Fallback>
          <p:pic>
            <p:nvPicPr>
              <p:cNvPr id="635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92896" y="4330576"/>
                <a:ext cx="190757" cy="105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35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6725" y="4373563"/>
              <a:ext cx="139700" cy="20637"/>
            </p14:xfrm>
          </p:contentPart>
        </mc:Choice>
        <mc:Fallback>
          <p:pic>
            <p:nvPicPr>
              <p:cNvPr id="635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080244" y="4367046"/>
                <a:ext cx="152662" cy="3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35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8825" y="4156075"/>
              <a:ext cx="1311275" cy="568325"/>
            </p14:xfrm>
          </p:contentPart>
        </mc:Choice>
        <mc:Fallback>
          <p:pic>
            <p:nvPicPr>
              <p:cNvPr id="635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72344" y="4149596"/>
                <a:ext cx="1324237" cy="581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35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88538" y="4210050"/>
              <a:ext cx="407987" cy="265113"/>
            </p14:xfrm>
          </p:contentPart>
        </mc:Choice>
        <mc:Fallback>
          <p:pic>
            <p:nvPicPr>
              <p:cNvPr id="635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882056" y="4203575"/>
                <a:ext cx="420950" cy="278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352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4918075"/>
              <a:ext cx="473075" cy="354013"/>
            </p14:xfrm>
          </p:contentPart>
        </mc:Choice>
        <mc:Fallback>
          <p:pic>
            <p:nvPicPr>
              <p:cNvPr id="6352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25408" y="4911593"/>
                <a:ext cx="486036" cy="366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352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5625" y="5086350"/>
              <a:ext cx="115888" cy="73025"/>
            </p14:xfrm>
          </p:contentPart>
        </mc:Choice>
        <mc:Fallback>
          <p:pic>
            <p:nvPicPr>
              <p:cNvPr id="6352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19147" y="5079875"/>
                <a:ext cx="128844" cy="85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352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7413" y="4943475"/>
              <a:ext cx="427037" cy="304800"/>
            </p14:xfrm>
          </p:contentPart>
        </mc:Choice>
        <mc:Fallback>
          <p:pic>
            <p:nvPicPr>
              <p:cNvPr id="6352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50932" y="4936998"/>
                <a:ext cx="439999" cy="317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352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8925" y="4987925"/>
              <a:ext cx="119063" cy="142875"/>
            </p14:xfrm>
          </p:contentPart>
        </mc:Choice>
        <mc:Fallback>
          <p:pic>
            <p:nvPicPr>
              <p:cNvPr id="6352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22450" y="4981447"/>
                <a:ext cx="132012" cy="15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352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9763" y="4862513"/>
              <a:ext cx="373062" cy="298450"/>
            </p14:xfrm>
          </p:contentPart>
        </mc:Choice>
        <mc:Fallback>
          <p:pic>
            <p:nvPicPr>
              <p:cNvPr id="6352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73281" y="4856033"/>
                <a:ext cx="386026" cy="311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353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8038" y="4757738"/>
              <a:ext cx="301625" cy="311150"/>
            </p14:xfrm>
          </p:contentPart>
        </mc:Choice>
        <mc:Fallback>
          <p:pic>
            <p:nvPicPr>
              <p:cNvPr id="6353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51559" y="4751256"/>
                <a:ext cx="314583" cy="324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353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4808538"/>
              <a:ext cx="115888" cy="139700"/>
            </p14:xfrm>
          </p:contentPart>
        </mc:Choice>
        <mc:Fallback>
          <p:pic>
            <p:nvPicPr>
              <p:cNvPr id="6353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89702" y="4802074"/>
                <a:ext cx="128885" cy="152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53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1188" y="4705350"/>
              <a:ext cx="971550" cy="330200"/>
            </p14:xfrm>
          </p:contentPart>
        </mc:Choice>
        <mc:Fallback>
          <p:pic>
            <p:nvPicPr>
              <p:cNvPr id="6353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24709" y="4698868"/>
                <a:ext cx="984509" cy="343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353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39275" y="4872038"/>
              <a:ext cx="355600" cy="192087"/>
            </p14:xfrm>
          </p:contentPart>
        </mc:Choice>
        <mc:Fallback>
          <p:pic>
            <p:nvPicPr>
              <p:cNvPr id="6353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432796" y="4865563"/>
                <a:ext cx="368557" cy="205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353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0" y="5651500"/>
              <a:ext cx="107950" cy="77788"/>
            </p14:xfrm>
          </p:contentPart>
        </mc:Choice>
        <mc:Fallback>
          <p:pic>
            <p:nvPicPr>
              <p:cNvPr id="6353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898523" y="5645018"/>
                <a:ext cx="120904" cy="90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353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0" y="5546725"/>
              <a:ext cx="215900" cy="288925"/>
            </p14:xfrm>
          </p:contentPart>
        </mc:Choice>
        <mc:Fallback>
          <p:pic>
            <p:nvPicPr>
              <p:cNvPr id="6353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47773" y="5540248"/>
                <a:ext cx="228854" cy="30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353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5425" y="5424488"/>
              <a:ext cx="714375" cy="596900"/>
            </p14:xfrm>
          </p:contentPart>
        </mc:Choice>
        <mc:Fallback>
          <p:pic>
            <p:nvPicPr>
              <p:cNvPr id="6353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58944" y="5418008"/>
                <a:ext cx="727337" cy="609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353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4913" y="5581650"/>
              <a:ext cx="119062" cy="73025"/>
            </p14:xfrm>
          </p:contentPart>
        </mc:Choice>
        <mc:Fallback>
          <p:pic>
            <p:nvPicPr>
              <p:cNvPr id="6353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38438" y="5575175"/>
                <a:ext cx="132011" cy="85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353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9725" y="5310188"/>
              <a:ext cx="1849438" cy="498475"/>
            </p14:xfrm>
          </p:contentPart>
        </mc:Choice>
        <mc:Fallback>
          <p:pic>
            <p:nvPicPr>
              <p:cNvPr id="6353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43245" y="5303710"/>
                <a:ext cx="1862399" cy="511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353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1175" y="5311775"/>
              <a:ext cx="450850" cy="260350"/>
            </p14:xfrm>
          </p:contentPart>
        </mc:Choice>
        <mc:Fallback>
          <p:pic>
            <p:nvPicPr>
              <p:cNvPr id="6353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54698" y="5305302"/>
                <a:ext cx="463803" cy="273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354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3675" y="5418138"/>
              <a:ext cx="434975" cy="168275"/>
            </p14:xfrm>
          </p:contentPart>
        </mc:Choice>
        <mc:Fallback>
          <p:pic>
            <p:nvPicPr>
              <p:cNvPr id="6354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807194" y="5411652"/>
                <a:ext cx="447938" cy="181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354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83625" y="5268913"/>
              <a:ext cx="1327150" cy="639762"/>
            </p14:xfrm>
          </p:contentPart>
        </mc:Choice>
        <mc:Fallback>
          <p:pic>
            <p:nvPicPr>
              <p:cNvPr id="6354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677146" y="5262433"/>
                <a:ext cx="1340108" cy="652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354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9688" y="5264150"/>
              <a:ext cx="1457325" cy="509588"/>
            </p14:xfrm>
          </p:contentPart>
        </mc:Choice>
        <mc:Fallback>
          <p:pic>
            <p:nvPicPr>
              <p:cNvPr id="6354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193208" y="5257668"/>
                <a:ext cx="1470285" cy="522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354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6032500"/>
              <a:ext cx="269875" cy="96838"/>
            </p14:xfrm>
          </p:contentPart>
        </mc:Choice>
        <mc:Fallback>
          <p:pic>
            <p:nvPicPr>
              <p:cNvPr id="6354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868361" y="6026020"/>
                <a:ext cx="282829" cy="10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354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4988" y="6161088"/>
              <a:ext cx="441325" cy="293687"/>
            </p14:xfrm>
          </p:contentPart>
        </mc:Choice>
        <mc:Fallback>
          <p:pic>
            <p:nvPicPr>
              <p:cNvPr id="6354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798509" y="6154610"/>
                <a:ext cx="454284" cy="30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354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9688" y="6254750"/>
              <a:ext cx="90487" cy="100013"/>
            </p14:xfrm>
          </p:contentPart>
        </mc:Choice>
        <mc:Fallback>
          <p:pic>
            <p:nvPicPr>
              <p:cNvPr id="6354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573199" y="6248274"/>
                <a:ext cx="103465" cy="112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354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7513" y="6278563"/>
              <a:ext cx="165100" cy="30162"/>
            </p14:xfrm>
          </p:contentPart>
        </mc:Choice>
        <mc:Fallback>
          <p:pic>
            <p:nvPicPr>
              <p:cNvPr id="6354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951038" y="6272100"/>
                <a:ext cx="178049" cy="43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354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0413" y="6059488"/>
              <a:ext cx="814387" cy="404812"/>
            </p14:xfrm>
          </p:contentPart>
        </mc:Choice>
        <mc:Fallback>
          <p:pic>
            <p:nvPicPr>
              <p:cNvPr id="6354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93935" y="6053028"/>
                <a:ext cx="827342" cy="41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354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3888" y="6165850"/>
              <a:ext cx="561975" cy="379413"/>
            </p14:xfrm>
          </p:contentPart>
        </mc:Choice>
        <mc:Fallback>
          <p:pic>
            <p:nvPicPr>
              <p:cNvPr id="6354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427408" y="6159370"/>
                <a:ext cx="574935" cy="392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354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3988" y="6070600"/>
              <a:ext cx="123825" cy="87313"/>
            </p14:xfrm>
          </p:contentPart>
        </mc:Choice>
        <mc:Fallback>
          <p:pic>
            <p:nvPicPr>
              <p:cNvPr id="6354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67509" y="6064132"/>
                <a:ext cx="136783" cy="100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355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3713" y="6121400"/>
              <a:ext cx="139700" cy="6350"/>
            </p14:xfrm>
          </p:contentPart>
        </mc:Choice>
        <mc:Fallback>
          <p:pic>
            <p:nvPicPr>
              <p:cNvPr id="6355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107232" y="6115050"/>
                <a:ext cx="152662" cy="1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355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0738" y="5954713"/>
              <a:ext cx="933450" cy="587375"/>
            </p14:xfrm>
          </p:contentPart>
        </mc:Choice>
        <mc:Fallback>
          <p:pic>
            <p:nvPicPr>
              <p:cNvPr id="6355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434258" y="5948235"/>
                <a:ext cx="946410" cy="600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355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39300" y="5956300"/>
              <a:ext cx="547688" cy="423863"/>
            </p14:xfrm>
          </p:contentPart>
        </mc:Choice>
        <mc:Fallback>
          <p:pic>
            <p:nvPicPr>
              <p:cNvPr id="6355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632818" y="5949818"/>
                <a:ext cx="560651" cy="436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355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79075" y="6010275"/>
              <a:ext cx="1406525" cy="300038"/>
            </p14:xfrm>
          </p:contentPart>
        </mc:Choice>
        <mc:Fallback>
          <p:pic>
            <p:nvPicPr>
              <p:cNvPr id="6355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372595" y="6003792"/>
                <a:ext cx="1419485" cy="313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355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8613" y="5902325"/>
              <a:ext cx="3778250" cy="774700"/>
            </p14:xfrm>
          </p:contentPart>
        </mc:Choice>
        <mc:Fallback>
          <p:pic>
            <p:nvPicPr>
              <p:cNvPr id="6355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592133" y="5895845"/>
                <a:ext cx="3791210" cy="787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355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1913" y="5149850"/>
              <a:ext cx="4633912" cy="92075"/>
            </p14:xfrm>
          </p:contentPart>
        </mc:Choice>
        <mc:Fallback>
          <p:pic>
            <p:nvPicPr>
              <p:cNvPr id="6355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405433" y="5143351"/>
                <a:ext cx="4646872" cy="105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6355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37825" y="5894388"/>
              <a:ext cx="1300163" cy="555625"/>
            </p14:xfrm>
          </p:contentPart>
        </mc:Choice>
        <mc:Fallback>
          <p:pic>
            <p:nvPicPr>
              <p:cNvPr id="6355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531346" y="5887944"/>
                <a:ext cx="1313121" cy="5685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39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8229600" cy="2133600"/>
          </a:xfrm>
        </p:spPr>
        <p:txBody>
          <a:bodyPr/>
          <a:lstStyle/>
          <a:p>
            <a:pPr algn="l"/>
            <a:r>
              <a:rPr lang="en-US" sz="2400" dirty="0"/>
              <a:t>A 600 g basketball and a 60 g tennis ball are dropped from rest at a height of 3 m above the ground. As they fall to the ground, air resistance is negligible.</a:t>
            </a:r>
            <a:br>
              <a:rPr lang="en-US" sz="2400" dirty="0"/>
            </a:br>
            <a:r>
              <a:rPr lang="en-US" sz="2400" dirty="0"/>
              <a:t>Which of the following statements is true for the balls as they fall?</a:t>
            </a:r>
            <a:endParaRPr lang="en-US" sz="28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291841"/>
            <a:ext cx="8229600" cy="2259012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/>
              <a:t>The force of gravity is 10 times greater on the basketball than on the tennis ball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The force of gravity is the same on both balls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The force of gravity is slightly larger on the basketball than on the tennis ball</a:t>
            </a:r>
          </a:p>
          <a:p>
            <a:pPr marL="609600" indent="-609600">
              <a:buNone/>
            </a:pP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 4</a:t>
            </a:r>
          </a:p>
        </p:txBody>
      </p:sp>
    </p:spTree>
    <p:extLst>
      <p:ext uri="{BB962C8B-B14F-4D97-AF65-F5344CB8AC3E}">
        <p14:creationId xmlns:p14="http://schemas.microsoft.com/office/powerpoint/2010/main" val="8307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8229600" cy="2133600"/>
          </a:xfrm>
        </p:spPr>
        <p:txBody>
          <a:bodyPr/>
          <a:lstStyle/>
          <a:p>
            <a:pPr algn="l"/>
            <a:r>
              <a:rPr lang="en-US" sz="2400" dirty="0"/>
              <a:t>A 600 g basketball and a 60 g tennis ball are dropped from rest at a height of 3 m above the ground. As they fall to the ground, air resistance is negligible.</a:t>
            </a:r>
            <a:br>
              <a:rPr lang="en-US" sz="2400" dirty="0"/>
            </a:br>
            <a:r>
              <a:rPr lang="en-US" sz="2400" dirty="0"/>
              <a:t>Which of the following statements is true for the balls as they fall?</a:t>
            </a:r>
            <a:endParaRPr lang="en-US" sz="28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291841"/>
            <a:ext cx="8229600" cy="2259012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/>
              <a:t>The acceleration of the basketball is 10 times greater than the acceleration of the tennis ball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The acceleration of both balls is the same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The acceleration of the basketball is slightly larger than the acceleration of the tennis ball</a:t>
            </a:r>
          </a:p>
          <a:p>
            <a:pPr marL="609600" indent="-609600">
              <a:buNone/>
            </a:pP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 5</a:t>
            </a:r>
          </a:p>
        </p:txBody>
      </p:sp>
    </p:spTree>
    <p:extLst>
      <p:ext uri="{BB962C8B-B14F-4D97-AF65-F5344CB8AC3E}">
        <p14:creationId xmlns:p14="http://schemas.microsoft.com/office/powerpoint/2010/main" val="6461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0439"/>
            <a:ext cx="6629399" cy="715931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3" charset="-128"/>
                <a:cs typeface="ＭＳ Ｐゴシック" pitchFamily="-83" charset="-128"/>
              </a:rPr>
              <a:t>Motion on an Inclined Plane</a:t>
            </a:r>
          </a:p>
        </p:txBody>
      </p:sp>
      <p:sp>
        <p:nvSpPr>
          <p:cNvPr id="166919" name="Text Box 3"/>
          <p:cNvSpPr txBox="1">
            <a:spLocks noChangeArrowheads="1"/>
          </p:cNvSpPr>
          <p:nvPr/>
        </p:nvSpPr>
        <p:spPr bwMode="auto">
          <a:xfrm>
            <a:off x="304800" y="786370"/>
            <a:ext cx="71850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itchFamily="-83" charset="2"/>
              <a:buChar char="§"/>
            </a:pPr>
            <a:r>
              <a:rPr lang="en-US" sz="2600" dirty="0">
                <a:ea typeface="Arial" pitchFamily="-83" charset="0"/>
                <a:cs typeface="Arial" pitchFamily="-83" charset="0"/>
              </a:rPr>
              <a:t> Consider an object sliding down a straight, frictionless inclined </a:t>
            </a:r>
            <a:r>
              <a:rPr lang="en-US" sz="2600" dirty="0" smtClean="0">
                <a:ea typeface="Arial" pitchFamily="-83" charset="0"/>
                <a:cs typeface="Arial" pitchFamily="-83" charset="0"/>
              </a:rPr>
              <a:t>plane</a:t>
            </a:r>
            <a:endParaRPr lang="en-US" sz="2600" dirty="0">
              <a:ea typeface="Arial" pitchFamily="-83" charset="0"/>
              <a:cs typeface="Arial" pitchFamily="-83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19309" y="2060570"/>
            <a:ext cx="4343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865996">
            <a:off x="8263783" y="785820"/>
            <a:ext cx="617433" cy="3524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7315200" y="868331"/>
            <a:ext cx="4686905" cy="1192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55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5300" y="1406525"/>
              <a:ext cx="212725" cy="471488"/>
            </p14:xfrm>
          </p:contentPart>
        </mc:Choice>
        <mc:Fallback>
          <p:pic>
            <p:nvPicPr>
              <p:cNvPr id="655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8821" y="1400037"/>
                <a:ext cx="225683" cy="484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55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5363" y="341313"/>
              <a:ext cx="1008062" cy="863600"/>
            </p14:xfrm>
          </p:contentPart>
        </mc:Choice>
        <mc:Fallback>
          <p:pic>
            <p:nvPicPr>
              <p:cNvPr id="655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08883" y="334847"/>
                <a:ext cx="1021023" cy="876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55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15338" y="914400"/>
              <a:ext cx="141287" cy="1863725"/>
            </p14:xfrm>
          </p:contentPart>
        </mc:Choice>
        <mc:Fallback>
          <p:pic>
            <p:nvPicPr>
              <p:cNvPr id="655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8834" y="907920"/>
                <a:ext cx="154296" cy="1876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5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7325" y="5614988"/>
              <a:ext cx="5175250" cy="1093787"/>
            </p14:xfrm>
          </p:contentPart>
        </mc:Choice>
        <mc:Fallback>
          <p:pic>
            <p:nvPicPr>
              <p:cNvPr id="655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0845" y="5608507"/>
                <a:ext cx="5188210" cy="1106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55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48813" y="177800"/>
              <a:ext cx="2085975" cy="434975"/>
            </p14:xfrm>
          </p:contentPart>
        </mc:Choice>
        <mc:Fallback>
          <p:pic>
            <p:nvPicPr>
              <p:cNvPr id="655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42333" y="171324"/>
                <a:ext cx="2098936" cy="447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55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82263" y="1798638"/>
              <a:ext cx="349250" cy="201612"/>
            </p14:xfrm>
          </p:contentPart>
        </mc:Choice>
        <mc:Fallback>
          <p:pic>
            <p:nvPicPr>
              <p:cNvPr id="655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75795" y="1792146"/>
                <a:ext cx="362185" cy="214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55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1213" y="1647825"/>
              <a:ext cx="306387" cy="503238"/>
            </p14:xfrm>
          </p:contentPart>
        </mc:Choice>
        <mc:Fallback>
          <p:pic>
            <p:nvPicPr>
              <p:cNvPr id="655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44732" y="1641350"/>
                <a:ext cx="319348" cy="516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55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3975" y="1784350"/>
              <a:ext cx="127000" cy="80963"/>
            </p14:xfrm>
          </p:contentPart>
        </mc:Choice>
        <mc:Fallback>
          <p:pic>
            <p:nvPicPr>
              <p:cNvPr id="655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57499" y="1777873"/>
                <a:ext cx="139952" cy="93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55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1557338"/>
              <a:ext cx="2833687" cy="793750"/>
            </p14:xfrm>
          </p:contentPart>
        </mc:Choice>
        <mc:Fallback>
          <p:pic>
            <p:nvPicPr>
              <p:cNvPr id="655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87710" y="1550858"/>
                <a:ext cx="2846643" cy="806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55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063" y="2370138"/>
              <a:ext cx="1096962" cy="449262"/>
            </p14:xfrm>
          </p:contentPart>
        </mc:Choice>
        <mc:Fallback>
          <p:pic>
            <p:nvPicPr>
              <p:cNvPr id="655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0583" y="2363658"/>
                <a:ext cx="1109922" cy="46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55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6463" y="2622550"/>
              <a:ext cx="149225" cy="180975"/>
            </p14:xfrm>
          </p:contentPart>
        </mc:Choice>
        <mc:Fallback>
          <p:pic>
            <p:nvPicPr>
              <p:cNvPr id="655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70006" y="2616074"/>
                <a:ext cx="162139" cy="193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5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7825" y="2449513"/>
              <a:ext cx="1249363" cy="533400"/>
            </p14:xfrm>
          </p:contentPart>
        </mc:Choice>
        <mc:Fallback>
          <p:pic>
            <p:nvPicPr>
              <p:cNvPr id="655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11344" y="2443034"/>
                <a:ext cx="1262325" cy="546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55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3888" y="2460625"/>
              <a:ext cx="1035050" cy="503238"/>
            </p14:xfrm>
          </p:contentPart>
        </mc:Choice>
        <mc:Fallback>
          <p:pic>
            <p:nvPicPr>
              <p:cNvPr id="655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27408" y="2454150"/>
                <a:ext cx="1048011" cy="516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55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7063" y="2674938"/>
              <a:ext cx="23812" cy="157162"/>
            </p14:xfrm>
          </p:contentPart>
        </mc:Choice>
        <mc:Fallback>
          <p:pic>
            <p:nvPicPr>
              <p:cNvPr id="655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00569" y="2668465"/>
                <a:ext cx="36800" cy="17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55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0438" y="3103563"/>
              <a:ext cx="276225" cy="552450"/>
            </p14:xfrm>
          </p:contentPart>
        </mc:Choice>
        <mc:Fallback>
          <p:pic>
            <p:nvPicPr>
              <p:cNvPr id="655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93964" y="3097089"/>
                <a:ext cx="289173" cy="565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55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3308350"/>
              <a:ext cx="196850" cy="125413"/>
            </p14:xfrm>
          </p:contentPart>
        </mc:Choice>
        <mc:Fallback>
          <p:pic>
            <p:nvPicPr>
              <p:cNvPr id="655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89260" y="3301863"/>
                <a:ext cx="209805" cy="138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55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3098800"/>
              <a:ext cx="419100" cy="574675"/>
            </p14:xfrm>
          </p:contentPart>
        </mc:Choice>
        <mc:Fallback>
          <p:pic>
            <p:nvPicPr>
              <p:cNvPr id="655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57582" y="3092323"/>
                <a:ext cx="432062" cy="587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555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7163" y="3249613"/>
              <a:ext cx="165100" cy="138112"/>
            </p14:xfrm>
          </p:contentPart>
        </mc:Choice>
        <mc:Fallback>
          <p:pic>
            <p:nvPicPr>
              <p:cNvPr id="6555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30674" y="3243139"/>
                <a:ext cx="178077" cy="151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55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8488" y="3019425"/>
              <a:ext cx="409575" cy="581025"/>
            </p14:xfrm>
          </p:contentPart>
        </mc:Choice>
        <mc:Fallback>
          <p:pic>
            <p:nvPicPr>
              <p:cNvPr id="655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72010" y="3012941"/>
                <a:ext cx="422532" cy="593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55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3463" y="3636963"/>
              <a:ext cx="296862" cy="517525"/>
            </p14:xfrm>
          </p:contentPart>
        </mc:Choice>
        <mc:Fallback>
          <p:pic>
            <p:nvPicPr>
              <p:cNvPr id="655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96970" y="3630485"/>
                <a:ext cx="309847" cy="530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55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3867150"/>
              <a:ext cx="127000" cy="77788"/>
            </p14:xfrm>
          </p:contentPart>
        </mc:Choice>
        <mc:Fallback>
          <p:pic>
            <p:nvPicPr>
              <p:cNvPr id="655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97074" y="3860668"/>
                <a:ext cx="139952" cy="90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55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7125" y="3743325"/>
              <a:ext cx="1963738" cy="454025"/>
            </p14:xfrm>
          </p:contentPart>
        </mc:Choice>
        <mc:Fallback>
          <p:pic>
            <p:nvPicPr>
              <p:cNvPr id="655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60644" y="3736844"/>
                <a:ext cx="1976700" cy="466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556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5050" y="3652838"/>
              <a:ext cx="371475" cy="365125"/>
            </p14:xfrm>
          </p:contentPart>
        </mc:Choice>
        <mc:Fallback>
          <p:pic>
            <p:nvPicPr>
              <p:cNvPr id="6556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08577" y="3646356"/>
                <a:ext cx="384421" cy="378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556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8800" y="3686175"/>
              <a:ext cx="238125" cy="528638"/>
            </p14:xfrm>
          </p:contentPart>
        </mc:Choice>
        <mc:Fallback>
          <p:pic>
            <p:nvPicPr>
              <p:cNvPr id="6556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02325" y="3679697"/>
                <a:ext cx="251074" cy="54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55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0150" y="3643313"/>
              <a:ext cx="1176338" cy="550862"/>
            </p14:xfrm>
          </p:contentPart>
        </mc:Choice>
        <mc:Fallback>
          <p:pic>
            <p:nvPicPr>
              <p:cNvPr id="655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43671" y="3636832"/>
                <a:ext cx="1189296" cy="563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55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70963" y="3657600"/>
              <a:ext cx="446087" cy="317500"/>
            </p14:xfrm>
          </p:contentPart>
        </mc:Choice>
        <mc:Fallback>
          <p:pic>
            <p:nvPicPr>
              <p:cNvPr id="655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964482" y="3651120"/>
                <a:ext cx="459048" cy="330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556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9475" y="3606800"/>
              <a:ext cx="942975" cy="515938"/>
            </p14:xfrm>
          </p:contentPart>
        </mc:Choice>
        <mc:Fallback>
          <p:pic>
            <p:nvPicPr>
              <p:cNvPr id="6556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62994" y="3600319"/>
                <a:ext cx="955937" cy="528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556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3150" y="4244975"/>
              <a:ext cx="423863" cy="479425"/>
            </p14:xfrm>
          </p:contentPart>
        </mc:Choice>
        <mc:Fallback>
          <p:pic>
            <p:nvPicPr>
              <p:cNvPr id="6556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36668" y="4238491"/>
                <a:ext cx="436827" cy="492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556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8800" y="4362450"/>
              <a:ext cx="69850" cy="80963"/>
            </p14:xfrm>
          </p:contentPart>
        </mc:Choice>
        <mc:Fallback>
          <p:pic>
            <p:nvPicPr>
              <p:cNvPr id="6556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92319" y="4355973"/>
                <a:ext cx="82812" cy="93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556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5863" y="4278313"/>
              <a:ext cx="1871662" cy="363537"/>
            </p14:xfrm>
          </p:contentPart>
        </mc:Choice>
        <mc:Fallback>
          <p:pic>
            <p:nvPicPr>
              <p:cNvPr id="6556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19383" y="4271828"/>
                <a:ext cx="1884622" cy="376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556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4175125"/>
              <a:ext cx="328613" cy="430213"/>
            </p14:xfrm>
          </p:contentPart>
        </mc:Choice>
        <mc:Fallback>
          <p:pic>
            <p:nvPicPr>
              <p:cNvPr id="6556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60946" y="4168650"/>
                <a:ext cx="341570" cy="443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556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5463" y="4273550"/>
              <a:ext cx="258762" cy="477838"/>
            </p14:xfrm>
          </p:contentPart>
        </mc:Choice>
        <mc:Fallback>
          <p:pic>
            <p:nvPicPr>
              <p:cNvPr id="6556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68985" y="4267068"/>
                <a:ext cx="271718" cy="490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557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75" y="4175125"/>
              <a:ext cx="2482850" cy="592138"/>
            </p14:xfrm>
          </p:contentPart>
        </mc:Choice>
        <mc:Fallback>
          <p:pic>
            <p:nvPicPr>
              <p:cNvPr id="6557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02395" y="4168646"/>
                <a:ext cx="2495810" cy="60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557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26675" y="4227513"/>
              <a:ext cx="319088" cy="325437"/>
            </p14:xfrm>
          </p:contentPart>
        </mc:Choice>
        <mc:Fallback>
          <p:pic>
            <p:nvPicPr>
              <p:cNvPr id="6557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220185" y="4221033"/>
                <a:ext cx="332068" cy="338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557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23563" y="4205288"/>
              <a:ext cx="915987" cy="488950"/>
            </p14:xfrm>
          </p:contentPart>
        </mc:Choice>
        <mc:Fallback>
          <p:pic>
            <p:nvPicPr>
              <p:cNvPr id="6557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717082" y="4198807"/>
                <a:ext cx="928949" cy="501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557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7388" y="4852988"/>
              <a:ext cx="623887" cy="911225"/>
            </p14:xfrm>
          </p:contentPart>
        </mc:Choice>
        <mc:Fallback>
          <p:pic>
            <p:nvPicPr>
              <p:cNvPr id="6557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00908" y="4846508"/>
                <a:ext cx="636847" cy="924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557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2288" y="4860925"/>
              <a:ext cx="903287" cy="355600"/>
            </p14:xfrm>
          </p:contentPart>
        </mc:Choice>
        <mc:Fallback>
          <p:pic>
            <p:nvPicPr>
              <p:cNvPr id="6557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95805" y="4854440"/>
                <a:ext cx="916253" cy="368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557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3225" y="5002213"/>
              <a:ext cx="106363" cy="87312"/>
            </p14:xfrm>
          </p:contentPart>
        </mc:Choice>
        <mc:Fallback>
          <p:pic>
            <p:nvPicPr>
              <p:cNvPr id="6557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46735" y="4995719"/>
                <a:ext cx="119343" cy="10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557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1688" y="4937125"/>
              <a:ext cx="879475" cy="282575"/>
            </p14:xfrm>
          </p:contentPart>
        </mc:Choice>
        <mc:Fallback>
          <p:pic>
            <p:nvPicPr>
              <p:cNvPr id="6557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5208" y="4930743"/>
                <a:ext cx="892435" cy="295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557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0563" y="5172075"/>
              <a:ext cx="568325" cy="503238"/>
            </p14:xfrm>
          </p:contentPart>
        </mc:Choice>
        <mc:Fallback>
          <p:pic>
            <p:nvPicPr>
              <p:cNvPr id="6557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34084" y="5165596"/>
                <a:ext cx="581282" cy="516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557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9288" y="5943600"/>
              <a:ext cx="327025" cy="406400"/>
            </p14:xfrm>
          </p:contentPart>
        </mc:Choice>
        <mc:Fallback>
          <p:pic>
            <p:nvPicPr>
              <p:cNvPr id="6557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92805" y="5937121"/>
                <a:ext cx="339991" cy="419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557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2050" y="5957888"/>
              <a:ext cx="439738" cy="393700"/>
            </p14:xfrm>
          </p:contentPart>
        </mc:Choice>
        <mc:Fallback>
          <p:pic>
            <p:nvPicPr>
              <p:cNvPr id="6557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505567" y="5951410"/>
                <a:ext cx="452703" cy="406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558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5788" y="5888038"/>
              <a:ext cx="695325" cy="271462"/>
            </p14:xfrm>
          </p:contentPart>
        </mc:Choice>
        <mc:Fallback>
          <p:pic>
            <p:nvPicPr>
              <p:cNvPr id="6558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199306" y="5881557"/>
                <a:ext cx="708288" cy="284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58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28138" y="6113463"/>
              <a:ext cx="98425" cy="206375"/>
            </p14:xfrm>
          </p:contentPart>
        </mc:Choice>
        <mc:Fallback>
          <p:pic>
            <p:nvPicPr>
              <p:cNvPr id="6558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221601" y="6106980"/>
                <a:ext cx="111500" cy="219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58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15475" y="5789613"/>
              <a:ext cx="822325" cy="352425"/>
            </p14:xfrm>
          </p:contentPart>
        </mc:Choice>
        <mc:Fallback>
          <p:pic>
            <p:nvPicPr>
              <p:cNvPr id="6558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508997" y="5783133"/>
                <a:ext cx="835281" cy="36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558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23538" y="5753100"/>
              <a:ext cx="508000" cy="355600"/>
            </p14:xfrm>
          </p:contentPart>
        </mc:Choice>
        <mc:Fallback>
          <p:pic>
            <p:nvPicPr>
              <p:cNvPr id="6558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517057" y="5746621"/>
                <a:ext cx="520961" cy="36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558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0388" y="5807075"/>
              <a:ext cx="298450" cy="109538"/>
            </p14:xfrm>
          </p:contentPart>
        </mc:Choice>
        <mc:Fallback>
          <p:pic>
            <p:nvPicPr>
              <p:cNvPr id="6558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03908" y="5800589"/>
                <a:ext cx="311410" cy="122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558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77475" y="6175375"/>
              <a:ext cx="1250950" cy="352425"/>
            </p14:xfrm>
          </p:contentPart>
        </mc:Choice>
        <mc:Fallback>
          <p:pic>
            <p:nvPicPr>
              <p:cNvPr id="6558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270995" y="6168902"/>
                <a:ext cx="1263909" cy="365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58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4816475"/>
              <a:ext cx="3995737" cy="1809750"/>
            </p14:xfrm>
          </p:contentPart>
        </mc:Choice>
        <mc:Fallback>
          <p:pic>
            <p:nvPicPr>
              <p:cNvPr id="6558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11108" y="4809995"/>
                <a:ext cx="4008697" cy="1822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558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2450" y="5299075"/>
              <a:ext cx="1146175" cy="515938"/>
            </p14:xfrm>
          </p:contentPart>
        </mc:Choice>
        <mc:Fallback>
          <p:pic>
            <p:nvPicPr>
              <p:cNvPr id="6558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85970" y="5292594"/>
                <a:ext cx="1159134" cy="528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558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5900738"/>
              <a:ext cx="112712" cy="73025"/>
            </p14:xfrm>
          </p:contentPart>
        </mc:Choice>
        <mc:Fallback>
          <p:pic>
            <p:nvPicPr>
              <p:cNvPr id="6558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02006" y="5894263"/>
                <a:ext cx="125676" cy="85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558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6108700"/>
              <a:ext cx="49213" cy="31750"/>
            </p14:xfrm>
          </p:contentPart>
        </mc:Choice>
        <mc:Fallback>
          <p:pic>
            <p:nvPicPr>
              <p:cNvPr id="6558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27459" y="6102206"/>
                <a:ext cx="62145" cy="44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559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0938" y="6216650"/>
              <a:ext cx="593725" cy="292100"/>
            </p14:xfrm>
          </p:contentPart>
        </mc:Choice>
        <mc:Fallback>
          <p:pic>
            <p:nvPicPr>
              <p:cNvPr id="6559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954457" y="6210167"/>
                <a:ext cx="606687" cy="305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559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3475" y="5959475"/>
              <a:ext cx="3727450" cy="852488"/>
            </p14:xfrm>
          </p:contentPart>
        </mc:Choice>
        <mc:Fallback>
          <p:pic>
            <p:nvPicPr>
              <p:cNvPr id="6559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396995" y="5952995"/>
                <a:ext cx="3740410" cy="86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559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0388" y="6489700"/>
              <a:ext cx="1581150" cy="66675"/>
            </p14:xfrm>
          </p:contentPart>
        </mc:Choice>
        <mc:Fallback>
          <p:pic>
            <p:nvPicPr>
              <p:cNvPr id="6559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63908" y="6481907"/>
                <a:ext cx="1594110" cy="822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5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9362"/>
            <a:ext cx="8229600" cy="2133600"/>
          </a:xfrm>
        </p:spPr>
        <p:txBody>
          <a:bodyPr/>
          <a:lstStyle/>
          <a:p>
            <a:pPr algn="l"/>
            <a:r>
              <a:rPr lang="en-US" sz="2400" dirty="0"/>
              <a:t>A cart slides without friction down a track as shown. As the cart slides beyond the point shown, what happens to its acceleration and its speed, both in the direction of its motion?</a:t>
            </a:r>
            <a:endParaRPr lang="en-US" sz="28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291841"/>
            <a:ext cx="9296400" cy="2259012"/>
          </a:xfrm>
        </p:spPr>
        <p:txBody>
          <a:bodyPr/>
          <a:lstStyle/>
          <a:p>
            <a:pPr marL="457200" lvl="0" indent="-457200">
              <a:buFont typeface="+mj-lt"/>
              <a:buAutoNum type="alphaUcPeriod"/>
            </a:pPr>
            <a:r>
              <a:rPr lang="en-US" sz="2400" dirty="0"/>
              <a:t>Both decrease.</a:t>
            </a:r>
            <a:endParaRPr lang="en-CA" sz="2400" dirty="0"/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/>
              <a:t>The speed decreases, but the acceleration increases.</a:t>
            </a:r>
            <a:endParaRPr lang="en-CA" sz="2400" dirty="0"/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/>
              <a:t>Both remain constant.</a:t>
            </a:r>
            <a:endParaRPr lang="en-CA" sz="2400" dirty="0"/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/>
              <a:t>The speed increases, but the acceleration decreases.</a:t>
            </a:r>
            <a:endParaRPr lang="en-CA" sz="2400" dirty="0"/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/>
              <a:t>Both increase.</a:t>
            </a:r>
            <a:endParaRPr lang="en-CA" sz="2400" dirty="0"/>
          </a:p>
          <a:p>
            <a:pPr marL="609600" indent="-609600">
              <a:buFont typeface="+mj-lt"/>
              <a:buAutoNum type="alphaUcPeriod"/>
            </a:pP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"/>
            <a:ext cx="115824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 6 </a:t>
            </a:r>
          </a:p>
          <a:p>
            <a:pPr algn="l" eaLnBrk="1" hangingPunct="1"/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(From the PHY131H1F Final Examination, December 2011.)</a:t>
            </a:r>
          </a:p>
        </p:txBody>
      </p:sp>
      <p:pic>
        <p:nvPicPr>
          <p:cNvPr id="26626" name="Picture 7" descr="Description: Chapt0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42937"/>
            <a:ext cx="1600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83913" y="1298575"/>
              <a:ext cx="601662" cy="727075"/>
            </p14:xfrm>
          </p:contentPart>
        </mc:Choice>
        <mc:Fallback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77436" y="1292096"/>
                <a:ext cx="614616" cy="740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65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0" y="1090613"/>
              <a:ext cx="279400" cy="269875"/>
            </p14:xfrm>
          </p:contentPart>
        </mc:Choice>
        <mc:Fallback>
          <p:pic>
            <p:nvPicPr>
              <p:cNvPr id="665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54769" y="1084119"/>
                <a:ext cx="292362" cy="282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65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7338" y="1114425"/>
              <a:ext cx="112712" cy="92075"/>
            </p14:xfrm>
          </p:contentPart>
        </mc:Choice>
        <mc:Fallback>
          <p:pic>
            <p:nvPicPr>
              <p:cNvPr id="665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00877" y="1107926"/>
                <a:ext cx="125634" cy="105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65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7063" y="1052513"/>
              <a:ext cx="144462" cy="304800"/>
            </p14:xfrm>
          </p:contentPart>
        </mc:Choice>
        <mc:Fallback>
          <p:pic>
            <p:nvPicPr>
              <p:cNvPr id="665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40578" y="1046051"/>
                <a:ext cx="157431" cy="317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65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2200" y="887413"/>
              <a:ext cx="323850" cy="298450"/>
            </p14:xfrm>
          </p:contentPart>
        </mc:Choice>
        <mc:Fallback>
          <p:pic>
            <p:nvPicPr>
              <p:cNvPr id="665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05723" y="880941"/>
                <a:ext cx="336804" cy="311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65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82100" y="950913"/>
              <a:ext cx="114300" cy="188912"/>
            </p14:xfrm>
          </p:contentPart>
        </mc:Choice>
        <mc:Fallback>
          <p:pic>
            <p:nvPicPr>
              <p:cNvPr id="665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75630" y="944436"/>
                <a:ext cx="127240" cy="2018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 1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1"/>
            <a:ext cx="8534400" cy="4348843"/>
          </a:xfrm>
        </p:spPr>
        <p:txBody>
          <a:bodyPr/>
          <a:lstStyle/>
          <a:p>
            <a:pPr eaLnBrk="1" hangingPunct="1"/>
            <a:r>
              <a:rPr lang="en-CA" dirty="0" smtClean="0"/>
              <a:t>What does the speedometer in your car measure?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d</a:t>
            </a:r>
            <a:r>
              <a:rPr lang="en-CA" dirty="0" smtClean="0"/>
              <a:t>istance traveled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a</a:t>
            </a:r>
            <a:r>
              <a:rPr lang="en-CA" dirty="0" smtClean="0"/>
              <a:t>verage speed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average </a:t>
            </a:r>
            <a:r>
              <a:rPr lang="en-CA" dirty="0"/>
              <a:t>velocity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instantaneous speed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i</a:t>
            </a:r>
            <a:r>
              <a:rPr lang="en-CA" dirty="0" smtClean="0"/>
              <a:t>nstantaneous velocity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68290" name="Picture 2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89" y="3489435"/>
            <a:ext cx="3322410" cy="25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5589" y="6053226"/>
            <a:ext cx="3322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[image downloaded Jan. 9 2013 from http://phoneky.com/applications/?p=preview&amp;id=a1a32446&amp;st=2]</a:t>
            </a:r>
          </a:p>
        </p:txBody>
      </p:sp>
    </p:spTree>
    <p:extLst>
      <p:ext uri="{BB962C8B-B14F-4D97-AF65-F5344CB8AC3E}">
        <p14:creationId xmlns:p14="http://schemas.microsoft.com/office/powerpoint/2010/main" val="32701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Instantaneous Acceleration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997075" y="1565276"/>
            <a:ext cx="8134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>
                <a:latin typeface="Times New Roman" panose="02020603050405020304" pitchFamily="18" charset="0"/>
              </a:rPr>
              <a:t>The instantaneous acceleration </a:t>
            </a:r>
            <a:r>
              <a:rPr lang="en-US" sz="2600" i="1">
                <a:latin typeface="Times New Roman" panose="02020603050405020304" pitchFamily="18" charset="0"/>
              </a:rPr>
              <a:t>a</a:t>
            </a:r>
            <a:r>
              <a:rPr lang="en-US" sz="2600" baseline="-25000">
                <a:latin typeface="Times New Roman" panose="02020603050405020304" pitchFamily="18" charset="0"/>
              </a:rPr>
              <a:t>s</a:t>
            </a:r>
            <a:r>
              <a:rPr lang="en-US" sz="2600">
                <a:latin typeface="Times New Roman" panose="02020603050405020304" pitchFamily="18" charset="0"/>
              </a:rPr>
              <a:t> at a specific instant of time </a:t>
            </a:r>
            <a:r>
              <a:rPr lang="en-US" sz="2600" i="1">
                <a:latin typeface="Times New Roman" panose="02020603050405020304" pitchFamily="18" charset="0"/>
              </a:rPr>
              <a:t>t</a:t>
            </a:r>
            <a:r>
              <a:rPr lang="en-US" sz="2600">
                <a:latin typeface="Times New Roman" panose="02020603050405020304" pitchFamily="18" charset="0"/>
              </a:rPr>
              <a:t> is given by the derivative of the velocity </a:t>
            </a:r>
          </a:p>
        </p:txBody>
      </p:sp>
      <p:pic>
        <p:nvPicPr>
          <p:cNvPr id="36868" name="Picture 4" descr="Eq 2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2"/>
          <a:stretch>
            <a:fillRect/>
          </a:stretch>
        </p:blipFill>
        <p:spPr bwMode="auto">
          <a:xfrm>
            <a:off x="1995489" y="2743201"/>
            <a:ext cx="84788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2200" y="4343401"/>
            <a:ext cx="7315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900"/>
              <a:t>Note: Knight uses “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900"/>
              <a:t>” to denote a distance in a general direction.  Usually in problems we substitute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/>
              <a:t> or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900"/>
              <a:t> instead of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9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200"/>
              <a:t>Finding Velocity from the Acceleration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997075" y="1157288"/>
            <a:ext cx="8134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>
                <a:latin typeface="Times New Roman" panose="02020603050405020304" pitchFamily="18" charset="0"/>
              </a:rPr>
              <a:t>If we know the initial velocity, </a:t>
            </a:r>
            <a:r>
              <a:rPr lang="en-US" sz="2600" i="1">
                <a:latin typeface="Times New Roman" panose="02020603050405020304" pitchFamily="18" charset="0"/>
              </a:rPr>
              <a:t>v</a:t>
            </a:r>
            <a:r>
              <a:rPr lang="en-US" sz="2600" baseline="-25000">
                <a:latin typeface="Times New Roman" panose="02020603050405020304" pitchFamily="18" charset="0"/>
              </a:rPr>
              <a:t>i</a:t>
            </a:r>
            <a:r>
              <a:rPr lang="en-US" sz="2600" i="1" baseline="-25000">
                <a:latin typeface="Times New Roman" panose="02020603050405020304" pitchFamily="18" charset="0"/>
              </a:rPr>
              <a:t>s</a:t>
            </a:r>
            <a:r>
              <a:rPr lang="en-US" sz="2600">
                <a:latin typeface="Times New Roman" panose="02020603050405020304" pitchFamily="18" charset="0"/>
              </a:rPr>
              <a:t>, and the instantaneous acceleration, </a:t>
            </a:r>
            <a:r>
              <a:rPr lang="en-US" sz="2600" i="1">
                <a:latin typeface="Times New Roman" panose="02020603050405020304" pitchFamily="18" charset="0"/>
              </a:rPr>
              <a:t>a</a:t>
            </a:r>
            <a:r>
              <a:rPr lang="en-US" sz="2600" baseline="-25000">
                <a:latin typeface="Times New Roman" panose="02020603050405020304" pitchFamily="18" charset="0"/>
              </a:rPr>
              <a:t>s</a:t>
            </a:r>
            <a:r>
              <a:rPr lang="en-US" sz="2600">
                <a:latin typeface="Times New Roman" panose="02020603050405020304" pitchFamily="18" charset="0"/>
              </a:rPr>
              <a:t>, as a function of time, </a:t>
            </a:r>
            <a:r>
              <a:rPr lang="en-US" sz="2600" i="1">
                <a:latin typeface="Times New Roman" panose="02020603050405020304" pitchFamily="18" charset="0"/>
              </a:rPr>
              <a:t>t</a:t>
            </a:r>
            <a:r>
              <a:rPr lang="en-US" sz="2600">
                <a:latin typeface="Times New Roman" panose="02020603050405020304" pitchFamily="18" charset="0"/>
              </a:rPr>
              <a:t>, then the final velocity is given by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00238" y="3871913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>
                <a:latin typeface="Times New Roman" panose="02020603050405020304" pitchFamily="18" charset="0"/>
              </a:rPr>
              <a:t>Or, graphically,</a:t>
            </a:r>
            <a:endParaRPr lang="en-US" sz="2400">
              <a:latin typeface="Times New Roman" panose="02020603050405020304" pitchFamily="18" charset="0"/>
            </a:endParaRPr>
          </a:p>
        </p:txBody>
      </p:sp>
      <p:pic>
        <p:nvPicPr>
          <p:cNvPr id="37893" name="Picture 5" descr="Eq 2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5"/>
          <a:stretch>
            <a:fillRect/>
          </a:stretch>
        </p:blipFill>
        <p:spPr bwMode="auto">
          <a:xfrm>
            <a:off x="1962150" y="4800600"/>
            <a:ext cx="7715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Eq 2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3"/>
          <a:stretch>
            <a:fillRect/>
          </a:stretch>
        </p:blipFill>
        <p:spPr bwMode="auto">
          <a:xfrm>
            <a:off x="1968501" y="2595564"/>
            <a:ext cx="73072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7467600" y="1061484"/>
            <a:ext cx="19492" cy="229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87092" y="3352800"/>
            <a:ext cx="4247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28" y="79987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50748" y="32766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487092" y="1600200"/>
            <a:ext cx="356190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22138" y="1353061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10 m/s</a:t>
            </a:r>
            <a:r>
              <a:rPr lang="en-CA" sz="2400" baseline="30000" dirty="0" smtClean="0"/>
              <a:t>2</a:t>
            </a:r>
            <a:endParaRPr lang="en-CA" sz="2400" baseline="30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91400" y="1597277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49000" y="3276600"/>
            <a:ext cx="0" cy="231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1482" y="343262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5 s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3001" y="1029831"/>
            <a:ext cx="5366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An object starts at rest, and has a constant acceleration of +10 m/s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 for 5 seconds.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258" y="3276600"/>
            <a:ext cx="56198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How fast is the object going after 5 seconds?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25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500 m/s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51000" y="49587"/>
            <a:ext cx="5029200" cy="5278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kern="0" dirty="0" smtClean="0"/>
              <a:t>Clicker Question 7</a:t>
            </a:r>
          </a:p>
        </p:txBody>
      </p:sp>
    </p:spTree>
    <p:extLst>
      <p:ext uri="{BB962C8B-B14F-4D97-AF65-F5344CB8AC3E}">
        <p14:creationId xmlns:p14="http://schemas.microsoft.com/office/powerpoint/2010/main" val="35936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7467600" y="1061484"/>
            <a:ext cx="19492" cy="229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87092" y="3352800"/>
            <a:ext cx="4247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28" y="79987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50748" y="32766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487092" y="1600200"/>
            <a:ext cx="3561908" cy="1752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22138" y="1353061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10 m/s</a:t>
            </a:r>
            <a:r>
              <a:rPr lang="en-CA" sz="2400" baseline="30000" dirty="0" smtClean="0"/>
              <a:t>2</a:t>
            </a:r>
            <a:endParaRPr lang="en-CA" sz="2400" baseline="30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91400" y="1597277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49000" y="3276600"/>
            <a:ext cx="0" cy="231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1482" y="343262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5 s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796" y="870757"/>
            <a:ext cx="5968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An object starts at rest, and has an initial acceleration of +10 m/s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As it speeds up, its acceleration decreases at a constant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After 5 seconds, it is traveling at a constant velocity (</a:t>
            </a:r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CA" sz="2800" dirty="0" smtClean="0"/>
              <a:t>).</a:t>
            </a:r>
            <a:endParaRPr lang="en-CA" sz="2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51000" y="49587"/>
            <a:ext cx="5029200" cy="5278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kern="0" dirty="0" smtClean="0"/>
              <a:t>Clicker Question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3997" y="3548413"/>
            <a:ext cx="56198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How fast is the object going after 5 seconds?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25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500 m/s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6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6238" y="3698875"/>
              <a:ext cx="398462" cy="315913"/>
            </p14:xfrm>
          </p:contentPart>
        </mc:Choice>
        <mc:Fallback>
          <p:pic>
            <p:nvPicPr>
              <p:cNvPr id="696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9759" y="3692398"/>
                <a:ext cx="411420" cy="3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4100" y="3756025"/>
              <a:ext cx="80963" cy="69850"/>
            </p14:xfrm>
          </p:contentPart>
        </mc:Choice>
        <mc:Fallback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7623" y="3749544"/>
                <a:ext cx="93917" cy="82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96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8738" y="3694113"/>
              <a:ext cx="430212" cy="227012"/>
            </p14:xfrm>
          </p:contentPart>
        </mc:Choice>
        <mc:Fallback>
          <p:pic>
            <p:nvPicPr>
              <p:cNvPr id="696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258" y="3687637"/>
                <a:ext cx="443172" cy="23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6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3588" y="3748088"/>
              <a:ext cx="165100" cy="131762"/>
            </p14:xfrm>
          </p:contentPart>
        </mc:Choice>
        <mc:Fallback>
          <p:pic>
            <p:nvPicPr>
              <p:cNvPr id="696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77113" y="3741608"/>
                <a:ext cx="178049" cy="144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96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3325" y="3506788"/>
              <a:ext cx="385763" cy="733425"/>
            </p14:xfrm>
          </p:contentPart>
        </mc:Choice>
        <mc:Fallback>
          <p:pic>
            <p:nvPicPr>
              <p:cNvPr id="696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16848" y="3500307"/>
                <a:ext cx="398718" cy="746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6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10700" y="3559175"/>
              <a:ext cx="349250" cy="355600"/>
            </p14:xfrm>
          </p:contentPart>
        </mc:Choice>
        <mc:Fallback>
          <p:pic>
            <p:nvPicPr>
              <p:cNvPr id="696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04219" y="3552696"/>
                <a:ext cx="362212" cy="3685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4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1"/>
            <a:ext cx="107442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When Acceleration Changes Abruptly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Consider an object that has a constant acceleration,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/>
              <a:t>, from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/>
              <a:t> until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dirty="0" smtClean="0"/>
              <a:t>At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/>
              <a:t> its acceleration suddenly changes to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/>
              <a:t>, and remains constant until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Strategy: </a:t>
            </a:r>
          </a:p>
          <a:p>
            <a:pPr lvl="1" eaLnBrk="1" hangingPunct="1"/>
            <a:r>
              <a:rPr lang="en-US" dirty="0" smtClean="0"/>
              <a:t>Divide the motion into segments 1 &amp; 2.</a:t>
            </a:r>
          </a:p>
          <a:p>
            <a:pPr lvl="1" eaLnBrk="1" hangingPunct="1"/>
            <a:r>
              <a:rPr lang="en-US" dirty="0" smtClean="0"/>
              <a:t>You can use the equations of constant acceleration in each segment</a:t>
            </a:r>
          </a:p>
          <a:p>
            <a:pPr lvl="1" eaLnBrk="1" hangingPunct="1"/>
            <a:r>
              <a:rPr lang="en-US" dirty="0" smtClean="0"/>
              <a:t>The final position and velocity of segment 1 become the initial position and velocity of segment 2.   </a:t>
            </a:r>
          </a:p>
        </p:txBody>
      </p:sp>
    </p:spTree>
    <p:extLst>
      <p:ext uri="{BB962C8B-B14F-4D97-AF65-F5344CB8AC3E}">
        <p14:creationId xmlns:p14="http://schemas.microsoft.com/office/powerpoint/2010/main" val="9549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762001"/>
            <a:ext cx="5715001" cy="22098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/>
              <a:t>A rocket is launched straight up with constant acceleration.  Four seconds after liftoff, a bolt falls off the side of the rocket.  The bolt hits the ground 6.0 s later.  What was the rocket’s acceleration?</a:t>
            </a:r>
            <a:endParaRPr lang="en-CA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Challenge Problem 2.77</a:t>
            </a:r>
            <a:endParaRPr lang="en-US" sz="3200" kern="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16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" y="2987675"/>
              <a:ext cx="1482725" cy="2203450"/>
            </p14:xfrm>
          </p:contentPart>
        </mc:Choice>
        <mc:Fallback>
          <p:pic>
            <p:nvPicPr>
              <p:cNvPr id="716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772" y="2981195"/>
                <a:ext cx="1495681" cy="2216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16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9438" y="2700338"/>
              <a:ext cx="263525" cy="782637"/>
            </p14:xfrm>
          </p:contentPart>
        </mc:Choice>
        <mc:Fallback>
          <p:pic>
            <p:nvPicPr>
              <p:cNvPr id="716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2949" y="2693855"/>
                <a:ext cx="276503" cy="795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6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" y="2932113"/>
              <a:ext cx="150813" cy="261937"/>
            </p14:xfrm>
          </p:contentPart>
        </mc:Choice>
        <mc:Fallback>
          <p:pic>
            <p:nvPicPr>
              <p:cNvPr id="716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421" y="2925637"/>
                <a:ext cx="163771" cy="274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6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1875" y="2960688"/>
              <a:ext cx="549275" cy="292100"/>
            </p14:xfrm>
          </p:contentPart>
        </mc:Choice>
        <mc:Fallback>
          <p:pic>
            <p:nvPicPr>
              <p:cNvPr id="716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5396" y="2954205"/>
                <a:ext cx="562233" cy="305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6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7213" y="2932113"/>
              <a:ext cx="446087" cy="292100"/>
            </p14:xfrm>
          </p:contentPart>
        </mc:Choice>
        <mc:Fallback>
          <p:pic>
            <p:nvPicPr>
              <p:cNvPr id="716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20732" y="2925630"/>
                <a:ext cx="459048" cy="305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6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2867025"/>
              <a:ext cx="38100" cy="263525"/>
            </p14:xfrm>
          </p:contentPart>
        </mc:Choice>
        <mc:Fallback>
          <p:pic>
            <p:nvPicPr>
              <p:cNvPr id="716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7593" y="2860545"/>
                <a:ext cx="51040" cy="27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6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063" y="3559175"/>
              <a:ext cx="215900" cy="1533525"/>
            </p14:xfrm>
          </p:contentPart>
        </mc:Choice>
        <mc:Fallback>
          <p:pic>
            <p:nvPicPr>
              <p:cNvPr id="716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4586" y="3552695"/>
                <a:ext cx="228854" cy="1546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6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0188" y="5067300"/>
              <a:ext cx="1042987" cy="52388"/>
            </p14:xfrm>
          </p:contentPart>
        </mc:Choice>
        <mc:Fallback>
          <p:pic>
            <p:nvPicPr>
              <p:cNvPr id="716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33708" y="5060797"/>
                <a:ext cx="1055948" cy="6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6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5389563"/>
              <a:ext cx="1270000" cy="503237"/>
            </p14:xfrm>
          </p:contentPart>
        </mc:Choice>
        <mc:Fallback>
          <p:pic>
            <p:nvPicPr>
              <p:cNvPr id="716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9745" y="5383084"/>
                <a:ext cx="1282959" cy="516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6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75" y="5397500"/>
              <a:ext cx="20638" cy="303213"/>
            </p14:xfrm>
          </p:contentPart>
        </mc:Choice>
        <mc:Fallback>
          <p:pic>
            <p:nvPicPr>
              <p:cNvPr id="716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87358" y="5391018"/>
                <a:ext cx="33673" cy="316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69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4213" y="5495925"/>
              <a:ext cx="46037" cy="153988"/>
            </p14:xfrm>
          </p:contentPart>
        </mc:Choice>
        <mc:Fallback>
          <p:pic>
            <p:nvPicPr>
              <p:cNvPr id="7169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47739" y="5489449"/>
                <a:ext cx="58985" cy="16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69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3" y="5808663"/>
              <a:ext cx="295275" cy="312737"/>
            </p14:xfrm>
          </p:contentPart>
        </mc:Choice>
        <mc:Fallback>
          <p:pic>
            <p:nvPicPr>
              <p:cNvPr id="7169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7731" y="5802185"/>
                <a:ext cx="308238" cy="325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169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5815013"/>
              <a:ext cx="423863" cy="254000"/>
            </p14:xfrm>
          </p:contentPart>
        </mc:Choice>
        <mc:Fallback>
          <p:pic>
            <p:nvPicPr>
              <p:cNvPr id="7169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68268" y="5808537"/>
                <a:ext cx="436827" cy="266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169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3075" y="5872163"/>
              <a:ext cx="88900" cy="192087"/>
            </p14:xfrm>
          </p:contentPart>
        </mc:Choice>
        <mc:Fallback>
          <p:pic>
            <p:nvPicPr>
              <p:cNvPr id="7169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6570" y="5865688"/>
                <a:ext cx="101910" cy="205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69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3900" y="5922963"/>
              <a:ext cx="85725" cy="141287"/>
            </p14:xfrm>
          </p:contentPart>
        </mc:Choice>
        <mc:Fallback>
          <p:pic>
            <p:nvPicPr>
              <p:cNvPr id="7169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87417" y="5916475"/>
                <a:ext cx="98692" cy="154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69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6119813"/>
              <a:ext cx="660400" cy="277812"/>
            </p14:xfrm>
          </p:contentPart>
        </mc:Choice>
        <mc:Fallback>
          <p:pic>
            <p:nvPicPr>
              <p:cNvPr id="7169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3410" y="6113336"/>
                <a:ext cx="673356" cy="29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69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7150" y="6234113"/>
              <a:ext cx="242888" cy="236537"/>
            </p14:xfrm>
          </p:contentPart>
        </mc:Choice>
        <mc:Fallback>
          <p:pic>
            <p:nvPicPr>
              <p:cNvPr id="7169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20663" y="6227633"/>
                <a:ext cx="255861" cy="249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169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5150" y="2843213"/>
              <a:ext cx="50800" cy="1112837"/>
            </p14:xfrm>
          </p:contentPart>
        </mc:Choice>
        <mc:Fallback>
          <p:pic>
            <p:nvPicPr>
              <p:cNvPr id="7169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68665" y="2836733"/>
                <a:ext cx="63770" cy="1125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170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1663" y="4117975"/>
              <a:ext cx="9525" cy="41275"/>
            </p14:xfrm>
          </p:contentPart>
        </mc:Choice>
        <mc:Fallback>
          <p:pic>
            <p:nvPicPr>
              <p:cNvPr id="7170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05069" y="4111515"/>
                <a:ext cx="22713" cy="54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170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3875" y="4437063"/>
              <a:ext cx="146050" cy="660400"/>
            </p14:xfrm>
          </p:contentPart>
        </mc:Choice>
        <mc:Fallback>
          <p:pic>
            <p:nvPicPr>
              <p:cNvPr id="7170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27432" y="4430581"/>
                <a:ext cx="158937" cy="67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17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8413" y="5424488"/>
              <a:ext cx="1274762" cy="517525"/>
            </p14:xfrm>
          </p:contentPart>
        </mc:Choice>
        <mc:Fallback>
          <p:pic>
            <p:nvPicPr>
              <p:cNvPr id="717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01933" y="5418014"/>
                <a:ext cx="1287722" cy="530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170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7488" y="5441950"/>
              <a:ext cx="209550" cy="258763"/>
            </p14:xfrm>
          </p:contentPart>
        </mc:Choice>
        <mc:Fallback>
          <p:pic>
            <p:nvPicPr>
              <p:cNvPr id="7170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91007" y="5435472"/>
                <a:ext cx="222512" cy="271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7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8725" y="5832475"/>
              <a:ext cx="346075" cy="290513"/>
            </p14:xfrm>
          </p:contentPart>
        </mc:Choice>
        <mc:Fallback>
          <p:pic>
            <p:nvPicPr>
              <p:cNvPr id="717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62243" y="5825987"/>
                <a:ext cx="359039" cy="30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17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4338" y="5959475"/>
              <a:ext cx="106362" cy="77788"/>
            </p14:xfrm>
          </p:contentPart>
        </mc:Choice>
        <mc:Fallback>
          <p:pic>
            <p:nvPicPr>
              <p:cNvPr id="717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17848" y="5952993"/>
                <a:ext cx="119342" cy="90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17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9288" y="5834063"/>
              <a:ext cx="88900" cy="263525"/>
            </p14:xfrm>
          </p:contentPart>
        </mc:Choice>
        <mc:Fallback>
          <p:pic>
            <p:nvPicPr>
              <p:cNvPr id="717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52809" y="5827583"/>
                <a:ext cx="101857" cy="27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7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2175" y="6038850"/>
              <a:ext cx="1588" cy="26988"/>
            </p14:xfrm>
          </p:contentPart>
        </mc:Choice>
        <mc:Fallback>
          <p:pic>
            <p:nvPicPr>
              <p:cNvPr id="717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5029" y="6032373"/>
                <a:ext cx="15880" cy="3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17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5872163"/>
              <a:ext cx="263525" cy="169862"/>
            </p14:xfrm>
          </p:contentPart>
        </mc:Choice>
        <mc:Fallback>
          <p:pic>
            <p:nvPicPr>
              <p:cNvPr id="717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27458" y="5865685"/>
                <a:ext cx="276485" cy="18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17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6145213"/>
              <a:ext cx="962025" cy="377825"/>
            </p14:xfrm>
          </p:contentPart>
        </mc:Choice>
        <mc:Fallback>
          <p:pic>
            <p:nvPicPr>
              <p:cNvPr id="717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68444" y="6138736"/>
                <a:ext cx="974986" cy="390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171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25" y="6311900"/>
              <a:ext cx="573088" cy="182563"/>
            </p14:xfrm>
          </p:contentPart>
        </mc:Choice>
        <mc:Fallback>
          <p:pic>
            <p:nvPicPr>
              <p:cNvPr id="7171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24145" y="6305431"/>
                <a:ext cx="586047" cy="195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171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7238" y="6059488"/>
              <a:ext cx="806450" cy="366712"/>
            </p14:xfrm>
          </p:contentPart>
        </mc:Choice>
        <mc:Fallback>
          <p:pic>
            <p:nvPicPr>
              <p:cNvPr id="7171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60755" y="6053029"/>
                <a:ext cx="819417" cy="379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171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3700" y="6534150"/>
              <a:ext cx="531813" cy="201613"/>
            </p14:xfrm>
          </p:contentPart>
        </mc:Choice>
        <mc:Fallback>
          <p:pic>
            <p:nvPicPr>
              <p:cNvPr id="7171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97219" y="6527670"/>
                <a:ext cx="544775" cy="214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17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2482850"/>
              <a:ext cx="1492250" cy="465138"/>
            </p14:xfrm>
          </p:contentPart>
        </mc:Choice>
        <mc:Fallback>
          <p:pic>
            <p:nvPicPr>
              <p:cNvPr id="717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19495" y="2476365"/>
                <a:ext cx="1505210" cy="478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171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4050" y="2846388"/>
              <a:ext cx="357188" cy="485775"/>
            </p14:xfrm>
          </p:contentPart>
        </mc:Choice>
        <mc:Fallback>
          <p:pic>
            <p:nvPicPr>
              <p:cNvPr id="7171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727569" y="2839897"/>
                <a:ext cx="370150" cy="498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171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2125" y="4449763"/>
              <a:ext cx="1282700" cy="611187"/>
            </p14:xfrm>
          </p:contentPart>
        </mc:Choice>
        <mc:Fallback>
          <p:pic>
            <p:nvPicPr>
              <p:cNvPr id="7171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25645" y="4443284"/>
                <a:ext cx="1295660" cy="624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171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3763" y="3514725"/>
              <a:ext cx="563562" cy="1536700"/>
            </p14:xfrm>
          </p:contentPart>
        </mc:Choice>
        <mc:Fallback>
          <p:pic>
            <p:nvPicPr>
              <p:cNvPr id="7171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97277" y="3508246"/>
                <a:ext cx="576534" cy="154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171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0050" y="265113"/>
              <a:ext cx="644525" cy="590550"/>
            </p14:xfrm>
          </p:contentPart>
        </mc:Choice>
        <mc:Fallback>
          <p:pic>
            <p:nvPicPr>
              <p:cNvPr id="7171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43569" y="258631"/>
                <a:ext cx="657488" cy="603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171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9563" y="192088"/>
              <a:ext cx="1303337" cy="611187"/>
            </p14:xfrm>
          </p:contentPart>
        </mc:Choice>
        <mc:Fallback>
          <p:pic>
            <p:nvPicPr>
              <p:cNvPr id="7171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23082" y="185605"/>
                <a:ext cx="1316298" cy="62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171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36113" y="211138"/>
              <a:ext cx="360362" cy="458787"/>
            </p14:xfrm>
          </p:contentPart>
        </mc:Choice>
        <mc:Fallback>
          <p:pic>
            <p:nvPicPr>
              <p:cNvPr id="7171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529633" y="204656"/>
                <a:ext cx="373322" cy="471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172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25088" y="371475"/>
              <a:ext cx="547687" cy="217488"/>
            </p14:xfrm>
          </p:contentPart>
        </mc:Choice>
        <mc:Fallback>
          <p:pic>
            <p:nvPicPr>
              <p:cNvPr id="7172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218619" y="364994"/>
                <a:ext cx="560624" cy="230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172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95025" y="404813"/>
              <a:ext cx="6350" cy="92075"/>
            </p14:xfrm>
          </p:contentPart>
        </mc:Choice>
        <mc:Fallback>
          <p:pic>
            <p:nvPicPr>
              <p:cNvPr id="7172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988675" y="398339"/>
                <a:ext cx="19050" cy="105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172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4925" y="1049338"/>
              <a:ext cx="496888" cy="309562"/>
            </p14:xfrm>
          </p:contentPart>
        </mc:Choice>
        <mc:Fallback>
          <p:pic>
            <p:nvPicPr>
              <p:cNvPr id="7172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78444" y="1042859"/>
                <a:ext cx="509850" cy="3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172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9788" y="1054100"/>
              <a:ext cx="92075" cy="88900"/>
            </p14:xfrm>
          </p:contentPart>
        </mc:Choice>
        <mc:Fallback>
          <p:pic>
            <p:nvPicPr>
              <p:cNvPr id="7172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83314" y="1047621"/>
                <a:ext cx="105023" cy="101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172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2538" y="984250"/>
              <a:ext cx="431800" cy="404813"/>
            </p14:xfrm>
          </p:contentPart>
        </mc:Choice>
        <mc:Fallback>
          <p:pic>
            <p:nvPicPr>
              <p:cNvPr id="7172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596056" y="977767"/>
                <a:ext cx="444765" cy="417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172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8038" y="971550"/>
              <a:ext cx="723900" cy="285750"/>
            </p14:xfrm>
          </p:contentPart>
        </mc:Choice>
        <mc:Fallback>
          <p:pic>
            <p:nvPicPr>
              <p:cNvPr id="7172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21559" y="965072"/>
                <a:ext cx="736859" cy="298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172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4338" y="744538"/>
              <a:ext cx="295275" cy="458787"/>
            </p14:xfrm>
          </p:contentPart>
        </mc:Choice>
        <mc:Fallback>
          <p:pic>
            <p:nvPicPr>
              <p:cNvPr id="7172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297856" y="738056"/>
                <a:ext cx="308238" cy="471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172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1238" y="884238"/>
              <a:ext cx="90487" cy="152400"/>
            </p14:xfrm>
          </p:contentPart>
        </mc:Choice>
        <mc:Fallback>
          <p:pic>
            <p:nvPicPr>
              <p:cNvPr id="7172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894749" y="877753"/>
                <a:ext cx="103465" cy="165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172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88575" y="619125"/>
              <a:ext cx="1333500" cy="765175"/>
            </p14:xfrm>
          </p:contentPart>
        </mc:Choice>
        <mc:Fallback>
          <p:pic>
            <p:nvPicPr>
              <p:cNvPr id="7172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182095" y="612644"/>
                <a:ext cx="1346461" cy="77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172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3788" y="1552575"/>
              <a:ext cx="1436687" cy="984250"/>
            </p14:xfrm>
          </p:contentPart>
        </mc:Choice>
        <mc:Fallback>
          <p:pic>
            <p:nvPicPr>
              <p:cNvPr id="7172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37308" y="1546090"/>
                <a:ext cx="1449646" cy="997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173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91613" y="1638300"/>
              <a:ext cx="820737" cy="314325"/>
            </p14:xfrm>
          </p:contentPart>
        </mc:Choice>
        <mc:Fallback>
          <p:pic>
            <p:nvPicPr>
              <p:cNvPr id="7173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085133" y="1631819"/>
                <a:ext cx="833696" cy="3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173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6713" y="1973263"/>
              <a:ext cx="1371600" cy="900112"/>
            </p14:xfrm>
          </p:contentPart>
        </mc:Choice>
        <mc:Fallback>
          <p:pic>
            <p:nvPicPr>
              <p:cNvPr id="7173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710233" y="1966782"/>
                <a:ext cx="1384560" cy="913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173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59988" y="3957638"/>
              <a:ext cx="1741487" cy="2544762"/>
            </p14:xfrm>
          </p:contentPart>
        </mc:Choice>
        <mc:Fallback>
          <p:pic>
            <p:nvPicPr>
              <p:cNvPr id="7173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053525" y="3951158"/>
                <a:ext cx="1754414" cy="2557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173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9275" y="2695575"/>
              <a:ext cx="788988" cy="334963"/>
            </p14:xfrm>
          </p:contentPart>
        </mc:Choice>
        <mc:Fallback>
          <p:pic>
            <p:nvPicPr>
              <p:cNvPr id="7173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892796" y="2689092"/>
                <a:ext cx="801946" cy="347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73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0" y="2725738"/>
              <a:ext cx="1431925" cy="512762"/>
            </p14:xfrm>
          </p:contentPart>
        </mc:Choice>
        <mc:Fallback>
          <p:pic>
            <p:nvPicPr>
              <p:cNvPr id="7173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026271" y="2719252"/>
                <a:ext cx="1444884" cy="52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173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79013" y="2716213"/>
              <a:ext cx="219075" cy="333375"/>
            </p14:xfrm>
          </p:contentPart>
        </mc:Choice>
        <mc:Fallback>
          <p:pic>
            <p:nvPicPr>
              <p:cNvPr id="7173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872538" y="2709733"/>
                <a:ext cx="232025" cy="346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173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2950" y="3381375"/>
              <a:ext cx="465138" cy="322263"/>
            </p14:xfrm>
          </p:contentPart>
        </mc:Choice>
        <mc:Fallback>
          <p:pic>
            <p:nvPicPr>
              <p:cNvPr id="7173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86470" y="3374894"/>
                <a:ext cx="478099" cy="33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173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4938" y="3175000"/>
              <a:ext cx="1936750" cy="606425"/>
            </p14:xfrm>
          </p:contentPart>
        </mc:Choice>
        <mc:Fallback>
          <p:pic>
            <p:nvPicPr>
              <p:cNvPr id="7173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748458" y="3168522"/>
                <a:ext cx="1949710" cy="619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173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1913" y="3954463"/>
              <a:ext cx="541337" cy="330200"/>
            </p14:xfrm>
          </p:contentPart>
        </mc:Choice>
        <mc:Fallback>
          <p:pic>
            <p:nvPicPr>
              <p:cNvPr id="7173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675434" y="3947981"/>
                <a:ext cx="554295" cy="343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173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3288" y="4067175"/>
              <a:ext cx="125412" cy="61913"/>
            </p14:xfrm>
          </p:contentPart>
        </mc:Choice>
        <mc:Fallback>
          <p:pic>
            <p:nvPicPr>
              <p:cNvPr id="7173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516801" y="4060696"/>
                <a:ext cx="138386" cy="74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174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07450" y="3867150"/>
              <a:ext cx="552450" cy="420688"/>
            </p14:xfrm>
          </p:contentPart>
        </mc:Choice>
        <mc:Fallback>
          <p:pic>
            <p:nvPicPr>
              <p:cNvPr id="7174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800980" y="3860672"/>
                <a:ext cx="565390" cy="433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174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88500" y="3990975"/>
              <a:ext cx="114300" cy="77788"/>
            </p14:xfrm>
          </p:contentPart>
        </mc:Choice>
        <mc:Fallback>
          <p:pic>
            <p:nvPicPr>
              <p:cNvPr id="7174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582030" y="3984523"/>
                <a:ext cx="127240" cy="90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174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83775" y="3917950"/>
              <a:ext cx="490538" cy="338138"/>
            </p14:xfrm>
          </p:contentPart>
        </mc:Choice>
        <mc:Fallback>
          <p:pic>
            <p:nvPicPr>
              <p:cNvPr id="7174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877297" y="3911461"/>
                <a:ext cx="503494" cy="351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174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7713" y="4400550"/>
              <a:ext cx="4356100" cy="555625"/>
            </p14:xfrm>
          </p:contentPart>
        </mc:Choice>
        <mc:Fallback>
          <p:pic>
            <p:nvPicPr>
              <p:cNvPr id="7174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091233" y="4394068"/>
                <a:ext cx="4369060" cy="568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174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5500" y="5230813"/>
              <a:ext cx="693738" cy="293687"/>
            </p14:xfrm>
          </p:contentPart>
        </mc:Choice>
        <mc:Fallback>
          <p:pic>
            <p:nvPicPr>
              <p:cNvPr id="7174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169020" y="5224335"/>
                <a:ext cx="706698" cy="30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174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2600" y="5205413"/>
              <a:ext cx="679450" cy="455612"/>
            </p14:xfrm>
          </p:contentPart>
        </mc:Choice>
        <mc:Fallback>
          <p:pic>
            <p:nvPicPr>
              <p:cNvPr id="7174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96119" y="5198935"/>
                <a:ext cx="692412" cy="468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1746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39213" y="5080000"/>
              <a:ext cx="417512" cy="461963"/>
            </p14:xfrm>
          </p:contentPart>
        </mc:Choice>
        <mc:Fallback>
          <p:pic>
            <p:nvPicPr>
              <p:cNvPr id="71746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932734" y="5073519"/>
                <a:ext cx="430469" cy="474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1747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36113" y="5311775"/>
              <a:ext cx="93662" cy="84138"/>
            </p14:xfrm>
          </p:contentPart>
        </mc:Choice>
        <mc:Fallback>
          <p:pic>
            <p:nvPicPr>
              <p:cNvPr id="71747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529629" y="5305303"/>
                <a:ext cx="106631" cy="97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1748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21863" y="5232400"/>
              <a:ext cx="508000" cy="425450"/>
            </p14:xfrm>
          </p:contentPart>
        </mc:Choice>
        <mc:Fallback>
          <p:pic>
            <p:nvPicPr>
              <p:cNvPr id="71748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815387" y="5225916"/>
                <a:ext cx="520952" cy="438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1749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7100" y="2189163"/>
              <a:ext cx="481013" cy="354012"/>
            </p14:xfrm>
          </p:contentPart>
        </mc:Choice>
        <mc:Fallback>
          <p:pic>
            <p:nvPicPr>
              <p:cNvPr id="71749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40619" y="2182707"/>
                <a:ext cx="493974" cy="366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1750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28138" y="2255838"/>
              <a:ext cx="85725" cy="68262"/>
            </p14:xfrm>
          </p:contentPart>
        </mc:Choice>
        <mc:Fallback>
          <p:pic>
            <p:nvPicPr>
              <p:cNvPr id="71750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221655" y="2249371"/>
                <a:ext cx="98692" cy="81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1751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45638" y="2197100"/>
              <a:ext cx="550862" cy="322263"/>
            </p14:xfrm>
          </p:contentPart>
        </mc:Choice>
        <mc:Fallback>
          <p:pic>
            <p:nvPicPr>
              <p:cNvPr id="71751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539157" y="2190619"/>
                <a:ext cx="563823" cy="33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71752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04638" y="1028700"/>
              <a:ext cx="266700" cy="227013"/>
            </p14:xfrm>
          </p:contentPart>
        </mc:Choice>
        <mc:Fallback>
          <p:pic>
            <p:nvPicPr>
              <p:cNvPr id="71752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698159" y="1022224"/>
                <a:ext cx="279657" cy="239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1753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9163" y="3709988"/>
              <a:ext cx="2082800" cy="638175"/>
            </p14:xfrm>
          </p:contentPart>
        </mc:Choice>
        <mc:Fallback>
          <p:pic>
            <p:nvPicPr>
              <p:cNvPr id="71753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532683" y="3703480"/>
                <a:ext cx="2095759" cy="651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1754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0" y="5019675"/>
              <a:ext cx="2755900" cy="869950"/>
            </p14:xfrm>
          </p:contentPart>
        </mc:Choice>
        <mc:Fallback>
          <p:pic>
            <p:nvPicPr>
              <p:cNvPr id="71754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962770" y="5013196"/>
                <a:ext cx="2768860" cy="882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1755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11175"/>
              <a:ext cx="5413375" cy="1085850"/>
            </p14:xfrm>
          </p:contentPart>
        </mc:Choice>
        <mc:Fallback>
          <p:pic>
            <p:nvPicPr>
              <p:cNvPr id="71755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221286" y="504697"/>
                <a:ext cx="5426330" cy="10988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6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4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650" y="168275"/>
              <a:ext cx="539750" cy="452438"/>
            </p14:xfrm>
          </p:contentPart>
        </mc:Choice>
        <mc:Fallback xmlns="">
          <p:pic>
            <p:nvPicPr>
              <p:cNvPr id="614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173" y="161796"/>
                <a:ext cx="552704" cy="46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1838" y="179388"/>
              <a:ext cx="1274762" cy="563562"/>
            </p14:xfrm>
          </p:contentPart>
        </mc:Choice>
        <mc:Fallback xmlns="">
          <p:pic>
            <p:nvPicPr>
              <p:cNvPr id="614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5358" y="172906"/>
                <a:ext cx="1287722" cy="57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75" y="184150"/>
              <a:ext cx="441325" cy="498475"/>
            </p14:xfrm>
          </p:contentPart>
        </mc:Choice>
        <mc:Fallback xmlns="">
          <p:pic>
            <p:nvPicPr>
              <p:cNvPr id="614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1896" y="177672"/>
                <a:ext cx="454284" cy="511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4675" y="330200"/>
              <a:ext cx="690563" cy="215900"/>
            </p14:xfrm>
          </p:contentPart>
        </mc:Choice>
        <mc:Fallback xmlns="">
          <p:pic>
            <p:nvPicPr>
              <p:cNvPr id="614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78194" y="323712"/>
                <a:ext cx="703525" cy="228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4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1063625"/>
              <a:ext cx="495300" cy="385763"/>
            </p14:xfrm>
          </p:contentPart>
        </mc:Choice>
        <mc:Fallback xmlns="">
          <p:pic>
            <p:nvPicPr>
              <p:cNvPr id="614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7266" y="1057148"/>
                <a:ext cx="508268" cy="398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4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7338" y="1093788"/>
              <a:ext cx="95250" cy="69850"/>
            </p14:xfrm>
          </p:contentPart>
        </mc:Choice>
        <mc:Fallback xmlns="">
          <p:pic>
            <p:nvPicPr>
              <p:cNvPr id="614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0868" y="1087307"/>
                <a:ext cx="108190" cy="82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4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5950" y="1016000"/>
              <a:ext cx="461963" cy="333375"/>
            </p14:xfrm>
          </p:contentPart>
        </mc:Choice>
        <mc:Fallback xmlns="">
          <p:pic>
            <p:nvPicPr>
              <p:cNvPr id="614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79469" y="1009520"/>
                <a:ext cx="474925" cy="346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4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3975" y="1011238"/>
              <a:ext cx="101600" cy="158750"/>
            </p14:xfrm>
          </p:contentPart>
        </mc:Choice>
        <mc:Fallback xmlns="">
          <p:pic>
            <p:nvPicPr>
              <p:cNvPr id="614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7490" y="1004758"/>
                <a:ext cx="114570" cy="171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4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2588" y="823913"/>
              <a:ext cx="889000" cy="466725"/>
            </p14:xfrm>
          </p:contentPart>
        </mc:Choice>
        <mc:Fallback xmlns="">
          <p:pic>
            <p:nvPicPr>
              <p:cNvPr id="614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16107" y="817431"/>
                <a:ext cx="901962" cy="479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4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012825"/>
              <a:ext cx="119062" cy="136525"/>
            </p14:xfrm>
          </p:contentPart>
        </mc:Choice>
        <mc:Fallback xmlns="">
          <p:pic>
            <p:nvPicPr>
              <p:cNvPr id="614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7513" y="1006358"/>
                <a:ext cx="132011" cy="149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4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9588" y="852488"/>
              <a:ext cx="1111250" cy="573087"/>
            </p14:xfrm>
          </p:contentPart>
        </mc:Choice>
        <mc:Fallback xmlns="">
          <p:pic>
            <p:nvPicPr>
              <p:cNvPr id="614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13106" y="846008"/>
                <a:ext cx="1124213" cy="586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4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0" y="1692275"/>
              <a:ext cx="488950" cy="382588"/>
            </p14:xfrm>
          </p:contentPart>
        </mc:Choice>
        <mc:Fallback xmlns="">
          <p:pic>
            <p:nvPicPr>
              <p:cNvPr id="614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0769" y="1685797"/>
                <a:ext cx="501912" cy="395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47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2425" y="1855788"/>
              <a:ext cx="74613" cy="141287"/>
            </p14:xfrm>
          </p:contentPart>
        </mc:Choice>
        <mc:Fallback xmlns="">
          <p:pic>
            <p:nvPicPr>
              <p:cNvPr id="6147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15937" y="1849300"/>
                <a:ext cx="87589" cy="154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47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4725" y="1803400"/>
              <a:ext cx="433388" cy="274638"/>
            </p14:xfrm>
          </p:contentPart>
        </mc:Choice>
        <mc:Fallback xmlns="">
          <p:pic>
            <p:nvPicPr>
              <p:cNvPr id="6147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38246" y="1796921"/>
                <a:ext cx="446346" cy="287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4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6400" y="1822450"/>
              <a:ext cx="111125" cy="88900"/>
            </p14:xfrm>
          </p:contentPart>
        </mc:Choice>
        <mc:Fallback xmlns="">
          <p:pic>
            <p:nvPicPr>
              <p:cNvPr id="614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39927" y="1815971"/>
                <a:ext cx="124072" cy="101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4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2788" y="1736725"/>
              <a:ext cx="549275" cy="317500"/>
            </p14:xfrm>
          </p:contentPart>
        </mc:Choice>
        <mc:Fallback xmlns="">
          <p:pic>
            <p:nvPicPr>
              <p:cNvPr id="614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46309" y="1730245"/>
                <a:ext cx="562233" cy="330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47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371725"/>
              <a:ext cx="496888" cy="447675"/>
            </p14:xfrm>
          </p:contentPart>
        </mc:Choice>
        <mc:Fallback xmlns="">
          <p:pic>
            <p:nvPicPr>
              <p:cNvPr id="6147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54119" y="2365247"/>
                <a:ext cx="509850" cy="460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47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9425" y="2430463"/>
              <a:ext cx="98425" cy="60325"/>
            </p14:xfrm>
          </p:contentPart>
        </mc:Choice>
        <mc:Fallback xmlns="">
          <p:pic>
            <p:nvPicPr>
              <p:cNvPr id="6147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12935" y="2424000"/>
                <a:ext cx="111404" cy="73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47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2325688"/>
              <a:ext cx="463550" cy="352425"/>
            </p14:xfrm>
          </p:contentPart>
        </mc:Choice>
        <mc:Fallback xmlns="">
          <p:pic>
            <p:nvPicPr>
              <p:cNvPr id="6147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60610" y="2319208"/>
                <a:ext cx="476506" cy="36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47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4925" y="3432175"/>
              <a:ext cx="2627313" cy="989013"/>
            </p14:xfrm>
          </p:contentPart>
        </mc:Choice>
        <mc:Fallback xmlns="">
          <p:pic>
            <p:nvPicPr>
              <p:cNvPr id="6147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98445" y="3425694"/>
                <a:ext cx="2640273" cy="1001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48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688" y="2946400"/>
              <a:ext cx="930275" cy="379413"/>
            </p14:xfrm>
          </p:contentPart>
        </mc:Choice>
        <mc:Fallback xmlns="">
          <p:pic>
            <p:nvPicPr>
              <p:cNvPr id="6148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7208" y="2939920"/>
                <a:ext cx="943235" cy="392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48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9425" y="2997200"/>
              <a:ext cx="1036638" cy="403225"/>
            </p14:xfrm>
          </p:contentPart>
        </mc:Choice>
        <mc:Fallback xmlns="">
          <p:pic>
            <p:nvPicPr>
              <p:cNvPr id="6148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42944" y="2990720"/>
                <a:ext cx="1049600" cy="416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48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0388" y="2989263"/>
              <a:ext cx="26987" cy="260350"/>
            </p14:xfrm>
          </p:contentPart>
        </mc:Choice>
        <mc:Fallback xmlns="">
          <p:pic>
            <p:nvPicPr>
              <p:cNvPr id="6148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093824" y="2982781"/>
                <a:ext cx="40116" cy="27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48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8513" y="3090863"/>
              <a:ext cx="20637" cy="119062"/>
            </p14:xfrm>
          </p:contentPart>
        </mc:Choice>
        <mc:Fallback xmlns="">
          <p:pic>
            <p:nvPicPr>
              <p:cNvPr id="6148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31996" y="3084388"/>
                <a:ext cx="33671" cy="132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48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2313" y="4603750"/>
              <a:ext cx="1519237" cy="674688"/>
            </p14:xfrm>
          </p:contentPart>
        </mc:Choice>
        <mc:Fallback xmlns="">
          <p:pic>
            <p:nvPicPr>
              <p:cNvPr id="6148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85834" y="4597270"/>
                <a:ext cx="1532194" cy="687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48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8613" y="4170363"/>
              <a:ext cx="204787" cy="252412"/>
            </p14:xfrm>
          </p:contentPart>
        </mc:Choice>
        <mc:Fallback xmlns="">
          <p:pic>
            <p:nvPicPr>
              <p:cNvPr id="6148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132135" y="4163882"/>
                <a:ext cx="217744" cy="265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48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5238" y="4267200"/>
              <a:ext cx="4056062" cy="1371600"/>
            </p14:xfrm>
          </p:contentPart>
        </mc:Choice>
        <mc:Fallback xmlns="">
          <p:pic>
            <p:nvPicPr>
              <p:cNvPr id="6148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258758" y="4260720"/>
                <a:ext cx="4069022" cy="13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48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0475" y="5364163"/>
              <a:ext cx="3697288" cy="554037"/>
            </p14:xfrm>
          </p:contentPart>
        </mc:Choice>
        <mc:Fallback xmlns="">
          <p:pic>
            <p:nvPicPr>
              <p:cNvPr id="6148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253995" y="5357691"/>
                <a:ext cx="3710248" cy="566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48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0063" y="5826125"/>
              <a:ext cx="631825" cy="415925"/>
            </p14:xfrm>
          </p:contentPart>
        </mc:Choice>
        <mc:Fallback xmlns="">
          <p:pic>
            <p:nvPicPr>
              <p:cNvPr id="6148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03583" y="5819643"/>
                <a:ext cx="644786" cy="428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49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75" y="6103938"/>
              <a:ext cx="719138" cy="304800"/>
            </p14:xfrm>
          </p:contentPart>
        </mc:Choice>
        <mc:Fallback xmlns="">
          <p:pic>
            <p:nvPicPr>
              <p:cNvPr id="6149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28896" y="6097461"/>
                <a:ext cx="732095" cy="317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49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2325" y="6211888"/>
              <a:ext cx="546100" cy="265112"/>
            </p14:xfrm>
          </p:contentPart>
        </mc:Choice>
        <mc:Fallback xmlns="">
          <p:pic>
            <p:nvPicPr>
              <p:cNvPr id="6149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25845" y="6205404"/>
                <a:ext cx="559060" cy="278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149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2575" y="6194425"/>
              <a:ext cx="284163" cy="234950"/>
            </p14:xfrm>
          </p:contentPart>
        </mc:Choice>
        <mc:Fallback xmlns="">
          <p:pic>
            <p:nvPicPr>
              <p:cNvPr id="6149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56092" y="6187949"/>
                <a:ext cx="297129" cy="247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1508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63600" y="35493325"/>
              <a:ext cx="0" cy="0"/>
            </p14:xfrm>
          </p:contentPart>
        </mc:Choice>
        <mc:Fallback xmlns="">
          <p:pic>
            <p:nvPicPr>
              <p:cNvPr id="61508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263600" y="354933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1509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4988" y="1216025"/>
              <a:ext cx="404812" cy="266700"/>
            </p14:xfrm>
          </p:contentPart>
        </mc:Choice>
        <mc:Fallback xmlns="">
          <p:pic>
            <p:nvPicPr>
              <p:cNvPr id="61509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08505" y="1209546"/>
                <a:ext cx="417778" cy="279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510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4318000"/>
              <a:ext cx="15875" cy="84138"/>
            </p14:xfrm>
          </p:contentPart>
        </mc:Choice>
        <mc:Fallback xmlns="">
          <p:pic>
            <p:nvPicPr>
              <p:cNvPr id="61510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66894" y="4311528"/>
                <a:ext cx="28864" cy="97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1511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9013" y="4037013"/>
              <a:ext cx="1957387" cy="504825"/>
            </p14:xfrm>
          </p:contentPart>
        </mc:Choice>
        <mc:Fallback xmlns="">
          <p:pic>
            <p:nvPicPr>
              <p:cNvPr id="61511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52533" y="4030618"/>
                <a:ext cx="1970347" cy="517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1512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5300663"/>
              <a:ext cx="2228850" cy="690562"/>
            </p14:xfrm>
          </p:contentPart>
        </mc:Choice>
        <mc:Fallback xmlns="">
          <p:pic>
            <p:nvPicPr>
              <p:cNvPr id="61512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22326" y="5294182"/>
                <a:ext cx="2241823" cy="703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1513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8" y="725488"/>
              <a:ext cx="5094287" cy="838200"/>
            </p14:xfrm>
          </p:contentPart>
        </mc:Choice>
        <mc:Fallback xmlns="">
          <p:pic>
            <p:nvPicPr>
              <p:cNvPr id="61513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5658" y="719007"/>
                <a:ext cx="5107247" cy="851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7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4188" y="319088"/>
              <a:ext cx="514350" cy="493712"/>
            </p14:xfrm>
          </p:contentPart>
        </mc:Choice>
        <mc:Fallback>
          <p:pic>
            <p:nvPicPr>
              <p:cNvPr id="727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827709" y="312606"/>
                <a:ext cx="527308" cy="506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27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5250" y="422275"/>
              <a:ext cx="100013" cy="125413"/>
            </p14:xfrm>
          </p:contentPart>
        </mc:Choice>
        <mc:Fallback>
          <p:pic>
            <p:nvPicPr>
              <p:cNvPr id="727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08774" y="415788"/>
                <a:ext cx="112964" cy="138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27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8788" y="155575"/>
              <a:ext cx="227012" cy="561975"/>
            </p14:xfrm>
          </p:contentPart>
        </mc:Choice>
        <mc:Fallback>
          <p:pic>
            <p:nvPicPr>
              <p:cNvPr id="727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072312" y="149095"/>
                <a:ext cx="239964" cy="574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27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9150" y="366713"/>
              <a:ext cx="134938" cy="219075"/>
            </p14:xfrm>
          </p:contentPart>
        </mc:Choice>
        <mc:Fallback>
          <p:pic>
            <p:nvPicPr>
              <p:cNvPr id="727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432758" y="360238"/>
                <a:ext cx="147722" cy="232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27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1888" y="161925"/>
              <a:ext cx="2436812" cy="654050"/>
            </p14:xfrm>
          </p:contentPart>
        </mc:Choice>
        <mc:Fallback>
          <p:pic>
            <p:nvPicPr>
              <p:cNvPr id="727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745408" y="155446"/>
                <a:ext cx="2449772" cy="667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27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34750" y="196850"/>
              <a:ext cx="615950" cy="581025"/>
            </p14:xfrm>
          </p:contentPart>
        </mc:Choice>
        <mc:Fallback>
          <p:pic>
            <p:nvPicPr>
              <p:cNvPr id="727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328270" y="190370"/>
                <a:ext cx="628910" cy="59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27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6900" y="1049338"/>
              <a:ext cx="293688" cy="395287"/>
            </p14:xfrm>
          </p:contentPart>
        </mc:Choice>
        <mc:Fallback>
          <p:pic>
            <p:nvPicPr>
              <p:cNvPr id="727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940422" y="1042852"/>
                <a:ext cx="306645" cy="408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27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1900" y="1258888"/>
              <a:ext cx="112713" cy="100012"/>
            </p14:xfrm>
          </p:contentPart>
        </mc:Choice>
        <mc:Fallback>
          <p:pic>
            <p:nvPicPr>
              <p:cNvPr id="727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575418" y="1252412"/>
                <a:ext cx="125677" cy="112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27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9888" y="1039813"/>
              <a:ext cx="246062" cy="550862"/>
            </p14:xfrm>
          </p:contentPart>
        </mc:Choice>
        <mc:Fallback>
          <p:pic>
            <p:nvPicPr>
              <p:cNvPr id="727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983403" y="1033332"/>
                <a:ext cx="259032" cy="563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27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1525" y="944563"/>
              <a:ext cx="962025" cy="512762"/>
            </p14:xfrm>
          </p:contentPart>
        </mc:Choice>
        <mc:Fallback>
          <p:pic>
            <p:nvPicPr>
              <p:cNvPr id="727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385044" y="938081"/>
                <a:ext cx="974986" cy="525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27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13913" y="1047750"/>
              <a:ext cx="939800" cy="439738"/>
            </p14:xfrm>
          </p:contentPart>
        </mc:Choice>
        <mc:Fallback>
          <p:pic>
            <p:nvPicPr>
              <p:cNvPr id="727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707442" y="1041267"/>
                <a:ext cx="952743" cy="452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7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42625" y="1089025"/>
              <a:ext cx="1184275" cy="631825"/>
            </p14:xfrm>
          </p:contentPart>
        </mc:Choice>
        <mc:Fallback>
          <p:pic>
            <p:nvPicPr>
              <p:cNvPr id="727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836146" y="1082545"/>
                <a:ext cx="1197234" cy="644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27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8475" y="1908175"/>
              <a:ext cx="857250" cy="395288"/>
            </p14:xfrm>
          </p:contentPart>
        </mc:Choice>
        <mc:Fallback>
          <p:pic>
            <p:nvPicPr>
              <p:cNvPr id="727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41994" y="1901695"/>
                <a:ext cx="870211" cy="408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27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2775" y="1874838"/>
              <a:ext cx="627063" cy="395287"/>
            </p14:xfrm>
          </p:contentPart>
        </mc:Choice>
        <mc:Fallback>
          <p:pic>
            <p:nvPicPr>
              <p:cNvPr id="727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26296" y="1868364"/>
                <a:ext cx="640022" cy="408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7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13850" y="2065338"/>
              <a:ext cx="339725" cy="247650"/>
            </p14:xfrm>
          </p:contentPart>
        </mc:Choice>
        <mc:Fallback>
          <p:pic>
            <p:nvPicPr>
              <p:cNvPr id="727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207372" y="2058859"/>
                <a:ext cx="352681" cy="26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27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55188" y="2092325"/>
              <a:ext cx="17462" cy="157163"/>
            </p14:xfrm>
          </p:contentPart>
        </mc:Choice>
        <mc:Fallback>
          <p:pic>
            <p:nvPicPr>
              <p:cNvPr id="727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748773" y="2085851"/>
                <a:ext cx="30291" cy="170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27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6388" y="2449513"/>
              <a:ext cx="1658937" cy="673100"/>
            </p14:xfrm>
          </p:contentPart>
        </mc:Choice>
        <mc:Fallback>
          <p:pic>
            <p:nvPicPr>
              <p:cNvPr id="727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649908" y="2443034"/>
                <a:ext cx="1671897" cy="686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27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2806700"/>
              <a:ext cx="133350" cy="139700"/>
            </p14:xfrm>
          </p:contentPart>
        </mc:Choice>
        <mc:Fallback>
          <p:pic>
            <p:nvPicPr>
              <p:cNvPr id="727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526326" y="2800219"/>
                <a:ext cx="146325" cy="152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27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25" y="2620963"/>
              <a:ext cx="280988" cy="377825"/>
            </p14:xfrm>
          </p:contentPart>
        </mc:Choice>
        <mc:Fallback>
          <p:pic>
            <p:nvPicPr>
              <p:cNvPr id="727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67649" y="2614486"/>
                <a:ext cx="293940" cy="390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27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26563" y="2503488"/>
              <a:ext cx="573087" cy="604837"/>
            </p14:xfrm>
          </p:contentPart>
        </mc:Choice>
        <mc:Fallback>
          <p:pic>
            <p:nvPicPr>
              <p:cNvPr id="727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320083" y="2497008"/>
                <a:ext cx="586046" cy="617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27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37775" y="2601913"/>
              <a:ext cx="484188" cy="530225"/>
            </p14:xfrm>
          </p:contentPart>
        </mc:Choice>
        <mc:Fallback>
          <p:pic>
            <p:nvPicPr>
              <p:cNvPr id="727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131295" y="2595434"/>
                <a:ext cx="497148" cy="543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27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25" y="2487613"/>
              <a:ext cx="931863" cy="685800"/>
            </p14:xfrm>
          </p:contentPart>
        </mc:Choice>
        <mc:Fallback>
          <p:pic>
            <p:nvPicPr>
              <p:cNvPr id="727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772646" y="2481133"/>
                <a:ext cx="944821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27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6675" y="3173413"/>
              <a:ext cx="979488" cy="744537"/>
            </p14:xfrm>
          </p:contentPart>
        </mc:Choice>
        <mc:Fallback>
          <p:pic>
            <p:nvPicPr>
              <p:cNvPr id="727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950195" y="3166933"/>
                <a:ext cx="992447" cy="75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27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09275" y="5102225"/>
              <a:ext cx="846138" cy="454025"/>
            </p14:xfrm>
          </p:contentPart>
        </mc:Choice>
        <mc:Fallback>
          <p:pic>
            <p:nvPicPr>
              <p:cNvPr id="727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702794" y="5095744"/>
                <a:ext cx="859100" cy="466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27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3475" y="3611563"/>
              <a:ext cx="733425" cy="307975"/>
            </p14:xfrm>
          </p:contentPart>
        </mc:Choice>
        <mc:Fallback>
          <p:pic>
            <p:nvPicPr>
              <p:cNvPr id="727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476994" y="3605079"/>
                <a:ext cx="746387" cy="32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27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2313" y="3881438"/>
              <a:ext cx="2689225" cy="776287"/>
            </p14:xfrm>
          </p:contentPart>
        </mc:Choice>
        <mc:Fallback>
          <p:pic>
            <p:nvPicPr>
              <p:cNvPr id="727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335834" y="3874960"/>
                <a:ext cx="2702183" cy="78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27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3638" y="5118100"/>
              <a:ext cx="180975" cy="87313"/>
            </p14:xfrm>
          </p:contentPart>
        </mc:Choice>
        <mc:Fallback>
          <p:pic>
            <p:nvPicPr>
              <p:cNvPr id="727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507084" y="5111632"/>
                <a:ext cx="194084" cy="100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27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9463" y="4860925"/>
              <a:ext cx="342900" cy="284163"/>
            </p14:xfrm>
          </p:contentPart>
        </mc:Choice>
        <mc:Fallback>
          <p:pic>
            <p:nvPicPr>
              <p:cNvPr id="727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392973" y="4854450"/>
                <a:ext cx="355880" cy="297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273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4763" y="4879975"/>
              <a:ext cx="122237" cy="277813"/>
            </p14:xfrm>
          </p:contentPart>
        </mc:Choice>
        <mc:Fallback>
          <p:pic>
            <p:nvPicPr>
              <p:cNvPr id="7273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888292" y="4873489"/>
                <a:ext cx="135180" cy="290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273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85275" y="4752975"/>
              <a:ext cx="722313" cy="511175"/>
            </p14:xfrm>
          </p:contentPart>
        </mc:Choice>
        <mc:Fallback>
          <p:pic>
            <p:nvPicPr>
              <p:cNvPr id="7273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178794" y="4746495"/>
                <a:ext cx="735276" cy="524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273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29888" y="5024438"/>
              <a:ext cx="122237" cy="100012"/>
            </p14:xfrm>
          </p:contentPart>
        </mc:Choice>
        <mc:Fallback>
          <p:pic>
            <p:nvPicPr>
              <p:cNvPr id="7273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523417" y="5017962"/>
                <a:ext cx="135180" cy="112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273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34688" y="4792663"/>
              <a:ext cx="906462" cy="277812"/>
            </p14:xfrm>
          </p:contentPart>
        </mc:Choice>
        <mc:Fallback>
          <p:pic>
            <p:nvPicPr>
              <p:cNvPr id="7273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828208" y="4786186"/>
                <a:ext cx="919422" cy="29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273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3375" y="5351463"/>
              <a:ext cx="979488" cy="568325"/>
            </p14:xfrm>
          </p:contentPart>
        </mc:Choice>
        <mc:Fallback>
          <p:pic>
            <p:nvPicPr>
              <p:cNvPr id="7273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946895" y="5344984"/>
                <a:ext cx="992447" cy="581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273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63050" y="5518150"/>
              <a:ext cx="119063" cy="161925"/>
            </p14:xfrm>
          </p:contentPart>
        </mc:Choice>
        <mc:Fallback>
          <p:pic>
            <p:nvPicPr>
              <p:cNvPr id="7273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156575" y="5511673"/>
                <a:ext cx="132012" cy="17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274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15475" y="5246688"/>
              <a:ext cx="768350" cy="569912"/>
            </p14:xfrm>
          </p:contentPart>
        </mc:Choice>
        <mc:Fallback>
          <p:pic>
            <p:nvPicPr>
              <p:cNvPr id="7274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508994" y="5240208"/>
                <a:ext cx="781312" cy="582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274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6035675"/>
              <a:ext cx="433388" cy="401638"/>
            </p14:xfrm>
          </p:contentPart>
        </mc:Choice>
        <mc:Fallback>
          <p:pic>
            <p:nvPicPr>
              <p:cNvPr id="7274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508615" y="6029191"/>
                <a:ext cx="446357" cy="414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274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5975" y="5976938"/>
              <a:ext cx="2135188" cy="511175"/>
            </p14:xfrm>
          </p:contentPart>
        </mc:Choice>
        <mc:Fallback>
          <p:pic>
            <p:nvPicPr>
              <p:cNvPr id="7274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59495" y="5970458"/>
                <a:ext cx="2148148" cy="524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274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53638" y="6116638"/>
              <a:ext cx="466725" cy="236537"/>
            </p14:xfrm>
          </p:contentPart>
        </mc:Choice>
        <mc:Fallback>
          <p:pic>
            <p:nvPicPr>
              <p:cNvPr id="7274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047156" y="6110158"/>
                <a:ext cx="479690" cy="249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274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12450" y="5948363"/>
              <a:ext cx="1120775" cy="536575"/>
            </p14:xfrm>
          </p:contentPart>
        </mc:Choice>
        <mc:Fallback>
          <p:pic>
            <p:nvPicPr>
              <p:cNvPr id="7274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705969" y="5941881"/>
                <a:ext cx="1133736" cy="54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7274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9325" y="3862388"/>
              <a:ext cx="2116138" cy="52387"/>
            </p14:xfrm>
          </p:contentPart>
        </mc:Choice>
        <mc:Fallback>
          <p:pic>
            <p:nvPicPr>
              <p:cNvPr id="7274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562845" y="3855190"/>
                <a:ext cx="2129098" cy="66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7274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7688" y="5160963"/>
              <a:ext cx="2174875" cy="134937"/>
            </p14:xfrm>
          </p:contentPart>
        </mc:Choice>
        <mc:Fallback>
          <p:pic>
            <p:nvPicPr>
              <p:cNvPr id="7274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161208" y="5154486"/>
                <a:ext cx="2187836" cy="14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7274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3588" y="5778500"/>
              <a:ext cx="2289175" cy="842963"/>
            </p14:xfrm>
          </p:contentPart>
        </mc:Choice>
        <mc:Fallback>
          <p:pic>
            <p:nvPicPr>
              <p:cNvPr id="7274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647094" y="5772021"/>
                <a:ext cx="2302163" cy="8559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02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6"/>
          <a:stretch>
            <a:fillRect/>
          </a:stretch>
        </p:blipFill>
        <p:spPr bwMode="auto">
          <a:xfrm>
            <a:off x="1828800" y="1914526"/>
            <a:ext cx="8294688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66800" y="581076"/>
            <a:ext cx="94488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ts val="3400"/>
              </a:lnSpc>
              <a:spcAft>
                <a:spcPts val="200"/>
              </a:spcAft>
              <a:buClr>
                <a:srgbClr val="000000"/>
              </a:buClr>
              <a:buSzPct val="45000"/>
            </a:pPr>
            <a:r>
              <a:rPr lang="en-GB" sz="2900" b="1" dirty="0">
                <a:solidFill>
                  <a:srgbClr val="336699"/>
                </a:solidFill>
                <a:latin typeface="Times New Roman" panose="02020603050405020304" pitchFamily="18" charset="0"/>
              </a:rPr>
              <a:t>Which velocity-versus-time graph or graphs goes with this acceleration-versus-time graph? The particle is initially moving to the right and finally to the left.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76200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 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6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Please read Chapter 3 of Knight.</a:t>
            </a:r>
          </a:p>
          <a:p>
            <a:pPr eaLnBrk="1" hangingPunct="1"/>
            <a:r>
              <a:rPr lang="en-US" dirty="0" smtClean="0"/>
              <a:t>There is a </a:t>
            </a:r>
            <a:r>
              <a:rPr lang="en-US" dirty="0" err="1" smtClean="0"/>
              <a:t>MasteringPhysics</a:t>
            </a:r>
            <a:r>
              <a:rPr lang="en-US" dirty="0" smtClean="0"/>
              <a:t> </a:t>
            </a:r>
            <a:r>
              <a:rPr lang="en-US" dirty="0" err="1" smtClean="0"/>
              <a:t>PreClass</a:t>
            </a:r>
            <a:r>
              <a:rPr lang="en-US" dirty="0" smtClean="0"/>
              <a:t> Quiz on chapter 3 due Wed. 8am.</a:t>
            </a:r>
          </a:p>
          <a:p>
            <a:pPr eaLnBrk="1" hangingPunct="1"/>
            <a:r>
              <a:rPr lang="en-US" dirty="0" smtClean="0"/>
              <a:t>Something to think about:  Can you add a scalar to a vector? Can you multiply a vector by a scalar?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5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469571" y="838200"/>
            <a:ext cx="9372600" cy="41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this morning at 8:00am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902 </a:t>
            </a:r>
            <a:r>
              <a:rPr lang="en-US" sz="2400" dirty="0"/>
              <a:t>students submitted the quiz on time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64% answered correctly: When a ball is thrown exactly upward, at the top of its path its instantaneous acceleration,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sz="2400" dirty="0" smtClean="0"/>
              <a:t>, is negative (downward)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76% answered correctly: When two objects of different mass slip down a frictionless hill, they do so with the same acceleration (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smtClean="0"/>
              <a:t>).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80% answered correctly: The acceleration of an object on a frictionless plane is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389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5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415716" y="838200"/>
            <a:ext cx="9372600" cy="571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Some common </a:t>
            </a:r>
            <a:r>
              <a:rPr lang="en-US" sz="2400" dirty="0" smtClean="0"/>
              <a:t>or interesting student </a:t>
            </a:r>
            <a:r>
              <a:rPr lang="en-US" sz="2400" dirty="0"/>
              <a:t>comments/feedback</a:t>
            </a:r>
            <a:r>
              <a:rPr lang="en-US" sz="2400" dirty="0" smtClean="0"/>
              <a:t>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i="1" dirty="0" smtClean="0"/>
              <a:t>“</a:t>
            </a:r>
            <a:r>
              <a:rPr lang="en-CA" sz="2400" i="1" dirty="0"/>
              <a:t>The most confusing topic was the acceleration of a mass down an incline plane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</a:t>
            </a:r>
            <a:r>
              <a:rPr lang="en-CA" sz="2400" i="1" dirty="0"/>
              <a:t>Everything was great. But sometimes, I feel like my dreams are accelerating towards the Earth at </a:t>
            </a:r>
            <a:r>
              <a:rPr lang="en-CA" sz="2400" i="1" dirty="0" smtClean="0"/>
              <a:t>9.8m/s</a:t>
            </a:r>
            <a:r>
              <a:rPr lang="en-CA" sz="2400" i="1" baseline="30000" dirty="0" smtClean="0"/>
              <a:t>2</a:t>
            </a:r>
            <a:r>
              <a:rPr lang="en-CA" sz="2400" i="1" dirty="0"/>
              <a:t>. (I'm trying to be funny so I can finally be featured in the </a:t>
            </a:r>
            <a:r>
              <a:rPr lang="en-CA" sz="2400" i="1" dirty="0" err="1"/>
              <a:t>Powerpoint</a:t>
            </a:r>
            <a:r>
              <a:rPr lang="en-CA" sz="2400" i="1" dirty="0" smtClean="0"/>
              <a:t>.)”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“Non-constant acceleration is a completely new concept, so it will take some time getting used to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</a:t>
            </a:r>
            <a:r>
              <a:rPr lang="en-CA" sz="2400" i="1" dirty="0"/>
              <a:t>I once saw a video of a feather and a hammer being dropped on the surface of the moon, and it totally blew my mind. Now learning that Galileo figured this out 400 years ago just blew it again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“what did the ocean say to the beach? Nothing it just waved, and thought about how much fun physics could be if it didn't have 5 other courses</a:t>
            </a:r>
            <a:r>
              <a:rPr lang="en-CA" sz="2400" i="1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89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 smtClean="0"/>
              <a:t>Problem Set 1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469571" y="838200"/>
            <a:ext cx="9372600" cy="423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</a:t>
            </a:r>
            <a:r>
              <a:rPr lang="en-US" sz="2400" dirty="0" smtClean="0"/>
              <a:t>last night at 11:59pm</a:t>
            </a:r>
            <a:endParaRPr lang="en-US" sz="2400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935 students did the problem set by the deadline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It took an average of 1 hour 23 minutes for students to complete the problem set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The average for the 935 students who submitted on time was 98.4%!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We hope that with hints, multiple tries, and enough time, you should be able to do very well on these problem sets. 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The point is that you should be </a:t>
            </a:r>
            <a:r>
              <a:rPr lang="en-US" sz="2400" b="1" i="1" dirty="0" smtClean="0"/>
              <a:t>learning</a:t>
            </a:r>
            <a:r>
              <a:rPr lang="en-US" sz="2400" dirty="0" smtClean="0"/>
              <a:t> by doing them, so you will succeed better on the midterm tests and final exam.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0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daviddarling.info/images/semicircular_can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29493"/>
            <a:ext cx="3429000" cy="36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" y="1371600"/>
            <a:ext cx="7405688" cy="5257800"/>
          </a:xfrm>
        </p:spPr>
        <p:txBody>
          <a:bodyPr/>
          <a:lstStyle/>
          <a:p>
            <a:pPr eaLnBrk="1" hangingPunct="1"/>
            <a:r>
              <a:rPr lang="en-US" sz="2400" dirty="0"/>
              <a:t>Which is easier to </a:t>
            </a:r>
            <a:r>
              <a:rPr lang="en-US" sz="2400" b="1" dirty="0"/>
              <a:t>see</a:t>
            </a:r>
            <a:r>
              <a:rPr lang="en-US" sz="2400" dirty="0"/>
              <a:t>: velocity or acceleration? 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ANSWER: velocity.  Our eyes are very good at noticing when things are moving, but it is difficult to tell if an object is accelerating or not just by looking at it.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Which </a:t>
            </a:r>
            <a:r>
              <a:rPr lang="en-US" sz="2400" dirty="0"/>
              <a:t>is easier to </a:t>
            </a:r>
            <a:r>
              <a:rPr lang="en-US" sz="2400" b="1" dirty="0"/>
              <a:t>feel</a:t>
            </a:r>
            <a:r>
              <a:rPr lang="en-US" sz="2400" dirty="0"/>
              <a:t>: velocity or acceleration?</a:t>
            </a:r>
          </a:p>
          <a:p>
            <a:pPr eaLnBrk="1" hangingPunct="1"/>
            <a:r>
              <a:rPr lang="en-US" sz="2400" dirty="0" smtClean="0"/>
              <a:t>ANSWER: acceleration.  Since velocity is relative, it is actually </a:t>
            </a:r>
            <a:r>
              <a:rPr lang="en-US" sz="2400" b="1" dirty="0" smtClean="0"/>
              <a:t>impossible</a:t>
            </a:r>
            <a:r>
              <a:rPr lang="en-US" sz="2400" dirty="0" smtClean="0"/>
              <a:t> to feel if you are moving or not!  But it is very easy to feel if you are accelerating.  The semicircular canals in your ears are designed specifically to detect acceleration.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828800" y="533400"/>
            <a:ext cx="8229600" cy="5943600"/>
          </a:xfrm>
        </p:spPr>
        <p:txBody>
          <a:bodyPr/>
          <a:lstStyle/>
          <a:p>
            <a:r>
              <a:rPr lang="en-US" dirty="0" smtClean="0"/>
              <a:t>Your car starts at rest, and then you speed up to a maximum of 120 km/</a:t>
            </a:r>
            <a:r>
              <a:rPr lang="en-US" dirty="0" err="1" smtClean="0"/>
              <a:t>hr</a:t>
            </a:r>
            <a:r>
              <a:rPr lang="en-US" dirty="0" smtClean="0"/>
              <a:t> over a time of 25 seconds.  During this time:</a:t>
            </a:r>
          </a:p>
          <a:p>
            <a:pPr>
              <a:buFontTx/>
              <a:buAutoNum type="alphaUcPeriod"/>
            </a:pPr>
            <a:r>
              <a:rPr lang="en-US" dirty="0" smtClean="0"/>
              <a:t> both your velocity and acceleration were constant.</a:t>
            </a:r>
          </a:p>
          <a:p>
            <a:pPr>
              <a:buFontTx/>
              <a:buAutoNum type="alphaUcPeriod"/>
            </a:pPr>
            <a:r>
              <a:rPr lang="en-US" dirty="0" smtClean="0"/>
              <a:t> your velocity was constant, but your acceleration was changing.</a:t>
            </a:r>
          </a:p>
          <a:p>
            <a:pPr>
              <a:buFontTx/>
              <a:buAutoNum type="alphaUcPeriod"/>
            </a:pPr>
            <a:r>
              <a:rPr lang="en-US" dirty="0" smtClean="0"/>
              <a:t> your velocity was changing, but your acceleration was constant.</a:t>
            </a:r>
          </a:p>
          <a:p>
            <a:pPr>
              <a:buFontTx/>
              <a:buAutoNum type="alphaUcPeriod"/>
            </a:pPr>
            <a:r>
              <a:rPr lang="en-US" dirty="0" smtClean="0"/>
              <a:t> both your velocity and acceleration were changing.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556" y="115662"/>
            <a:ext cx="10825843" cy="1408338"/>
          </a:xfrm>
        </p:spPr>
        <p:txBody>
          <a:bodyPr/>
          <a:lstStyle/>
          <a:p>
            <a:r>
              <a:rPr lang="en-US" dirty="0" smtClean="0"/>
              <a:t>Very few things in real life have constant acceleration!!!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68" y="1616075"/>
            <a:ext cx="10335418" cy="4572000"/>
          </a:xfrm>
        </p:spPr>
        <p:txBody>
          <a:bodyPr/>
          <a:lstStyle/>
          <a:p>
            <a:pPr marL="457200" indent="-457200"/>
            <a:r>
              <a:rPr lang="en-US" sz="2800" dirty="0" smtClean="0"/>
              <a:t>For something to have constant acceleration, all the forces on the object must remain </a:t>
            </a:r>
            <a:r>
              <a:rPr lang="en-US" sz="2800" b="1" dirty="0" smtClean="0"/>
              <a:t>constant</a:t>
            </a:r>
            <a:r>
              <a:rPr lang="en-US" sz="2800" dirty="0" smtClean="0"/>
              <a:t> as it moves.</a:t>
            </a:r>
          </a:p>
          <a:p>
            <a:pPr marL="457200" indent="-457200"/>
            <a:r>
              <a:rPr lang="en-US" sz="2800" dirty="0" smtClean="0"/>
              <a:t>This is rare; it is usually </a:t>
            </a:r>
            <a:r>
              <a:rPr lang="en-US" sz="2800" b="1" dirty="0" smtClean="0"/>
              <a:t>NOT</a:t>
            </a:r>
            <a:r>
              <a:rPr lang="en-US" sz="2800" dirty="0" smtClean="0"/>
              <a:t> true for people that are running or walking, automobiles, trains, or animals.</a:t>
            </a:r>
          </a:p>
          <a:p>
            <a:pPr marL="457200" indent="-457200"/>
            <a:r>
              <a:rPr lang="en-US" sz="2800" dirty="0" smtClean="0"/>
              <a:t>Two things actually </a:t>
            </a:r>
            <a:r>
              <a:rPr lang="en-US" sz="2800" b="1" dirty="0" smtClean="0"/>
              <a:t>do</a:t>
            </a:r>
            <a:r>
              <a:rPr lang="en-US" sz="2800" dirty="0" smtClean="0"/>
              <a:t> have constant acceleration:</a:t>
            </a:r>
          </a:p>
          <a:p>
            <a:pPr marL="857250" lvl="1" indent="-457200"/>
            <a:r>
              <a:rPr lang="en-US" b="1" dirty="0" smtClean="0"/>
              <a:t>Objects in freefall </a:t>
            </a:r>
            <a:r>
              <a:rPr lang="en-US" dirty="0" smtClean="0"/>
              <a:t>(flying through space under the influence of gravity only with negligible air resistance)</a:t>
            </a:r>
          </a:p>
          <a:p>
            <a:pPr marL="857250" lvl="1" indent="-457200"/>
            <a:r>
              <a:rPr lang="en-US" b="1" dirty="0" smtClean="0"/>
              <a:t>Objects sliding or rolling down an inclined plane </a:t>
            </a:r>
            <a:r>
              <a:rPr lang="en-US" dirty="0" smtClean="0"/>
              <a:t>(with negligible friction)</a:t>
            </a:r>
            <a:endParaRPr lang="en-US" dirty="0"/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9459913" y="628015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4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29" name="Picture 33" descr="Fig3-6_AnimGIF[1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07" y="4267200"/>
            <a:ext cx="57658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975"/>
            <a:ext cx="8229600" cy="877888"/>
          </a:xfrm>
        </p:spPr>
        <p:txBody>
          <a:bodyPr/>
          <a:lstStyle/>
          <a:p>
            <a:r>
              <a:rPr lang="en-US" dirty="0" smtClean="0"/>
              <a:t>Acceleration due to Gravity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57264"/>
            <a:ext cx="10820399" cy="3000375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dirty="0" smtClean="0"/>
              <a:t>In ~1600, Galileo measured the acceleration of marbles rolling down inclined planes. He found:</a:t>
            </a:r>
            <a:endParaRPr lang="en-US" sz="2800" dirty="0"/>
          </a:p>
          <a:p>
            <a:pPr marL="457200" indent="-457200"/>
            <a:r>
              <a:rPr lang="en-US" sz="2800" dirty="0"/>
              <a:t>Steeper inclines gave greater accelerations. </a:t>
            </a:r>
          </a:p>
          <a:p>
            <a:pPr marL="457200" indent="-457200"/>
            <a:r>
              <a:rPr lang="en-US" sz="2800" dirty="0"/>
              <a:t>When the incline was vertical, acceleration was </a:t>
            </a:r>
            <a:r>
              <a:rPr lang="en-US" sz="2800" dirty="0" smtClean="0"/>
              <a:t>a certain maximum, </a:t>
            </a:r>
            <a:r>
              <a:rPr lang="en-US" sz="2800" dirty="0"/>
              <a:t>same as that of </a:t>
            </a:r>
            <a:r>
              <a:rPr lang="en-US" sz="2800" dirty="0" smtClean="0"/>
              <a:t>a freely falling </a:t>
            </a:r>
            <a:r>
              <a:rPr lang="en-US" sz="2800" dirty="0"/>
              <a:t>object.</a:t>
            </a:r>
          </a:p>
          <a:p>
            <a:pPr marL="457200" indent="-457200"/>
            <a:r>
              <a:rPr lang="en-US" sz="2800" dirty="0"/>
              <a:t>When air resistance was negligible, all objects fell with the same unchanging acceleration.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9459913" y="628015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959" y="4800600"/>
            <a:ext cx="1947041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9976209" y="2610208"/>
            <a:ext cx="404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Image of Galileo downloaded Sep. </a:t>
            </a:r>
            <a:r>
              <a:rPr lang="en-CA" sz="800" dirty="0"/>
              <a:t>20 2013 from: </a:t>
            </a:r>
            <a:r>
              <a:rPr lang="en-CA" sz="800" dirty="0">
                <a:hlinkClick r:id="rId4"/>
              </a:rPr>
              <a:t>http://</a:t>
            </a:r>
            <a:r>
              <a:rPr lang="en-CA" sz="800" dirty="0" smtClean="0">
                <a:hlinkClick r:id="rId4"/>
              </a:rPr>
              <a:t>commons.wikimedia.org/wiki/File:Galileo-sustermans.jpg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5296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1749</Words>
  <Application>Microsoft Office PowerPoint</Application>
  <PresentationFormat>Widescreen</PresentationFormat>
  <Paragraphs>172</Paragraphs>
  <Slides>28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Batang</vt:lpstr>
      <vt:lpstr>ＭＳ Ｐゴシック</vt:lpstr>
      <vt:lpstr>Arial</vt:lpstr>
      <vt:lpstr>Times New Roman</vt:lpstr>
      <vt:lpstr>Wingdings</vt:lpstr>
      <vt:lpstr>Default Design</vt:lpstr>
      <vt:lpstr>Equation</vt:lpstr>
      <vt:lpstr>PHY131H1F Class 5</vt:lpstr>
      <vt:lpstr>Clicker Question 1</vt:lpstr>
      <vt:lpstr>Class 5 Preclass Quiz on MasteringPhysics</vt:lpstr>
      <vt:lpstr>Class 5 Preclass Quiz on MasteringPhysics</vt:lpstr>
      <vt:lpstr>Problem Set 1 on MasteringPhysics</vt:lpstr>
      <vt:lpstr>Last day I asked at the end of class:</vt:lpstr>
      <vt:lpstr>Clicker Question 2</vt:lpstr>
      <vt:lpstr>Very few things in real life have constant acceleration!!!</vt:lpstr>
      <vt:lpstr>Acceleration due to Gravity</vt:lpstr>
      <vt:lpstr>Free Fall</vt:lpstr>
      <vt:lpstr>PowerPoint Presentation</vt:lpstr>
      <vt:lpstr>Free Fall—How Fast?</vt:lpstr>
      <vt:lpstr>PowerPoint Presentation</vt:lpstr>
      <vt:lpstr>Free Fall—How Far?</vt:lpstr>
      <vt:lpstr>PowerPoint Presentation</vt:lpstr>
      <vt:lpstr>A 600 g basketball and a 60 g tennis ball are dropped from rest at a height of 3 m above the ground. As they fall to the ground, air resistance is negligible. Which of the following statements is true for the balls as they fall?</vt:lpstr>
      <vt:lpstr>A 600 g basketball and a 60 g tennis ball are dropped from rest at a height of 3 m above the ground. As they fall to the ground, air resistance is negligible. Which of the following statements is true for the balls as they fall?</vt:lpstr>
      <vt:lpstr>Motion on an Inclined Plane</vt:lpstr>
      <vt:lpstr>A cart slides without friction down a track as shown. As the cart slides beyond the point shown, what happens to its acceleration and its speed, both in the direction of its motion?</vt:lpstr>
      <vt:lpstr>Instantaneous Acceleration</vt:lpstr>
      <vt:lpstr>Finding Velocity from the Acceleration</vt:lpstr>
      <vt:lpstr>PowerPoint Presentation</vt:lpstr>
      <vt:lpstr>PowerPoint Presentation</vt:lpstr>
      <vt:lpstr>When Acceleration Changes Abruptly</vt:lpstr>
      <vt:lpstr>PowerPoint Presentation</vt:lpstr>
      <vt:lpstr>PowerPoint Presentation</vt:lpstr>
      <vt:lpstr>PowerPoint Presentation</vt:lpstr>
      <vt:lpstr>Before Class 6 on Wednesday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137</cp:revision>
  <cp:lastPrinted>2012-09-19T13:44:37Z</cp:lastPrinted>
  <dcterms:created xsi:type="dcterms:W3CDTF">2011-01-19T21:36:26Z</dcterms:created>
  <dcterms:modified xsi:type="dcterms:W3CDTF">2013-09-24T20:49:24Z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