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8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notesSlides/notesSlide9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0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notesSlides/notesSlide13.xml" ContentType="application/vnd.openxmlformats-officedocument.presentationml.notesSlide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4" r:id="rId3"/>
    <p:sldId id="314" r:id="rId4"/>
    <p:sldId id="315" r:id="rId5"/>
    <p:sldId id="275" r:id="rId6"/>
    <p:sldId id="309" r:id="rId7"/>
    <p:sldId id="310" r:id="rId8"/>
    <p:sldId id="317" r:id="rId9"/>
    <p:sldId id="312" r:id="rId10"/>
    <p:sldId id="295" r:id="rId11"/>
    <p:sldId id="319" r:id="rId12"/>
    <p:sldId id="296" r:id="rId13"/>
    <p:sldId id="297" r:id="rId14"/>
    <p:sldId id="320" r:id="rId15"/>
    <p:sldId id="308" r:id="rId16"/>
    <p:sldId id="327" r:id="rId17"/>
    <p:sldId id="328" r:id="rId18"/>
    <p:sldId id="330" r:id="rId19"/>
    <p:sldId id="332" r:id="rId20"/>
    <p:sldId id="334" r:id="rId21"/>
    <p:sldId id="301" r:id="rId22"/>
    <p:sldId id="321" r:id="rId23"/>
    <p:sldId id="336" r:id="rId24"/>
    <p:sldId id="299" r:id="rId25"/>
    <p:sldId id="325" r:id="rId26"/>
    <p:sldId id="304" r:id="rId27"/>
    <p:sldId id="302" r:id="rId28"/>
    <p:sldId id="303" r:id="rId29"/>
    <p:sldId id="323" r:id="rId30"/>
    <p:sldId id="274" r:id="rId31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3" autoAdjust="0"/>
    <p:restoredTop sz="94660"/>
  </p:normalViewPr>
  <p:slideViewPr>
    <p:cSldViewPr>
      <p:cViewPr varScale="1">
        <p:scale>
          <a:sx n="64" d="100"/>
          <a:sy n="64" d="100"/>
        </p:scale>
        <p:origin x="29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EC3D2FFB-96AB-48AA-94EE-452EC97FC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45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3:49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321 10 30,'11'-6'41,"-11"6"4,-14-3-1,-4 0-24,-2 5-4,-6 1-4,-3 6-2,-3 2-1,-2 4-1,0 3 0,1 6-3,3 6-1,6 3-1,4 3-3,7 2 0,8 1 0,8-2 0,11 0 0,8-7 0,9-6 0,8-2 0,7-7 0,3-11 0,2-5-5,-1-7-32,-4-7-16,-2-1 2,-8-4-4</inkml:trace>
  <inkml:trace contextRef="#ctx0" brushRef="#br0" timeOffset="359">543 101 46,'17'14'43,"-6"-1"-5,1 5-8,0 4-5,-2 2-10,0 2-3,-2-1-1,-1 1-4,-4-2 0,1 2-2,-2-4-1,-1-4-2,-1-5 3,1 0-4,-1-13-1,0-15 0,3-6 1,2-7 0,3-6-1,4-7 2,4-2-5,2 0 3,5-1 0,0 8 1,2 5-2,-1 11 4,0 11-3,-2 13 0,-4 10 0,-3 12 0,-1 8 0,-3 5 0,-2 2 0,-1-2 0,-3-4 0,1-4 0,-1-8 0,2-9 0,1 1 0,0-24 0,1-11 0,2-3 0,2-8 0,3-3 0,1-4 0,0 2 0,3 6 0,2 8 0,-1 12 0,-1 12 0,-1 16 0,-1 15 0,-1 10 0,1 1 0,0 5-33,4-1-21,0-4-1,2-5-1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6:56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0 134 17,'4'-22'4,"3"1"-1,2-1-2,3 3 2,5 3 0,3 3 2,1 4 1,5 4 3,1 1-2,5 1 1,-1 3-1,3 4-2,-1 0 2,-3 2-2,-3 2-1,-3 2 1,-8 1-1,-5 4-1,-9 4 1,-8 1 2,-5 5 1,-5 2-1,-4 3 1,-4 2-1,0 5 1,-2-2 0,2 2 0,3-3 0,3-3-2,2-2 1,6-2-2,3-3 2,5-4-3,4-1 1,3 0-1,3-1-1,2-1 0,2 1-6,-1 0-15,-3-3-26,6 2 2,-6-5-1,4-3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01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107 485 32,'7'-17'44,"-18"18"4,-4 9 1,-3 11-25,-5 6-6,4 9-6,3 3-1,8 2-5,3-2-2,10-3 3,9-7-7,8-12 0,5-11 0,5-10 0,2-9 0,-1-7 0,0-6 0,-4-2 0,-9-5 0,-9 2 0,-9 2 0,-10 2 0,-6 7 0,-11 4-19,-2 5-31,1 8-3,0 3-2,7 4 3</inkml:trace>
  <inkml:trace contextRef="#ctx0" brushRef="#br0" timeOffset="344">613 272 31,'12'-32'49,"-7"-7"3,-5 1 1,-4 0-21,-5 2-9,-1 3-8,-4 5-15,1 9 0,-3 10 0,3 12 0,-1 13 0,3 13 0,1 10 0,2 11 0,3 13 0,-2 6 0,1 3-52,4 4-6,1-4 4,2-6-1</inkml:trace>
  <inkml:trace contextRef="#ctx0" brushRef="#br0" timeOffset="578">384 588 102,'-22'-16'57,"6"5"-1,7 3-16,1 2-40,19 8 0,10-8 0,12-4-34,10-2-21,7-10-2,5-4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02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220 109 69,'7'-18'52,"-4"7"0,2 0 2,-11 41-26,-4 6-28,2 10 0,0 7 0,1 6 0,1 4 0,0 0 0,5-2 0,1-4-47,-1-13-7,4-9 0,1-13-2</inkml:trace>
  <inkml:trace contextRef="#ctx0" brushRef="#br0" timeOffset="203">23 414 73,'-17'5'48,"11"8"-1,8-2 1,10-2-37,12-3-6,13-10-7,9-7-4,7-8-12,5-11-12,4-9-8,1-7-4,-6-4-3</inkml:trace>
  <inkml:trace contextRef="#ctx0" brushRef="#br0" timeOffset="344">607 0 48,'1'-12'41,"-11"28"-1,0 9-6,-1 8-7,-3 6-8,3 9-4,0 2-3,2 6-3,1 0-3,2 0-2,0-6-4,4-7 0,4-9 0,4-11 0,4-11 0,3-14 0,5-13 0,4-9 0,4-5-3,1-3 2,-3 0-2,-3 5 3,-3 6 0,-5 13 1,-5 10 3,-4 12-2,-4 8-2,0 8 0,0 5 0,3 3 0,4 3 0,3-4 0,4-6 0,5-3 0,3-10 0,4-7 0,1-9 0,0-10 0,-1-11 0,1-6 0,-4-8 0,-1-6 0,-6-2 0,-1-3 0,-6 3 0,-5 4 0,-6 5 0,-6 8 0,-5 10 0,-3 9 0,0 13 0,-1 9 0,0 9 0,3 7 0,5 7 0,5 0 0,10 0 0,5-6 0,8-6-32,9-6-23,4-12 0,7-8-1</inkml:trace>
  <inkml:trace contextRef="#ctx0" brushRef="#br0" timeOffset="906">1384 352 24,'1'-9'44,"-7"0"2,2 2 0,4 7-21,-15-1-7,3 3-6,1 4-2,4 6-2,5 4-2,4 3-1,4 4-1,5 2 1,2-1-3,3 3-2,-4-3 0,-2-1 0,-6-2 0,-6 3 0,-6-2 0,-9 0 0,-7-3 0,-5-4 0,0 0 0,-1-3 0,5-1-10,1-8-29,9-3-11,-1 0-3,16 0 0</inkml:trace>
  <inkml:trace contextRef="#ctx0" brushRef="#br0" timeOffset="1203">1522 532 73,'49'-29'48,"-4"-3"-6,-5-2-8,-5 1-12,-8-1-6,-7 6-3,-12 3-6,-8 7-7,-12 10 0,-7 11 0,-6 11 0,1 13 0,0 12 0,8 6 0,9 7 0,13 1 0,16 0 0,11-7-43,9-13-15,8-16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21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291 31 24,'17'-7'41,"-35"5"3,-7 1-13,-9 1-5,-4 2-2,-4 0-7,1 1-3,2 0-2,8 3-3,6 2-4,12 5-1,11 3-3,14 1-1,11 1 3,10 3-3,8 3 0,3 0 0,0 0 0,-4-1 0,-7 1 0,-8 1 0,-14 2 0,-11 1 0,-14-2 0,-9 0 0,-8-5 0,-6-5 0,-1-3 0,0-8-33,4-9-23,7-5 1,8-9-2</inkml:trace>
  <inkml:trace contextRef="#ctx0" brushRef="#br0" timeOffset="359">485 6 60,'9'0'49,"-5"8"-2,-11 7 5,-2 4-33,-1 6-10,-2 2-1,3 7-1,3 0-3,6 0-4,6-4 0,8-7 0,6-7 0,7-6 0,5-10 0,4-12 0,1-7 0,1-7 0,-3-6 0,-2-2 0,-7-1 0,-4 0 0,-8 4 0,-4 7 0,-5 7 0,-1 1 0,-12 25 0,-1 8 0,-1 7 0,0 6 0,4 6 0,1 0 0,8-3-45,9-1-9,3-11 0,7-10-1</inkml:trace>
  <inkml:trace contextRef="#ctx0" brushRef="#br0" timeOffset="719">1028 33 50,'-6'13'47,"-2"3"1,1 8 1,-1 2-28,-1 1-6,4 4-6,-1 0-3,4-2-2,1-3-2,3-4-1,3-8 2,5-8-3,5-8-2,2-11 0,3-8 2,2-7-2,3-7 0,-2-3 0,-1 3 0,-2 3 2,-3 4-1,-4 7 3,-5 8-1,1 2 1,-10 19 2,-1 6-2,-3 4 0,0 2-2,-1 3 0,1 0 0,1-4 0,5-3 0,3-6 0,3-9 0,7-8 0,6-7 0,3-6 0,4-3 0,2-3 0,-1 2 0,-1 3 0,-3 8 0,-4 11 0,-5 11 0,-7 8 0,-4 9 0,-3 4 0,0 1 0,1 4 0,3-3-16,3-10-38,10-6-1,5-10-3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23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172 366 85,'6'10'43,"-6"-10"-20,0 0-22,0 0-39,0 0-6,-1-12-2</inkml:trace>
  <inkml:trace contextRef="#ctx0" brushRef="#br0" timeOffset="3703">132 555 33,'12'-20'23,"0"-4"2,-2 2 3,-4 3 0,-3 4-4,-8 6-2,-6 9-5,-6 11-5,-6 9-3,-4 9-3,-1 8-4,2 2-1,5 1 1,7 0 0,11-8 3,11-7-1,10-11 1,11-11 0,7-11-3,6-6-2,2-7 0,-1-5 0,-6-2 0,-8 0 0,-8 3-13,-11 7-32,-12 1-7,-7 4 0,-8 0 0</inkml:trace>
  <inkml:trace contextRef="#ctx0" brushRef="#br0" timeOffset="4078">744 21 49,'-11'-14'45,"-11"5"0,-4 13-5,-7 13-20,-3 14-4,0 15-1,2 10-6,4 8-3,5 8-2,6 1-7,7 1-8,6-5-8,5-4-12,4-7-16,-1-9-3,2-9 1</inkml:trace>
  <inkml:trace contextRef="#ctx0" brushRef="#br0" timeOffset="4281">319 472 80,'-19'-31'46,"9"8"1,6 9-15,0 1-16,28 16-8,7 1-9,11-1-12,7-4-32,13 2-2,4-7 1,9 0-1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27.6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236 0 24,'0'0'44,"0"0"2,25 27 0,-10 5-21,-7 5-7,-5 10 0,-5 7-9,-6 5-6,-3 3-6,0 1-6,-4-1-21,4 1-17,-5-6-1,4-5-1</inkml:trace>
  <inkml:trace contextRef="#ctx0" brushRef="#br0" timeOffset="219">0 412 72,'0'0'49,"0"0"-2,22-6 3,1 3-39,2 0-8,7 1-6,2-1-7,6-2-11,5-4-17,-1-10-7,6-3-4,-3-10 3</inkml:trace>
  <inkml:trace contextRef="#ctx0" brushRef="#br0" timeOffset="375">599 2 25,'0'0'41,"-14"21"0,-1 10-10,0 9-7,-3 4-1,0 9-8,-5 4-2,2 2-2,1-2-1,5-3-2,0-6-1,6-5-4,4-8-4,6-13-2,1 1-3,-2-23-1,30-15-1,-2-8-1,3-1 0,-2-4 3,0 2 0,-4 4 3,0-1 1,-25 23 3,0 0 0,0 0 1,0 0 0,11 26 2,-7 0 1,2 2 0,-1-2 2,5 1 1,4-5 0,-1 0-1,16-14 0,4-6-1,-1-7-6,4-5 0,-3-6 0,2-7 0,-3-6 0,-4-4 0,-9-1 0,-7 2 0,-8 4 0,-1 1 0,-3 27 0,-31 2 0,-2 14 0,2 15 0,4 10 0,7 8 0,9 7 0,10 1 0,14-5 0,11-7 0,9-10-51,12-9-5,5-13 1,6-10-1</inkml:trace>
  <inkml:trace contextRef="#ctx0" brushRef="#br0" timeOffset="3469">1461 449 15,'0'0'36,"0"0"1,-26-21-9,1 8-5,-1 5-5,-1 5-3,0 7-2,3 3-3,0 1-2,24-8-2,-9 28-3,13-3 1,8 1 1,7-2 0,4-2 1,2-1 1,0-1 0,-1 1 0,-24-21-5,8 27-2,-10-4 0,-1 0 0,-23-8 0,-3-1 0,-5-2-14,-2-7-37,5-2-2,3-6 1,0 1 0</inkml:trace>
  <inkml:trace contextRef="#ctx0" brushRef="#br0" timeOffset="3782">1531 621 69,'22'1'48,"1"0"0,-1 0-13,-22-1-16,31-11-2,-3-6-5,5 0-5,-4-2-7,-1-2 0,-5-4 0,-3-3 0,-8 0 0,-3 0 0,-9 3 0,-13 2 0,1 2 0,-19 16 0,0 11 0,0 11 0,2 10 0,4 10 0,11 8 0,11 6 0,13 3 0,12 1 0,15-5-37,11-3-18,5-6 1,6-7-2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53.5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 1146 5,'-5'11'37,"5"-11"1,-8-7 1,3-3-22,4-1-2,3-3-1,5-2-2,2-6-2,4-3-2,4-8 0,5-4 1,3-6-3,3-6 0,3-7-1,1-4-1,-1-1 0,0-2 1,-3 4 0,-4 3-2,-5 5 2,-3 8-5,-6 9 0,-2 7 0,-4 5 0,-2 8 0,0 2 0,-1 2 0,-1 10 0,0 0 0,0 0 0,5 18 0,2 8 0,1 8 0,2 9 0,2 7 0,1 8 0,3 7 0,-1 3 0,0-3 0,-1-4 0,1-4 0,-1-5 0,-1-7 0,0-4-2,1-5-51,-1-10-3,-1-8 0,-3-9 0</inkml:trace>
  <inkml:trace contextRef="#ctx0" brushRef="#br0" timeOffset="484">118 865 80,'-13'10'47,"-1"-1"2,30-10-1,11-5-41,11-5-5,14-2 1,8-1-12,5-2-24,0-4-15,1 0 0,-10 0-1</inkml:trace>
  <inkml:trace contextRef="#ctx0" brushRef="#br0" timeOffset="890">687 1178 45,'0'0'48,"0"0"0,0 0-1,0 0-27,0 0-3,0 0-2,0 0-3,3-13-9,1-7-3,3 0 0,0-6 0,-1-3 0,0-2 0,-1 1 0,0 1 0,-2 5 0,1 5 0,-3 3 0,0 5 0,1 0 0,3 20 0,0 3 0,2 5 0,2 3 0,1 5 0,2 3 0,1 2 0,1-2 0,-2-3 0,0-2 0,-2-4 0,-2-9 0,0 1 0,-8-11 0,2-17 0,1-4 0,-1-4 0,0-9 0,0 0 0,1-1 0,4 0 0,-3 2-5,4 6-54,2 6-1,1 3 1</inkml:trace>
  <inkml:trace contextRef="#ctx0" brushRef="#br0" timeOffset="1344">1063 1045 42,'-1'15'46,"2"-1"1,1 0 0,-2-14-32,0 0-5,0 0-1,11-8-3,-1-4-1,1-1-1,0-2-2,-1-3-1,-3-1 0,-3 0 0,-2 1 1,-4 4 0,-3 4 0,0 1 0,-8 13 2,1 8-2,0 5 3,0 6-5,2 4 0,5 5 0,3 0 0,4 2 0,3 1 0,5-6 0,6-4 0,3-3-41,2-13-13,8-4 0,1-12-1</inkml:trace>
  <inkml:trace contextRef="#ctx0" brushRef="#br0" timeOffset="2406">1312 758 72,'0'0'49,"-10"2"0,0 1-11,5 14-25,0 5-4,3 5-2,-1 2-2,6 2-3,-1 1 0,2-1-4,3 0-7,-1-6-14,-2-8-28,3-2 2,0 0-2,-7-15 2</inkml:trace>
  <inkml:trace contextRef="#ctx0" brushRef="#br0" timeOffset="2625">1163 896 48,'0'0'48,"0"0"2,4 10 1,6 0-33,7-5-7,6-3-2,6 0-10,5-1-33,1-8-12,5-2-3,-3-7-1</inkml:trace>
  <inkml:trace contextRef="#ctx0" brushRef="#br0" timeOffset="3172">121 108 37,'-4'9'41,"0"0"5,4-9-21,17 5-4,5-2-4,8-1-1,7 0-3,8 1-2,5-1-5,4-1-3,1-1-8,-2-4-10,-4 0-10,-5 0-15,-11-6-7,-5 1-4,-12-2 4</inkml:trace>
  <inkml:trace contextRef="#ctx0" brushRef="#br0" timeOffset="3359">563 15 17,'-14'-8'40,"-1"1"3,15 7-8,12 5-11,5 0-5,3 0-3,5 1 1,-1 2-4,3 5-1,-5 1-4,-3 3-2,-6 0-1,-4 4-5,-6 2 0,-6-1 0,-5 2-19,-3 0-31,-5-4-2,-1-3-1,-2-7 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57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75 209 13,'-23'-6'43,"5"3"2,3-3-4,5-2-12,1 2-7,9 6-6,5-10-5,3 3-4,5 5-1,6 1-3,7 1 0,7 2-2,10 1 1,9-5-1,11-1 0,6-3-3,1-5-2,1-3-2,-4-3-2,-8-2-5,-12-1-6,-13 1-5,-17 0 1,-12 4 2,-14 3 6,-9 6 6,-10 4 2,-3 3 6,-2 4 6,3 1 4,5 2 4,6-1 1,10-1-2,0-1-1,25-8 0,7-2 3,7 3-1,1 0 1,5 3-1,-2 0-1,-1 5-3,-6 2 1,-5 6-7,-8 2-3,-8 2 0,-6 1 0,-7 1 0,-8 0 0,-6-1-5,-5-3-48,1-1-2,2-4 4,4-2-4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24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1470 0 65,'0'0'52,"-11"1"3,0 0-3,7 6-33,-1 2-7,-3-1-12,1 5 0,0 11 0,0 11 0,2 10 0,-1 9 0,4 8 0,2 7 0,4 3 0,4 1 0,5-5 0,7-10 0,4-15-6,5-14-50,6-17-4,-1-14 2</inkml:trace>
  <inkml:trace contextRef="#ctx0" brushRef="#br0" timeOffset="1188">100 364 17,'-19'-5'43,"3"2"3,-3-3 0,3 0-20,3 1-10,2 1-7,1 1-1,10 3-2,4-9-2,6 3-4,6-1 0,8 3 0,7 1 2,6 1-1,4 4 1,3 4-1,-1 3 0,-4-1 1,-5 5 1,-9 0 0,-7 2-2,-10 3 1,-9 2 0,-9-1-1,-8 2 2,-6 1-3,-6-1 0,-3 0 0,-3-2 0,1-3 0,2-2-2,5-2 0,4-2 0,5 0 0,7 0 1,6 1 1,6 0-1,7 0 3,6 0 0,5-1 1,5-1-1,6-4 1,4-2-6,2-2-8,2-2-30,-1-4-9,1-1-2,-4-7 1</inkml:trace>
  <inkml:trace contextRef="#ctx0" brushRef="#br0" timeOffset="1703">631 296 28,'0'0'39,"-12"-1"3,3 6 0,-2 3-29,-3 4-1,2 8-3,-3 6-1,-1 7 2,-2 3-1,1 2 0,1 4 0,2 1-4,4-1 0,6-3-1,4-4-1,5-7-2,6-5 2,5-7 1,2-10-4,3-4 0,-1-8 0,-1-7 0,-3-4 0,-5-2 0,-7-1 0,-5 1 0,-5 4 0,-7 4 0,-2 2 0,-5 3-19,-2 3-31,5 8-3,-1-1 1,5 5 1</inkml:trace>
  <inkml:trace contextRef="#ctx0" brushRef="#br0" timeOffset="2063">792 612 75,'11'11'54,"-3"0"-1,0 1-1,-8-12-31,0 0-37,-7-9-31,0 2-8,12-2 3,4-3-3</inkml:trace>
  <inkml:trace contextRef="#ctx0" brushRef="#br0" timeOffset="2235">1030 286 70,'-16'3'51,"1"6"-1,-2 1 0,0 2-32,2 8-11,2 6-5,4 7 0,3 5-1,3 2-1,4 3 0,4 0 0,5-4 2,4-6 0,4-5-2,3-7 0,4-9 0,1-6 0,-2-9 0,0-9 0,-7-4 0,-2 0 0,-7-3 0,-7-1 0,-7 1 0,-7 3 0,-6 5 0,-5 4 0,1 5-19,1 2-34,-2-1-2,7 0 1,4-7 1</inkml:trace>
  <inkml:trace contextRef="#ctx0" brushRef="#br0" timeOffset="2672">1241 70 24,'-16'8'30,"7"5"4,1 3-22,3 2-7,1 1-1,3 2 2,1-3 2,1-3 2,4-1 4,-1-6 0,1 2 1,-5-10 3,10-7-4,-4-3 0,1 1-2,-2-1-1,0 0-5,-3-3-2,-1 3-4,-2 0 0,-1-3 0,-2 0 0,-3 3 0,-1 1 0,1-1 0,7 10 0,-12-7 0,3 1 0,1 1 0,8 5 0,0 0 0,0 0 0,0 7 0,2 2-3,-2-9-4,0 0-11,2 10-27,0 0-7,-2-10 0,-9 5 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04.7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44 53,'0'0'48,"6"-9"1,7 7 1,5 5-23,8-4-18,10 1-2,6-1-5,5-3-18,2-4-32,3 4-2,-4-4 0,-7-2-2</inkml:trace>
  <inkml:trace contextRef="#ctx0" brushRef="#br0" timeOffset="218">111 117 61,'-8'26'50,"7"-6"1,10-3-2,10-5-29,9-5-33,14-1-32,7-9-1,8-2-3,-1-5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10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232 95 42,'-5'-20'46,"-3"4"-3,-5 3-6,-6 2-5,-3 7-9,-5 3-7,0 6-6,-1 6-4,4 10-6,1 11 0,6 10 0,3 9 0,10 6 0,9 3 0,9 0 0,8-5 0,8-9 0,7-12 0,8-13 0,4-18 0,2-14 0,-2-16 0,-2-12 0,-9-11 0,-7-6 0,-11-4 0,-12-4 0,-14 1 0,-10 8 0,-11 11 0,-8 11 0,-2 16 0,-2 9-36,3 9-20,8 12 1,9 4-1</inkml:trace>
  <inkml:trace contextRef="#ctx0" brushRef="#br0" timeOffset="422">716 442 113,'-4'26'57,"-2"-6"0,-2-6-29,0 1-28,8-15 0,1-11-35,6-6-22,5-2 1,3-6-1</inkml:trace>
  <inkml:trace contextRef="#ctx0" brushRef="#br0" timeOffset="625">1064 18 81,'0'0'52,"-11"3"1,-5 6 0,-2 5-37,5 8-16,-1 8 0,8 8 0,3 7 0,7 3 0,8-1 0,8-3 0,7-7 0,7-11 0,9-11 0,4-12 0,1-14 0,-2-9 0,-5-10 0,-8-7 0,-11-5 0,-12 0 0,-15 2 0,-15 2 0,-10 5 0,-11 5 0,-3 8 0,-5 5 0,5 7-17,9 6-39,8 3-2,12 2 1</inkml:trace>
  <inkml:trace contextRef="#ctx0" brushRef="#br0" timeOffset="1000">1633 32 78,'-7'17'52,"-3"2"-1,0 7 1,2 7-37,3 5-8,8 4-7,5 0 0,7 1 0,10-5 0,5-6 0,2-6 0,4-9 0,-3-13 0,0-11 0,-5-10 0,-6-9 0,-8-8 0,-6-4 0,-8-6 0,-8-1 0,-6 4 0,-10 6 0,-5 11 0,-7 10 0,-5 15-35,1 17-23,-2 12 1,3 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1:17.6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45 0 15,'-20'1'11,"7"0"-8,1 0 2,12-1 4,11 3 2,5 1 4,4 1 2,6 3 1,7-2-1,10 0-1,8-2-2,8 1-5,8-3-2,7-2-1,5 0-3,5-2-1,1 3-1,-2 1 0,-3-2-4,-6 2-8,-6 4-23,-10 0-7,-4 5 1,-13-5-1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32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37 314 58,'-14'-1'48,"2"-2"0,1 0 4,22 9-31,4-3-3,12 4-8,8-1-10,10 4 0,10-2 0,9 0 0,6-2 0,7 0-50,-2-7-4,1-5 0,-5-3-2</inkml:trace>
  <inkml:trace contextRef="#ctx0" brushRef="#br0" timeOffset="484">943 8 54,'2'-11'51,"-2"19"0,-2 10 2,1 7-29,-4 6-7,1 11-12,-1 5-5,0 5 0,0 4 0,-1 2 0,3 0 0,-2-5 0,4-4-37,4-5-19,-1-6 2,4-6 0</inkml:trace>
  <inkml:trace contextRef="#ctx0" brushRef="#br0" timeOffset="719">1185 558 96,'0'0'46,"0"0"-9,0 0-37,0 0-42,7-12-4,4 2-3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3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105 18 64,'1'-12'48,"-12"10"0,-1 8 0,-4 4-32,-3 6-7,2 6-1,2 6-4,5 4 0,4 3-2,8 0 2,8-2-4,9-3 0,7-5 0,5-9 0,5-8 0,1-5 0,-1-9 0,-3-7 0,-6-9 0,-7-5 0,-6-6 0,-10-2 0,-6 0 0,-8-1 0,-6 5 0,-5 4 0,0 7-38,-1 8-16,1 6 0,7 7-1</inkml:trace>
  <inkml:trace contextRef="#ctx0" brushRef="#br0" timeOffset="375">628 19 53,'0'0'47,"-8"8"-1,-7 1 2,3 2-27,2 5-10,2 4-1,8 7 1,7-1-3,9 1-8,8-5 0,9-4 0,4-7 0,6-5 0,0-8 0,0-7 0,-7-7 0,-8-6 0,-13-4 0,-13-3 0,-10-1 0,-15 0 0,-9 7 0,-13 5 0,-4 6-59,-2 9 0,0 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42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 96 11,'5'34'12,"-6"-6"-2,-2-1-2,-1 0-2,-2 0-2,1-5-1,0 1 3,5-23 0,0 0 1,0 0 1,0 0 0,0 0 0,0 0 0,33-36 1,-5 1-3,0-3-2,2-2 0,2 2-1,-1 4 1,-2 6-1,-2 9 1,-2 11-1,0 0 0,-25 8 0,15 39-2,-10 2 1,-5 3 0,-3 4-1,-5-2-1,0-3 0,0-5-1,1-8 2,0 2 2,7-32 0,0 0 0,25-17 4,4-12-1,6-7 4,6-9 1,7 4-2,1 4 3,2 11 0,-5 14-1,-6 19 0,-9 19-11,-7 15 0,-4 12-32,-3 10-17,-3 0-2,2 2-3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45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1609 4 38,'0'0'50,"0"0"0,-11-6 3,0 1-24,11 5-11,-3 15-5,8 14-9,-1 11-4,4 15 0,1 13 0,3 18 0,1 17 0,-1 9 0,-1 11 0,-1 5 0,-1 3 0,-2 2 0,-2 1 0,0-5 0,-2-6 0,-1-3 0,1-7 0,-1-7 0,0-8 0,0-10 0,2-11 0,-1-10 0,0-8 0,0-12 0,-1-13 0,-2-10 0,0 2 0,0-26 0,0 0 0,-24-19 0,4-7 0,-2-6 0,0-1 0,-2-6 0,1-1 0,0-2 0,3-3 0,1-3 0,1-2 0,4 2 0,2 0 0,2 4 0,2 7 0,3 8 0,6 8 0,5 12 0,3 8 0,5 8 0,3 11 0,3 12 0,1 4 0,1 6 0,-2 7 0,-2 3 0,-4 1 0,-2 3 0,-1-5 0,-4-7 0,0-5 0,0-7 0,1 0 0,-8-30 0,0 0 0,30-33 0,-1-14 0,4-12 0,6-9 0,5-10-13,-1-9-49,1-5 0,-4-1 1</inkml:trace>
  <inkml:trace contextRef="#ctx0" brushRef="#br0" timeOffset="984">0 1344 71,'0'0'53,"6"-12"-1,0-6-1,2-8-35,2-15-4,7-7-12,4-12 0,6-8 0,4-7 0,5 0 0,2 2 0,1 2 0,-3 6 0,-5 10 0,-4 13 0,-4 15 0,-5 21 0,-3 19 0,-5 14 0,-1 17 0,-2 15 0,1 10 0,0 10 0,1 6 0,0 0 0,0-4 0,1-7 0,0-9 0,2-11 0,-3-12-20,-1-15-36,-1-13-2,0 1 1,-11-40 2</inkml:trace>
  <inkml:trace contextRef="#ctx0" brushRef="#br0" timeOffset="1312">230 1012 67,'-31'-15'51,"12"9"3,6 6 0,2 0-32,27 4-15,7-3-7,12 2 0,11-4 0,8-3 0,8-4 0,3-5-29,2-5-24,3-2-3,-3-3-1</inkml:trace>
  <inkml:trace contextRef="#ctx0" brushRef="#br0" timeOffset="1734">742 1312 34,'-2'14'51,"1"1"-1,-2-6 3,1 0-23,2-9-12,0 0-2,2-16-13,0-9-3,4-4 0,-1-5 0,3-1 0,0-4 0,0 0 0,-1 5 0,-1 7 0,0 9 0,0 7 0,2 11 0,2 12 0,1 10 0,3 9 0,1 7 0,3 5 0,2 2 0,0-1 0,-2-4 0,-2-8 0,-3-11 0,-2-12 0,1 2 0,-9-30 0,-2-8 0,-2-9 0,0-3 0,-2-5 0,1 3 0,2 4-48,0 6-12,3 7 1,1 7 1</inkml:trace>
  <inkml:trace contextRef="#ctx0" brushRef="#br0" timeOffset="2093">1076 1211 30,'10'24'48,"-2"-7"5,4-4-2,0-7-18,-1-10-16,4-6-3,1-9-5,2-5-9,-2-4 0,-3-1 0,-3 0 0,-3 3 0,-5 5 0,-4 4 0,-5 7 0,-3 12 0,-3 9 0,-2 6 0,1 7 0,-1 6 0,4 5 0,3 5 0,4-2 0,6-4 0,4-3 0,7-4 0,6-4 0,4-11-19,4-9-33,5-6-2,1-9 1,0-3 0</inkml:trace>
  <inkml:trace contextRef="#ctx0" brushRef="#br0" timeOffset="2484">1409 1014 75,'-2'10'53,"0"1"2,0 2-16,1-1-13,6 12-19,-1 2-7,3 4 0,0 0 0,2 2 0,0 2 0,-2-4 0,2-2 0,-3-10-46,-3-5-11,1 0 1,-4-13 1</inkml:trace>
  <inkml:trace contextRef="#ctx0" brushRef="#br0" timeOffset="2656">1373 1215 41,'-15'-11'48,"1"4"5,1-1 1,13 8-23,12-4-10,9 0-14,5-4-7,8-2 0,2-10-50,6-5-4,-4-8 1,-3-2-2</inkml:trace>
  <inkml:trace contextRef="#ctx0" brushRef="#br0" timeOffset="2953">435 310 32,'-33'-15'43,"6"6"5,3 5-7,6 4-13,9 5-5,1 1-6,19 5-5,5-2-1,7 3-11,8-4 0,10-4 0,4-5 0,6-5 0,5-2 0,-1-8-2,3-5-27,-2-3-17,-9-4-9,-4 0 1,-12-1 3</inkml:trace>
  <inkml:trace contextRef="#ctx0" brushRef="#br0" timeOffset="3156">828 87 45,'-23'6'43,"1"-2"2,8 3-8,10 1-13,7 0-7,9 2-4,5 2 1,7 3-1,-1-1-9,2 6-4,-5 1 0,-2 3 0,-7 4 0,-7 4 0,-7 1 0,-8 3 0,-6 1 0,-4-1-28,-3-9-28,5-6 1,5-13-1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49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0 753 35,'0'0'44,"4"-15"4,6-10-18,6-11-6,7-11-2,7-10-3,2-12-4,6-4-3,-1-5-6,1 2-6,-4 2 0,-1 9 0,-8 10 0,-3 11 0,-6 15 0,-2 19 0,-4 16 0,0 18 0,-2 17 0,2 15 0,1 12 0,2 10 0,3 4 0,-1-5 0,3-4-25,3-7-30,-3-16 1,-2-10-2,-8-16 1</inkml:trace>
  <inkml:trace contextRef="#ctx0" brushRef="#br0" timeOffset="328">173 416 50,'-18'-3'47,"32"7"2,11-3 0,6-6-31,10-5-16,8-4-10,4-5-32,7 4-5,-4-2-2,1 6-2</inkml:trace>
  <inkml:trace contextRef="#ctx0" brushRef="#br0" timeOffset="531">778 655 37,'-3'23'50,"3"-1"1,-2-7 0,0 0-19,4-24-15,-2-6-5,5-6-7,-1-10-5,3-6 0,-2-5 0,2-1 0,0 3 0,0 7 0,-1 7 0,2 11 0,1 12 0,2 11 0,4 10 0,1 9 0,4 7 0,2 6 0,1 1 0,2-2 0,-2-3 0,-2-6 0,-2-8 0,-2-11 0,-3-11 0,-1-12 0,-4-12 0,-4-8 0,-2-4 0,-4-5 0,-1 1-44,-1 4-15,-2 2 3,2 9-5</inkml:trace>
  <inkml:trace contextRef="#ctx0" brushRef="#br0" timeOffset="890">1207 565 42,'24'23'52,"1"-6"-1,-4-8 1,3-14-22,-2-4-15,-2-10-2,-1-2-13,-4-5 0,-4-1 0,-6 1 0,-3 3 0,-7 5 0,-5 8 0,-3 7 0,-4 8 0,0 9 0,2 7 0,2 7 0,5 7 0,7 1 0,7-2 0,8-1-2,7-3-49,2-12-3,7-7 2,-1-11-4</inkml:trace>
  <inkml:trace contextRef="#ctx0" brushRef="#br0" timeOffset="1219">1616 289 6,'-3'11'48,"3"6"4,-1-2-1,1 4-17,4 8-6,0 2-2,2 7-16,-1 0-10,1 2 0,-2 1 0,-3-5 0,-1-4-54,0-3-2,-5-6 0,-3-7 0</inkml:trace>
  <inkml:trace contextRef="#ctx0" brushRef="#br0" timeOffset="1375">1526 632 58,'-9'-14'53,"9"2"-3,7-2 1,7 0-25,10 1-16,7-2-10,7-2-18,5-6-30,11 1-4,1-7 1,4-4-1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51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 79 65,'-17'-7'48,"17"7"0,10-11 3,9 3-35,5 1-9,6-2-8,7 0-16,10 2-29,-2-4-2,0 6-1,-6 0-1</inkml:trace>
  <inkml:trace contextRef="#ctx0" brushRef="#br0" timeOffset="187">102 172 70,'-15'26'51,"14"-4"0,10-11-2,10-8-38,12-5-30,12-9-24,16 0-4,7-10-1,8 0-3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52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 1 56,'2'-10'54,"-2"10"1,0 0 2,3 19-24,-3 6-33,4 14 0,-4 6 0,0 10 0,-2 6 0,-1 1 0,1 1 0,-3-7 0,0-5-24,5-7-33,3-9-2,5-11-2</inkml:trace>
  <inkml:trace contextRef="#ctx0" brushRef="#br0" timeOffset="640">328 581 80,'-7'6'53,"7"-6"4,-7 7-4,1 2-41,6-9-12,0 0 0,0-9-29,7 0-25,3-8-2,8-4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52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79 77 69,'3'-11'54,"-3"11"-2,-12 7 1,-3 10-26,0 7-27,2 10 0,2 6 0,2 7 0,4 4 0,4 0 0,5-4 0,7-8 0,7-10 0,8-11 0,6-13 0,7-16 0,3-13 0,2-10 0,-2-11 0,-6-6 0,-8-5 0,-10-4 0,-13 4 0,-13 9 0,-12 11 0,-10 9 0,-5 18 0,-5 9-4,3 12-53,7 16-2,7 6 2,13 7 2</inkml:trace>
  <inkml:trace contextRef="#ctx0" brushRef="#br0" timeOffset="360">833 148 50,'10'-19'49,"0"-1"0,-30 34 2,-8 8-27,-2 9-8,0 6-8,2 7-3,6 3-2,10 0-3,10-7 0,12-3 0,9-13 0,11-9 0,6-13 0,6-10 0,0-15 0,-2-9 0,-7-9 0,-7-11 0,-9-4 0,-12-4 0,-8 3 0,-10 8-3,-6 9-56,-4 10-1,0 9 0</inkml:trace>
  <inkml:trace contextRef="#ctx0" brushRef="#br0" timeOffset="766">1339 337 58,'6'9'48,"0"4"2,-6 5-11,-4 1-15,-2 3-6,-4 0-4,0 4-10,-2-1-4,0-3 0,1 1 0,3-4 0,4-6 0,5-5 0,1 1 0,12-18 0,5-4 0,5-3 0,3-6 0,2-2 0,0 3 0,-1 1 0,-2 4 0,-5 7 0,-5 9 0,-6 8 0,-7 5 0,-3 8 0,-2 3 0,-2 4 0,0 0 0,0-4 0,1-4 0,4-7 0,2-1 0,7-18 0,2-8 0,5-4 0,3-7 0,3 0 0,1-2 0,-1 2 0,0 5 0,-2 6 0,-4 9 0,-4 8 0,-3 10 0,-2 8 0,-1 8 0,-2 2 0,5 5-2,2 0-55,1-7 0,3-6-1</inkml:trace>
  <inkml:trace contextRef="#ctx0" brushRef="#br0" timeOffset="1282">2078 697 122,'6'44'58,"-10"2"1,-4 1-43,-8 3-16,-9-2 0,-6-8 0,-6-3-4,1-8-55,2-13 1,5-8-1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54.7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223 597 72,'-9'-16'50,"-4"6"1,-8 1-1,-8 5-34,1 7-4,-1 7-8,2 10-4,3 3 0,4 7 0,4 2 0,6 0 0,7-2 0,6-6 0,8-11 0,9-14 0,7-13 0,9-15 0,7-15 0,4-13 0,3-13 0,2-8 0,-2-7 0,-4 1 0,-7 2 0,-8 8 0,-8 10 0,-11 14 0,-11 19 0,-7 19 0,-7 23 0,-5 21 0,-4 19 0,-1 17 0,2 14 0,3 9 0,5 3 0,3-4 0,6-9-29,9-8-29,4-15 0,8-14 0</inkml:trace>
  <inkml:trace contextRef="#ctx0" brushRef="#br0" timeOffset="391">720 631 58,'7'-11'51,"-17"15"2,0 9 1,-3 7-19,2 3-31,6 3-4,3 2 0,8 1 0,5-4 0,8-6 0,5-7 0,6-8 0,5-7 0,1-6 0,1-8 0,-2-6 0,-6-5 0,-5-3 0,-12-1 0,-12 1 0,-12 1 0,-12 5 0,-12 7 0,-6 8 0,-5 8 0,-1 5 0,7 7 0,10 5-56,10 0-1,13 2 0</inkml:trace>
  <inkml:trace contextRef="#ctx0" brushRef="#br0" timeOffset="782">1191 627 65,'-3'-18'53,"0"6"2,1 0-2,2 12-24,0 0-29,-9 15 0,6 7 0,2 5 0,3 3 0,4 1 0,3 0 0,-1-1 0,6-3 0,3-4 0,-1 0 0,-16-23 0,34-2 0,-6-7 0,-1-10 0,-3-6 0,0-5 0,-4-4 0,-3-1 0,-4 3 0,-1 3 0,-5 8 0,2-1 0,-9 22 0,0 0 0,6 38 0,2 3 0,3 5 0,3 4 0,4 0 0,5-4 0,4-9 0,2-12 0,1-12 0,1-15 0,-3-13 0,-1-14 0,-7-13 0,-4-6 0,-6-3 0,-6-2 0,-4 5 0,-6 7 0,-2 8 0,-3 11-8,1 1-51,10 21-2,0 0 3</inkml:trace>
  <inkml:trace contextRef="#ctx0" brushRef="#br0" timeOffset="1500">1897 718 66,'22'9'49,"1"0"-7,-23-9-6,0 31-8,0-4-10,3 2-5,-1-4-10,1 0-3,-3-25 0,0 0 0,0 0 0,22-4 0,0 1 0,-5-29 0,2-5 0,1 0 0,1-1 0,3 3 0,-3 4 0,0 9 0,1-1 0,-22 23 0,22 29 0,-4 8 0,-5 8 0,1 7 0,2 2 0,1-2 0,5-5 0,2-9-16,1-13-42,2-12-2,1-12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5:05.9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104 176 33,'13'-25'44,"1"19"4,-5 21 2,-2 19-26,0 20-9,-1 13 0,1 15-2,0 8-3,2 7-7,0-3-3,1-9 0,0-10 0,2-13 0,1-15 0,0-20 0,1-23 0,-4-21 0,-5-24-6,-6-17 1,-7-16-3,-10-16 3,-7-8 2,-9-2 2,-4 4 2,-1 6 3,1 13 2,6 9-1,5 10 0,10 15 2,10 12-7,12 10 0,12 10 0,13 10 0,12 15 0,13 15 0,9 11 0,8 10 0,5 6 0,3 10 0,-4 4 0,-5 4 0,-11-6 0,-9-1 0,-16-2 0,-14-5 0,-19-6 0,-17-1 0,-18-9 0,-18-6 0,-12-2 0,-11-7 0,-1-4 0,-1-2-18,9-6-41,14-10 0,16-8-1</inkml:trace>
  <inkml:trace contextRef="#ctx0" brushRef="#br0" timeOffset="547">772 657 66,'19'36'40,"-2"-6"3,6-9-10,4-7-27,3-10 3,6-7-2,2-10-1,2-7 0,-4-11 3,-4-7-2,-9-4 1,-9 3 1,-13 5-3,-11 8-6,-14 9 0,-7 16 0,-9 15 0,-2 18 0,-1 15 0,7 12 0,7 8 0,13 10 0,12 1 0,16-10 0,19-12 0,13-12-19,13-18-38,13-22-1,8-21-1</inkml:trace>
  <inkml:trace contextRef="#ctx0" brushRef="#br0" timeOffset="1000">1587 112 94,'-8'-22'49,"-4"0"7,-1 3 0,-1 0-56,0 3 0,3 5 0,1 8 0,2 11 0,0 9 0,1 10 0,0 12 0,1 15 0,-2 13 0,1 7 0,1 6 0,0 0 0,2 0 0,0-5 0,4-4 0,-1-12 0,2-12-42,1-13-15,-4-12 1,-2-11-1</inkml:trace>
  <inkml:trace contextRef="#ctx0" brushRef="#br0" timeOffset="1266">1183 539 37,'10'-2'51,"8"-2"0,2 0 1,6-4-20,6 6-14,6-3-4,9-3-14,5-1 0,4-5-31,1-4-19,3 2-2,-1-5 1,-2-1-2</inkml:trace>
  <inkml:trace contextRef="#ctx0" brushRef="#br0" timeOffset="1438">1930 433 50,'-1'39'48,"-6"2"-3,-1 6 1,-5 3-23,0 1-25,-1-2-35,1-12-8,4-6-2,-2-15 1</inkml:trace>
  <inkml:trace contextRef="#ctx0" brushRef="#br0" timeOffset="1594">1931 172 94,'4'-35'51,"-2"9"-3,-4 9-8,-1 1-55,1 23-32,3 3-3,6 5-1,2 3 2</inkml:trace>
  <inkml:trace contextRef="#ctx0" brushRef="#br0" timeOffset="1704">2064 482 60,'-2'64'49,"-3"0"0,-3-2-13,-4-7-14,5-12-5,1-21-3,6-13-6,2-18-8,7-17 0,5-10 0,5-11 0,3-5 0,2 1 0,2 10 0,0 3 0,0 11 0,-3 15 0,-4 12 0,-3 13 0,-5 9 0,-3 7 0,-4 5 0,-1 5 0,0 3 0,-2-4-36,1-6-13,5-4-1,-1-10-4</inkml:trace>
  <inkml:trace contextRef="#ctx0" brushRef="#br0" timeOffset="2125">2418 709 63,'-1'13'49,"5"5"-3,-2-2 5,1-4-36,7-2-3,4-4-2,6-4-1,3-3-9,4-8 0,0-9 0,1-7 0,-2-4 0,0-3 0,-6-3 0,-4-1 0,-7-1 0,-7 7 0,-8 9 0,-6 6 0,-6 8 0,-3 8 0,-3 10 0,0 12 0,2 8 0,3 5 0,5 8 0,7 6 0,7 2 0,6-1 0,8-3 0,6-3 0,7-8 0,4-10 0,7-13-25,2-12-30,-1-15-2,0-10 2</inkml:trace>
  <inkml:trace contextRef="#ctx0" brushRef="#br0" timeOffset="2500">2965 484 124,'0'0'59,"0"0"-6,0 0-34,0 0-41,0 0-30,-9 7-4,6 1 0</inkml:trace>
  <inkml:trace contextRef="#ctx0" brushRef="#br0" timeOffset="2641">3073 721 126,'-7'36'56,"-1"-4"-8,-4-4-36,-5-11-63,8-6-5,0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1:18.1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9 56,'0'0'41,"8"1"-2,4-2-10,8-3-22,10 1-5,10 1-1,11 3 0,10 3 0,11 3 0,12-1 0,8 2-2,8 1-7,7-2-11,7-5-17,9 4-6,-2-4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5:58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3 376 71,'-11'-7'53,"11"7"-4,0 0-10,0 0-9,0 0-17,0 0-13,0 0 0,19 6 0,4-1 0,5 2 0,6-2 0,5-3-34,-1-5-21,1-3 0,-3-7-1</inkml:trace>
  <inkml:trace contextRef="#ctx0" brushRef="#br0" timeOffset="531">366 532 39,'-7'9'46,"-2"-2"-1,4 1 3,0 2-30,5-10-3,0 0-2,0 0-4,9-17-1,4-6-3,5-6 0,4-8-1,7-6-4,5-7 0,4-4 0,1 0 0,1 3 0,-1 4 0,-5 6 0,-3 7 0,-6 7 0,-6 6 0,-4 6 0,-5 3 0,0 1 0,-10 11 0,0 0 0,0 0 0,0 0 0,7 17 0,-1 5 0,-2 6 0,2 8 0,-1 7 0,2 4 0,0 3 0,-1 6 0,1-1 0,0 0 0,0 1 0,-2-6 0,3-5 0,-2-8-16,0-8-42,2-9 0,-2-11 0</inkml:trace>
  <inkml:trace contextRef="#ctx0" brushRef="#br0" timeOffset="1016">516 327 81,'-20'6'51,"9"2"-1,0-1 4,11-7-43,15 4-5,11-2-4,9 0-2,8-2-16,6 1-32,0-3-4,3 0-2,-4-3 1</inkml:trace>
  <inkml:trace contextRef="#ctx0" brushRef="#br0" timeOffset="2984">989 533 21,'-4'-8'38,"4"8"0,10-10-22,3 3-4,5 2 0,4 1-1,1 3-4,2 1 0,0 2-1,-2 6 0,-4 1-1,-4 2 0,-6 3-1,-5 3 2,-5 2-3,-5-1 0,-4 1-1,-4-1-2,-5-1 0,-4 1 0,0-3 0,0-6-2,1-2 2,2-2 3,2-1-3,5-1 0,1 2 2,12-5 1,0 0 0,14 6 1,1 4-3,5-1 1,4 0 1,3-1-5,1 1-11,0 2-25,-3-6-9,0-2-1,-4-5 2</inkml:trace>
  <inkml:trace contextRef="#ctx0" brushRef="#br0" timeOffset="3641">1406 526 44,'0'0'47,"0"0"-1,-5 11 3,4 7-30,0 6-6,4 1-1,3 2-3,4 2-4,3-2 0,4-1-1,2-4-2,3-9-2,3-13 0,2-4 0,0-7 0,0-8 0,-1-6 0,-2-4 0,-2-5 0,-3 3 0,-4 2 0,-1 3 0,-5 6 0,-4 10 0,2 0 0,-13 28 0,-3 11 0,-3 11 0,-4 14 0,-1 9 0,-3 9 0,0 8 0,2 4 0,-1-1-12,2-5-45,5-8-2,1-16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30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31 52,'0'0'45,"0"0"-1,0 0-6,0 0-25,12 3-2,6-5-4,6 0-2,11 3-1,11 0-1,12 2 0,12-1-1,14 0 0,16 1-1,15 4 2,16-4 2,15 0-1,14-3-1,18 1 3,13-1-2,14-1-4,12-4 0,13 2 0,12 1 0,9 1 0,10-3 0,9-2 0,10-1 0,7 2 0,6 1 0,5-2 0,8 1 0,5 0 0,5 2 0,6 5 0,4 2 0,5-1 0,2 2 0,5 7 0,0 3 0,2 3 0,-2-1 0,-2 0 0,-4 3 0,-4 1 0,-5 0 0,-8 0 0,-5-5 0,-8 3 0,-7-1 0,-10 0 0,-8-4 0,-6 1 0,-10-3 0,-6-3 0,-10 1 0,-5-3 0,-8-3 0,-5 1 0,-8-1 0,-4 1 0,-8-1 0,-5 2 0,-9-2 0,-10 5 0,-11 1 0,-11-2 0,-12-2 0,-10 0 0,-12-1 0,-9-3 0,-6-4-13,-10-2-47,-9-4-3,-13-1 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31.6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244 53 12,'9'-17'45,"-4"0"-2,2 6 3,-1 0-18,-6 11-8,1 12-2,-2 7-3,0 10-5,-2 10-1,-1 17 0,-6 14-9,2 12 0,-7 12 0,-1 16 0,-5 12 0,-3 15 0,-3 8 0,1 8 0,1 8 0,2 12 0,2 8 0,6 3 0,4 1 0,6 4 0,4 4 0,3 5 0,2 4 0,1-2 0,2 2 0,0 3 0,1 3 0,2 3 0,-1-2 0,0 1 0,1-1 0,-1 2 0,-1-5 0,0-3 0,-3-5 0,-1-2 0,-3-5 0,-1-4 0,-1-8 0,-1-7 0,-1-9 0,0-8 0,-1-11 0,-3-11 0,2-12 0,0-14 0,2-11 0,-4-17 0,3-12 0,0-14-59,-3-18-2,-2-19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58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867 436 50,'12'68'52,"2"16"0,1 16-10,0 18-10,-9 10-9,-2 15-19,-11 7-4,-5 5 0,-7 3 0,-3-4 0,-3-8 0,3-10 0,2-17 0,5-17 0,12-17 0,9-13 0,11-21 0,14-14 0,16-12 0,18-8 0,16-4 0,20-6 0,18-5 0,21-6 0,22-2 0,21 0 0,20-3 0,20-2 0,18-2 0,14 2 0,15 5 0,10 3 0,10 2 0,8 3 0,8 4 0,9 4 0,8 2 0,11-3 0,11-1 0,7 1 0,7 1 0,5-2 0,1 0 0,-3 0 0,-8 1 0,-8 4 0,-11 2 0,-14 0 0,-13-2 0,-17 0 0,-16 0 0,-18 0 0,-24-2 0,-21-1 0,-27-3 0,-24 1 0,-25-3 0,-25-3 0,-24-2 0,-19-4 0,-14-2 0,-14-6 0,1 2 0,-41 10 0,35-47 0,-5 3 0,1-7 0,2-5 0,0-8 0,4-7 0,5-6 0,2-8 0,1-5 0,0-5 0,-1-2 0,-3 1 0,-2-1 0,-6 2 0,-11 6 0,-9 6 0,-8 4 0,-8 4 0,-7 4 0,-6 4 0,-8 0 0,-3 5 0,0-1 0,0 2 0,-2-1 0,-4 4 0,-3 4 0,-7 2 0,-7 2 0,-9 4 0,-10 4 0,-14 0 0,-11 5 0,-14 1 0,-19 1 0,-15 4 0,-17 1 0,-18 0 0,-17 3 0,-19 2 0,-18 3 0,-14 2 0,-12 2 0,-13 0 0,-9 3 0,-12 1 0,-9 4 0,-9 1 0,-10 0 0,-8 3 0,-8 2 0,-6 1 0,-6 3 0,-4 3 0,0 1 0,-3 2 0,3 2 0,3 1 0,1 1 0,4 3 0,2 1 0,3 2 0,2 0 0,3 4 0,6 1 0,7 4 0,11 3 0,12 0 0,22 2 0,21 0-49,23-1-12,26-3-2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9: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3519 1937 36,'6'13'41,"-6"-13"7,5-18-1,4-2-31,9-3-1,5-7-5,13-6 0,9-9 0,10-5 0,10-6-5,11-2 0,9-7-3,6-6-2,7-5 0,4-3 0,1-4 0,1-1 0,0-1 0,-5 2 0,-7 7 0,-6 10 0,-11 6 0,-11 10 0,-13 10 0,-10 10 0,-12 8 0,-9 7 0,-8 3 0,-5 3 0,1-1 0,-8 10 0,0 0 0,1-10 0,-1 2 0,1 0 0,-1 8 0,0 0 0,1-8 0,1 0 0,-2 8 0,0 0 0,0 0 0,0 0 0,-8-5 0,-2 3 0,-4 3 0,-3 0 0,-5 0 0,-6 1 0,-2 1 0,-3 5 0,-1 0 0,0 0 0,1-2 0,4 0 0,5 0 0,5-1 0,4 0 0,6-2 0,2 0 0,7-3 0,13 2 0,5-2 0,5-4 0,7-2 0,5-5 0,4-4 0,2-4 0,2-3 0,-1 4 0,-3 5 0,-4 6 0,-6 8 0,-6 7 0,-7 13 0,-9 9 0,-7 10 0,-7 8 0,-9 2 0,-3 4 0,-3-2 0,1-6-56,4-5-4,7-12 0</inkml:trace>
  <inkml:trace contextRef="#ctx0" brushRef="#br0" timeOffset="937">3554 1244 65,'-7'15'48,"1"0"-1,6-15 4,4-20-42,2-8 1,10-4-4,4-10 1,7-10-1,3-9-2,5-8-2,1-5-2,1-1 0,-1-1 0,-3 4 0,-5 7 0,-3 11 0,-7 13 0,-4 15 0,-6 15 0,-4 19 0,-4 17 0,0 15 0,-2 9 0,1 7 0,0 5 0,1 5 0,2-1 0,2-9 0,5-5 0,0-9-33,2-9-23,4-8 0,-3-12 0</inkml:trace>
  <inkml:trace contextRef="#ctx0" brushRef="#br0" timeOffset="1281">3647 868 73,'-2'11'51,"9"-1"2,5-6-1,8-4-41,11-2-9,12-1-17,10-1-32,4 0-3,7 1-2,-4 1 4</inkml:trace>
  <inkml:trace contextRef="#ctx0" brushRef="#br0" timeOffset="1671">3614 1720 34,'-12'5'38,"0"-1"5,2 1-14,18 3-12,3 0-1,7 0-3,5 3 3,8 12 2,3 3-3,8 9-4,-1 3-6,3 6-5,1 3 0,0 7 0,-2 1 0,-2-7 0,-3-5 0,-2 0 0,-3-4 0,1-1 0,-3-5 0,-1-3 0,-2-4 0,0 5 0,-1 1 0,-1 1 0,-1-3 0,-1-2 0,1 0 0,-1 1 0,2-2 0,0-4 0,-1-3 0,2 1 0,0 4 0,2 2 0,1 0 0,3 5 0,3 4 0,4 5 0,3 3 0,1-4 0,1-3 0,-3 0 0,-3-6 0,-5-10 0,-8-6 0,-8-8 0,-4-6 0,-1 0-23,-20-13-38,-2-5-1</inkml:trace>
  <inkml:trace contextRef="#ctx0" brushRef="#br0" timeOffset="2343">4672 3086 57,'-8'4'52,"-1"-8"0,0 0 3,9 4-29,-11-9-13,0 0-13,11 9 0,0 0 0,0 0 0,0 0 0,11 10 0,6 1 0,6-3 0,8 2 0,5 0 0,4-1 0,0-4 0,1-4 0,-5-6 0,-3 3 0,-5-1 0,-6-1 0,-7-4 0,-2 0 0,-4-1 0,-4-1 0,-3-1 0,-2-8 0,-2-4 0,-3-8 0,-3-4 0,-3-4-46,-5-6-16,-1-3 1</inkml:trace>
  <inkml:trace contextRef="#ctx0" brushRef="#br0" timeOffset="2812">4646 2390 45,'-8'7'53,"0"1"2,0 0-2,8-8-25,-8-17-7,6-3-21,1-10 0,4-5 0,3-6 0,2-6 0,4-6 0,2-1 0,3 4 0,0 5 0,-2 7 0,1 12 0,-1 11 0,1 11 0,-2 16 0,1 14 0,-1 8 0,1 10 0,1 6 0,0 2 0,1 1 0,-1-6 0,0-2 0,-2-9-29,-3-8-30,-2-10 2,-7-9 1</inkml:trace>
  <inkml:trace contextRef="#ctx0" brushRef="#br0" timeOffset="3140">4626 2282 78,'-9'-4'49,"0"1"2,27-3-5,5-3-52,8 1-28,6-6-14,8 1 2,2-3-2</inkml:trace>
  <inkml:trace contextRef="#ctx0" brushRef="#br0" timeOffset="3296">5104 2260 22,'5'18'44,"-3"-6"0,4 1 1,-1-1-21,1-3-5,-1-1-4,2 1-1,-7-9-3,0 0-1,-5 8-3,-4-3-7,-1 1 0,-4-2 0,0 4 0,-3 0 0,1 5 0,1 0 0,1-1 0,2-3 0,3 3 0,3 1 0,0-2 0,4-4 0,0 2 0,2-9 0,3 7 0,1 1 0,1 0 0,-5-8 0,14 10 0,1 0 0,2-2 0,1 1 0,1-6 0,4-1-34,0 0-23,-2-7 2,-2-6-3</inkml:trace>
  <inkml:trace contextRef="#ctx0" brushRef="#br0" timeOffset="59765">3676 1766 15,'-7'-9'36,"-1"1"-2,8 8-6,0 0-11,0 0-6,-7-11-4,1 1-4,1 0-1,-1-1-3,0-1-8,-3 1-25,-5-6-5,1 3 3</inkml:trace>
  <inkml:trace contextRef="#ctx0" brushRef="#br0" timeOffset="59984">3415 1458 30,'0'0'43,"0"0"2,0 0-4,-5-12-18,-1 3-14,0-2-9,-2 0 0,-1-3-2,-2-3-1,-2 1-1,0-2 1,0 2-1,-2 0 0,1-2 1,-1 1 1,2 3 1,-1 4 4,2 0 3,0 0 0,0 1 4,1 1-2,-1 1 0,0 0-2,1-1-2,-1-3-4,2 1-13,-1 3-28,-3-6-6,4 1 1,-4-5-1</inkml:trace>
  <inkml:trace contextRef="#ctx0" brushRef="#br0" timeOffset="60281">3030 1023 30,'-6'-9'47,"1"1"2,-1-1-2,6 9-25,-6-14-23,2 3-39,-5-5-2,0-1-5,-8-5 1</inkml:trace>
  <inkml:trace contextRef="#ctx0" brushRef="#br0" timeOffset="60421">2719 733 88,'-11'-7'51,"-3"-7"1,2-3-14,0-3-28,-2-1-20,-2-6-21,-5-4-19,2 2 0,-3-4-2</inkml:trace>
  <inkml:trace contextRef="#ctx0" brushRef="#br0" timeOffset="60578">2313 319 44,'-18'-14'38,"-2"-1"-6,3 1-24,4-1-30,-4-4-8,5 1-4</inkml:trace>
  <inkml:trace contextRef="#ctx0" brushRef="#br0" timeOffset="60703">2029 49 51,'-21'-2'49,"0"0"-2,6 0-9,-1-3-61,0-8-19,9 3-6,-1-5 1</inkml:trace>
  <inkml:trace contextRef="#ctx0" brushRef="#br0" timeOffset="61250">2976 1028 34,'4'-21'39,"-1"1"-3,-3 5-7,-2 3-7,1 1-1,-8 13-4,-3 1-3,-3 1 0,-3 9-2,-4 9-5,-3 8 3,-4 6-10,0 7 0,-1 6 0,1 10 0,2 9 0,5 2 0,4-1 0,6 5 0,5-1 0,6-2 0,3-1 0,5-5 0,2-7 0,1-5 0,5-5 0,0-11-43,2-10-13,2-7-1,-1-9 1</inkml:trace>
  <inkml:trace contextRef="#ctx0" brushRef="#br0" timeOffset="63562">358 601 7,'0'0'38,"0"0"2,0 0-8,-8 9-10,-2 2-7,-4 5-1,-3 5-3,-3 2-3,-1 0-1,0 5 0,1-1-3,3-1 1,4-3 0,6-1-3,7-4 1,9-1 1,8-1-1,7-4 0,8-2 3,8-2-1,6-2-4,9-5-1,3-2-8,-1-4-20,-2-5-21,-1-2 0,-8-5-3,-6-2-1</inkml:trace>
  <inkml:trace contextRef="#ctx0" brushRef="#br0" timeOffset="63859">671 556 43,'-10'9'44,"0"6"1,1 11 3,-5 9-31,0 8-10,0 8-2,-1 6-1,-3 2-2,-1 1 0,0-1-5,2-2-15,4-7-28,1-11 1,6-11-3,4-14 1</inkml:trace>
  <inkml:trace contextRef="#ctx0" brushRef="#br0" timeOffset="64109">981 667 44,'1'-9'44,"0"2"-2,-19 13 4,-3 4-34,-2 4-3,3 3-4,5 3-4,5 4 2,6 1 0,9 0 0,7-1-3,5-2 0,5 1 2,2-2-1,0 1 2,-4 0 1,-3 2-1,-9 4-1,-7 4 3,-8 1-2,-5 0-1,-6-3 0,-4-3-5,-3-4-9,-3-10-17,-1-17-20,6-5 1,0-13-4</inkml:trace>
  <inkml:trace contextRef="#ctx0" brushRef="#br0" timeOffset="64390">814 757 54,'14'-20'49,"6"5"1,2 4-12,5-1-16,5 4-9,5 4-13,3 3-21,4-2-26,5 3-1,-1-2-1,2 2-1</inkml:trace>
  <inkml:trace contextRef="#ctx0" brushRef="#br0" timeOffset="64687">1549 832 36,'4'15'46,"-6"2"1,2 10 1,-5 4-23,-3 2-18,0 4-13,-1 1-30,3 4-10,-4-4-1,1-2 1</inkml:trace>
  <inkml:trace contextRef="#ctx0" brushRef="#br0" timeOffset="64875">1376 986 71,'14'-3'47,"5"5"-10,0-6-22,-2-4-56,11 5-3,6-3-4</inkml:trace>
  <inkml:trace contextRef="#ctx0" brushRef="#br0" timeOffset="65031">1818 822 36,'-11'-1'45,"11"1"4,0 0-1,0 0-28,11 3-10,2 2-5,3-1-2,1 0 2,-1 3-1,0 2-1,-4 3 2,-3 3-1,-7 2 0,-4-1-1,-8 3 1,-4 4 0,-8 3-1,-4 2-3,-6 0 0,1-2 0,1 0 0,2 1 0,5-2 0,4-7 0,7-3 0,6-1 0,8-1 0,6-2 0,4 0 0,5-3 0,4-1 0,3 0-12,3-3-37,5-5-5,-1-7 1,2-5-1</inkml:trace>
  <inkml:trace contextRef="#ctx0" brushRef="#br0" timeOffset="65453">2162 923 37,'6'-10'50,"1"2"0,-7 8-8,0 0-12,0 0-9,-14 15-7,0 4-5,-5 5-7,0 8-2,-2 5 0,2 7 0,2 1 0,4-2 0,6-5 0,8-4 0,8-6 0,5-13 0,5-9 0,1-7 0,1-5 0,-3-4 0,-5-4 0,-10-2 0,-8 1 0,-9 7 0,-5 5 0,-6 2 0,0 7-16,2 4-35,3 2-4,8 1 0,8-3 1</inkml:trace>
  <inkml:trace contextRef="#ctx0" brushRef="#br0" timeOffset="65765">2235 1246 90,'11'-1'53,"-2"4"-2,0 0-4,-9-3-52,0 0-25,0 0-22,0 0 1,0 0-3</inkml:trace>
  <inkml:trace contextRef="#ctx0" brushRef="#br0" timeOffset="65921">2410 1051 65,'2'-10'52,"1"0"-1,-3 10 3,-10 2-35,3 8-8,-2 6-8,0 6-3,0 5 0,1 9 0,1 6 0,4-1 0,4-1 0,5-3 0,3-6 0,3-8 0,2-7 0,1-6 0,-2-7 0,-1-5 0,1 1 0,-17-11 0,-3-2 0,-6 3 0,-1 5 0,-4 3-40,-2 2-16,2 4 0,1 1 1</inkml:trace>
  <inkml:trace contextRef="#ctx0" brushRef="#br0" timeOffset="67343">2410 1320 3,'0'0'27,"0"0"-1,0 0-11,0 0-8,0 0-2,0 12 1,2-4-1,0 1 1,-2-9 3,11 8 1,-2-2 2,1-1 2,-2-5 2,2-4-1,0 0 0,-3-7-2,-4-3 0,1 0-2,-4-1-1,-3 0-1,-2 2-4,-5 5-2,-5 3-3,-1 0 0,-1 4-28,0 5-23,-2-1-1,2 4-2,0-7 2</inkml:trace>
  <inkml:trace contextRef="#ctx0" brushRef="#br0" timeOffset="68906">464 167 62,'-17'-4'48,"-10"4"-2,-7 11 1,-7 20-38,-7 19-6,-3 23 1,-5 21 1,0 25-2,5 17 0,9 11-6,15 7-10,16-4-23,18-10-13,24-14-1,20-20 1</inkml:trace>
  <inkml:trace contextRef="#ctx0" brushRef="#br0" timeOffset="69343">2415 650 42,'2'-10'40,"9"23"2,7 10-3,3 8-32,3 9-4,4 8 0,1 11 0,-3 7 3,-6 1 0,-6 4 3,-9-3-2,-7-2 1,-10-4-2,-3-3-4,-5-6-7,-5-8-10,1-9-33,2-7 0,2-14 1,7-8-1</inkml:trace>
  <inkml:trace contextRef="#ctx0" brushRef="#br0" timeOffset="69625">2713 938 16,'-4'-10'31,"-1"2"-1,5 8-12,0 8-16,2 1-3,4 1 3,1 1 2,3 3 2,2-2 4,0-5 4,3-4-1,-2-5 2,0-3 3,-4-3-4,-2-3-3,-6-4-2,-5 2-8,-5 3-26,-2 4-19,-8 1 0,0 5-4,-5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9:35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4349 0 48,'-8'9'50,"2"0"0,8 11 0,0 3-27,4 6-25,7 7-39,-2-1-4,5 1-3,-6-7 0</inkml:trace>
  <inkml:trace contextRef="#ctx0" brushRef="#br0" timeOffset="500">3879 834 67,'4'-9'45,"-16"14"2,-5 1-15,-4 3-17,-6-2-6,-5 4-2,-6 2-2,-6 3 1,-6 2 0,-4 2-2,-8 1 1,-3 5 0,-6 4-3,-6 3-2,-6 0 0,-4 2 0,-4 3 0,-4 0 0,-4 2 0,-4-1 0,-4 1 0,-4 4 0,-2 3 0,-2 2 0,-4 1 0,-5 3 0,-3 1 0,-3 3 0,0 2 0,-1-2 0,0 1 0,-1 1 0,1 2 0,5-3 0,4-6 0,5-2 0,6-3 0,6-3 0,8-4 0,10-7 0,8-9 0,11-4 0,10-2 0,10-2 0,9-5 0,8-5 0,7-3 0,8 0 0,3-1 0,2 0 0,11-2 0,-4-9 0,0 2 0,8-2 0,3-4 0,0-2 0,3-1 0,5-1 0,4 0 0,2-3 0,4-1 0,0 4 0,1 3 0,2-1 0,-2 2 0,-4 3 0,-4 0 0,-3 6 0,-5 1 0,2 1 0,-12 2 0,0 0 0,-13 6 0,1 2 0,-4-1 0,-5 3 0,-2 0 0,-4 8 0,0 2 0,0-1 0,3 0 0,2 4 0,5 2 0,9 3 0,9-1 0,9-2 0,10-4 0,9-2 0,9-3 0,6-9 0,6-7-33,4-5-23,-3-5 2,-2-8-4</inkml:trace>
  <inkml:trace contextRef="#ctx0" brushRef="#br0" timeOffset="1765">556 1779 65,'0'14'50,"1"0"0,0-24 2,5-8-36,3-14-7,7-11-3,8-13 1,5-12-7,7-12 0,3-7 0,0-5 0,-1 3 0,-4 8 0,-6 8 0,-5 12 0,-6 17 0,-3 18 0,-3 16 0,-2 21 0,1 18 0,0 14 0,2 15 0,2 11 0,0 3 0,2 1 0,-1 0 0,3-4 0,-2-13 0,3-11-40,1-9-17,-4-14 1,-4-10-1</inkml:trace>
  <inkml:trace contextRef="#ctx0" brushRef="#br0" timeOffset="2109">688 1485 62,'-12'-5'49,"21"-2"-1,5-3 2,8-4-35,8 0-15,7-1-6,3-2-12,4-2-30,5 1 1,-2-1 0,1 6-2</inkml:trace>
  <inkml:trace contextRef="#ctx0" brushRef="#br0" timeOffset="2312">1216 1373 75,'0'0'46,"0"0"-3,0 0-11,4 11-22,4-2-7,2-3 1,3 0-1,1 2 0,1 0 0,0 2 2,-3-2-3,-3-2 2,-3 3 1,-6 1-1,-5 1 0,-4 0 1,-2-1-1,-3-1-4,0-1 0,1 2 0,2-5 0,2-1 0,1 0 0,8-4 0,4 8 0,1 2 0,-5-10 0,0 0 0,9 14 0,-7-1 0,-4-4 0,0 1 0,-13-3 0,-1 2 0,-1 0 0,-1-1-36,2 1-20,2-6 2,0 1-4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09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103 0 24,'9'37'39,"1"5"5,8 5-10,3 2-18,5-1 0,4-4-5,3-1-5,3-6-8,0-5-20,2-4-20,-6-9 1,-2-1-1</inkml:trace>
  <inkml:trace contextRef="#ctx0" brushRef="#br0" timeOffset="219">2 415 115,'-3'12'52,"1"0"4,21-24-24,9-9-32,15-14 0,14-7-16,14-7-35,5-11-4,4-1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33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460 207 69,'24'0'50,"-14"34"1,1 16-5,-3 18-27,-1 19-15,0 18 5,0 18-4,0 12-6,-3 13 2,-2 5 1,0 3-2,-2-5 0,0-6 0,-2-7 0,1-7-11,0-11-29,0-20-10,3-18 4,-1-24-6</inkml:trace>
  <inkml:trace contextRef="#ctx0" brushRef="#br0" timeOffset="360">421 349 10,'0'0'26,"-24"1"5,0 0-1,4 22-27,-1 3-2,0 0 1,-1-5 7,2 2-4,20-23 4,0 0-3,-27 7 1,2 1 3,24-31 1,3-6-11,6-4 3,5-5-3,5-5 0,5-2 4,4 1 6,3 3-3,1 4 3,2 9 4,-2 10 0,2 11 3,-2 17-1,1 12-16,0 12 0,1 11 0,2 6 0,-2 2 0,3 1-28,2-6-25,-4-9-3,-2-10 1</inkml:trace>
  <inkml:trace contextRef="#ctx0" brushRef="#br0" timeOffset="1188">865 23 60,'-11'-23'42,"11"23"-2,0 0-5,0 0-29,0 0 0,0 0-4,4 21 2,1 0 0,-5-21 3,16 25-4,1 1 1,-17-26-2,0 0 1,0 0 2,40-3-1,2 0-2,-42 3-1,0 0 2,35-24 0,2-1 0,-37 25-3,0 0 0,0 0 3,0 0 1,0 0 0,0 0-3,0 0-1,0 0 4,0 0-4,0 0 0,0 0 0,0 0 0,1 38 0,-7-2 0,-6 2 0,0 2 0,-1 5 0,5 1 0,2 8-47,4 3-4,7-2-5,4-5-3</inkml:trace>
  <inkml:trace contextRef="#ctx0" brushRef="#br0" timeOffset="1860">79 1729 89,'-30'14'48,"6"-4"0,-1 0 0,25-10-40,28 15-6,15-3 1,18-5 2,18-2-1,18 1-4,17-1 0,15-3 0,12 0 0,7 0 0,7 0 0,6 1 0,5 1 0,-3-2 0,-1 1 0,-5 3 0,-6 3 0,-11-1 0,-11-1 0,-9 2 0,-14-2 0,-13 1 0,-15-1 0,-14-2 0,-13-4 0,-11 0 0,1 1 0,-41-2 0,0 0 0,0 0 0,0 0 0,0 0 0,-45-22 0,9 5 0,2 0 0,34 17 0,-40-11 0,6-2 0,0 0 0,34 13 0,-41-17 0,1 0 0,40 17 0,0 0 0,0 0 0,-34-31 0,1 1 0,33 30 0,0 0 0,0 0 0,47-5 0,-7 10 0,-2 4 0,-5 7 0,2 1 0,-35-17 0,36 38 0,-17-4 0,-13-2 0,-10 0 0,-11 4 0,-6 1 0,-7 3 0,-3 4 0,-4-4 0,3-1-44,7-4-13,1 2 0,24-37 0</inkml:trace>
  <inkml:trace contextRef="#ctx0" brushRef="#br0" timeOffset="2641">2799 1529 54,'0'0'51,"0"0"-1,0 0-1,33-9-27,1 2-7,-12 41-9,5 4 0,4 1-7,3-1-9,1-1-10,0 1-20,1 0-12,-36-38-2,0 0 2</inkml:trace>
  <inkml:trace contextRef="#ctx0" brushRef="#br0" timeOffset="2860">2918 1812 99,'23'-36'49,"16"1"4,12 2-5,5-8-58,9-3-41,5 7 1,-1-3-3,-5 6 1</inkml:trace>
  <inkml:trace contextRef="#ctx0" brushRef="#br0" timeOffset="3875">469 1937 49,'0'0'37,"0"0"-5,0 0-3,0 0-5,0 0-4,0 0-5,0 0-4,0 0-2,0 0-3,0 0 0,0 0-2,0 0-3,0 0 0,0 0 1,0 0 1,0 0-1,0 0-1,0 0 2,0 0-3,0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0-16,0 0-42,0 0 3,-12-22-6</inkml:trace>
  <inkml:trace contextRef="#ctx0" brushRef="#br0" timeOffset="5422">546 2027 46,'0'0'43,"-1"-22"2,1 0-1,0 22-23,0 0-8,0 0-2,-2-23 0,1 0 0,1 23-1,0 0-10,0 0 0,0 0 0,0 0 0,0 0 0,0 0 0,0 0 0,0 0 0,0 0 0,0 0 0,0 0 0,0 0 0,0 0 0,0 0 0,0 0 0,0 0 0,0 0 0,24 17 0,2 0 0,-26-17 0,24 24 0,-2 2 0,-1-3 0,2-2 0,0 1 0,0 4 0,3 2 0,3 2 0,1 0 0,2-4 0,1 4 0,2 6 0,-1 0 0,2 1 0,0-2 0,-1 0 0,0 3 0,-1-1 0,0 0 0,2-2 0,0 0 0,-1 3 0,-1-2 0,1 2 0,0-4 0,3 3 0,-2 4 0,1 1 0,1 0 0,1-1 0,2 2 0,0 1 0,0 1 0,-1 1 0,-2-1 0,0-2 0,-2 1 0,-1-1 0,-3-1 0,1-1 0,-2 1 0,-1 0 0,-1 1 0,1 1 0,2-3 0,0 0 0,0 2 0,2 0 0,-1-1 0,1-4 0,-1 0 0,0-3 0,-3 0 0,-2-3 0,-3-2 0,-3-1 0,-2-1 0,-2-2 0,-1-1 0,-1 0 0,-16-25 0,24 29 0,-6-5 0,1 0 0,-19-24 0,0 0 0,0 0 0,21 24 0,1-1 0,-22-23 0,0 0 0,0 0 0,0 0 0,0 0 0,0 0 0,0 0 0,0 0 0,0 0 0,0 0 0,0 0 0,-12-24 0,1 0 0,11 24 0,0 0 0,-18-24 0,1 2 0,2 1 0,-3-3 0,1 1 0,0-2 0,3-1 0,-2 2 0,0-1 0,2 2 0,3-1 0,-1 1 0,12 23 0,0 0 0,-19-26 0,0 0 0,19 26 0,0 0 0,0 0 0,0 0 0,0 0 0,0 0 0,0 0 0,0 0 0,25 13 0,0 0 0,-25-13 0,24 29 0,-3-2 0,-5 0 0,-4 2 0,-3 0 0,-2 4 0,-4 5 0,-4-1 0,-1 4 0,-4 0 0,-1-1 0,-3 1 0,-2 0 0,-1-7 0,-5-4 0,0-4 0,0 0 0,-5-16 0,-2-8 0,2 0 0,-1-13 0,2-1-36,6-10-28,3-2 4</inkml:trace>
  <inkml:trace contextRef="#ctx0" brushRef="#br0" timeOffset="7875">2221 4410 35,'0'0'40,"0"0"3,0 0 2,-23-17-23,0 0-4,23 17 0,0 0-3,0 0 0,0 0-11,0 0-4,0 0 0,0 0 0,0 0 0,0 0 0,0 0 0,0 0 0,0 0 0,0 0 0,0 0 0,0 0 0,32 16 0,-2-4 0,-2-3 0,-1-3 0,-3-5 0,0-4 0,-1 0 0,-23 3 0,20-21 0,0 0 0,-14-1 0,1-2 0,-2-3 0,0-2 0,-1-4 0,-1 0 0,0-3 0,-2-1 0,-3-7 0,-2-1 0,-1 0 0,-2 2 0,-3-1 0,0 2 0,-1 3 0,-1 4 0,5 9 0,-1 1 0,1 1 0,7 24 0,0 0-48,7-23-14,1-1 0</inkml:trace>
  <inkml:trace contextRef="#ctx0" brushRef="#br0" timeOffset="8657">1902 3128 50,'0'0'46,"0"0"-1,0 0-2,0 0-28,0 0-1,0 0-2,1-32-4,5 3-4,7 0 0,3-2 0,5-3-2,1-2 2,4 1 0,-2 0-4,2 0 0,-2 2 0,-1 4 0,-4 4 0,0-1 0,-19 26 0,0 0 0,0 0 0,0 0 0,0 0 0,22 40 0,-10 5 0,-3 5 0,-2 3 0,0 3 0,-3 0 0,3-3 0,0-4 0,-2-8 0,2-5 0,-3-8-7,1-1-45,-5-27-3,0 0 2,0 0-2</inkml:trace>
  <inkml:trace contextRef="#ctx0" brushRef="#br0" timeOffset="9063">1990 2995 90,'0'0'49,"0"0"1,0 0-3,0 0-35,0 0-9,29-19-1,3 8-2,2 7-4,2 5-11,0 6-18,-2-2-15,-1 3-2,-2-2 1</inkml:trace>
  <inkml:trace contextRef="#ctx0" brushRef="#br0" timeOffset="9344">2335 3348 32,'11'25'43,"-11"-25"5,0 0-1,0 0-26,0 0-3,0 0 1,0 0-3,0 0-5,0 0-11,10-22 0,0-1 0,2 0 0,0-1 0,-1-3 0,0-1 0,-1-1 0,0 3 0,-1 3 0,0 2 0,-9 21 0,0 0 0,0 0 0,0 0 0,0 0 0,0 0 0,12 27 0,-4 1 0,-2 1 0,-2-1 0,-1-1 0,0-4 0,0-1 0,-3-22 0,0 0 0,0 0 0,0 0 0,0 0 0,0 0 0,27-6 0,1-1 0,-28 7 0,20-31 0,-3 1 0,-1 3 0,-5-5 0,0 4-19,-1 2-40,0 0 0,-10 26-2</inkml:trace>
  <inkml:trace contextRef="#ctx0" brushRef="#br0" timeOffset="9844">2676 3267 12,'14'24'45,"2"-1"3,-16-23 0,0 0-22,0 0-2,29-2-6,-2 0-6,-3-4-3,4-4-4,-3-3-1,0-1 0,-1 1-4,-24 13 0,19-24 0,0-1 0,-19 25 0,-7-22 0,2-1 0,5 23 0,-29-6 0,2 6 0,1 7 0,1 6 0,0 5 0,-1 6 0,5 3 0,1 4 0,4 2 0,6-1 0,6 0 0,5-3 0,8-2 0,0 0 0,15-14-28,3-1-25,2-4-3,-1-3 1</inkml:trace>
  <inkml:trace contextRef="#ctx0" brushRef="#br0" timeOffset="10344">3106 3172 72,'0'0'46,"0"0"-7,0 0 3,0 0-11,0 0-9,-15 34-19,3 2-3,1 3 0,0 1 0,1 5 0,1 1 0,3-5 0,2-4 0,-1-5 0,3-5 0,1-6-28,1 2-26,0-23-3,0 0 1</inkml:trace>
  <inkml:trace contextRef="#ctx0" brushRef="#br0" timeOffset="10578">2867 3460 88,'22'-7'47,"10"0"0,4 1-2,5 3-39,6-1-18,3 2-32,0-5-4,-4-3 0,-5-7 0</inkml:trace>
  <inkml:trace contextRef="#ctx0" brushRef="#br0" timeOffset="11063">2014 2575 17,'0'0'38,"0"0"3,-23 8-16,-1 1-7,24-9 3,0 0 3,23 2-5,-1-3-6,7 1-3,6 1 0,4 0-3,5-2-2,2 0-2,0-5-3,-3 1 0,-4 1 0,-5 0-4,-6 1-3,0 0-1,-28 3 0,0 0-2,0 0 0,0 0 0,0 0 1,0 0 1,0 0 4,0 0 1,0 0 0,0 0 2,0 0 3,0 0 3,-21-27 0,0 0 4,21 27 0,0 0 1,-16-22-1,1-1 2,15 23-2,0 0-3,0 0-2,0 0 1,0 0-4,0 0 3,0 0-4,0 0 0,25-2 0,1 0 0,-26 2 0,19 26 0,-7-5 0,2 1 0,-14-22 0,1 28 0,-5-6 0,2 2 0,2-24 0,-20 24 0,4-2 0,1 0-23,15-22-31,-24 22 0,1 0-1</inkml:trace>
  <inkml:trace contextRef="#ctx0" brushRef="#br0" timeOffset="15344">1168 1827 36,'0'0'44,"0"0"1,0 0-20,0 0 2,0 0-2,0 0-3,0 0-4,0 0-5,0 0-13,10 37 0,-1-2 0,-2-1 0,0 3 0,-2 3 0,-5-2 0,-5 0 0,-6-4 0,-7 4 0,-7 0 0,-5 3 0,-4-4 0,-2-2 0,1-4 0,3-4 0,9-3 0,9-10-50,1 1-6,21-23 1,3 0 1</inkml:trace>
  <inkml:trace contextRef="#ctx0" brushRef="#br0" timeOffset="15813">1412 2055 38,'0'0'43,"0"0"4,0 0 4,0 0-26,0 0-2,0 0-5,0 0-8,0 0-10,0 0 0,-39 7 0,1 1 0,38-8 0,0 0 0,-36 33 0,2 1 0,34-34 0,0 0 0,0 0 0,10 34 0,1-1 0,-11-33 0,0 0 0,46 17 0,-8-11 0,0 2 0,-38-8 0,39-3-3,1-1-40,-40 4-9,0 0 0,0 0-1</inkml:trace>
  <inkml:trace contextRef="#ctx0" brushRef="#br0" timeOffset="16094">1547 2151 35,'-22'-33'47,"1"0"1,21 33 1,0 0-16,0 0-9,0 0-5,0 0-19,-10 32 0,1 1 0,9-33 0,-2 41 0,-1-8 0,0 1 0,0 1 0,-2-9 0,3 1 0,-5-2-4,1-3-51,0 2-2,6-24 1,0 0 1</inkml:trace>
  <inkml:trace contextRef="#ctx0" brushRef="#br0" timeOffset="16422">1744 2159 41,'0'0'46,"15"-38"-1,-1 2 5,-14 36-29,0 0-4,0 0-4,0 0-1,0 0-5,-37-9-4,1 2-3,36 7 0,0 0 0,-6 38 0,-1 2 0,7-40 0,18 39 0,0-6 0,-1-6 0,0-1 0,-17-26 0,13 29 0,-9-5 0,2 0 0,-6-24 0,0 0 0,-34 23 0,5-6 0,1-7 0,4-4 0,0-2 0,2 1 0,22-5-43,0 0-11,0 0 2,-8-22-2</inkml:trace>
  <inkml:trace contextRef="#ctx0" brushRef="#br0" timeOffset="16782">1745 2176 24,'0'0'41,"0"-33"0,1 0 1,-1 33-13,0 0-13,0 0-2,0 0-3,0 0-2,0 0-3,44 19-3,-7-6-11,0 1-22,-37-14-18,40 3-2,0 1 2</inkml:trace>
  <inkml:trace contextRef="#ctx0" brushRef="#br0" timeOffset="17016">2098 2066 63,'0'0'51,"0"0"-3,0 0 3,0 0-26,0 0-8,0 0-17,-23 38 0,0 2 0,23-40 0,0 0 0,0 0 0,0 0 0,0 0 0,0 0 0,42 1 0,-1 1 0,-41-2 0,0 0 0,17-33 0,1 0 0,-18 33 0,0 0 0,0 0-46,-39-14-12,0 1 2,39 13-3</inkml:trace>
  <inkml:trace contextRef="#ctx0" brushRef="#br0" timeOffset="17938">943 3092 27,'0'0'42,"0"0"1,3-12 0,-4 2-20,0 2-6,1 8-3,0 0 1,-14 10-2,1 2-4,-1 4 0,-2 6-9,-3 6 0,-1 4 0,0 1 0,0 1 0,4 3-12,5-2-37,3-7-2,10-5 1,6-9-4</inkml:trace>
  <inkml:trace contextRef="#ctx0" brushRef="#br0" timeOffset="18375">1083 3388 69,'0'0'41,"0"0"-4,0 0-5,0 0-52,0 0-20,0 0-4,0 0 2</inkml:trace>
  <inkml:trace contextRef="#ctx0" brushRef="#br0" timeOffset="18766">1379 3234 43,'-24'16'39,"1"1"3,23-17-15,0 0-7,0 0-6,0 0-2,0 0-4,-27 35-4,14-4 1,4 1 0,7 1 2,8 1-3,6-1 2,6-5-1,6-7-1,1-10 0,3-4 2,0-7-6,-1-10 0,-2-7 0,-4-5 0,-5-11 0,-8-2 0,-3-3 0,-6-3 0,-4 2 0,-5 5-27,-5 4-22,0 8-3,2 0 2,13 22 1</inkml:trace>
  <inkml:trace contextRef="#ctx0" brushRef="#br0" timeOffset="19141">1686 3465 27,'0'0'36,"0"0"4,0 0-13,0 0-11,-27 19 1,8 5 0,2 5-5,7 1-1,6 0 1,4-2-3,4-4 0,7-2-2,1 1-1,11-20-2,3-9 1,2-3-5,-5-6 0,1-9 0,-4-6 0,-5-5 0,-6-3 0,-6 3 0,-6 6-22,-4 5-23,-1 0-6,8 24 4,-35-1-3</inkml:trace>
  <inkml:trace contextRef="#ctx0" brushRef="#br0" timeOffset="19547">1857 3816 36,'23'15'46,"-23"-15"5,8 21-2,1 2-22,-9-23-3,-1 24-6,1 1-14,0-25-4,-13 28 0,0 0 0,13-28 0,0 0 0,0 0 0,0 0 0,0 0 0,0 0 0,0 0 0,0 0 0,0 0 0,29-16 0,-2 2 0,-3 2 0,0 1 0,-24 11 0,27-1 0,0 1 0,-27 0 0,0 0 0,0 0 0,20 24 0,1 0 0,-21-24 0,0 0 0,-9 24 0,0 0 0,9-24 0,0 0 0,0 0 0,0 0 0,0 0 0,0 0 0,0 0 0,25 1 0,-3-3 0,1 1 0,-23 1 0,0 0 0,25 16 0,1 1 0,-23 5 0,0 1 0,-3 3 0,2 2 0,0 0 0,4-1 0,0-2-38,1 2-22,-7-27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43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5948 38 59,'0'0'38,"5"-10"-5,2 1-4,-7 9-5,0 0-4,0 0-5,0 0-1,0 0-3,0 0-2,0 0-6,0 0-3,0 0 0,0 0 0,0 0 0,0 0 0,0 0 0,0 0 0,0 0 0,-8 9 0,1 4 0,-4 2 0,0 4 0,-3 5 0,-4 4 0,-2 4 0,-4 7 0,-1 5 0,-6 3 0,-4 4 0,-5 6 0,-3 3 0,-4 4 0,-2 3 0,-4 1 0,-2 3 0,-2 4 0,-1 3 0,-3 3 0,-5 1 0,-3 2 0,-2 3 0,-3 3 0,-3 2 0,-4 1 0,-1 3 0,-3 5 0,-4 2 0,-1 2 0,-2 2 0,-2 1 0,-1 1 0,1 2 0,0 2 0,0-2 0,2-1 0,0 0 0,0-1 0,0 1 0,3-1 0,-2-2 0,2-3 0,4 0 0,3-4 0,0-4 0,1-3 0,5-5 0,-1-1 0,4-1 0,2 1 0,-5-4 0,1-1 0,6-2 0,0-4 0,-1-3 0,6-8 0,4-12 0,5-11 0,18-9 0,8-7 0,-1-8 0,-1 0 0,31-18 0,0 0 0,0 0 0,0 0 0,0 0 0,0 0 0,0 0 0,-3-26 0,0 5 0,0 0 0,3 21 0,2-28 0,3 1 0,6-2 0,-7-4 0,1-3 0,10-3 0,1 2 0,-8-1 0,3 2 0,0 4 0,-5 4 0,2 0 0,-8 28 0,0 0 0,0 0 0,0 0 0,0 0 0,0 0 0,0 0 0,0 0 0,0 0 0,0 0 0,0 0 0,0 0 0,0 0 0,-5 27 0,-1 6 0,-5 3 0,-1 3 0,-5 3 0,-3-2 0,3 1 0,2 2 0,-6-6 0,-1-5 0,8-4 0,4-4 0,1 0 0,9-24 0,0 0 0,-2 22 0,0-1 0,2-21 0,24 16 0,1 1 0,4-5 0,5 0 0,10-1 0,8-3 0,0-4 0,3-5 0,6-4 0,5-2 0,-8-4-14,-5-7-44,-10-1-4,-7-4 0</inkml:trace>
  <inkml:trace contextRef="#ctx0" brushRef="#br0" timeOffset="3016">5875 78 29,'-9'-6'28,"1"1"-3,8 5-5,0 0-4,-4-10-5,1 1 1,3 9-1,0 0 0,0 0-1,0 0-1,0 0-3,-5-10 2,2 0 0,3 10 0,0 0-1,0 0 4,0 0-2,0 0 0,-10 1-2,1 1-7,0 2 0,0-2 0,-1 2 0,0 0 0,0-2 0,-3 1 0,0-2 0,-2-1 0,2 2 0,-2 0 0,-1-2 0,-2-2 0,0 3 0,-1-1 0,0 0 0,-1-1 0,-3 0 0,-2-1 0,-2 0 0,-4 5 0,-5 0 0,-3 0 0,-5 3 0,-4 2 0,-5 0 0,-3 1 0,-5 2 0,-4-1 0,-1 1 0,-3 0 0,-3-4 0,0 0 0,-3-1 0,0 1 0,0-3 0,-1-2 0,-1-1 0,-2-2 0,3 1 0,-1 1 0,0-3 0,1-2 0,-1 3 0,0-2 0,1-2 0,-2 1 0,-1-2 0,1 0 0,-3 0 0,0-1 0,-1-2 0,2 0 0,-4 4 0,-1-1 0,3 0 0,-2 1 0,-2 0 0,3 2 0,1 0 0,-1 0 0,8-1 0,2 1 0,-2 1 0,3 1 0,11-2 0,4 1 0,2 0 0,11-1 0,2 3 0,8 0 0,-1 1 0,35-1 0,0 0 0,0 0 0,0 0 0,0 0 0,0 0 0,0 0 0,0 0 0,0 0 0,0 0 0,0 0 0,0 0 0,0 0 0,0 0 0,0 0 0,0 0 0,0 0 0,0 0 0,-25 4 0,1-1 0,24-3 0,0 0 0,0 0 0,0 0 0,-32-3 0,1-1 0,31 4 0,0 0 0,-30-8 0,0 0 0,30 8 0,-24-8 0,1 0 0,23 8 0,0 0 0,-26-8 0,1 0 0,25 8 0,0 0 0,0 0 0,0 0 0,0 0 0,0 0 0,0 0 0,0 0 0,0 0 0,8 23 0,0-1 0,-8-22 0,0 0 0,0 0 0,0 0 0,-1 24 0,1-1 0,0-23 0,3 28 0,-1-2 0,-2 0 0,0 4 0,0 0 0,3 1 0,0 6 0,-4 0 0,2 3 0,4 6 0,-3 5 0,1 5 0,1 5 0,-2 8 0,1 7 0,5 3 0,-2 3 0,-4 3 0,5 2 0,-2 0 0,3 3 0,2-1 0,0 1 0,-7 4 0,3 4 0,2 2 0,-6 4 0,-1 3 0,-2 1 0,-4 3 0,1 1 0,6-3 0,1 1 0,-7 1 0,5-1 0,1-2 0,3-1 0,5-1 0,-4-2 0,-5-1 0,5-1 0,4-3 0,0-1 0,-1-2 0,-3-1 0,0 1 0,-4 3 0,5 0 0,-4 0 0,-6-1 0,1-2 0,4-4 0,-6-5 0,1-11 0,8-11 0,-2-12 0,-2-13-16,4-15-39,0-1-5,-5-24 2</inkml:trace>
  <inkml:trace contextRef="#ctx0" brushRef="#br0" timeOffset="16641">0 2169 36,'0'0'42,"0"0"2,31 15-2,6-5-38,8-1-6,3 0-26,-1-9-11,-2-3-2,-4-6-2</inkml:trace>
  <inkml:trace contextRef="#ctx0" brushRef="#br0" timeOffset="17032">380 2607 17,'0'0'41,"0"0"3,0 0-1,6-34-26,2-4-6,5-6-2,6-9 0,-1-3 2,3-6-3,2-6-3,0-1 0,2 0 0,1 1 0,-1 3 1,-2 5-3,-3 5 3,-3 7 0,-3 11-2,-3 6-4,-3 6 0,0 2 0,-8 23 0,0 0 0,0 0 0,0 0 0,0 0 0,11 28 0,0 3 0,3 9 0,1 7 0,2 8 0,0 7 0,0 3 0,-1 2 0,5 3 0,-2-2 0,-5-5 0,-2-4 0,-2-6 0,-2-10-16,-3-7-38,-3-8-4,1 2 3,-3-30 0</inkml:trace>
  <inkml:trace contextRef="#ctx0" brushRef="#br0" timeOffset="17485">526 2339 91,'0'0'52,"0"0"1,15-22-2,8 6-49,7 1-3,8 4-8,7 1-34,5-1-8,4 7 0,-3-3 0</inkml:trace>
  <inkml:trace contextRef="#ctx0" brushRef="#br0" timeOffset="18266">1033 2495 6,'0'0'37,"-16"-24"1,0 2 2,16 22-25,34-5-4,-2 4-4,5 2-1,-5 4 0,3 2-2,-7 2 0,1 1-1,-29-10 2,10 23-2,1 2 0,-11-25 0,-24 19-2,1-6 1,-4-5 0,-2-2-2,3-4-1,-2-3 0,1 0-2,27 1-1,0 0-1,0 0 3,0 0 2,0 0 3,31 8 2,-6 4 4,-1 0 0,-24-12 1,6 28 1,-3-5-3,1 1-4,-4-24-3,-25 23-8,1 1-23,24-24-19,0 0-2,-23 10 0,1 2 1</inkml:trace>
  <inkml:trace contextRef="#ctx0" brushRef="#br0" timeOffset="18704">1273 2526 38,'28'5'40,"1"1"5,-29-6 0,1 23-33,1-1-6,1-1 0,3 1 2,4 1 0,0 0-1,-10-23-1,23 14-4,-1-10 1,0 0-2,-22-4 2,25-19-1,1 0 1,-26 19 1,25-26-1,-9 2 3,1 2-1,-17 22-3,0 0-2,0 0 0,0 0 0,0 0 0,0 0 0,-1 36 0,-6 15 0,-11 13 0,-2 13 0,-1 14 0,-4 7 0,0 3-23,5 4-34,1-7-3,1-6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9:39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1725 360 42,'0'0'41,"0"0"-9,0 0-5,0 0-5,0 0-6,0 0-3,-11 5-2,2 1-3,-2 2-1,-2 6 1,-1 3-4,-2 2 1,-4 2 0,-1 1 1,-5 3-2,-1 3 0,-3 1-4,-1 1 0,-5 3 0,-2 3 0,-2 1 0,-1 1 0,-1 1 0,1 0 0,1-3 0,1 2 0,2-3 0,1-3 0,3-2 0,0 1 0,0 1 0,-2 3 0,-1-1 0,-2-1 0,-1 0 0,-2 3 0,-2 0 0,-2 1 0,-1-1 0,-2 2 0,0-2 0,0 1 0,1-2 0,0 0 0,2-2 0,4-1 0,1-5 0,4-3 0,2-5 0,4 0 0,2-3 0,3-1 0,1-4 0,3-3 0,5-1 0,3-4 0,-1 0-16,14-3-38,6-16-4,6-5 1</inkml:trace>
  <inkml:trace contextRef="#ctx0" brushRef="#br0" timeOffset="813">1486 385 6,'-19'1'33,"4"4"-9,1-2-5,3-1-4,1 1-5,10-3 0,0 0 1,0 0-2,9-4 1,4-4 2,5 1 0,3-2-1,5 2-2,1-3 0,2 2-4,0-3 2,-1 8 0,-4 5-1,-3 2 1,-5 5 1,-2 5 1,-8 4-3,-1 7-6,-5 3 0,-3 3 0,-1-1 0,0 3 0,1 0 0,2-2-37,3-5-15,7-3-2,3-4-1</inkml:trace>
  <inkml:trace contextRef="#ctx0" brushRef="#br0" timeOffset="1625">868 36 34,'-3'-11'44,"2"3"3,-3-1-14,2 1-7,2 8-6,0 0-6,-3 14-3,-2 2-2,3 6-2,0 3-3,2 1 2,1 2-6,2-1 0,3-4 0,4-5 0,3-5 0,5-7 0,3-6 0,3-2 0,2-8 0,0-4 0,1-2 0,0-1 0,-2 1 0,-4 2 0,-3 1 0,-4 3 0,-3 3 0,-3 4 0,1 0 0,-13 12 0,-4 4 0,-4 5 0,-6 5 0,-6 5 0,-7 9 0,-8 6 0,-6 2 0,-2-1 0,4 1-19,4-4-37,5-9-1,12-8-2</inkml:trace>
  <inkml:trace contextRef="#ctx0" brushRef="#br0" timeOffset="3172">0 1370 24,'0'0'39,"0"0"2,0 0-14,7 10-7,0 2-1,-2 1-2,4 4-3,0 0 0,4 3-2,2 0-1,4 4-1,2 2-3,4 1-7,0-2 0,6 0 0,-1 1 0,2 1 0,2 2 0,0 0 0,1 2 0,2 3 0,-1 3 0,0-1 0,2 2 0,3 1 0,-1 3 0,3 1 0,3 0 0,2-4 0,3 0 0,0 2 0,1 1 0,2-1 0,0-1 0,-3 0 0,-2 0 0,-3 4 0,-1 4 0,-4-2 0,-2-2 0,-2 0 0,-2 0 0,-4-1 0,-2-4 0,-3-5 0,-3-3 0,-2-2 0,-3-2 0,-3-4 0,-3-5 0,-2-2 0,-1-2 0,-1-3 0,-1-2 0,-2-1 0,2 0 0,-7-8 0,9 12 0,-3-4 0,2 0 0,-2 0 0,1 0 0,-7-8 0,0 0 0,0 0 0,9 5 0,-1 0 0,-8-5 0,0 0 0,0 0 0,0 0 0,7 9 0,1 0 0,-8-9-34,0 0-19,0 0-3,11-1 1,0 1 1</inkml:trace>
  <inkml:trace contextRef="#ctx0" brushRef="#br0" timeOffset="4500">1477 2046 46,'-1'-12'44,"1"12"-1,12 13-13,3 4-15,5 8-1,2 4 0,4 4-2,1 3-2,0 2-3,-2-3-2,-1 1-3,-3-4-4,-3-5-7,-3-3-12,-1 0-26,-6-7-4,-3-2 1,1 0 1</inkml:trace>
  <inkml:trace contextRef="#ctx0" brushRef="#br0" timeOffset="4719">1458 2345 63,'-12'-4'51,"22"-3"-1,7-7-2,6-2-27,11 0-12,8-2-6,7-4-26,4 0-24,4 0-3,-4 0-1,1 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1:50.9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505 832 12,'0'0'10,"-3"11"1,4 4-3,4 9 4,3 10 1,3 8 0,1 10 2,0 9-2,-1 8-2,-1 7-2,-2 9 0,-1 6-2,-4 5 0,-2 1 0,-1 1 0,-2-3 2,1-2-3,-3-5 0,1-5-1,-1-6 0,0-7-1,0-5 0,0-7-1,-1-6 0,-1-7-1,1-5-1,-1-6 2,2-7-3,-1-5 1,1-6 1,0-5 1,2-4-2,1 2 2,1-9 2,0 0-1,0 0 1,0 0 0,0 0-1,0 0-2,0 0 3,0 0-5,0 0 0,10 2 0,3-2 0,4 0 0,6 0 0,4 0 0,8 1 0,8 1 0,7-3 0,9 0 0,9 2 0,9 0 0,11-2 0,10-2 0,12-2 0,8-4 0,10-2 0,6 1 0,7-2 0,5-3 0,5 1 0,-1 2 0,-3 3 0,-4 0 0,-3 0 0,-6 2 0,-10 1 0,-11 1 0,-14 1 0,-16-1 0,-10-1 0,-16 1-2,-12-2-38,-14 2-13,-16-7 3,-11 0-2</inkml:trace>
  <inkml:trace contextRef="#ctx0" brushRef="#br0" timeOffset="1063">70 1168 13,'-12'11'34,"0"0"2,21-19-1,5-7-30,8-6 1,7-7-1,6-5 0,3-6-2,1-2 0,-2-3-1,-3-1 2,-5 4 3,-6 5-2,-4 4 2,-6 8-1,-5 10 1,3 1 2,-7 30 1,0 12-3,4 9-3,2 8 2,5 8 1,5 5 0,6 0-4,5-1-4,3-7-11,4-12-27,3-6-8,-3-12 0,0-11-3</inkml:trace>
  <inkml:trace contextRef="#ctx0" brushRef="#br0" timeOffset="1625">3 0 13,'0'0'28,"0"0"-13,-5 10-7,3 5-2,4 1-1,1 6 5,2 3-3,3 3 0,2 0-1,3 0 0,1-2 1,3-4-1,1-3 3,2-5-3,2-6 2,4-7 1,2-5-2,2-8 2,3-3-2,-2-3-2,0 0-2,-3-5 1,-2 1-1,-6 0 0,-3 5 0,-6 3-2,-4 2 1,-4 3-1,1-1 1,-4 10-2,0 0-1,0 0 2,0 0-2,0 0 0,0 0 1,0 0 1,0 0-1,0 0 1,0 0 1,0 0-1,-1 8 2,-1 3 2,-4 7-1,-5 7-1,-4 13 3,-8 7-3,-4 8 0,-5 6-3,-4 4-5,-1 3-11,2-1-18,-1-7-15,8 0 2,4-7-3</inkml:trace>
  <inkml:trace contextRef="#ctx0" brushRef="#br0" timeOffset="2578">3051 2204 24,'11'1'30,"5"1"-15,5-1-10,2 1 0,4 3 1,2 2-3,1-1 0,0 0 3,-1 6 4,-4 3 2,-3 2 2,-4 5 4,-4 6-1,-7 2 1,-2 7-1,-6 3-5,-4 0-3,-5 1-4,-3 3-7,-4-1-13,-5-3-15,-5-5-17,0-2-1,-2-7 0</inkml:trace>
  <inkml:trace contextRef="#ctx0" brushRef="#br0" timeOffset="3141">1544 1892 17,'-4'-9'31,"2"2"-1,2 7-12,0 0-6,17 8-5,5 5-4,6 5 0,4 5 1,4 1 1,1 4 0,-1 2-3,-1 2 3,-6-2 1,-6 1 0,-6 0 2,-6 3 1,-8-1-1,-3 0-1,-5-1-2,-4 0-5,-1-1-12,-2 0-14,-4-7-15,4 0-1,-4-8-2</inkml:trace>
  <inkml:trace contextRef="#ctx0" brushRef="#br0" timeOffset="3484">2113 2062 6,'9'-9'31,"-8"-2"-1,1-1-15,-2 12-5,-9 4-2,1 6-3,0 7-1,2 3-2,0 6 0,2 6 0,0 4-1,4 1 1,2-2 0,4-4 0,3-5 1,3-3 3,4-7-1,2-11 1,3-9 3,1-8-3,3-8-1,-3-9-1,0-8-2,-3-6 0,-6-5-5,-5 0 4,-7 1-1,-6 2 2,-6 4 1,-4 11 3,-7 8-2,0 10 1,-3 11 1,2 9-3,-1 8 0,5 8 0,5 6-3,5 0 0,8 0 3,9-1-3,12-2-3,10-5-18,9-8-23,17-3 1,8-14-2,13-6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12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175 1021 53,'-6'8'49,"2"1"1,4-9 0,-1-13-31,2-6-2,5 0-3,4-10-11,8-9-3,6-9 0,7-13 0,7-8 0,5-2 0,4-5 0,0-4 0,-3 9 0,-4 11 0,-5 13 0,-6 17 0,-7 21 0,-5 19 0,-4 19 0,-2 18 0,0 13 0,0 12 0,2 5 0,0-1 0,3-4 0,-2-8 0,3-11-31,-1-12-26,-4-14 2,-6-15-2</inkml:trace>
  <inkml:trace contextRef="#ctx0" brushRef="#br0" timeOffset="360">260 681 103,'-6'18'52,"11"3"2,18-4-8,12-2-46,14-5 0,11-3 0,12-3-15,5-2-36,0-7-2,-1-2 2,-8 0-5</inkml:trace>
  <inkml:trace contextRef="#ctx0" brushRef="#br0" timeOffset="516">1095 843 78,'-1'42'52,"-2"0"-1,0 4 0,2 5-35,2 0-49,2 2-16,-1-2-2,5 4-1</inkml:trace>
  <inkml:trace contextRef="#ctx0" brushRef="#br0" timeOffset="1094">254 2335 43,'-9'11'44,"2"1"-1,-2-5 2,1 0-32,7-18-2,5-10 0,7-7-2,5-11-2,7-11 1,3-9 0,6-6-1,0-5-1,1 7-6,-1 6 0,-4 10 0,-3 12 0,-2 15 0,-4 20 0,0 21 0,-2 14 0,-2 11 0,2 12 0,0 9 0,1 3 0,-3 2 0,2-3-19,0-4-38,-3-4 0,-2-4-2</inkml:trace>
  <inkml:trace contextRef="#ctx0" brushRef="#br0" timeOffset="1422">284 2177 94,'-28'-10'51,"15"4"1,-1 2 2,35 1-50,15-2-4,13-1-4,10-6-15,10-3-26,9 1-6,-1-1-2,-3 6 2</inkml:trace>
  <inkml:trace contextRef="#ctx0" brushRef="#br0" timeOffset="1625">989 2261 51,'18'5'46,"5"-3"2,8 3-1,3-2-33,2-3-2,2 1-2,-4 1-3,-5 3 0,-9 4-4,-10 5 2,-13 5 0,-10 6-5,-10 3 0,-3 7 0,-5 5 0,1-1 0,3-1 0,8-1 0,9-3 0,12-3 0,13-3 0,9-8 0,13-9-15,8 2-41,2-7 1,3-2 0</inkml:trace>
  <inkml:trace contextRef="#ctx0" brushRef="#br0" timeOffset="2125">156 3927 85,'-4'-11'49,"3"-6"4,4-4-1,2-12-40,10-10-8,7-13-4,9-11 0,8-10 0,6 2 0,0 4 0,1 2 0,-4 10 0,-3 10 0,-7 14 0,-5 12 0,-7 16 0,-4 10 0,-3 11 0,-1 18 0,-2 11 0,-1 12 0,-1 12 0,0 11 0,-3 9 0,0 3 0,0-1 0,-2-11 0,0-4-28,1-11-33,0-13 2,-2-17 0</inkml:trace>
  <inkml:trace contextRef="#ctx0" brushRef="#br0" timeOffset="2454">195 3788 95,'-13'-3'54,"1"1"1,37-9-4,15-2-51,11-3 0,9-5-10,9-3-36,8 2-8,0 1 3,-3 6-4</inkml:trace>
  <inkml:trace contextRef="#ctx0" brushRef="#br0" timeOffset="2641">850 3811 5,'-1'12'35,"7"-1"3,0 1 0,6-10-22,3 3-7,4 5 3,4 1-2,0-2 1,1 6 0,0-1 0,-4-1-3,-5-1 1,-2 2-1,-8-3-2,-5 2 0,-8 1-3,-6-1 0,-7 0 0,-3 4 2,0 0-4,2-1 1,3-1 3,7-2-5,9-3 0,11-1 0,10-2 0,7-3 0,6-2 0,0 1 0,-1-1 0,-5 1 0,-8 2 0,-10 3 0,-15 1 0,-12 3 0,-8-1-8,-8-4-43,-8-10-6,-3-6 1</inkml:trace>
  <inkml:trace contextRef="#ctx0" brushRef="#br0" timeOffset="3157">385 2924 64,'0'0'49,"9"8"1,4-3 2,5 0-34,10 5-7,7-3 0,8 3-11,6-4 0,3-5 0,2-3 0,-4-1 0,-2-1-32,-5-6-20,-8-1-4,-8 1 2,-10-5 2</inkml:trace>
  <inkml:trace contextRef="#ctx0" brushRef="#br0" timeOffset="3344">795 2856 24,'-14'-1'43,"2"1"3,12 0 1,15 11-27,4 0 0,1-2 0,4 6-1,-3-1-3,-1 4-16,-5 1 0,-6 4 0,-9 3 0,-7 5 0,-7 1 0,-8-4 0,-1-1-6,-4-4-47,-1-10-5,4-14-2</inkml:trace>
  <inkml:trace contextRef="#ctx0" brushRef="#br0" timeOffset="3782">31 1413 19,'-16'5'38,"1"1"5,15-6 1,11 6-26,11 1-3,9 3-2,12 1 0,7-4 0,9-1-5,5-1-3,4-3-4,-1-4-6,-4-5-6,-6-1-1,-9-3-4,-8 1-5,-11-1-9,-12-2-4,-9 3-2,-14-1 2</inkml:trace>
  <inkml:trace contextRef="#ctx0" brushRef="#br0" timeOffset="3985">525 1349 45,'-15'-2'36,"15"2"1,15 9-7,5 1-5,3 1-2,3 4-4,-2-1-4,0 3-2,-6 4-1,-5 2-12,-8 2 0,-8 2 0,-10 1-3,-7-1-43,-10-6-6,-3-5 0,-3-16-1</inkml:trace>
  <inkml:trace contextRef="#ctx0" brushRef="#br0" timeOffset="4360">325 9 24,'-31'13'45,"9"6"-1,4-1 2,12 0-21,11 0-11,10-4-2,14-2-2,12-5-3,11-2-1,5-9-1,8-4-3,2-5 0,-1-5-6,-5 2-1,-8-4-2,-9 3 2,-12 3-5,-9 5-2,-13 1 1,1 2 2,-24 7 3,-3-2 3,-2 3 1,0 1-2,1-2 3,5 0 9,0 0-1,12-1-1,14 12 2,5-1 0,4-1 1,4-1 3,3 5 3,-3 1-5,-3-1-1,-6-1-9,-7 2 0,-8 2 0,-9 6 0,-9 2 0,-8 1 0,-5 0-22,-1 4-32,1-5-2,7-5-3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9:43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245 95 35,'-8'-17'46,"0"0"-7,1 2-4,1 1-5,0 2-7,0 2-4,2 0-4,4 10-6,0 0-5,0 0-4,10 9 0,0-2 0,2 6 0,-2 2 0,0 3 0,-2 0 0,0 2 0,-5 3 0,-2 0 0,-4 1 0,-5-5 0,-6-2 0,-5 1 0,-5-1 0,-5-3 0,-2 1 0,-6-7 0,2-5-35,5-1-23,5-4-1,8-11-1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24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30 280 34,'-14'1'45,"5"1"3,2 0 2,7-2-22,7-1-9,6-1-5,7 3-6,4-1-2,9 1-3,3 0-3,3 1 0,1-1-3,0-1-41,-2-3-10,-1-3 3,-7-7-1</inkml:trace>
  <inkml:trace contextRef="#ctx0" brushRef="#br0" timeOffset="313">409 58 39,'8'-11'48,"1"-2"-2,9 5 2,5 2-26,4-2-7,6 1-6,0 3-2,3 5-1,-4 5-4,-3 4 1,-8 4 0,-6 5-1,-8 4-1,-7 6 3,-6 2-4,-5 1 0,-5-1 0,-2 1 0,-2-3 0,-1-1 0,0-2 0,1-5 0,3-2 0,5 2 0,4-4 0,4-1 0,5-2 0,8-2 0,5 2 0,7 1 0,3-4 0,3-6 0,2-1 0,1-6 0,2-3-24,0-1-30,-2-6-2,-5-1-2</inkml:trace>
  <inkml:trace contextRef="#ctx0" brushRef="#br0" timeOffset="688">970 389 114,'0'0'54,"0"0"2,0 0-25,0 0-31,0 0 0,0 0 0,9 1-40,1 0-15,-5-12 0,0-3-1</inkml:trace>
  <inkml:trace contextRef="#ctx0" brushRef="#br0" timeOffset="922">1132 148 37,'4'-10'48,"6"0"0,1 0 3,6-2-20,6 0-18,2 1-2,5 5-1,2 3-4,0 5-6,-3 4 0,-1 6 0,-7 2 0,-5 6 0,-7 4 0,-8 0 0,-8 3 0,-5 0 0,-6-2 0,-4 1 0,-4-1 0,-1-2 0,0-4 0,4-1 0,5-2 0,7-1 0,6-2 0,10-1 0,7-2 0,9 1 0,8 0 0,6-6-5,4-7-45,2-1-8,0-6-1</inkml:trace>
  <inkml:trace contextRef="#ctx0" brushRef="#br0" timeOffset="1719">1709 67 39,'-2'14'43,"-7"-1"3,-1 3 1,-2 1-30,-2-2-1,2 1-6,0 0-4,3 3 0,0-2 0,4 2-2,5-1 1,4 3 1,2 1-2,5-2-4,4-4 0,5-1 0,4-6 0,3-4 0,4-7 0,0-7 0,1-8-43,4-2-9,-5-7-2,-2-6 0</inkml:trace>
  <inkml:trace contextRef="#ctx0" brushRef="#br0" timeOffset="1984">1944 24 95,'-12'33'58,"0"13"-1,0 10-12,2 11-45,-1 5 0,3 1 0,4-4 0,7-7-48,2-14-9,6-13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26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130 284 51,'0'-7'50,"-3"-5"-2,-2 1 6,2 2-31,-9 1-4,-1 7-9,-1 4-10,-2 9 0,0 5 0,0 10 0,1 8 0,5 9 0,5 4 0,5 0 0,9-1 0,5-8 0,12-9-41,11-12-15,7-15 2,7-13-2</inkml:trace>
  <inkml:trace contextRef="#ctx0" brushRef="#br0" timeOffset="219">489 289 77,'5'-11'50,"-16"29"0,-2 4 0,2 5-36,6 4-7,5 2 0,6-1-7,5-3 0,8-3 0,4-10 0,5-10 0,2-9 0,2-6 0,0-9 0,-3-5 0,-5-7 0,-10-2 0,-9 1 0,-11 4 0,-11 7 0,-10 6 0,-8 9 0,-4 7 0,1 11-13,3 7-35,6 1-8,12 1 4,11-5-1</inkml:trace>
  <inkml:trace contextRef="#ctx0" brushRef="#br0" timeOffset="515">968 234 59,'6'-9'53,"2"1"1,-25 8 2,-3 5-27,0 4-25,7 7-4,7 3 0,11 6 0,7-1 0,8 2 0,6 0 0,1-1 0,-3 1 0,-5-5 0,-11 0 0,-11-1 0,-15 1 0,-11 1 0,-8 0 0,-8-3 0,1-3-43,4 1-17,4-10 2</inkml:trace>
  <inkml:trace contextRef="#ctx0" brushRef="#br0" timeOffset="1156">1424 33 76,'0'0'52,"-14"2"3,6 2-4,-1 2-30,9-6-21,10 7 0,10-4 0,11-4 0,10-2 0,10-3 0,9-4 0,3-1 0,3 0 0,-2 4 0,-9 4 0,-11 7 0,-14 9 0,-13 12 0,-15 9 0,-12 6 0,-12 9 0,-9 7 0,-5 6 0,-2 5 0,1-2 0,2-7 0,10-5 0,6-5-49,8-11-11,11-16 2,7-13 1</inkml:trace>
  <inkml:trace contextRef="#ctx0" brushRef="#br0" timeOffset="1672">2117 54 98,'7'-11'56,"-7"11"0,4 16-11,-7 8-45,2 11 0,0 10 0,-1 8 0,-3 4 0,0 5 0,1 2 0,2-7-21,1-8-34,3-13-4,5-12 0</inkml:trace>
  <inkml:trace contextRef="#ctx0" brushRef="#br0" timeOffset="1859">2349 505 126,'5'9'58,"-5"-1"-2,1 0-41,-1-8-15,0 0 0,0 0 0,0 0-40,10-5-19,3-5 1,6-3 1</inkml:trace>
  <inkml:trace contextRef="#ctx0" brushRef="#br0" timeOffset="2078">2783 64 81,'5'-9'49,"-4"0"0,0-1-8,-1 10-21,-6 10-7,1 7-11,-4 7-2,-2 13 0,-4 10 0,2 12 0,-2 8 0,5 7 0,5-3 0,6-2 0,7-4 0,6-10 0,7-14 0,5-11 0,3-15 0,-1-14 0,-4-8 0,-5-10 0,-7-10 0,-9-3 0,-10-1 0,-7 1 0,-7 8 0,-11 1 0,0 4-25,2 8-32,2 1-3,9 0 1</inkml:trace>
  <inkml:trace contextRef="#ctx0" brushRef="#br0" timeOffset="2469">3020 42 36,'0'-10'43,"1"0"4,-1 10 2,0 0-24,8 5-10,-1 5-6,3 2-2,3 1 1,2 1 0,1-4 0,2 1-8,-3-6 0,1-3 0,-5-8 0,1 1 0,-13-8 0,-4-3 0,-3 2 0,-5 0 0,-3 1-41,0 3-19,1 3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30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0 457 56,'7'-11'50,"0"0"0,-7 11 3,0 0-26,11-2-11,1 1-13,6 1-3,5 0 0,9 5 0,4 3 0,6-5 0,3-3-43,6 0-9,-1-5 0,-1-3-2</inkml:trace>
  <inkml:trace contextRef="#ctx0" brushRef="#br0" timeOffset="235">495 163 72,'-10'-5'51,"10"5"1,0 0 0,8-10-29,10 2-18,10-1-5,8 1 0,6 4 0,4 4 0,0 4 0,-3 5 0,-5 8 0,-11 9 0,-11 8 0,-15 6 0,-12 3 0,-14 3 0,-8 4 0,-9-1 0,-3 0 0,-3-5 0,3-7 0,7-4 0,8-4 0,9-5 0,10-5 0,11-3 0,12-4 0,11-3 0,12-4 0,9-1 0,7-5 0,4-2-25,6-4-29,-2-5-2,0-4-1</inkml:trace>
  <inkml:trace contextRef="#ctx0" brushRef="#br0" timeOffset="578">1115 664 85,'-3'13'51,"0"2"0,-1-4 1,1 1-36,3-12-16,0 0-9,11-12-36,-1-2-5,2 1-1,-1-6-1</inkml:trace>
  <inkml:trace contextRef="#ctx0" brushRef="#br0" timeOffset="782">1336 120 57,'20'-24'52,"1"-1"-1,5 5 3,4 2-30,-2 0-7,4 9-17,0 3 0,-1 7 0,-4 5 0,-4 7 0,-5 5 0,-6 9 0,-7 6 0,-9 3 0,-6 3 0,-9 3 0,-5 3 0,-5 0 0,-3 0 0,0-4 0,3-2 0,2-5 0,6-3 0,7-5 0,5-6 0,6 0 0,7-4 0,5-3 0,4-4 0,8-1 0,5-3 0,5-3 0,7-3 0,1-6 0,6-6 0,1 0-52,-2-4-6,-1-5 0</inkml:trace>
  <inkml:trace contextRef="#ctx0" brushRef="#br0" timeOffset="1235">2045 98 54,'14'-5'52,"-4"-4"-2,0 1-9,-10 8-8,0 0-10,-11 12-21,-3 0-2,-2 3 0,-3 2 0,0 5 0,1 2 0,3 1 0,2 0 0,7-2 0,6-1 0,6 0 0,9-3 0,5-4 0,5-6 0,7-4 0,3-3 0,2-6 0,5-2 0,-3-9-6,-1-7-49,-2-3-4,-4-4 1,-4-5 2</inkml:trace>
  <inkml:trace contextRef="#ctx0" brushRef="#br0" timeOffset="1500">2340 48 115,'-24'10'60,"-3"16"-2,-2 10-36,-4 7-22,5 10 0,3 6 0,6 2 0,7 4 0,4-2 0,8-7-50,7-8-10,5-7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32.3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177 327 42,'11'-9'47,"0"1"1,-11 8 2,-20-4-26,-2 7-4,-6 0-5,-1 6-6,0 2-9,3 0 0,7 2 0,11 4 0,12 1 0,14 4 0,11 0 0,8 2 0,6 0 0,0 3 0,-4 0 0,-6-1 0,-13-4 0,-10 1 0,-15-3 0,-10-3 0,-14-4 0,-8-4 0,-4-3 0,-5-6-12,0-7-48,6-7-2,5-4 1</inkml:trace>
  <inkml:trace contextRef="#ctx0" brushRef="#br0" timeOffset="328">363 331 81,'28'13'52,"-4"8"-1,-10 3 0,-7 2-38,-4-1-6,-3 2-9,-2-2-31,-4-6-16,5 0-1,-1-12-1</inkml:trace>
  <inkml:trace contextRef="#ctx0" brushRef="#br0" timeOffset="516">510 206 91,'-8'-21'54,"-3"0"-3,4 6-6,-1 3-31,7 0-56,0 1-10,16 7-1,6 4-1</inkml:trace>
  <inkml:trace contextRef="#ctx0" brushRef="#br0" timeOffset="641">678 397 109,'-11'38'56,"-5"-6"3,3-6-28,3-8-31,1-11 0,1-1 0,18-19 0,7-4 0,6-3 0,5-4 0,3 1 0,1 6 0,-2 8 0,-2 9 0,-7 8 0,-5 12 0,-4 9 0,-3 6 0,3 8 0,2-2 0,3-5-40,5-5-21,5-8-1</inkml:trace>
  <inkml:trace contextRef="#ctx0" brushRef="#br0" timeOffset="1125">1094 175 32,'-13'-8'39,"2"0"7,14 0-24,2-3 2,9 1 1,6 0 0,12-1-4,7-2-4,13 2-13,6 0-4,6-2 0,3 1 0,0 2 0,-5 4 0,-9 7 0,-11 10 0,-15 8 0,-17 11 0,-15 11 0,-12 9 0,-9 7 0,-10 5 0,-3 2 0,-1-2 0,0-2 0,8-4 0,4-10-13,7-14-44,8-7-1,5-11 0</inkml:trace>
  <inkml:trace contextRef="#ctx0" brushRef="#br0" timeOffset="1766">1943 0 103,'8'24'51,"-2"3"6,-4 3-13,-4 3-44,1 7 0,-3 3 0,-3 2 0,-2 1 0,-3 2 0,-2 5 0,-1-3 0,2-1-27,4-3-30,4-6-1,4-6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34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0 600 139,'18'22'56,"-18"-22"0,0 0-52,0 0-4,0 0-52,0 0-7,0 0 2</inkml:trace>
  <inkml:trace contextRef="#ctx0" brushRef="#br0" timeOffset="188">325 287 62,'28'-30'52,"-8"5"0,1 0 1,-21 25-30,17-23-10,1 0-13,-18 23 0,0 0 0,0 0 0,0 0 0,0 0 0,0 0 0,0 0 0,0 0 0,22-20 0,2 1 0,-24 19 0,0 0 0,0 0 0,0 0 0,0 0 0,22-13 0,0 1 0,-22 12 0,0 0 0,0 0 0,0 0 0,0 0 0,0 0 0,0 0 0,-1 27 0,-11 5 0,-10 8 0,-7 6 0,-5 6 0,-3 5 0,2 1 0,2-1 0,8-3 0,6-6 0,9-10 0,10-5 0,11-8 0,0 0 0,16-15 0,4-6 0,3-4 0,2-5 0,-2-3 0,-6-6 0,1 1 0,-29 13 0,0-26 0,1 0 0,-31 10 0,-6 0 0,-4 5 0,-6 2 0,2 3 0,2 1-38,3 4-21,9 2-2</inkml:trace>
  <inkml:trace contextRef="#ctx0" brushRef="#br0" timeOffset="860">893 4 10,'0'0'41,"0"0"8,-27 6-1,2 5-17,-4 9-9,2-1-3,1 4-2,6-1-3,10-1-10,1 1-4,9-22 0,0 0 0,33 8 0,-3-8 0,0-6 0,-2-4 0,-4-2 0,1 0 0,-25 12 0,13-28 0,-9 2 0,-12 5 0,1-1 0,-20 13 0,-1 2-21,-3 3-37,1 5 0,1 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00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24 790 68,'-7'-8'51,"2"-3"3,-2-6-4,3-9-29,4-3-10,2-8-11,7-9 0,5-9 0,9-7 0,4-3 0,7-7 0,2 0 0,2 3 0,-2 7 0,-1 9 0,-4 11 0,-3 11 0,-6 9 0,-3 11 0,-4 11 0,-2 7 0,-1 4 0,-2 5 0,0 5 0,-1 7 0,-1 7 0,1 6 0,-1 6 0,0 8 0,-1 8 0,-1 6 0,1 0 0,1-5 0,2 0 0,0-8-13,1-12-41,4-11-4,-3-14 1,-1-14 0</inkml:trace>
  <inkml:trace contextRef="#ctx0" brushRef="#br0" timeOffset="406">185 484 91,'-26'6'51,"5"-1"3,10-1-1,12 4-47,12-3-6,15 2 0,11-2 0,10-3 0,10-1 0,6-3-44,2-8-10,1-1 0,-3-3-1</inkml:trace>
  <inkml:trace contextRef="#ctx0" brushRef="#br0" timeOffset="734">867 575 54,'3'16'53,"-4"-2"0,1 6 2,1 7-29,-2 1-12,2 4-14,3-2-25,4 1-26,-1-5-3,3-5-2</inkml:trace>
  <inkml:trace contextRef="#ctx0" brushRef="#br0" timeOffset="1140">1166 600 64,'1'8'51,"4"0"0,8 5 1,4 4-36,5 3-5,3 5-7,4 1-16,3-1-33,-3-5-7,-2 2 2,-5-7-3</inkml:trace>
  <inkml:trace contextRef="#ctx0" brushRef="#br0" timeOffset="1328">1134 832 80,'-12'5'49,"30"-22"1,7-4-8,10-9-72,13-5-15,6-9 0,7-3-3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02.0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7 97,'19'12'54,"2"-6"-1,4-4-2,5 0-51,6-2-5,6-2-39,-2-6-9,3 1 0,-6-5-1</inkml:trace>
  <inkml:trace contextRef="#ctx0" brushRef="#br0" timeOffset="172">155 174 78,'9'16'44,"6"-9"-12,11-9-32,12-3-43,6-8-3,12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37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1209 59,'0'0'50,"8"-12"-2,-2-7 4,2-11-34,8-7-6,5-11-3,9-11-2,4-9-7,7-8 0,2-6 0,4 3 0,-1 3 0,-4 5 0,-4 7 0,-4 10 0,-5 10 0,-5 6 0,-5 12 0,-4 13 0,-1 17 0,-1 16 0,-1 20 0,2 15 0,-1 14 0,1 17 0,2 9 0,1 3 0,1-4 0,-2-9 0,2-12 0,-2-13 0,0-14-26,-1-15-30,-6-17-2,1 1-1</inkml:trace>
  <inkml:trace contextRef="#ctx0" brushRef="#br0" timeOffset="360">257 881 94,'-9'2'52,"1"1"2,29 2 1,4-2-55,10-6 0,8-2 0,8-5 0,11-3-19,3 1-31,0-7-3,-3 2-2,-7 0 1</inkml:trace>
  <inkml:trace contextRef="#ctx0" brushRef="#br0" timeOffset="579">963 1323 112,'-3'17'54,"1"2"0,3-30-19,1-11-35,5-11 0,2-12 0,2-6 0,1-3 0,2 3 0,-3 4 0,-2 6 0,-2 10 0,-3 14 0,0 1 0,0 40 0,1 5 0,4 6 0,1 6 0,4 3 0,1 0 0,3-2 0,0-7 0,2-9 0,-1-11 0,-1-11 0,0-13 0,-2-10 0,1-12 0,-1-10 0,1-3 0,-1-4-45,-4 2-15,-2 8-1</inkml:trace>
  <inkml:trace contextRef="#ctx0" brushRef="#br0" timeOffset="938">1413 1170 78,'18'20'55,"3"-5"-1,-2-9 1,-2-10-42,2-6-13,0-6 0,0-3 0,-4-4 0,-3 0 0,-6 1 0,-6 1 0,-7 7 0,-4 7 0,-5 8 0,-3 12 0,-1 9 0,3 10 0,6 10 0,7 8 0,7 3 0,9 2 0,11-3 0,6-9 0,7-11-38,8-12-16,-1-14-2,1-15 0</inkml:trace>
  <inkml:trace contextRef="#ctx0" brushRef="#br0" timeOffset="1235">1829 885 81,'-2'-12'55,"0"0"-2,9 38 0,2 8-40,4 9-13,1 4 0,5 6 0,0 2 0,-2-3 0,-2-4-43,-2-5-12,-6-9 0,-4-5 1</inkml:trace>
  <inkml:trace contextRef="#ctx0" brushRef="#br0" timeOffset="1407">1784 1238 53,'9'-4'49,"9"-1"-3,14 4-12,10 2-56,6-10-19,9-4-4,-6-13 0</inkml:trace>
  <inkml:trace contextRef="#ctx0" brushRef="#br0" timeOffset="1750">423 77 6,'-24'3'37,"10"4"6,4-3-2,0 0-20,26-1-3,7 1-2,12 2-4,7-2 0,9 2-4,6-2-10,3-1-8,1-4-28,-3 1-7,-9-6-3,-7-1 1</inkml:trace>
  <inkml:trace contextRef="#ctx0" brushRef="#br0" timeOffset="1938">821 0 55,'-14'-2'52,"14"2"0,4 15 2,6 2-31,2-5-4,7 1-19,-1-2 0,1 0 0,-3-3 0,-3 2 0,-6 1 0,-8 4 0,-8 6 0,-9 1 0,-5 2-31,0 1-26,-3-1 2,6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14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402 175 63,'0'0'46,"0"0"1,-8-32-12,1 4-20,-3 0-3,-3 2-3,-1 4-1,2-1-1,-15 11-3,-2 8-1,-4 9-2,-2 10 0,-4 11 1,2 12 0,0 11-2,4 6 0,3 7 0,10 3 0,6-1 0,9-5 0,15-9 0,6-10 0,5-16 0,8-13 0,7-17 0,4-15 0,1-13 0,-3-12 0,-3-9 0,-3-3 0,-1 2 0,-8 6 0,-4 6 0,-4 8 0,-7 9 0,1 1 0,-9 26 0,1 34 0,0 1 0,5 9 0,-6 7 0,0 8 0,6 7 0,4-7 0,3-3 0,0-2-4,5-9-53,3-11-4,5-10 2</inkml:trace>
  <inkml:trace contextRef="#ctx0" brushRef="#br0" timeOffset="422">797 654 102,'31'-3'54,"0"0"1,-31 3-19,0 0-65,0 0-24,0 0-3,0 0-3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41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263 204 53,'9'-2'50,"-6"27"-2,-3 10-13,-1 5-16,1 7-6,-2 4-2,0 3-10,-1-2-7,0-4-15,-1-9-25,4-7-2,-5-12-2,3-5 2</inkml:trace>
  <inkml:trace contextRef="#ctx0" brushRef="#br0" timeOffset="187">25 386 42,'-12'-3'45,"-1"0"1,20 16 3,8-4-29,9 1-13,11-3-1,11-6-3,11-9-14,12-4-33,3-11-1,6-4-2,-6-9 0</inkml:trace>
  <inkml:trace contextRef="#ctx0" brushRef="#br0" timeOffset="453">924 126 2,'6'-14'37,"-5"-6"0,0 6 3,-3 3-25,0 2 0,-9 19 0,-1 11 1,-1 11-2,-3 11-2,2 15 0,0 9-2,5 6-2,5 1-2,7-1-1,5-7-1,8-8-1,5-17 1,8-20-4,3-21 0,3-16 0,-2-18 0,-1-13 0,-7-13 0,-7-9 0,-9-5 0,-11 1 0,-11 5 0,-10 6 0,-5 9 0,-6 14 0,1 15-2,3 15-47,6 13-7,8 11 1,8 8 0</inkml:trace>
  <inkml:trace contextRef="#ctx0" brushRef="#br0" timeOffset="828">1354 621 104,'16'31'62,"-5"-8"-1,-7-8-33,2 1-28,-6-16 0,0 0 0,0 0 0,-4-10 0,5-4-59,1 0-4,5 1 2</inkml:trace>
  <inkml:trace contextRef="#ctx0" brushRef="#br0" timeOffset="2109">1718 78 48,'-9'5'48,"-2"-3"2,1-2-13,1 0-12,-1-2-8,0 1-3,10 1-7,0 0-1,0 0-3,18 0-3,8-3 0,7-2 0,9-4 0,7-3 0,4-3 0,2 0 0,-4 2 0,-3 5 0,-7 6 0,-9 7 0,-10 9 0,-7 12 0,-11 11 0,-6 13 0,-6 8 0,-3 9 0,-3 5 0,-2 6 0,3-2 0,-2-5 0,6-6 0,5-8-55,3-14-4,5-13-1</inkml:trace>
  <inkml:trace contextRef="#ctx0" brushRef="#br0" timeOffset="3203">2566 131 40,'-4'-23'45,"-9"6"2,2 12 2,-2 11-31,-3 12-5,5 16-1,4 8-5,5 12-4,4 8 0,6 2-2,5-3 0,6-5 1,6-8-1,4-13 2,2-17 0,4-16 0,0-16-1,-2-14 0,-4-13-2,-5-9 0,-10-10 0,-9-1 0,-12 0 0,-11 1 0,-5 10-3,-9 9-23,-2 13-25,1 16-2,3 10 2,9 11-1</inkml:trace>
  <inkml:trace contextRef="#ctx0" brushRef="#br0" timeOffset="3547">3008 36 88,'13'2'48,"-3"-2"1,8 6 1,8-2-44,3-1-4,5 4 0,2 1-2,-3 1 0,-4 2 0,-5 1 0,-9 4 0,-8 3 0,-8 4-1,-8 2 1,-3 1 1,-2 0-1,4 1-1,2-3 0,5-1 0,6-5 1,6-1 0,7-1 1,2 1 1,1 1 1,-5-1 4,-5 7-7,-6 4 0,-10 5 0,-10 0 0,-5 3 0,-8 0 0,-5 0 0,-1-1 0,2-7-31,0-11-23,7-4-3,4-8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53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28 66 33,'-3'18'36,"1"5"6,-4 2-24,1 2-4,0 4-3,2 0-2,1-3-1,0-7-2,2-1 0,2-5-2,-1 0 0,-1-15 1,8-14-1,0-9 0,4-6 0,1-6 0,4-5-1,3-4 0,4 2 1,-2 5-1,0 7 2,-3 11 1,-2 12-1,-5 11 1,-1 12-1,-5 9-2,-1 6-3,-2 1 0,3 2 0,-1-2 0,3-5 0,1-7 0,2-5 0,1-10 0,1-10 0,1-6 0,2-11 0,1-7 0,1-1 0,0-2 0,-1 4 0,-2 7 0,1 14 0,-4 14 0,1 17 0,-3 11 0,1 8 0,6 6 0,6 1-31,5-8-27,8-13-1,5-17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46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41 12 78,'-15'-4'49,"2"0"1,0 0 0,13 4-35,14 12-6,9 1-5,9 2-4,11 2 0,10 1-19,11 3-29,4-8-4,4-4 1,-5-9-1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46.50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161 96 51,'1'-14'48,"-1"14"1,0 0 1,-10-7-27,0 2-8,1 5-4,-2 1-3,1 2-8,-4 7 0,0 7 0,-2 9 0,0 13 0,1 10 0,1 13 0,2 12 0,4 9 0,7 3 0,7-2 0,7-7 0,10-11 0,6-16 0,7-19 0,7-21 0,5-20 0,2-18 0,-1-14 0,-3-14 0,-9-13 0,-10-6 0,-12-1 0,-15 0 0,-13 6 0,-14 8 0,-10 7 0,-6 16 0,-4 12 0,1 9-54,7 14-3,9 5-1</inkml:trace>
  <inkml:trace contextRef="#ctx0" brushRef="#br0" timeOffset="531">731 647 145,'2'11'60,"0"-1"-10,0 1-50,-2-11 0,0 0-6,0 0-52,1-16-3,5-3 3</inkml:trace>
  <inkml:trace contextRef="#ctx0" brushRef="#br0" timeOffset="1781">983 77 31,'-9'3'40,"9"-3"2,0 0 2,0 0-22,12-1-8,11-3-3,6-4-3,9 0-1,6-6 1,9 1-1,-1 0-2,3 5 1,-5 1-2,-4 5 2,-8 3-6,-8 7 0,-11 6 0,-9 9 0,-12 8 0,-9 10 0,-10 8 0,-6 11 0,-7 8 0,0 7 0,0 1 0,3-4 0,6-10-46,11-11-12,7-17 1</inkml:trace>
  <inkml:trace contextRef="#ctx0" brushRef="#br0" timeOffset="2468">1881 84 100,'11'12'55,"-3"9"0,-7 2-10,-5 6-45,-1 4 0,0 5 0,-2 4 0,0 2 0,-3-3 0,2 1 0,0 2-47,-1-1-9,4 3 1,3-1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50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177 72 76,'6'-9'51,"-8"0"0,0 1-2,-11 6-33,-3-1-6,-1 2-8,-1 2-2,2 8 0,1 4 0,6 3 0,9 5 0,10 6 0,10 2 0,9 3 0,6 2 0,4 1 0,1-3 0,-1 1 0,-8-3 0,-8-1 0,-12-2 0,-11-1 0,-11-3 0,-10-1 0,-10-2 0,-7-1 0,-4-3 0,-5-7 0,2-2 0,3-5-53,2-9-4,5-6-1</inkml:trace>
  <inkml:trace contextRef="#ctx0" brushRef="#br0" timeOffset="344">36 56 108,'43'-14'52,"6"1"2,9 4-13,1 0-41,7 4 0,1 1-23,1 2-28,1 3-3,-8-2 2,-3 1-2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54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 0 37,'26'22'41,"1"-1"3,-27-21-1,2 28-27,-5-6-3,-4 0-3,2-1-3,5-21-1,-24 26-1,2 0 0,22-26 0,0 0-1,0 0-1,0 0 0,0 0-1,0 0-1,0 0 0,13-28 0,7 4-2,6 3 0,4 2 1,4 1 0,-1 6 0,0 3-1,-3 6 2,-3 5-1,1 1 0,-28-3 2,14 27-1,-10 0 0,-4-2 1,-4 0-2,-3-2 1,0 0 0,7-23 1,0 0-2,0 0 0,0 0 0,0 0 0,26 3 0,-1-6 0,0 0 0,0 1 0,0 3 0,-3 4 0,2 1 0,-24-6 0,22 22 0,-6 2 0,-7-2 0,-3 3-23,-2 2-29,-5-2-1,-1 2-1,-1-6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03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12 781 77,'-7'7'50,"2"2"2,5-9-18,-2-9-17,7-4-5,5-8-3,8-7-5,6-13-4,7-10 0,6-11 0,5-7 0,3-4 0,2-1 0,-2 2 0,-4 3 0,-4 10 0,-7 10 0,-6 10 0,-8 11 0,-3 7 0,-6 11 0,2 1 0,-3 26 0,2 9 0,2 8 0,4 12 0,4 12 0,3 9 0,4 3 0,3 2 0,0-2 0,0-7 0,-4-6 0,-1-10-53,-2-11-5,-6-12 2,-4-6 0</inkml:trace>
  <inkml:trace contextRef="#ctx0" brushRef="#br0" timeOffset="703">208 342 68,'-9'4'50,"1"1"2,8-5-16,17 6-15,8 2-6,8-3-6,8-2-5,11-4-36,9-1-15,3-8-6,3-2 1</inkml:trace>
  <inkml:trace contextRef="#ctx0" brushRef="#br0" timeOffset="1125">990 514 66,'0'0'50,"0"0"-1,0 0 3,15-8-39,0 1-5,5 1-2,4 3-1,1 2 1,-2 2-6,-3 4 0,-4 3 0,-7 5 0,-7 4 0,-6 1 0,-10 4 0,-5 2 0,-4 1 0,-3 0 0,0-2 0,2 0 0,5-2 0,5 0 0,9-3 0,8-4 0,9-1 0,6-4 0,9-1-42,10-3-14,3-6 0,6-1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05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 40 38,'-7'-11'48,"1"0"-1,6 11 0,0 0-18,4 8-10,2 2-8,7 7-5,2 1-1,6 5-2,4 3-1,2 0-6,2-1-6,-1-5-19,-4-2-23,2-4 1,-7-5-1,-4-1 1</inkml:trace>
  <inkml:trace contextRef="#ctx0" brushRef="#br0" timeOffset="219">6 299 48,'0'0'48,"18"-16"-2,2-10 0,7-4-36,8-7-20,5-6-29,10 0-3,0-9-4,3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06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70,'17'12'49,"7"-1"2,0-8-9,5-1-56,7 3-27,0-5-4,0 2-4,-4-1 1</inkml:trace>
  <inkml:trace contextRef="#ctx0" brushRef="#br0" timeOffset="172">114 288 83,'4'19'47,"5"-7"-29,9-7-18,13-4-39,5-10-10</inkml:trace>
  <inkml:trace contextRef="#ctx0" brushRef="#br0" timeOffset="1625">110 241 8,'0'0'38,"-11"-3"1,1 1-6,10 2-14,0 0-7,-9 5-3,0 2-4,9-7-2,0 0 3,10 10-2,3-1 0,5 0 2,4-2 0,5 1 0,3-4-1,4 0-8,3 0-18,2 0-24,-5-4 1,1 0-2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57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211 1115 48,'-10'29'49,"-2"-5"-1,3-6 3,3-9-27,2 2-11,13-38-4,6-13 0,10-14-5,7-15-4,8-14 0,5-13 0,4-9 0,1-2 0,-1 2 0,-3 6 0,-4 13 0,-8 13 0,-5 19 0,-7 23 0,-1 23 0,-5 24 0,1 28 0,0 19 0,1 18 0,0 15 0,2 6 0,1 2 0,1-3 0,2-10 0,-4-17-8,-2-15-48,-3-16-2,-6-19-1</inkml:trace>
  <inkml:trace contextRef="#ctx0" brushRef="#br0" timeOffset="344">395 824 101,'-30'0'53,"18"0"2,1 1-9,36-13-46,13-3 0,12-5 0,12-4 0,8 1 0,3 0-31,-1 5-23,0 7-1,-8 7 0</inkml:trace>
  <inkml:trace contextRef="#ctx0" brushRef="#br0" timeOffset="515">1150 1083 59,'12'54'53,"-3"-6"-1,0-9 5,0-10-27,-2-17-26,3-13-4,-1-15 0,2-15 0,-1-13 0,0-8 0,0-7 0,-2-1 0,-3 4 0,0 8 0,-4 8 0,0 13 0,-1 18 0,2 17 0,5 18 0,6 16 0,8 14 0,7 6 0,8 4 0,6-1 0,5-9 0,2-12 0,-2-22 0,-4-20 0,-6-22 0,-7-17 0,-8-15 0,-9-10 0,-4-3 0,-7-2 0,-4 8-25,-1 7-37,-3 8 0</inkml:trace>
  <inkml:trace contextRef="#ctx0" brushRef="#br0" timeOffset="1219">1990 1078 66,'-12'13'52,"-1"-1"0,5 3 1,3-2-29,2 1-16,19-16-8,6-6 0,6-8 0,2-6 0,2-5 0,-3-3 0,-4-1 0,-7 2 0,-9 4 0,-10 4 0,-10 11 0,-8 10 0,-6 8 0,-4 11 0,1 12 0,2 7 0,9 3 0,6 1 0,14-3 0,15-5 0,13-8-22,12-14-33,11-12-2,4-10 1</inkml:trace>
  <inkml:trace contextRef="#ctx0" brushRef="#br0" timeOffset="1640">2534 669 117,'4'21'57,"-1"17"0,-6 11-33,-1 10-24,4 9 0,2 6 0,3 1 0,2-3 0,2-7-32,0-14-26,0-13-1,-5-17 1</inkml:trace>
  <inkml:trace contextRef="#ctx0" brushRef="#br0" timeOffset="1828">2419 980 114,'-4'-13'57,"25"19"-1,10-1-28,7-6-28,8-5-23,8-4-30,2-8-3,0-8-1</inkml:trace>
  <inkml:trace contextRef="#ctx0" brushRef="#br0" timeOffset="2281">26 55 96,'9'38'55,"1"22"0,-7 16-6,-11 17-49,0 20 0,-1 16 0,-2 10 0,3 3-10,3 2-41,4-11-4,10-11-2</inkml:trace>
  <inkml:trace contextRef="#ctx0" brushRef="#br0" timeOffset="2625">2930 0 85,'39'14'56,"-5"16"3,-7 19-4,-11 20-55,-10 19 0,-6 18 0,-8 14 0,-3 14 0,-2 6 0,-2-2 0,3-7-55,4-13-4,4-20-2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18.50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60 76,'11'5'49,"-2"-3"2,6 0-3,5-2-36,7-2-13,6-3-25,6-6-21,10-3-2,-1-4-1,1-1-1</inkml:trace>
  <inkml:trace contextRef="#ctx0" brushRef="#br0" timeOffset="187">143 186 94,'-17'32'50,"13"-9"2,8-10-4,12-6-53,13-8-36,13-9-8,14-2-1,5-8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00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0 758 113,'38'-9'53,"7"2"1,4 2-19,6 1-71,-1-6-17,3 1 1,-5-6-2</inkml:trace>
  <inkml:trace contextRef="#ctx0" brushRef="#br0" timeOffset="172">158 931 100,'11'18'47,"14"-5"-17,10-9-29,4-9-49,10-2-2,2-5 0</inkml:trace>
  <inkml:trace contextRef="#ctx0" brushRef="#br0" timeOffset="375">666 1035 58,'-17'5'54,"10"6"0,11 10 3,12 13-25,10 3-32,14 8 0,5 1 0,9 1 0,1-6 0,1-6 0,-5-10 0,-5-11 0,-7-16 0,-5-16 0,-9-17 0,-5-18 0,-7-19 0,-8-16 0,-7-19 0,-5-13 0,-3-5 0,-4 1 0,-1 4 0,1 14 0,1 12 0,3 13 0,6 18 0,6 14 0,8 10 0,6 6 0,6 6-46,7 5-18,4 4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01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0 469 90,'15'7'53,"1"2"2,-7-6-5,1 1-77,-10-4-18,-4-8-6,3-4-1</inkml:trace>
  <inkml:trace contextRef="#ctx0" brushRef="#br0" timeOffset="359">267 59 101,'0'0'53,"-10"4"2,1 2-9,9-6-46,13-1 0,9-1 0,12-2 0,8-2 0,12-3 0,6-2 0,5 0 0,-1-1 0,-5 3 0,-6 6 0,-11 9 0,-14 9 0,-15 10 0,-15 12 0,-14 8 0,-10 7 0,-7 5 0,-3 3 0,-3-3 0,9-5 0,8-9-52,8-12-10,14-10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02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196 182 30,'6'-11'48,"1"2"0,-7 9 2,-6-10-23,1 1-6,-8 11-6,1 7-3,-7 6-8,-1 13-4,-5 8 0,-2 13 0,0 6 0,5 6 0,4 2 0,8 0 0,9-8 0,12-12 0,10-16 0,12-16 0,6-19 0,5-16 0,3-14 0,-2-8 0,-5-8 0,-11-3 0,-11 3 0,-16 2 0,-12 12 0,-14 10 0,-9 12-34,-2 8-28,-3 8 5,6 8-1</inkml:trace>
  <inkml:trace contextRef="#ctx0" brushRef="#br0" timeOffset="344">429 157 98,'11'-1'49,"-2"-1"1,5-2-17,5 0-25,3 2-1,7 2 0,1 1-4,2 5-3,-3 1 0,-1 4 0,-9 3 0,-7 4 0,-7 3 0,-9 3 0,-7 2 0,-6 1 0,-1-1 0,-4-3 0,4-1 0,1-5 0,7-3 0,7-5 0,8-1 0,6-2 0,6 1 0,3 4 0,2 2 0,0 5 0,-5 4 0,-4 3 0,-6 1 0,-5 3 0,-6 1 0,-8 0 0,-6-2 0,-2-4 0,1-3 0,-1-7-30,0-9-28,4-12 0,4-12-1</inkml:trace>
  <inkml:trace contextRef="#ctx0" brushRef="#br0" timeOffset="766">895 28 94,'23'-13'55,"-1"4"2,3 6-8,4 1-49,-1 1 0,2 4 0,-1 1 0,-6 3 0,-7 5 0,-9 3 0,-10 5 0,-8 3 0,-9 4 0,-4 2 0,-4 1 0,0-1 0,3-2 0,4-2 0,8-4 0,12-3 0,12-5 0,10-6 0,14-5-4,8-3-49,7-5-4,9-2-1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03.7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166 0 97,'21'20'51,"-4"3"1,-1 8-2,-3 4-47,-3 6-19,-3 1-31,-6-1-3,-1-1-1,-8-10 0</inkml:trace>
  <inkml:trace contextRef="#ctx0" brushRef="#br0" timeOffset="156">17 218 115,'-11'-1'55,"1"1"2,29 1-29,11-4-28,14-5-27,10-5-27,16-2 1,7-7-2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04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192 52 21,'-4'-13'41,"1"1"4,-11 23 2,-3 9-21,-2 12-5,-4 10-4,1 14-2,-1 10-2,0 11-4,3 3-9,7 2 0,6-9 0,7-6 0,9-9 0,7-13-46,5-20-7,9-15 0,2-18 0</inkml:trace>
  <inkml:trace contextRef="#ctx0" brushRef="#br0" timeOffset="266">247 384 32,'-15'6'43,"6"2"2,2 0 7,1 0-29,20-3-2,1-5-2,8 1-1,1-6-16,5 2-2,0-2 0,0-4 0,0 3 0,-5 2-28,-4-1-25,-1 4-3,-4 0 0</inkml:trace>
  <inkml:trace contextRef="#ctx0" brushRef="#br0" timeOffset="625">808 229 5,'4'-14'38,"2"4"4,-6-1-3,0 0-13,0 1-2,0 10-4,0 0-2,0 0-3,-10 1-3,1 4-2,2 6-4,-3 8-6,1 9 0,-1 4 0,0 9 0,-2 4 0,3 7 0,2-1 0,6-3 0,5-6 0,5-9 0,5-9 0,6-12 0,5-13 0,4-13 0,1-11 0,-1-7 0,-3-9 0,-3-4 0,-9-3 0,-7 1 0,-7 5 0,-9 4 0,-5 11-7,-7 14-50,-2 11-2,0 10 0</inkml:trace>
  <inkml:trace contextRef="#ctx0" brushRef="#br0" timeOffset="1000">1051 548 121,'20'22'57,"-6"-5"-1,-2-4-35,-3-6-21,-2-3 0,2 1 0,-9-5-45,16-7-9,-2-2-3,3-4 0</inkml:trace>
  <inkml:trace contextRef="#ctx0" brushRef="#br0" timeOffset="1203">1439 227 108,'-9'-13'55,"0"3"1,1 0-20,3 0-36,-1 0 0,23 9 0,5-1 0,7-2 0,7 2 0,6-1 0,4 1 0,1 1 0,-2 2 0,-4 4 0,-5 5 0,-8 8 0,-11 7 0,-12 6 0,-10 8 0,-12 5 0,-8 6 0,-5 5 0,-4 1 0,0-1 0,0-7 0,6-1-20,9-11-41,9-11-1,8-13 1</inkml:trace>
  <inkml:trace contextRef="#ctx0" brushRef="#br0" timeOffset="1516">1979 302 103,'9'-8'58,"0"1"2,-13 22-26,-4 5-34,-3 7 0,1 9 0,0 6 0,3 4 0,4 5 0,-1-5 0,9-2 0,4-4-53,3-9-7,6-10-1</inkml:trace>
  <inkml:trace contextRef="#ctx0" brushRef="#br0" timeOffset="1844">2404 304 51,'13'-1'52,"-25"5"-1,-8 7-4,-2 3-15,-1 6-10,2 1-22,5 4 0,4 2 0,9 0 0,5-1 0,6-2 0,6 2 0,0 0 0,-1-1 0,0-1 0,-6-1 0,-3 2 0,-9 0 0,-4-1 0,-6-1 0,-5-6 0,0-2 0,-3-6-16,1-13-41,1-6-2,2-12-1</inkml:trace>
  <inkml:trace contextRef="#ctx0" brushRef="#br0" timeOffset="2141">2259 265 94,'36'-11'50,"-1"-4"1,6 4-2,-1 0-42,1 3-13,-1 3-34,-4 2-10,-3 4 1,-6 1-2</inkml:trace>
  <inkml:trace contextRef="#ctx0" brushRef="#br0" timeOffset="2328">2656 0 60,'13'1'53,"4"8"2,6 12 4,9 11-33,-2 5-24,7 12-2,-4 3 0,-2 7 0,-9 2 0,-5 2 0,-11-1 0,-8 0 0,-11-5 0,-7-3 0,-3-7 0,-6-7 0,4-5 0,2-7-10,4-10-48,6-7-4,-1 1 1</inkml:trace>
  <inkml:trace contextRef="#ctx0" brushRef="#br0" timeOffset="2609">3055 151 42,'27'-26'43,"-5"3"2,4 6 5,-2 8-30,-3 3-3,2 9-1,-6 1-1,-1 11-8,-8 1-7,-3 4 0,-7 3 0,-6 0 0,-5 2 0,-6 0 0,-4-2 0,-1-3 0,3-4 0,1-2 0,4-2 0,8-1 0,8-2 0,8-1 0,7 2 0,5 1 0,4 0 0,3-1 0,6-3-6,0 2-47,-1-6-4,1-3-2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12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89 793 21,'-15'23'42,"-4"-5"1,3 2 2,1-5-26,2-10-5,2 0-4,19-31-2,10-12-3,6-14 0,10-15-4,5-10-1,7-10 0,3-6 2,1 2 0,-2 4 0,-4 6 1,-5 12-1,-3 15 2,-5 17-1,-3 19 3,-4 16-1,-1 20-1,-3 15 1,-1 16-1,-2 14-4,0 9 0,-2 5 0,-2 3 0,0 2-10,-3-6-30,-2-9-13,1-6 1,-3-13 0</inkml:trace>
  <inkml:trace contextRef="#ctx0" brushRef="#br0" timeOffset="375">228 552 63,'-12'-5'46,"22"-1"1,7-4-1,10-1-41,12-2-5,13-2-7,10-1-15,3-4-23,8 3 0,-4-2 0</inkml:trace>
  <inkml:trace contextRef="#ctx0" brushRef="#br0" timeOffset="579">1019 632 38,'13'15'40,"5"2"2,-3-8 0,1-3-31,2 2-3,-1-3 1,-1 1 1,-3 1-1,-3-1 0,0 2 1,-10-8-2,-13 11-2,-2 1-1,-5 1-1,-5 4 0,-2 1-4,0 1 0,-1-1 0,3 2 0,5-2 0,8 1 0,7-4 0,10-5 0,7-1 0,6-3-8,8-6-45,8-1-1,2-6 1,4-4-1</inkml:trace>
  <inkml:trace contextRef="#ctx0" brushRef="#br0" timeOffset="1016">1532 596 66,'2'21'51,"1"7"2,2 7-2,4 2-31,2-3-10,7-1-6,3-8-4,6-6 0,3-9 0,2-9 0,2-12 0,0-7 0,-1-6 0,-4-3 0,-5 2 0,-4 3 0,-6 4 0,-5 5 0,-1 1 0,-15 26 0,-7 10 0,-2 11 0,-7 11 0,-2 9 0,-1 9 0,-2 5 0,6 0-22,6-1-35,7-11-3,9-11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14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95,'14'1'56,"8"4"-1,2 0-6,1 2-49,8 0 0,8 3 0,4-4-26,2-4-27,3-2-2,-8-6 0</inkml:trace>
  <inkml:trace contextRef="#ctx0" brushRef="#br0" timeOffset="203">107 196 85,'4'34'51,"6"-11"1,9-7-2,9-9-45,10-8-22,12-7-33,4-9 1,8-3-3,2-9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09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 69,'11'12'52,"7"-6"-2,10-1-1,9-3-37,8-1-31,7-1-27,1-7 0,-1-2-5,-11-2 2</inkml:trace>
  <inkml:trace contextRef="#ctx0" brushRef="#br0" timeOffset="188">140 190 78,'12'19'49,"17"-2"-1,9-11-10,11-5-56,13 0-29,6-7 2,9-5-5,-2-7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09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0 131,'14'13'62,"-4"15"-2,-8 13-58,-2 9-2,-2 11 0,-2 6 0,4 6 0,2 1-32,1-5-29,2-8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09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0 631 133,'18'12'46,"-4"-4"-37,-1-8-9,1-7-51,-4-8-8</inkml:trace>
  <inkml:trace contextRef="#ctx0" brushRef="#br0" timeOffset="265">352 105 88,'11'-19'54,"-1"10"-1,1 1 2,-15 26-50,1 10-5,2 8 0,3 8 0,6 8 0,7 3 0,6-7 0,7-7 0,7-13 0,6-12 0,6-15 0,4-11 0,-2-15 0,-4-10 0,-8-8 0,-10-2 0,-13-1 0,-15 2 0,-16 6 0,-16 7 0,-11 13 0,-12 8-20,-2 11-38,2 12 0,7 6 1</inkml:trace>
  <inkml:trace contextRef="#ctx0" brushRef="#br0" timeOffset="609">1130 0 118,'-26'11'52,"1"12"1,-5 11-21,3 2-32,5 5 0,11 0 0,11-4 0,13-3 0,11-4 0,9-11 0,10-10 0,5-12 0,5-8 0,-1-9 0,-5-3 0,-9-5 0,-13-3 0,-14 0 0,-18 3 0,-16 9 0,-17 5 0,-8 8-39,-2 5-23,1 5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18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99 97,'0'0'51,"0"0"0,20 1-1,11-1-44,10-3-6,11-7 0,13-2 0,10 0 0,7-1 0,5 0 0,1 0 0,-2 1 0,-7 3 0,-7 6 0,-14 6 0,-12 9 0,-21 11 0,-16 17 0,-21 14 0,-15 15 0,-15 11 0,-11 6 0,-3 2 0,1-2 0,9-6 0,14-13-55,17-19-7,20-18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10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88,'26'1'53,"-2"11"0,-9 4 1,-5 4-47,-2 8-7,-3 0 0,-3 2 0,-2-1 0,-1-1 0,-1-4 0,-2-2 0,1-6 0,1-6 0,1 0 0,1-10 0,16-20 0,7-4 0,4-8 0,9-4 0,4-2 0,3 1 0,-1 4 0,-1 9 0,-6 9 0,-7 11 0,-9 10 0,-8 9 0,-7 6 0,-4 6 0,-4 1 0,-1-2 0,1-5 0,4-5 0,1 0 0,15-23 0,6-5 0,6-5 0,6-4 0,6 1 0,5 5 0,3 9 0,-2 12 0,-2 12 0,-1 9 0,-6 8 0,0 5 0,-3 1-43,-6-3-17,-4-7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14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197 32 33,'-4'-14'42,"-10"9"4,-1 12 1,-4 17-28,-2 14-7,4 17 1,1 11-1,5 11-3,4 4-2,7 1-1,6-6-1,7-12-3,6-16 0,6-16-2,5-21 0,4-21 0,1-17 0,0-18 0,-4-10 0,-4-9 0,-8-6 0,-9-5 0,-12 0 0,-13 5 0,-11 9 0,-11 11 0,-7 11 0,-3 14 0,-2 16 0,3 15 0,7 13 0,10 10 0,12 10 0,11 7 0,10 2 0,14-2 0,13-5 0,11-10 0,9-8 0,7-11 0,8-8 0,3-15-21,3-9-34,-2-8-2,-9-8 1</inkml:trace>
  <inkml:trace contextRef="#ctx0" brushRef="#br0" timeOffset="516">937 173 102,'12'6'54,"5"-3"1,3-1-11,0-2-44,7-1-38,7-1-14,8 3-1,-1-4 0</inkml:trace>
  <inkml:trace contextRef="#ctx0" brushRef="#br0" timeOffset="781">974 390 87,'14'9'53,"3"1"3,5 1-5,1-1-43,7-2-48,11 1-12,5-11-1,7-8-2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15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257 68 94,'5'-17'51,"-1"0"4,-18 30 0,-2 10-55,-2 6 0,1 10 0,2 9 0,5 10 0,5 6 0,7 5 0,6 2 0,6 0 0,6-4 0,2-5 0,3-11 0,3-10 0,2-14 0,-1-17 0,3-17-19,0-10-38,-4-11-1,-3-5 0</inkml:trace>
  <inkml:trace contextRef="#ctx0" brushRef="#br0" timeOffset="265">76 358 93,'-36'6'52,"12"2"3,8-3 0,1 1-55,38-13 0,13-2 0,13-2 0,15 0 0,11-4-19,12 0-17,4-1-7,2 3-1,-4 0 3,-7 4 13,-13 4 13,-11 3 13,-13 4 17,-15 6 14,-13 1 8,-12 3 3,-8 3-1,-6-1-11,-2 3-9,-6 1-6,0 7-5,-2 3-8,1 7 0,0 6 0,2 5 0,4 2 0,4-3 0,6-5 0,4-9 0,6-13 0,7-11 0,6-15 0,2-16 0,3-10 0,-1-8 0,0-5 0,-3-5 0,-3 2 0,-4 1 0,-6 7 0,-2 12 0,-4 11 0,-2 10 0,1 1 0,-5 34 0,1 7 0,1 7 0,3 8 0,0 0 0,6 1-35,4-4-22,4-11 3,3-9-1</inkml:trace>
  <inkml:trace contextRef="#ctx0" brushRef="#br0" timeOffset="812">1281 412 85,'-9'27'50,"-1"9"1,-1 7-15,-2 1-25,6 2-1,0-4-1,5-5-6,3-13-3,8-14 0,3-17 0,6-11 0,1-11 0,5-4 0,2-6 0,-2 3 0,-1 5 0,-3 13 0,-2 13 0,-4 11 0,0 13 0,-4 4 0,4 8 0,-1 6-40,4-1-20,3 0 1</inkml:trace>
  <inkml:trace contextRef="#ctx0" brushRef="#br0" timeOffset="1218">1704 237 101,'16'-4'56,"3"5"2,0 3-18,2 1-40,3-1 0,5-1 0,5-4 0,8-4-14,4-4-39,0-6-5,0-4 0</inkml:trace>
  <inkml:trace contextRef="#ctx0" brushRef="#br0" timeOffset="1437">2301 0 113,'-3'22'58,"-1"2"-2,-3 10-28,3 6-28,3 7 0,-1 0-27,2 0-28,5 0-1,1-7-1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18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252 50 69,'9'-21'36,"-5"6"-3,1 1-1,-15 25-6,-8 15-4,-4 19-1,-7 17-5,-2 22-16,-4 17 0,2 19 0,0 15 0,6 10 0,9-2 0,9-5 0,12-8 0,11-19 0,17-20-47,15-21-11,13-28 4,12-21-3</inkml:trace>
  <inkml:trace contextRef="#ctx0" brushRef="#br0" timeOffset="984">594 597 116,'1'11'60,"-3"0"1,-3 0-43,0 0-18,-3-4 0,2 1 0,0 0 0,6-8 0,0 0 0,0 0-55,8-5-6,3-5 0</inkml:trace>
  <inkml:trace contextRef="#ctx0" brushRef="#br0" timeOffset="1625">993 184 91,'-14'-6'51,"3"5"2,-2 1 0,3-2-46,1 1-7,25 2 0,8 1 0,10 1 0,8-2 0,7-2 0,6-1 0,0-1 0,-4-1 0,-7 3 0,-8 3 0,-11 4 0,-14 9 0,-11 8 0,-13 7 0,-8 5 0,-3 7 0,-5 2 0,-1 1 0,4-3 0,4-9 0,8-4-25,11-7-32,9-10-3,8-7 1</inkml:trace>
  <inkml:trace contextRef="#ctx0" brushRef="#br0" timeOffset="2250">427 908 64,'-23'6'50,"9"-2"-1,2 1 5,31-8-32,17 3-11,17-3-6,22 0-5,16-5 0,18-2 0,12-2 0,2-3-31,0-3-22,-4-1-2,-14-1-1</inkml:trace>
  <inkml:trace contextRef="#ctx0" brushRef="#br0" timeOffset="2594">857 1393 121,'0'0'55,"0"0"0,0 0-31,0 0-24,0 0-12,0 0-40,0 0-3,0 0 0,24-22 1</inkml:trace>
  <inkml:trace contextRef="#ctx0" brushRef="#br0" timeOffset="2844">1159 1162 76,'0'0'51,"13"4"-2,3-3 3,5-4-35,5-2-13,8-5 2,5-1-6,4 0 0,-1 0 0,-2 1 0,-7 8 0,-6 9 0,-10 7 0,-4 9 0,-13 8 0,-8 8 0,-6 5 0,-3 3 0,1 1 0,2-4-49,3-9-10,8-12-1</inkml:trace>
  <inkml:trace contextRef="#ctx0" brushRef="#br0" timeOffset="3281">1961 52 89,'24'39'60,"10"17"0,3 19-14,7 12-46,4 18 0,0 14 0,-1 7 0,-7 0 0,-9 0 0,-12-7 0,-14-11 0,-10-8 0,-14-9-26,-11-19-33,-8-19-2,-7-18 0</inkml:trace>
  <inkml:trace contextRef="#ctx0" brushRef="#br0" timeOffset="3641">2715 836 80,'10'3'55,"-3"6"1,2 3-1,3-3-46,9 2-9,5-1 0,7 5 0,7-1 0,7-4 0,7-4 0,-1-5-31,-1-3-27,-3-3 1,-7-7-2</inkml:trace>
  <inkml:trace contextRef="#ctx0" brushRef="#br0" timeOffset="3938">2674 574 36,'-6'-7'45,"22"-3"3,4 5 1,6 2-30,-2-1-4,5 4-1,-1 3-1,0 4-2,-2 3-6,-2 3-5,-2-2 0,1 3 0,-2-1 0,0 0 0,0-4 0,0-5 0,1-5 0,-2-5 0,0 0 0,-3-8-5,2-9-50,0-5-3,-3-5-1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22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143 181 78,'12'4'52,"-12"-4"2,-5 14 0,-6 1-39,0 4-13,-4 1-2,-1 3 0,-5 3 0,1 1 0,0-1 0,5 0 0,4-1 0,4 0 0,5 2 0,7 2 0,8-6 0,6 0 0,4-6 0,6-5 0,4-5 0,3-7 0,6-5 0,-1-9-10,1-7-47,0-7-1,-3-9 0</inkml:trace>
  <inkml:trace contextRef="#ctx0" brushRef="#br0" timeOffset="281">499 93 137,'-16'19'57,"-4"12"0,0 6-53,1 15-4,-1 7 0,2 9 0,0 4 0,3 5 0,2 1 0,2-3 0,6-2 0,2-11-22,4-13-38,6-11-2,4-18 3</inkml:trace>
  <inkml:trace contextRef="#ctx0" brushRef="#br0" timeOffset="531">934 239 56,'2'-15'49,"-6"6"-1,-8 2 2,-3 1-20,-5 8-20,-2 5-3,2 4-2,5 7-5,6 6 0,8 4 0,10 5 0,7 3 0,11 2 0,4 2 0,5 3 0,-4-2 0,-2 0 0,-8 0 0,-6-2 0,-10-1 0,-12-3 0,-11-3 0,-8-3 0,-10-5 0,-5-7 0,-1-6 0,-2-5-22,0-13-39,5-10-1,6-12 2</inkml:trace>
  <inkml:trace contextRef="#ctx0" brushRef="#br0" timeOffset="859">837 193 120,'28'-8'59,"2"6"-2,6 3-38,8 3-19,4 3 0,4-5 0,8-1-15,7-2-40,1-8-5,1-6 1</inkml:trace>
  <inkml:trace contextRef="#ctx0" brushRef="#br0" timeOffset="1172">1796 19 99,'-7'14'52,"2"5"1,-4-1-2,0 1-51,7 3 0,5-5 0,8-3 0,5-6 0,5-7 0,1-6 0,2-4 0,-2-7 0,-2-6 0,-6-2 0,-6 0 0,-8 3 0,-10 3 0,-6 7-7,-7 10-50,-6 6-2,0 7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9:48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57 211 88,'-1'-21'34,"1"2"1,4 6 1,-2 2-9,0 2-7,-2 9-5,0 0-15,0 0 0,3 19 0,-2 6 0,-1 0 0,-1 4 0,0 9 0,0 7 0,-1 1 0,-1 4 0,0-3 0,2-1 0,1-2 0,0-4 0,1-9 0,2-12 0,0-8 0,0 0 0,-1-37 0,-2-10 0,-1-10 0,-3-10 0,-2-1 0,-2-5 0,-2-3 0,0 4 0,0 3 0,1 8 0,3 7 0,2 9 0,6 5 0,3 6 0,7 11 0,8 6 0,8 6 0,7 3 0,7 11 0,5 9 0,2 5 0,0 4 0,-2 2 0,-6 3 0,-7 5 0,-11 3 0,-11-1 0,-15-2 0,-12 4 0,-13-1 0,-9-3 0,-9-2 0,-5-7 0,-3-7 0,3-10 0,8-9 0,6-12-16,12-9-41,15-4 2,11-8-5</inkml:trace>
  <inkml:trace contextRef="#ctx0" brushRef="#br0" timeOffset="610">587 443 46,'12'21'45,"0"-3"1,3-2 1,4-7-37,2-10-3,4-5-1,2-2-1,-1-4 0,-2-4-2,-5-3-2,-6-6 0,-6 3 4,-8 0-1,-7 2 1,-8 1 3,-4 6-1,-6 7-3,-1 9-4,-2 13 0,3 8 0,4 8 0,4 12 0,6 6 0,6 1 0,12 0 0,7-10 0,14-11-29,12-9-27,9-17 0,12-15-1</inkml:trace>
  <inkml:trace contextRef="#ctx0" brushRef="#br0" timeOffset="1094">1338 161 36,'-1'-29'50,"-7"0"-1,-2 7 1,-2 7-23,-6 4-8,1 6-5,-2 5-4,2 10-10,3 12 0,2 11 0,3 9 0,4 7 0,4 7 0,5 5 0,3 4 0,3-5 0,4-4-41,0-7-12,-3-8-2,-1-10 0</inkml:trace>
  <inkml:trace contextRef="#ctx0" brushRef="#br0" timeOffset="1344">1016 462 56,'2'-11'47,"11"4"-1,6-4-1,5-2-40,7 1-18,7-3-27,10 1-5,2-3 1,3 4-1</inkml:trace>
  <inkml:trace contextRef="#ctx0" brushRef="#br0" timeOffset="1453">1564 366 34,'9'26'48,"-4"8"3,-9 2-2,-1 1-20,-2 4-22,1-4-42,3-2-9,0-14-3,5-9-1</inkml:trace>
  <inkml:trace contextRef="#ctx0" brushRef="#br0" timeOffset="1610">1676 156 45,'0'-21'36,"-4"3"-19,-1 5-18,1 0-26,4 13-12</inkml:trace>
  <inkml:trace contextRef="#ctx0" brushRef="#br0" timeOffset="1750">1771 435 75,'-10'40'52,"-4"-7"0,3-7-1,5-10-35,0 0-7,8-34-9,6-5 0,5-5 0,5-3 0,5-2 0,2 1 0,2 5 0,0 9 0,-3 6 0,-3 9 0,-3 7 0,-5 11-3,-7 6-17,-5 4-27,-2 7-5,-5-1 0,0 2 4</inkml:trace>
  <inkml:trace contextRef="#ctx0" brushRef="#br0" timeOffset="2188">2187 468 49,'-1'23'51,"0"-7"0,4 1-1,2-5-20,3-6-22,8-6-3,3-13-1,2-8-1,2-6-1,-2-2-2,-5-5 2,-3-1-2,-8-1 0,-5 7 0,-9 10 0,-4 11 0,-5 9 0,-2 10 0,1 13 0,5 9 0,5 8 0,10 1 0,11-3 0,13-9 0,15-7-15,10-10-40,6-16 0,3-11-1</inkml:trace>
  <inkml:trace contextRef="#ctx0" brushRef="#br0" timeOffset="2813">203 733 32,'13'4'41,"12"0"-4,14 6-7,16 1-3,21 4 2,20-1-3,22 9 0,15 3-19,16 1-7,9-4 0,7-2 0,0-7 0,-3-3 0,-8-2 0,-11-10 0,-6-1 0,-14 0-38,-13 2-22,-13 0 3,-16 0-1</inkml:trace>
  <inkml:trace contextRef="#ctx0" brushRef="#br0" timeOffset="3141">2903 503 122,'5'-10'53,"-5"10"-5,2-9-27,0 1-65,-2 8-10,10-8-1,-1 0 0</inkml:trace>
  <inkml:trace contextRef="#ctx0" brushRef="#br0" timeOffset="3266">3024 624 129,'-9'28'53,"0"0"-15,-2-7-33,-3-9-52,2 0-8,12-12-2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49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1126 7252 9,'4'-9'40,"2"0"2,-6 18 1,-2 2-23,-3 6-9,-3 4-3,0 5 1,-4 2 0,0 2-2,-2 0 1,-2 3-1,0-4 1,3-3-2,2-4 0,3-7-2,0 1 0,8-16-1,8-18-1,5-12 0,4-12 1,4-13 1,5-12-4,4-8 0,2-7 0,2-1 0,-1 3 0,0 9 0,-4 12 0,-2 16 0,-3 17 0,-3 22 0,-2 18 0,0 15 0,-2 18 0,-1 14 0,0 11 0,0 7 0,-1 2 0,0-6 0,0-4 0,0-9-52,-3-19-5,-3-14 0,-7-14-1</inkml:trace>
  <inkml:trace contextRef="#ctx0" brushRef="#br0" timeOffset="422">1149 7262 78,'-14'0'52,"-1"1"0,30-2-1,3-6-38,11-1-11,10-4-11,7-3-27,6-4-16,5-1 0,-4-1 0</inkml:trace>
  <inkml:trace contextRef="#ctx0" brushRef="#br0" timeOffset="610">1785 7271 50,'8'-2'46,"3"3"0,-4-1-10,2 0-22,3 1-3,0 2-5,2 1 0,0 0-3,-2 4 2,-3-2-3,1 2 0,-10-1 0,-2 3 0,-5-1 0,-3 1 0,-3-1-1,-1-2-2,2-2 1,1 3 0,3-1 1,6 2-1,6 4 3,7 3-1,6 3 2,4 5 1,3 3 0,1 3-5,-3-1 0,-5 5 0,-8-3 0,-8-3 0,-11-4 0,-9-3 0,-6-5 0,-8-7-28,-3-9-29,-1-11-1,1-12 0</inkml:trace>
  <inkml:trace contextRef="#ctx0" brushRef="#br0" timeOffset="1375">1508 5090 20,'-2'-14'38,"2"6"3,1 0-18,-1 8-5,0 0-2,-8-9 3,2-1-4,6 10 1,0 0-3,0 0-1,0 0-2,-11-1-3,-1 0 0,12 1-7,-7 11 0,0 0 0,1-2 0,1 1 0,0 0 0,2 3 0,1 4 0,-1 6 0,2 5 0,1 7 0,3 13 0,0 10 0,5 9 0,3 6 0,6 7 0,6 0 0,6-2 0,6-8 0,2-12 0,6-11 0,-1-11-7,2-14-47,-2-15-5,-5-11-2</inkml:trace>
  <inkml:trace contextRef="#ctx0" brushRef="#br0" timeOffset="3172">109 5794 3,'-15'-9'40,"1"4"3,0 1-9,0 0-7,3 0-4,0-1-2,1 0-8,0-1-3,0 1-3,10 5-1,0 0-3,8-4-2,6-1 0,9 2-2,8 1 1,9-1 2,4-2-2,8-2 0,2-4 0,3 1 0,-1-2 0,-5-1 1,-5 2 1,-9 3-2,-6 3 2,-10 5 1,-7 7-1,-10 9 0,-6 9 1,-8 7 0,-4 7 1,-4 5-4,-2 5 0,-1 0 0,1 0 0,1-4 0,1-6-4,6-5-32,5-5-16,3-9-1,6-4 0</inkml:trace>
  <inkml:trace contextRef="#ctx0" brushRef="#br0" timeOffset="3672">697 5597 10,'4'23'43,"-1"8"5,-3 7-16,0 6-3,0 5-3,-1 3-5,2 4-6,-2-4-3,0 1-6,1-6-9,0-8-21,0-7-25,4-4-2,-1-12 1,5-6-2</inkml:trace>
  <inkml:trace contextRef="#ctx0" brushRef="#br0" timeOffset="3922">937 6049 95,'3'10'54,"-1"1"-1,0-1-6,-2-10-66,0 0-30,0 0-3,-2-10-1,3-7 1</inkml:trace>
  <inkml:trace contextRef="#ctx0" brushRef="#br0" timeOffset="4110">1149 5580 45,'6'-9'52,"-6"1"-4,0 0 3,-6 17-27,-3 3-12,2 8-4,-1 7-2,0 9-1,-1 8-1,3 9-4,3 2 0,3 2 0,3-1 0,5-5 0,3-7 0,5-7 0,2-11 0,0-11 0,0-8 0,-1-8 0,-1-9 0,-3-7 0,-4-3 0,-4-2 0,-7-1 0,-4 0 0,-4 5 0,-6 1 0,0 5 0,-3 3-4,0 0-48,4-1-5,4-2 0,4-2-1</inkml:trace>
  <inkml:trace contextRef="#ctx0" brushRef="#br0" timeOffset="4594">1203 5304 23,'-5'9'39,"3"6"2,-3 0-12,0 3-13,4 5-6,2-1-2,4-1-1,1-5 0,2-2 0,2-6 0,2-4 0,1-8 1,-1-4-1,-1-7-1,0-3 1,-3-3-3,-1 0 1,-5-1-2,-3 5 1,-5 0-4,-3 4-3,-3 7-14,-1 6-31,-4 1-3,4 3 0,-3 0 0</inkml:trace>
  <inkml:trace contextRef="#ctx0" brushRef="#br0" timeOffset="5579">903 0 29,'-20'4'23,"-2"-1"-1,1 4-1,1 1-4,0 4-5,3 3-3,-2 5-2,1 5-1,-1 4 1,1 10 0,0 9-3,2 5 2,1 9-3,0 9 0,3 7 0,3 10 0,1 6-1,2 5-1,2 5-1,3 7 3,2 6 0,3 5-1,2 2 2,4 3-1,4 3 0,4 7 3,2 0-3,1 1 0,2 1 1,1 4 1,-2 1-3,-1 4 3,-2 0 0,-4 0-2,-5-3 0,-3 3 1,-2-1-2,-4-1-1,-1-5 1,-2-1-2,-2-2 0,2-6 1,1-3-2,0-10 1,0-10 0,3-9 1,-1-12-2,3-13 1,0-14 0,1-12-1,-1-9 1,2-8 0,-2-7 1,-1-3-2,0-5 2,-1-2-1,-1 0 0,0-2 1,-1-2 2,-1-4-3,0 2 0,1-9 0,0 0 0,0 0 0,-9 3 0,2 5 0,1 2 0,0 3 0,3 2 0,-2 1 0,2 1 0,1 1 0,-1-2 0,1-7 0,1 1 0,1-10 0,0 0 0,-1 9 0,1 0 0,-2 1 0,-1 1 0,2 4 0,0 2 0,-1-3 0,0-2 0,-2 0 0,2 0 0,2-12 0,0 0 0,-11-13 0,0-4 0,1-2 0,-2-1 0,-1-4 0,1-2 0,1 2 0,1 4 0,1 6 0,3 5 0,2 2 0,4 7 0,3 12 0,3 4 0,1-1 0,0 1 0,2 4 0,-1-1 0,1-3 0,0-3 0,-1-3 0,1-4 0,4-1 0,4-10 0,5-10 0,6-8 0,2-8-11,3-8-40,5-3-4,-3-5-1,-3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57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51,'0'0'46,"18"23"-1,7-11 1,11-8-40,6-4-8,11-2-23,8 0-16,-3-6-4,5 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56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46 609 34,'0'0'44,"0"0"-1,-23-2-19,0 1 1,23 1-9,0 0-4,2-33-4,1-2-2,3-5-3,8-8-1,5-10 2,2-7-2,3-3-2,0 3 1,0 5-1,0 8 1,-2 11 0,-5 12 0,-4 17 2,1 18-2,0 12 4,1 14-1,-3 13 1,3 11 1,-1 9-2,2 5-4,-2 0 0,-2-3 0,-2-1 0,0-9 0,2-6-7,-7-11-32,-4-13-13,3-8-2,-1 0 2</inkml:trace>
  <inkml:trace contextRef="#ctx0" brushRef="#br0" timeOffset="375">73 338 49,'17'-6'48,"0"2"-2,6 0-1,8-1-48,4-2-29,4-1-9,-3-3-2,-1 3 0</inkml:trace>
  <inkml:trace contextRef="#ctx0" brushRef="#br0" timeOffset="1562">502 499 30,'0'0'42,"0"0"1,0 0-13,7-12-14,6 0-5,5 0-3,5 1-2,2-1 1,1 4-3,-1 2-1,-5 2-2,-4 4 1,-5 8 1,-7 4-3,-5 5 2,-6 2-1,-5 2 0,-3 0-1,-2 1 1,0-4-3,-1-4 1,4-4-1,4-1 2,0-1-2,10-8 0,12-5 0,1 0 1,5 1-1,2 1 2,1 3 0,-3 0 0,-1 4 1,-4 5 1,-6 4 1,-5 1-1,-6 2 0,-5 2-1,-4-2 0,-2-4-7,-3 0-11,0-2-28,2-8-1,3 2 2,2-10-2</inkml:trace>
  <inkml:trace contextRef="#ctx0" brushRef="#br0" timeOffset="2312">893 505 32,'-9'-7'48,"9"7"1,0 0-2,-2 16-23,5 0-12,6 2-6,4 2-2,5 3-2,1 0-5,2-1-9,3-3-27,-2 2-9,-5-5-2,-1-1 2</inkml:trace>
  <inkml:trace contextRef="#ctx0" brushRef="#br0" timeOffset="2516">888 762 67,'-3'-10'50,"10"-2"-2,6-14 0,8-4-43,5-1-36,2-4-18,6 4 3,-4-1-3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48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9 674 66,'-23'-11'52,"23"11"0,0 0 2,0 0-33,0 0-11,0 0-10,0 0 0,0 0 0,0 0 0,0 0 0,0 0 0,29-9 0,1 8 0,10 3 0,10 0 0,-2-3 0,4 2 0,3-3 0,1-2 0,-1-3 0,-9 0 0,-11-1 0,-6 4 0,-4-1 0,-1-1 0,0 2 0,-24 4 0,0 0 0,0 0 0,0 0 0,0 0 0,0 0 0,0 0 0,0 0 0,0 0 0,4-25 0,-8 0 0,1-6 0,7-14 0,1-8 0,-9-7 0,-1-6 0,-2-2 0,0 4 0,1 2 0,1 13-7,-2 17-51,0 2-5,7 30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19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63 737 81,'-1'15'48,"-4"0"-2,-2 5 0,-2 4-44,0 0-1,1 2-1,2 0 3,0-2 0,0-3 0,3-5 0,1-3-1,1 1 1,1-14 1,10-10-2,4-7 0,7-7 0,7-4-1,6-4 2,5-2-3,4 2 0,1 3-2,-2 8 2,-4 15 0,-7 11 0,-8 15 2,-9 10-2,-7 9 0,-6 7 0,-4 3 0,-4-4 0,-1-6 0,4-9 0,3-11 0,0 0 0,14-35 0,6-12 0,6-10 0,6-8 0,8-8 0,3-4 0,4-1 0,-1 5 0,-4 7 0,-4 10 0,-6 13 0,-5 17 0,-10 14 0,-7 13 0,-7 12 0,-3 9 0,-3 7 0,1 6 0,1 1 0,-1-8 0,6-5-44,6-10-13,3-15 2,7-12-1</inkml:trace>
  <inkml:trace contextRef="#ctx0" brushRef="#br0" timeOffset="516">1169 712 88,'10'22'52,"-7"14"2,-9 5-4,0 1-45,-2 6-51,0-9-5,6-2 0,2-17-1</inkml:trace>
  <inkml:trace contextRef="#ctx0" brushRef="#br0" timeOffset="641">1402 558 82,'17'-68'52,"-12"5"-1,-6 12 0,-8 15-37,-2 9-37,3 13-26,0 4-2,2 1-3,6 9 0</inkml:trace>
  <inkml:trace contextRef="#ctx0" brushRef="#br0" timeOffset="922">1737 0 46,'19'15'53,"-5"14"-1,-3 18 2,-7 16-21,-6 12-16,-4 13-17,-6 9 0,-5 1 0,0-1-39,3-3-14,-1-13 1,5-16-4</inkml:trace>
  <inkml:trace contextRef="#ctx0" brushRef="#br0" timeOffset="1125">2020 826 100,'10'20'55,"3"-3"0,0-8-10,3-9-45,5-10 0,5-7 0,3-6 0,1-7 0,-1-4 0,-5-5 0,-7-3 0,-9 2 0,-9 9 0,-11 10 0,-11 14 0,-8 13 0,-5 14 0,-2 15 0,1 15 0,5 12 0,8 5 0,10 2 0,12-7 0,14-5-34,15-7-26,11-17 2,11-12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27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58 339 52,'-10'-3'43,"1"-3"-12,0 0-3,0-1-7,0 2-5,9 5-6,-6-15-3,1-3 0,4 0 0,1 0-4,4-2 2,1-3-1,4 0 1,3 1-1,6 2 1,6 4-3,8 0-1,5 0 3,9 4-4,6 2 0,5 2 0,2 1 0,-1 4 0,-2 3 0,-2 8 0,-9 6 0,-6 2 0,-6 3 0,-8 4 0,-5 3 0,-4 0 0,-6-1 0,-3-5 0,-1-6 0,-3-1 0,0-2 0,0 1 0,-3-12 0,0 0 0,0 0 0,0 0 0,0 0 0,0 0 0,0 0 0,0 0 0,0 0 0,9-10 0,-4 0 0,1 1 0,-6 9 0,0 0 0,2-11 0,-2 0 0,-2-3 0,-1-2 0,-2 2 0,-2-5 0,-1-4 0,-2 1 0,0 0 0,-3 1 0,0 2 0,1 1 0,1 3 0,1 4 0,0 2 0,10 9 0,0 0 0,5 12 0,6 5 0,5 2 0,3 4 0,4 0 0,0 1 0,2 2 0,-3-1 0,-3-1 0,-4-2 0,-8 0 0,-6-3 0,-6 0 0,-7 2 0,-7-5 0,-5 0 0,-3-3 0,-2-1-37,2-6-22,1-8 3,5-2-1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27.9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159 0 37,'-9'2'43,"-1"3"1,-5-1 0,-4 2-28,0 6-2,-1 2-6,3 1-3,-1-1 0,3 1-1,4 2-2,6 4 3,5 2-2,8-2 0,5-2 2,9 1 0,7-2-1,6-2 0,5-7 0,3-6-11,3-6-14,-2-3-27,-3-8-1,-3-4-3,-11-6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28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92 0 25,'-11'25'43,"-4"-1"0,3 4 3,-3 3-21,1 1-14,2 3-10,3-2-29,7 0-15,0-7-2,6-3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28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211 18 27,'4'-9'40,"-14"3"5,0 4 2,-5 1-27,-4 4-4,-1 7-3,1 3-5,3 6-1,3 0 0,8 2-3,5 2-2,7 2 1,4-1-1,4-3-1,2-3 2,0-1 1,-4 0-1,-4 2 0,-7-2-3,-8 0 0,-6-3 0,-5 0 0,-5-2 0,-5-3-30,-2-7-21,4-6-2,1-8-2,7-5 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28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21 61,'8'-6'49,"3"6"-3,-2-5 1,1 1-32,6 3-8,3 2-8,3 2-8,5-2-16,5-1-23,0-5 1,3 6 0,-1-7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0:29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35,'14'13'41,"-6"0"-7,1 0-5,2 0-3,0 1-8,3 1-3,-1-3-2,3-2-3,-2-6-1,2-2 2,-4-4-4,-1-5 0,-4-4-7,-4 0 0,-6 0 0,-5 3 0,-4 2 0,-7 2-10,-1 3-40,2 5-3,1-1 1,7 0-3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1:36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162 34 21,'-38'-9'45,"11"3"1,2-1 2,5 1-19,4 2-12,1 0-5,4 4-4,1 2-2,1 1-1,10 4 0,6 1-2,10 0 3,12 5-2,13 0-4,17 2 0,16-1 0,19 1 0,20-2 0,20-1 0,19-5 0,20-2 0,20-7 0,21-4 0,22-2 0,21-6 0,19-3 0,18 2 0,20 0 0,17 1 0,14 4 0,13 0 0,14 0 0,13 7 0,11 2 0,11 0 0,11 3 0,9 1 0,8 3 0,7 3 0,4 6 0,3 4 0,2 1 0,-2 4 0,0 4 0,-1 2 0,-2 3 0,-1 0 0,-3 1 0,-3-1 0,-5 2 0,-5 1 0,-9-5 0,-8 1 0,-15-1 0,-14 1 0,-16-3 0,-19-2 0,-18-4 0,-21-1 0,-22-1 0,-27-6-37,-32-7-23,-36-3-2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2:08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0 177 32,'-16'0'38,"16"0"-8,15 2-4,2 1-4,5-1 1,8 2-5,7-4 0,14 4-1,13-2-4,16 0 1,16-3-10,19-1-4,17-3 0,19-1 0,17 0 0,17-2 0,17-4 0,17-1 0,17-3 0,15-1 0,14 0 0,13 2 0,11-1 0,10 2 0,7 4 0,4 3 0,0 0 0,-1 5 0,-4 1 0,-6 0 0,-9 0 0,-7 0 0,-14 0 0,-12 1 0,-14 1 0,-14 1 0,-16 0 0,-20-1 0,-19 1 0,-21 4 0,-19 0 0,-18 2 0,-21 2 0,-17 1 0,-17 5 0,-13 7 0,-11 5 0,-13 8 0,-10 8 0,-9 7 0,-6 8 0,-7 1 0,-2 3 0,0-2 0,0-4 0,1-9 0,6-10-15,5-9-43,1 1-2,-3-30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00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1268 2,'0'0'33,"0"0"0,0 0-14,0 0-3,0 0-1,0 0-2,0 0-2,0 0-2,0 0 1,-3-16 2,5-9 1,3-8 1,3-13-3,4-7 1,4-14-4,4-7-1,4-9-2,5-6 0,1-5-2,2 3 1,0 3-4,-2 1 0,-2 5 0,-2 7 0,-5 10 0,-4 9 0,-5 10 0,-2 10 0,-3 8 0,-3 11 0,2 0 0,-6 17 0,0 0 0,0 0 0,-1 9 0,1 0 0,1 2 0,0 3 0,2 2 0,2 9 0,3 10 0,1 16 0,2 9 0,1 12 0,5 8 0,1 7 0,1 5 0,1 0 0,0-4 0,-1-8 0,0-8 0,-1-5 0,-2-9 0,-2-8 0,-1-8 0,-1-7 0,-1-6 0,-1-4 0,-1-5 0,-1-7 0,1 0 0,-9-13 0,0 0 0,0 0-19,2-10-36,-2-2 1,-4-6 1</inkml:trace>
  <inkml:trace contextRef="#ctx0" brushRef="#br0" timeOffset="750">153 796 9,'0'0'36,"-9"3"1,0 0-7,9-3-3,0 0-4,0 0-5,0 0-1,0 0-2,0 0-5,16 4 0,6 3-2,5 1-3,7 1-1,4-1-4,1-2-13,6-6-30,4-2-6,-1-10 0,2-7-1</inkml:trace>
  <inkml:trace contextRef="#ctx0" brushRef="#br0" timeOffset="2281">906 1119 57,'1'-8'32,"-1"8"-5,0 0-4,0 0-2,-3 9-5,0 2-7,0 5-4,1 5-3,-1 4 2,0 3-1,0 4-2,1 1-5,0-4-7,-1 0-17,0-7-14,5-5 0,1 1 0</inkml:trace>
  <inkml:trace contextRef="#ctx0" brushRef="#br0" timeOffset="3688">1131 1148 29,'0'0'20,"0"0"-1,0 0-2,0 0-3,0 0-2,-4 9-2,4 3-1,2 2 0,3 6-1,2 1-2,1 3 0,2 1 0,0-3 0,2-2-1,2-3 0,-1-6-1,2-7-1,-1-6 0,2-9 1,0-6-2,-1-5 0,2-5-1,-1-3 0,0-1 0,-1 1 0,-1 2-1,-2 7 1,-2 4-1,-2 9 2,1-1 2,-9 9-2,-1 15 1,-3 6 1,-2 6 0,-2 6-2,-3 6 3,-2 6-2,-1 6-2,-1 5 0,1 2-2,-1 0-2,3 0-6,1-4-10,2-6-18,6-3-11,1-13 1,6-8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05.3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 14 23,'-8'2'25,"-2"1"-4,1 2-2,9-5-5,0 0-4,0 0-1,0 0 1,0 0-2,0 0 1,10 6-3,4-1 0,6-3 0,2-3 3,4 0-4,3-3-4,0-2-6,-1-1-17,1 1-17,-6-1-4,2 2 4</inkml:trace>
  <inkml:trace contextRef="#ctx0" brushRef="#br0" timeOffset="390">24 257 20,'8'15'34,"2"-16"3,2 1-17,4 0-10,4-3-1,4-2-9,6-1-25,0-7-9,6 3 0,-1-6-3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20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311 10 92,'8'-11'53,"-33"14"1,-3 2 2,-3 5-56,-4 0 0,5 5 0,4 2 0,9 1 0,10 1 0,12 3 0,9 1 0,11 4 0,5 1 0,5 1 0,-1 0 0,-2 2 0,-6 0 0,-9 3 0,-13-1 0,-10-2 0,-15-4 0,-11-3 0,-10-1 0,-8-5 0,-3-6-36,1-6-26,5-5 1,8-4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08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0 930 23,'0'0'20,"0"0"-2,0 0-1,0 0 0,0 0 0,-1-16-1,5-4-2,3-7-3,5-8-2,1-9 1,5-8-5,2-9-1,2-6-2,3-7-1,0-1 0,0-1-1,0 3 2,0 4-1,-3 9 0,-2 8 1,-2 8 1,-3 9 2,-4 12 1,-3 6 0,-3 7-1,2 0 0,-7 10 1,0 0-2,0 0 0,0 0-3,0 0-2,0 0 2,-6 9-1,3 1 0,1 5 0,2 2 0,1 2 0,1 2 0,3 5 2,0 10-1,3 9-1,1 8 3,2 9-3,0 6 1,4 4 1,-1 4-2,1-1 1,-1-6-1,1-6 2,-1-7-3,-2-9-1,1-10-4,-5-9-5,1-8-5,-3-6-15,1-1-17,-7-13-3,-1-19 4</inkml:trace>
  <inkml:trace contextRef="#ctx0" brushRef="#br0" timeOffset="625">73 572 33,'-11'-9'39,"1"1"2,10 8-14,11-5-5,7 5-5,4 0-5,7 0-3,5 2 0,5 1-6,4-6-7,0 2-19,-1-4-22,1-2 0,-4-4 0,1 3 1</inkml:trace>
  <inkml:trace contextRef="#ctx0" brushRef="#br0" timeOffset="1078">747 705 21,'7'24'41,"-4"2"3,4 8-4,0 1-19,-1 2-9,2-3-19,-2-2-32,4 3 1,-3-8-5,4-7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11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190 46 18,'-9'-10'22,"1"0"0,8 10 1,0 0-3,-9-3 1,2-1-4,7 4 0,-12 2-4,4 3-1,-3-1-4,0 4-1,0 1-4,-1 1-1,-1 2 0,-1 2-1,1 3 0,1 2-1,-1 2 1,3 3-2,1 4 1,4 6 0,3 5-1,3 6 1,5 3-1,6 1 2,4 4-1,7 3 4,6-1-2,4-4 0,5-7 1,4-10-1,3-7 1,1-9 0,2-12 1,-1-15-2,-1-15 3,-2-9-1,-1-11-1,-5-7 0,-5-9 2,-4-4-3,-7-3-2,-7 2 0,-11 4 0,-11 3 0,-11 3 0,-11 8 0,-12 6 0,-6 7 0,-9 12 0,-3 10 0,-1 8 0,1 8 0,5 12-20,9 10-31,6 4 2,8 5-1,9-7 2</inkml:trace>
  <inkml:trace contextRef="#ctx0" brushRef="#br0" timeOffset="4188">286 2215 0,'0'0'33,"0"0"3,-9 5-13,1 2-3,8-16-4,2-4 1,3-5-4,3-5-1,2-10-4,2-6-1,2-7-4,4-6 0,2-6-1,1-5-1,2-3 0,0-1 0,-1 2-2,-1 5 2,0 3-1,-4 6 1,0 5-1,-4 8 0,-3 8 2,-2 4-1,-1 6 3,-3 8 1,0 2-1,-1 1 1,-3 9-1,0 0 0,0 0 0,0 0-1,0 0-1,0 0-3,0 0 3,0 0-2,0 0 0,9 18 0,0 4 0,1 5 1,1 5 1,1 11-2,3 6 1,0 8 0,1 4 0,1 3 0,-1 0-1,2-3 0,-1-3-2,0-4 0,-1-7-2,-1-11-4,-2-3-4,-2-10-9,-2-8-18,-1-2-8,1 1-1,-9-14 3</inkml:trace>
  <inkml:trace contextRef="#ctx0" brushRef="#br0" timeOffset="4828">385 1883 24,'-11'-10'39,"1"1"-1,10 9-12,0-10-5,5 0-6,5 0 0,7-1-5,3 0-3,6 3-8,5 0-18,7 1-23,-3-2 0,2 5-2,-5 0 0</inkml:trace>
  <inkml:trace contextRef="#ctx0" brushRef="#br0" timeOffset="5360">1040 2016 4,'2'9'31,"-2"-9"-9,0 0-1,0 0-2,0 0-3,6-10-2,1 4-2,4-1-1,2 2-1,2 0 0,3 1-1,0 2-3,1 0-2,-1 2 1,-1 0-2,-3 4 1,-2 2-1,-3 2-1,-2 2-2,-5 2-2,-4 1-2,-5 3 0,-3 1-1,-4-1 0,-3 1 1,-1 1-2,-1-3 2,3-2 2,0 2 2,5-4 2,3 1 2,6-1 1,7 0 1,4-1 1,7 3 0,4-2-1,4-4-1,4-4-5,2-2-22,-2-5-21,5 1-2,-6-2-1,2 0-1</inkml:trace>
  <inkml:trace contextRef="#ctx0" brushRef="#br0" timeOffset="8672">1289 2917 18,'0'0'35,"-13"-2"1,1 2-17,1 2-5,0 2-2,-1 0-4,1 3-4,1 3 0,-1 6 0,1 5-2,1 5-1,1 5 1,2 5 1,2 6-1,3 9 1,5 7 2,3 4-2,7 3 1,4 1 0,5-3 0,5-3 0,3-8 0,3-14 2,4-12 0,0-16 0,1-18-1,-1-15 1,-1-10 0,-3-15-1,-2-8-2,-6-9 0,-5-7-2,-5-5 1,-8 2 0,-8-1-2,-9 1 0,-9 5-1,-10 6 1,-6 10-2,-6 13 1,-4 14-2,-1 13-6,2 14-27,8 16-13,1 14 2,11 12-2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55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273 2 3,'0'0'27,"0"0"0,-9-7-16,-2 7-2,-2 7-4,0 1 0,-4 2 2,1 5-3,-3 5 2,0 4-1,-2 7-1,-1 0 3,0 5 3,1 6 2,1 6-1,1 6 2,4 2 0,4-2-3,6-3 2,7-1-4,6-3-3,7-5-1,8-9-2,5-14-2,5-10 1,5-5 2,3-5-3,1-10 0,1-9 3,-1-7-2,-2-6 2,-1 0 0,-4-4-1,-5-4-1,-6-5 2,-5 1 0,-6-1-3,-5 1 1,-8-1-3,-6 1 0,-8 2 1,-6 2-2,-4 9-2,-6 5-1,-2 8-4,-1 10-30,-3 7-7,4 9 0,-2 4 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24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2 201 19,'0'0'28,"0"0"1,0 0-17,0 0-6,0 11 2,-1 3 3,0 6 2,1 3-3,0 4 2,1 3 0,4-1-2,1-4 1,5 0-4,4-7 0,4-8-2,4-8 1,6-10-3,6-9 0,4-6 2,4-8-3,4-8 0,2-4-1,1-5 1,-1-1-2,-2 3 2,-6 7-1,-5 3-3,-7 9 4,-7 9 1,-7 12-3,-1 1 2,-18 30 0,-5 6-2,-6 10 2,-4 12 1,-3 12-2,-4 6 0,-2 7 2,-1 5-2,0 4 0,2 1 1,2-2-1,3-6-4,2-5-1,2-3-2,5-9-15,4-6-28,1-13 3,7-6-2,1-16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36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179 0 11,'0'8'8,"0"4"1,-1 5 1,0 6-5,-3 4 1,1 9-2,-1-1-1,0 0-3,0 4-1,0-1-9,2-5-4,-2-6-5</inkml:trace>
  <inkml:trace contextRef="#ctx0" brushRef="#br0" timeOffset="422">0 192 25,'14'2'14,"1"-2"2,4 0-1,4-3-7,1 0-5,4 2-8,0-4-11,4 3-11,-4-8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37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15 10 12,'0'0'25,"0"0"-11,0 0 0,3 18-5,-1 3 2,1 8-2,-2 6 0,-1 9-1,-1 7-1,-2 2-2,1 3-1,-1 0-2,-1-4-7,0-5-13,3 3-13,-4-11-2,4-5-1</inkml:trace>
  <inkml:trace contextRef="#ctx0" brushRef="#br0" timeOffset="406">306 562 29,'19'-2'35,"-6"-1"-2,2 3-6,-4 2-36,0 0-24,-11-2-1,0 0 0</inkml:trace>
  <inkml:trace contextRef="#ctx0" brushRef="#br0" timeOffset="781">729 24 18,'3'-12'33,"0"0"-12,-3 12 1,0 0-3,0 0-6,0 0-4,-1 15-3,-4 6-3,-4 4-1,-4 3 2,-1-3-3,-4 4 1,1 3 1,-1-2-2,1-4 1,3-3 0,2-4-1,3-4-1,4 1 1,4-6 0,1 1-1,9-12 4,3 0 0,5-1-1,3-2 1,3-1 2,2-3 0,4 1-1,3 3 1,0 0-3,3 0-1,0 1 1,-1 1-1,1 5-1,-3 0-2,0 0-3,-4 0-6,-3-2-4,-2 2-16,-6-3-11,-1 1-3,-8-6 3</inkml:trace>
  <inkml:trace contextRef="#ctx0" brushRef="#br0" timeOffset="1266">948 89 13,'4'-15'23,"-2"-3"-6,0 4-6,0 0-2,1 1 3,2 2-1,-5 11-1,0 0 2,0 0 2,0 0-2,0 0-2,-4 9 0,1 0 1,3-9-3,0 0 0,0 0-2,0 0-5,-4 11 2,0 0-1,1 0-1,1 5 2,-1 8-1,2 8 0,0 7 1,-1 3 1,1 7-1,0 3 0,0 4-3,1-2-5,-1-7-5,1-2-9,0-5-20,-3-8-5,3-7-3,-3-12 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39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23 12,'0'0'20,"0"0"-3,7-12 0,2 1-2,-9 11 1,3 9-4,0 4 3,-2 8 0,0 8 0,0 8 1,-1 8-4,1 9-3,1 2-2,0 2-2,-1 0-5,0-4-5,1 0-9,-1-8-20,4-4-10,-5-13 1,3-4 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31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211 0 18,'-11'4'17,"0"3"-2,0 2 0,1 3-2,-4-1 0,2 1 0,-4 0-2,1 6-4,-2 2-1,1 5-1,-2 1-2,1 6 0,3 4 1,2 6-1,3 6 0,1 0 2,8 5-2,5-3 0,6 1 1,1-4 0,5-6 1,4-8-1,5-7 3,0-10-2,4-8 3,-1-11-1,4-13 1,2-10-1,-3-4 2,-5-8-4,2-6-1,-3-3 0,-8-7-3,-6-1 2,-11 2-2,-11 4-2,-7-2-2,-3 3 5,-11 5-2,-6 4-2,-1 10 0,2 8-11,4 7-25,3 0-9,6 14 2,2 9-6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52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111 181 22,'0'0'14,"0"0"-1,0 0 3,0 0-1,4 9-1,1 9-2,0 5-1,2 3-1,1 1-2,-2 5-1,0 4-5,-3 0 0,0 1-1,-5-1-4,0-4-3,-2 0-8,-3-7-13,6 1-9,-3-12 2</inkml:trace>
  <inkml:trace contextRef="#ctx0" brushRef="#br0" timeOffset="344">0 441 15,'0'-9'21,"1"1"-7,-1 8 2,13-10-2,2 2 3,0-1 0,3 2-3,2 1-1,7 4-4,3 0 0,2-2-4,3 0-3,-1 3-12,2 1-27,-5-5 0,-2 3-2,-9-7 1</inkml:trace>
  <inkml:trace contextRef="#ctx0" brushRef="#br0" timeOffset="1016">598 0 30,'0'0'18,"4"10"-2,-2 8 5,-3 7-6,1 11-3,-2 7 0,-1 5-1,0 5-2,-1 3-2,-1 5-1,1 3-3,-3-1-1,-2-6-1,-1-3 0,1-5-7,-1-7-10,1-15-18,5-6-5,-1 0 2</inkml:trace>
  <inkml:trace contextRef="#ctx0" brushRef="#br0" timeOffset="1375">802 717 61,'18'3'40,"-3"-10"-8,2 2-3,-3 2-43,-5-2-28,0 0 0,-4-4 3</inkml:trace>
  <inkml:trace contextRef="#ctx0" brushRef="#br0" timeOffset="1750">1207 130 13,'5'-9'33,"2"1"-2,-7 8 2,0 0-27,0 0-4,1 12 0,-1 6 2,-1 3-1,-1 3 1,-3 0 0,-3 1 0,1-1-1,-1 1-1,-2-6 0,3-4-2,1-3 2,2-4-1,3 1-2,0 0 1,1-9 1,0 0 1,0 0 0,0 0 1,11-1-2,0-3 5,4-3 2,1 4 0,4 0-1,6 3 1,4 0-2,4-1 0,-2 0 1,5 5-3,-1 3-3,4 2-2,1 0-1,-3-2-7,-3 0-11,-4 4-15,-10-5-9,-2 3-2,-8-11 3</inkml:trace>
  <inkml:trace contextRef="#ctx0" brushRef="#br0" timeOffset="2235">1525 94 30,'0'0'38,"-7"15"-2,2 2-17,5 3-9,0 5-1,2 6-1,-2 10 0,2 6-3,-1-1-4,2 1 1,-2 3-4,1 3-9,0 0-10,-2-4-9,4-2-10,-2-10 3</inkml:trace>
  <inkml:trace contextRef="#ctx0" brushRef="#br0" timeOffset="2641">1955 157 24,'0'31'44,"4"8"-3,-1 3-11,4 5-3,2 3-5,-1 7-10,-1 0-7,3 1-14,0 2-35,-4-8 0,4-4 0,-8-9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22.1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9 9,'0'0'14,"0"0"-1,0 0-4,0 0 3,0 0-3,0 0-3,0 0 2,0 0-1,0 0-3,9-7 2,-1 4 0,1 1-4,-1-5 3,2 4-1,2 2-2,0 1 0,3 1 0,1-1-1,1-1 0,4 5 1,0 0-2,0-3 0,3-1 3,2 4 0,2-2 0,1 2-1,1 1 0,1-1 0,2-1 0,2 5 2,2 1-4,0 0-1,1-1 3,1 0-1,1-2 0,2 1 0,0 1 1,0-3-1,1-2 3,4 1-1,1 0-2,1 2 1,1 0 0,3-3-2,1 0 2,3-1-1,1 4-1,0-1 1,0-1 1,2-3-1,1 0-1,1 1 3,-1 2-3,2-4 0,-1-2 2,1-2-2,3 1 1,2 2 1,0 1-2,-2-3 0,2 0 1,-3 5 0,0 0-2,2 1 1,-1-1 1,-2-2-2,-1-2 2,5 2 0,0 1-1,1-2-1,4-3 2,0 2 1,-2 1-3,4 1 0,2 2 1,-4-2 0,1-1 0,4 2 1,0 3-2,0 0 1,5-2 2,1-2-1,0 0-1,2 4 3,5 1-2,-1-1-2,0-2 3,1 0-1,1 3-1,0 4 0,-2 2 1,6-2-3,-2 0 3,1 1-1,-1 3 0,1 2 0,-1-2 0,1-3 0,1 0 0,0 1 1,0-1-2,-1-1 1,6-1 1,1-1 0,-1 1-1,6-1 0,3 0-1,-4-1 1,1-2 2,0 2-1,-2 0-2,2-1 2,0 0 0,1 0-2,1-1 3,-3 2-2,2 0 1,1-1-2,4-1 2,-3-3-2,1 4 1,-2-2 0,1 0 0,1-1-2,1-2 2,-1 1 1,1 2-1,1-1 0,-1-2 1,0-1-1,1 0 2,0 2-1,2 2-1,-1-2 0,0-4 0,1 1 0,0 1 0,2 0 1,-2 1-2,0-2 1,0-2 1,-2 1-1,0 0 0,0 2 0,0 0-1,-3 0 1,-1-1 0,1-1 0,-3 2-1,0 1 1,-1-2 1,0 0 0,-2 2 0,-2 0-1,1 0 0,-1 0 0,-1 1 1,0 0-1,-2 0 0,-2 3 0,-1-4 0,-2-2 0,-2 4 1,0-1 1,-2 0-2,-2 0 0,-1-1 0,0-1 0,-2 2 1,0 1 0,0-2-1,-1-1-1,0-1 3,-1 0-1,-3-1-1,-1 2 2,2-2-2,-2-1 0,-3 1 0,-3-1 1,-1 3-2,-1 0 1,-4-1 2,-1 1-1,-6-1-1,-2 1 2,-2 0-2,-1 1 0,-4 1 0,-3 0 1,-3 2-2,-3 0-1,-3 2 2,-3-1 0,-4 1 0,-3 1 0,-3 1-2,-3-1-3,0 2-4,0 1-3,-23-9-5,23 12-1,1 1-2,-24-13-16,0 0-8,29 22 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21.9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178 122 23,'10'-37'18,"0"4"6,-6 6 7,2 2 0,-6 25 3,0 0-1,0 0-3,0 0-10,-33-4-9,4 15-11,4 14 0,-1 15 0,3 15 0,3 17 0,1 9 0,3 11 0,5 2 0,6 5 0,8-2 0,8-7 0,7-7 0,8-12 0,9-9 0,9-9-44,5-12-13,3-12 1,-2-14 1</inkml:trace>
  <inkml:trace contextRef="#ctx0" brushRef="#br0" timeOffset="343">796 643 12,'31'-5'42,"-31"5"2,0 0 2,0 0-18,-8-28-14,5 4 0,0-1 0,3 25-2,0 0-2,-32-27-1,2 13-3,3 8-2,3 8-4,-4 11 0,0 8 0,2 9 0,1 9 0,2 7 0,9 5 0,7-1 0,2-1 0,0-7 0,9-9 0,7-7 0,1-1 0,16-25 0,-1-6 0,-4-8 0,6-6 0,4-6 0,-6-4 0,1-5 0,-6-2 0,-9 0 0,4 2 0,-5 2 0,-9 5 0,-5 5 0,0 0 0,2 23 0,0 0 0,0 0 0,0 0 0,-4 23 0,12 5 0,2 5 0,-5 4 0,4 2 0,7 1 0,-2 2 0,4-4 0,10-8-25,1-8-30,0-11-3,3-9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26.9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36 0 11,'0'0'12,"8"9"1,0-1 0,-8-8 0,0 0 0,0 0 0,0 0-1,0 0 0,0 0-2,5 12 0,-2 2 1,-2 2-3,1-2-2,1 4 1,-1 2 1,-1 4-3,1 4 1,-1 2-1,2 1-1,-2 1 1,0 6 1,-2 3-2,2 4-1,-1 3 1,0 1-1,0 1 1,-1 6 0,-1 3-2,2 3 0,0-3 2,0 1-1,0 3 0,0 1-1,-2 2-1,4-2 0,-1-3 3,1 1-1,0 1-2,1 2-1,-2-2-1,2 0 3,1-1-1,-2 3 1,-1 2-2,-1 1 0,-1-1 0,1 0 0,-1 0 0,0 4 0,-2 1 0,1-2 0,0 1 0,0-2 0,0 4 0,1 3 0,-1 0 0,-2 0 0,1 0 0,1 3 0,-1 1 0,1 3 0,1-2 0,0 1 0,0-3 0,2 3 0,0 0 0,0-4 0,1 0 0,0 2 0,-4-1 0,2 1 0,0 2 0,-1-4 0,-1-2 0,-2 6 0,0 3 0,-2 1 0,0-1 0,1-1 0,-2 0 0,0 6 0,0 2 0,1-4 0,0-2 0,3-1 0,3 1 0,0 1 0,1-1 0,-2-5 0,0-2 0,2 2 0,0-1 0,0 2 0,-1-1 0,-2-4 0,-2 0 0,3 0 0,1-1 0,0-4 0,0-5 0,-1-3 0,0-1 0,3 2 0,1-3 0,-1-2 0,0 1 0,1 2 0,-3 1 0,1-1 0,0-1 0,0-5 0,1-5 0,-2 1 0,0-3 0,0-6 0,0-2 0,3-4 0,0-4 0,-2 0 0,1 0 0,1 0 0,0-6 0,2-2 0,-1 0 0,0-6 0,-1 1 0,0-3 0,0-2 0,2-2 0,-1 2 0,0-3 0,-2-1 0,0 0 0,0-1 0,0-2 0,1 0 0,-3-9 0,0 0 0,0 0 0,0 0 0,-1 9 0,0 1 0,1-10 0,0 0 0,0 0 0,-2 9 0,-1 0 0,3-9 0,0 0 0,0 0 0,-5 10 0,2-1-17,-1-2-37,-1 2 0,5-9-1,-13 4 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8:45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136 7509 5,'3'-11'11,"-3"0"1,1 1-1,-3-3-2,0 2 2,-1 0-4,1-1 0,-1 0 1,-1-2 1,1-3-2,-1-2 0,0-3 1,2-2 0,0-5 0,1-4 1,1-4-2,1-3 2,2-2-1,-1-4 1,2 0-3,-2 0 0,0-2-1,-1 2-1,-1 2 2,-2 0-4,-1 0 0,-1-1 1,0 1 1,-2-1-2,1 1 0,-1 0 1,2-3-1,-1 0 2,1 0-3,-2-1 1,3 2-1,-2 2 1,1 1-3,1 2 3,-1 2 0,0 2-2,0 2 2,0 3 0,-1 0 0,1-1-1,0 3 3,-1 1-4,1 0 1,-1-3 3,2-1-3,-1 0-1,1-1 0,1 1 0,1-4 0,-1-3 1,3 4 0,-1 1-2,1-6-1,0 3 3,0 0 1,-1-2 0,1 0-2,1 1 0,1-1 0,0-3 1,-1 3 2,1 0-3,2-1-2,1-3 4,-2-3-2,0-2 0,1-1 0,-1-1 0,0-3 0,-1-3 0,2 0 0,-1 2 0,2 4 0,-1 0 0,0-5 0,-1 1 0,2 5 0,0 1 0,0 1 0,-2-1 0,-1-5 0,0 1 0,1 2 0,1 1 0,-1-2 0,-1-2 0,-2-1 0,2 2 0,0 2 0,1 1 0,-3-2 0,-2 0 0,0-1 0,1 2 0,0-2 0,-1 3 0,-2 1 0,1-2 0,1 0 0,0 2 0,-1-2 0,-1-2 0,1 0 0,0-6 0,0-4 0,-1 2 0,1-2 0,1-4 0,2 0 0,1-2 0,1 1 0,-1 0 0,1-2 0,1-3 0,-1 4 0,0-3 0,-2-1 0,-1-2 0,0 1 0,0 2 0,0-1 0,-1 1 0,-1-2 0,0 0 0,0 5 0,-2 2 0,0-1 0,-1 3 0,1 2 0,-1 1 0,2 4 0,0 6 0,-2 3 0,1 2 0,-1 0 0,2 2 0,-1 6 0,0 1 0,0-2 0,-1-1 0,2-1 0,1 6 0,2 2 0,0 0 0,1-3 0,1 1 0,1 6 0,1 3 0,0-2 0,0 1 0,-1-1 0,0 3 0,1 4 0,-2 0 0,-1-2 0,0 0 0,-1 4 0,1 2 0,0 1 0,-1-1 0,0 0 0,0 2 0,1 2 0,-1 3 0,-1-1 0,0-4 0,0 2 0,1 0 0,0 3 0,-1 2 0,0-3 0,0 0 0,1 0 0,0 12 0,0 0 0,0 0 0,0-10 0,0 1 0,1 1 0,-1 8 0,0 0 0,0 0 0,2-12 0,1 2-2,-3 10-3,0 0-18,0 0-26,0 0-3,0 0 3,0 0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5:34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319 561 26,'0'0'14,"0"0"0,0 0-2,0 0-3,0 0-2,0 0 4,0 0-1,3 10-1,1 6 0,-2 7-2,-2 5 0,-1 7 0,-2 10 0,-1 9-3,-3 1-3,-2 3 1,-2 2 1,-3 1-2,-1 0 2,0-2 1,-3-3-3,0-5 4,1 5 0,0 3-4,2-3 1,0 1-1,2 1 1,2 2-2,2 2 2,2 1-3,1-3 1,1-4 1,1-1-2,0-3 2,2-5 0,0-4 0,0-4 0,-2-5-1,3-2 1,-1-3 0,0-6-1,-1-4 1,1-1 0,1 1-3,0-2 0,1-3 4,-1-1-1,0 1-1,0 5 2,-2 4-3,-1-3 0,-2 0 3,0 3 1,-2 2-4,0-3 1,0-3 0,0-5 0,2-2 0,1-2 1,2 0-2,3-10-1,0 0 4,0 0-2,0 0-2,0 0 1,0 0 2,0 0-1,0 0 0,10 8 2,-1-2-3,1-3 0,1-1 4,1-1 1,2 1-5,0-2 2,3 1 1,0 0-2,3 1 3,0 3-1,2 4-3,0 1 0,3-1 4,1 3-3,0 4 1,3-2-1,2 1-1,0-2 1,1-3 0,0-4 1,3 2 1,0-2-1,0-4-1,2 2 2,0-4 1,1-1-3,1 0 2,3 0-1,-1 0-1,3 2 0,2-1 1,-1-4 0,2 3-1,0 1 1,-1 2 1,0-1-2,-2 0 1,-1 0-1,-1 0 1,-1 1-2,-1 1 1,1-1 0,-2-4 0,0 2 2,0 3-1,0 0-1,0 2 1,-3 2 0,1-2 0,0 5-1,0 0-1,0 1 1,0-2 1,-2-1-1,1 0 0,1-2 0,0 2 2,-1-2-2,2-2 2,1 1-2,3-1-1,1-1 2,5-1 2,2 0-2,4-3-1,3-2 1,3 1 0,1 0 0,3-1 0,2-1 1,-1 1-3,2-3 1,1-1 1,0 4-1,3-3 0,0 2 1,1 2-2,2-2-1,1 2 4,0 3-1,-1 1-1,1-3 1,1 1 1,0 1-3,1-2 1,1 1 0,0 0 0,0-1-1,1-1 3,1 3-2,1-1-1,-1-4 1,1 0 1,1 2-1,0-1 0,1 1 2,0 1-3,1-2 0,0 0 1,1 5 1,-1-1-1,2-4 1,0 0 1,0-3-2,1 3 0,-1 0 0,0 3 0,0-1 0,-1 0 0,1 3 0,1 1 0,1-1 0,1-4 0,0-1 0,1 2 0,3 0 0,-1 1 0,2-1 0,-1 1 0,0 2 0,2 1 0,1 0 0,2-2 0,1-1 0,3-1 0,2 1 0,2-1 0,2-3 0,0 2 0,3-3 0,3 2 0,2-3 0,1 0 0,2 0 0,1 0 0,4 1 0,2-1 0,2 2 0,0-3 0,2-1 0,1 5 0,3-1 0,-1-1 0,1-2 0,-3 2 0,2 0 0,1 2 0,-1 1 0,-2-4 0,-3 0 0,0 0 0,-2 1 0,1 0 0,-2-2 0,-2-2 0,-1 0 0,-3 2 0,1 2 0,-2-2 0,-2 1 0,-2-1 0,-4 4 0,-3-1 0,-1-3 0,-2 2 0,-2 2 0,-2 2 0,-3 0 0,-4 1 0,-3-1 0,-3 0 0,-6 4 0,-4-1 0,-6-2 0,-5-2 0,-4 0 0,-4 1 0,-5 0 0,-5-1 0,-3 0 0,-5 0 0,-4 2 0,-5 1 0,-6-4 0,-2-3 0,-4-1 0,-1 0 0,-2-2 0,0-5 0,-1-5 0,1-3 0,1 3 0,1 0 0,0-6 0,-1-4 0,3-2 0,3-2 0,-1-3 0,1-4 0,3-6 0,0-4 0,2 2 0,0-3 0,-2-4 0,0-2 0,0 2 0,-1-2 0,0 2 0,-3-1 0,-2-3 0,-1-1 0,0 6 0,-2 0 0,-2-3 0,1-2 0,0 1 0,-1 1 0,1 2 0,0 0 0,-2 3 0,1 1 0,-1 3 0,-1 8 0,-1-2 0,-1 0 0,-1 4 0,1 1 0,1 2 0,-1 1 0,2-2 0,-1 2 0,0 5 0,-1 4 0,0 1 0,-2-1 0,-2 7 0,-1 3 0,-2 2 0,-2 4 0,-2-3 0,-1-1 0,0 4 0,0 1 0,-6-1 0,-1 0 0,-2 2 0,-3 0 0,-4 1 0,-5 5 0,-7-1 0,-6-1 0,-2 5 0,-8 2 0,-3-3 0,-3 0 0,-3 1 0,-2 0 0,-1 1 0,-3-1 0,-2-4 0,-2-1 0,-2 5 0,-2 1 0,-3-3 0,-2-3 0,0-1 0,-2-2 0,0 2 0,0 0 0,-3-4 0,-3-3 0,0 4 0,-2 0 0,0-1 0,-3-1 0,-1 2 0,-2-1 0,-2 2 0,0 1 0,-2-4 0,1 0 0,-3 5 0,-1 0 0,-1-2 0,-2 0 0,-2 1 0,0-1 0,-1 3 0,-2 0 0,1-1 0,-2-1 0,-2 8 0,-1 2 0,1 0 0,0 1 0,-2-1 0,1 0 0,0 4 0,0-2 0,1-5 0,2-4 0,1 1 0,2 2 0,2 0 0,2-4 0,1-2 0,2-4 0,2 2 0,1 3 0,1-5 0,0-4 0,2 1 0,0 3 0,1-2 0,0 0 0,0 2 0,-2-3 0,1 1 0,-1 3 0,-3-3 0,-3-1 0,-2 4 0,-3 1 0,-2 2 0,-2 2 0,-1 0 0,0 1 0,-2 1 0,1 2 0,1 0 0,1-2 0,0 1 0,-1-2 0,0-1 0,-2 2 0,0 0 0,-2 0 0,-2 0 0,0 2 0,-3-1 0,-4 0 0,0 3 0,0-2 0,-1 2 0,1 0 0,0 0 0,-1-5 0,1 0 0,2 1 0,1-2 0,0-1 0,1-1 0,0 1 0,0-2 0,0 1 0,2 3 0,0-2 0,2 0 0,-2 1 0,-2-2 0,0 1 0,0 3 0,0-1 0,0 1 0,-1 3 0,-2 1 0,0 1 0,3 2 0,1 0 0,3-1 0,2 3 0,0-1 0,5-2 0,3 0 0,4 3 0,3-2 0,4 0 0,2 5 0,4 0 0,4 1 0,4 5 0,3-1 0,1 0 0,3 3 0,3 4 0,3-5 0,2 0 0,3 3 0,3 3 0,2 2 0,3 1 0,1-3 0,1 4 0,2 5 0,2 1 0,-2-1 0,2 0 0,2 2 0,3 5 0,4-1 0,9 4-15,5 3-34,7 0-4,13-1-3,4-9 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03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352 2373 42,'0'0'33,"0"0"-3,0 0-4,0 0-3,0 0-5,6 13-5,-3 7-2,1 5 0,-2 5-1,0 8-2,-1 2-2,-1 7-1,-1 3-3,0 0-1,-1-3 2,1-2-3,-1-3-1,2-5-1,2-4-4,-2-9-3,3-4-6,-1-7-8,2 0-16,-4-13-10,4-10-1,0-1 4</inkml:trace>
  <inkml:trace contextRef="#ctx0" brushRef="#br0" timeOffset="390">62 2457 9,'-10'-7'41,"-2"-2"-1,6 0-10,1 2-8,5-2-5,1 2-1,10-2-3,6 3 1,4-2-1,9 6-1,3 0 0,8 1-1,2 0-6,6 3-5,-1-2 0,3 2 0,-3-1 0,-3-2 0,0-1 0,-4-3 0,-2 0 0,-5-5-22,-3-3-29,-1-2-4,-5-1 0,-3 1 4</inkml:trace>
  <inkml:trace contextRef="#ctx0" brushRef="#br0" timeOffset="1046">21 2075 11,'-11'-3'40,"1"0"-3,10 3-9,0 0-6,0 0-6,0 0-3,0 0-2,12 3-2,7 1-2,4 0 0,8 1 1,5-1-1,4 1 1,2-1-3,1-2-2,0 1-2,-1-1 0,-3-3-2,-3-1-3,-4-2-3,-5-2-2,-3-1-1,-6 0-2,-4-1-6,-6-2-7,-6-1-5,-3 0-3,-7-1 1,-2 0 3</inkml:trace>
  <inkml:trace contextRef="#ctx0" brushRef="#br0" timeOffset="1312">408 1948 62,'-13'-6'31,"2"1"-2,-1-1-6,12 6-7,0 0-4,0 0-5,13 1-2,3 3 0,5 0 0,2 1 2,2 1 1,0 1 0,-1 1 1,-2 3-3,-5 1 0,-6 2-1,-6 2-1,-3 2 0,-7 2-1,-4-2-3,-3 4-4,-5 2-9,-1-4-36,3 3-1,-1-7-1,6-4-1</inkml:trace>
  <inkml:trace contextRef="#ctx0" brushRef="#br0" timeOffset="3437">636 2547 26,'0'0'24,"0"8"-1,2 3-2,1-1-4,2-1-4,-1 1-2,3-1-1,3-1-1,1-3 2,3 0-1,1-3-2,4-1 0,2-3-2,5-2 1,1-3-2,3 0 2,0-4-3,3 0 1,-1-4 0,1-4 0,0-6 1,-1-7-2,1-10 2,0-7-2,2-9-4,0-10 0,2-11 0,2-6 0,3-8 0,1-4 0,1-3 0,0 0 0,2 2 0,0 3 0,0 6 0,-1 5 0,-1 7 0,0 6 0,-2 4 0,-1 6 0,-2 8 0,-1 7 0,0 6 0,-1 8 0,0 9 0,1 7 0,0 5 0,-1 5 0,1 3 0,-2 2 0,1 3-11,-4-3-17,-4-2-25,0 2 2,-6-1-2,-2 2 0</inkml:trace>
  <inkml:trace contextRef="#ctx0" brushRef="#br0" timeOffset="4765">2523 669 17,'0'0'42,"0"0"-1,12 8 1,3-4-29,4-3-2,4-1-3,2-2-11,4 0-21,-3-5-16,3 4-1,-7-3-1</inkml:trace>
  <inkml:trace contextRef="#ctx0" brushRef="#br0" timeOffset="4968">2591 813 36,'4'10'44,"6"1"2,0-5-1,0-1-31,6-1-6,4-3-9,4-3-25,1-9-16,7 2-1,1-7-2</inkml:trace>
  <inkml:trace contextRef="#ctx0" brushRef="#br0" timeOffset="5359">3336 479 6,'6'-24'31,"-8"2"-11,-6 2-5,-7 2 3,-4 4-3,-5 5-2,-4 1-1,-1 2 0,-1 3-3,1 4 0,5 2-2,6 5-1,9 3-1,8 4-3,9 5 0,8 6-2,6 6 0,5 4 1,3 2-1,2 4 2,0 1-2,-2 1 0,-4-2 1,-4 0-1,-7 0 0,-4-2-1,-8 0 1,-8-5-1,-6-5-1,-8-7 1,-4-10-1,-5-12 1,0-13 1,2-12 0,5-11 1,8-9-1,8-7 3,12-5-2,10-1-2,8 2-14,7-2-25,7 8-1,0 0-2,3 7 2</inkml:trace>
  <inkml:trace contextRef="#ctx0" brushRef="#br0" timeOffset="5828">3717 764 97,'6'24'48,"-6"-10"-5,0 0-32,0-14-56,-2-12-3,6-1-1</inkml:trace>
  <inkml:trace contextRef="#ctx0" brushRef="#br0" timeOffset="6000">3932 355 57,'0'0'47,"0"0"-1,0 0 1,-1 13-36,-4 1-6,-4 3 0,-1 3 0,-1 3-2,-1 3 1,2 1-1,3 1 1,2-1 0,4-1 2,4 1-2,4-5 0,5-5-4,3-3 0,3-3 0,3-6 0,1-5 0,5-4-16,0-8-29,-1-10-7,1-3 0,-2-8-2</inkml:trace>
  <inkml:trace contextRef="#ctx0" brushRef="#br0" timeOffset="6265">4132 280 66,'-9'20'52,"2"12"2,-3 5-1,-2 5-30,3 12-16,0 2-7,3 4 0,1-1 0,3-2 0,3-3-39,5-3-15,0-7-1,5-8 0</inkml:trace>
  <inkml:trace contextRef="#ctx0" brushRef="#br0" timeOffset="6531">4477 268 56,'0'-14'47,"1"1"-2,-1 13 1,-10-4-37,1 1-2,4 18-3,0 7-1,2 10-2,3 10 0,2 7 1,4 9 0,5 3-1,6-1 0,4-3 1,5-4-1,3-8 0,2-7 1,0-12 2,-1-10-1,-4-11 2,-5-6 0,-7-8 0,-8-6-3,-8-6-2,-6-3 0,-9-2 0,-6 0-2,-6 1-49,0 7-3,-3 3 2,3 8 0</inkml:trace>
  <inkml:trace contextRef="#ctx0" brushRef="#br0" timeOffset="7406">4904 732 52,'4'12'44,"-5"-20"2,-3-4-15,0-6-16,2-7-2,1-8-5,1-7-2,1-6-2,1-4 0,3-3-2,0 2 0,1 2-2,1 6 2,-1 9-1,3 10 0,2 13 1,3 16 1,3 11 0,3 14 0,4 13 0,5 9 0,4 5 0,2 2 1,2-5-4,0-2 0,0-11 0,-3-7 0,-3-17 0,-5-14 0,-4-15 0,-5-11 0,-4-16 0,-7-13 0,-2-12 0,-6-6 0,-2 1 0,-4 5-31,-1 8-27,3 15 1,-2 14 1</inkml:trace>
  <inkml:trace contextRef="#ctx0" brushRef="#br0" timeOffset="7890">5802 782 75,'9'19'53,"-4"3"1,-4 5-1,-4 3-38,-8 3-10,-3 4-5,-5 0-38,-2 6-15,-7-6 1,-2-3-3</inkml:trace>
  <inkml:trace contextRef="#ctx0" brushRef="#br0" timeOffset="8390">6317 214 8,'-12'5'37,"2"8"3,-5 6 1,2 10-28,2 9 0,2 9 1,3 6-4,4 2-4,5 3 0,3-5-1,4-6-1,3-10 0,3-11 0,3-14-2,1-12 3,0-15-2,0-13-3,-2-10-2,-5-9-4,-5-5-3,-7-5-1,-6-2-1,-10-2 0,-7 4 4,-8 9 3,-4 11 2,0 11 6,-1 13 2,4 14 3,4 13 0,9 14 0,8 7-3,10 7-1,9-1 2,10-1-2,9-5-1,9-10-2,7-7 0,8-10-4,4-7-14,2-3-30,-5-11 0,1-4-3,-10-5 2</inkml:trace>
  <inkml:trace contextRef="#ctx0" brushRef="#br0" timeOffset="8843">6765 305 48,'7'11'46,"6"1"-1,-2-9 1,3-3-34,2 1-21,1-4-34,4 0 1,-3-4-2,1 5 0</inkml:trace>
  <inkml:trace contextRef="#ctx0" brushRef="#br0" timeOffset="9015">6798 515 88,'8'15'51,"10"-2"-4,3-10-9,6-8-80,7-1-5,2-6 1,4-1-4</inkml:trace>
  <inkml:trace contextRef="#ctx0" brushRef="#br0" timeOffset="9671">7484 100 37,'1'15'41,"-7"5"2,-1 9-13,-4 11-14,-3 10 0,-1 10-2,-1 6-6,-2 4-2,1-3-2,2-4-4,5-6-6,6-12-17,3-17-23,11-12 0,2-18-3,9-15 4</inkml:trace>
  <inkml:trace contextRef="#ctx0" brushRef="#br0" timeOffset="9890">7635 350 55,'-7'42'42,"2"10"0,0 2-19,3-1-13,8 0-3,4-7-1,8-8 0,3-11-1,4-12-1,2-15 2,2-9-1,-3-14-1,-2-7 0,-6-8 0,-7-7-2,-8-2-2,-8 1 2,-9 2-4,-6 5 0,-4 10-5,-6 6-8,1 8-21,6 10-11,1 3 1,11 5-1</inkml:trace>
  <inkml:trace contextRef="#ctx0" brushRef="#br0" timeOffset="10234">7975 12 44,'-15'4'41,"6"8"0,-2 0-17,3 2-14,5 2 2,4-1-5,4-1-1,2-3-1,3-4 1,3-5 1,2-3 2,1-3 0,0-3 0,-3-3 0,-1-1-2,-3-3-2,-2 2-1,-4-1-4,-4 2 0,-3-1 0,-6 1 0,-3 4-4,-3 1-9,-1 7-22,0 7-16,-2 1-1,5 6 0</inkml:trace>
  <inkml:trace contextRef="#ctx0" brushRef="#br0" timeOffset="76500">729 3959 3,'1'-73'11,"0"-8"-2,1-6 2,-1-4-2,0-4-1,1-5 1,0-2-1,-1-1 2,1-3 0,-1 2-1,-1 0-2,0-1 0,1 2 0,0 4-1,0 2 0,-1 3-1,0 3-2,0 1 0,0 4 1,0 2 1,0 1 2,1-1-2,2 1 1,1-1 1,2-1-1,2 1 0,1 0-2,2 2 0,0 1-2,-1-3-2,1 4 0,-1 4-3,0 5-6,-1 8-18,-4 5-16,2 11-3,-6 10 2</inkml:trace>
  <inkml:trace contextRef="#ctx0" brushRef="#br0" timeOffset="77281">247 3430 24,'-5'-16'31,"4"0"-4,0 1-3,3 0-6,4 2-1,6 0-4,4-1-1,7 0 0,7 4-1,3-1-1,5 0-2,1 3 0,2 0-3,-2 5-1,-4 5-4,-2 5-6,-5-1-9,-3 3-7,-3 1-20,-7-1-5,1 1-1</inkml:trace>
  <inkml:trace contextRef="#ctx0" brushRef="#br0" timeOffset="78828">451 3409 19,'-9'1'28,"-1"-1"-3,1 2-3,0 1-6,0 3-3,1 3-5,1 5-2,3 6-2,3 5-2,2 5-2,4 4 1,3 4 0,4-1-1,5 0 2,2-3 0,4-7 1,1-6 1,2-6 1,-2-11 0,1-10 1,-3-8-1,-2-6 0,-3-5 0,-5-6-2,-5-5 0,-5-3-3,-6-1 1,-6 5-1,-7 3-2,-4 3 1,-5 5 1,-1 11 1,-2 10 1,3 9 1,1 9 2,6 8 0,7 4 1,7 4 1,6 0-4,8-4 0,6-7 0,5-3-3,4-8-11,4-7-34,0-9-4,2-4 0,-3-12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9:55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89 148 18,'0'0'36,"0"0"-3,0 0-23,0 0 0,0 0-2,-12 5-2,6 3-2,1 1 0,2 2-1,2 0-1,1-2 0,2-1 0,0 0 3,-2-8-2,0 0 3,9-11-1,-2-8 1,-3-3 1,-1-4-1,-6-3-1,0 0-1,-4 0 3,-2 5-1,-3 4-1,0 13 3,-1 8-3,2 10 1,1 7 1,4 8-3,4 5-1,4 2 0,5-1-2,5-1 2,5-4-1,3-8 0,2-6-1,2-8 1,-1-6 1,1-5-1,-4-7-2,-4-5 0,-5-6 0,-4-1 0,-7-4 0,-8 1 0,-5 2 0,-6 2 0,-3 4 0,-2 7 0,-1 10 0,2 8 0,3 10 0,7 8 0,6 5 0,6 3 0,6 3 0,7-3 0,4-4 0,5-3 0,1-7 0,3-8 0,-2-7 0,-1-5 0,-3-6 0,-4-4 0,-5-2 0,-4-5 0,-5-2 0,-6-3 0,-6 3 0,-5 0 0,-3 5 0,-2 7 0,0 2 0,0 8 0,3 9 0,5 6 0,5 4 0,6 3 0,5 3 0,6-2 0,6-3 0,3-2 0,4-7 0,0-6 0,0-5 0,0-7 0,-3-8 0,-4-5 0,-6-3 0,-5-6 0,-8 0 0,-6 1 0,-5 1 0,-7 7 0,-3 8 0,-1 7 0,0 8 0,4 12 0,3 8 0,6 3 0,6 5 0,7 0 0,7-2 0,5-2 0,5-4 0,4-8 0,1-9 0,2-6 0,0-6 0,-3-9 0,-4-5 0,-3-1 0,-7-6 0,-5-4 0,-8 2 0,-7 1 0,-6 4 0,-4 4 0,-2 9 0,-1 4 0,0 9 0,3 12 0,5 6 0,6 5 0,6 4 0,7 3 0,7-2 0,5-2 0,6-5 0,3-7 0,3-7 0,2-3 0,-2-8 0,1-8 0,-4-5 0,-5-4 0,-4-6 0,-6-3 0,-5 0 0,-7-2 0,-7 2 0,-5 5 0,-4 5 0,-2 6 0,0 13 0,0 10 0,2 6 0,6 9 0,5 6 0,7 3 0,5 4 0,7-5 0,4-4 0,5-7 0,4-3 0,1-8 0,2-8 0,-1-5 0,-1-8 0,-3-3 0,-3-7 0,-5-4 0,-6-7 0,-5-3 0,-8 1 0,-6 1 0,-6 2 0,-4 5 0,-4 8 0,-1 6 0,0 12 0,3 11 0,4 6 0,6 5 0,7 5 0,5 2 0,8 0 0,5-1 0,4-6 0,4-6 0,3-8 0,0-4 0,1-8 0,-1-7 0,-4-4 0,-5-5 0,-4-7 0,-6-2 0,-7 0 0,-8-1 0,-4 5 0,-5 8 0,-4 3 0,-1 7 0,3 9 0,1 10 0,4 7 0,7 4 0,4 2 0,7-3 0,5-2 0,5-1 0,4-9 0,4-6 0,2-7 0,-1-7 0,-2-7 0,0-3 0,-4-2 0,-4-6 0,-7 3 0,-6 5 0,-5 1 0,-3 4 0,-1 8 0,-4 6 0,1 8 0,2 6 0,3 4 0,3-1 0,4 2 0,4 0 0,6-2-5,4-4-54,2-6-2,2-4 0</inkml:trace>
  <inkml:trace contextRef="#ctx0" brushRef="#br0" timeOffset="2906">101 77 9,'-5'10'9,"1"-1"-5,2 1 0,1-2 0,2 1 1,0 0 2,1 0 4,-2-9 1,0 0 4,8-2 3,1 1-2,-9 1 2,0 0-1,3-13-1,-3 1-2,0 2-1,0 10-5,-8-9-1,-1 3 0,2-1-2,7 7-1,-9 0-2,0 1 0,9-1 0,0 13-1,3-1-1,4 1-1,4-1-2,3-2 3,4 0 0,1-3-1,1-3 0,0-5 1,-2-5 1,-3-2 2,-3-3-4,-5-1 0,-5-1 0,-5 0 0,-5 3 0,-5 0 0,-4 5 0,-2 3 0,-1 5 0,3 2 0,1 4 0,3 3 0,4 0 0,4 1 0,5 1 0,4-1 0,1-3 0,4-1 0,-1-4-7,1-4-47,2-1-2,-2-8 3,1-1-3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14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144 1 22,'0'0'31,"1"-9"-3,0 0 2,-1 9-8,0 0 1,0 0-5,0 0-2,0 0-2,0 0-1,0 0-3,0 0-3,0 0 1,-3 9-2,1 3 1,2 4-7,0 2 0,0 8 0,0 6 0,1 4 0,0 3 0,1 5 0,0 0 0,0 2 0,1 0 0,-1 0 0,0 0 0,0-1 0,1 1 0,-2-1 0,0 1 0,0-1 0,-1-2 0,0-2 0,0 4 0,0 0 0,1-8 0,-1 2 0,0-1 0,0 1 0,-1-1 0,1 0 0,0-7 0,-1 2 0,1 3 0,0 1 0,0-4 0,0 0 0,0-1 0,-1-1 0,1 2 0,0-1 0,0-2 0,0-4 0,0-1 0,2 3 0,-1 2 0,1 1 0,-1 0 0,1-3 0,-1 0 0,0 2 0,0 2 0,0-4 0,0-2 0,-1 2 0,1-3 0,0-4 0,0 2 0,1 1 0,-1-1 0,-1-23 0,2 29 0,0 1 0,-2-30 0,2 27 0,2 0 0,-4-27 0,0 0 0,-3 24 0,2 0 0,1-24 0,0 0 0,0 0 0,-1 21 0,0 2 0,1-23 0,0 0 0,0 0 0,1 25 0,1 1 0,-2-26 0,0 0 0,0 0 0,0 0 0,0 0 0,0 0 0,0 0 0,0 0 0,0 0 0,0 0 0,0 0 0,0 0 0,0 0 0,0 0 0,0 0 0,0 0 0,0 0 0,0 0 0,-26-20 0,0 1 0,26 19 0,-16-34 0,3 1 0,1 5 0,-1 1 0,2 6 0,0-3 0,0 0 0,1 0 0,0 1 0,10 23 0,0 0 0,-15-26 0,1 1 0,14 25 0,0 0 0,0 0 0,0 0 0,0 0 0,0 0 0,0 0 0,0 0 0,0 0 0,26 22 0,-7 3 0,-4-2 0,-3 0 0,-3 1 0,-2 3 0,-2-1 0,-2-4 0,0 0 0,-3-22 0,0 0 0,-1 23 0,1 0 0,0-23 0,0 0 0,0 0 0,29-22 0,0 2 0,3-10 0,4-5 0,2-3 0,-1-2 0,1 2-33,-3-5-24,-5-1-2,-7 0 1</inkml:trace>
  <inkml:trace contextRef="#ctx0" brushRef="#br0" timeOffset="1609">425 1448 60,'0'0'46,"0"0"0,0 0-5,0 0-29,5-23 0,-4-3-3,-2-9-1,-1-4-6,0-6 3,0-1-4,-1-3 3,0 3-6,0 1 4,1 5-3,0 7 4,-1 7-2,1 1-1,2 25-2,-3-23 2,1 0 2,2 23-3,0 0 0,0 0-1,0 0 4,26-12-2,0 10 1,3-2 0,4-2-2,4-2 4,2 0 1,2 4-4,-1-3-3,1-4 1,-4-1-6,-1 4-6,-7 2-18,-7-4-22,1 2 3,-23 8-1</inkml:trace>
  <inkml:trace contextRef="#ctx0" brushRef="#br0" timeOffset="2047">425 1108 12,'0'0'39,"-2"22"6,0 2-2,2-24-17,29 2-15,3-5 0,4-3-4,3 1-4,3-3-15,4 3-25,-4-2-8,4 1-2,-7 1 2</inkml:trace>
  <inkml:trace contextRef="#ctx0" brushRef="#br0" timeOffset="2359">960 1344 19,'0'0'43,"22"-3"-3,0 2 5,-22 1-34,0 0-2,0 0-3,-24-20-1,-1-1-2,25 21-2,-27-2 1,1 1-4,26 1-1,-25 25 2,7-4 0,7 5-3,4-3 3,5 2-5,5-3 4,1 1 3,-4-23 1,0 0 4,30 10-6,-4-13 5,-4-8-4,1 0 1,-5-15-4,-1 0-1,-3-2 0,-2 0-5,-5 3 8,2 2-2,-9 23 2,0 0 2,0 0 3,0 0 1,0 0-1,0 0 7,0 0-6,-5 28 1,4 3-2,4 3 2,0 5 2,3 7-4,-4-1 5,1 4-7,-4-1 4,-3-3-7,-6-5 3,-2 1-3,-6-8 0,-6-8 0,-1-7 0,-5-9-8,-1-5-40,1-8 0,0-10-6,3-10-6</inkml:trace>
  <inkml:trace contextRef="#ctx0" brushRef="#br0" timeOffset="3219">437 656 29,'0'0'39,"0"0"1,0 0-16,0 0-11,0 0 0,0 0-4,33 1 0,-1-1-3,4-2-2,1 0-2,2-6-5,2 1-7,-2 2-13,-3-3-8,-3 3-3,-5-4-8,-3 3 0</inkml:trace>
  <inkml:trace contextRef="#ctx0" brushRef="#br0" timeOffset="3437">739 519 14,'0'0'29,"0"0"-3,0 0-3,0 0-8,0 0-1,0 0 1,0 0 2,30 0-4,-3 3 2,-4 1-2,2-1-1,-25-3-3,0 0 0,0 0-2,15 27-7,-11-5-10,-9 3-38,-8-3-1,0 1-2,1 2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18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27,'18'25'34,"0"-1"2,4-18-21,5-3-13,3-6-10,6 6-18,-6-2-10,4 0 2</inkml:trace>
  <inkml:trace contextRef="#ctx0" brushRef="#br0" timeOffset="188">50 95 42,'3'26'39,"9"-1"-2,2-4-8,0 1-49,22-18-19,1-2-1,8-3 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19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276 358 0,'0'0'37,"-28"-16"-5,0 6-7,-3 2-7,-3 1-3,1 4-2,1 0-2,1 2-2,6 5-2,0 0-1,25-4-2,-3 29-2,9 0-2,9 2 0,6 3 1,5 0 0,4 0 0,1 1 2,-1 2-3,-2 3 4,-5-3 0,-6 0 0,-9-2-4,-5 1 9,-9-5-7,-7-4-1,-1-1 1,-15-21-2,-4-5 0,-1-7-2,1-9 2,3-8-6,4-8 6,8-2 0,10-3 0,11-5 0,13-3 0,12-2 2,10 1-4,6 2-9,4 0-26,4 7-4,-6-1-4,-1 9 0</inkml:trace>
  <inkml:trace contextRef="#ctx0" brushRef="#br0" timeOffset="453">492 703 88,'3'27'54,"2"0"-2,-5-27-4,0 0-51,0 0-33,0 0-16,0 0 1,0 0-2</inkml:trace>
  <inkml:trace contextRef="#ctx0" brushRef="#br0" timeOffset="641">734 280 51,'26'-13'49,"8"1"0,0 7-2,3-2-31,4 2-2,0-1-3,-3 4-3,-6 7-1,-5 6-4,0 1-3,-27-12 0,0 29 0,-8-1 0,-8 0 0,-5 2 0,-6-3 0,-2-7 0,-1-5 0,2-2 0,6-2 0,-1 1 0,23-12 0,0 0 0,0 0 0,36-3 0,3 11 0,4 0 0,1 0 0,1 5 0,-4 6 0,-4 4 0,-8 1 0,-9 1 0,2 0 0,-27 1 0,-6 2 0,-9-6 0,-6-3-2,-10-4-26,-3-4-17,-1-2-11,-1-6 1,4-7 2</inkml:trace>
  <inkml:trace contextRef="#ctx0" brushRef="#br0" timeOffset="1141">1303 245 44,'-4'-21'49,"4"21"-1,-12-24-3,1 2-27,11 22-3,0 0-4,0 0-3,23-13-1,2 11-4,6 4 4,3 6-7,4 5 0,-1 4 0,-2 0 0,-5-1 0,-7 4 0,1 0 0,-21 2 0,2 0 0,-5-22 0,-21 24 0,1 0 0,20-24 0,-33 18 0,7-5 0,0 0 0,26-13 0,0 0 0,0 0 0,0 0 0,0 0 0,32 5 0,2 0 0,3 3 0,0 0 0,-2-1 0,-7-1 0,0 2 0,-24 15 0,-7 3 0,-12-3 0,-8 1 0,-7 3 0,-4 0 0,-2 1 0,1-7 0,4-7-25,9 0-32,0 0-4,22-14 0</inkml:trace>
  <inkml:trace contextRef="#ctx0" brushRef="#br0" timeOffset="1781">2018 751 65,'0'0'52,"0"0"-2,0 0 4,15-27-36,-3-5-9,-3-7-2,2-6-7,-1-7 0,0-2 0,-1-2 0,0-2 0,-1 5 0,-1 8 0,-2 8 0,0 11 0,0 0 0,-5 26 0,15 29 0,1 11 0,3 8 0,3 16 0,1 1 0,3 0 0,-1 2 0,2-6 0,-3-11 0,1-15 0,-1 1 0,-24-36 0,28-41 0,-5-12 0,-4-17 0,-7-16 0,-1-6 0,-5-8 0,-3 3-43,0 8-18,-3 13-1,0 19 0</inkml:trace>
  <inkml:trace contextRef="#ctx0" brushRef="#br0" timeOffset="2500">2839 743 61,'16'25'54,"-3"1"-1,-4 7 0,-7 3-29,-10 0-14,-7 3-10,-10-1 0,-8 2 0,-6 2 0,-7 1-44,-1-7-13,6-9 2,4-10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22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241 590 33,'-6'-26'41,"1"0"2,5 26-1,-29-13-28,4 7-9,-2-3-1,1 4-1,1 5 1,0 12 1,2 1-2,5 17-1,3 3 0,5 6 2,5 7-4,5 1 4,5-6-2,5-12-1,5-7 2,-1-1 0,9-30-2,1-14 1,2-17 4,1-16-7,-2-11 3,0-10-2,-2-10 0,0-5 1,-3 1 0,-2 6-1,-4 14 1,-3 12 1,-3 19 2,0-1 1,-8 41-2,-1 46 0,-4 12 1,0 12-1,-2 14-3,0 10-6,3 7-11,2-2-21,3-11-13,9-14 1,4-18-4</inkml:trace>
  <inkml:trace contextRef="#ctx0" brushRef="#br0" timeOffset="437">581 566 63,'2'33'48,"3"2"-2,-3 4-3,1-9-35,5-6 0,1 1-1,-9-25 6,24 16-4,0-13-3,-1 1-2,-4-32-4,-2-5 0,-2-2 0,-5-2 0,-5-5 0,-6 3 0,-7 3 0,-5 14 0,1-1 0,-16 23 0,-4 13 0,5 12-16,-1 10-31,4 5-9,11 4 1,7-4 5</inkml:trace>
  <inkml:trace contextRef="#ctx0" brushRef="#br0" timeOffset="765">920 553 29,'3'-26'45,"-3"26"2,0 0 2,-5 27-24,2-4-14,6 2 0,2 3-5,6 4 1,1-3-2,2-1 2,3-3-4,0-2 1,1 0 0,-18-23-2,22 5-2,1 1 0,-23-6 0,15-26 0,-6-6 0,-1-4 0,-3-4 0,0-1 0,-3 2 0,0 3 0,-1 0 0,-1 3 0,1 1 0,-1 32 0,0 0 0,0 0 0,0 0 0,1 24 0,3 8 0,0 1 0,3-1 0,2 1 0,1 4 0,1 1 0,3-3 0,1-3 0,1-6 0,-1-5 0,1 2 0,-16-23 0,0 0 0,23-27 0,-7-1 0,-6-9 0,-1-4 0,-3-6-3,-2 1-58,1 6 1,-1 3-1</inkml:trace>
  <inkml:trace contextRef="#ctx0" brushRef="#br0" timeOffset="1296">1431 494 79,'0'26'51,"0"4"4,-1 0-10,-1-5-32,3 2-1,0 0-12,2 1 0,0-5 0,0 1 0,2 0 0,-5-24 0,0 0 0,0 0 0,0 0 0,13-34 0,-2 3 0,2 2 0,2 4 0,1 0 0,1-4 0,2 0 0,-19 29 0,27-5 0,-4 3 0,-1 1 0,-22 1 0,19 32 0,-5 5 0,-1-1 0,-1 4 0,-2 1-22,-1-3-34,1-5-6,0-9 5</inkml:trace>
  <inkml:trace contextRef="#ctx0" brushRef="#br0" timeOffset="1625">1938 846 133,'0'0'40,"0"0"-35,8 23-7,-1 2-49,-7-25-6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49:59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1381 2973 17,'0'0'31,"1"9"-3,1 2 2,-2-11-6,0 0-1,0 0-3,0 0-3,0 0-4,0 0 1,0 0-2,0 0-2,0 0-1,0 0-2,0 0-7,0 0 0,0 0 0,0 0 0,0 0 0,0 0 0,0 0 0,0 0 0,0 0 0,0 0 0,-9-2 0,1 1 0,8 1 0,0 0 0,0 0 0,-6-9 0,1 2 0,5 7 0,0 0 0,-3-11 0,0 1 0,1 2 0,2 8 0,-5-11 0,2 0 0,-1 1 0,0-1 0,0-1 0,-1 0 0,1-1 0,-1 0 0,1 2 0,0-1 0,2-1 0,-1 1 0,1-1 0,-2 1 0,1 0 0,1 0 0,-2-3 0,1 1 0,0 2 0,-2-1 0,2 0 0,-2 0 0,2 1 0,-1-1 0,0 1 0,0-1 0,-1-1 0,1 0 0,-1 2 0,0-2 0,-1 1 0,1-1 0,-2 1 0,-1 0 0,0-1 0,1 0 0,-2-2 0,0 0 0,0-1 0,1 1 0,-1 1 0,1 1 0,-1 0 0,0-1 0,2 1 0,-2 0 0,0 0 0,0-1 0,0 1 0,-1-3 0,2-2 0,0 1 0,1 1 0,-1 0 0,0 0 0,0 0 0,1 0 0,0-1 0,-1 3 0,0 0 0,0-2 0,0 0 0,0-1 0,0 3 0,-1-1 0,1 1 0,0-1 0,0 0 0,0 2 0,-1 0 0,0-2 0,0 0 0,-1 1 0,0 0 0,0 0 0,-1 0 0,-1-2 0,1 1 0,-1 0 0,0 1 0,1-2 0,-1 0 0,0-1 0,1 1 0,0-2 0,1 0 0,0 2 0,0-1 0,0 1 0,-1-2 0,1 0 0,0 0 0,0 1 0,-2-3 0,1 1 0,0-1 0,0-2 0,1 3 0,-1-2 0,0 1 0,1-3 0,0 1 0,0-1 0,1 2 0,0-2 0,1 0 0,0-1 0,0 0 0,1 2 0,0 0 0,-1-1 0,1-1 0,1 2 0,-1-1 0,-1 0 0,0 0 0,2-1 0,-1 3 0,-1-1 0,-1 0 0,-1 0 0,1 1 0,0 0 0,1 3 0,-1-1 0,0-2 0,1 3 0,0 1 0,0-5 0,1 1 0,-1-1 0,0 0 0,-1 0 0,0 1 0,0-2 0,0 3 0,1 4 0,1 0 0,-2-2 0,0 0 0,1 0 0,-1 0 0,-1-1 0,0 1 0,0 0 0,0-2 0,0 3 0,1 3 0,0 1 0,0 0 0,1 4 0,1-2 0,-1 0 0,0 0 0,0 0 0,-1-1 0,0-1 0,1 2 0,-1-2 0,0-1 0,0 2 0,1 1 0,0 2 0,1 0 0,7 10 0,-8-13 0,1 5 0,0-1 0,3 1 0,0 0 0,4 8 0,0 0 0,0 0 0,0 0 0,0 0 0,-9-8 0,2-1 0,7 9 0,0 0 0,0 0 0,0 0 0,0 0 0,0 0 0,0 0 0,0 0 0,0 0 0,2 9 0,0-2 0,0 2 0,-2-9 0,1 10 0,3 2 0,-1 3 0,1 3 0,-1 2 0,-1 1 0,1 4 0,1 1 0,-1-2 0,0-2 0,1 0 0,-2-4 0,0-2 0,0-2 0,0-3 0,0 0 0,-2-11 0,0 0 0,0 0 0,0 0 0,0 0 0,0 0 0,0 0 0,0 0 0,0 0 0,0 0 0,0 0 0,2-11 0,-2-4 0,-2-6 0,0-4 0,-3-5 0,2-1 0,-1 0 0,0-3 0,-2 0 0,2 2 0,1 3 0,-2 1 0,1 5 0,-1 4 0,2 2 0,1 3 0,1 5 0,-1 0 0,1 2 0,1 7 0,0 0 0,0 0 0,0 0 0,9 4 0,5 4 0,3 4 0,8 7 0,3 3 0,5 2 0,3 2 0,2 3 0,0 0 0,-2-1 0,-2-1 0,-4-4 0,-4-6 0,0 1 0,-2-4-13,-2-3-48,-2 0-2,-2-2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3:59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67 1844 13,'0'0'28,"0"0"-12,9 0-2,0 1 6,-9-1 1,9 2 3,1 0-1,-10-2 1,1-16-5,0-4 0,-2-8-4,1-12-6,-1-14-3,1-13-2,0-12-4,2-12 0,3-12 0,1-7 0,4-8 0,4 3 0,0-1 0,2-2 0,1 3 0,0 6 0,-3 9 0,0 8 0,-6 11 0,-1 8 0,-3 12 0,-2 15 0,-3 11 0,-2 9 0,-1 7 0,1 2 0,3 17 0,-12 15 0,2 5 0,-1 4 0,-2 7 0,-2 10 0,-2 9 0,0 5 0,-1-1 0,0 1 0,2-4 0,2-2 0,0-9 0,4-8 0,3-10 0,2-10 0,0-1 0,5-11 0,-1-19 0,2-5 0,2-8 0,1-6 0,4-6 0,2-4 0,2-4 0,1 4 0,0 3 0,0 5 0,0 9 0,-2 8 0,0 9 0,-1 14 0,1 11 0,4 9 0,2 10 0,3 8 0,3 5 0,4 5 0,5 3 0,1-4-28,2-5-24,0-6-2,-3-9 1</inkml:trace>
  <inkml:trace contextRef="#ctx0" brushRef="#br0" timeOffset="844">596 713 25,'0'0'35,"-12"7"1,3 6 4,-5 4-22,2 7-4,3 10-3,2 5 1,4 5-3,4 2 3,6 7-2,4 2-2,7-1-2,3-6 0,6-6-4,3-8-9,2-12-16,1-12-21,2-13-3,-4-16-1,-1-6 4</inkml:trace>
  <inkml:trace contextRef="#ctx0" brushRef="#br0" timeOffset="1203">395 620 33,'-6'12'38,"4"3"1,-4-4 2,1 0-11,5-11-14,0 0-4,5-9 3,2-6-3,5-1-1,4-8-3,6-5-8,3-3 0,3 4 0,-1 7 0,2 6 0,-4 7 0,1 8 0,-4 11 0,-3 11 0,-3 3 0,-1 5 0,-2 3 0,-1 4-31,1-6-22,2-4 0,2-11 1</inkml:trace>
  <inkml:trace contextRef="#ctx0" brushRef="#br0" timeOffset="1984">26 2171 41,'-11'7'36,"2"-2"1,1 1 0,8-6-27,0 0 3,14 2-4,9-4 2,9 1 3,12-3-1,14 2 1,12-2-1,14 4-6,10-1-7,9 2 0,9 2 0,7-2 0,4-1 0,0 0 0,-4 1 0,-5-2 0,-9 1 0,-10 0 0,-14 1 0,-14 5 0,-15 1 0,-14 0 0,-12 0 0,-13 4 0,-10-2 0,-9 1 0,-10-3 0,-9-4 0,-7-4 0,-6-3 0,-6-1 0,-3-6 0,-1-3 0,-1-1 0,1 0 0,5 3 0,5 1 0,5 1 0,9 1 0,5 4 0,6 2 0,2 1 0,11 2 0,16 2 0,5 0 0,7 0 0,7 3 0,7-4 0,6 0 0,4 2 0,-1 0 0,-2 1 0,-5 3 0,-7 3 0,-9 1 0,-11 8 0,-10 2 0,-11 1 0,-13 1 0,-10 5 0,-9 2 0,-7 3 0,-4 2 0,-2-2-25,-1-4-29,9-4 0,9-11-1</inkml:trace>
  <inkml:trace contextRef="#ctx0" brushRef="#br0" timeOffset="3015">848 2605 12,'-1'-8'36,"1"0"3,0 8 0,-9 13-14,-1 6-6,3 7-5,1 4-7,1 3 2,3 7 0,1 2-2,-1 3 0,-3-2-2,1-3 1,-4-6-1,-1-2 1,-3-3-3,-3-7-1,-3-9-2,-1-6-5,-1-6-16,1-6-26,-3-9-2,2-6-1,0-10 3</inkml:trace>
  <inkml:trace contextRef="#ctx0" brushRef="#br0" timeOffset="3359">534 2645 0,'0'7'32,"1"2"-1,-1-9 1,13-8-18,2 0-2,4-3 3,5-3-1,5-5 0,1-4 0,1-1-1,1-3-3,-1-1-2,-3 0 2,-2 5-2,-5 2-2,-2 10 2,-4 7-1,-1 13 0,-4 9-7,-2 14 0,-2 8 0,-2 5 0,2 4 0,1-1-48,0-8-3,2-11 1,0-16-2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23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184 0 70,'0'0'46,"0"0"-2,0 0-9,0 0-31,0 0-2,0 0 1,0 0 2,-34 8 1,8 2 0,0 1 0,1 1 0,0 0 0,25-12 0,-13 24-2,11-2-2,0 0-1,2-22-1,32 32 1,-1-3 1,0 0-2,1-2 0,-1-1 0,-5 4 0,-10-4 0,-2 1 0,-13-3 0,-11-2 0,1 1 0,-23-7 0,-6-1 0,-5-7-33,1-5-24,4-3 0,5-3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25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123 82 45,'-7'-26'46,"7"26"-1,0 0 1,6 29-33,0 11-9,1 9-2,5 10 2,-2 7 0,-1 5-1,-3-1 0,0-1-4,1-7-3,2-9-3,-3-10-5,1-13-6,1 0-13,-8-30-9,2-30-8,-5-9 4</inkml:trace>
  <inkml:trace contextRef="#ctx0" brushRef="#br0" timeOffset="203">18 119 42,'-17'-41'37,"12"6"-5,9 14-10,1-1-8,28 30-4,10 7-1,4 6 2,2 8-1,4 7 2,1 7-2,0 5 1,-7 6 1,-8-1-2,-12 1-1,-11-2-5,-9 0-4,-17-2 0,-12-3 0,-12-3 0,-6-4 0,-6-3-17,0-5-36,5-7-2,7-6 1,2 1-1</inkml:trace>
  <inkml:trace contextRef="#ctx0" brushRef="#br0" timeOffset="796">718 522 3,'-26'-15'39,"26"15"0,0 0 2,-2 23-24,-1 0-6,3-23-1,0 0 0,18 23 1,0 0-4,-18-23 0,30-8-2,-2-5 1,-3-5-1,-4-6-1,0-2-2,-6-2-1,-7-1 2,-6 5-2,1 0 0,-3 24 0,0 0 3,-28-6 0,-2 12 1,4 13 2,5 14 0,7 7-3,1 4-4,10 7 0,6-3 0,7-3 0,13-5 0,6-12-40,4-16-15,8-10 1,3-13 0</inkml:trace>
  <inkml:trace contextRef="#ctx0" brushRef="#br0" timeOffset="1500">1283 197 35,'0'0'42,"-17"-26"4,1 1-10,-7 15-15,1-1-7,22 11-3,0 0-4,-27 31-2,10 9-1,7 7-3,6 9 1,6 6-2,4 2-2,1 2-4,-1-4-7,2-7-23,3-8-10,-3-17-2,-1 1 2</inkml:trace>
  <inkml:trace contextRef="#ctx0" brushRef="#br0" timeOffset="1718">1075 493 3,'-20'-25'34,"20"25"1,0 0 4,0 0-25,0 0-9,27-23-6,4 8-4,1 5-5,6-1-7,4 6-13,-4-3-7</inkml:trace>
  <inkml:trace contextRef="#ctx0" brushRef="#br0" timeOffset="1890">1546 475 28,'5'35'45,"-13"3"0,6-1-6,-1 1-26,-5-2-25,11 2-26,-3-10-4,3-3 0</inkml:trace>
  <inkml:trace contextRef="#ctx0" brushRef="#br0" timeOffset="2046">1506 402 16,'-13'-31'35,"11"5"-5,-2 2-11,-2 1-50,0 0-3</inkml:trace>
  <inkml:trace contextRef="#ctx0" brushRef="#br0" timeOffset="2187">1700 535 28,'-3'42'46,"-1"-7"0,4-3 0,-12-5-24,-1 0-11,13-27-5,0 0-2,0 0-1,14-22-2,-3-3 0,-2-2-2,6-1 1,6 2 0,-6 5 0,1-1-1,-16 22 1,22-1-1,0 1-1,-7 24 2,-3 5 0,-1 4 0,6 4-1,1 0 0,-4-2 0,-1-5 1,4-6-1,-1 2-3,-16-26-6,27 1-14,1 1-7,-28-2-2,24-23-1,-6-2 2</inkml:trace>
  <inkml:trace contextRef="#ctx0" brushRef="#br0" timeOffset="2484">2110 635 16,'10'-24'26,"1"2"3,-11 22 0,-1-24-4,1 1 1,0 23-1,0 0-3,0 0-2,0 0-4,0 0-2,-18 25-7,8 4-7,9 3 0,6 3 0,4-3 0,9-1-8,9-4-45,3-9-2,0-7 1,1-9-1</inkml:trace>
  <inkml:trace contextRef="#ctx0" brushRef="#br0" timeOffset="2843">2571 589 86,'12'-5'53,"2"1"0,-14 4-9,0 0-71,0 0-19,0 0-6,0 0-1</inkml:trace>
  <inkml:trace contextRef="#ctx0" brushRef="#br0" timeOffset="2968">2653 818 88,'4'29'55,"-3"-2"0,-2-6-5,-5-5-47,0-3-49,0 1-7,6-14 0,0 0-1</inkml:trace>
  <inkml:trace contextRef="#ctx0" brushRef="#br0" timeOffset="3562">2161 693 15,'0'0'30,"0"0"-11,0 0-4,0 0 0,0 0 0,0 0-1,0 0 3,0 0 1,0 0-3,27-28 0,-13 1-3,-6 3-3,-6 0-2,2 0 1,-4 24-4,-9-22 0,0 0 0,9 22-1,0 0-1,-27 7-1,1 0-15,14 21-36,0-4 0,7 2 0,2 1-1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21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1154 1352 48,'-11'7'49,"-2"-5"0,-3-8 4,-3-14-32,3-10-6,0-15-3,5-11-4,1-14-8,3-11 0,3-9 0,4-7 0,3-3 0,4 0 0,5 3 0,4 2 0,0 6 0,1 12 0,1 8 0,-1 11 0,-4 11 0,0 11 0,-5 8 0,-3 12 0,-2 8 0,1-1 0,-4 9 0,-11 7 0,-4 5 0,-3 3 0,-3 6 0,-5 2 0,-4 5 0,-2 5 0,1 2 0,0-6 0,6-3 0,4-3 0,5-7 0,1 0 0,19-26 0,7-10 0,6-10 0,6-3 0,8-5 0,4-7 0,3-3 0,1 6 0,-1 11 0,0 12 0,-3 15 0,-4 14 0,-3 14 0,-3 18 0,0 13 0,-3 2 0,3 2-28,1 1-27,-4-6-2,-2 0-2</inkml:trace>
  <inkml:trace contextRef="#ctx0" brushRef="#br0" timeOffset="9860">2 2829 19,'0'0'29,"-5"14"-11,7 0-3,9 1 1,10-1-3,9-3 1,9 0 1,9-3-3,6-6 1,7-6-1,2-1-12,1-5-29,2 2-10,-8-1-2,-2 0-1</inkml:trace>
  <inkml:trace contextRef="#ctx0" brushRef="#br0" timeOffset="10485">925 2522 33,'1'-9'45,"3"18"3,3 10 2,1 11-24,0 8-9,2 10-2,-1 5 1,2 4-11,-1 6-5,-1 3 0,-1-1 0,-4-6-2,1-3-30,0-5-19,-1-8-3,1-6 1,-1-13 2</inkml:trace>
  <inkml:trace contextRef="#ctx0" brushRef="#br0" timeOffset="10797">1335 3098 87,'3'20'51,"-3"-4"1,0-3 0,-3-1-39,-1-4-13,1 0 0,3-8 0,0 0-16,0 0-36,10-10-1,-3-3 2,2-5-2</inkml:trace>
  <inkml:trace contextRef="#ctx0" brushRef="#br0" timeOffset="11032">1593 2669 63,'0'0'47,"9"-6"1,1 2 2,-10 4-36,-3-8-4,1 0-3,2 8-3,0 0 3,-5 15-2,-1 0-5,0 2 0,-1 3 0,-1 0 0,-1 1 0,0 3 0,1-3 0,1 0 0,3-3 0,2-2 0,3 1 0,4-1 0,5-3 0,7-6 0,6-3 0,7 0 0,5-1 0,8-2 0,3-4 0,0-4 0,2-1 0,-4-5 0,-2-2-39,-5-3-16,-8-9 0,-5 0-1</inkml:trace>
  <inkml:trace contextRef="#ctx0" brushRef="#br0" timeOffset="11360">2002 2545 63,'-13'1'52,"2"13"-1,-1 8 1,-2 6-31,3 9-5,1 8-16,1 6 0,0 4 0,1 1 0,4 0-31,3 3-19,0-9-3,4-6-1</inkml:trace>
  <inkml:trace contextRef="#ctx0" brushRef="#br0" timeOffset="11594">2168 2625 87,'4'-10'49,"3"-1"0,6 1 3,5 3-41,7 2-7,8 2-1,6 0-3,4 0 0,1 0 0,0 7 0,-5 2 0,-4 4 0,-11 2 0,-9 7 0,-12 3 0,-10 8 0,-12 5 0,-10 5 0,-5 2 0,-5 4 0,1 2 0,0-6 0,6-3-25,12-3-35,9-7-1,12-7 3</inkml:trace>
  <inkml:trace contextRef="#ctx0" brushRef="#br0" timeOffset="11985">2989 3245 28,'8'-19'46,"7"-2"2,-3-7 3,1-8-23,4-6-7,-1-8-3,1-4-5,-4-4-11,-2-1-2,-4-1 0,-2 3 0,-2 7 0,-2 7 0,-1 11 0,1 11 0,0 1 0,8 41 0,3 14 0,6 9 0,4 10 0,6 9 0,6 5 0,3 1 0,2-5 0,2-6 0,-2-15 0,0-10 0,-3-17 0,-4-16 0,-4-17 0,-4-15 0,-6-13 0,-6-11 0,-4-6 0,-9-9 0,-2 2 0,-1 9-55,-4 8-7,-1 9-1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19.3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5,'-9'-3'12,"9"3"-3,0 0-5,0 0 2,0 0 2,9 8 2,-1 0 2,-3 3 3,2 6 4,0 3 0,-1 4 4,2 6-2,-2 8 1,3 12-2,-3 7-2,3 9-2,-4 7 0,2 10-16,-4 9 0,-2 6 0,-2 2 0,-2 0 0,-1-1 0,1 0 0,-2-2 0,-1-4 0,1-6 0,1-6 0,3 0 0,-3-7 0,4-6-30,4-5-25,-2-10 0,2-9-1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35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2153 113 39,'-12'31'35,"1"-6"1,4 3-14,3 2-12,2-1-2,7-5-1,-1-1 2,-4-23 0,26 15-1,0-10 1,2-11-1,4-8-3,4-5 0,4-4 1,3-5-1,1-6-2,2-4 1,2 3 1,-3 4-2,-3 2 0,-6 1 3,-6 9 0,0 0-2,-30 19-4,-2 46 0,-13 15 0,-12 15 0,-13 19 0,-9 22 0,-8 13 0,-4 7 0,-2 1 0,4-6-30,8-7-25,7-16-3,13-17 1</inkml:trace>
  <inkml:trace contextRef="#ctx0" brushRef="#br0" timeOffset="97859">61 3521 27,'-19'7'38,"4"5"1,1-3-7,1-1-8,23-3-5,12-5-1,15-1-1,13-5-4,15-3-1,10-5-11,7 0-35,3 0-13,1 3-2,-11-2 1</inkml:trace>
  <inkml:trace contextRef="#ctx0" brushRef="#br0" timeOffset="98281">1384 3257 45,'12'-16'44,"-8"-5"0,-1 0 2,-7 0-28,-6-5-5,-3 1-3,-8 1-3,-3 3-1,-4 3-3,-1 4 2,-1 5-4,1 4 1,2 6-1,4 5-3,3 6 2,4 6 0,5 4 1,4 9-2,4 5 3,3 1-2,4 5 1,4 2 1,4 3-2,5 0 1,2 1 1,2-7-1,2 0 0,0-2 1,-2-5-2,-2-5 0,-3-4 0,-5-3 0,-5-2 0,-6-1 0,-5-4 0,-4-1 0,-5-2 0,-4 1 0,-2-3 0,-2-5 0,1-3 0,0-3 0,1-5 0,3-6 0,3-4 0,1-6 0,4-4 0,3-1 0,2-1 0,5-3 0,4-2 0,5 0 0,6-1 0,4 1 0,5-2 0,4-3 0,3 0 0,0 3 0,2 8 0,-4-1 0,-3 4-42,-4 7-11,-7 5 0,-2 8 0</inkml:trace>
  <inkml:trace contextRef="#ctx0" brushRef="#br0" timeOffset="98922">1588 3681 93,'9'11'52,"1"-1"-3,0 0-3,-10-10-47,3-11-12,3-2-22,5 1-14,-2-3 2,4 1-4</inkml:trace>
  <inkml:trace contextRef="#ctx0" brushRef="#br0" timeOffset="99109">1952 3182 102,'19'-14'49,"3"6"2,2 3-14,1 4-25,2 2-8,2 3-4,-1 4 0,-1 4 0,-4 2 0,-7 2 0,-6 3 0,-6-1 0,-9 4 0,-7-1 0,-5 0 0,-5-3 0,-4 1 0,-1-3 0,2-1 0,3-2 0,7-2 0,8 0 0,10 0 0,13 4 0,10-1 0,8 1 0,7 2 0,3 4 0,0 0 0,-3-1 0,-6-1 0,-12-1 0,-7-1 0,-14-1 0,-9 0 0,-12-4 0,-6-1 0,-8 1 0,-5-5 0,0 1 0,-2-3 0,6-2-28,2-3-26,7-1 0,8-1 1</inkml:trace>
  <inkml:trace contextRef="#ctx0" brushRef="#br0" timeOffset="99562">2519 3359 54,'26'-36'46,"0"6"0,-4 2 5,1 3-29,1 7-7,1 3-1,4 12-7,2 6-7,4 5 0,2 7 0,1 5 0,-1-1 0,-4 5 0,-5 2 0,-9 0 0,-10-2 0,-11-2 0,-13-1 0,-7-2 0,-10-3 0,-4-5 0,-3-4 0,-2-2 0,6 1 0,6-4 0,10 0 0,8 0 0,1 0 0,28 14 0,7 3 0,8 3 0,3 2 0,2 6 0,-4 2 0,-5 3 0,-9 0 0,-10-3 0,-14-3 0,-12-1 0,-13-3 0,-9-3 0,-8-4 0,-5-4 0,-2-2-2,-1 0-56,-1-2-1,0 7 0</inkml:trace>
  <inkml:trace contextRef="#ctx0" brushRef="#br0" timeOffset="119344">1862 5527 29,'0'0'34,"-12"4"-2,2-1-2,10-3-4,-8-3-4,-1 0-3,9 3-2,-10-15-5,1-2-1,2-1-3,1-3-3,2-4-1,-1-4-1,3-4 0,1-4-3,1-2 0,2-1 0,2-3 0,1 0 0,3 4 0,1 1 0,1 4 0,-1 3 0,1 7 0,-2 5 0,0 6 0,-3 4 0,2 1 0,-7 8 0,0 0 0,0 0 0,9-1 0,0 1 0,-9 0 0,0 0 0,0 0 0,8 0 0,1 0 0,-9 0 0,0 0 0,0 0 0,0 0 0,0 0 0,0 0 0,0 0 0,-11-7 0,3 1 0,8 6 0,-9 1 0,-1 2 0,-1 3 0,-1 1 0,-1 1 0,-2-1 0,0 2 0,-1 0 0,0 2 0,3-3 0,2-2 0,1-2 0,1 2 0,9-6 0,-2-9 0,3-3 0,4-1 0,3 1 0,2-2 0,1 0 0,3 1 0,1 5 0,2 8 0,1 8 0,0 5 0,2 4 0,1 3 0,2 3 0,0 2 0,0-4 0,4-3-24,2-1-28,-3-9-3,0-5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33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3472 0 41,'0'0'44,"0"0"0,0 0-7,-1 33-17,8 0-5,12 6-1,7 3-1,8 0-4,1-2 0,5 3-4,2 0-8,-2-6-6,0-7-22,0-3-17,-10-13-3,-5-6-1,1-1 1</inkml:trace>
  <inkml:trace contextRef="#ctx0" brushRef="#br0" timeOffset="235">3476 328 106,'-25'10'51,"25"-10"3,0 0-10,29-25-44,5-9 0,10-4 0,11-6-17,8-8-36,2-7-2,3 2-1</inkml:trace>
  <inkml:trace contextRef="#ctx0" brushRef="#br0" timeOffset="65282">1124 1455 15,'0'0'38,"1"-9"-6,1 1-5,-2 8-1,-9-12-3,-1-1-5,-2-3-1,1 5-2,-3 2-3,-2-3-4,-2 0 1,2 0-4,-1 5-3,2 7 4,1 0-4,4-3-2,0 1 0,10 2 0,0 0 0,0 0 0,0 0 0,0 0 0,-7-10 0,1 1 0,6 9 0,0 0 0,0 0 0,0 0 0,0 0 0,0 0 0,0 0 0,0 0 0,0 0 0,0 0 0,0 0 0,0 0 0,0 0 0,0 0 0,0 0 0,0 0 0,0 0 0,0 0 0,0 0 0,0 0 0,0 0 0,0 0 0,0 0 0,0 0 0,0 0 0,-1 8 0,1 0 0,0-8 0,0 0 0,0 0 0,0 0 0,0 0 0,0 0 0,0 0 0,0 0 0,0 0 0,0 0 0,8 0 0,1 2 0,-9-2 0,0 0-51,0 0-2,0 0 2,-5-9-1</inkml:trace>
  <inkml:trace contextRef="#ctx0" brushRef="#br0" timeOffset="66203">0 1884 71,'0'0'51,"0"0"-1,13-11-16,6-1-14,11 3-4,9-3-3,11 7-13,7 3 0,8-5 0,1 2 0,1 3 0,0 0-27,-5-1-27,-8-3-2,-7 0 2</inkml:trace>
  <inkml:trace contextRef="#ctx0" brushRef="#br0" timeOffset="66641">1132 1428 8,'0'0'40,"0"0"7,0 0 0,-5-9-21,-1 0-3,-4 3-7,0 0-2,-3-2-2,-2 2-2,-3 1-5,-2 0-1,-3-1-1,-1 5-3,0 4 0,0 3 0,2 2 0,3 0 0,2 0 0,5 4 0,4 3 0,5-1 0,3-1 0,3 1 0,4 4 0,4 3 0,4 5 0,1 2 0,4 1 0,4 4 0,0 2 0,3 2 0,1-2 0,0 2 0,-1 0 0,-3-1 0,-4-1 0,-3-3 0,-6-3 0,-3 2 0,-7-3 0,-4 0 0,-6-4 0,-5-6 0,-6-5 0,-3-3 0,-4-4 0,-2-6 0,-1-9 0,0 1 0,2-4 0,3-2 0,6-2 0,6 1 0,6 0 0,9 0 0,5-2 0,9-7 0,6-3 0,6-4 0,6-8 0,0-1 0,2-6 0,0-8 0,-4-2 0,-4 4 0,-6 0 0,-6-1 0,-8 4 0,-5 0 0,-4 12 0,-6 7-25,-5 2-31,0 8-3,-3 9-2</inkml:trace>
  <inkml:trace contextRef="#ctx0" brushRef="#br0" timeOffset="67438">1478 2032 118,'9'-8'56,"-9"8"0,0 0-31,1-8-25,0-1 0,-1 9-32,8-12-23,1-1-1,3-5-2</inkml:trace>
  <inkml:trace contextRef="#ctx0" brushRef="#br0" timeOffset="67657">1843 1442 70,'0'0'51,"0"0"-2,-3 10 2,-1 0-34,-1 3-10,-2 5 1,0 2-6,0 0-2,1 3 0,-3 1 0,-1 2 0,1 1 0,-1-3 0,2-2 0,0-5 0,6 0 0,5-3 0,9-3 0,8-7 0,7-3 0,10-4 0,6-5 0,4 1 0,1-6 0,3-2 0,-1-1-43,-4-6-18,-5-1 7,-7-5-4</inkml:trace>
  <inkml:trace contextRef="#ctx0" brushRef="#br0" timeOffset="67969">2200 1286 98,'-15'20'55,"-1"13"2,0 11-12,0 12-45,-3 6 0,3 12 0,0 7 0,3-3 0,4-1 0,2-6-10,6-8-49,5-8-1,5-17 3</inkml:trace>
  <inkml:trace contextRef="#ctx0" brushRef="#br0" timeOffset="68485">2696 1291 39,'15'-4'46,"0"1"0,-15 3-2,0 0-20,-16 10-4,-1 16-3,-2 12-4,-1 9-7,0 8-6,2 13 0,4 1 0,6 5 0,8-1 0,8-10 0,7-13 0,9-11 0,6-11 0,3-18 0,2-12 0,-2-13 0,-4-10 0,-8-4 0,-9-1 0,-12-3 0,-14-4 0,-10 6 0,-11 12 0,-10 10-14,-6 14-40,1 13-1,2 8-2</inkml:trace>
  <inkml:trace contextRef="#ctx0" brushRef="#br0" timeOffset="70157">3507 1597 30,'-15'6'41,"-3"1"5,-8-4-2,-4-1-30,1 4-2,0 0-3,5 0-2,1-5 0,8-1-3,0 1-4,15-1 4,17 8-4,4 0-1,5-1 2,2 4-1,1 4 1,0 4 2,-5 5 1,-4 0-2,-5 0 3,-7 5 1,-8 3-3,-7 0 1,-8-1 0,-6 1 1,-6-5-5,-3-3-2,-2-4-9,-1-10-33,1-12-8,9-3 5,7-12-5</inkml:trace>
  <inkml:trace contextRef="#ctx0" brushRef="#br0" timeOffset="70516">3714 1578 60,'10'36'48,"-10"5"-3,-2 4-11,-4 8-21,-2 1-14,2-4-15,-2-12-28,6-7 0,-1-13-2,2 1 1</inkml:trace>
  <inkml:trace contextRef="#ctx0" brushRef="#br0" timeOffset="70688">3769 1329 38,'4'-44'41,"-4"7"3,3 10-43,2 8-28,-5 2-6,4 9-4</inkml:trace>
  <inkml:trace contextRef="#ctx0" brushRef="#br0" timeOffset="70860">3954 1750 75,'-13'45'49,"-1"-11"0,4-13-1,7-6-31,-1 1-7,19-35-3,7-11-7,10-3 0,6-2 0,9 4 0,2 3 0,3 8 0,-2 9 0,-4 18 0,-7 13 0,-7 6 0,-6 6 0,-6 2 0,-2 3-32,-1-4-24,0-8 1,1-6-3</inkml:trace>
  <inkml:trace contextRef="#ctx0" brushRef="#br0" timeOffset="95750">3446 3156 59,'-4'-25'44,"-3"6"1,-11-2 0,-8 3-36,-3 11-5,-2 12-2,-2 11-1,-3 14 0,1 13 1,2 14-3,4 12 2,4 6 0,10 3 0,9-5 3,13-1 2,13-10-1,12-13 1,12-13 4,11-14 0,9-17-10,10-10 0,4-15 0,7-13 0,0-19 0,0-7 0,-2-11 0,-7-12 0,-13-2 0,-15-2 0,-19 6 0,-22 7 0,-24 15 0,-24 14 0,-21 21 0,-21 26-55,-22 22-3,-16 16-1,-17 20 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1:45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44 84 47,'13'-6'47,"-1"0"1,-10 31-8,-1 6-22,-5 7-1,-1 8-3,-4 6-6,-1 9-3,-2 3-8,0-4-7,2-3-6,2-3-16,3-8-17,9-12 1,5-14-1</inkml:trace>
  <inkml:trace contextRef="#ctx0" brushRef="#br0" timeOffset="203">369 253 29,'8'-20'40,"-16"29"1,-1 12 2,-1 14-24,-2 12-10,2 9-2,-1 6 2,7 1-1,6 1 0,8-4-1,7-8-2,8-13 0,3-16 4,6-11-1,2-16-4,1-12 0,-4-13-4,-5-11 0,-7-15 0,-5-5 0,-10-4 0,-7-2 0,-8-1 0,-9 7 0,-3 12-25,-4 13-31,-6 14 5,0 16 0,-2 11-2</inkml:trace>
  <inkml:trace contextRef="#ctx0" brushRef="#br0" timeOffset="593">903 44 13,'2'-8'33,"1"0"3,-7 20-18,-1 2-7,3 0 2,2 3-2,5 3-3,3 5 1,3-1 2,2-7 1,2-7 2,1-5 0,1-3-4,0-2 2,-4-10-1,0-7-2,-4-6-2,-3-1-4,-2 0-3,-5 0-2,-4-1-16,-3 7-30,-6 6-3,-3 5 1,-6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1:56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168 304 32,'0'-13'42,"-2"4"-1,-1 0-7,2 23-5,-1 3-10,0 7-6,-1 5-5,-1 8 1,0 4-2,-1 4-5,2-7-4,0 1-7,1-3-19,5-2-20,-2-12 2,3-5-1,2-1-1</inkml:trace>
  <inkml:trace contextRef="#ctx0" brushRef="#br0" timeOffset="218">4 372 14,'-4'12'37,"2"2"9,10 2-3,5-4-23,9-6-5,7-1-2,8-7-11,6-1-22,3-10-19,7-3-3,-2-5-2</inkml:trace>
  <inkml:trace contextRef="#ctx0" brushRef="#br0" timeOffset="500">915 173 35,'8'-13'39,"-9"-8"0,-4-3 2,-7-1-29,-6 3-1,-4-1 0,-6 5-2,-2 3-2,-2 4-1,2 9 0,2 11-2,4 9 0,4 6-1,5 8-1,6 6-2,7 11 0,5 5 1,6 1-1,5 2 3,3 2-1,5 1-1,-1-2 0,-2-3 1,-5-5 0,-6-4-1,-6-2 2,-8-6 0,-9-10-3,-7-10 3,-6-5-1,-3-8-3,-2-13 1,2-12 3,3-12-6,6-6 2,8-7 2,10-4-1,11-1 1,9-2 1,11 5-2,10 4 0,8 4 0,5 1 0,2 5 0,3 3-3,-4 0-10,-1 1-29,-6 5-9,-11 3 2,-9 9 0</inkml:trace>
  <inkml:trace contextRef="#ctx0" brushRef="#br0" timeOffset="1000">1045 629 112,'4'28'51,"-5"-13"0,0-5-10,1-1-41,0-9-10,0 0-39,3-11-2,1-1 3,2 3-5</inkml:trace>
  <inkml:trace contextRef="#ctx0" brushRef="#br0" timeOffset="1203">1385 290 101,'9'-2'50,"0"1"2,-9 1 0,0 0-52,-7 8 0,-1 3 0,-1 0 0,-1 2 0,0 4 0,1 5 0,1 0 0,3 1 0,3-3 0,4 1 0,5-1 0,4-1 0,4-7 0,8-3 0,6-7 0,5-1 0,5-3 0,0-7 0,5-6-15,0-4-41,-6-6-2,-4-3 0</inkml:trace>
  <inkml:trace contextRef="#ctx0" brushRef="#br0" timeOffset="1453">1720 136 83,'-17'8'52,"1"13"2,1 10-1,-4 12-40,3 14-13,2 5 0,2 5 0,1 3 0,4-2 0,2 1 0,1-5 0,4-11-4,2-9-46,3-12-6,5-12 2,3-19 2</inkml:trace>
  <inkml:trace contextRef="#ctx0" brushRef="#br0" timeOffset="1687">1998 200 85,'11'-15'51,"-8"3"4,2 0-4,-12 23-38,-4 1-13,0 7 0,0 6 0,1 9 0,2 9 0,4 9 0,5 5 0,7 3 0,7 3 0,4 0 0,8-3 0,4-8 0,5-9 0,0-9 0,2-9 0,-3-9 0,-3-14 0,-5-12 0,-8-10 0,-8-3 0,-10-2 0,-8-9 0,-10 0 0,-7 1 0,-4 6 0,-4 8 0,0 15 0,-1 4 0,5 4-50,9 8-10,9 3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01.7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281 475 29,'5'-14'42,"1"2"-2,-5-2-9,-2 2-3,-4 1-2,-2 1-7,-3 5-5,-6 2-3,-2 4-4,-3 5 1,-2 7-8,-4 4 0,0 9 0,-1 5 0,1 7 0,2 6 0,2 4 0,6 0 0,5 0 0,7-4 0,7-10 0,8-7 0,8-8 0,10-11 0,5-11-2,7-9-24,3-6-18,-1-5-8,5-4 0,-4-6 3</inkml:trace>
  <inkml:trace contextRef="#ctx0" brushRef="#br0" timeOffset="312">595 443 40,'9'-14'39,"3"5"6,-5 0-1,1 0-27,-8 9-5,0 0 1,0 0 0,-4 9-1,-2 6-2,-8 2-4,0 7-2,-4 6-4,1 3 0,1 0 0,2 1 0,3-2 0,6-2 0,2-6 0,9-8 0,5-8 0,5-3 0,6-6 0,5-7 0,3-7 0,3-7 0,2-1 0,-4-3 0,-4-1 0,-6-4 0,-10-1 0,-10 3 0,-10 6 0,2-1 0,-27 12 0,-4 3 0,0 7 0,0 4-2,6 8-28,6 4-17,9 0-5,13 2-1,11-3 4</inkml:trace>
  <inkml:trace contextRef="#ctx0" brushRef="#br0" timeOffset="734">1046 481 48,'0'0'46,"2"-22"2,0 0 2,-2 22-31,-23-13-3,-1 0-6,24 13-2,0 0-1,0 0-4,-22 25-3,13 2 0,9 1 0,7 0 0,3-2 0,3 3 0,1 1 0,-1-1 0,-4-2 0,-5-2 0,-8-2 0,-7-1 0,0 2 0,-21-12 0,-2-3 0,-2-2 0,3-1 0,-1-8 0,11-3-3,-1 2-51,24 3-2,0 0 0,14-33 3</inkml:trace>
  <inkml:trace contextRef="#ctx0" brushRef="#br0" timeOffset="1093">1417 216 19,'29'-18'44,"0"1"5,-29 17-1,0 0-15,0 0-6,8 34-5,-11-2-9,1 6-13,-9 5 0,0 6 0,-2 3 0,-1 6 0,0 2 0,-2 2 0,2 1 0,1-5 0,8-6 0,-1-7 0,8-8-25,7-12-32,0 2 1,-9-27-1</inkml:trace>
  <inkml:trace contextRef="#ctx0" brushRef="#br0" timeOffset="1375">1825 265 68,'0'0'45,"0"0"0,0 0 3,-2 23-36,-9 7-1,-4 10 2,-2 11-3,3 5-7,3 5-3,6 5 0,8 2 0,8-4 0,5-7 0,8-9 0,4-12 0,5-9 0,1-12 0,2-14 0,1-15 0,0-7 0,-2-12 0,-5-11 0,-5-6 0,-9-8 0,-10-1 0,-12 1 0,-11 6 0,-10 3 0,-8 9 0,-9 9 0,0 11 0,-1 7-7,6 4-48,9 8-2,1 1 2,29 0 1</inkml:trace>
  <inkml:trace contextRef="#ctx0" brushRef="#br0" timeOffset="1828">2236 83 14,'0'0'36,"0"0"2,0 0 1,0 0-24,14 22-2,-6 4 3,-4-1-1,3 0-1,-1 1-2,-6-26-1,19 21-2,0 1 1,-19-22-2,27-2-3,0 1-5,-27 1 0,21-25 0,-6-2 0,-4-3 0,-6-1 0,-5 0 0,-4 0 0,-7 6 0,-6 1 0,1 2 0,-6 22-48,-6 3-5,0 10 0,-5 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39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410 359 62,'0'0'47,"0"0"1,1 19-10,-2 10-24,2 12 0,-2 7-4,2 10-4,-1 8 0,0 7-1,-1 2 0,1-1-5,-1-8 0,0-6-7,2-10-14,0-12-28,-1-18-1,1 1-1,-2-43-2</inkml:trace>
  <inkml:trace contextRef="#ctx0" brushRef="#br0" timeOffset="250">26 379 44,'-13'4'46,"0"-1"1,13-3-2,18 2-25,8-3-6,12 4-1,7 0 1,11 2-2,7-3-12,6 0 0,1-3 0,3 2 0,-2 1 0,-3-4 0,-1-1-17,-4-3-21,-7-3-14,-5 0-1,-9-2 0</inkml:trace>
  <inkml:trace contextRef="#ctx0" brushRef="#br0" timeOffset="610">191 187 23,'-23'3'40,"6"0"3,1-7-1,6-1-20,0 1-6,21 7-5,7 0-3,6-5 2,8 5-2,6 0-3,8 2 0,5-3 0,5-3-6,1-3-2,-1 0-6,-3-1-12,-5-3-13,-7-6-12,-5 3-2,-11-1-2</inkml:trace>
  <inkml:trace contextRef="#ctx0" brushRef="#br0" timeOffset="829">589 14 15,'-20'-8'36,"9"4"4,0 2-7,11 2-7,16 2-2,3 8-10,7 3 1,3 1 5,6 6-2,-3 3-4,2 3-14,-7 1 0,-4 2 0,-7-4 0,-7-1 0,-7 3 0,-9-1-35,-5-6-23,-3 3 3,-4-3-1</inkml:trace>
  <inkml:trace contextRef="#ctx0" brushRef="#br0" timeOffset="1407">208 2468 15,'-9'26'39,"4"-3"3,-4-4 1,3-6-26,2-4 2,1-1-3,5-28-2,1-11 0,1-11-3,-1-10-2,3-10-1,-3-12-4,0-6 0,-5-5-4,1 0 0,-3 5 0,-2 11 0,-2 4 0,2 14 0,-2 13 0,3 12 0,4 11 0,0 1 0,16 23 0,7 5 0,8 6 0,8 0 0,9-3 0,8 0 0,5-3 0,1-5 0,3-4 0,-7-7-9,-7-4-45,-5 0-1,-14 0-1,-11 3 2</inkml:trace>
  <inkml:trace contextRef="#ctx0" brushRef="#br0" timeOffset="1797">164 2054 16,'5'24'38,"15"-6"2,9-5-2,12-4-36,9-7-21,4-6-11,6 5-4,-4 0-6</inkml:trace>
  <inkml:trace contextRef="#ctx0" brushRef="#br0" timeOffset="1985">947 2423 31,'0'-11'41,"-4"3"-2,-9-6 1,-6-1-27,-5 2-7,-2 2-4,-2 8 0,-2 8-2,2 5-2,3 7 3,4 4-3,6 4 1,8 2 1,6 1-4,5-6 0,6-7 0,7-4 2,5-9-3,3-9 4,0-11-1,0-3-1,-2-2 4,-2-1 2,-4 3 2,-4 0 1,-7 5 1,-1 8 1,0 0-1,-5 18-1,0 0 3,1 8 0,0 2-1,2 6 2,-2 4-1,1 5 0,-4 1 2,0 6-9,-6 4-2,-4 1 0,-5 1 0,-4-1 0,-5-2 0,-3-4 0,0-7-18,0-10-34,0-17-2,2-7 1,3-9-1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43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66 1280 14,'5'15'31,"1"0"3,-6-15-16,0 0-9,0 0 2,0 0-2,0 0 1,-2-14-1,-1-3 4,3-1 2,0-5-5,1-7 4,-1-10-2,2-6-1,-2-11-2,0-2 0,-3-8-4,2-6-1,-2-3 1,-1 6-2,-1 1-3,-1 8 0,0 10 0,0 7 0,0 9 0,2 11 0,-1 8 0,3 5 0,0 1 0,2 10 0,9 8 0,7 1 0,5 4 0,7 3 0,8-1 0,7 0 0,7-3 0,7-4 0,4-7 0,0-4 0,1-10 0,-5-6 0,-4-1 0,-8-3-14,-10-2-39,-9 6-2,-12 4-2,-8 6 4</inkml:trace>
  <inkml:trace contextRef="#ctx0" brushRef="#br0" timeOffset="484">113 795 56,'-18'31'45,"12"-7"2,9-10-1,10-8-34,10-7-3,12-6-3,8-5-4,9-2-7,3-2-16,1-2-26,2 5 0,-7 3-2,-3 5 1</inkml:trace>
  <inkml:trace contextRef="#ctx0" brushRef="#br0" timeOffset="703">616 1361 39,'4'19'43,"3"-6"2,-1 0-16,-4-32-10,1-5-3,-1-9-4,2-7-3,-2-7-3,0-2-2,-1-1 0,0 5 1,-1 6-3,0 10-1,1 11 4,0 0-2,3 31 0,1 4 0,3 4 2,2 5-3,1 1-2,3-1 0,0 2 0,3-3 0,-1-3 0,0 0 0,-2-5 0,-1-2 0,-1-4 0,-1-8 0,-1-10 0,-1-3 0,-1-7 0,1-7 0,-3-7 0,1-10 0,0-5 0,-1-1 0,1 2 0,-2-1 0,1 8 0,0 7-40,-1 8-18,2 13-1,0 1 3</inkml:trace>
  <inkml:trace contextRef="#ctx0" brushRef="#br0" timeOffset="1140">1110 1169 51,'27'20'47,"-4"-12"1,2-7 3,0-4-32,-2-9-6,-2-6-3,-2-6-3,-5 0-5,-3-1 1,-6 1-4,-5 1 0,-5 4 0,-7 7 2,-2 9 0,-3 8-1,-2 10 0,-1 4 1,0 8-1,3 6 2,5 6 0,5 2-2,6-3 0,4-1 0,7-6-6,10-5-13,6-5-22,2-14-8,7-7-1,-2-10-2</inkml:trace>
  <inkml:trace contextRef="#ctx0" brushRef="#br0" timeOffset="1609">1564 837 78,'-3'-10'52,"3"10"3,0 0-7,3 15-26,-5 3-22,2 8 0,0 5 0,2 8 0,-1 6 0,0 3 0,1 1 0,-2-7 0,2-1-12,1-6-42,-6-10-2,-1-10-2,0 1 4</inkml:trace>
  <inkml:trace contextRef="#ctx0" brushRef="#br0" timeOffset="1781">1454 1173 49,'-12'-12'48,"12"12"0,13-7 1,5 2-25,7-4-14,7-3-10,6-8-31,7 0-15,-3-8-1,0 4-3</inkml:trace>
  <inkml:trace contextRef="#ctx0" brushRef="#br0" timeOffset="2187">49 209 12,'-16'4'41,"0"-4"-1,8 0 3,-1 1-19,9-1-4,17 0-4,9-1-5,11 0-3,11-3 2,13 0 1,8-2-5,8 1-2,3-2-5,0-5-3,-3 0-4,-7-1-3,-8 2-3,-12-5-3,-10 2 4,-12 2-2,-10 2 3,-10 1 3,-8 1 3,-7-3 3,-5 0 3,-2 6 3,-3 1 2,0-4 0,3-2 5,0 1-1,3 4-1,1-1-1,10 6 0,0 0 0,0 0 2,0 0 1,-2 11-2,5 2 1,0 0 3,5 5 1,0 1-13,3 4 0,0-2 0,2-3 0,-2-3 0,0-1 0,-2-1 0,-2-3 0,-5-1 0,-5 1 0,-5 5 0,-7 3-26,-5 4-28,-2 3 0,-6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23.5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0 146 28,'12'17'39,"3"12"3,-2 2 2,-2 1-34,0 6 3,-2-3-1,2 0 2,-4-9 0,-2-4 0,-6-10 0,1-1-3,-4-19-11,1-9 0,2-9 0,0-5 0,2-8 0,7-2 0,5-4 0,6-2 0,7 4 0,4 2 0,6 8 0,3 3 0,7 11-18,-3 5-4,3 13-6,-4 6-9,-4 5-13,-3 11 1,-9-1 5</inkml:trace>
  <inkml:trace contextRef="#ctx0" brushRef="#br0" timeOffset="359">651 258 68,'12'12'50,"4"-3"-1,-2-8 3,0-5-42,5-6-2,3-4-2,2-6 1,-1-3-2,-2-3-5,-3-3 0,-3 1 0,-7 0 0,-5 3 0,-8 5 0,-4 8 0,-6 6 0,-6 11 0,-5 10 0,-2 12 0,-3 9 0,1 11 0,1 6 0,4 5 0,7 0 0,9-3 0,11-3 0,10-14 0,13-12-41,12-14-20,10-12 2,10-10-1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04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537 1012 56,'-9'11'50,"-1"-4"-1,-3-7-9,-3-9-14,1-9-8,-5-13-4,0-10-12,-5-12-2,0-11 0,-2-8 0,0-9 0,2-4 0,3 0 0,6 3 0,4 1 0,5 8 0,5 11 0,4 9 0,3 10 0,2 9 0,-1 7 0,-1 9 0,1 0 0,-6 18 0,-4 12 0,-2 1 0,-4 5 0,-5 8 0,-4 6 0,-5 4 0,-5 3 0,-2-1 0,0 1 0,1-3 0,2-6 0,6-7 0,7-8 0,2 2 0,21-30 0,6-9 0,7-8 0,6-9 0,4-5 0,2-2 0,2 0 0,-1 2 0,0 10 0,-3 11 0,0 17 0,-1 13 0,1 11 0,0 7 0,2 5 0,4 5 0,3-4-50,-3-4-6,-2-4 0,-5-6-1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15.5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0 306 110,'13'-19'56,"-2"12"1,-2 16-25,0 15-32,-8 11 0,-2 10 0,-2 11 0,-2 9 0,3 8 0,-1-1 0,4-1-10,3-6-42,4-13-5,5-8 0,3-14 2</inkml:trace>
  <inkml:trace contextRef="#ctx0" brushRef="#br0" timeOffset="203">246 798 56,'13'-11'49,"7"1"0,1-6 1,3-5-30,7-4-5,-1-5-5,1-2-4,-3 0-6,-3-1 0,-9 2 0,-7 7 0,-9 2 0,-8 8 0,-8 6 0,-8 4 0,-6 7 0,-2 5 0,-2 8 0,4 4 0,3 2 0,8 5 0,9 4 0,11 3 0,10 3 0,11-4 0,9-4 0,8-5 0,9-5 0,2-10-28,2-11-26,0-9-3,0-11 2</inkml:trace>
  <inkml:trace contextRef="#ctx0" brushRef="#br0" timeOffset="563">951 78 74,'-11'-36'52,"0"11"2,-2 12 1,-2 9-35,5 16-20,1 14 0,3 14 0,1 12 0,2 15 0,2 9 0,-1 5 0,1 7 0,-1 2 0,0-3 0,-3-11 0,0-6-22,-5-17-2,1-13-3,-4-19-1,-1-18-8,-2-17-6,-6-19 2,1-6 13,-1-8 18,0 1 12,1 1 9,3 2 9,4 8 15,4 7 13,10 10 4,7 5-9,9 1-17,10 3-17,7-1-10,6 0 0,8 1 0,3-3-32,1-8-20,4 1-2,-2-6 1</inkml:trace>
  <inkml:trace contextRef="#ctx0" brushRef="#br0" timeOffset="938">1371 127 83,'0'0'50,"0"0"4,0 0-16,0 0-11,8 26-24,-7 11-3,1 11 0,-2 12 0,0 8 0,1 8-12,1 4-41,-2-4-4,1-4 0</inkml:trace>
  <inkml:trace contextRef="#ctx0" brushRef="#br0" timeOffset="1203">1261 432 49,'54'19'48,"0"-9"-2,1-6-21,0-4-41,-9-12-14,-4-2-10,-13-5-5</inkml:trace>
  <inkml:trace contextRef="#ctx0" brushRef="#br0" timeOffset="1672">1681 732 120,'25'13'64,"-3"-7"0,0-1-57,-22-5-7,0 0 0,-2-27 0,0 1-29,2 26-35,-27-25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21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280 52 24,'13'-2'42,"-3"-2"1,0 1-15,-10 3 0,0 0-1,-7-9-8,0 2-8,7 7 0,-11-8-4,1 3-2,1 1-1,9 4-2,0 0 0,-9-3 0,0 1-2,9 2 0,0 0 0,0 0 0,0 0 0,0 0 0,0 0 0,0 0 0,0 0 0,0 0 0,0 0 0,0 0 0,0 0 0,0 0 0,0 0 0,0 0 0,0 0 0,0 0 0,0 0 0,-11-5 0,-1 5 0,-5 2 0,-3 0 0,-3 1 0,-3 3 0,-2 2 0,-1 7 0,2 6 0,4 0 0,5 2 0,6 1 0,7 4 0,9-1 0,9-2 0,10 1 0,7-3 0,5 0 0,5 0 0,2-4 0,-2-2 0,-4 0 0,-9-1 0,-8-2 0,-11 0 0,-10 1 0,-10 0 0,-9 3 0,-8-1 0,-6-4 0,0 0 0,0-5 0,6-5-43,8-3-13,9-7 0,12-7-1</inkml:trace>
  <inkml:trace contextRef="#ctx0" brushRef="#br0" timeOffset="1828">537 35 46,'6'-18'45,"-6"18"0,0 12-6,-4 9-20,-3 10-4,2 9-4,-2 8-2,3 4-3,0 0 1,4-2-3,4-7 0,2-8-2,6-13 1,4-13-3,4-19 0,5-13 0,2-15 0,1-11 0,1-6 0,-2-3-2,-2 1-1,-4 7 1,-3 13 0,-5 13 1,-3 18 1,-3 14 1,-4 16-2,1 7 1,-2 8-3,-1 5-5,4 5-14,4-2-28,-1-8 3,6-6-2,-1-13 1</inkml:trace>
  <inkml:trace contextRef="#ctx0" brushRef="#br0" timeOffset="2172">1066 72 36,'-3'14'43,"0"9"2,-5 2 1,-2 6-31,2 2-3,1 2-3,0 0-2,1-3-2,2-1-2,2-4 0,0-7-2,2-12 1,2 1 0,5-26-1,5-6 1,3-8-1,5-9-1,5-2 0,3 1 3,1 7-3,0 8 0,-4 10 2,-1 11-1,-6 10 1,-5 12-1,-5 6 2,-4 2-3,-3 2 2,-1-1 0,0-7-2,1-8-1,1 0 2,8-24 0,3-9-2,4-7 3,2-8-2,3-3 1,1 1 2,2 7-3,-2 9 0,0 11 0,-3 15 0,0 15 0,-2 15 0,1 12 0,1 7 0,1 2 0,2-7-54,7-7-3,4-12 3,5-10-6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25.0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72 446 60,'-13'7'48,"1"9"-2,-3 6 2,0 5-37,4 8-3,5 5-5,8-4 3,6-4 0,7-4-3,3-8 0,7-11 1,0-9 1,1-6-1,-3-10-4,-5-2 0,-7-4 0,-8-4 0,-9 1 0,-8 2 0,-3 7-13,-7 1-21,1 4-18,6 7 2,5-1-1</inkml:trace>
  <inkml:trace contextRef="#ctx0" brushRef="#br0" timeOffset="313">594 70 58,'-10'-29'51,"-2"6"0,-6 9 0,-1 10-31,4 17-5,1 12-6,4 14-9,2 12 0,0 12 0,2 13-4,0 9-29,-2 0-18,2-1-1,0-8 0</inkml:trace>
  <inkml:trace contextRef="#ctx0" brushRef="#br0" timeOffset="484">324 683 77,'-3'-32'48,"11"7"-1,6-1-3,10 3-42,10 8-41,9-4-9,12 1-1,2-3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25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223 49 44,'19'-11'48,"-1"15"2,-6 10 1,-5 15-29,-3 15-4,-4 9-6,-2 11-2,-3 8-13,0 0-10,-2 0-23,3-4-15,-2-9 0,3-10 1</inkml:trace>
  <inkml:trace contextRef="#ctx0" brushRef="#br0" timeOffset="203">0 428 39,'8'10'39,"5"-4"2,10 4-1,9-8-33,8-7-3,8-10-4,5-5-10,3-9-5,0-9-10,1-2-10,-7-8-7,-2 0 4</inkml:trace>
  <inkml:trace contextRef="#ctx0" brushRef="#br0" timeOffset="343">600 0 54,'0'-14'45,"-10"35"-4,0 11-11,-3 10-14,0 10-6,0 7-4,-1 3-2,3 2-1,1-1 0,2-4 0,2-7-1,2-8 2,3-14 0,5-11-3,4-15-2,6-14-3,5-10-2,4-9 1,5-2-1,0-2-2,0 7 2,-1 6 3,-5 14 3,-4 14 6,-6 13-1,-4 13 3,-4 6 2,2 8 0,-2 0-2,5 1 0,2-7 0,6-10-3,4-11-5,6-10 0,0-14 0,2-11 0,-2-13 0,-2-10 0,-4-7 0,-4-7 0,-6-1 0,-6-1 0,-4 6 0,-4 9 0,-5 10 0,-3 15 0,-4 13 0,2 15 0,-1 15 0,3 14 0,3 7 0,5 3 0,8 3 0,5-5-21,9-9-31,8-7 0,6-14 0,6-12 0</inkml:trace>
  <inkml:trace contextRef="#ctx0" brushRef="#br0" timeOffset="1140">1368 420 41,'0'0'44,"-11"0"-3,-3-1 3,-1 1-27,1 3-7,-2-1-3,2 6-2,0 3-1,2 4-1,2 1 0,3 1 1,4 0 0,3 3 2,2 0-3,2-2 2,-1-1 1,0-2 2,-4 1-8,-4 3 0,-3-2 0,-4 1 0,-3-2 0,-3 0 0,0 2 0,0-2-51,-2-9-1,6-6 0,4-7-3</inkml:trace>
  <inkml:trace contextRef="#ctx0" brushRef="#br0" timeOffset="1453">1420 534 94,'24'-3'49,"-4"-3"2,0-6-16,0-6-22,-2-5-4,2-1-5,-1-1-4,-3 1 0,-4 1 0,-5 3 0,-7 3 0,1 2 0,-17 29 0,-4 4 0,-3 7 0,1 8 0,0 7 0,6 8 0,3 3 0,10-2 0,7-3 0,8-3 0,9-5-13,6-8-42,-1-11 0,4-9-1</inkml:trace>
  <inkml:trace contextRef="#ctx0" brushRef="#br0" timeOffset="1859">1842 675 139,'-5'28'55,"-5"-3"-1,-7-9-47,-1-6-22,4-3-40,1-4-3,4-6-1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41.5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308 58 27,'18'-16'39,"-12"0"2,-9 2-11,-9 6-7,-10 5-6,-8 7-5,-8 3-2,-1 9-3,-3 5-1,5 5-1,6 5-3,10 3 1,12 0-1,14 0 0,11-1-1,9-3 0,5-2 1,2-6 1,0-3 0,-3 1 3,-10-2-3,-9 0 1,-13-2 0,-9 0-2,-11 2-2,-7-1 0,-6-2 0,-3-5-8,3-1-14,4-3-21,7-9-6,14-5-2,12-10 1</inkml:trace>
  <inkml:trace contextRef="#ctx0" brushRef="#br0" timeOffset="359">565 21 52,'13'1'48,"-13"7"-1,-5 13 1,-10 7-19,-4 8-22,1 8 1,0 1-2,6 0 0,3-3-2,8-4-4,8-7 0,7-10 0,10-12 0,6-6 0,4-8 0,3-9 0,0-7 0,-2-8 0,-4-3 0,-4-1 0,-6-4 0,-4-4 0,-5 0 0,-2 3 0,-2 6 0,-2 4 0,0 8 0,-1 9 0,0 1 0,-3 30 0,-1 9 0,1 5 0,0 8 0,2 6 0,3 2 0,1-3 0,5-2-12,3-9-28,1-10-12,4-5 1,-1-16 0</inkml:trace>
  <inkml:trace contextRef="#ctx0" brushRef="#br0" timeOffset="4406">1219 139 14,'2'-8'37,"-2"8"3,6 20-1,-8 5-18,0 3-10,-1 3-2,-4 0 3,2 1-1,-4 0-2,0-2 1,-1-7-1,3-5 1,0-7-2,1-1-1,6-10-3,-3-17 0,7-6-4,3-5 0,7-5 0,4-4 0,4 2 0,5 1 0,3 6 0,-1 13 0,-2 9 0,-4 7 0,-5 9 0,-3 7 0,-7 6 0,-4 2 0,-4 1 0,-2-3 0,-3-4 0,1-1 0,0-4 0,1 1 0,3-15 0,9-14 0,5-4 0,5-5 0,7-3 0,3-4 0,1 0 0,0 8 0,-1 8 0,-5 8 0,-7 9 0,-5 11 0,-7 9 0,-4 9 0,-1 4 0,-3 3 0,0-1 0,1 1 0,3 0-12,5-1-36,4-10-5,6-8 2,3-11-3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46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93,'28'8'46,"1"-7"-2,4 2-5,4-1-66,0-2-21,5 3 1,-2-3-1</inkml:trace>
  <inkml:trace contextRef="#ctx0" brushRef="#br0" timeOffset="172">111 181 77,'-13'12'46,"1"1"1,12-13-3,33-5-37,4-1-10,5-2-8,10 1-23,8 3-12,0 0 2,6 3-3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46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252 7 93,'0'0'49,"-33"15"3,-1 2 1,-2 8-45,0 13-8,0 10 0,4 9 0,8 5 0,9 4 0,8-5 0,13-2 0,11-6 0,12-11 0,11-15 0,6-12 0,2-14 0,1-17 0,-3-16 0,-4-16 0,-7-11 0,-8-7 0,-11-4 0,-11-3 0,-10 4 0,-10 10 0,-7 15 0,-7 10-26,-3 14-31,3 14-1,2 10-1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47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0 419 130,'16'21'47,"0"2"-18,-16-23-23,0 0-59,-4-26-3,3 4 0</inkml:trace>
  <inkml:trace contextRef="#ctx0" brushRef="#br0" timeOffset="188">223 0 79,'0'0'49,"0"0"2,0 0 0,-3 24-42,-7 6 2,-1 8-6,-3 3-5,3 7 0,2 0 0,9 0 0,5-3 0,11-6 0,8-8 0,11-6 0,6-11 0,7-11 0,4-12 0,2-8 0,-3-11 0,-7-8 0,-6-8 0,-12-4 0,-10 2 0,-11 1 0,-13 4 0,-14 3 0,-7 11 0,-7 7 0,-4 11-5,2 7-51,-1 7-4,6 5 1</inkml:trace>
  <inkml:trace contextRef="#ctx0" brushRef="#br0" timeOffset="578">948 129 105,'0'0'53,"-32"6"1,-1 0-11,2 5-43,4 10 0,5 7 0,7 4 0,5 5 0,7 5 0,8-6 0,6 2 0,7-5 0,7-6 0,3-9 0,6-5 0,5-10 0,3-10 0,3-6 0,-4-9 0,-1-7 0,-7-3 0,-6-4 0,-11-3 0,-16 2 0,-17 1 0,-13 11 0,-9 5 0,-10 6-46,-4 10-13,2 5 2</inkml:trace>
  <inkml:trace contextRef="#ctx0" brushRef="#br0" timeOffset="1391">355 102 14,'0'0'31,"0"0"2,0 0-15,0 0-8,0 0 0,0 0 1,0 0-2,0 0-1,0 0-3,0 0-4,-33-2-28,8 1-8,3 6-4,0-1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57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0 877 17,'0'10'42,"3"-2"4,0 1 0,-6-19-18,1 0-9,2-10-3,3-6 0,0-9-4,4-9-3,0-9-5,6-5-4,0-6 0,3-4 0,0 1 0,1 3 0,-1 5 0,-2 11 0,-3 10 0,-2 11 0,0 13 0,0 20 0,1 16 0,1 18 0,3 12 0,3 9 0,5 10 0,2 2 0,2-1 0,-1-9 0,0-11 0,-1-12 0,-1-15 0,-2-13 0,-5-22 0,0-14 0,-4-20 0,-2-14 0,-3-15 0,-4-12 0,-3-7 0,-2 1 0,-2 8 0,-2 9 0,0 15 0,0 16 0,5 19 0,1 2-38,6 37-22,5 4 0,5 4 3</inkml:trace>
  <inkml:trace contextRef="#ctx0" brushRef="#br0" timeOffset="453">700 373 28,'14'40'47,"-6"-3"1,0-2 2,-2-5-16,1-9-12,4-4-6,1-9-6,6-2-10,2-8 0,4-7 0,0-5 0,3-4 0,-4-3 0,-3-2 0,-5-2 0,-6-2 0,-9 4 0,-8 5 0,-9 8 0,-7 8 0,-5 7 0,-2 7 0,3 10 0,1 5 0,10 1-41,13-4-19,11-9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24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240 112 86,'13'-21'50,"-5"-1"2,-10 5-17,-8-1-21,-4 3-3,-7 2-4,-5 8-7,-2 5 0,-3 6 0,1 8 0,2 7 0,2 7 0,6 10 0,6 3 0,5 1 0,8-1 0,6-6 0,5-4 0,5-8 0,4-8 0,3-14 0,2-12 0,1-6 0,1-8 0,-2-5 0,-3-2 0,-4 2 0,-3 2 0,-3 9 0,-5 7 0,2 1 0,-9 18 0,-1 11 0,-1 8 0,1 2 0,2 5 0,0 0 0,8 1-29,5-2-30,5-5 1,6-4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2:59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 78 36,'0'0'43,"-3"9"4,0 5 1,1 5-22,7 8-8,1 3-8,4 6 1,1 1-4,4-1-1,3-7-3,5-7-3,2-12 0,7-11 0,3-13 0,5-12 0,1-9 0,0-3 0,-3-2 0,-3 0 0,-9 5 0,-7 9 0,-11 12 0,0 0 0,-27 40 0,-6 8 0,-5 7 0,-4 9 0,-2 9 0,-2 4 0,4 5 0,3-6 0,10-4-28,10-9-28,9-13-1,11-10 2</inkml:trace>
  <inkml:trace contextRef="#ctx0" brushRef="#br0" timeOffset="360">627 252 113,'10'-1'53,"0"0"1,-1-2-19,5 1-35,5 0-3,6-3-45,3-7-4,9 0-1,1-8-1</inkml:trace>
  <inkml:trace contextRef="#ctx0" brushRef="#br0" timeOffset="719">1430 16 69,'11'-2'46,"2"0"3,-34 9-6,-5 10-20,-10 8-8,-3 11-5,-6 6-10,2 7 0,1-3 0,10-1 0,7 0 0,12-8 0,13-9 0,13-12 0,14-9 0,11-10 0,10-7 0,6-9-10,5-7-2,0-5 0,-2-1 1,-7-1 1,-7 1 3,-12 2 2,-11 5 2,-12 6 3,-10 9 2,-9 7 2,-7 8 2,-4 7 2,-1 6-1,2 5-1,3 4 1,7 2-2,7-2 1,9-2 0,7-4-1,8-3 3,6-11-8,6-4 0,2-6 0,0-4 0,-2-6 0,-5-5 0,-9-1 0,-6-2 0,-11 0 0,-9 0 0,-8 0 0,-5 1 0,-1 5 0,-2 3-25,2-1-30,6 5-1,7-1 0</inkml:trace>
  <inkml:trace contextRef="#ctx0" brushRef="#br0" timeOffset="1266">2001 161 30,'-10'32'43,"-5"-3"4,2 0-1,-5 1-16,1-4-13,5 0-5,1-7-4,4-1-1,0-2-1,4-4-3,0 0-1,3-12 0,11-8 0,2-6-2,6-6 0,7-6 0,5-6 0,5-4 0,2 0 0,-1 6 0,-3 6 0,-4 6 0,-6 9 0,-1 0 0,-23 9 0,-2 32 0,-9-3 0,-5 0 0,-3 0 0,-1-2 0,1-2 0,0 1 0,19-26 0,0 0 0,0 0 0,0 0 0,25-6 0,4-9 0,5-5 0,4-2 0,1 2 0,-1 3 0,-6 5 0,-8 9 0,2-1 0,-26 4 0,1 31 0,-5-5 0,-5 3 0,-2-2 0,5 3-7,4-1-46,5-5-3,8-3-1,2 2 2</inkml:trace>
  <inkml:trace contextRef="#ctx0" brushRef="#br0" timeOffset="1875">2619 262 36,'29'22'42,"-9"1"5,-3 4 2,-6 6-26,-8 2-2,-7 4-7,-9 4-1,-4 3-3,-7 2-10,0 1 0,-2-1 0,3-4 0,3-5 0,3-9 0,1 1 0,16-31 0,0 0 0,13-38 0,2-9 0,3-4 0,5-7 0,3-3 0,5 1 0,2 2 0,2 6 0,0 10 0,2 7 0,1 5 0,-2 5 0,-6 9 0,-5 4 0,0 1 0,-25 11 0,0 0 0,0 0 0,-10 26 0,-8-1 0,-5-3 0,-6 3 0,-5 0 0,1 0 0,-3-4-11,5-5-37,8-4-7,0 1 1,23-13 0</inkml:trace>
  <inkml:trace contextRef="#ctx0" brushRef="#br0" timeOffset="2313">3040 378 38,'7'27'49,"-7"2"0,-6-3 1,-1-2-22,1 1-9,0 0-4,6-25-8,0 0-7,0 0 0,24 0 0,0-11 0,0-11 0,0-3 0,-2-5 0,-3-3 0,-6 2 0,-7 5 0,-1 2 0,-5 24-31,-30-10-23,1 9-2,-1 4 0</inkml:trace>
  <inkml:trace contextRef="#ctx0" brushRef="#br0" timeOffset="2657">3286 412 48,'7'28'43,"-7"-28"-1,0 0-15,-18 25-8,1 0 0,17-25-5,0 0-4,0 0-1,0 0 0,24-18 0,-2 2-3,0-2-6,2 0 0,-1 1 0,1 0 0,-24 17 0,23-1 0,2 0 0,-25 1 0,7 26 0,-3 4 0,-5 6 0,-5-1 0,2 4 0,-1-1-35,1-6-20,8-8 0,1 1 0</inkml:trace>
  <inkml:trace contextRef="#ctx0" brushRef="#br0" timeOffset="3172">3643 482 77,'6'24'50,"-6"-24"2,0 0-1,0 0-40,0 0-1,29-13-6,-7-2-4,1 1 0,-23 14 0,23-31 0,-7 3 0,-6 5 0,1 1 0,-11 22 0,0 0 0,-25-8 0,0 11 0,-4 12 0,1 10 0,1 7 0,3 5 0,4 3 0,5-1 0,6-2 0,8-8 0,7-7-14,2 1-15,-8-23-23,37-11 1,-2-6-1,3-5 3</inkml:trace>
  <inkml:trace contextRef="#ctx0" brushRef="#br0" timeOffset="3500">3912 394 49,'0'0'44,"-2"27"-1,-3-2-13,-3-2-7,-1 2-10,-1-1-8,-4-1-1,1 1 1,13-24 0,0 0-3,0 0 0,0 0 1,0 0-1,23-17 1,6-4 0,-1-2-3,1-2 2,2-1 1,-4 4 1,0 2-2,-2 7 2,1 1 0,-26 12-4,0 0 0,22 22 0,-10 1 0,-5 1 0,-4 1 0,-3 0 0,1-1 0,0 2-22,-1-26-29,0 0-2,0 0-1,0 0 2</inkml:trace>
  <inkml:trace contextRef="#ctx0" brushRef="#br0" timeOffset="3907">4523 22 45,'21'-22'52,"-21"22"-1,0 0 1,7 24-19,-14 8-16,-9 6-12,-8 12-5,-4 2 0,-4 6 0,-2 0 0,7 3 0,1 0 0,5-6 0,3-5 0,8-9-22,3-6-30,4-8-5,-1 0 1,4-27 3</inkml:trace>
  <inkml:trace contextRef="#ctx0" brushRef="#br0" timeOffset="4125">4346 397 94,'34'-15'53,"9"1"3,6 2-4,10 0-52,7-5 0,5 0-44,-1-2-10,-12-3 0,-13-1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04.7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98 714 17,'-24'23'42,"4"1"-1,-3-8 1,4-9-27,7-9-2,7-12-4,11-7 1,7-10-5,11-11-1,5-6 0,6-3-2,3-1 2,1 8-2,-3 8 0,-3 12-1,-5 11 3,-6 16-1,-6 14 0,-5 12 0,-2 14 1,-2 8 0,-2 6-1,1 2 2,2-3-2,4-6 0,3-10 1,5-9-1,1-16-3,5-14 0,2-16 0,3-12 0,-1-11 0,-2-8 0,-3-5 0,-5-1 0,-5 1 0,-6 6 0,-5 10 0,-6 11 0,-6 15 0,-2 12 0,-3 13 0,3 11 0,2 9 0,5 4 0,6 0 0,9-2 0,12-3-8,10-7-34,10-12-11,13-7 1,7-13-1</inkml:trace>
  <inkml:trace contextRef="#ctx0" brushRef="#br0" timeOffset="594">1309 572 12,'13'-29'38,"-5"6"1,-13 1-10,-9 6-8,-6 7-3,-7 9-4,-4 8-5,-4 7-1,2 11-2,0 10-3,6 3 0,6 4 0,7-2 0,7-4-2,9-5 1,9-7-2,7-14 0,6-15 3,4-12-3,4-9 1,2-7-1,-3-3 1,-2-1-1,-4 3 0,-5 5 0,-4 11-1,-4 11 2,0 2 1,-11 24 0,-3 7 1,0 8 2,-4 6 1,0 6 1,-4 3 2,-1 5-2,-6-2-7,-2 3 0,-4-5 0,-3-1 0,-3-7 0,-1-10 0,1-8 0,0-14 0,6-9-10,4-13-32,9-14-12,14-9 0,8-11 0</inkml:trace>
  <inkml:trace contextRef="#ctx0" brushRef="#br0" timeOffset="1047">1703 519 61,'19'-21'52,"-10"7"0,-12 4 1,-8 3-23,-6 11-23,-6 9-7,-2 8 0,-2 9 0,0 8 0,4 2 0,5 2 0,7-2 0,6-5 0,9-10 0,6-10 0,7-9 0,4-13 0,3-9 0,3-11 0,0-6 0,-1-3 0,-3 0 0,-3 4 0,-4 4 0,-4 8 0,-4 10 0,1 1 0,-10 33 0,1 6 0,0 3 0,2 3 0,6 6 0,2-1-25,6-7-30,7-4-3,6-11 1</inkml:trace>
  <inkml:trace contextRef="#ctx0" brushRef="#br0" timeOffset="1500">2217 28 60,'19'-25'51,"1"22"0,-6 17-9,-6 17-15,-3 20-9,-8 16-12,0 17-6,-5 8 0,-3 2 0,3-2-11,0-6-38,0-12-5,4-12 1,1-18-2</inkml:trace>
  <inkml:trace contextRef="#ctx0" brushRef="#br0" timeOffset="1704">2139 487 46,'14'-8'43,"8"0"-4,2-3-7,4-2-44,7 0-15,5-3-5,4 4 0,1 2 6,-1 6 11,-4 9 8,-3 8 12,-6 10 17,-8 4 10,-7 13 2,-11 4-5,-5 5-18,-3 5-36,-6-6-9,3-3-3,-4-14-3</inkml:trace>
  <inkml:trace contextRef="#ctx0" brushRef="#br0" timeOffset="1954">2689 353 69,'-1'-26'43,"-7"2"-7,2 5-28,-2 10-38,0-1-11,1 0-8</inkml:trace>
  <inkml:trace contextRef="#ctx0" brushRef="#br0" timeOffset="2094">2860 543 48,'10'51'52,"-1"-3"0,3-2 2,-2-8-22,0-10-15,4-11-17,2-12 0,3-9 0,-2-9 0,-1-11 0,-2-11 0,-2-8 0,-1-4 0,-4-4 0,-1 3-25,-1 7-29,-1 6-4,-1 8 1</inkml:trace>
  <inkml:trace contextRef="#ctx0" brushRef="#br0" timeOffset="2360">3398 659 57,'0'9'48,"0"-1"0,1 1-17,-1-9-9,0 0-5,1-13-6,5 2-3,3-4-4,3-6-2,2-5 0,0 2 0,-2 0-2,-3 1 0,-5 0 3,-7 5-3,-7 4 0,-5 11 0,-6 9 0,-3 10 0,-2 9 0,4 10 0,2 8 0,5 4 0,8 1 0,8-1 0,10-4 0,7-9 0,11-7 0,5-13-26,8-10-28,6-6-4,1-10 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07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92,'8'1'55,"1"0"-1,-9-1 0,0 0-54,0 0 0,-9 8-35,5-1-19,6 2 0,4 0-1</inkml:trace>
  <inkml:trace contextRef="#ctx0" brushRef="#br0" timeOffset="125">83 200 94,'2'27'51,"-4"-7"1,-1-5-19,-2-1-36,1 0-34,4-14-11,0 0-3,0 0-2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08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 1093 42,'-9'-3'49,"4"-7"-1,-1-12 0,4-14-23,3-10-13,1-14-3,6-6-2,1-8 0,2-5-2,-1-3-2,0 6-3,-2 6 0,0 12 0,-4 12 0,-1 11 0,-1 10 0,2 12 0,7 10 0,7 7 0,10 3 0,10 0 0,11 1 0,9-2 0,9 0 0,4-7 0,0-5-37,-2-2-18,-10-4 0,-10 1-2</inkml:trace>
  <inkml:trace contextRef="#ctx0" brushRef="#br0" timeOffset="359">109 602 69,'-15'32'51,"14"-4"2,8-12-3,12-6-35,13-3-5,9-5-3,7-6-7,7-1-17,0-3-27,0-2-8,-1 3 1,-9 3-3</inkml:trace>
  <inkml:trace contextRef="#ctx0" brushRef="#br0" timeOffset="547">556 1093 52,'4'17'47,"2"2"0,3-40 3,1-7-34,0-8-5,2-6-4,0-3-1,1-1-5,-3 4 1,0 7-2,-3 11 1,1 13 1,0 1-2,-3 31 3,0 6-1,3 6 2,1 5 0,2 4-4,1-3 0,2-2 0,-1-9 0,2-8 0,-1-11 0,2-11 0,-1-10 0,1-12 0,1-7 0,-3-7 0,3 0-9,-1 0-46,-3 3-3,0 6 1,-4 3 1</inkml:trace>
  <inkml:trace contextRef="#ctx0" brushRef="#br0" timeOffset="859">1011 951 53,'13'26'50,"7"-4"2,-1-9 1,0-8-29,6-2-6,-2-9-13,2-7-5,-4-8 0,-3-5 0,-5-2 0,-5 0 0,-7-1 0,-5 2 0,-7 8 0,-6 10 0,-3 11 0,-2 10 0,0 11 0,3 10 0,6 9 0,5 5 0,10 2 0,8-4-6,9-5-40,13-10-8,3-11 2,8-12 0</inkml:trace>
  <inkml:trace contextRef="#ctx0" brushRef="#br0" timeOffset="1156">1573 762 82,'0'-9'55,"2"1"0,-8 18 1,-1 9-49,-1 5-7,3 7 0,0 7 0,0 5 0,1 1-25,1 2-27,-2-5-3,-1-4-2</inkml:trace>
  <inkml:trace contextRef="#ctx0" brushRef="#br0" timeOffset="1312">1428 1103 91,'-5'-12'54,"0"1"1,22 6 0,9-1-55,15 6 0,13-4 0,10-2-10,10-5-39,6-3-6,1-8-1</inkml:trace>
  <inkml:trace contextRef="#ctx0" brushRef="#br0" timeOffset="1797">147 199 31,'-23'-10'47,"3"2"5,5 1-6,5 2-13,0 0-11,10 5-5,12-8-10,8 4-7,8 2 0,9 0 0,8-2 0,8 5 0,8 3 0,3-5 0,3 1-7,-2-6-24,-4-5-18,-4-1-4,-9-2-2,-7-1 4</inkml:trace>
  <inkml:trace contextRef="#ctx0" brushRef="#br0" timeOffset="2016">615 8 21,'-35'-5'42,"8"3"3,5 1-5,10 2-12,0 1-4,23 0-7,7-1-4,3-1-1,6 4 1,0 1-13,1 1 0,-3 2 0,-3 3 0,-5 5 0,-7 5 0,-4 2 0,-6 1 0,-2 1-11,1 0-42,-1-5-5,4-6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11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21 531 62,'-10'30'47,"6"7"1,-1 4 2,3 5-35,3 7-4,2 2-2,1 3-4,-2 0-1,1-2-2,-3-3 0,-3-6-5,1-8 2,0-11-1,0-15-1,0 1 2,2-46-2,0-14 3,0-13-3,2-13 4,1-11 0,3-6-1,0 2 0,5 6-1,6 7 1,6 13-1,3 12 1,7 17 0,0 12 0,3 13 3,-3 9 0,-1 8 1,-9 5 2,-5 6-6,-10 5 0,-10 4 0,-12 4 0,-9 3 0,-7 1 0,-7 0 0,0-1-20,1-4-30,3-10-2,9-7-2,10-12 2</inkml:trace>
  <inkml:trace contextRef="#ctx0" brushRef="#br0" timeOffset="438">410 512 42,'2'32'49,"-6"4"1,1 6 1,-1 0-22,3-8-11,10-4-5,6-11-10,8-10-3,5-11 0,4-12 0,3-11 0,0-6 0,-5-6 0,-7 0 0,-9-2 0,-10 3 0,-12 8 0,-12 10 0,-7 12 0,-7 8 0,-1 8-30,4 9-28,4 1 2,10 2-1</inkml:trace>
  <inkml:trace contextRef="#ctx0" brushRef="#br0" timeOffset="797">774 473 50,'5'15'47,"0"5"2,-2 2 1,-3 1-32,-1 4-10,-1-1-27,2 4-26,-5-6-1,3 1-3,-1-8 1</inkml:trace>
  <inkml:trace contextRef="#ctx0" brushRef="#br0" timeOffset="1031">920 249 99,'-18'-28'52,"2"9"-6,-4 1-17,0 6-68,9 11-9,0 0-3,15 10-2</inkml:trace>
  <inkml:trace contextRef="#ctx0" brushRef="#br0" timeOffset="1172">1041 586 63,'-4'19'52,"-1"1"1,1-35 2,3-8-28,3-9-22,7-4-5,2 0 0,4 2 0,0 7 0,2 16 0,-1 14 0,-1 13 0,2 15 0,0 8-4,4 4-49,6 2-4,4-5 1</inkml:trace>
  <inkml:trace contextRef="#ctx0" brushRef="#br0" timeOffset="1469">1616 1 68,'-6'-11'53,"-2"33"2,-2 9-1,-1 10-29,1 12-25,-1 7 0,-1 5 0,4 4 0,0 0-19,2-7-35,5-4-1,2-10 0</inkml:trace>
  <inkml:trace contextRef="#ctx0" brushRef="#br0" timeOffset="1672">1322 473 36,'-4'-22'36,"7"1"-11,12 4-16,13 10-38,7-3-6,14 6-1</inkml:trace>
  <inkml:trace contextRef="#ctx0" brushRef="#br0" timeOffset="1766">1871 356 42,'41'-9'40,"-9"4"-7,-9-1-5,-8 3-7,-1 0-6,-14 3-5,0 0-5,0 0-3,0 0-1,-6 11 0,2 1 1,4-2-2,3-1 0,-1 0 0,0-1-2,-2-8 1,0 0 0,0 0-1,0 0-2,0 0 3,0 0 0,0 0-2,0 0 4,0 0 1,3-8 4,1 0 4,-4 8 2,0 0 0,0 0 2,0 0-1,0 0-13,0 0 0,0 0 0,0 0 0,-11-7 0,-1 2 0,0 5 0,-2 5 0,-2 1 0,-1 2 0,3 4 0,0 3 0,4 2 0,6 3 0,6 0 0,6 0 0,6 3 0,4 3 0,3 1 0,1-2 0,-2 2 0,-3-2 0,-7 1 0,-7-2 0,-9-1 0,-9-2 0,-9-5 0,-6-2 0,-6-7 0,1-2 0,0-4-27,5-10-33,11-7 0,12-9-1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13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187 0 63,'-8'-4'52,"12"13"-1,3 9-5,0 8-22,4 12-5,-2 11-19,0 12 0,-5 8 0,-2 7 0,-4 4 0,-4-3 0,-2-6-52,0-7-3,-1-14 1,0-13-2</inkml:trace>
  <inkml:trace contextRef="#ctx0" brushRef="#br0" timeOffset="219">0 384 69,'6'-13'49,"5"1"-1,13 4 2,6-1-39,9-2-7,7 1-4,7-1-7,2-1-2,2 3-2,-3 5 2,-4 4 1,-10 4 3,-8 8 2,-9 6 3,-11 8 3,-8 10 2,-10 7-1,-6 4 2,-5 4 1,1 4 0,0-4 1,6-2 0,6-7 3,9-8 0,9-14-5,11-11-6,7-13 0,8-8 0,4-11 0,0-7 0,-6-8 0,-6-2 0,-12 2 0,-11 4 0,-15 7 0,-13 7 0,-10 9 0,-9 6 0,1 5-2,1 7-52,6 1-5,10-2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14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143 130 56,'20'-8'54,"-3"10"1,-2 15 0,-5 14-20,-5 9-35,2 9 0,-5 8 0,-2 7 0,-3 7 0,-3-1 0,2 1 0,-3-5-21,-1-6-34,3-5-1,-2-11 1</inkml:trace>
  <inkml:trace contextRef="#ctx0" brushRef="#br0" timeOffset="219">0 577 43,'10'4'45,"7"1"1,3-4 0,6-5-27,6-5-11,6-5-3,4-6-7,1-7-3,2-6-1,0-6-3,-1-6-3,-3-2-3,-3-4 0,-5-3-1,-5-1 4,-4 3 6,-6 5 4,-7 8 3,-7 13 6,1 1 5,-5 25 4,-20 26 2,2 14 2,-3 9-3,1 12-3,-2 5-1,4 7-2,2 1-3,4 2-2,1-5-6,5-7 0,2-7 0,6-11 0,2-13 0,2 2 0,-6-35 0,34-21 0,0-8 0,1-4 0,1-3 0,-1-1 0,-3 3 0,-5 7 0,0 0 0,-27 27 0,0 0 0,11 26 0,-8 5 0,-2 8 0,-1 1 0,2 2 0,4 0 0,4-5 0,7-7 0,5-7 0,5-11 0,4-13 0,7-11 0,2-8 0,2-10 0,0-9 0,-6-6 0,-7-3 0,-10 3 0,-10 6 0,-12 11 0,1 1 0,-29 35 0,-1 17 0,-2 14 0,5 12 0,6 9 0,13 4 0,14 0 0,13-5 0,18-6 0,10-14-10,7-16-48,4-7-2,0-10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21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 1467 77,'-10'16'53,"1"-13"4,4-12-1,5-10-44,1-14-12,7-14 0,3-13 0,3-11 0,2-11 0,3-7 0,0-6 0,-1 0 0,-4 0 0,-4 9 0,-4 6 0,-4 13 0,-2 11 0,-2 14 0,-1 11 0,0 14 0,1 0 0,12 25 0,8 6 0,9 1 0,10 2 0,11 3 0,10-1 0,8-4 0,5-5 0,1-8 0,-2-3 0,-8-5 0,-6 0-9,-12-2-49,-12 2-6,-14 2 3</inkml:trace>
  <inkml:trace contextRef="#ctx0" brushRef="#br0" timeOffset="359">264 777 100,'-42'51'55,"8"-7"2,7-8-14,12-6-43,8-11 0,10-10 0,9-9 0,9-5 0,10-5 0,5-5 0,13 2 0,6-1-46,6-1-12,0 7-1,0 2 0</inkml:trace>
  <inkml:trace contextRef="#ctx0" brushRef="#br0" timeOffset="656">596 1518 58,'-4'15'53,"-3"-3"0,1-5 2,0 2-29,6-9-16,0-12-10,1-6 0,5-4 0,1-7 0,3-3 0,0-4 0,1-1 0,0 0 0,-1 3 0,0 4 0,-2 2 0,-2 7 0,-1 6 0,1 1 0,1 24 0,-1 7 0,2 8 0,2 7 0,3 8 0,0 3 0,1-1 0,0-2 0,-1-5 0,0-7 0,-1-9 0,-2-12 0,0-10 0,-1-12 0,0-10 0,2-10 0,0-12 0,4-3 0,-2-3 0,3 2-23,1 8-36,-1 6-2,0 8 0</inkml:trace>
  <inkml:trace contextRef="#ctx0" brushRef="#br0" timeOffset="1063">1094 1400 48,'23'39'49,"-1"-10"3,1-8-1,0-12-23,-2-16-15,2-8-5,-1-8-2,-3-4-6,-5-3 0,-5-1 0,-5 2 0,-7 5 0,-7 7 0,-7 11 0,-6 8 0,-3 8 0,-1 11 0,2 9 0,1 6 0,8 5 0,7 3 0,9-3 0,11-3 0,8-8-27,11-11-25,8-11-3,6-12 0</inkml:trace>
  <inkml:trace contextRef="#ctx0" brushRef="#br0" timeOffset="1375">1625 1173 105,'1'-11'55,"2"1"1,-5 27-17,-3 3-39,3 6 0,-2 6 0,1 6 0,0 6 0,-2 5 0,3 0 0,-3-4-28,1-8-27,2-3-2,-3-12 2</inkml:trace>
  <inkml:trace contextRef="#ctx0" brushRef="#br0" timeOffset="1547">1487 1463 115,'-2'-9'58,"10"3"-1,12 4-32,14 3-25,11-1 0,12-2 0,9-5-17,5-7-39,-3-10-2,-4-6 0</inkml:trace>
  <inkml:trace contextRef="#ctx0" brushRef="#br0" timeOffset="1969">317 195 41,'-10'-1'50,"1"1"1,9 0 4,0 0-28,15 7-6,-1-4-11,9-1-10,4-2 0,6 0 0,9-2 0,4-4 0,8 1 0,0-4 0,4 3-25,-1 1-23,-3-3-10,-5 3 2,-8-3 3</inkml:trace>
  <inkml:trace contextRef="#ctx0" brushRef="#br0" timeOffset="2219">754 7 22,'-12'-4'43,"1"1"3,11 3 1,0 0-19,14 10-9,3-4-3,6 0-1,-1-3 0,3 2-11,-4-2-4,-1 4 0,-4 2 0,-6 3 0,-7 4 0,-6 8 0,-9 3 0,-2 1 0,-2 2 0,-3-1 0,2-2-36,7-2-20,4-7-2,8-4 1</inkml:trace>
  <inkml:trace contextRef="#ctx0" brushRef="#br0" timeOffset="2672">2157 982 77,'0'0'55,"4"11"-2,5-5 1,5-3-38,11 0-16,7-5 0,5-4-4,5-1-43,5-1-7,-2-3 2,-2 3-2</inkml:trace>
  <inkml:trace contextRef="#ctx0" brushRef="#br0" timeOffset="2859">2240 1140 74,'-11'30'49,"6"-11"0,14-4 0,9-8-42,9-7-14,9-3-26,5-8-16,10-2 0,3-8-1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24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 0 109,'-4'23'55,"-3"4"4,3 4-27,3 6-32,-1 2 0,3 2 0,0 3 0,-1 5 0,0-1 0,-2 0 0,0 1 0,0-1-55,-1-7-3,3-7-3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24.50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0 691 129,'15'6'63,"-4"3"-4,-6-2-55,1 2-4,-15-18 0,7 1 0,4-7-28,3-6-33,2-2 1</inkml:trace>
  <inkml:trace contextRef="#ctx0" brushRef="#br0" timeOffset="2515">377 84 29,'-2'9'43,"-1"1"3,3-10-1,-8 12-17,-1 1-16,2 1-2,-1 0-3,1 4-2,1-1 1,-1 2-1,-2-1 1,-1-1-1,0-1 0,-1 0-2,1-2-3,0-1 0,0 0 0,1 0 0,3-2 0,5 1 0,2 0 0,7 1 0,3-2 0,8-2 0,7-3 0,7-7 0,7-4 0,6-1 0,3-5 0,2-4 0,1 0 0,-4-3 0,-3 2-20,-5 5-37,-7-2 0,-7 1-1</inkml:trace>
  <inkml:trace contextRef="#ctx0" brushRef="#br0" timeOffset="2906">655 0 55,'-7'17'49,"0"11"1,3 7-10,-2 9-16,-1 5-4,3 9-3,-3 2-17,2 3 0,-3 1 0,0-4 0,3-4-6,3-5-41,0-14-8,8-8 2,1-15-2</inkml:trace>
  <inkml:trace contextRef="#ctx0" brushRef="#br0" timeOffset="3328">1028 174 51,'-10'2'52,"1"-4"-1,0 0 2,9 2-25,0 0-10,3-14-16,7-3-2,9-2 0,9-1 0,10-1 0,5 0 0,6 1 0,2 3 0,-2 7 0,-7 9 0,-5 9 0,-11 8 0,-10 14 0,-14 8 0,-11 10 0,-9 6 0,-6 3 0,-5 2 0,-2-1 0,1-1 0,1-9 0,8-6-55,7-10-7,10-7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24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190 683 72,'14'-22'51,"-7"3"2,-8 1-4,-9-3-32,-3 5-8,-5 2-5,-3 7-4,-3 5 0,-3 11 0,1 8 0,2 10 0,5 8 0,4 7 0,5 2 0,8 0 0,6-3 0,9-9 0,5-11 0,8-14 0,3-14 0,4-19 0,1-15 0,2-16 0,-3-15 0,-2-13 0,-5-10 0,-3-8 0,-7 2 0,-4 7 0,-5 9 0,-5 20 0,-3 23 0,-3 32 0,-3 35 0,0 31 0,1 28 0,4 20 0,4 15 0,2 3 0,8-5-26,7-13-35,1-23 2,2-19-1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28.2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15 667 57,'0'0'49,"-9"-8"1,7-4 3,-1-6-26,2-11-13,4-3-9,0-10-5,5-6 0,0-10 0,3-5 0,-1-3 0,0 1 0,-2 4 0,-1 5 0,-2 9 0,1 14 0,-1 18 0,2 1 0,4 40 0,5 13 0,4 10 0,4 11 0,6 9 0,5 1 0,3-2 0,3-3 0,0-7 0,1-11 0,-5-13 0,-2-14 0,-5-21 0,-3-19 0,-7-15 0,-5-15 0,-5-15 0,-5-10 0,-3 1 0,-4 2 0,0 8-40,2 11-22,1 15 3</inkml:trace>
  <inkml:trace contextRef="#ctx0" brushRef="#br0" timeOffset="468">1047 673 44,'8'16'56,"-2"-3"-1,1 1 5,-1 6-20,-6 2-40,0 7 0,-8 2 0,-2 6 0,-6 2 0,-6 2 0,-3 3 0,-1-6 0,-2-11-52,3-7-9,5-13-1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29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233 0 58,'12'18'51,"-1"12"1,0 11 2,0 8-30,-4 8-8,-1 9-16,-4 5 0,0 0 0,-2 0 0,-4-5-14,1-8-38,3-9-2,-1-12 0,2-12 0</inkml:trace>
  <inkml:trace contextRef="#ctx0" brushRef="#br0" timeOffset="234">30 429 66,'-16'-12'50,"4"-2"-1,10 6 1,9-1-35,7-1-6,10-3-3,8-2-3,8 0 1,9 1-3,8 2-2,5 1-3,1 0-2,1 5-8,-5 3-8,-6 4-3,-7 1-3,-10 5 5,-12 1 2,-9 6 7,-11 4 5,-6 4 10,-4 1 8,-3 5 5,0 2 3,1 2-2,3 1 2,4-3-2,6-2-1,3-7 1,5-4 2,3-7-1,5-8 0,0-10-13,4-8-3,-4-9 0,0-3 0,-4-7 0,-4-1 0,-7-4 0,-7 3 0,-8 5 0,-8 2 0,-5 11 0,-7 6 0,1 9-38,1 11-21,1 5 2,7 4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30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205 0 67,'3'18'51,"-3"5"-1,1 15 2,0 9-32,-2 9-7,1 10-11,-2 6-2,0 0 0,1-2 0,-3-3-31,0-11-19,3-8-3,-3-12 1,3-11 0</inkml:trace>
  <inkml:trace contextRef="#ctx0" brushRef="#br0" timeOffset="219">9 337 48,'-14'-7'47,"14"7"0,18 11 2,6-1-27,5-7-11,8-5-6,7-4-7,4-5-15,2-7-20,5-3-11,-6-5 0,2-1-1</inkml:trace>
  <inkml:trace contextRef="#ctx0" brushRef="#br0" timeOffset="422">611 23 22,'0'0'40,"-16"12"3,4 7-15,-1 9-5,2 10-3,0 9-7,-1 8-3,-1 5-2,1 6-3,0 2-1,0-3-2,2-6-1,2-9-1,4-8 2,3-12-3,5-12 2,5-17-1,6-14-1,3-7 1,4-6 0,2-1-1,0-1 0,0 4 2,-3 8-1,-3 8 0,-2 8 0,-1 9 1,-3 4 0,0 5 0,3 5 2,0 2-1,3-1 0,4-5 0,1-3 2,3-5-3,2-8 2,0-11-1,1-10-1,-1-9 0,-3-7 1,-4-7-2,-4-3 0,-7-1 0,-6 5 0,-8 9 2,-6 11-1,-7 15 2,-1 16 1,-3 13-4,3 15 0,5 7 0,5 2 0,7 0 0,7-4 0,10-4-15,9-9-37,3-13-3,5-9 0,2-12 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31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65 78,'0'0'57,"11"37"-8,-6 11-5,-6 9-17,2 12-27,-2 7 0,1 3 0,-2 1 0,-2-5 0,2-3 0,0-7-49,1-13-11,2-12 2</inkml:trace>
  <inkml:trace contextRef="#ctx0" brushRef="#br0" timeOffset="203">209 698 62,'27'-17'47,"-27"17"1,0 0-14,0 0-15,0 0-4,25-27-7,-4 5-2,-3-2 0,2-2-2,-2-2-1,1-2 0,-3-2-3,0 3 0,-7-1 0,-3 6 0,0 0 0,-6 24 0,0 0 0,-33 14 0,2 12 0,3 9 0,2 6 0,5 6 0,3 1 0,5-1 0,7-3 0,6-7 0,10-6 0,1-1-22,16-16-5,3-9-2,7-2-4,3-9-3,1-9-7,6-1 0</inkml:trace>
  <inkml:trace contextRef="#ctx0" brushRef="#br0" timeOffset="594">810 9 85,'3'-21'52,"-3"21"-4,0 0-12,-15 39-9,3 9-20,1 5-7,1 11 0,-1 6 0,1 5 0,0 2 0,-1-1 0,3-1 0,0-7-33,-2-9-25,1-9 0,1-16 0</inkml:trace>
  <inkml:trace contextRef="#ctx0" brushRef="#br0" timeOffset="812">560 506 52,'0'0'45,"0"0"2,0 0 0,32-4-40,6-4-22,1-9-26,9 0-2,-2-10-5,4 0 2</inkml:trace>
  <inkml:trace contextRef="#ctx0" brushRef="#br0" timeOffset="984">1176 33 36,'0'0'53,"0"0"0,0 0 2,-7 28-18,-3 7-18,2 12-17,-2 6-2,-1 9 0,-1 5 0,-4 1 0,2 4 0,-3-2-37,-2-6-19,2-6 0,0-11-2</inkml:trace>
  <inkml:trace contextRef="#ctx0" brushRef="#br0" timeOffset="1203">977 517 76,'7'-24'54,"-7"24"2,30-25-2,0 6-39,-3 0-15,-1 2-5,-4 3-44,2 3-5,2 0 0,-26 11-3</inkml:trace>
  <inkml:trace contextRef="#ctx0" brushRef="#br0" timeOffset="1828">713 12 60,'0'0'50,"0"0"-3,0 0-5,0 0-13,0 0-8,0 0-15,0 0-6,23-4 0,2 1 0,-16 29 0,1 3 0,0 4 0,0-1 0,1 0 0,2-7-50,1 1-7,-14-26 1,0 0-1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36.2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42 1044 24,'0'0'46,"0"0"5,0 0 4,0 0-29,-9-24-4,5-11-5,4-9-3,-2-8-14,4-7 0,-4-6 0,2-12 0,-2-6 0,0 2 0,-1 2 0,-1 8 0,0 9 0,0 5 0,1 12 0,0 17 0,1 2 0,2 26 0,0 0 0,0 0 0,0 0 0,26 6 0,4 0 0,5-1 0,5-3 0,8 3 0,5-3 0,7-7 0,2-9 0,3-6 0,0-3 0,0-3 0,-1 2 0,-6-6 0,-4 5-24,-8 12-34,-9 6-2,-9 14 1</inkml:trace>
  <inkml:trace contextRef="#ctx0" brushRef="#br0" timeOffset="468">41 414 39,'-14'24'46,"2"0"0,12-24 5,26 8-32,4-11-2,9 2-2,8-4-6,7-8-7,7-5-13,2 0-28,-1-2-13,-2 5 0,-8 2-1</inkml:trace>
  <inkml:trace contextRef="#ctx0" brushRef="#br0" timeOffset="703">606 933 36,'4'44'51,"2"-12"1,1 0 7,-7-32-27,0 0-17,21-38-5,-1-1-10,-4-6 0,-1-1 0,-3 3 0,-4 1 0,-3 6 0,-3 6 0,1 1 0,-3 29 0,0 0 0,0 0 0,0 0 0,-2 35 0,4 1 0,4 1 0,5 2 0,5 4 0,1-2 0,3-11 0,0-3 0,0 1 0,-20-28 0,28-5 0,0-1 0,-17-25 0,-1-11 0,-1 1 0,0-5 0,-5 2 0,2 3-52,-1 2-11,0 7 4</inkml:trace>
  <inkml:trace contextRef="#ctx0" brushRef="#br0" timeOffset="1109">1175 776 54,'26'15'50,"-3"-8"2,0 2-2,-23-9-27,28-14-7,-4-1-8,-1 0-6,-23 15-2,11-32 0,-5 9 0,-6 1 0,0 1 0,0 21 0,0 0 0,-34 1 0,6 7 0,2 6 0,2 7 0,3 2 0,3 8 0,6-3 0,6 3 0,8 0 0,8 0 0,7 3 0,7-2 0,6-1 0,2-7-25,4-7-28,4-8-3,-1-9 5,-2-12 4</inkml:trace>
  <inkml:trace contextRef="#ctx0" brushRef="#br0" timeOffset="1578">1654 420 50,'0'0'52,"0"0"3,0 0-2,0 0-19,-1 28-23,-1-4-11,3 3 0,1-1 0,3 0 0,0 4 0,2 3 0,0 2 0,-2 0 0,3 6 0,-1-3-30,-3-5-25,0-3 0,0 1 0</inkml:trace>
  <inkml:trace contextRef="#ctx0" brushRef="#br0" timeOffset="1812">1546 698 97,'0'0'56,"0"0"0,0 0-10,35 4-46,3-2 0,4-6 0,4-7-43,4 1-12,-2-5-1,0-6 0</inkml:trace>
  <inkml:trace contextRef="#ctx0" brushRef="#br0" timeOffset="2062">2249 500 83,'16'22'54,"2"-1"3,8-10-7,1-8-39,7-6-11,5 0 0,0-1-40,1-5-14,-1-2 1,-7 0-3</inkml:trace>
  <inkml:trace contextRef="#ctx0" brushRef="#br0" timeOffset="2281">2343 673 72,'4'22'57,"0"-1"-4,-4-21 1,34 13-35,0-4-19,4-10-28,5-4-24,-2-7 1,1-7-8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39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48 417 77,'0'0'54,"0"0"3,-25 15 0,2 1-47,23-16-10,0 0 0,27-11 0,5 0 0,8 4 0,6 1 0,6-3 0,6-1 0,0-3 0,-1 6-35,-2-2-25,-5-5 0</inkml:trace>
  <inkml:trace contextRef="#ctx0" brushRef="#br0" timeOffset="797">851 0 73,'4'36'54,"-4"-7"2,0 3 0,0 10-40,-1 4-16,4 6 0,0-2 0,3 0 0,-4 3 0,1-1 0,1 2 0,-1-9 0,2-6-20,0-8-33,0-5-4,0 0-1</inkml:trace>
  <inkml:trace contextRef="#ctx0" brushRef="#br0" timeOffset="1031">1186 536 119,'21'26'60,"-21"-26"-7,0 0-30,0 0-23,0 0 0,0 0-29,0 0-29,0 0 1,0 0-2</inkml:trace>
  <inkml:trace contextRef="#ctx0" brushRef="#br0" timeOffset="1235">1484 148 72,'0'0'57,"23"-4"-1,1 1-2,-24 3-38,0 0-16,0 0 0,-10 24 0,0-1 0,10-23 0,-12 22 0,0-1 0,2 2 0,3 3 0,0 1 0,7-27 0,-8 23 0,4 0 0,4-1 0,1 0 0,-1-22 0,25 10 0,4 0 0,6-2 0,5-6 0,5-8 0,3 0 0,1-5 0,0-8-2,-2-3-54,-6-5-5,-4-3 2</inkml:trace>
  <inkml:trace contextRef="#ctx0" brushRef="#br0" timeOffset="1547">1897 43 102,'-26'18'54,"4"9"4,0 11-17,-1 5-41,7 11 0,1 3 0,3 1 0,3 2 0,2-7 0,7-6-52,4-12-8,2-8 0</inkml:trace>
  <inkml:trace contextRef="#ctx0" brushRef="#br0" timeOffset="2266">2121 120 119,'0'0'57,"-24"18"0,-1 1-35,25-19-22,0 0 0,0 0 0,29 5 0,6-7 0,6-2 0,5 0 0,2 4 0,0 1 0,-4 0 0,-5 2 0,-7 6 0,-9 9 0,-7 8 0,-10 1 0,-8 4 0,-9 7 0,-9 8 0,-6 6 0,-5-4 0,-2-4 0,-1 0 0,2-3 0,7-3 0,10-8-40,-1 0-25,16-30 6</inkml:trace>
  <inkml:trace contextRef="#ctx0" brushRef="#br0" timeOffset="2703">2644 635 52,'0'0'57,"0"0"-2,0 0 3,0 0-28,0 0-27,0 0-3,18-25 0,-7-2 0,-4-10 0,0-8 0,0-3 0,1-2 0,0-2 0,1 2 0,-1 4 0,0 3 0,-1 14 0,1 0 0,-8 29 0,0 0 0,0 0 0,0 0 0,31 35 0,-2 7 0,3 4 0,5 6 0,3 0 0,3 3 0,0-5 0,-1-8 0,-1-9 0,-7-9 0,-5-16 0,0 1 0,-18-33 0,-4-12 0,-5-10 0,-3-8 0,-3-12 0,2-1 0,-2 2-34,3 7-29,2 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42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142 282 49,'0'0'51,"0"0"4,0 0-17,0 0-10,0 0-5,0 0-12,0 0-11,0 0 0,0 0 0,0 0 0,0 0 0,0 0 0,-10 24 0,-1 3 0,0 0 0,0 8 0,2-1 0,5-2 0,3-2 0,5 2 0,5-7 0,0 1 0,-9-26 0,29 9 0,-2-8 0,-5-8 0,1-7-25,1 0-35,-6-10 2,-1-6-4</inkml:trace>
  <inkml:trace contextRef="#ctx0" brushRef="#br0" timeOffset="469">49 98 19,'-23'-5'43,"23"5"1,0 0 0,0 0-19,0 0-4,0 0-4,0 0-3,0 0-2,0 0 0,-13 21-8,0 1-4,13-22 0,0 0 0,0 0 0,24-10 0,-2-3 0,1-3 0,3 3 0,2-5 0,2 0 0,0-1 0,-1 3 0,-4 6 0,-2 9 0,0 0 0,-23 1 0,0 0 0,19 21 0,-8 2 0,0-1 0,-11-22 0,0 0-49,0 0-12,28 18 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1:07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1841 3836 24,'0'0'23,"0"0"0,1-9-2,1 0-3,-1 1-2,-1-1-5,0-2-1,0-7 4,0 1-1,0-1-5,1-3 0,-1-3 0,1-4-2,0-4 1,-1 0 1,0-1-4,2-1-1,-2-4 4,0 2 0,0-1-4,1 1 3,-1 0-2,2 0-1,-1-5-3,0 2 0,0 2 0,0-4 0,0-2 0,0 0 0,-1-1 0,0 5 0,0 2 0,0 1 0,-1-3 0,0 3 0,-1 2 0,1-4 0,0 1 0,-1-5 0,1-2 0,0 4 0,0 0 0,2-6 0,0-3 0,2 3 0,-1 5 0,0-1 0,0-2 0,-1-2 0,0-1 0,-2 6 0,0 1 0,-1 1 0,0-6 0,-2-1 0,2 0 0,0 2 0,1 0 0,0-6 0,1-1 0,1 10 0,-1 1 0,1-3 0,0-1 0,0-2 0,0 0 0,0 3 0,2 3 0,-1-6 0,0 1 0,-1 3 0,0-2 0,0 5 0,-1 1 0,2-2 0,-2 0 0,0 1 0,0 0 0,0 0 0,0 4 0,0-1 0,0 0 0,0 9 0,0 2 0,-2 1 0,1 1 0,1 23 0,0 0 0,0 0 0,0 0 0,-3-21 0,1-1 0,1 0 0,1 22 0,0 0 0,0-24 0,0 0 0,0 24 0,0 0 0,0 0 0,0 0 0,0 0 0,0 0-3,0 0-48,0 0-5,0 0-1</inkml:trace>
  <inkml:trace contextRef="#ctx0" brushRef="#br0" timeOffset="1437">0 565 36,'0'0'36,"0"0"-5,0 0-4,0 0-5,0 0-8,0 0-1,0 0-5,0 0-1,0 0 4,0 0-8,0 0 0,0 0-2,0 0 2,26 7-3,1 1 6,-27-8 0,23-5-3,-1 5 3,1 0 0,-23 0-3,29 4-3,-4-4 6,0 0-2,0 5-4,1 4 0,2-6 0,2-4 0,1 1 0,4 5 0,2-1 0,1 2 0,1 2 0,1-5 0,2 4 0,1 3 0,-1-7 0,1-1 0,1 2 0,2-5 0,1-5 0,1-4 0,3 1 0,2 1 0,0 5 0,2 1 0,0 2 0,-2 1 0,0 3 0,-2 3 0,-2-2 0,-2 0 0,-2 4 0,-4-6 0,-2 0 0,-2 1 0,-2 2 0,-2-2 0,-3 0 0,-2-1 0,-4-4 0,-1 1 0,0 1 0,-23-1 0,24 3 0,0-1 0,-24-2 0,0 0 0,22 13 0,2-1 0,-24-12 0,0 0 0,0 0 0,0 0 0,0 0 0,22 0 0,2 2 0,-24-2-51,0 0-8,0 0 1,0 0 4</inkml:trace>
  <inkml:trace contextRef="#ctx0" brushRef="#br0" timeOffset="2328">1522 675 0,'0'0'35,"0"0"6,0 0 3,0 0-28,1 26 2,2-1 4,-3-25-5,7 27 0,-2 2-3,-1 5-7,-1 1-2,-2 0 3,-2 0-4,-2 2 1,0-3-6,0-1 2,-1-9-1,1-1 2,3-23-2,0 0 0,0 0 0,0 0 0,0 0 0,0 0 0,0 0 0,31-1 0,-2-3 0,4-1 0,1 5 0,4 3 0,3-3 0,0 0 0,0 2 0,-3 1-37,-3-1-19,-2 3-2,-6-6 2</inkml:trace>
  <inkml:trace contextRef="#ctx0" brushRef="#br0" timeOffset="4140">460 207 14,'-24'-18'39,"1"1"0,23 17-5,0 0-13,0 0-2,0 0-3,0 0-7,0 0-6,0 0 2,0 0-4,31 8 2,-1-3 0,0 0 2,3-2-1,-1-1-4,1-2 2,-1 1-10,-2-1-21,-3-1-16,-2 3 0,2 1-6</inkml:trace>
  <inkml:trace contextRef="#ctx0" brushRef="#br0" timeOffset="4547">1022 75 29,'0'0'39,"0"0"6,0 0-14,0 0-15,0 0-1,0 0-2,0 0 2,0 0-7,0 0 2,0 0-4,16 32 4,-8-3-4,-3 4-1,-1 4 2,-3 1-7,-1-1 0,-1-6 0,1-3 0,-3-2-4,5-2-18,-1 1-8,-1-25-22,0 0 0,0 0-1</inkml:trace>
  <inkml:trace contextRef="#ctx0" brushRef="#br0" timeOffset="4875">706 19 27,'0'0'42,"0"0"1,0 0-18,0 0-2,35-12-4,-3 6-2,4 6-7,2-1 1,4 2 1,1 0-4,0 0-3,2 0-7,0-3-3,-1 2-6,-1 1-9,-2 1-25,-1 4-7,-4 1-1,-4 5 2</inkml:trace>
  <inkml:trace contextRef="#ctx0" brushRef="#br0" timeOffset="5203">1337 221 53,'0'0'52,"0"0"-9,0 0-6,0 0-19,0 0-6,0 0 3,32 31-3,-4-2-7,-1-7-1,-1-1 0,-2-1-10,1 1-13,-1 1-11,-24-22-21,24 18-1,-1 0-3</inkml:trace>
  <inkml:trace contextRef="#ctx0" brushRef="#br0" timeOffset="5422">1372 414 97,'-24'-10'56,"2"1"-2,22 9-6,0 0-48,0 0 0,0 0 0,21-29 0,2 7 0,4-1 0,0-1-11,1-5-48,2 1 0,-2 2-2</inkml:trace>
  <inkml:trace contextRef="#ctx0" brushRef="#br0" timeOffset="8094">2211 1926 39,'0'0'42,"0"0"1,0 0-19,0 0-1,0 0-6,0 0-1,-2 32-7,-3 5-1,2 5-2,-2-1 0,2 5-2,1 1-5,1-2 3,1-2-4,0-4-4,3-4-4,0-5-10,3-4-20,3-5-10,-4-11 3,4-1 2</inkml:trace>
  <inkml:trace contextRef="#ctx0" brushRef="#br0" timeOffset="8453">2004 1997 21,'0'0'42,"0"0"3,0 0 0,0 0-16,29-10-18,1 5 4,1 2-4,2 0-5,3-1-1,2 4 0,-1-4-3,0-3-8,3 0-11,-4 0-33,-3-5 1,-1 5 3,-7-4-3</inkml:trace>
  <inkml:trace contextRef="#ctx0" brushRef="#br0" timeOffset="8781">2396 2282 2,'6'21'37,"-3"-2"-1,6 3 4,-1-2-23,2-2-4,3 0-1,2-2-3,1-2 0,2-7-1,0-9-2,0-4 0,0-1 3,-2-5-4,1-6-1,-1-4 2,-2 1 1,-2 1-3,-2 6 3,-4 2 1,0 2-3,-1-1 0,-7 18-5,-2 12 0,-1 5 0,-1 8 0,-2 11 0,-1 9 0,-2 9 0,3 7-37,1 6-15,-1 1-2,3-1 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1:03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2121 3297 44,'3'10'44,"-3"-10"-11,0 0-3,0 0-2,0 0-2,0 0-8,0 0-2,0 0-4,-10-10-8,-2-3-4,-1 2 0,-2-6 0,-3-5 0,-4-8 0,-1-1 0,-2-2 0,1-3 0,-2-4 0,0-4 0,-2-3 0,-1 0 0,-1 1 0,0-2 0,-3-7 0,0 3 0,-3 3 0,-1-3 0,-2-1 0,-2-3 0,0 0 0,0 5 0,-2 3 0,-1-3 0,0-4 0,-1 4 0,1 3 0,1-1 0,-1-2 0,-1-2 0,0-4 0,2 3 0,-1-1 0,1-4 0,-2-7 0,0 2 0,0-6 0,0 0 0,2-4 0,-1-8 0,2-1 0,0 4 0,3-3 0,1-4 0,1 0 0,1-4 0,0 8 0,2 7 0,0-1 0,2 0 0,0 10 0,2 8 0,2 5 0,3 10 0,1 1 0,3 3 0,1 10 0,2 3 0,1 5 0,1-2 0,2 1 0,14 22 0,0 0 0,-23-22 0,1 2 0,22 20 0,0 0 0,0 0 0,0 0 0,0 0 0,0 0 0,0 0 0,0 0 0,-12 34 0,4-4 0,2-1 0,1 7 0,0 2 0,2 0 0,1 2 0,0 2 0,2-1 0,2-5 0,-1 1 0,0-10 0,1 0 0,-2-27 0,0 0 0,0 0 0,0 0 0,9-37 0,-2-6 0,-2-6 0,1-2 0,-2-6 0,1 0 0,0 5 0,1 5 0,-2 0 0,2 9 0,0 13 0,0 1 0,-6 24 0,0 0 0,33 18 0,-4 2 0,2 13 0,4 3 0,3-1 0,-1-8 0,2-3 0,-1-4-57,-5-3-6,-4-2 4</inkml:trace>
  <inkml:trace contextRef="#ctx0" brushRef="#br0" timeOffset="1422">431 1765 33,'0'0'48,"0"0"1,0 0 3,-4 13-26,2 8-9,-1 3-3,1 10-6,-3 3-3,1 8-2,-1 4-3,0 0 0,-1-4 0,-2-4-6,0-5-27,2-13-20,-7-13 2,1-9 0,-4-16 4</inkml:trace>
  <inkml:trace contextRef="#ctx0" brushRef="#br0" timeOffset="1641">142 1810 75,'-4'-8'53,"5"-3"1,9 1 3,5 9-41,8-2-16,9 2 0,7-1 0,10-6 0,4 1 0,3 1 0,3 2-40,5 3-15,-3-1 0,-1 4-2</inkml:trace>
  <inkml:trace contextRef="#ctx0" brushRef="#br0" timeOffset="19609">2109 2505 30,'3'-9'34,"0"2"-2,-3 7-4,6-9-4,-3-3-2,-4-2-4,-3 5-1,2 0-7,-10 3-5,-5-3 2,-3 5-1,-6 3-6,-2 7 0,-3 5 0,-2 2-1,0 1 2,-1 7 0,4 5-5,3 1-5,6 3-9,4 6-24,4-4-3,7-2-2,2-8 0</inkml:trace>
  <inkml:trace contextRef="#ctx0" brushRef="#br0" timeOffset="20156">1817 1990 19,'-11'-11'31,"0"-1"-13,-4-1-5,0 4 3,-2 1-4,-1 5-5,0 2-2,-1 1 3,-1 4-2,0 7-2,2 3-1,1 6 0,3 4-3,1 4 3,5 5 1,4 5-5,5-1 1,4-4 3,3 1-1,6-4-1,2-3 2,4-5 0,1-10-2,2-10 5,3-3-2,0-7-4,0-7 2,-2-5 1,-1-6-1,-4-4-1,-2 0 2,-4-2-4,-4 1 3,-5 0 0,-4 2 1,-3 2-4,-5 4 1,-3 2 0,-4 2-2,-4 5 2,-3 4-3,-1 7 0,-3 3 2,1 2 1,1 1 1,2 5-3,4 4 1,5-1 1,4 1-1,6 2 2,4 2 1,5 2-2,6 0-1,3-2 3,5 2 3,3-1-4,3-4 0,2-3-6,1-5-25,-2-9-11,4 0-2,-5-8 1</inkml:trace>
  <inkml:trace contextRef="#ctx0" brushRef="#br0" timeOffset="23516">1188 1405 26,'0'0'36,"0"0"4,0 0-19,0 0-8,1 30-1,2 2-3,1 1-3,2 1 3,-1 7-2,1 1-5,-2-3-5,2-5-10,0-3-21,-4-7-7,3-3-2,-2-11 2</inkml:trace>
  <inkml:trace contextRef="#ctx0" brushRef="#br0" timeOffset="23797">1412 1454 15,'0'0'31,"0"0"4,0 0-19,-10 23-4,3 2 1,4 2-5,1 3 1,4 7 0,3 4-2,2-2-2,5-4 1,2 1 2,4-7-5,2-4 2,1-11 1,2-13 0,-3-10-3,-1-3 4,-3-6-2,-4-10-3,-6-7 5,-6-2-2,-6 3-4,-5 1-2,-5 5 2,-5 2-3,0 3-10,-2 11-22,1 1-14,22 11-1,0 0 2</inkml:trace>
  <inkml:trace contextRef="#ctx0" brushRef="#br0" timeOffset="24188">1674 1328 22,'0'0'34,"0"0"4,0 0-2,-1 22-31,0 2-1,1-24-4,12 30 3,0-7-2,1 0 7,-13-23-2,0 0-1,23 13 1,2 1 1,-25-14-1,14-23-1,1 2 2,-15 21-6,6-29 2,-5 2-1,-7 4-3,2 2 1,4 21-5,-29 4-10,3 7-30,0 1 0,5 9-1,0 4 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17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4012 1611 43,'-12'-11'50,"-5"1"1,-1 3 1,-1-2-26,-5-1-8,0 2-3,-4-2-15,1 3 0,-7-1 0,-4 3 0,-8 0 0,-6 0 0,-8 3 0,-8 3 0,-8 0 0,-9 1 0,-9 0 0,-7-1 0,-8 0 0,-7 0 0,-8-1 0,-9-2 0,-7 1 0,-8 1 0,-3 1 0,-4 0 0,-4 0 0,0-1 0,-1-2 0,5-3 0,5-2 0,6-5 0,7-4 0,9 0 0,12-3 0,12-3 0,10 2 0,10 0 0,11 1 0,10 4 0,12 3 0,8 0 0,11 0 0,6 6 0,10 2 0,6 5 0,0 0 0,13 7 0,4 3 0,5 3 0,4 7 0,4 3 0,3 3 0,4 3 0,3-1 0,2 1 0,2-1 0,-1-1 0,-2-5 0,-2-4 0,-3-4 0,-6-6 0,-6-4 0,-7-4 0,2 1 0,-22-14 0,-5-1 0,-7-3 0,-7-3 0,-6-5 0,-6-1 0,-5-5 0,-4-3 0,0 0 0,-1-6 0,3-2 0,5 2 0,7 1 0,9 2 0,11 6 0,11 5 0,13 4 0,12 6 0,13 4 0,12 3 0,9-3 0,8-1 0,8-4 0,6-5 0,2-8 0,4-1 0,-4-2-36,-3-2-24,-4 3-1</inkml:trace>
  <inkml:trace contextRef="#ctx0" brushRef="#br0" timeOffset="968">1652 1084 65,'-6'18'53,"0"0"2,-1-4-13,3-1-12,0 0-20,4-13-10,-7-8 0,3-8 0,0-13 0,0-11 0,0-12 0,-2-8 0,-1-9 0,1-5 0,-2 1 0,1 2 0,2 7 0,1 8 0,3 12 0,3 11 0,5 10 0,7 9 0,7 8 0,7 5 0,8 3 0,11 4 0,10-3 0,8-2 0,5-2 0,2-3 0,-3-1 0,-7 0 0,-5 4 0,-12-2-42,-16 2-17,-13 6 2,1 0-2</inkml:trace>
  <inkml:trace contextRef="#ctx0" brushRef="#br0" timeOffset="1343">1737 651 69,'-30'28'53,"10"-3"3,8-4-1,7-8-33,14-6-22,9-8 0,9-2 0,7-6 0,6-4 0,6 3 0,-2-2-7,4 5-35,-1 10-14,-3 5 0,-5 10 0</inkml:trace>
  <inkml:trace contextRef="#ctx0" brushRef="#br0" timeOffset="1531">2192 1169 58,'5'34'51,"-1"-9"-3,1-7-11,4-8-10,1 1-8,-1-29-4,-1-9-15,0-6 0,-2-5 0,-1-5 0,-3-4 0,-3 3 0,-1 4 0,-2 7 0,0 9 0,1 14 0,0-1 0,6 31 0,3 8 0,6 6 0,2 4 0,4 4 0,4-2 0,3-4 0,-1-9 0,2-7 0,-4-13 0,-1-10 0,-3-9 0,-2-11 0,-4-8 0,-3-7 0,1 0 0,-3-4 0,1 3-42,1 6-18,1 4 2,1 8 0</inkml:trace>
  <inkml:trace contextRef="#ctx0" brushRef="#br0" timeOffset="1906">2719 992 39,'22'14'49,"-2"-7"-2,0-7-10,0-7-10,-2-5-9,-2-2-5,-4-4-6,-4-1-2,-4 1-3,-6 1 0,-7 5 0,-3 8-2,-3 6 3,-2 8-1,-2 9 0,0 6-2,1 7 0,4 5 0,4 2 0,3 1 0,8-2-3,5-5-16,7-10-27,10-7-5,2-13-2,9-7 1</inkml:trace>
  <inkml:trace contextRef="#ctx0" brushRef="#br0" timeOffset="2187">3061 809 98,'1'-14'54,"-1"14"1,1 20-19,-1 2-24,3 7-12,1 4 0,-1 6 0,1 1 0,0-1 0,-1-2-44,2 0-10,-5-11 1,0-4-1</inkml:trace>
  <inkml:trace contextRef="#ctx0" brushRef="#br0" timeOffset="2359">2959 1055 76,'-8'-13'53,"12"4"1,9-3-1,11-3-37,11-1-17,12-5-35,10-2-13,0-6-3,1-4-1</inkml:trace>
  <inkml:trace contextRef="#ctx0" brushRef="#br0" timeOffset="2672">1678 203 45,'-17'1'49,"1"0"-1,16-1 3,18 4-35,10-1-3,8-3-1,11 2 2,8-3-7,8-1-7,4-2 0,0-3-10,1 2-11,-6-2-17,-5-3-11,-7 0-3,-13-1 0</inkml:trace>
  <inkml:trace contextRef="#ctx0" brushRef="#br0" timeOffset="2875">2206 12 52,'-19'-8'48,"9"5"-9,1 2-4,17 8-9,9 2-8,2 1-3,7 3-1,-2-2-6,1 2-8,-6 0 0,-5 4 0,-7 4 0,-7 2 0,-7 6 0,-5 1 0,-3 4-10,2 3-39,0-2-7,6-1-1,6-2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31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0 107 46,'8'-21'45,"-2"-2"0,2 4 1,1 0-34,-2 2-2,2 9-1,-2 8-1,2 12-1,-3 13-1,-1 13-1,-2 10 1,-1 11 0,-2 7-2,-3 5-4,-3 2 0,-2 1 0,-1-4 0,0-4 0,0-6 0,2-10 0,-1-10 0,3-12 0,4-16 0,1 1 0,11-41 0,6-7 0,8-2 0,7-2 0,9 4 0,5 5 0,5 10 0,2 11 0,-3 11 0,-3 9 0,-9 6 0,-8 6 0,-10-2 0,-11 1 0,-13 3 0,-10 0 0,-13-3 0,-9 2 0,-7-4 0,-6-5 0,0 1-3,2-4-46,6-8-5,11-6-2,12-7 2</inkml:trace>
  <inkml:trace contextRef="#ctx0" brushRef="#br0" timeOffset="484">658 593 81,'22'23'52,"-3"6"1,-5-4-3,-4-3-35,4-2-11,1-1-4,4-3 0,2-4 0,3-2 0,-3 0 0,-1 1 0,-3-3 0,-3 3 0,-4 2 0,-3 4 0,-8 8 0,-7 11 0,-7 10 0,-8 13 0,-6 11 0,-5 9 0,-4 4 0,0-1 0,6-6 0,7-17-25,8-18-32,12-17-2,0-1-2</inkml:trace>
  <inkml:trace contextRef="#ctx0" brushRef="#br0" timeOffset="1281">912 903 34,'-7'-12'41,"1"1"-1,8 2-10,0-3-8,2 0-4,3-3-6,2-6-3,2-4 1,2-1-3,2-4 1,2 1-2,-2 0 1,1 2-2,-3 0 1,-1 7-6,-4 1 0,-1 7 0,-4 2 0,1 1 0,-4 9 0,-9 5-10,0-1-37,4 7-6,-1-1 0,2 3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32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0 299 62,'-10'8'44,"24"-15"-1,10-2 0,7-3-38,15-3-6,15-5-1,13 0 2,15 3 2,13 3-2,16 1 1,13 0 0,16 0 1,16-2 2,17 4 3,16 0-2,22 0 2,17-5 4,20 2-1,19 0 1,21 7-11,15-1 0,19-2 0,18-1 0,15 1 0,13 4 0,16 4 0,13-1 0,11-1 0,13 0 0,9 5 0,4 3 0,5 4 0,-1 0 0,-1 0 0,-6 5 0,-5 4 0,-11 1 0,-11-2 0,-15 1 0,-13 0 0,-18 0 0,-19 1 0,-25-4 0,-25-4 0,-28 1 0,-30-4-16,-35-4-41,-32-6-4,-36-5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33.1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 0 18,'-19'28'39,"10"4"6,14 16-9,6 16-11,5 19 3,5 18-10,0 16 1,2 15-2,-3 15-7,-2 15-10,-3 9 0,-3 8 0,-5 6 0,-1 12 0,-5 6 0,-1 6 0,-1 2 0,-1 3 0,-2 1 0,2 6 0,-1 0 0,2-1 0,1-3 0,2 1 0,2 0 0,2-2 0,3-5 0,0-7 0,2-6 0,1-6 0,2-9 0,0-12 0,1-15 0,-1-13 0,3-12 0,-3-19 0,-2-21-40,0-20-22,-4-21 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36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19,'0'0'36,"0"0"3,0 0 1,0 0-26,-2 23 1,4 12-5,2 15-4,2 13-1,4 20 5,1 14-1,3 12 0,2 9 0,2 6-2,-1 12-1,-1 11 2,1 8 0,-1 5-3,-2 12-5,-2 9 0,-3 10 0,0 8 0,-3-1 0,0 2 0,-2 2 0,1 4 0,-1-4 0,1-1 0,-1 3 0,1 3 0,-2 6 0,0 7 0,-1 0 0,-2 4 0,-2 1 0,1 3 0,0-4 0,0-6 0,1-7 0,2-10 0,2-4 0,1-7 0,1-13 0,2-12 0,0-10 0,1-6 0,1-9 0,-2-11 0,4-15-4,2-13-53,-3-18-2,0-17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0:42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0 287 34,'-10'9'43,"12"4"1,5-5 3,11 0-29,14 1-1,14 1-2,18 3 2,13-1-4,17-1-6,15-5-7,19 0 0,18-2 0,20-3 0,20-9 0,22-4 0,24-5 0,26-3 0,27-6 0,26-5 0,25-5 0,24-1 0,25 0 0,23-2 0,24 3 0,18 2 0,22 7 0,17 7 0,18 8 0,13 5 0,12 7 0,7 13 0,5 7 0,5 5 0,-4 2 0,-4 3 0,-9 4 0,-9 5 0,-13 2 0,-15-2 0,-23 0 0,-24 4 0,-31 3 0,-37-5 0,-31-2-27,-36 1-34,-48-6 0,-46-1-2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3:43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98 156 34,'0'0'45,"23"24"3,-6 5-18,-5 11-1,-4 11-5,-1 15-6,-6 14-4,-3 16-1,-7 12-13,-4 10 0,-5 4 0,-4-3 0,0-7 0,0-6 0,-1-19 0,6-13 0,3-16 0,9-16 0,6-14 0,1 1 0,-2-29 0,31 4 0,0 0 0,2-5 0,1-2 0,4 2 0,1 0 0,1-1 0,4 1 0,3 2 0,3-1 0,3 1 0,2 1 0,1 4 0,3-1 0,3 2 0,3 0 0,2-2 0,4 1 0,6-1 0,5-3 0,5-4 0,5-2 0,6-2 0,5 0 0,5 4 0,4 1 0,3 0 0,3-1 0,3 2 0,5 1 0,3 1 0,2-1 0,2-4 0,3-1 0,3 0 0,3 0 0,2-2 0,-1 2 0,-2 4 0,1-1 0,0 2 0,-3 0 0,-2 2 0,-2 0 0,-2 4 0,-2 2 0,-1-3 0,-3 2 0,-2 1 0,-1 0 0,-1 2 0,-1 2 0,-2-6 0,2 0 0,1-4 0,1-1 0,6-3 0,0 1 0,3-2 0,2-5 0,2 1 0,1-1 0,3 3 0,-2-6 0,0 2 0,-2-2 0,-2-3 0,-1 5 0,-3-1 0,-1-1 0,-6 0 0,-2 6 0,-4 1 0,-2 2 0,-3 3 0,-5 3 0,-3-4 0,-4 4 0,-4 0 0,-4-2 0,-4-1 0,-7-1 0,-9-2 0,-6-6 0,-9 6 0,-10-2 0,-9 1 0,-10 1 0,0 0 0,-29 1 0,0 0 0,0 0 0,0 0 0,0 0 0,0 0 0,-25-15 0,2-1 0,9-19 0,0-6 0,1-9 0,3-9 0,2-6 0,2-8 0,4-7 0,3-4 0,5-1 0,2 1 0,4 0 0,2 3 0,3 1 0,1 6 0,-1 5 0,-2 8 0,-1 10 0,-4 5 0,-2 6 0,-4 4 0,-3 9 0,-2 4 0,-1 1 0,-2 4 0,2 1 0,-2 3 0,-1 4 0,1 2 0,-3-3 0,-1 1 0,-3 5 0,-2 1 0,-6 1 0,-4 1 0,-1 1 0,-6-1 0,-5 4 0,-6 4 0,-5 2 0,-6 0 0,-5 1 0,-8 4 0,-9 2 0,-7 6 0,-5-2 0,-6 0 0,-5 1 0,-5 1 0,-2-5 0,-4-2 0,1 0 0,-2-3 0,-1-2 0,0-5 0,0 0 0,-3-4 0,1 4 0,0-1 0,1-3 0,-2 0 0,-1-1 0,-1 1 0,-1-2 0,0 0 0,-1 0 0,-2-2 0,-5 4 0,-2 0 0,-2-3 0,-1 1 0,-1 3 0,-2 0 0,-3-1 0,0 1 0,1-4 0,0-4 0,0 3 0,-1 0 0,0-5 0,0-4 0,4 1 0,0-3 0,0 0 0,0 2 0,3-2 0,1 0 0,2 2 0,2 3 0,1-1 0,-1-1 0,3 0 0,1 2 0,2 1 0,3-2 0,0-3 0,-1 0 0,1 2 0,2 2 0,2 2 0,2 1 0,1 1 0,0 3 0,2 2 0,3 2 0,4-1 0,2 2 0,3 3 0,1 2 0,2 1 0,2 0 0,1 4 0,-2-3 0,4 5 0,-1 6-48,-1-2-14,0 2-2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4:47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 0 13,'-12'6'26,"2"2"-13,10-8 1,0 0-1,15 5-1,3 2-1,4 0 0,4 2 3,3 1-2,2 5-1,0 3 1,-2-1 0,-2 2 0,1 1-1,-15 6 1,-6 0-2,-6 1-2,-6-1 1,-7 2-6,-4 2-9,-6 1-29,-4-5-13,0 1 1,-2-10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5:15.5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2471 3393 11,'3'-19'38,"2"33"1,2 10-2,-3 8-19,-3 10-7,-1 7 1,-1 9-7,-3 9 0,-2-1-3,-2 0 2,-2-2-2,0-3 0,0-5-2,1-8-4,1-8-2,1-13-7,4-6-7,4-8-15,1 0-4,0-28-1</inkml:trace>
  <inkml:trace contextRef="#ctx0" brushRef="#br0" timeOffset="313">2482 3342 13,'6'-24'17,"2"9"-2,1 4 0,4 5-3,2 3-1,5 6-1,5 5 0,3 4-1,4 0-3,5 4 1,2 3-1,1 4-2,-2 0-1,-2 1 0,-5-2-1,-5 1 2,-6 2 0,-7 0-4,-11 0 2,-10 0-1,-8 1 2,-8 3-3,-8-1-2,-7-1 1,-4-2 0,-4-3 1,1-1-1,4-1-1,3-4 0,5-1 2,8 0 0,10 3-2,9 1 2,9 0 0,10-2 0,9-3 1,5 1 0,6-1-2,0-4 2,-1-2 1,-2-2 1,-6 3 1,-8 4-1,-7-1 0,-9 0 0,-9 3 1,-8 6-3,-6 1-1,-8 3-3,-4 0-2,-5-1-4,-1 1-8,0 2-14,-1-8-7,6-3 3</inkml:trace>
  <inkml:trace contextRef="#ctx0" brushRef="#br0" timeOffset="1078">2464 2966 24,'-17'-5'19,"6"4"-3,2-2-5,1 1 2,8 2-1,13 3-4,3-2-1,6 0 1,6-1 1,7 0-2,9 1 0,5 1-3,6-1-3,2 0 3,3 5-4,0 1-5,-3 1-5,-3-2-8,-4 3-17,-10-5 1,-2 3-1</inkml:trace>
  <inkml:trace contextRef="#ctx0" brushRef="#br0" timeOffset="1391">2985 2832 6,'-8'-9'27,"8"9"-9,0 0-2,0 0-4,-5-9-5,1 2-1,4 7 2,0 0-4,0 0 0,0 0 0,7 8 0,0 2 4,1-6-1,2 5 0,2 0-3,2 1 2,2-2 0,-2-1-2,1 0 2,-1 2-2,1 2 1,-3-1-1,-2-2 4,-1 2-4,-5 2 2,0 1 0,-7 5-1,-2 0-1,-6 0 0,-5 2-1,-4 3-7,-3-1-4,-3-1-12,1 0-15,-3-1-11,6 0 0,-1-2 3</inkml:trace>
  <inkml:trace contextRef="#ctx0" brushRef="#br0" timeOffset="66219">19 5100 9,'-9'10'39,"6"-1"1,0 1-10,-1-18-3,3-2-4,1-3-5,4-2-4,1-5-2,3-9-2,-2-8 1,4-3-2,0-5-6,2-11 2,-2-8 0,2-7-5,0-6 0,0-5 0,2-5 0,0-6 0,1-7 0,-1 5 0,2-4 0,0-2 0,-1-5 0,1-5 0,-2-1 0,2-3 0,-1-1 0,-1-7 0,0-1 0,0-1 0,-1 1 0,-1-2 0,-2 0 0,-1 2 0,0-2 0,0 3 0,-2 0 0,1-2 0,-1-2 0,1 4 0,0-1 0,-2-3 0,1 4 0,-2 3 0,0 2 0,-1 4 0,-1 5 0,-1 4 0,0 3 0,1 8 0,1 2 0,0 3 0,0 8 0,-1 6 0,-1 8 0,0 7 0,-3 6 0,-2 10 0,-1 9 0,-3 7 0,-1 6 0,0 0 0,8 22 0,0 0 0,0 0 0,0 0 0,-24-2 0,0 1 0,24 1 0,-3 22 0,2 3 0,-2 3 0,0 3 0,-1 5 0,-3 7 0,-2 7 0,-3 1 0,-6 5 0,-4 2 0,-4 0 0,-2 5 0,-2-4 0,-2-1 0,1-4 0,2-5 0,3-9 0,5-3 0,4-8 0,1 0 0,16-29 0,0 0 0,0 0 0,0 0 0,14-29 0,2-8 0,3-7 0,2-5 0,3-7 0,-1-3 0,0-5 0,1 4 0,-3 5 0,-2 5 0,-2 9 0,-3 10 0,1 8 0,-1 0 0,-14 23 0,25 32 0,-2 8 0,3 14 0,2 13 0,4 10 0,3 6 0,4 3 0,6-3 0,4-8 0,5-12 0,5-14 0,1-14-7,2-12-47,-1-8-4,-6-5 3,-7 3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4:46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4171 838 21,'0'0'9,"29"-22"-3,-5 0 1,-1-1-1,2-1-4,1-3-2,2 0 2,0 1-1,0 0 1,-1 1 1,-1 6 1,-3 7 2,0 0 3,-23 12 7,25 20 2,-6 10-3,-2 13 1,-2 10-2,2 5-1,2 4-7,4 2-18,3-3-26,9-4-7,-1-14 6,9-5-2</inkml:trace>
  <inkml:trace contextRef="#ctx0" brushRef="#br0" timeOffset="2063">3688 50 14,'0'0'31,"8"27"0,-1 6-26,2 4-1,1 4-1,4-2-3,0-5 0,4-5 3,0 1-2,-18-30 0,33-1 2,-2-8-1,0-11-2,0-7 2,3-7 0,-2-8-1,0-3-1,-2 1-1,-2 6 2,-3 8 7,-1 0-1,-24 30-1,0 0 0,3 42 1,-12 16 0,-10 12 1,-8 13-3,-5 8-6,-6 11-6,-2 6-15,-4-4-13,8 2-3,3-10 2</inkml:trace>
  <inkml:trace contextRef="#ctx0" brushRef="#br0" timeOffset="8609">2968 4424 21,'1'25'37,"3"9"0,-7 9-17,0 7-6,-2 7-5,3 3-7,0 0-14,-4-6-22,8-2-3,-1-13 4</inkml:trace>
  <inkml:trace contextRef="#ctx0" brushRef="#br0" timeOffset="9172">1608 4413 18,'-2'-9'31,"1"0"-1,1 9-20,0 0-2,0 0-2,-5 13-2,2 10 0,-1 5 0,1 4-2,0 6-1,-1 7-8,0 1-12,4 6-11,-3-7-2</inkml:trace>
  <inkml:trace contextRef="#ctx0" brushRef="#br0" timeOffset="9766">173 4432 11,'0'0'24,"0"0"0,2 12-5,-1 5-3,-2 6-3,1 5-2,-2 1-6,0 1-7,-1 3-9,-2-4-17,5 2-9,-3-6 4</inkml:trace>
  <inkml:trace contextRef="#ctx0" brushRef="#br0" timeOffset="11063">4032 3308 18,'15'-3'17,"7"3"-4,3-1 0,5 1-1,3-2-7,5 1-2,4 1-5,3 0-11,3 0-9,-3-6-6</inkml:trace>
  <inkml:trace contextRef="#ctx0" brushRef="#br0" timeOffset="11594">4057 2274 11,'-8'3'19,"21"-3"-4,8 0-3,5-1 2,6 2-2,6-4-1,7-4-3,6 2-3,4 0-9,2-1-11,-2-6-14,7 1-3</inkml:trace>
  <inkml:trace contextRef="#ctx0" brushRef="#br0" timeOffset="12203">4140 1504 18,'-6'-9'24,"11"1"-3,5-4-2,9 1-3,5-5-5,10-2-2,8-2-7,6-2-10,5-1-7,1-1-7,6 6-3,-4-1-6</inkml:trace>
  <inkml:trace contextRef="#ctx0" brushRef="#br0" timeOffset="13063">4352 4405 35,'-5'-10'26,"5"10"-5,0 0 2,0 0-4,0 0-4,-2-8-5,1 0 1,1 8 0,0 0-3,0 0 1,0 0-1,-10-8-1,0 0-1,10 8 1,0 0-3,-8-8-2,2-1 2,6 9-3,0 0-1,0 0 2,0 0-1,-11-10-1,1 2 1,10 8 1,0 0-2,-11-7 1,1 3 2,1 0-1,-1-1-2,0-1 3,-1 0-3,-1-1 1,-2 0 1,0-1-1,-2-1-1,-2-2 1,-2 0 0,-1 1-1,-1-2 1,-1-3 0,0 0 0,-2-2-1,0-2 1,0 1 0,1-1-2,-1 0 4,0-3-3,1 1 0,-2-1 0,-1 3 0,1-1 0,-2-4 0,0 1 0,-1-3 0,0 1 0,-1 2 0,-1 0 0,2-3 0,0 1 0,0 1 0,0 2 0,-1-2-2,-1 2 4,0-1-2,-2 0 0,1 1 0,-2 1 0,1-1 0,0-2 0,-2 3 0,1 1 0,1-3 0,-1 1 0,0-3 0,-1 2 0,1-1 0,-1 2 0,-1-6 0,-1-1 0,-2 2-2,0 4 0,-1-1 4,-1-3 0,-3-1-2,1 0 0,-2 3 0,0-1 0,2-3 0,-1-2 0,1 1 0,0 1 0,1-1 0,1-1 0,-1 0 0,0 1 0,0 3 0,-2 2 0,0-3 0,1 2 0,-1 2 0,0 3-2,0 2 1,0-3 2,0 0 1,0-1-2,2 2 0,1-2 0,1-2 0,-1-3 0,2 1 0,2 2 0,1-2-2,-1-2 4,1 1-4,1 0 1,-1 3 1,-1 2 0,-1-5-1,0 0 3,-1 3 0,1 1-5,-1-3 6,0-2-3,2 0 0,1 0 0,1 2 0,1 0-3,-1-2 2,1-1 3,-1 4-2,-1 1-2,-1-3 0,1 1 3,-3-1-1,-3-1 1,2 4-1,1 2 0,-1-4-2,0 0 3,-1 4 0,2 1-2,3-1 0,0 4 1,1-1 0,1-2 0,1 4 1,2 1-1,1-2 1,2 2-1,2 2 2,3-1-2,0-3 2,4 2-4,3 1 4,2 3-2,3 4-2,2-1 2,3-1-1,0 3 1,0 0-3,6 8 5,0 0-3,0 0 1,0 0-2,4 13 2,1 2 1,2 2-1,1 0 1,0 1-3,2 4 3,0 5-2,0 2 4,0 0-3,1 0-1,1-1 1,1 2 1,0 3-1,0-3-3,0-5 5,0-1-3,-1-1 1,-2 1-1,0-4 2,-1-1-1,-1-3 1,-1-1 1,0-2-3,-2-3 0,1 1 2,-6-11 1,0 0-4,0 0 6,0 0-4,3-10 0,-2 0 0,-2-1 0,-1 0 0,-2-4 0,1-2 0,-2-3 0,-2 1-4,0-2 3,-1-3 1,-2-2-1,-1-3 2,-1 2 0,1-2-2,0-1-1,0 0 5,1 4-2,1 4-2,4 4 3,0 2 0,2 3-5,0 3 2,1 0 2,2 10-3,0 0 3,0 0 0,0 0-2,0 0-1,0 0 2,0 0 1,0 0-1,0 0 2,0 0-1,16 11-1,4-2 2,7-2-2,9 2 0,11-2 0,12-1 0,13-4-39,13-3-11,7-10 2,9-2-4</inkml:trace>
  <inkml:trace contextRef="#ctx0" brushRef="#br0" timeOffset="15266">1947 2525 3,'-6'7'36,"-4"-7"0,0 2 1,10-2-24,0 0-3,3-11 3,4-6-6,3-5-3,5-5 1,5-4 1,4-3-1,4-7-2,1-4 3,2-1-5,1 1 0,-2 4 1,-2 1 0,-1 1-2,-3 6 0,-5 9 3,-4 5-5,-4 6 2,-3 5 2,0 0-1,-5 17 1,1 6 1,-2 5 0,2 7-2,1 6 2,2 9 1,-1 7-1,1 4-1,1 0 0,1 1-1,0 1-2,0-3 2,0-3-3,-2-6-5,0-1-2,-1-5-4,-2 0-6,-2-3-5,-3-6-11,0 0-8,-5-7-1</inkml:trace>
  <inkml:trace contextRef="#ctx0" brushRef="#br0" timeOffset="15766">2049 2306 16,'0'0'35,"0"0"1,-3-8-2,0-1-26,3 9-5,14-5 1,1 3-1,5 2-1,4 2 0,4 3 0,3 1-4,4-2-4,0 1-17,-2-3-13,4-1 0,-5-7-1</inkml:trace>
  <inkml:trace contextRef="#ctx0" brushRef="#br0" timeOffset="16125">1884 1711 27,'7'-3'33,"2"-9"-1,9 1-13,5 2-15,5 3-2,5 1 0,8 0 0,5 1 1,2 0-3,0 5-3,0 3-7,-1 0-8,-6-6-7,1 7-7,-11-4-4</inkml:trace>
  <inkml:trace contextRef="#ctx0" brushRef="#br0" timeOffset="16406">2388 1447 0,'0'0'26,"0"0"-10,0 0-4,14 0 0,0 1-3,3 5 5,3 4 0,6 4-4,0 2-1,1 2-1,-2-1-5,-4 2 0,-5 6 3,-9 1-5,-8 0-2,-11 2 2,-9 2-5,-8 4-10,-4 6-23,-7-6 1,3 1 0</inkml:trace>
  <inkml:trace contextRef="#ctx0" brushRef="#br0" timeOffset="21547">5766 4424 18,'0'0'20,"0"0"-1,-6 9-5,-1 6-5,0 5 0,2 4 0,-2 3-4,0 3 0,-1 5-2,1 2-5,-1 2-6,-1-4-13,6 4-9,-3-7-3</inkml:trace>
  <inkml:trace contextRef="#ctx0" brushRef="#br0" timeOffset="22672">6790 4436 21,'2'15'22,"-4"2"-3,1 5-1,-1-1-6,-1 3-3,0 2 0,1 1-8,-1 0-6,-2-3-11,3 3-15,-4-2 0</inkml:trace>
  <inkml:trace contextRef="#ctx0" brushRef="#br0" timeOffset="23813">7922 4420 43,'0'0'23,"0"0"2,0 0-8,0 0-5,3 13-4,2 8-3,-2 8 1,1 7-1,-2 5-1,-3 9-5,-2 2-7,-2 0-13,3 2-9,-3-6-9,8-3 3</inkml:trace>
  <inkml:trace contextRef="#ctx0" brushRef="#br0" timeOffset="25141">4280 501 3,'0'0'31,"0"0"4,6-22-8,1 0-11,18 19-3,9 4-2,7 4-15,11 1-26,6-7-3,12 2-1</inkml:trace>
  <inkml:trace contextRef="#ctx0" brushRef="#br0" timeOffset="26078">8083 480 21,'0'0'39,"0"0"4,0 0-6,0 0-21,0 0-7,0 0-20,0 0-25,0 0-6,-1-23 3</inkml:trace>
  <inkml:trace contextRef="#ctx0" brushRef="#br0" timeOffset="27172">4491 4474 9,'0'0'17,"0"0"0,0 0-1,0 0-2,-5-10 1,2 1-3,0 2-2,7-2 0,1 0-2,3-5-1,3-3 0,4-1-1,4-2-3,4-5 0,5-6 0,4 0 0,5-3-2,2-2 1,4-3 1,3-3-3,0 1 2,4-2 3,0 0-5,2-4 3,2-5 1,3 1 0,1-3-3,2-1 2,4-4-2,2-1-1,1-4 2,1 4-1,1 2-2,1-7 0,-2-1 2,2 2 2,-1-2-2,0 0 1,-1-3 1,1 0 0,-1-2 0,0 3 0,2 4-1,-1-6-2,-2 0 4,0 2-1,-1 1-2,0-2 0,-2 0-1,1-1 0,0-2 0,-2 4 1,1 1-2,0-2 0,-2-1 0,0 0 1,-2 1 0,-1 0 0,-2 2 0,-2 1 0,-2 2 0,-1 4 1,-2 2-2,-2 1 2,-1 0 0,0 0 0,-2 1-1,0-1 1,-1 2 1,-1-1-2,-2 2 2,0 6-1,-4 4-1,-3 2 0,-3 4 0,-2 1 0,-3 6-3,-5 7 3,-3 0-1,1 2-2,-19 22 3,0 0 0,17-24-1,0 2 3,-17 22-1,0 0 0,0 0-1,0 0 2,0 0-4,0 0 2,0 0 1,0 0-1,0 0-1,0 0 0,0 0 1,0 0-1,0 0 3,0 0 0,0 0-3,0 0 0,0 0 3,0 0-2,0 0 1,0 0 0,0 0 2,0 0 0,0 0 0,0 0 1,0 0-2,0 0 1,0 0 0,0 0 0,0 0-3,0 0-1,0 0 2,0 0-3,0 0 3,0 0 0,0 0-2,0 0-1,-34 15 2,3 0 3,-4 4-3,-4 4 1,-4 3 0,-5-1-2,-3-2 4,2 1-3,2-2 0,3-2-2,5-5 2,6-4 2,8-2-4,-1 1 1,26-10 1,0 0-1,0 0 1,7-25 4,8 1-6,9 0 1,5-2 1,5 0-1,4 1 1,1 1-1,3 1 1,-1-1-3,-2 0 2,-3 6 1,-4 3-1,-4 1 0,-4 2 1,0 2 1,-24 10-2,0 0 2,0 0-1,0 0-1,0 0 2,0 0 1,22 5-3,1 0 0,-23-5 3,0 0-3,8 27 3,-3-1 1,1 2-1,-1 3-2,1 3 2,1 8-2,0 7 0,2 3 0,4 3-12,0 3-16,1-2-22,7 0 0,-1-6 1,1-5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4:50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 0 14,'0'0'34,"0"0"3,0 0-18,0 0 0,0 0-4,25 22-4,-2 8-3,3 8 0,2 2 0,3 4-5,2 1-9,-2 0-14,-3-5-19,4-2-2,-7-9 2</inkml:trace>
  <inkml:trace contextRef="#ctx0" brushRef="#br0" timeOffset="250">0 391 69,'0'0'46,"6"-29"-1,14 3-2,13-3-38,7-2-5,10-6-7,6 0-26,8 3-11,-3-4-2,0 5 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4:43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 0 15,'0'0'8,"0"0"2,0 0 1,0 30-4,-1-5 0,-2-1 2,1 0-1,0 5 2,-1 5-4,0 2 0,0 3-3,2 6-1,1 6 2,1 5-2,2 4-1,-2 3 2,1 3 0,1 2-1,-2 3 1,-1 2-2,-1-2-1,-2 2 3,1 1 0,-3 2 0,0-2-1,-1 1 1,1 2-2,3 0 5,1 0-5,2 3 1,1-2-1,3 1 1,0 0-1,1 2-1,-1 0 2,-2 0-2,0 0 1,-1-2 1,-2-1 1,0 0-3,0 2 1,0-2 3,0 0-2,1-3 0,-1 1-1,1 0 3,2 1-3,0 2 0,0 0 2,0 0-3,1-2 0,0 1 1,2-2 1,0-1-2,0 1 1,0-2-1,-1-2 0,1-4 1,0 2 0,-1 2 1,0-3-2,-3 0 1,1-1-1,-3 0 3,-1 3-3,-2 1 0,-2-1 0,1 0-2,-4 2 3,1 3 0,0 0-1,1-1-1,0-2 2,3-1-2,1-1 2,2-1-1,4 0 0,0-5 0,2 0 0,-2 1-1,3-3-3,1 0 4,-1 0-1,1 1-4,-1 0 4,2 2-1,-1-2 0,0 0 1,1 3 3,-1 2 0,-1 2-1,0 0 4,-1 6-1,-1 2 0,-1 6 1,-2 1-1,1 1 0,-2-2-1,1 0 2,2-5-4,-1-8-4,3-4-2,1-7-8,3-9-22,3-3-10,-3-13 0,3-6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33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16 3,'-1'13'40,"5"6"4,-3-2 1,3 0-19,5-2-5,4-3-5,6-3-2,4-5-3,5-4-1,3-5-3,2-8-2,0-4-2,-1-1 1,-4 0-1,-3 2 0,-6 1-3,-4 4 0,-1 2 0,-14 9 0,-5 18 0,-4 6 0,-5 10 0,-1 10 0,-4 13 0,-3 8 0,-1 10 0,-2 5 0,0 2 0,2-1 0,4-6 0,3-6-37,5-20-18,8-14 1,7-21-1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54:44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0 136 2,'10'-8'22,"2"2"-21,4-3-2,2 1 1,3 2 3,6 4-6,3-3 3,4-1 2,3-2-1,6-1 0,2 5 3,7-2 1,1-2-1,5 1 4,6 1 1,3 4-3,3 0 2,5 2 1,5 1-2,5 1 0,3 3-1,6 1-1,3-1 0,6-3 2,4 3 2,4-2-6,3-3 3,3-1 0,5-2-1,5-3 0,5 3 0,3 1-2,4-1 0,3-3 1,4-1 1,4 4-4,3 0 2,1 2-2,2-1 1,3-1 0,2 0-1,3 3-1,1 0 0,4-4 3,0-1-1,2 3-1,1 0 1,0 0 0,1 1 0,0-1 1,0 3 0,0 1-1,0 2 0,-1-5 2,1-2-2,0 2 0,1 1 1,-1 1-1,1-3-1,-1-3 2,1 2 1,-1 2-2,-2 1 1,-1-4 1,-2 2 0,-1-2-2,-3 4 3,-6 2-4,-2-2 1,-4 0 0,-5 0-1,-5 5-1,-6 0 0,-6 0-3,-8-4-8,-5 2-17,-5 2-23,-10-5 4,-8 4-4,-12-7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34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100 113 83,'-10'10'54,"-4"5"0,-4 7 0,-1 6-44,2 7-10,2 4 0,8-1 0,9-3 0,8-4 0,9-6 0,8-13 0,7-13 0,5-9 0,1-11 0,-1-10 0,-4-5 0,-7-6 0,-11-1 0,-9 2 0,-10 4 0,-11 5 0,-11 9 0,-7 9 0,-3 10-40,2 9-15,1 7-1,5 9 0</inkml:trace>
  <inkml:trace contextRef="#ctx0" brushRef="#br0" timeOffset="344">570 0 77,'-12'7'52,"0"7"1,-4 5 0,-2 7-39,5 6-8,3 3-6,5 5 0,8 0 0,3 0 0,7 0 0,3-3 0,4-7 0,4-4 0,0-8 0,2-9 0,0-9 0,-1-9 0,-1-10 0,-2-10 0,-2-8 0,-1-7 0,-3-4 0,-2 2 0,-3 3 0,-2 8 0,-3 7 0,-3 10 0,2 2 0,-5 16 0,-6 20 0,2 8 0,0 4 0,2 3 0,1 6 0,2-2 0,6 1 0,4-5-37,2-11-21,5-13 1,1-12-1</inkml:trace>
  <inkml:trace contextRef="#ctx0" brushRef="#br0" timeOffset="750">1045 131 39,'-5'26'50,"1"4"0,-1-6 2,-1-3-25,4-2-7,0-7-3,1 0-17,1-12 0,7-11 0,1-4 0,2-1 0,4-4 0,5-2 0,5 1 0,5-1 0,7 1-33,5 3-26,1 0 3,3 4-2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35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77 485 85,'-9'16'50,"-6"9"0,1 9-11,-1 13-25,1 5-7,6 1-1,6-2-2,9-6-4,7-9 0,8-11 0,10-13 0,3-15 0,4-15 0,-1-9 0,-4-7 0,-10-12 0,-9-4 0,-13 2 0,-13 3 0,-12 7 0,-10 10 0,-6 7-4,-2 10-48,5 15-3,5 8 2,13 4-4</inkml:trace>
  <inkml:trace contextRef="#ctx0" brushRef="#br0" timeOffset="453">624 424 70,'8'-9'51,"0"0"-2,-18 13 0,-5 5-37,-3 10-2,-2 6-5,-1 9-1,-1 7-2,1 8-1,2 3 1,5 3-2,5-4 0,5-6 0,7-11 0,7-14 0,5-17 0,8-21 0,5-18 0,2-18 0,2-19 0,2-15 0,-1-6 0,-3-7 0,-3 3 0,-5 10 0,-5 11 0,-6 15 0,-6 20 0,-6 26 0,1-1 0,-16 61 0,-2 13 0,-1 12 0,1 13 0,3 6 0,2 4 0,6-7 0,9-10-25,9-14-32,8-19-1,9-18 3</inkml:trace>
  <inkml:trace contextRef="#ctx0" brushRef="#br0" timeOffset="828">1086 475 62,'-1'37'50,"-8"10"1,-2 7 3,-3 4-23,5-2-24,8-4-7,9-11 0,9-11 0,7-18 0,9-14 0,2-16 0,1-11 0,-5-10 0,-7-9 0,-13-5 0,-15 3 0,-15 10 0,-17 13 0,-15 15 0,-10 12 0,0 12-40,9 9-18,13 4 3,23 4-2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36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33 903 33,'-6'42'41,"-2"0"-1,3-2-16,0-3-2,2-5-3,1-4-4,-1-8-4,2 0-2,6-36-1,4-10-1,5-14-3,7-12 1,5-10-3,5-4 1,2 0-1,1 8 0,1 13-3,-4 14 0,-4 19 2,-7 20 0,-6 15 1,-6 11-1,-6 10 2,-3 4-1,-4 0-2,-3 2 0,-2-4 0,1-8 0,0-11 0,5-7 0,-1-1 0,15-30 0,7-10 0,5-16 0,8-12 0,6-7 0,5 0 0,0 0 0,-2 5 0,-5 10 0,-5 19 0,-7 20 0,-8 18 0,-8 17 0,-5 14 0,-3 12 0,0 9 0,2 3 0,2-5 0,5-7 0,5-8 0,6-8 0,4-12 0,5-13 0,3-18 0,3-12 0,-1-14 0,0-13 0,-2-10 0,-4-8 0,-5-6 0,-6 0 0,-8 4 0,-7 6 0,-5 11 0,-6 16 0,-4 15 0,0 16 0,-1 16 0,3 19 0,3 13 0,4 12 0,5 5 0,6 1 0,7-6 0,4-11 0,9-10 0,4-22-36,3-23-19,5-19 1,1-22-2</inkml:trace>
  <inkml:trace contextRef="#ctx0" brushRef="#br0" timeOffset="703">1269 264 118,'4'-11'55,"0"23"-1,1 22-26,-2 13-28,4 19 0,1 9 0,2 9 0,0 5 0,-1 1-17,-2-8-37,2-8-3,-3-14 1</inkml:trace>
  <inkml:trace contextRef="#ctx0" brushRef="#br0" timeOffset="891">1088 762 88,'-13'-10'47,"32"7"-2,11 2-4,13-2-48,9-4-12,8-4-3,8-1-6,4 1-6,-2 2-8,-2 3 0</inkml:trace>
  <inkml:trace contextRef="#ctx0" brushRef="#br0" timeOffset="1031">1729 806 34,'-2'34'32,"2"-2"3,5-5-6,6-6-5,4-8-3,3-7-4,1-11-1,1-4-3,-5-9-2,-1-4-4,-8-8-1,-4 0 0,-8 0-2,-5 5-4,-7 6 0,-4 9 0,-4 10 0,1 12 0,2 12 0,4 9 0,5 8 0,6 8 0,10 3 0,6-4-4,9-8-49,8-7-3,4-10 1,5-12-1</inkml:trace>
  <inkml:trace contextRef="#ctx0" brushRef="#br0" timeOffset="1312">2005 941 59,'-10'13'48,"1"2"-1,-3-3 2,3-4-25,0-1-15,9-7 2,0 0-3,0 0-8,0 0 0,0 0 0,0 0 0,0 0 0,0 0 0,6-15 0,4-3 0,3-6 0,5-2 0,5-2 0,4-2 0,7 4 0,2 2 0,0 4 0,2 3 0,1 6 0,-2-2 0,-2 3 0,-6-1 0,-5 0-37,-3 1-21,-5-2 1,-5-1 1</inkml:trace>
  <inkml:trace contextRef="#ctx0" brushRef="#br0" timeOffset="1687">2415 0 91,'-3'-13'54,"8"21"1,4 9 0,6 14-55,4 10 0,9 12 0,4 11 0,7 11 0,2 5 0,0 6 0,-2 4 0,-5 0 0,-7-2 0,-8-3 0,-11-4 0,-11-5 0,-12-5 0,-8-8 0,-6-7 0,-4-12-12,-1-11-47,3-12-3,4-12 3</inkml:trace>
  <inkml:trace contextRef="#ctx0" brushRef="#br0" timeOffset="1937">2836 1128 134,'34'12'60,"-11"2"-3,-10 3-53,-11-2-4,-10-7-49,-3-9-11,-3-7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41.6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47 1935 48,'0'0'52,"-23"2"1,-1 1 0,24-3-26,0 0-12,0 0-8,0 0-7,0 0 0,0 0 0,0 0 0,0 0 0,0 0 0,0 0 0,0 0 0,35-8 0,1 5 0,2 3 0,4 4 0,7 0 0,7 4 0,6-4 0,9-3 0,8 3 0,8 1 0,9-2 0,9-1 0,6-4 0,9 0 0,6 0 0,7 3 0,2-4 0,4 1 0,5-1 0,5 4 0,1 0 0,3-1 0,2 3 0,3 2 0,2 2 0,3 1 0,0 0 0,3-4 0,2 3 0,0 2 0,0-2 0,0 0 0,1-4 0,-3-1 0,-3 1 0,-5 2 0,-5-7 0,-7 0 0,-7-4 0,-12 0 0,-13 3 0,-13-1 0,-14-1 0,-15 0 0,-17 1 0,-14 0 0,-13 0 0,0 2 0,-28 2 0,0 0 0,-25-18 0,-1 0 0,-3 1 0,-4 0 0,-3-2 0,-3 5 0,0-4 0,-1-3 0,-1-2 0,-1 4 0,2 2 0,2 0 0,4 2 0,2 3 0,6 4 0,4 4 0,6 3 0,3-1 0,2 1 0,11 1 0,10 7 0,6 0 0,7-1 0,7 4 0,7 4 0,6 3 0,5 2 0,4-4 0,2 1 0,-2 0 0,-2 4 0,-3-4 0,-4-4 0,-7-1 0,-6 1 0,0 1 0,-30-13 0,3 28 0,-11-6 0,-7 1 0,-10 7 0,-6-1 0,-6 2 0,-7 2 0,1 6 0,-4-8 0,5-4-43,5-3-24,9-15 4</inkml:trace>
  <inkml:trace contextRef="#ctx0" brushRef="#br0" timeOffset="2062">2279 2406 13,'27'-12'49,"-27"12"1,0 0 1,0 0-17,0 0-8,0 0-6,4 26-8,-7-2-12,-2-1 0,1 1 0,4-24 0,-29 42 0,1-6 0,0 0 0,-1-3 0,1-7 0,2 1 0,2 3 0,6-7 0,1-1 0,17-22 0,0 0 0,0 0 0,35 15 0,3-8 0,6-6 0,5-4 0,3 2 0,4-3 0,1 2 0,-1-4 0,-5-1 0,-5 6 0,-6-2 0,-8 1 0,-4 3 0,0 1-19,-28-2-40,0 0 0,0 0-1</inkml:trace>
  <inkml:trace contextRef="#ctx0" brushRef="#br0" timeOffset="2484">2692 2449 61,'-25'3'55,"2"2"-1,23-5 1,0 0-25,-25 25-30,1 2 0,14-3 0,1 9 0,1 5 0,0 0 0,3 6 0,-3 5 0,1 8 0,0 1 0,1-7 0,1-4-17,3 3-43,1-10-6,2-6 2</inkml:trace>
  <inkml:trace contextRef="#ctx0" brushRef="#br0" timeOffset="5015">5917 135 80,'-12'-13'50,"5"5"1,3-5 1,6-1-39,11 1-4,12-1-9,12 0 0,8 0 0,8 2 0,3 1 0,-2 3 0,-4 6 0,-8 8 0,-12 3 0,-12 7 0,-13 5 0,-11 0 0,-12 3 0,-8 0 0,-4 0 0,-2-5 0,2-3 0,4-2 0,8-3 0,10 2 0,10 1 0,11 0 0,9 1 0,6 4 0,3 4 0,2 3 0,-6 3 0,-3 4 0,-11 0 0,-9 1 0,-12 1 0,-12-1 0,-13-3 0,-7-2 0,-7-5 0,-4-11 0,1-5 0,3-8-29,6-14-29,13-9 0,12-13-1</inkml:trace>
  <inkml:trace contextRef="#ctx0" brushRef="#br0" timeOffset="19078">5487 1147 57,'0'0'52,"-10"-1"-1,-1-1 4,-1 1-31,-6-6-8,-2-4-16,-7-2 0,-6 4 0,-10 0 0,-5-1 0,-7 0 0,-7 2 0,-5 5 0,-3 1 0,0 3 0,4 3 0,4-1 0,9 7 0,8 1 0,8-4 0,9 2 0,8 2 0,7-2 0,5 0 0,5 2 0,3-2 0,1 7 0,2 9 0,1 10 0,-1 10 0,-1 9 0,-1 10 0,-2 11 0,-1 2 0,-3 4 0,0 0 0,-2-8 0,-1-7 0,2-8 0,-1-13 0,4-10 0,0-8-16,1 1-44,2-28-1,0 0 0</inkml:trace>
  <inkml:trace contextRef="#ctx0" brushRef="#br0" timeOffset="72140">284 1839 12,'-14'-25'35,"2"7"4,-4 0-19,0 6-5,-2 3-3,0 10 0,1 9-1,2 8-4,2 7 1,6 6-4,2 3 0,5 0 0,7 1 0,5-6-1,6-3 1,0 1 0,9-25-1,0-8 0,2-8 0,-1-7 0,-2-3 2,-6-4 1,-3-4 0,-8-1 3,-6 3-2,-7 3 1,-5 8-4,-8 6-4,-3 4 0,-4 7 0,0 10 0,-1 11 0,4 4 0,3 6 0,6 4 0,6-3 0,8-5 0,10-3-22,10-13-29,6-14-4,6-12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4:13.0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2392 30 3,'-9'-9'36,"-1"-1"0,1-1 3,9 11-20,0 0-7,0 0-6,0 0-1,5 7-4,1 8 1,1 3-1,1 6 2,-1 5-1,-1 3 0,2 3 1,0 2-1,2-1-2,2-1 3,4 3-2,5-4 2,5-3 0,7-3 1,7-4 3,7-4-3,8-4 4,8-8-2,8-7 1,8-3-2,11-5 0,6-3-3,5-1-2,6 1 3,4 1-2,3 5 1,4 3-1,3 2 0,-1 3 0,1 3 2,1 5-1,3 1-1,4 1-2,0-1 2,2 2 1,0 3-2,4-1 1,2-1 0,2-1 1,2-1 2,-1 1-4,-1 0 0,3-2 0,0-8 0,-2-1 0,-1-6 0,-1-6 0,-1-7 0,-2-7 0,-4-4 0,-8-4 0,-10-4 0,-10-3 0,-11 4 0,-16 2 0,-16 5 0,-15 1 0,-14-1-53,-10 2-1,-13 1 1,-10 0 2</inkml:trace>
  <inkml:trace contextRef="#ctx0" brushRef="#br0" timeOffset="984">3300 850 44,'0'0'39,"0"0"2,26-19-2,0 4-26,5 5-13,6 1 1,6 2-3,5-1 2,0 7 1,-3 7-1,-2 3 2,-7 5-1,-11 3 1,-8 5 1,-10 5 1,-13 2-1,-10 2-3,-8-3 1,-10 2 1,-4-1-5,-1-2 3,3-6-2,2-2 1,6 2 1,1 0 2,26 2-3,10 3 5,10 0-3,10 2 2,6 1-2,5-1 5,2-5-4,-1 0 4,-7-1-4,-6-4-1,0 1 4,-28-19-6,-10 25 1,0 1-3,-25-18-4,-6-2-14,-6-6-11,1-1-12,-2-5-3,6 0-1</inkml:trace>
  <inkml:trace contextRef="#ctx0" brushRef="#br0" timeOffset="1469">3942 903 55,'24'-18'45,"2"0"-5,-26 18 5,27-18-27,-1 1-15,-26 17 0,17 30 0,-5 13 3,-4 7-2,-4 10 5,-7 6-2,0 6 0,-4 3-5,2-4-6,-1-8-3,-1-11-17,1-10-23,3-12-6,2 0 4,1-30 0</inkml:trace>
  <inkml:trace contextRef="#ctx0" brushRef="#br0" timeOffset="1719">4039 979 47,'4'-27'42,"-4"27"-2,0 0 5,3-24-27,1 0-13,-4 24 1,0 0-2,19 23 0,6-1 2,7 8 2,8 4-6,9 3 4,5-4-2,3-5-2,-3 0 1,-2-1 2,-9-3-2,-9 0 2,-1 1-5,-33-25 0,-24 31 0,-13-1 0,-16-2 0,-12 1 0,-9 2-2,-9 0-33,-3 1-20,7-3-1,6-9 3</inkml:trace>
  <inkml:trace contextRef="#ctx0" brushRef="#br0" timeOffset="2422">464 278 26,'-24'-5'37,"0"-1"0,24 6-18,0 0-4,0 0-3,0 0-1,-8 26-2,4-3-2,4 0-1,4-2-1,1 3 0,3-1-2,3 0 1,4 3-3,1-2 1,6-3 2,2 2-1,3-2 2,4-5-2,3-8 2,2-5-1,5-11 0,4-1 1,2-5-4,1-4 2,-1-4-1,-2 3 0,-5 5-2,-4 3 1,-7 4-1,-5 6 1,1 0 2,-25 1-2,0 0-1,0 0 2,23 3 1,1 1-3,-24-4 4,0 0-7,4 33 4,1 0-1,1-2 2,3 0-4,4 0 4,0-4-2,3-4 0,-1 0 0,-15-23 0,24-14 0,-9-9 0,-1-15 0,-3-15 0,1-14 0,2-10 0,-1-8-12,1-2-37,4 5-5,-2 7 3,1 13-3</inkml:trace>
  <inkml:trace contextRef="#ctx0" brushRef="#br0" timeOffset="4016">0 1025 36,'0'0'42,"0"0"-4,0 0 1,21-29-27,7 2-11,7 3 1,5 4-2,4 4 1,-1 2-2,-2-1 4,-4 11-2,-8 9 0,0 1 0,-22 26 1,-8 5 0,-9 4-1,-9 9 5,-7 2-6,-5 1 5,-5-4-2,-2-5 0,0-5 2,4-6 4,1-10-1,9-4-3,-1 0 2,25-19-2,0 0 1,0 0 3,0 0-8,33 8-2,3-7 0,7-8-4,5-1-5,3-2-17,-1 1-22,4 0-1,-7-6 3,-1 3-2</inkml:trace>
  <inkml:trace contextRef="#ctx0" brushRef="#br0" timeOffset="4719">690 828 33,'0'0'40,"0"0"3,0 0-1,4 27-18,-2-2-17,-1 5-2,1 5-5,0 6 0,3-3-2,-1 1-7,0-3-12,3-2-20,-5-5 0,3-2-1</inkml:trace>
  <inkml:trace contextRef="#ctx0" brushRef="#br0" timeOffset="4953">616 816 40,'0'0'38,"0"0"0,0 0-2,27-22-33,-1 9-1,2 13-2,6 11 3,3 9-2,3 8 1,0 3 7,-1 8-2,-4 1 1,-3 7-1,-8-5 3,-8-2-2,-10-3 0,-9-1 1,-12 0-11,-8-3-1,-9-5-14,-9-4-29,-8-6 0,-3-2 0,-4-11-1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47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757 708 41,'7'-11'50,"-7"11"2,7 10 2,1 9-28,-1 8-4,3 11-12,-1 11-10,3 14 0,-1 11 0,2 13 0,-4 11 0,-3 9 0,-2 12 0,-4 7 0,-5 11 0,-3 7 0,-3 1 0,0-1 0,0-7 0,0-13 0,4-15 0,2-18-45,2-26-14,1-26-1</inkml:trace>
  <inkml:trace contextRef="#ctx0" brushRef="#br0" timeOffset="422">650 1060 30,'-28'19'48,"1"8"1,-3-4 0,0-1-25,4-2-3,5-2-6,6-7-3,5-7-5,1 0-7,18-24 0,6-7 0,3-10 0,5-5 0,5-11 0,3-6 0,3-2 0,-1 2 0,-3 4 0,-2 6 0,-4 13 0,-2 12 0,-3 18 0,1 21 0,-1 17 0,5 12 0,2 8 0,6 7 0,2 1 0,4-4 0,2-8 0,0-12 0,0-11 0,-2-9-40,-6-13-21,-4-10 1,-7-10 1</inkml:trace>
  <inkml:trace contextRef="#ctx0" brushRef="#br0" timeOffset="875">560 444 71,'-11'-4'51,"1"1"0,10 3-7,-5-11-25,5-4-5,0-7-9,4-4-5,0-5 0,3 1 0,0-1 0,0 0 0,-2 3 0,1 8 0,0 7 0,1 0 0,3 19 0,2 9 0,5 7 0,3 3 0,4 5 0,3 1 0,2 2 0,0-1 0,-3-5 0,-1-8 0,-4-5 0,-4-4 0,-5-3 0,-2-2 0,0 1 0,-10-6 0,0 0 0,0 0 0,0 0 0,0 0 0,-2-12 0,0 0 0,0-4 0,-2-5 0,2-6 0,0-6 0,0-7 0,-1-6 0,2 0 0,0-2 0,4 6 0,2 5-27,2 6-34,2 9 1,1 7-2</inkml:trace>
  <inkml:trace contextRef="#ctx0" brushRef="#br0" timeOffset="1687">33 1764 44,'-11'2'48,"-1"-2"0,0 0 3,12 0-30,0 0-4,14 2-4,11 0 0,14 5-13,14-1 0,21 3 0,18 0 0,18 4 0,15-2 0,17-1 0,9-1 0,7-4 0,2 0 0,-6-3 0,-10-1 0,-13-2 0,-16 3 0,-22-2 0,-20 1-14,-21 1-45,-22-2 0,-17-3-1</inkml:trace>
  <inkml:trace contextRef="#ctx0" brushRef="#br0" timeOffset="1984">1674 1696 72,'-11'-11'49,"2"1"4,10 0-6,8 5-26,4 2-8,8 4-13,4 2 0,6 7 0,3 1 0,2 6 0,-1 2 0,-3 3 0,-4 1 0,-5 2 0,-9 2 0,-8 0 0,-11 1 0,-8 0 0,-5-1 0,-6-2 0,1-3-15,5-4-45,5-10-2,1 2 0</inkml:trace>
  <inkml:trace contextRef="#ctx0" brushRef="#br0" timeOffset="2406">2489 1503 96,'18'12'56,"-9"3"-2,-7 8-5,-5 3-49,-6 3 0,-5 5 0,-4-1 0,-1 1 0,-1 1 0,0-2 0,2-2 0,3 2 0,2-2 0,7 0 0,3-1 0,8 0 0,5-3 0,6-2 0,6-4 0,6-7 0,5-6 0,4-7 0,6-5 0,-3-7 0,0-7-50,0-6-10,-5-3 2</inkml:trace>
  <inkml:trace contextRef="#ctx0" brushRef="#br0" timeOffset="2703">2488 1715 70,'-16'-3'52,"1"1"2,15 2 1,10 8-31,6 1-24,7-2 0,6-1 0,3-1 0,4-2 0,4-4-13,0-4-40,-3-7-3,-2-3 1</inkml:trace>
  <inkml:trace contextRef="#ctx0" brushRef="#br0" timeOffset="2906">2635 1419 78,'-7'7'52,"15"7"-1,9-1-2,8 1-42,10 1-23,9-2-29,8 2-3,0-4-2,1-1-1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39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34 125 43,'-10'-23'45,"1"0"-1,9 23 2,-7-22-30,-1 0-9,8 22 0,0 0 0,8 36-1,-2 8 0,1 10 0,2 11 0,-4 11 0,0 7 0,-7 4-2,-4-1-4,4-6 0,-3-10 0,2-8 0,-5-15 0,4-16 0,-1 1 0,5-32 0,13-31 0,-2-5 0,7-4 0,6-2 0,10 1 0,5 3 0,4 9 0,0 10 0,0 14 0,-1 11 0,-3 9 0,-9 5 0,-8 7 0,-9 4 0,-9 2 0,-11 0 0,-10 1 0,-12-3 0,-12-1 0,-2-3 0,-6-7 0,2-4 0,-1-8-25,3-7-29,10-5-1,11-6-1,-1 2 3</inkml:trace>
  <inkml:trace contextRef="#ctx0" brushRef="#br0" timeOffset="562">624 894 112,'0'0'54,"0"0"2,6 23-23,-1 0-33,-5-23 0,0 0-10,0 0-43,-7-21-3,0-1 1,7 22 1</inkml:trace>
  <inkml:trace contextRef="#ctx0" brushRef="#br0" timeOffset="984">688 22 19,'-26'-27'43,"26"27"3,0 0 1,0 0-23,33 30-5,2 8 1,0 3-1,10 10-1,-3 6-18,-9 10 0,-12 5 0,2 8 0,-16 4 0,-12 5 0,-15 2 0,-12 0 0,-8-2-15,-2-5-43,-6-15-1,4-13-2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13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14 287 27,'-4'-16'47,"-1"-1"4,3 0-1,1 0-27,0 3-3,0 1-5,9 14-3,5 5-5,6 5-4,5 8-3,7 3 0,5 11 0,6 2 0,0 2 0,-1 2 0,-2 6 0,-5 5 0,-6 1 0,-8-1 0,-7 1 0,-7 0 0,-9-2 0,-4-6-27,-4-6-29,-7-11-1,1 2-1</inkml:trace>
  <inkml:trace contextRef="#ctx0" brushRef="#br0" timeOffset="485">714 176 41,'-11'-20'51,"-5"3"1,1 2 1,-2 3-26,-3 2-9,1 9-5,1 7-13,2 10 0,4 9 0,4 7 0,6 10 0,4 9 0,7 4 0,8-2 0,6-2 0,6-7 0,5-7 0,3-13 0,2-9 0,1-14 0,-3-12 0,-3-10 0,-4-9 0,-5-11 0,-7-7 0,-7-5 0,-9-3 0,-10 0 0,-10 0 0,-8 2 0,-8 7 0,-5 8 0,-4 15 0,-1 10 0,4 12 0,6 15 0,10 12 0,11 11 0,9 4 0,12 5 0,10-3 0,9-6 0,9-7 0,6-17-11,5-15-42,4-9-2,-1-15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44.9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5494 3368 30,'0'0'45,"0"0"4,0 0 0,0 0-26,-10 3-7,-1 0-3,4-19-2,1 0-2,-2-8-3,1-5-2,1-9-4,0-5 0,-1-7 0,4-1 0,0-8 0,1-4 0,0-6 0,4-4 0,-1-4 0,1-7 0,0-4 0,0-3 0,1-3 0,-2-4 0,0-2 0,0-3 0,-2-1 0,0 2 0,-2-4 0,1-1 0,-1 0 0,0 2 0,-2 0 0,2-1 0,-2 2 0,2 0 0,1 4 0,-2 2 0,2 1 0,0 5 0,2 5 0,0 3 0,0 9 0,0 6 0,1 8 0,0 8 0,-1 6 0,0 6 0,0 4 0,0 8 0,0 5 0,0 5 0,0 5 0,-1 2 0,1 2 0,0 10 0,0 0 0,-1 8 0,0 2 0,0 3 0,-1 1 0,0 2 0,-1 2 0,-4 1 0,-3 3 0,-2 3 0,-4 2 0,-3 2 0,-1 1 0,-1 4 0,-1-3 0,3-3 0,4-4 0,3-2 0,3-7 0,3-5 0,2-1 0,4-9 0,4-12 0,3-3 0,1-5 0,0-6 0,4-4 0,1-6 0,3-5 0,2-2 0,0-2 0,-2 2 0,0 7 0,-2 4 0,0 10 0,-3 10 0,-1 15 0,0 12 0,1 10 0,3 8 0,1 8 0,3 5 0,4 4 0,1-5 0,7-6-19,7-2-37,2-9-5,5-9 0</inkml:trace>
  <inkml:trace contextRef="#ctx0" brushRef="#br0" timeOffset="8406">4 3356 39,'0'0'49,"0"0"-4,-9-6-12,1 0-7,8 6-7,0 0-8,0 0-3,0 0-2,0 0-2,7-10-1,3 3 0,4-3-1,6-6 0,5-1 0,5 1 1,7-3-3,7-4 0,7-7 0,8-3 0,11-4 0,8 0 0,10-8 0,12-8 0,8-4 0,11-4 0,7-2 0,9-6 0,4-4 0,6-4 0,2-2 0,4-1 0,1-2 0,0 1 0,0-3 0,-1 3 0,0 0 0,-3-1 0,-4 1 0,-1 2 0,1-1 0,-4 0 0,0-1 0,-3 1 0,-2 0 0,0 2 0,0-2 0,-5 1 0,-2 1 0,-5 2 0,-6 3 0,-4 1 0,-5 3 0,-9 7 0,-9 3 0,-10 5 0,-9 6 0,-11 8 0,-10 5 0,-11 6 0,-9 5 0,-9 4 0,-8 4 0,-5 5 0,0 0 0,-8 11 0,0 0 0,0 0 0,0 0 0,-9-5 0,1-1 0,8 6 0,0 0 0,0 0 0,0 0 0,0 0 0,-9 6 0,0-2 0,-2 0 0,-4 2 0,-4 1 0,-4 0 0,-6-1 0,-4 2 0,-2-1 0,-3 1 0,-2-1 0,4 0 0,2-3 0,5 0 0,4 0 0,6 0 0,6-3 0,1 1 0,12-2 0,0 0 0,9-3 0,3 2 0,6-2 0,4 0 0,5 0 0,3 0 0,3-2 0,1 2 0,2-1 0,-1-3 0,-3 1 0,-3 2 0,-3-1 0,-4 3 0,-3 1 0,-3 0 0,-4 2 0,-2 4 0,-3 2 0,-4 5 0,-4 6 0,-4 9 0,-8 7 0,-3 8 0,-8 9 0,-3 3 0,-1 4 0,-3-2 0,2-4-26,4-6-35,4-10 2,5-8-2</inkml:trace>
  <inkml:trace contextRef="#ctx0" brushRef="#br0" timeOffset="9750">2246 1336 51,'10'-7'51,"-7"-5"0,-3-1-10,-3 4-11,-7-1-10,-1 0-9,-7 0-11,-4 3 0,-6 0 0,-3 5 0,-2 3 0,-1 7 0,1 7 0,1 7 0,4 13 0,7 10 0,7 7 0,7 11 0,9 3 0,9 2 0,10-4 0,9-4 0,8-10 0,4-16 0,7-11 0,2-17-11,-1-15-47,2-10 0,-6-13 1</inkml:trace>
  <inkml:trace contextRef="#ctx0" brushRef="#br0" timeOffset="10140">1909 972 8,'-22'-3'42,"7"5"2,2 2 1,1-1-16,13 5-8,1 1-5,15 0-3,5-2-3,10-2 0,6-2-1,7-3-1,6-4-8,2-2 0,2-5 0,0-3 0,-4-2 0,-5 1 0,-8 0 0,-7 1 0,-9 0 0,-8 1 0,-8 1 0,-9-1-5,-7 0 3,-6 0 0,-3 0 0,-1-1 0,-1 1 3,0 1 0,4 3 0,3 2 0,4 2 1,1 0-2,9 5 3,0 0 1,16 5-4,4 2 0,3 3 0,5 4 0,0 2 0,2 3 0,-2 3 0,-3 1 0,-6 3 0,-8 3 0,-7-1 0,-10 1 0,-6 0 0,-8 0 0,-6 0 0,-8-3 0,0-4-39,1-2-20,0-4-1,5-6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58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12 124 40,'-1'-27'54,"0"3"-2,0 1 2,1 23-23,0 0-16,3-26-6,1 2-9,-4 24 0,10 21 0,-2 13 0,-3 15 0,1 18 0,-4 11 0,-2 17 0,-3 12 0,-3 5 0,-2 3 0,0-4 0,-1-11 0,2-15 0,4-7 0,3-20-62,3-20 4,5-14-2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59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412 132 48,'0'0'53,"0"0"-6,-10-29 7,-2 4-30,-8 3-8,-4-1-5,-6 6-9,-5 7-2,-4 5 0,-1 6 0,-3 11 0,3 11 0,3 10 0,6 13 0,6 11 0,8 6 0,9 8 0,7 5 0,9 2 0,5-3 0,8-8 0,8-7 0,7-10 0,7-16 0,7-15 0,4-15 0,7-10-32,1-10-21,-2-10-1,-4-13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2:59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64 0 20,'0'0'43,"0"0"4,0 0-13,0 0 1,9 31-11,0 15-3,-4 18-4,-1 18-3,-4 11-14,-3 10 0,-4 10 0,-4 7 0,-1 3 0,-2 1 0,1-3 0,0-8-44,3-7-13,5-9-1,2-18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01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36 724 103,'-25'22'53,"25"-22"3,0 0-13,-7 28-43,11-7 0,2 0 0,32-17 0,5 1 0,5-9 0,5-1-16,1-1-35,-4-4-9,-1 1 7</inkml:trace>
  <inkml:trace contextRef="#ctx0" brushRef="#br0" timeOffset="218">148 901 74,'-18'33'46,"11"-5"1,7-2 7,0-1-24,26-23-30,9 3-28,9-1-22,2-7-1,6 2-2,-1-4 2</inkml:trace>
  <inkml:trace contextRef="#ctx0" brushRef="#br0" timeOffset="500">885 1285 78,'-3'28'55,"5"6"1,0 8-3,3-6-40,2 7-13,5 0 0,2 1 0,4-4 0,3-4 0,2-7 0,3-14 0,1-13 0,2-7 0,-1-19 0,1-15 0,-2-20 0,0-19 0,-3-15 0,-2-12 0,-3-12 0,-4-10 0,-2 7 0,-4 6 0,-3 10 0,-4 15 0,-4 11 0,-3 16 0,1 18 0,-2 7 0,2 10 0,-1 0 0,5 27 0,0 0 0,0 0 0,26-11 0,4 11 0,9 6 0,9 0 0,11 2 0,14-1 0,11-1 0,16 0 0,13-5 0,12-3 0,11-4 0,13 0 0,8-4 0,8-2 0,7-2 0,4-3 0,4 1 0,4-1 0,3 1 0,1-2 0,-1 1 0,-3 3 0,-4 0 0,-6 1 0,-8 3 0,-10-2 0,-8-1 0,-13 2 0,-12-3 0,-8 1 0,-11-1 0,-12-1 0,-11 1 0,-10 3 0,-9 0 0,-11 3 0,-11 3 0,-8 3 0,-8 9 0,1 0 0,-25-7 0,5 35 0,-5 3 0,-4 8 0,-3 6 0,-3 8 0,-3 5 0,0 7 0,-1-1 0,5-2 0,0-6 0,1-14-52,4-11-15,0-12 8</inkml:trace>
  <inkml:trace contextRef="#ctx0" brushRef="#br0" timeOffset="1562">1899 705 7,'-10'-25'47,"10"25"3,0 0 1,0 0-23,0 0-4,0 0-3,0 0-1,6 27-13,-8 4-7,-2 6 0,-5-3 0,-3 7 0,-4 6 0,-2 0 0,0 1 0,2 1 0,1-6 0,6-1 0,7 3 0,8-6 0,7-6 0,7-5 0,8-7 0,9-12 0,4-8 0,3-11 0,2-13-13,0-5-44,-1-9 2,-4-5-3</inkml:trace>
  <inkml:trace contextRef="#ctx0" brushRef="#br0" timeOffset="1890">2172 667 85,'-11'42'54,"3"13"4,1 16-7,-3 10-44,2 10-7,1 2 0,1 3 0,-1-1 0,0-9 0,1-6 0,1-12 0,4-9-46,4-13-11,0-17 2,2 0 2</inkml:trace>
  <inkml:trace contextRef="#ctx0" brushRef="#br0" timeOffset="2125">2475 594 81,'15'-23'55,"2"0"-4,6 16-3,4 0-28,1 3-20,0 1 0,0 5 0,-5 6 0,2 0 0,-25-8 0,8 27 0,-9 2 0,-7 6 0,-7 4 0,-4-3 0,-3 4 0,-3 1 0,2-3 0,2 0 0,4-6 0,7-5 0,1 1 0,9-28 0,25 6 0,3-10 0,7-8-33,9-4-26,4-5 5,3-6-6</inkml:trace>
  <inkml:trace contextRef="#ctx0" brushRef="#br0" timeOffset="2547">3391 923 78,'0'0'49,"0"0"6,11 28-3,-7 9-31,0 6-21,1 3 0,2 2 0,-3 1-10,1 3-37,3-5-3,-4-7-3,-1-9-3</inkml:trace>
  <inkml:trace contextRef="#ctx0" brushRef="#br0" timeOffset="2734">3257 1202 97,'0'0'46,"0"0"7,0 0-11,0 0-49,39-1-45,8-9-3,7-14 6,9-8-2</inkml:trace>
  <inkml:trace contextRef="#ctx0" brushRef="#br0" timeOffset="2953">4020 644 56,'0'0'48,"24"-11"-5,4 8 4,5 6-33,7 7-4,3 6 2,2 2 2,-3 2-8,-5 8-1,-9 3-5,-12 1 0,-13 4 0,-11-4 0,-11-6 0,-7-1 0,-6 0 0,-1-7 0,-1-4 0,4-3 0,7-5 0,-1 1 0,24-7 0,0 0 0,9 23 0,6 0 0,7 3 0,4 3 0,-2 2 0,1 5 0,-7-4 0,-7-1 0,-8 0 0,-5 3 0,-12-1 0,-6-2 0,-5-3 0,-4-2 0,0 0 0,-1-8 0,3-5-40,1 1-20,26-14 0</inkml:trace>
  <inkml:trace contextRef="#ctx0" brushRef="#br0" timeOffset="3422">4642 454 98,'25'-7'49,"-25"7"-3,0 0-15,28 0-21,1 0-1,-29 0-2,0 0-2,0 0-5,5 30 0,-5-4 0,-5-2 0,-2 3 0,-3 5 0,-1-4 0,-3 1 0,1-1 0,-3-2 0,1-5 0,0 1 0,15-22 0,0 0 0,-24 20 0,0 1 0,24-21 0,0 0 0,0 0 0,0 0 0,0 0 0,32-1 0,-2-4 0,3 2-26,6 2-28,1 2 3,2-1-12</inkml:trace>
  <inkml:trace contextRef="#ctx0" brushRef="#br0" timeOffset="4422">6200 960 97,'0'0'49,"0"0"4,28 24-2,5-7-50,7-4-7,5-2-18,4-9-19,3-2-2,-4-2-8,-3 2 2</inkml:trace>
  <inkml:trace contextRef="#ctx0" brushRef="#br0" timeOffset="4609">6300 1129 80,'-16'29'50,"13"-4"-1,1 2-4,25-15-55,13 1-39,10-5 4,8-1-5,4-3 7</inkml:trace>
  <inkml:trace contextRef="#ctx0" brushRef="#br0" timeOffset="4828">7082 1244 78,'-26'36'49,"3"9"1,6 4-2,6 1-22,9-2-22,11-2-4,10-6 0,9-8 0,6-11 0,6-13 0,4-14 0,2-10 0,-1-14 0,-2-15 0,-5-15 0,-6-20 0,-7-12 0,-10-10 0,-8-8 0,-8-5 0,-8 3 0,-6 6 0,-2 7 0,-4 17 0,2 15 0,3 16 0,2 15 0,8 14 0,-1-1 0,7 23 0,23 4 0,6 1 0,9 4 0,13 4 0,11-1 0,16-3 0,15-1 0,13 0 0,12-4 0,14-4 0,11-6 0,8-5 0,3-3 0,-1-2 0,-6-1 0,-7-2 0,-13 1 0,-17 1 0,-17 2 0,-18 3 0,-20 3 0,-15 4 0,-15 4 0,0 1 0,-25 0 0,-16 33 0,-2 4 0,-1 6 0,-2 6 0,1 8 0,2 6 0,2 0 0,6-1 0,1-2 0,5-6-49,4-6-14,2-9 2</inkml:trace>
  <inkml:trace contextRef="#ctx0" brushRef="#br0" timeOffset="5750">7874 841 32,'0'0'37,"0"0"6,-1-27-14,0 2-2,1 25 3,23-15-2,2 9-14,-1 2 1,4 2-15,1 6 0,5 6 0,1-3 0,2 4 0,-2 1 0,-3-2 0,-5 4 0,1 1 0,-28-15 0,5 33 0,-10 5 0,-11 4 0,-9-1 0,-8 3 0,-6 0 0,-4-2 0,-4 1 0,1-2 0,4-8 0,4-6 0,8 1 0,6-2 0,10-4 0,-1 1 0,15-23 0,20 23 0,5-2 0,5-1 0,6-4 0,4-3 0,6-2 0,3-2 0,2 1 0,-1-12 0,5-7-16,-2-8-41,-2-7 0,-2-7 0</inkml:trace>
  <inkml:trace contextRef="#ctx0" brushRef="#br0" timeOffset="6234">8676 908 85,'0'0'49,"0"0"-2,0 0-2,-27-9-27,2 2-11,25 7-3,0 0-4,-17 23 0,10 4 0,9 1 0,8 0 0,5 4 0,7 3 0,4 0 0,3-2 0,-1-1 0,1-4 0,-2-2 0,-5-2 0,0 0 0,-22-24 0,7 30 0,-7-3 0,-7-3 0,-6-1 0,0-1 0,-14-3 0,-1-2 0,-5-5 0,-2-14-35,3-10-23,0-10-4</inkml:trace>
  <inkml:trace contextRef="#ctx0" brushRef="#br0" timeOffset="6593">8629 826 101,'28'14'48,"0"4"0,7 1 5,7-2-48,3 2-5,4-1-46,-2-7-5,0-6 2,-6-3-6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09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 21 66,'-12'4'52,"-1"2"-2,13-6 1,22 1-34,3 0-9,11-2-3,8-1-7,8-2-21,3 0-26,3-1-2,-6-4 0,0 1 0</inkml:trace>
  <inkml:trace contextRef="#ctx0" brushRef="#br0" timeOffset="219">71 202 102,'-4'29'52,"6"-11"-1,11-8-1,8-6-50,9-3 0,9-5-26,6-9-23,8-2-2,1-7-3,5 1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09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312 1 66,'-11'-4'49,"-6"4"-1,-9 5 1,-10 6-37,-3 5-1,-4 5-3,3 2-4,1 6 0,7 9 0,11 4-4,12 0 0,16-2 0,17 0 0,17-3 0,12-5 0,11-4 0,4-7 0,0-2 0,-6 4 0,-9 2 0,-13 0 0,-16-3 0,-16 4 0,-18 2 0,-14 2 0,-12 0 0,-10-9 0,-6-4 0,-5-3-47,-4-11-8,2-11-1,3-15 1</inkml:trace>
  <inkml:trace contextRef="#ctx0" brushRef="#br0" timeOffset="344">72 44 95,'32'2'56,"6"4"-1,9 0-6,12 3-49,7 0 0,7-1-24,7-9-27,5 0-3,1-2-2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6:44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50 0 0,'-16'3'30,"5"2"0,-1-1-7,1 1-4,11-5-2,0 0-4,5 7-2,2-3 0,7 0-2,5-3 2,5-2-3,5-4 0,6 2-2,1-1-2,3 2-3,0 1-5,-1 1-16,-7-3-21,-1 6-1,-10-4-2,-3 1 3</inkml:trace>
  <inkml:trace contextRef="#ctx0" brushRef="#br0" timeOffset="359">66 185 0,'-20'11'34,"7"3"2,0-5-1,1 1-11,12-10-8,15 4 2,5 0-3,5-1-5,5-1-7,4-2-21,5 3-22,-4-4-2,4 2-2,-5-4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10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0 559 60,'10'13'49,"0"4"-1,-3 6-4,-5 2-30,1 10 1,-5 2-4,0-2-4,-3 0 0,-1 1-7,-1-4 0,2-5 0,1-7 0,4-11 0,0 1 0,8-22 0,6-7 0,5-9 0,4-8 0,5-4 0,5-1 0,4 0 0,0 7 0,-1 3 0,-4 7 0,-4 15 0,-5 10 0,-8 6 0,-5 9 0,-6 7 0,-4 2 0,-4 3 0,0 1 0,-3-3 0,1-8 0,3 0 0,1-2 0,3-7 0,1-1 0,8-19 0,3-6 0,2-3 0,4-1 0,1-6 0,1-3 0,1 4 0,-2 7 0,-2 7 0,-3 13 0,0 11 0,-5 12 0,-3 11 0,-1 11 0,-1 3 0,-1 1 0,1-1 0,3-10-20,2-7-35,3-17 2,4-13-3</inkml:trace>
  <inkml:trace contextRef="#ctx0" brushRef="#br0" timeOffset="547">871 588 68,'-4'31'50,"-5"4"2,0 10-7,-4 9-48,0 0-42,9-4-1,-1-11 0,10-9-3</inkml:trace>
  <inkml:trace contextRef="#ctx0" brushRef="#br0" timeOffset="687">1015 435 77,'-20'-45'47,"-1"16"-28,-4 9-19,2 6-25,6 10-21,5 2-4</inkml:trace>
  <inkml:trace contextRef="#ctx0" brushRef="#br0" timeOffset="969">1381 0 90,'8'50'52,"-4"12"3,-4 12-2,-2 16-48,-4 6-5,-2 6 0,-1-2 0,-3-3 0,1-10-49,3-11-5,0-16-1,6-17-1</inkml:trace>
  <inkml:trace contextRef="#ctx0" brushRef="#br0" timeOffset="1172">1509 760 32,'10'10'46,"7"2"1,3-11 0,8-13-21,6-2-13,4-5-3,6-3-3,-2-3-2,-1-6-3,-6-5-1,-7 3-3,-10 2-1,-10 1 2,-11 3 3,-11 7 2,-9 8-1,-7 15 2,-6 10 2,-2 12-3,-1 9-4,4 14 0,5 9 0,9 3 0,7-3 0,10-6 0,11-5 0,8-8 0,12-7-22,8-14-17,4-14-14,7-2 1,3-9-2</inkml:trace>
  <inkml:trace contextRef="#ctx0" brushRef="#br0" timeOffset="1547">2335 509 72,'-22'13'51,"-5"5"0,2 3-5,2 1-30,4-3-7,5-1-5,6-2-1,7 4 0,4 3-3,6-3 0,4-1 0,6 4 0,4 3 0,1 1 0,2 0 0,0-3 0,-4-5 0,-2 3 0,-5 1 0,-9-1 0,-9-2 0,-10-4 0,-12 0 0,-6 2 0,-8 1 0,-8-4 0,0-2-22,1 0-32,3-5-3,10-2 1</inkml:trace>
  <inkml:trace contextRef="#ctx0" brushRef="#br0" timeOffset="1859">2624 1069 112,'53'30'9,"-14"-6"-10,-16-9 2,-11-7-51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16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178 56 62,'11'-23'45,"0"6"5,0 1-16,-11 16-15,-3 20-2,-4 8-5,-2 9-3,-4 9-2,1 16-7,-2 9 0,2 8 0,1 4 0,4 1 0,4-3 0,4-4 0,5-6 0,6-11 0,5-12 0,7-9 0,5-10 0,6-11 0,4-13 0,4-13 0,4-9-16,1-8-34,-5-11-3,-5-7-1,-9-9 3</inkml:trace>
  <inkml:trace contextRef="#ctx0" brushRef="#br0" timeOffset="313">59 299 88,'-30'8'50,"11"8"0,9 0 0,7-4-38,12 0-7,10-5-5,11 2 0,10-5 0,7-3 0,9-1-10,5-2-38,2 0-5,5-2-1,-1-4 3</inkml:trace>
  <inkml:trace contextRef="#ctx0" brushRef="#br0" timeOffset="500">944 415 72,'-9'4'49,"0"-1"1,-7-5-1,-4 1-28,-1 2-7,-5 2-14,-2 8 0,1 6 0,2 3 0,-1 7 0,3 6 0,1 6 0,6 3 0,3 1 0,8-3 0,3-6 0,4-5 0,7-10 0,6-12 0,7-12 0,3-14 0,4-10 0,1-6 0,1-5 0,-3-3 0,-4 1 0,-4 6 0,-3 5 0,-5 10 0,-5 9 0,1 0 0,-8 25 0,0 10 0,-3 7 0,0 3 0,1 7 0,0 3 0,6 1-10,3-4-44,2-8-2,4-6 2,2-14-1</inkml:trace>
  <inkml:trace contextRef="#ctx0" brushRef="#br0" timeOffset="907">1165 525 31,'10'-15'43,"-10"15"0,0 11 1,0 7-20,-4 2-9,1 5 0,-1 0-2,-1-3-4,2-4-1,1 0 2,2-5-10,0 1 0,5-24 0,7-6 0,4-10 0,6 1 0,4-2 0,4-1 0,3 3 0,2 15 0,-1 13 0,-4 16 0,-2 14 0,-4 8 0,1 5 0,0 2-6,0-7-53,3-8 0,2-14-1</inkml:trace>
  <inkml:trace contextRef="#ctx0" brushRef="#br0" timeOffset="1469">2174 94 65,'14'-6'48,"-1"-1"1,-13 7 6,-9 11-33,-8 8-6,-1 16-16,-6 11 0,-3 13 0,-3 10 0,-3 22 0,2 19 0,1 15 0,3 8 0,7 9 0,9 0 0,9-6 0,11-15-14,12-21-43,9-29-2,9-21 3</inkml:trace>
  <inkml:trace contextRef="#ctx0" brushRef="#br0" timeOffset="2047">2514 451 57,'0'-12'49,"-5"-5"-1,0 2 4,-3 6-27,-2 7-13,0 4-2,1 11-8,0 10-2,1 8 0,2 9 0,3 7 0,3 3 0,1-5 0,7-5 0,3-5 0,6-9 0,1-11 0,4-11 0,1-14 0,1-7 0,-1-10 0,-4-7 0,-3-5 0,-7-7 0,-7-2 0,-6-2 0,-5 4 0,-8 4-23,-5 6-29,0 11-1,-3 7-1</inkml:trace>
  <inkml:trace contextRef="#ctx0" brushRef="#br0" timeOffset="2688">2407 529 30,'-7'4'45,"7"-4"0,0 0 5,0 0-22,0 0-8,10 14-5,4-1-5,6-2-5,3-2-2,3 2-9,3-4-37,5 1-6,-4-8-1,0-4-2</inkml:trace>
  <inkml:trace contextRef="#ctx0" brushRef="#br0" timeOffset="3000">2734 133 30,'-3'-13'44,"1"0"4,13 16 2,5 6-23,7 13-8,7 14-1,7 13-3,1 10-11,4 14-4,-3 7 0,-3 9 0,-8 3 0,-9 2 0,-11-4 0,-10-2 0,-9-7 0,-10-10 0,-6-8 0,-8-13 0,-1-13-53,4-14-4,1-13 0,6-12 1</inkml:trace>
  <inkml:trace contextRef="#ctx0" brushRef="#br0" timeOffset="3297">3401 518 75,'35'-5'52,"-3"3"3,-3-4-5,-2-1-36,0-1-25,-1-3-32,0-2-6,-3-3-4,-2 3-1</inkml:trace>
  <inkml:trace contextRef="#ctx0" brushRef="#br0" timeOffset="3469">3468 546 87,'2'24'52,"5"-4"3,10-2-8,6-7-40,10-11-43,10-2-11,2-11-3,5-3-1</inkml:trace>
  <inkml:trace contextRef="#ctx0" brushRef="#br0" timeOffset="3891">4434 121 71,'-18'-8'49,"1"1"4,17 7-2,12-8-32,8 6-7,5 0-12,8-2 0,2 0 0,3 8 0,-2 2 0,-3 0 0,-9 2 0,-7 4 0,-8 4 0,-9 7 0,-10-2 0,-8-2 0,-7-1 0,-3 3 0,1-4 0,0-3 0,4-4 0,10-5 0,1 1 0,27 2 0,9-1 0,6 1 0,6 2 0,3 7 0,-1 3 0,-6 2 0,-8 3 0,-10 1 0,-11-1 0,-7 4 0,-13-1 0,-6-6 0,-7-5 0,-6-3 0,2-2-27,5-3-29,4-6-1,5-2 1</inkml:trace>
  <inkml:trace contextRef="#ctx0" brushRef="#br0" timeOffset="4454">4097 909 78,'-14'5'51,"26"-4"0,11-4 4,15 2-35,18-6-20,22-4 0,20-7 0,21-5 0,15-2 0,5 0 0,5 7 0,-9 1-10,-11 3-44,-13 8-1,-22 7-2</inkml:trace>
  <inkml:trace contextRef="#ctx0" brushRef="#br0" timeOffset="4813">4639 1063 99,'0'0'51,"0"0"-1,0 0-16,-10 4-21,-1 6-5,0 1-8,0 6 0,-1-1 0,1 5 0,-1 2 0,5 0 0,1 0 0,6 3 0,6 0 0,5 0 0,4-1 0,7-4 0,3-4 0,6-2 0,3-5 0,1-10 0,0-10-32,1-4-23,-2-6-3,-1-6 2</inkml:trace>
  <inkml:trace contextRef="#ctx0" brushRef="#br0" timeOffset="5079">4895 986 79,'-23'13'53,"2"13"3,-3 12 0,1 10-45,3 11-11,-2 7 0,4 6 0,1 8 0,1-5 0,4-6-37,6-4-18,3-11-2,6-13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2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352 160 48,'-13'-27'49,"-4"0"-2,-6 5 6,-6 2-30,-3 9-7,-3 6-5,-2 11-3,-1 10-8,2 15 0,4 12 0,5 7 0,7 5 0,10 6 0,8 0 0,11-3 0,7-8 0,8-8 0,6-12 0,3-11 0,4-11 0,1-16 0,-1-16 0,-3-9 0,-2-6 0,-5-12 0,-9-7 0,-5-4 0,-10-2 0,-10 3 0,-6 8 0,-7 7 0,-6 8 0,-4 13 0,-1 11 0,0 12 0,2 13 0,3 10 0,5 7 0,5 8 0,7 8 0,7 0 0,6 1 0,10-2 0,8-6 0,11-10 0,11-7 0,10-15-17,6-17-35,6-10-4,0-12 0</inkml:trace>
  <inkml:trace contextRef="#ctx0" brushRef="#br0" timeOffset="1015">778 188 100,'3'12'48,"0"-4"3,7-6-4,6 1-38,4-2-9,4 3-24,5-3-23,7-6-4,-3-8 1,2 1 0</inkml:trace>
  <inkml:trace contextRef="#ctx0" brushRef="#br0" timeOffset="1203">785 313 72,'-13'35'47,"6"-7"1,13-9 2,6-6-41,10-8-47,14-9-8,6-10 2,12-4-3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23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339 105 52,'5'-13'48,"-1"3"0,0-1 1,-3 24-25,-6 8-10,-4 12-3,-7 11-2,-2 12-9,-6 11 0,-2 14 0,-3 7 0,2 5 0,2-6 0,6-3 0,6-7 0,7-11 0,7-12 0,9-15 0,9-13 0,5-14 0,9-10 0,1-13 0,2-12-43,3-5-12,-4-5-2,-5-9 1</inkml:trace>
  <inkml:trace contextRef="#ctx0" brushRef="#br0" timeOffset="281">35 487 68,'-21'12'48,"13"0"2,2 0 0,29-16-18,12 2-25,9-2-11,11-1-29,6-4-15,12 0-1,0-5 0</inkml:trace>
  <inkml:trace contextRef="#ctx0" brushRef="#br0" timeOffset="609">845 576 44,'-4'-14'45,"-3"5"3,-6 3 4,-2 2-20,-2 8-16,-6 6-8,1 4-2,-2 5-2,2 8-4,1 5 0,2 3 0,2 5 0,5-2 0,5-1 0,6 0 0,6-7 0,6-9 0,6-11 0,5-9 0,5-11 0,2-8 0,0-9 0,0-9 0,-3-3 0,-1 0 0,-5 5 0,-4 3 0,-5 7 0,-4 10 0,0 2 0,-10 24 0,-3 11 0,0 3 0,-2 5 0,1 8 0,3 3 0,2-3 0,3-5 0,1-10 0,8-3-4,3-6-49,2-12-2,3-8 1,0-11 1</inkml:trace>
  <inkml:trace contextRef="#ctx0" brushRef="#br0" timeOffset="1031">1098 675 48,'-7'16'45,"0"4"3,-3 4 2,0 1-27,0 6-7,1-2-4,3-4-3,-1-7-5,5-3-4,2-6 0,0 0 0,12-25 0,6-8 0,5-5 0,6-1 0,4-1 0,3-1 0,1 3 0,0 14 0,-3 14 0,-4 12 0,-6 11 0,-5 6 0,-2 6 0,-5 3 0,0 0-9,4-5-48,2-10 0,5-3-3</inkml:trace>
  <inkml:trace contextRef="#ctx0" brushRef="#br0" timeOffset="1734">1641 390 85,'-9'-13'47,"9"13"6,0 0-2,0 0-32,0 0-19,10 11 0,1-1 0,5-2 0,4-3 0,4-3 0,2-7-52,6-4-1,0-5 3,3-3-3</inkml:trace>
  <inkml:trace contextRef="#ctx0" brushRef="#br0" timeOffset="1953">2189 121 83,'-7'17'50,"2"8"-4,-5-3-1,1 0-30,-1 2-30,-4 3-29,7 5-2,-3-1-2,3 0-1</inkml:trace>
  <inkml:trace contextRef="#ctx0" brushRef="#br0" timeOffset="2250">2669 62 69,'16'-5'49,"-26"9"0,-9 9 2,-9 11-33,-6 16-1,-7 17-15,-4 16-2,-4 15 0,2 15 0,3 13 0,7 10 0,7 5 0,10-2 0,10-7 0,8-12 0,16-14 0,8-17-28,8-23-27,9-18-1,8-21 0</inkml:trace>
  <inkml:trace contextRef="#ctx0" brushRef="#br0" timeOffset="2609">2890 205 72,'0'0'47,"0"0"0,0 0-8,31-6-26,3 7-1,-1 5 1,3 5-1,-3 4-12,0 4 0,-8-1 0,2 0 0,-27-18 0,2 29 0,-9-4 0,0-1 0,-18-9 0,-2 1 0,2-2 0,0-4 0,2 1 0,23-11 0,0 0 0,0 0 0,0 0 0,0 0 0,0 0 0,0 0 0,0 0 0,-8 23 0,1 1 0,7-24 0,0 0 0,5 21 0,0 2 0,-5-23 0,0 0 0,0 0 0,0 0 0,-23 11 0,1 1 0,22-12 0,0 0 0,-24 0 0,2 0 0,22 0 0,0 0 0,0 0 0,0 0 0,0 0 0,0 0 0,0 0 0,0 0 0,0 0 0,0 0 0,0 0 0,0 0 0,0 0 0,0 0 0,0 0 0,0 0 0,-22 9 0,-1-1 0,23-8 0,0 0 0,0 0 0,0 0 0,0 0 0,0 0 0,0 0 0,0 0 0,0 0 0,0 0 0,0 0 0,0 0 0,0 0 0,0 0 0,0 0 0,0 0 0,0 0 0,0 0 0,0 0 0,0 0 0,0 0 0,0 0 0,0 0 0,0 0 0,0 0 0,0 0 0,0 0 0,0 0 0,0 0 0,0 0 0,0 0-42,0 0-17,0 0 0</inkml:trace>
  <inkml:trace contextRef="#ctx0" brushRef="#br0" timeOffset="3609">2746 895 46,'-27'6'45,"9"-2"3,6-4 4,0 0-26,12 0-3,31-23-8,10 0-15,7-8 0,13-2 0,4-6 0,9-1 0,3-1 0,2-1 0,-2 2 0,-5 6-17,-11 3-40,-9 6 0,-11 3 1</inkml:trace>
  <inkml:trace contextRef="#ctx0" brushRef="#br0" timeOffset="3937">3249 821 86,'0'0'47,"0"0"2,0 0-1,0 0-33,-11 25-7,1 0-6,10-25-2,-33 22 0,5-2 0,3-1 0,2 0 0,23-19 0,-16 27 0,7-5 0,1 1 0,8-23 0,17 25 0,1 1 0,5-11 0,4-3 0,3 0 0,4-4 0,0-6 0,5-1 0,-3-6 0,0-6-49,-1 1-8,-5-5-1,-6-5 3</inkml:trace>
  <inkml:trace contextRef="#ctx0" brushRef="#br0" timeOffset="4250">3432 788 98,'-22'27'55,"-4"8"1,2 7-10,-2 7-46,0-1 0,4 3 0,4 2 0,3-1-12,1-8-42,5-6-3,3-10-2</inkml:trace>
  <inkml:trace contextRef="#ctx0" brushRef="#br0" timeOffset="4625">3603 0 45,'30'18'52,"-1"18"2,0 15 3,2 13-27,5 20-13,-1 8-17,0 14 0,-3 5 0,-3 5 0,-9-2 0,-7 0 0,-10-6 0,-11 0 0,-13-4 0,-10-7 0,-9-7 0,-10-13 0,-6-9-3,-2-13-58,-2-16 0,5-16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34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227 45 66,'-3'-19'48,"-8"-1"1,-1 9 0,-6 10-28,-4 12-10,-3 11-4,-1 12-3,-1 15-4,3 12 0,2 14 0,5 6 0,4 4 0,8-5 0,7-6 0,8-10 0,9-11 0,7-15 0,7-17 0,6-18 0,5-15 0,4-14 0,0-15 0,-3-13 0,-5-10 0,-9-7 0,-11-5 0,-14-1 0,-15 1 0,-15 7 0,-10 11 0,-11 15 0,-7 11 0,-4 20 0,2 19 0,5 15 0,11 13 0,12 8 0,15 7 0,18-1 0,17-3 0,21-8 0,14-13 0,14-10-34,9-3-16,0-11-4,2-8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30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 25 57,'-7'-10'51,"1"1"1,6 9 3,12-1-30,8 1-10,2 0-15,8 1 0,5-2 0,5 0 0,2 1-2,2 0-46,-6-3-6,-4 3 3,-8-1-4</inkml:trace>
  <inkml:trace contextRef="#ctx0" brushRef="#br0" timeOffset="234">18 147 98,'-3'15'51,"7"1"-1,7-4-5,5-8-34,13-7-16,9-7-27,10 0-15,5-4-2,5 0-4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30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24 71,'0'0'50,"12"-7"-1,2-1-1,5 2-31,13 3-7,10 5-4,10 5-2,4 4-4,2 1 0,-4 0 0,-3 5 0,-9 1 0,-11 1 0,-15-1 0,-14 3 0,-14-1 0,-13 3 0,-10-1 0,-10-1 0,-6-5 0,-4-2 0,1-2 0,5-3 0,7 0 0,8-3 0,15 0 0,15 6 0,15 3 0,17 2 0,12 6 0,12 2 0,8 4 0,1 5 0,-3 2 0,-6 0 0,-12-2 0,-12 4 0,-17-1 0,-15 1 0,-18-5 0,-12-4 0,-12-4 0,-7-5 0,-5-3 0,-1-10 0,3-6-32,8-4-25,10-6 3,13-3-2</inkml:trace>
  <inkml:trace contextRef="#ctx0" brushRef="#br0" timeOffset="719">1040 25 57,'14'-1'47,"0"1"2,-24 19 1,-6 5-29,-7 5-9,-4 8-4,-3 7 3,-1 12-11,-1 6 0,6 5 0,3-1 0,10 2 0,7-6 0,11-7 0,8-9 0,11-14 0,8-15 0,7-10 0,5-8 0,-2-9 0,-3-7 0,-6-3 0,-12-5 0,-12 3 0,-15 2 0,-12 2 0,-13 2 0,-7 5 0,-5 10 0,-4 5 0,5 5-50,9 5-4,9-1 0,14-4-1</inkml:trace>
  <inkml:trace contextRef="#ctx0" brushRef="#br0" timeOffset="1063">1339 678 140,'6'31'61,"-5"-4"-7,-5-5-54,-3-8 0,2 0 0,5-14 0,4-11-37,2-3-23,5-2 1</inkml:trace>
  <inkml:trace contextRef="#ctx0" brushRef="#br0" timeOffset="1359">1863 249 73,'14'-26'48,"-1"0"3,-9-1-11,-6 0-21,-1 5-6,-9 1-2,-2 4-11,-7 4 0,-3 9 0,-4 7 0,-1 9 0,0 5 0,2 6 0,4 4 0,5 5 0,6 1 0,5-4 0,6-3 0,5-6 0,7-5 0,2-6 0,1-5 0,3-5 0,-1-6 0,0-3 0,0-4 0,1-6 0,0 1 0,3 1 0,0-2 0,0 3 0,-1 1 0,-1 3 0,-4 4 0,-1 7 0,0 0 0,-15 18 0,-6 2 0,-2 9 0,-2 5 0,-2 10 0,-1 8 0,-2 6 0,-1 2 0,1 2 0,4-1 0,2-9 0,5-2 0,4-10-25,5-12-35,7-10 1,6-17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32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97 18 9,'-10'-11'41,"0"1"2,10 10 3,-10 3-18,1 4-4,-1 4-4,2 5-6,0 3-6,3 6 1,3-1-3,3-3-2,2-4-1,6-6-3,4-6 0,5-4 0,1-9 0,2-3 0,-3-7 0,-1-1 0,-7-4 0,-6-1 0,-9 1 0,-10 5 0,-6 9 0,-7 6-26,-3 4-27,1 5-3,2 3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37.3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558 638 75,'5'-25'51,"-7"-2"1,-5 2-15,-8 3-17,-10 1-4,-4 4-12,-8 5-4,-3 8 0,-5 9 0,0 6 0,-2 12 0,5 11 0,6 14 0,8 13 0,9 10 0,11 1 0,11 0 0,13-1 0,12-4 0,10-13 0,9-13 0,8-17 0,7-14 0,0-14-10,3-16-47,-2-10 2,-5-9-3</inkml:trace>
  <inkml:trace contextRef="#ctx0" brushRef="#br0" timeOffset="516">83 190 57,'-29'7'46,"8"1"0,4-1 3,1 0-35,27 0-1,9-1-5,11-1-5,10-2 3,11-2 0,8-2-3,8-5-1,2-3-4,0-8-8,-1-2-13,-5 1-22,-8-2-6,-8 1 1,-15-3 1</inkml:trace>
  <inkml:trace contextRef="#ctx0" brushRef="#br0" timeOffset="735">552 6 5,'-12'-1'37,"2"-2"4,0 1 3,19 5-20,3-1-4,8 2-3,2 2-2,5-3-1,-2-1 2,0 4-4,-5 0-2,-2 4-10,-9 2 0,-6 4 0,-6 2 0,-6 6 0,-5 7 0,-4 2 0,-1 2 0,0 3-31,2-3-23,9-2-2,6-8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38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 64,'0'0'51,"16"6"-1,1-5-1,5-5-25,1 2-19,8 1-12,0 1-32,1-2-10,0-1 0,-4-4-2</inkml:trace>
  <inkml:trace contextRef="#ctx0" brushRef="#br0" timeOffset="203">27 182 90,'11'32'49,"2"-10"3,8-5-3,4-8-56,7-9-34,12-4-8,0-11 1,7-4-3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6:45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259 16 19,'0'0'34,"3"-10"-8,1 2-5,-4 8-3,-6 7-8,-5 4-2,-5 3-2,-3 4 0,-3 7 0,-4 6 0,-2 8 0,-1 7 1,0 4-1,4 4 0,2 1-3,5 0 0,7-2 0,8-5-2,7-6 1,10-7 3,7-10-1,9-9 0,6-12 2,4-8-1,1-8 1,0-5 0,-4-7-3,-8-4 0,-11-2-2,-11 0-1,-14 4-1,-14 6-1,-13 7-4,-8 6-11,-6 6-30,4 12 0,1 0 2,13 6 0</inkml:trace>
  <inkml:trace contextRef="#ctx0" brushRef="#br0" timeOffset="547">692 289 9,'-5'16'30,"0"7"0,-6 5-8,-1 4-7,-3 1 0,0-1-3,-2-1-1,0-2-1,2-4-2,0-4 1,2-5-4,3-4 1,4-2-3,1 0 0,10-20-1,6-5-1,5-6 2,7-4-2,8-7 1,5-4-3,6-4-1,1 1 2,1 6 0,-3 7 0,-5 8 0,-6 7 0,-8 9-1,-8 6 2,-6 8 1,-7 4-2,-6 1 1,-4 2-1,-2 0 1,-3-1-1,2-1 1,2-5-1,3-4 1,1 1-1,15-15 2,6-2-2,6-5 1,5-2 2,5 1 0,3 4 1,0 9 3,-3 8 1,-4 13 0,-7 10 1,-5 11 1,-7 6-10,-4 4-7,-2-5-38,7-1-4,2-13-2,11-12-1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39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219 0 15,'-14'0'44,"-8"0"2,-2 4 3,-3 4-19,-2-2-9,5 5-5,4 3-8,7 1-2,7 3-2,13 3-1,10 2-1,12 5 0,10 2 0,8 0 1,3-1 1,3 3-4,-5 0 0,-4 0 0,-10-1 0,-9-1 0,-11-1 0,-10 2 0,-9 0 0,-9-3 0,-8-3 0,-8-4 0,-6-6 0,-7-8 0,-2-10-36,-1-8-20,-1-12 2,0-5-2</inkml:trace>
  <inkml:trace contextRef="#ctx0" brushRef="#br0" timeOffset="329">0 47 36,'28'3'55,"8"3"-2,16 5 0,10-3-20,11-4-12,11-6-23,10-7-38,11-3-10,-1-7-2,2-2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40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19 390 56,'2'14'47,"0"14"-3,-4 2 2,-1 5-35,1 4-3,-2 3 0,1 0-2,0-3-2,0-2-1,1-8 0,2-6 0,-1-6-1,1-8 0,1 2 0,5-26 0,1-5-1,5-7 2,3-5-3,5-7 0,6-4 0,6 2 1,1 5-2,3 7 2,0 7-1,-2 7-1,-2 11 2,-6 11 2,-5 12-3,-7 6 0,-5 6 0,-4 0 0,-4 3 0,-2 3 0,-3-5 0,1-5 0,1-7 0,3-7 0,1 1 0,8-22 0,3-8 0,4-6 0,7-6 0,3-1 0,2-3 0,0-3 0,-1 5 0,-1 9 0,-4 10 0,-1 13 0,-5 10 0,-2 9 0,-5 8 0,-1 11 0,0 5 0,-3-3-5,3-4-48,4-7-3,2-12 2,5-10-3</inkml:trace>
  <inkml:trace contextRef="#ctx0" brushRef="#br0" timeOffset="969">904 551 73,'1'17'51,"1"10"-1,-3 1 0,-2 2-35,3 4-9,4 4-21,3-4-33,-2-7-1,4-6 1,0-1-2</inkml:trace>
  <inkml:trace contextRef="#ctx0" brushRef="#br0" timeOffset="1125">1070 294 81,'-9'-35'52,"0"8"1,-3 8-6,0 8-59,1 0-30,11 11-7,0 0 0,0 0 0</inkml:trace>
  <inkml:trace contextRef="#ctx0" brushRef="#br0" timeOffset="1313">1341 0 71,'5'16'53,"-2"9"2,-3 5-3,-2 8-28,1 8-24,-3 6 0,2 9 0,-1 2 0,-1 1 0,1 4 0,-2-1-23,2-7-30,4-6-3,1-13 2</inkml:trace>
  <inkml:trace contextRef="#ctx0" brushRef="#br0" timeOffset="1563">1560 570 61,'-2'21'47,"3"-6"1,8-3-3,7-3-32,4-8-4,7-5-3,2-6-1,2-4-1,0-6-1,-1-5-2,-7-2 1,-3 0 0,-6 0-2,-9 2 2,-7 2 2,-7 3-3,-8 8 1,-5 11-2,-5 8 0,-2 10 0,-1 9 0,2 7 0,5 7 0,8 7 0,8 0 0,9-4 0,13-4-12,9-8-35,11-13-7,8-9 3,4-16-1</inkml:trace>
  <inkml:trace contextRef="#ctx0" brushRef="#br0" timeOffset="1907">2262 385 74,'-22'8'49,"0"4"0,-6-3 0,-3-2-37,4 3-4,5 3-3,7 3 0,8 2-4,7-2-1,8 0 1,8 4 1,6-1-2,4 0 0,0-1 0,-2 3 0,-4-2 0,-5 6 0,-8 1 0,-10-2 0,-9-2 0,-7 0 0,-4 1 0,-8-5 0,1-2-41,3 0-15,3-6-1,7-3 1</inkml:trace>
  <inkml:trace contextRef="#ctx0" brushRef="#br0" timeOffset="2219">2569 868 119,'16'48'57,"-15"5"0,-11-1-35,-10 0-22,-9-6 0,-9-5 0,-4-5-34,1-3-21,0-11-2,3-8-1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42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28 228 53,'-19'-5'44,"10"-2"2,16-2 2,14 1-33,13-3-7,13-1-4,8-1 3,4 2-1,0 3-3,-2 1-1,-9 6 2,-11 3-2,-15 6 1,-13 6-1,-14 2-1,-12 3 0,-11 1 1,-6-1-1,-4 2-4,-2 2 4,5-3-1,6 0-1,10 2 0,11 3 2,15 4-2,12 5 1,10 3 2,6 0 1,4 6-1,2 0-2,-6-1 0,-3-2 0,-12-4 0,-10 0 0,-14-4 0,-11-3 0,-12-5 0,-10-7 0,-6-4 0,-7-8 0,1-5-16,2-6-38,6-8-3,12-3 2</inkml:trace>
  <inkml:trace contextRef="#ctx0" brushRef="#br0" timeOffset="1062">791 224 52,'8'0'42,"9"1"3,5-3 1,11-2-32,10 4-3,11 1-3,7-1-2,5-2 3,1 3-1,-4 1-3,-7 5 4,-13 3-9,-12 6 0,-15 8 0,-13 10 0,-14 9 0,-11 10 0,-11 5 0,-5 5 0,-3 2 0,-1-2 0,5-3-6,7-8-50,5-13 0,11-14-1</inkml:trace>
  <inkml:trace contextRef="#ctx0" brushRef="#br0" timeOffset="1437">1708 0 41,'0'0'45,"-12"7"0,2 7 5,1 7-27,-1 0-8,3 3-4,3-2 0,6 3-2,5-7-4,5-6-5,5-4 0,4-6 0,0-5 0,0-3 0,-2-3 0,-3-6 0,-7-2 0,-7-2 0,-6-1 0,-8 3 0,-4-1 0,-7 0 0,0 5-26,2 9-29,1 4-2,6 9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44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1 725 40,'-1'17'46,"3"-1"6,-3-6 1,0 1-22,6-25-11,0-6-7,6-5-13,3-14 0,4-7 0,2-9 0,2-6 0,-1-3 0,0-3 0,-3-2 0,-3 8 0,-4 7 0,-4 8 0,-4 11 0,-1 14 0,2 0 0,-1 43 0,2 11 0,3 10 0,3 7 0,5 11 0,3 6 0,2-1 0,3-5 0,1-6 0,1-10 0,0-9 0,-3-10 0,-1-17 0,0-16 0,-2-13 0,-4-18 0,0-14 0,-1-15 0,-3-11 0,-2-6 0,-3 3 0,0 9 0,-1 8-33,-3 10-27,2 16-1</inkml:trace>
  <inkml:trace contextRef="#ctx0" brushRef="#br0" timeOffset="562">897 493 54,'1'-11'49,"-1"11"2,-12 0 1,-3 7-17,-3 5-21,2 7-14,2 5 0,2 1 0,6 0 0,6 2 0,5-3 0,10-7 0,4-6 0,5-8 0,3-9 0,2-2 0,-1-8 0,-5-5 0,-6-4 0,-7-3 0,-10-1 0,-11 5 0,-9 4 0,-8 3 0,-3 7 0,-3 6-13,5 3-44,10 4-1,2 1 1</inkml:trace>
  <inkml:trace contextRef="#ctx0" brushRef="#br0" timeOffset="1047">1169 460 48,'11'8'50,"-1"6"0,-6 3 2,-2 1-27,1 3-7,-2-2-6,0-1-12,-1-3 0,1-2 0,-1-4 0,1-1 0,-1-8 0,5-12 0,-1-2 0,3-2 0,2-3 0,3-6 0,2 1 0,5 3 0,4 4 0,1 3 0,3 4 0,1 2 0,2 6 0,-1 3 0,3 1 0,0-2-38,-4-1-21,-3-1 1,-1-1 1</inkml:trace>
  <inkml:trace contextRef="#ctx0" brushRef="#br0" timeOffset="1375">1750 289 24,'8'-32'37,"2"2"9,-5 1 0,0 3-20,2 7-5,-3 5-3,0 0 0,-2 23-1,0 7-15,-3 7-2,-2 12 0,-1 5 0,-2 8 0,0 4 0,-1 4 0,0 2 0,2-3 0,2-3 0,2-12 0,2-6-49,5-9-4,0-12 0,3-7-2</inkml:trace>
  <inkml:trace contextRef="#ctx0" brushRef="#br0" timeOffset="1656">1601 390 51,'-8'-4'48,"8"4"-2,13 4 4,6 0-30,5 0-8,5-1 0,8-3-3,1-3-6,2-3-6,3-3-19,0-1-25,-6-7-2,0 0 0,-9-5 0</inkml:trace>
  <inkml:trace contextRef="#ctx0" brushRef="#br0" timeOffset="1875">2107 7 68,'1'12'51,"-3"2"1,0 6-1,1 10-28,-4 6-13,3 7-10,-3 3 0,1 5 0,-3 2 0,1 0 0,-1-1 0,2-7 0,1-7 0,1-5 0,0-6 0,3-8 0,1-9 0,2 0 0,6-23 0,1 0 0,2-1 0,1 0 0,2 1 0,3 4 0,0 8 0,-1 6 0,0 10 0,-1 4 0,0 5 0,1 0 0,6 4 0,-2-4-4,2-8-55,6-4 0,4-8-2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47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88 482 85,'0'0'51,"0"0"1,0 0 1,-33 19-39,11 4-14,5 1 0,7 3 0,4-1 0,7 1 0,6-4 0,1 0 0,17-17 0,4-6 0,2-7 0,2-6 0,-2-7 0,-2-3 0,-5-5 0,-7-2 0,-5 1 0,-10 2 0,-7 4 0,1 0 0,4 23-16,-31-11-41,3 7 2,1 0-3</inkml:trace>
  <inkml:trace contextRef="#ctx0" brushRef="#br0" timeOffset="344">555 212 59,'0'-32'50,"-6"-3"1,0 0 2,0 5-29,-3-1-6,1 6-18,1 1 0,7 24 0,0 0 0,0 0 0,-27 15 0,9 11 0,5 12 0,3 10 0,2 11 0,1 8 0,3 5 0,0-3 0,4-3 0,-1-3 0,2-3 0,-2-9-13,-2-10-44,-1-7-1,-7-12 1</inkml:trace>
  <inkml:trace contextRef="#ctx0" brushRef="#br0" timeOffset="609">249 553 75,'-6'-24'47,"2"2"4,4 22 0,26 4-35,4 2-20,8 3-25,11 2-18,6-9 0,10-2-3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48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104 5 87,'23'24'52,"2"0"1,-25-24-14,-1 33-15,-5 0-24,-1 7 0,-4 5 0,-2 3 0,-4 2 0,-1 3 0,0 1 0,3-2 0,1-3 0,4-5 0,4-6 0,8-6 0,4-4 0,2 1 0,-8-29 0,34 15 0,-2-7 0,2-6 0,0-3 0,-1-9 0,0-2 0,-3-3 0,-1 1-32,-3-3-24,0 1 0,-26 16 1,12-25 2</inkml:trace>
  <inkml:trace contextRef="#ctx0" brushRef="#br0" timeOffset="359">119 361 82,'0'0'51,"0"0"1,0 0-2,0 0-30,0 0-20,0 0 0,0 0 0,0 0 0,37-2 0,-2 0 0,0-2 0,-2-3 0,-1 0-7,-3-4-24,-4-3-21,0 0-2,-25 14 2,7-28 2</inkml:trace>
  <inkml:trace contextRef="#ctx0" brushRef="#br0" timeOffset="563">32 12 82,'-32'-12'48,"32"12"4,0 0-1,22 12-36,10-5-12,11 1-6,6 0-15,6 0-24,2-5-9,3-2-1,0 2-2</inkml:trace>
  <inkml:trace contextRef="#ctx0" brushRef="#br0" timeOffset="859">610 411 38,'0'0'47,"0"0"1,0 0-15,0 0-2,0 0-9,0 0-6,0 0-6,-16-25 0,0 1-10,16 24 0,0 0 0,0 0 0,0 0 0,-29 25 0,8 1 0,6 4 0,2 4 0,3 4 0,3-1 0,5-1 0,4-3 0,6-6 0,0 0 0,-8-27 0,28 6 0,-2-9 0,-2-8 0,0-6 0,-3-6 0,-1 0 0,-2-3 0,-2-1 0,-3 3 0,2 0 0,-15 24 0,0 0 0,0 0 0,0 0 0,0 0 0,-7 21 0,0 3 0,4 2 0,-1-1 0,6 3 0,3-4-32,2 0-21,-7-24-2,0 0-1,28 15 3</inkml:trace>
  <inkml:trace contextRef="#ctx0" brushRef="#br0" timeOffset="1344">1183 459 18,'0'0'42,"0"0"2,17-27 1,0 1-24,-17 26-5,-23-8-2,0 7-5,-2 5-5,2 7-1,0 3 0,1 0 2,22-14 0,-12 34 3,9-3 1,10 2 0,6-4-9,4-1 0,3-1 0,-1 4 0,-3-1 0,-7-2 0,-9-2 0,1 0 0,-1-26 0,-36 24 0,2-5 0,-1-12 0,4-5-19,3-3-38,2-5-1,1 0 0</inkml:trace>
  <inkml:trace contextRef="#ctx0" brushRef="#br0" timeOffset="1750">1540 182 57,'29'-23'51,"-29"23"-13,0 0-2,0 0-6,0 0-5,0 0-7,0 0-18,-26 35 0,3 4 0,4 4 0,3 6 0,-2 6 0,-2-3 0,-2 1 0,2 3 0,0 1 0,2 0 0,0-1 0,0-8 0,4-6-20,7-5-27,1-12-10,0 2 3,6-27 3</inkml:trace>
  <inkml:trace contextRef="#ctx0" brushRef="#br0" timeOffset="2031">1308 631 85,'0'0'53,"0"0"3,0 0 0,0 0-51,31 0-5,6 2 0,4 0 0,12-2 0,7-3-30,4-9-24,-1-6-2,-6-9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56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233 47 49,'0'-12'45,"-5"-2"-3,-3 4-16,-4 2-6,-2 5-6,-2 9-4,-2 7-1,-3 11-1,-1 9 1,-1 13 0,-1 14 1,4 15-6,1 15-4,4 12 0,4 9 0,6 6 0,9-2 0,8-4 0,13-11 0,8-15-22,9-23-32,10-20-1,4-22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57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33 34,'2'-15'43,"6"22"3,2 12-2,-5 3-17,2 6-28,0 5-18,-2-1-23,8 3-1,-2-8-1,3-2 0</inkml:trace>
  <inkml:trace contextRef="#ctx0" brushRef="#br0" timeOffset="156">237 0 63,'-10'5'51,"-3"10"-3,2 16-7,-1 12-50,6 4-34,14 3-2,6-7-3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57.6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303 49 88,'1'-16'51,"-10"0"1,-9 4-15,-4 8-20,-6 2-7,-4 9-10,0 6 0,1 8 0,2 8 0,2 10 0,5 8 0,4 0 0,4 4 0,4 0 0,5 0 0,3-6 0,6-8 0,4-11 0,6-15 0,5-14 0,4-15 0,7-17 0,2-16 0,4-8 0,0-7 0,-1-2 0,-4 7 0,-3 8 0,-8 14 0,-3 21 0,-8 21 0,-4 18 0,-6 17 0,0 17 0,1 9 0,2 1 0,8 4-7,7-5-46,8-12-6,8-11 3,10-14-1</inkml:trace>
  <inkml:trace contextRef="#ctx0" brushRef="#br0" timeOffset="671">947 65 38,'13'-8'43,"-13"8"2,-16 0-17,-4 1-2,-4 2-6,-3 3-4,-5 4-4,3 5-4,2 2-1,5 4-3,5 0 0,7 3 0,9 1-4,9 1 0,8-4 0,6 1 0,5-5 0,2 0 0,-1-3 0,-2 2 0,-8-1 0,-8 2 0,-14 3 0,-7-1 0,-11 1 0,-9-3 0,-4-1 0,-3-5 0,1-4-17,5-7-39,10-10 1,11-5-2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58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316 99 97,'1'12'53,"2"12"1,-4 13-16,-2 14-25,2 13-13,-3 13 0,1 13 0,-4 4 0,-3 0 0,-1-4 0,-3-9 0,1-11-45,2-7-9,1-18 0,1-12-1</inkml:trace>
  <inkml:trace contextRef="#ctx0" brushRef="#br0" timeOffset="219">3 610 92,'-10'-12'50,"22"16"2,12-1-15,10 2-24,12-2-5,13-2-5,9-2-3,7-6 0,7-4-37,2-3-14,-5-8 1,-5-5-4</inkml:trace>
  <inkml:trace contextRef="#ctx0" brushRef="#br0" timeOffset="453">751 0 48,'4'26'52,"2"11"-2,-3 3 2,-1 11-27,2 10-3,-5 6-16,-2 6-6,-6 2 0,-3-1 0,-5-2 0,-2 0 0,-2-4 0,0-8 0,2-9 0,1-10 0,6-16 0,7-15 0,-1-1 0,23-40 0,4-10 0,6-4 0,5-2 0,2 0 0,2 6 0,-1 12 0,-6 14 0,-3 14 0,-7 17 0,-4 13 0,-5 11 0,-1 12 0,-3 7 0,2 4 0,-1-1 0,4-5 0,4-8 0,5-8 0,6-11 0,3-14 0,2-13 0,4-9 0,2-12 0,0-9 0,0-5 0,-3-7 0,-3-3 0,-3 0 0,-4 0 0,-7-2 0,-5 2 0,-7 6 0,-5 4 0,-5 5 0,-9 9 0,-3 8 0,-4 13 0,-1 13 0,-1 13 0,4 12 0,2 8 0,5 6 0,9 4 0,8-3 0,15-4 0,10-14 0,12-12-29,13-12-29,12-14 0,12-11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6:47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132 62 10,'-10'4'27,"-2"-3"-1,-1 1-17,13-2-3,0 0-1,7 11 3,3-1-1,3 0 1,3 3 1,3 1-1,2 3-1,3 3-1,2 0 1,1 4 0,4 0-2,1 2 2,2 2-1,3-1-1,2-3 1,5 3 0,2 2-3,2 0 0,3-1 0,2 0-2,2 0 1,1 3 1,2 2-1,2 1 0,0-2 2,3 0-1,1 2 0,1 2 1,5-1-1,1-3-1,3 2 0,0 0 2,2 1-3,2 2-1,0 0 2,2 2-2,-1 0 1,1 4-1,2 1 0,-1 0 0,3 1 0,-1 1 2,1 1-3,0 1 3,-2 3-1,1-1-1,-2 0 1,1-1-1,-2 2 1,0-4-2,2-1 3,-1 1-2,1-1 1,-1-2 0,0 0-1,-1-2 1,0-1 0,0 2 0,0-2-1,-1-3 0,-1 1 0,-1 1 1,-1-2-1,-1 0 1,-2 0-1,0 0 0,-4 1 1,0 1-1,-2 1 1,-2-3-2,-3 2 1,-1 1 1,-2 2-2,-2 0 3,-1-1-2,-1-1 0,2-1 1,-1 0 1,0 1 0,0-2-2,-2-3 0,0 1 0,-2-2 0,0 1 0,-6-1 0,-2-2 0,-4-2 0,-3 1 0,-5-2 0,0-4 0,-5 0 0,-2-2 0,-2-3 0,-1 1 0,-2-2 0,-1-2-2,0 1 4,0 1-2,1 0 0,-1 3 0,-2 0 0,1 0 0,-3 2 0,-2 0 0,-4 1 0,-2-1 0,-5-1 0,-2 0 0,-2-2 0,-3-4 0,1-3 0,-1-2 0,1 0 0,4-13 0,0 0 0,-6-9 0,3-1 0,3-1 0,1-1 0,3-2 0,-1 0 0,0-1 0,2 0 0,0 0 0,2 1 0,-4-1 0,2-2 0,-2-2 0,0-1 0,0 1 0,-2-2 0,-2 0 0,-2 0 0,1-1 0,0 3 0,0 3 0,-2 1 0,1 2 0,-1 0 0,0 3 0,2 1 0,2 9 0,0 0 0,-7-10 0,1 0 0,6 10 0,0 0 0,0 0 0,0 0 0,0 0 0,0 0 0,0 0 0,0 0 0,0 0 0,0 0 0,0 0 0,0 0 0,0 0 0,0 0 0,0 0 0,0 0 0,0 0 0,0 0 0,0 0 0,0 0 0,0 0 0,0 0 0,0 0 0,3 9 0,-2 2 0,0 3 0,0 3 0,0 2 0,1 0 0,0 4 0,1 0 0,1 1 0,-3-5 0,0 0 0,-1-2 0,-1 0 0,-3 0 0,0 0 0,-4 1 0,0-1 0,-1 2 0,-1 1 0,-2-2 0,0-1 0,-2 0 0,0-3 0,-3-2 0,-2-4 0,-2-5 0,-4-3 0,1 0 0,-1-1 0,-2-5-30,4-2-24,5 2 1,3-6 0</inkml:trace>
  <inkml:trace contextRef="#ctx0" brushRef="#br0" timeOffset="2797">157 205 15,'-1'30'11,"-1"3"2,6 2-4,0-3 0,3-1-1,0-4-1,2-5 1,-2-5 6,0-5-2,1 1-2,-7-22 1,-2-3 1,-4-7-5,-4-9 1,-5-7-4,-4-9-4,-3-5 1,-1 1 2,-1 3 0,1 3 3,1 4 3,4 7 0,3 8-1,5 8 1,3 5-2,0 1 0,6 9-1,13 9 0,6 2-4,9 2 1,11-3 1,11-2-6,16-5-43,12-2-3,4-6 2,9-1-3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4:00.1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313 24 63,'3'-10'51,"1"0"0,-23 8 2,-7 5-27,-8 6-15,0 7-11,-5 5 0,0 8 0,0 6 0,5 8 0,8 7 0,8 5 0,8-1 0,9-1 0,11-6 0,9-5 0,7-11 0,7-13 0,7-13 0,1-16-2,6-11-39,-1-9-10,-3-10-4,-2-4 0</inkml:trace>
  <inkml:trace contextRef="#ctx0" brushRef="#br0" timeOffset="250">481 66 44,'-4'17'31,"2"8"-1,2 4-2,1 4-2,1 5-3,2-1-2,2 2-5,0 0-3,-2-1-3,-1-4-4,0-3 1,-2-7-7,-1-3 0,0-10 0,0 1 0,-1-27 0,3-6 0,0-7 0,5-2 0,1-4 0,7-3 0,5 0 0,9 3 0,6 2 0,4 1 0,4 4 0,2 0 0,6 2-17,1 6-39,-4 2 1,-4 6-2</inkml:trace>
  <inkml:trace contextRef="#ctx0" brushRef="#br0" timeOffset="610">1070 193 81,'-10'10'52,"-2"4"0,0 4-8,2 9-23,-2 4-16,7 5-5,5 2 0,7-1 0,7-6 0,8-7 0,8-13 0,5-9 0,4-13 0,3-8 0,-2-11 0,-5-4 0,-8-5 0,-8-3 0,-15 2 0,-9 1 0,-13 10 0,-10 4 0,-4 11 0,-4 5-6,5 3-53,7 5-2,11 3 1</inkml:trace>
  <inkml:trace contextRef="#ctx0" brushRef="#br0" timeOffset="1078">1490 112 78,'2'13'52,"-2"3"0,0 7 0,2 10-35,-1 3-13,3 3-4,0 0 0,3 0 0,2-2 0,2-8 0,2-6 0,2-9 0,1-10 0,2-6 0,2-10 0,0-9 0,0-7 0,-1-5 0,-3-2 0,-1 2 0,-3 4 0,-1 7 0,-3 8 0,0 0 0,-2 31 0,3 8 0,1 7 0,5 4 0,1 0 0,6-1 0,0-5 0,1-9 0,1-9 0,-1-10 0,-2-15 0,-1-10 0,-3-9 0,-7-10 0,0-4 0,-6-8-10,-4-3-50,-3 0-4,1 2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4:06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554 198 72,'-16'-45'52,"-5"5"2,-7 0-1,-7 6-29,3 12-24,1 8 0,3 13 0,3 14 0,7 16 0,6 11 0,6 12 0,6 8 0,4 6 0,2 3 0,2 1 0,2-1 0,-3-6 0,1-4-17,-3 0-39,-5-8 1,-2-5 0</inkml:trace>
  <inkml:trace contextRef="#ctx0" brushRef="#br0" timeOffset="312">10 509 60,'-10'3'47,"11"7"3,8-4-1,13-1-25,14 1-14,11-2-8,11-5-11,8-4-33,7 0-5,-1-5-1,-1-1-3</inkml:trace>
  <inkml:trace contextRef="#ctx0" brushRef="#br0" timeOffset="484">898 195 75,'4'-10'52,"-6"22"0,-4 3 0,1 7-32,1 11-16,0 7-4,1 9 0,-2 4 0,-2 3 0,3 2 0,-2 0-39,1-6-13,3-8-3,-3-11 1</inkml:trace>
  <inkml:trace contextRef="#ctx0" brushRef="#br0" timeOffset="765">1056 525 80,'1'30'50,"-3"3"2,1 2-1,1 4-33,-2-1-14,-2-4-23,1-6-27,2-3-5,-1-10 2,3-6-2</inkml:trace>
  <inkml:trace contextRef="#ctx0" brushRef="#br0" timeOffset="953">1228 353 93,'-5'-30'54,"-3"9"-1,-5 1-3,-2 5-45,-1 8-36,0 4-19,4 2-4,2 1 0</inkml:trace>
  <inkml:trace contextRef="#ctx0" brushRef="#br0" timeOffset="1140">1327 526 45,'0'33'46,"0"-7"2,6-6 1,3-5-22,5-9-11,5-3-5,4-9-2,3-4-5,1-7-4,-2-5 0,0-2 0,-4-3 0,-4-1 0,-7 1-3,-7 1 2,-6 6 1,-8 7 0,-6 7 4,-5 9-4,-4 11 0,-2 7 0,2 10 0,2 6 0,3 5 0,4 2 0,6 1 0,8 1-11,10-1-38,5-10-4,12-8 1,5-9-2</inkml:trace>
  <inkml:trace contextRef="#ctx0" brushRef="#br0" timeOffset="1515">1953 458 75,'-24'-1'46,"2"9"-3,0 4-8,5 3-22,10 2-8,8 1-1,8 5 2,6 1-1,6 4 2,2 2 2,-1 1-2,-3-1-7,-3 1 0,-6 1 0,-6-2 0,-6-2 0,-6 0 0,-7-6 0,-5-4 0,-4-1 0,-5-6 0,0-8-55,2-1 0,1-9 1,7-8-4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4:08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15 168 6,'-7'13'0,"-1"3"1</inkml:trace>
  <inkml:trace contextRef="#ctx0" brushRef="#br0" timeOffset="172">134 180 79,'-14'5'40,"7"4"-4,-6 3-24,3 0-35,6 6-16,-2-3-4,5 3 2</inkml:trace>
  <inkml:trace contextRef="#ctx0" brushRef="#br0" timeOffset="656">355 0 58,'0'0'48,"11"10"-5,4 9-5,6 13-7,2 13-4,8 19-17,1 11-10,6 13 0,0 9 0,2 10 0,-2 3 0,-4-1 0,-7-5 0,-7-4 0,-12-8 0,-12-7 0,-12-8 0,-16-9 0,-11-4 0,-16-8 0,-6-2 0,-8-4-54,-3-4-10,0-3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23:50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324 308 56,'37'24'50,"-7"17"1,-8 16-1,-5 21-29,-11 19 1,-5 22-17,-11 15-5,-10 12 0,-10 8 0,-10 8 0,-7 0 0,-3 0 0,-1-8 0,2-11 0,6-13 0,6-15 0,10-15 0,12-18 0,12-15 0,13-15 0,15-9 0,13-6 0,15-5 0,17-5 0,15-6 0,15-2 0,17 0 0,16-6 0,16-4 0,16-5 0,14-6 0,15-2 0,14-1 0,15-5 0,13-1 0,9 6 0,10 1 0,7 3 0,6 3 0,5 2 0,5 3 0,6 4 0,7 0 0,5-4 0,9-2 0,8-1 0,7 0 0,11 1 0,4 1 0,4-2 0,2 2 0,3 4 0,-2 3 0,-2-2 0,-1 0 0,-5 4 0,-2 1 0,-6 1 0,-5 0 0,-6-1 0,-5 2 0,-7 5 0,-6-1 0,-9-3 0,-6 0 0,-10 0 0,-7 0 0,-7-1 0,-12-1 0,-9-3 0,-11-1 0,-11-1 0,-12-1 0,-12 0 0,-10-1 0,-13-1 0,-10 0 0,-9 0 0,-9 0 0,-8-4 0,-10 1 0,-10-3 0,-13 0 0,-11-2 0,-12-1 0,-11-1 0,-13 0 0,-6 1 0,-7 0 0,-9-1 0,1-2 0,0-1 0,0 1 0,2 0 0,3-2 0,0-1 0,3 0 0,2-1 0,1 0 0,-4 0 0,1-1 0,-4 1 0,-3 1 0,-3 0 0,-4-1 0,-3 0 0,2 2 0,-24 5 0,0 0 0,24-14 0,2 1 0,-26 13 0,0 0 0,0 0 0,15-21 0,1-1 0,-16 22 0,0 0 0,24-26 0,2 0 0,-26 26 0,23-27 0,1 2 0,-24 25 0,32-27 0,-4 6 0,0 2 0,1 2 0,-3 0 0,2-3 0,-3 0 0,-2 2 0,0 0 0,-23 18 0,22-31 0,-9 5 0,-2 2 0,-5-1 0,-4 3 0,-2-3 0,-1 0 0,3-1 0,0-2 0,5-3 0,0 1 0,2-4 0,2-4 0,1-2 0,-1-3 0,-2-6 0,-1-5 0,0-1 0,-4-5 0,0 2 0,1-2 0,3-11 0,1-1 0,1 2 0,-1 2 0,-4 0 0,0 3 0,-4 1 0,-4 2 0,-3 14 0,-6 8 0,-2 1 0,-3 5 0,1 4 0,-2 4 0,0 3 0,1-1 0,17 24 0,-30-28 0,4 9 0,1 3 0,-1 0 0,0 4 0,-7 6 0,-5 1 0,-10 0 0,-9 1 0,-9-1 0,-8 0 0,-11 2 0,-9 0 0,-7-3 0,-7-1 0,-8 1 0,-6 0 0,-6-2 0,-8 1 0,-7-5 0,-5-2 0,-8 0 0,-6-2 0,-5-5 0,-4 0 0,-4-1 0,-3 1 0,-4 2 0,-4 2 0,-4-3 0,-3 2 0,-3 6 0,-4 2 0,-3-2 0,-5-2 0,-1 2 0,-1 1 0,-4 1 0,1 2 0,-2-3 0,-2 0 0,-2 6 0,-2 3 0,-3-2 0,2 0 0,0 2 0,1-1 0,-2 1 0,4 0 0,2-6 0,5-2 0,4 0 0,3-2 0,1-4 0,3 0 0,4-2 0,1-1 0,2-1 0,0 0 0,1-1 0,-3-1 0,1 1 0,-1 1 0,1 0 0,-4-1 0,2-1 0,0 0 0,-2-2 0,-1 0 0,2-4 0,2-2 0,-1 2 0,2 3 0,-1-1 0,0 1 0,-1 3 0,1 4 0,-3 4 0,-3 5 0,1-1 0,-1 0 0,2 5 0,-1 4 0,4 2 0,1 2 0,5 3 0,4 0 0,5 0 0,6 3 0,7-5 0,11 4 0,8-3 0,11 1-57,11 0-7,11-1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6:28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33 120 40,'0'0'30,"0"0"-3,-9 3-5,2 2-3,7-5-3,0 0-6,0 0 2,0 0-3,0 0-3,-9-8 0,1 1-3,8 7 0,0 0-2,0 0 1,0 0 0,11-8-2,2 2 3,3-1-1,4-1 1,5-2 1,4 0 0,4-2-1,6 1 0,3 0 1,1 1-3,-1 2 1,-2 3 0,-4 1-1,-4 4 1,-3 4 1,-7 1 0,-6 3-1,-5 5 1,-5 3-1,-7 2-2,-5 6 0,-6 6 0,-8 3 0,-4 2 0,-5 0 0,-3 0 0,-4-4 0,-1-3 0,1-3 0,5-7 0,3-6 0,5-3 0,5-4 0,7-1 0,0 0 0,11-4 0,13 1 0,3-2 0,6 1 0,5 3 0,4 2 0,4-1 0,0 3 0,1 4 0,-1 6 0,-1 7 0,-4 4 0,-4 3 0,-6 2 0,-6 7 0,-8 6 0,-5 0 0,-7 1 0,-11 0 0,-10-5 0,-6-1 0,-10-7 0,-7-10 0,-2-12 0,-3-7 0,3-7 0,7-8-23,6-7-30,12-6-1,8-6 0</inkml:trace>
  <inkml:trace contextRef="#ctx0" brushRef="#br0" timeOffset="1359">1167 291 34,'0'0'41,"0"0"-11,0 0-2,1 12-2,-2 5-6,1 4-4,-2 2-4,1 7-3,-1 1-3,1 6-1,-1 3-2,1 2-1,1-3 0,-1-4-4,2-3-3,-1-4-4,3-3-6,1-7-13,-2-9-16,1 0-2,-3-9-3</inkml:trace>
  <inkml:trace contextRef="#ctx0" brushRef="#br0" timeOffset="1687">941 491 33,'-9'-4'41,"2"2"5,7 2-15,11 0-3,8 0-7,6-2-6,12 2-3,8-4 0,7 1-5,4-1-5,1-1-20,-2-1-30,2-2-4,-8-6 1,-5-1-1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6T13:36:30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141 66 57,'10'5'47,"1"1"-1,-11-6-8,-2 17-23,-5-1-3,-1 3-6,-4 5-1,-1 4-1,-3 1-1,0 2-1,1 0-1,-2-3 0,2-1-2,2-2 4,3-3-4,2-5 2,2-4-1,3-3 0,1-2 0,2 1 0,1-1 0,-1-8 0,0 0 3,7 0-1,2 0 0,3 2 2,0-4 1,5-1-5,4 1 0,7 1 0,5 2 0,5 3 0,4-1 0,7-1 0,0 0 0,4-1 0,-2-1 0,-2-1 0,-1-1 0,-7-6 0,-4 1-55,-5-1-1,-6-5 6,-6 2-4</inkml:trace>
  <inkml:trace contextRef="#ctx0" brushRef="#br0" timeOffset="563">503 0 33,'-10'13'43,"-4"3"4,1 5-18,1 9-2,-1 7-4,3 9-5,0 7-5,3 8-4,2 0 0,1 4-5,2 2-4,2-2 0,1-2-8,0-7-39,1-16-4,2-7 2,-3-16-4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4:01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733 36 20,'0'0'34,"-12"-14"1,0 5-21,-1 6 0,2 5-7,1 5-1,-1 7-3,2 8 2,0 10-2,0 13 1,1 14-3,2 13 1,-1 12 2,1 14-2,1 11 2,0 10-1,0 8 1,0 5 1,1 4 1,0 5 0,1 3 0,0 0 0,-1 3-2,2 2 1,-1 3-2,-1 5 0,-1 2-2,-2 1 1,-1 4-2,-2 2 3,-1 1-3,-1-1 1,-3 0 0,1-1 0,-3 1 0,0-3-1,-1-3 2,-1 1-2,0-2 1,1-3-1,0-4 0,0-4 1,2-6-1,0-3 1,1-3 1,2-6-3,-2-5 3,2-2-1,1-4 0,1-3 0,-1-4-1,1-4 0,0-7 0,1-6 0,1-7 0,2-11 0,1-7 1,-1-7 0,2-13-1,2-10 1,1-9-1,0-7 1,0-8 0,1-2 0,1-6-1,0 1-1,0-9 2,0 0-1,0 0-1,6 7 1,0 2 1,-6-9-1,8-11 1,1-5 0,-2-7 0,-3-12 2,-3-9-2,-5-6 0,-2-10-1,-6-10 1,-2-7-1,-4-7 0,-2-3 0,1-1 2,0 1-1,2 1 2,2 3 1,3 9-4,3 9 0,4 10 0,0 9 0,3 11 0,0 8 0,2 8 0,0 5 0,0 1 0,0 13 0,0 0 0,0 13 0,1 9 0,0 12 0,0 13 0,1 12 0,2 9 0,0 11 0,3 3 0,1 2 0,-1-2 0,0-6 0,1-7 0,-1-7 0,-2-7 0,0-6 0,-1-7 0,1-6 0,1-8 0,6-10 0,3-11 0,7-13 0,4-18 0,7-14 0,3-21-10,6-14-17,3-13-20,0-14-7,2-11 0,-4-11 4</inkml:trace>
  <inkml:trace contextRef="#ctx0" brushRef="#br0" timeOffset="1375">457 286 2,'-11'38'27,"-1"-10"-2,4-5-18,1-7-6,0 0 0,8-27-4,4-10 3,3-9-2,2-7 3,1-8 3,2-5 3,1 1 0,0 3 3,0 6 0,-1 9 1,1 8 2,-1 8-1,0 7-3,3 7-3,1 3 0,3 4-4,6 1-6,6 4-15,8 6-19,3-2 0,7 7 0</inkml:trace>
  <inkml:trace contextRef="#ctx0" brushRef="#br0" timeOffset="3563">1182 7045 15,'3'18'11,"3"5"-9,3 2 0,2 2 1,2 2 0,-1 0-1,0-3-1,-2-3 5,-4-3 0,0-4 2,-4-5 0,0-1 1,-2-10 2,-8-7-2,-4-7-1,0-2-2,-3-5-1,0-1 0,-2-1 0,1 1 0,2 3-2,3 2 1,4 4 1,6 4 1,0 2 0,20 3-1,8-1-3,13-4-6,14 1-26,8-10-8,12-2-2,-1-8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4:04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9299 2814 4,'0'0'26,"8"-3"1,1 0-16,1 1-13,7-1 2,6-1 1,7-2-1,9-2 0,7 1 2,6 0-3,5-2 1,6 3 0,3 3 1,4 3-1,1 6-1,4 0 2,2 3-1,3 1 0,4 3 0,1 0 0,5-1 0,1-2 2,3 1-1,2 3 0,1 0 0,1 1 2,1 1 0,2 0 2,2-2-2,4-1 1,3-3 0,4-4 1,1-1 0,3-5 0,5-2-2,3-4-1,2 1 1,0 0-1,-2 2 1,-1 2-1,0 1-1,-2 1 2,-2 2-1,-4 1-1,-2 0 2,-2-2-2,-2 0 1,1-2-2,-1 0 0,-2 1 0,-4-2 0,-1 0 0,-2 2 2,-5 2-2,-6-1 0,-6 0 0,-7 0 1,-8 1-1,-6 1 1,-7 2 0,-8-3-1,-8-3 1,-7 0 1,-7-1 0,-8-2 0,-5-5 1,-6 1 0,-5-5 0,-6 0-1,-2-1-1,-4-1 1,-2-4-1,-1 4 0,-3-2 0,1 1 1,-2 1 1,0 1-1,2 1 1,2 4-2,0 2 1,2 1-1,10 5 1,0 0-2,0 0-1,9 11 1,5 1 0,4 4 0,4 3 1,5 0 0,0 2-1,4 0 1,0 0 2,-1-2-1,-3-1 1,-3-3 0,-4-3 0,-4 2 0,-6-2-2,-7 1 1,-8 2-5,-10 1-5,-7 0-8,-9 1-22,-12-2-7,-4-1 0,-9-10 1</inkml:trace>
  <inkml:trace contextRef="#ctx0" brushRef="#br0" timeOffset="16219">112 956 4,'-32'90'3,"4"1"0,7 2 1,4 1-1,9-1-2,7-2 1,8-4-1,7-3 1,11-4-1,7-4 1,12-8-1,9-8 0,11-5 1,8-7 0,10-5-2,8-5 1,8-6 0,9-5 1,7-3-1,4-5 0,6-4 0,4-5-1,5-3 3,2-2-2,2-1-1,2-3 1,4-2-1,2-1 1,2 0-1,1 2 0,3 0 0,2 0-1,2 0 2,1 1-1,1 0 1,4-2 0,0-2 0,2-3 2,0-4-2,-2-4 0,0-2 1,-3-3 0,-5-3-2,-8-1 2,-8 1-2,-6-2 1,-7 0-1,-10 0 1,-7 1 0,-7 0-1,-8-1 1,-5 1-1,-7-1 0,-5 0 0,-6-1-1,-4-3 1,-3-3 1,-2-2-1,-1-3 0,-3-3 0,1-3 0,1-1 2,-2 0-1,-1 2-1,-2 2 0,-1 0 0,-6 4 0,-4 3 0,-6 1 1,-3 2-2,-5 2 4,-4-1-1,-4 1 2,-3 1 2,-4-1 1,-2-2 1,0-3 1,-5-2 1,0-3-1,-3-4 0,-2-3 0,0 1 0,-2-5-2,-1 0-2,-1-1-1,-2 0 0,0 1-2,-2 0 1,-2 1-3,-4-1 0,-4 0 0,-4 2 0,-6 3 0,-5 0 0,-7 2 0,-8-1 0,-7 2 0,-6 2 0,-8 4 0,-9 1 0,-8 1 1,-7 3 0,-10 4-1,-8 1 1,-8 5-2,-8 3 1,-7 4-1,-9 4 1,-7 4-1,-6 4 1,-8 2-1,-6 5-1,-6 3 1,-6 3 0,-5 3 0,-5 1 1,-3 2 0,-4 1 0,-3 4 0,-1-1 0,-1 0 2,1 4 0,3-1 0,3-2-1,4 2 1,4-1 0,7 0 0,7 1 0,8-1 0,8-1-1,9-1-1,8 4 2,9-1-3,10 1 2,11 2-2,8-1 0,12 0-3,10 2-7,13 1-9,13 1-10,9-2-12,14 7 0</inkml:trace>
  <inkml:trace contextRef="#ctx0" brushRef="#br0" timeOffset="18234">9470 2796 12,'-48'-2'12,"0"2"-7,1 3-2,2 3-2,1 0-1,0 4 0,0 2 0,-1 4-1,0 5-1,1 3 1,-2 6-1,2 4-1,-1 5 1,3 4 0,1 4-1,5 2 2,3 2 0,5 4 1,6-1 0,4 1 1,6 0 1,5 1-2,6-1 3,7 0 0,5 0-1,8-2 1,7-2-1,7 0 1,7-3-1,8-2 1,6-2-1,6 0-2,6 0 1,5-2-1,7-1 1,5-2 0,5 0 0,4-2-1,4 3 2,4-3-1,4-2-1,5 0 1,4 0 1,2 1-3,1 0 1,2-3 1,4-2-2,1-2 1,2-2 1,0-1 1,0 0-2,1-4 3,1-5-2,1 3-1,-1 0 6,2-4-6,-1-2 3,0-2-3,0-3 3,2-5-1,-1 0 5,0-8 0,1-7-6,-1-1 6,0-4-2,0-4 3,-3-5-4,-1-5 4,-2-3-7,-2 0 4,-3 0-2,-4-5 0,-5-3-2,-3-1-1,-5 3-1,-4 0-2,-3-2 0,-4 0 1,-3-4-2,-3 3 1,-3-1 0,-5 0 1,-6 1 2,-5-1-1,-7 0 1,-7-2 2,-6-3 2,-6-2-1,-6 0 2,-5 0 0,-4-1 0,-4-1 1,-3-1-2,-3 2 0,-2 4 0,-4 3-3,-2 0 1,-3 3-2,-2 1 0,-3 1-2,-3 3 1,-5 1 0,-4 1-1,-6 1 0,-8 2 0,-7 0-3,-9 3-10,-14-1-20,-8 7-2,-16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5:00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60 1163 30,'0'0'38,"0"0"4,11-17-1,2-10-28,1-10-4,6-5-3,4-7 0,3-9 0,0-5 2,2-2-1,-2 2-2,-1 4 2,-5 6-3,-2 6 0,-4 6-1,-4 10-1,-2 11 0,-1 8-2,-1 1 3,-1 24 1,0 7-2,0 8 1,2 7 0,0 6 0,0 8 1,1 6-4,-1 3 0,-1-3 0,2-1 0,-1-2 0,1-2 0,-1-8-5,2-7-9,-3-8-13,-3-9-25,1-8 1,0 1-1,-8-20 1</inkml:trace>
  <inkml:trace contextRef="#ctx0" brushRef="#br0" timeOffset="407">131 891 71,'-11'0'47,"1"1"0,10-1 1,18-3-39,8 0-6,8-1-4,6-3-6,8-3-17,5 0-24,1-5 1,1 4-2,-6-5 3</inkml:trace>
  <inkml:trace contextRef="#ctx0" brushRef="#br0" timeOffset="610">756 841 48,'4'8'44,"3"0"-2,1 0 0,-8-8-33,12 1-5,3 2-1,3 0-1,1-2 0,-1 0 0,-2 1 3,-1 1-1,-6 0 1,1 0-2,-10-3-1,-13 12 2,-3 0-1,-2 1-2,-1-2 0,1 3-1,1-1-1,5 1 1,5 0 1,5-3-2,6-1 3,3 3 3,5 0-3,1 1 3,-1-1 4,-1 0-2,-5 1-7,-4 4 0,-8 2 0,-9-2 0,-7-3 0,-6-2 0,-4 1 0,-3-5-45,-4-13-8,4-7-2,3-12-1</inkml:trace>
  <inkml:trace contextRef="#ctx0" brushRef="#br0" timeOffset="1172">128 137 10,'-34'-5'40,"6"5"1,2-4-2,6 3-19,10 2-7,0 1 1,24 3-3,10-1-4,9 4-1,9-2 1,9-1 0,8-1-1,6-3-1,2-2-6,-2-3 0,-4-1-3,-8-3-1,-8-1-4,-12-3-5,-11 0-6,-10-2-4,-12-1 3,-9-1 0,-6-1 6,-4 1 0,-1 2 5,1 2 6,4 4 8,2 0 4,13 8 3,11 8-1,6 0 2,6 3 1,5 2 1,5 2 3,-2-1 2,0 2-2,-6 0 2,-5 1-3,-11 3-2,-8 4-2,-12 1-5,-8 3-7,-8 0 0,-6-1-11,-5-1-40,2 1-1,1-10-1,7-2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4:51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95 1883 18,'-5'11'37,"-3"-1"3,3-2-14,-1 2-6,6-10-1,0 0-1,0 0-6,12-3-1,3-8-2,7-7 1,7-10 0,8-4-1,6-9-3,9-9-3,5-8 2,7-3-3,5-4-2,2-2 0,2 0 0,1-4 0,-1 1 0,0 4 0,-1 3 0,-1 0 0,-3 2 0,-1 6 0,-4 3 0,0 4 0,-2 4 0,-3 4 0,-2 0 0,-1 4 0,-1 4 0,-2 1 0,-3 0 0,-2 3 0,-2 2 0,-3 1 0,-4 3 0,-4 0 0,-5 2 0,-4 3 0,-5 3 0,-5 3 0,-4-1 0,-5 1 0,-2 0 0,-1 2 0,-3 9 0,-6-11 0,0 2 0,-4 4 0,-3 5 0,-5 1 0,-3 5 0,-5 1 0,-4 4 0,-3 4 0,0 2 0,-2-1 0,0 0 0,4 1 0,3-1 0,4-2 0,5-4 0,3-1 0,6-2 0,0 1 0,10-8 0,0 0 0,12-9 0,4 0 0,3-2 0,6-1 0,3-5 0,3-4 0,3 1 0,1 1 0,-2 3 0,-3 2 0,-3 2 0,-5 2 0,-4 9 0,-5 10 0,-5 4 0,-5 8 0,-6 6 0,-1 7 0,-3 7 0,-2 4 0,3 3 0,4 2-23,4-6-34,7-8-2,5-10 2</inkml:trace>
  <inkml:trace contextRef="#ctx0" brushRef="#br0" timeOffset="2500">206 933 16,'-15'9'39,"6"3"0,-1-4 1,0 1-25,10-9-4,0-13-1,4-7-3,7-8-2,4-7-1,5-8 1,5-8-2,3-4 0,1 0 0,1 4-3,-2 5 2,-5 8 0,-1 9 3,-5 13-2,-1 13 3,-2 14 0,-1 11-2,-2 10 4,3 14 0,-1 6-2,2 5-3,-1-1-1,2-4-7,1 0-7,-2-8-14,-2-10-24,2-8-3,-6-11 2,-3-5 0</inkml:trace>
  <inkml:trace contextRef="#ctx0" brushRef="#br0" timeOffset="2844">169 759 57,'-1'8'46,"1"1"-2,14-2 3,4-2-32,8-4-16,5-1-7,10 1-26,7 0-9,-1-3-2,5 3 1</inkml:trace>
  <inkml:trace contextRef="#ctx0" brushRef="#br0" timeOffset="3125">759 724 36,'6'23'41,"-6"-2"-1,2 5-3,-2 1-42,-2-3-29,3 4-4,-5-5 0</inkml:trace>
  <inkml:trace contextRef="#ctx0" brushRef="#br0" timeOffset="4031">0 152 15,'-13'1'35,"13"-1"-3,18 2 3,4-1-31,7 0-1,9-1 3,5 0 0,7 0 0,2-1-3,2 0 2,-2-1-3,-5-1-1,-5-2 0,-9 0 0,-9 0-3,-10-2 0,-11-2 2,-10-2-1,-9-2-1,-7-4 3,-5-2 0,-2 2 1,2 1 0,4 6 3,5 2-3,7 4 1,2 0 4,26 12-3,6 3 0,10 2 2,4-2 2,4 1-2,-1 0 3,0 2 1,-9 2-2,-5 4 0,-14 2-2,-10 4-4,-8 6-16,-6 5-32,-9 1-3,1 2-2,0-2 2</inkml:trace>
  <inkml:trace contextRef="#ctx0" brushRef="#br0" timeOffset="4812">140 1955 45,'-8'-2'40,"8"2"0,0 0-14,0 0-4,0 0-7,10 2-1,3 3-5,9 3 1,3 0 2,10 8-2,7 5-2,7 5-4,4 6-4,3 8 0,1 1 0,2 7 0,-1 3 0,-1 3 0,-3 1 0,-2 3 0,-2-3 0,-1 0 0,0-1 0,-2-2 0,0-1 0,-1-2 0,0-1 0,-1 1 0,-2-3 0,-2-2 0,-2-1 0,-2-2 0,-1-1 0,-2-3 0,-3-3 0,0-3 0,-3-2 0,-1 0 0,-1-5 0,-3-4 0,-4 0 0,-2-5 0,-4-3 0,-4-3 0,0-1 0,-9-8 0,-16-14 0,-6-2 0,-6-6 0,-5-8 0,-7-3 0,-2-1 0,-2 2 0,1 2 0,5 2 0,6 4 0,5 6 0,5 7 0,7 3 0,3 2 0,2 1 0,10 5 0,0 0 0,10 10 0,3 0 0,2 3 0,6 4 0,1 2 0,2-1 0,1-2 0,0 1 0,-1 2 0,-2-3 0,-3-3 0,-1-3 0,0-4 0,-1 0 0,-1 0 0,-2-3 0,1-3 0,-2-2 0,1 1 0,-4 0 0,-1 1 0,1 1 0,-10-1 0,7-12 0,-2 1 0,1-7 0,2-10 0,1-5 0,2-5 0,4-1 0,-1-3-41,-2 0-19,1 0 1</inkml:trace>
  <inkml:trace contextRef="#ctx0" brushRef="#br0" timeOffset="6156">1064 2539 19,'-2'9'35,"2"-18"0,6-5-7,0-6-18,6-9-3,2-6 1,3-7-1,4-5 1,2-3-1,1-1 2,-1 0 0,-1 3-2,-3 3 1,-1 9 1,-3 6-3,-3 7 1,-2 7-1,1 8-1,-1 11 1,0 9-1,1 11-1,0 6-1,2 5 4,-1 8-7,1 6 0,1 2 0,0-1 0,0-5-10,2-4-12,-2-2-29,-3-10-2,-1-11 0,2 1 4</inkml:trace>
  <inkml:trace contextRef="#ctx0" brushRef="#br0" timeOffset="6515">1196 2349 74,'0'0'48,"14"-9"-3,1-2 2,3-2-44,4-5-14,4-3-34,5 2 1,-3-1-3,3 6 3</inkml:trace>
  <inkml:trace contextRef="#ctx0" brushRef="#br0" timeOffset="6719">1648 2308 27,'10'4'39,"0"1"0,1-7 0,3 0-32,3 1-3,3 4 2,1 3-2,0-2 1,0 1 3,-3 2-1,-7 2 0,-3 4 2,-7 1-1,-6 0 0,-4-1 1,-3 4-2,-3 1-4,-1-1 1,-1-2 1,2 0-2,2-4 2,4 3-3,4-2-2,6-2 0,2-1 0,16-1 0,6-2 0,7-4-13,4-3-39,5-1-1,0-4 1,-1-3-3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6:55.5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441 31 21,'22'-8'29,"-4"-3"-18,-2 5 0,-5 2 2,0 2-2,-19 11 0,-5 3 3,-6 4-2,-8 5-2,-7 4-1,-6 4-1,-6 4-1,-3 0 0,-2 3-2,0-1 0,2 1-1,5-5-1,8 1 2,8-6-1,10-3 2,10-2 0,13-2-1,9-3 1,10 1-1,10-3-1,10 0-4,9-1-13,9-1-26,4-7-9,9-3-2,3-6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5:09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860 126 8,'0'0'43,"2"-10"6,0 2-1,1 0-16,-3 8-6,0 0-4,-4-9-4,2-1-9,2 10-9,0 0 0,0 0 0,0 0 0,0 0 0,1 18 0,1 4 0,2 9 0,0 7 0,2 9 0,-1 10 0,1 13 0,-1 12 0,1 12 0,-3 9 0,1 6 0,-2 10 0,0 4 0,2 1 0,-1 2 0,1-9 0,2-2 0,2-5 0,1-4 0,0-13 0,0-4 0,-2-8 0,-1-7 0,0-5 0,-4-14 0,2-10 0,0-10-39,-2-13-21,0 1 1</inkml:trace>
  <inkml:trace contextRef="#ctx0" brushRef="#br0" timeOffset="766">733 306 18,'3'13'44,"-4"-6"3,1 2 4,0-9-21,0 0-7,0 0-5,-9-3-6,1 0-3,6-8-6,0-3-3,0-2 0,2 0 0,4-3 0,2-2 0,5-3 0,2-3 0,3-4 0,1-1 0,2 1 0,-1 1 0,-2 5 0,-3 6 0,0 6 0,-2 16 0,-1 10 0,2 11 0,2 12 0,2 6 0,4 3 0,5 3 0,3-2 0,0-10 0,4-7-13,1-6-44,-3-9-3,-2-8 1</inkml:trace>
  <inkml:trace contextRef="#ctx0" brushRef="#br0" timeOffset="1313">11 375 36,'-3'-12'45,"2"1"0,-3 0 2,1 0-26,3 11-5,0 0 0,7 14-6,-1 2-1,3 9 1,1 4-10,2-1 0,2-3 0,2 2 0,0-8 0,4-8 0,3-10 0,2-15 0,3-12 0,4-4 0,-1-6 0,0-4 0,-3-2 0,-3 5 0,-5 6 0,-6 12 0,1 0 0,-19 29 0,-3 9 0,-6 14 0,-1 11 0,-3 7 0,0 9 0,2 5 0,1 3-30,9 0-27,4-5 2,7-8-4</inkml:trace>
  <inkml:trace contextRef="#ctx0" brushRef="#br0" timeOffset="1954">198 1864 78,'-30'-9'50,"8"-1"2,5 4 0,6-4-39,9 0-7,6 1-2,10 1-4,7 2 0,8 6 0,9 0 0,8 0 0,9 2 0,9 4 0,10 5 0,11 1 0,10-2 0,9-3 0,9-1 0,9 2 0,10-3 0,8-5 0,7-6 0,5 1 0,2-2 0,3-5 0,-1 1 0,-2-3 0,-6 1 0,-10 5 0,-11 6 0,-11-1 0,-15 0 0,-15 8 0,-15 0 0,-16 3 0,-13-1 0,-12 0 0,-10-3 0,-7 2 0,1-1 0,-14-5 0,-9-3 0,-1 1 0,0-1 0,-3-5 0,-1-2 0,-3-2 0,-1-2 0,2 4 0,-1-1 0,0-4 0,-1 0 0,0 3 0,0 3 0,-1-1 0,-1 2 0,-1-3 0,-1 0 0,-1 5 0,3-1 0,1 1 0,3-1 0,2 3 0,5 2 0,0 0 0,9 2 0,0 0 0,17 8 0,2 5 0,6 2 0,4 0 0,5-2 0,7 4 0,0 0 0,0 2 0,-2-2 0,-3-2 0,-7 1 0,-7 5 0,-10 6 0,-14 1 0,-9 2 0,-8 2 0,-6 6 0,-7-2 0,2-4 0,3-5-59,5-8-1,7-3-1</inkml:trace>
  <inkml:trace contextRef="#ctx0" brushRef="#br0" timeOffset="2891">3045 2331 53,'0'0'47,"0"0"3,8-2 1,8 3-21,5 9-19,6 5-2,7 2-5,3 2-4,3 4 0,0 0 0,-1 1 0,-3 0 0,-6-7-7,-4-3-29,-6-2-18,-10-4 1,0-1 0</inkml:trace>
  <inkml:trace contextRef="#ctx0" brushRef="#br0" timeOffset="3094">3097 2599 92,'-13'2'55,"23"-10"-2,5-4 2,4-8-55,9-4 0,6-7 0,5-3 0,4-2-24,2 1-29,-4-4 0,-2 5-2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07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68 216 9,'-26'11'34,"2"-5"1,15-2 2,0 0-17,27-5-5,9-1-5,8-1-4,9-1 4,9-3-1,5 2-2,2-4-2,0 1-5,-4-2-1,-7 2-2,-6 0-2,-9-1-4,-8 2-3,-9-4-4,-9 1-3,-5-1-1,-7-2 2,-2-4-1,-4-1 9,-2-2 6,0 4 6,0 0 2,1 4 7,2 4 3,0 0 2,9 8 2,4 10-2,5 0-4,5-2 2,2 5 3,3 0-1,3 3 1,-5-2-1,1 2-3,-5-1-5,-3 6-8,-8 2 0,-4 2 0,-7-1 0,-7-2 0,-3-3-41,-1 0-13,-2-3 1,2-2-2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13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80 117 45,'-4'21'48,"-1"11"-2,-4 6 3,-1 7-31,1 6-4,-1 0-2,3 5-4,-1-2-6,0-1-8,3-4-11,2-3-24,2-9-9,8-6 2,2-12-1</inkml:trace>
  <inkml:trace contextRef="#ctx0" brushRef="#br0" timeOffset="204">367 476 103,'12'-3'51,"-14"10"1,-1 2-3,-1 0-49,4-9-16,0 0-27,0 0-9,0 0 1,13-7-3</inkml:trace>
  <inkml:trace contextRef="#ctx0" brushRef="#br0" timeOffset="407">664 108 68,'4'-9'48,"1"0"2,-5 9 1,-7 10-36,2 7-5,-3 3-3,0 3-1,-1 2-6,1 3 0,3 1 0,1-2 0,3-1 0,4-3 0,5-4 0,6-2 0,5-4 0,4-7 0,4-6 0,3-5 0,6-5-13,1-6-41,-2-7 1,1-6-2,-6-4-1</inkml:trace>
  <inkml:trace contextRef="#ctx0" brushRef="#br0" timeOffset="672">929 0 88,'-15'22'51,"1"9"3,1 5-1,-1 6-44,4 7-9,1 4 0,2 2 0,1 0 0,2 3 0,3-3 0,2-7-28,2-12-24,6-9-2,3-16 0</inkml:trace>
  <inkml:trace contextRef="#ctx0" brushRef="#br0" timeOffset="875">1182 95 81,'12'-3'56,"-3"9"-1,-2 14-1,-5 12-45,-2 7-9,0 8 0,0 5 0,-2 0 0,2-3-48,3 0-7,0-8 0,6-2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14.6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268 294 51,'9'-6'45,"-9"-5"1,-2 0-12,0 0-14,-13 4-2,-2 4-2,-4 2-4,-2 4-3,-5 3-5,-1 13-4,-2 5 0,-1 7 0,3 7 0,6 4 0,7 2 0,9 5 0,8-2 0,10-6 0,11-9 0,13-10 0,14-7 0,9-12-14,8-13-36,7-11-3,3-11-2,0-7 2</inkml:trace>
  <inkml:trace contextRef="#ctx0" brushRef="#br0" timeOffset="235">706 335 36,'-5'-10'49,"-12"8"0,-4 11-1,-4 9-19,-2 5-13,4 3-7,3 2-2,8 2-3,6-1-4,8-2 0,9-7 0,11-8 1,7-9-1,6-3 2,5-7-1,3-9 0,-1-7 2,-2-3-3,-8-4 0,-9 1 0,-12 0 0,-10-1 0,-11 2 0,-9 8 0,-9 6 0,-4 3 0,-3 7 0,1 7-23,3 3-30,7 4-2,11 0 0</inkml:trace>
  <inkml:trace contextRef="#ctx0" brushRef="#br0" timeOffset="594">1231 206 62,'-13'6'50,"-9"-4"-2,-1 1 3,1 3-35,1 2-5,5 3-6,6 4-1,8 0-3,5 1 0,8 6 1,5 2-1,4-1 2,0 2-3,1-2 0,-3-1 0,-3 2 0,-9 0 0,-6-3 0,-10-3 0,-6-1 0,-10-2 0,-4-5 0,0-3-26,2-5-29,2-6-1,6-5-1</inkml:trace>
  <inkml:trace contextRef="#ctx0" brushRef="#br0" timeOffset="1016">1877 52 72,'19'-4'53,"-8"5"-1,1 1-2,-23 3-29,-1 8-14,-5 5-7,-2 6 0,-3 2 0,-3 1 0,1 0 0,1 3 0,2-2 0,4 0 0,4-5 0,6 1 0,6-3 0,9 0 0,8-2 0,6-5 0,9-3 0,7-4 0,8 0 0,2-9 0,2-8-21,2-4-32,-4-10-5,-3-6 2</inkml:trace>
  <inkml:trace contextRef="#ctx0" brushRef="#br0" timeOffset="1297">2177 29 69,'-16'20'50,"0"11"4,1 7 0,-3 9-36,4 8-8,-2 2-10,3 6 0,-2-1 0,4-3 0,4-4-4,4-9-48,3-14-2,7-10 1,4-14-3</inkml:trace>
  <inkml:trace contextRef="#ctx0" brushRef="#br0" timeOffset="1516">2481 164 75,'13'-9'49,"0"1"2,0 1 0,-13 7-35,0 0-6,-10 1-7,1 1-3,0 4 0,1 3 0,1 3 0,2 1 0,4-1 0,5 6 0,5 1 0,7 4 0,4 0 0,3 1 0,2 1 0,1 6 0,-5 1 0,-3 4 0,-6-2 0,-7-2 0,-6 1 0,-6 0 0,-7-8 0,-4-5 0,-3-9 0,-4-10 0,-1-10-39,1-9-20,2-12 0,2-9 1</inkml:trace>
  <inkml:trace contextRef="#ctx0" brushRef="#br0" timeOffset="1844">2542 69 95,'43'-11'54,"5"4"0,2-1-2,1 3-52,6 0 0,0-2-48,5 2-6,-2-5 1,-2-1-2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33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2744 31 48,'2'-10'39,"-3"-1"-1,1 1 3,5 22-32,-1 0-2,3 4-3,3 2 3,3 3 0,4-2 2,4-3 0,4-5-1,3-7 0,2-5-3,2-4 1,-2-4-1,-1-2 0,-3-4-5,-5 1 0,-4-1 0,-6 1 0,-4 2 0,0 0 0,-7 12 0,-8 10 0,-3 9 0,-2 11 0,-4 15 0,-5 16 0,-6 12 0,-3 11 0,-1 7 0,-2 3 0,5-5-50,8-8-7,5-16 1</inkml:trace>
  <inkml:trace contextRef="#ctx0" brushRef="#br0" timeOffset="43922">47 3013 63,'-13'-3'53,"-2"-2"-2,5 3 0,1 1-24,9 1-17,14 2-10,12-3 0,17 3 0,10-1 0,15 1 0,12 0 0,6 0-5,-1-3-50,-2-1-1,-13-3-1</inkml:trace>
  <inkml:trace contextRef="#ctx0" brushRef="#br0" timeOffset="45657">903 2606 45,'9'-19'48,"3"9"-3,-2 16-3,-3 13-10,-2 13-7,-5 9-7,-1 13-18,-4 10 0,-2 8 0,-4 3 0,-1-2 0,2-4 0,1-4-28,1-9-29,6-12 0,2-14 2</inkml:trace>
  <inkml:trace contextRef="#ctx0" brushRef="#br0" timeOffset="45875">1109 3215 103,'0'0'52,"0"0"-1,0 0-2,0 0-49,0 0-34,10 4-17,0 0 1,1-15-3</inkml:trace>
  <inkml:trace contextRef="#ctx0" brushRef="#br0" timeOffset="46047">1443 2840 57,'15'-22'48,"-5"2"1,1 9 1,-2 6-27,1 0-5,-9 13-8,-2 4-10,-1 6 0,-3 4 0,1 2 0,-1 0 0,2 1 0,1 1 0,4-1 0,3-1 0,5-2 0,5-4 0,6-1 0,6-4 0,3-8 0,5-6 0,3-4-49,-2-11-6,1-7 0,-4-5-1</inkml:trace>
  <inkml:trace contextRef="#ctx0" brushRef="#br0" timeOffset="46313">1830 2738 81,'-15'19'54,"-1"13"1,-1 8 2,2 5-49,-1 10-8,-3 1 0,2 6 0,1-2 0,0-3 0,6-4 0,4-5-52,5-15-5,7-10 2</inkml:trace>
  <inkml:trace contextRef="#ctx0" brushRef="#br0" timeOffset="46813">2187 2726 58,'7'8'52,"-1"10"1,-5 7 2,-1 7-18,0 11-37,-5 9 0,1 11 0,-3 4 0,-2-2 0,0-2-34,5-3-21,-2-10 1,5-11-2</inkml:trace>
  <inkml:trace contextRef="#ctx0" brushRef="#br0" timeOffset="48141">3085 2905 53,'-14'-1'41,"-6"-3"-2,2 2-12,-1 4-10,-1 1-8,0 3-1,2 4-4,3 1-1,2 2-1,8 4 1,5 4-3,8 1 2,7 0 0,6 2 0,6-2 1,4 3 2,0-1 1,-3 0 1,-6-5 2,-7 2-1,-9-1-3,-8 3-5,-12-4 0,-5-2 0,-6-3 0,-4-2 0,0-4 0,0-7 0,6-7-31,8-6-21,4-6-1,7-4 0</inkml:trace>
  <inkml:trace contextRef="#ctx0" brushRef="#br0" timeOffset="48500">3253 3038 67,'5'29'45,"-3"4"-1,-7 2-2,-1 1-51,0 1-29,1-6-4,5-3-3,0-14 2</inkml:trace>
  <inkml:trace contextRef="#ctx0" brushRef="#br0" timeOffset="48672">3386 2829 94,'-7'-25'46,"2"13"-20,-2 3-26,-2 4-37,0-1-10,12 17 1</inkml:trace>
  <inkml:trace contextRef="#ctx0" brushRef="#br0" timeOffset="48797">3500 3097 63,'-14'20'48,"2"-3"1,-1-6 2,0-8-35,2 2-2,17-19-4,6-5-6,4-4-4,5-2 0,1-2 0,5 5 0,-1 2 0,0 6 0,-2 10 0,-3 12 0,-3 8 0,-4 10 0,-1 5 0,-2 3 0,1 4 0,0-2 0,4-4-24,5-4-31,3-7-5,4-8 1</inkml:trace>
  <inkml:trace contextRef="#ctx0" brushRef="#br0" timeOffset="49235">4374 2794 63,'-6'11'49,"-7"1"-1,-4 3 2,-4 3-36,-6 1-3,0 1-1,-1-1-4,2 1-2,5-1-4,7-1 0,5-2 0,8 0 0,7-1 0,8-1 0,5-3 0,6-6 0,4-4 0,6-2 0,3-5 0,2-5 0,1-3 0,-1-4-4,-3-5-49,-2 2-2,-7-5 3,-5-2-4</inkml:trace>
  <inkml:trace contextRef="#ctx0" brushRef="#br0" timeOffset="49500">4625 2644 59,'-7'18'48,"-4"5"2,-2 10 3,-3 5-27,-4 4-7,0 6-19,-4 3 0,2 2 0,-3 0 0,3-2 0,3-1 0,1-4 0,6-3-22,3-4-32,1-8 1,5-3-1,1-9 3</inkml:trace>
  <inkml:trace contextRef="#ctx0" brushRef="#br0" timeOffset="49782">4843 2908 26,'20'-20'43,"1"0"5,-21 20-2,0 0-17,7-23-8,1 1-7,-17 22-3,-1 3-2,1 5-4,-1 3-2,4 5-3,0 3 0,5 4 0,1 2 0,1 5 0,2 2 0,2 3 0,0 2 0,1-2 0,-3-3 0,1-1 0,-1-5 0,-1-7 0,-2-6 0,-2-2 0,0 0 0,-13-8 0,-3-4 0,-4-3 0,-5 1 0,-3-1 0,0 0 0,0-6-22,3-2-35,6-2 0,6-5 1</inkml:trace>
  <inkml:trace contextRef="#ctx0" brushRef="#br0" timeOffset="50157">4820 2884 69,'11'-4'50,"5"2"-2,2-3 0,6-3-24,6 0-19,3-1-8,2 0-25,0-2-20,3 5 1,-4-3-3,0 1 2</inkml:trace>
  <inkml:trace contextRef="#ctx0" brushRef="#br0" timeOffset="50344">5424 2756 70,'0'0'50,"0"0"-2,0 0 2,0 0-32,0 0-8,0 0-1,0 0-9,0 0 0,-22 29 0,9-5 0,5-2 0,2 2 0,6-24 0,0 0 0,30 19 0,-2-10 0,-1-10 0,-1-8 0,-1-5 0,-1 1 0,-24 13 0,10-31 0,-10 4 0,-6 6-2,0-1-54,-19 14 1,2 1 0</inkml:trace>
  <inkml:trace contextRef="#ctx0" brushRef="#br0" timeOffset="106422">2873 6437 33,'0'0'42,"0"0"-4,0 0-4,0 0-4,0 0-5,1-12-4,-2-6-4,1-7-2,-4-10-15,3-5 0,-1-8 0,2-11 0,1-8 0,1-2 0,2-2 0,1 4 0,2 1 0,2 6 0,0 6 0,0 9 0,-2 9 0,1 4 0,-2 7 0,-1 7 0,0 5 0,-3 4 0,0 0 0,-2 9 0,0 0 0,-9 5 0,1 4 0,-4 0 0,-1 1 0,-4 5 0,-3 4 0,-3 3 0,-4 3 0,0-1 0,0 0 0,2-1 0,2-1 0,4-3 0,5-6 0,4-7 0,1 2 0,14-20 0,6-5 0,3-8 0,5-6 0,4-8 0,4-1 0,1-1 0,1 5 0,-1 7 0,0 11 0,0 12 0,-2 14 0,-1 12 0,0 10 0,-1 8 0,3 8 0,0-1 0,0-3-54,2-1-2,-4-4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33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78,'17'21'33,"7"5"-3,5 5 0,4 5-3,7 6-7,1 3-10,2-1-6,-2-3-6,-3-7-12,-3-3-24,-3-6-11,-10-9 1,-5-3 2</inkml:trace>
  <inkml:trace contextRef="#ctx0" brushRef="#br0" timeOffset="203">115 342 87,'-14'-4'49,"1"1"3,13 3 2,12-12-41,8-4-13,5-3 0,10-8 0,9-5-6,11 0-42,5-9-4,9 0 1,3-13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4:59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7109 3018 47,'0'0'44,"0"0"-5,0 0-9,0 0-8,0 0-3,0 0-3,0 0-5,-12 4-2,-1 2-2,-1 3-2,-3 1 1,-5-1-6,-4 4 0,-5 1 0,-5 0 0,-5 2 0,-6 1 0,-7 0 0,-5 3 0,-5 0 0,-7 1 0,-7 0 0,-6 6 0,-5-1 0,-6 3 0,-5 3 0,-4 1 0,-4 2 0,-4 2 0,-2 3 0,-2 0 0,1 0 0,1-3 0,-1 2 0,1-1 0,-1 0 0,1-2 0,4 0 0,2 0 0,3 3 0,5-1 0,4-5 0,5-1 0,7-1 0,9-2 0,7-4 0,8-5 0,5-4 0,7-1 0,7 2 0,6-4 0,6-3 0,5-4 0,2 0 0,7 3 0,3-4 0,2-2 0,1 1 0,9-4 0,-9-1 0,0 1 0,9 0 0,-10-3 0,1 1 0,1 0 0,8 2 0,0 0 0,-6-9 0,1 1 0,5 8 0,9-12 0,1-1 0,1-5 0,1-1 0,3 3 0,1-1 0,1 0 0,-1 0 0,-1 1 0,0 3 0,-2 4 0,0 3 0,-4-1 0,1 1 0,-10 6 0,0 0 0,0 0 0,0 0 0,0 0 0,-10 14 0,-3 2 0,-1 1 0,-3 1 0,-3 3 0,-1 2 0,-3 1 0,1 0 0,1-4 0,0-2 0,4 0 0,5 0 0,5-2 0,6-2 0,5 0 0,9 0 0,4 1 0,7 1 0,5 1 0,4-3 0,6 2 0,3-3-31,2-9-23,1 0-1,-5-11-3</inkml:trace>
  <inkml:trace contextRef="#ctx0" brushRef="#br0" timeOffset="73594">6089 6465 48,'0'0'37,"0"0"-5,0 0-1,6-9-3,0 2-7,-6 7-5,0 0-2,-9 4-3,2 1-1,-6-2-3,0 4-7,-6 1 0,-1 3 0,-6 0 0,-3 2 0,-4 1 0,-4 2 0,-4 2 0,-5 3 0,-6 0 0,-6 4 0,-5 2 0,-8 4 0,-4 5 0,-7 4 0,-4 4 0,-5 4 0,-6 5 0,-5 2 0,-4 4 0,-6 2 0,-4 3 0,-4 5 0,-7 2 0,-5 2 0,-4 3 0,-1 4 0,-5-2 0,-3 3 0,-5-2 0,-3 3 0,-3 0 0,-6 4 0,-3 0 0,-4 0 0,-4 3 0,-3 0 0,0 1 0,1-3 0,2-3 0,3-1 0,5-3 0,5-2 0,8-5 0,7-1 0,9-4 0,9-4 0,9-4 0,12-5 0,11-5 0,9-6 0,10-6 0,14-6 0,6-6 0,10-8 0,9-5 0,10-3 0,0-1 0,27-9 0,0 0 0,0 0 0,0 0 0,0 0 0,0 0 0,-24 8 0,2 1 0,22-9 0,0 0 0,0 0 0,0 0 0,0 0 0,0 0 0,0 0 0,0 0 0,0 0 0,0 0 0,0 0 0,0 0 0,0 0 0,13-23 0,2 0 0,-15 23 0,11-28 0,-2 4 0,1 0 0,1 2 0,-2-1 0,-3 2 0,0-1 0,-6 22 0,14-25 0,-1 1 0,-13 24 0,0 0 0,18-28 0,1 0 0,-19 28 0,0 0 0,0 0 0,22-12 0,2 1 0,-24 11 0,0 0 0,-17 24 0,-1-2 0,0 2 0,-5 4 0,-5 0 0,3 1 0,-2 0 0,-5-2 0,3-4 0,5-2 0,-1 0 0,25-21 0,0 0 0,-13 25 0,-1 0 0,38-11 0,4 2 0,4-2 0,7 1 0,10-2 0,10-2 0,6-6-13,4-10-46,4-6-3,2-10 1</inkml:trace>
  <inkml:trace contextRef="#ctx0" brushRef="#br0" timeOffset="76657">5947 6425 65,'5'-9'38,"-5"9"1,0 0-7,0 0-4,0 0-6,-7-8-5,1-1-5,6 9-10,-12-4-2,2 1 0,-1-1 0,1 1 0,0 1 0,0 2 0,-1 0 0,0-1 0,-2 1 0,1 1 0,-1 0 0,-1-1 0,-1 0 0,-3 1 0,-1 0 0,-2 1 0,-3 1 0,-3-2 0,-4 1 0,-2 1 0,-5 0 0,-5-1 0,-4 0 0,-4 2 0,-4 0 0,-3 1 0,-3 2 0,-3 0 0,0 0 0,-1-1 0,-1 2 0,-1-4 0,0 0 0,-1 1 0,1-2 0,0-1 0,1-1 0,0 0 0,1-2 0,0 1 0,0 0 0,0-3 0,0-3 0,-3 2 0,-2 0 0,0 1 0,-1 1 0,-2 0 0,-2-1 0,1 2 0,-1 3 0,0-2 0,-1 0 0,-1 1 0,0-1 0,0-1 0,1 0 0,0-1 0,0 0 0,4 1 0,-1 1 0,3-1 0,-1-2 0,-1-1 0,3 0 0,1 1 0,1-1 0,0-3 0,2 1 0,2-2 0,1 3 0,4-1 0,0 2 0,0 0 0,-1 1 0,2-1 0,0 1 0,0 0 0,2-1 0,0 1 0,-1 2 0,3-1 0,0-1 0,-2 2 0,1 2 0,0 1 0,-1 1 0,0 1 0,0-2 0,0 2 0,2 0 0,3 1 0,3-2 0,0-1 0,1-1 0,4 0 0,3 0 0,3-2 0,6-2 0,0 2 0,2 1 0,5-2 0,4 1 0,2-2 0,1 0 0,4 1 0,1 1 0,-1 1 0,12 0 0,-9-6 0,1 0 0,-1 2 0,9 4 0,-12-4 0,1-2 0,1 1 0,-2 0 0,3 0 0,0 0 0,-5 1 0,-2 1 0,1 2 0,1 0 0,-3 1 0,2 0 0,0 1 0,-2 2 0,6-2 0,0 0 0,11-1 0,0 0 0,0 0 0,-27 1 0,2 0 0,25-1 0,0 0 0,-29 1 0,1 0 0,28-1 0,0 0 0,0 0 0,0 0 0,0 0 0,0 0 0,0 0 0,-24-1 0,1 0 0,23 1 0,0 0 0,0 0 0,0 0 0,0 0 0,0 0 0,0 0 0,0 0 0,0 0 0,0 0 0,0 0 0,0 0 0,0 0 0,0 0 0,0 0 0,0 0-37,0 0-14,0 0 0,-7 22-4</inkml:trace>
  <inkml:trace contextRef="#ctx0" brushRef="#br0" timeOffset="95860">16010 68 0,'11'-20'45,"-4"-1"3,-2 7-2,2 1-13,-7 13-8,0 0-4,0 0-3,0 0-9,2 12-5,0 9 2,-2 8-6,4 10 0,-2 10 0,3 17 0,1 14 0,3 15 0,0 8 0,2 11 0,0 10 0,-1 13 0,-1 3 0,-1 8 0,-2 3 0,-3 7 0,-2 7 0,-4 6 0,-3 4 0,-2 2 0,-3 7 0,-1 6 0,-3 6 0,0 1 0,-3-3 0,2 6 0,1 0 0,-1-2 0,2 1 0,0-4 0,2 2 0,1 0 0,2 2 0,0-5 0,1-2 0,1-1 0,2-5 0,0-3 0,1-4 0,0-4 0,0-4 0,1 3 0,-3-1 0,-1-1 0,1-2 0,-2-5 0,0-6 0,1-6 0,0-13 0,1-14 0,3-18 0,-2-22 0,4-19-16,0-22-43,-2-26-2,-1 2 2</inkml:trace>
  <inkml:trace contextRef="#ctx0" brushRef="#br0" timeOffset="171469">14340 5928 64,'0'7'45,"0"2"-1,0-9 1,4 8-40,1 2-3,3-2 0,5-2 4,9 2-1,5-2 1,13 1 3,8-1-3,12-3 1,13-3 2,16 1-9,13-2 0,17-2 0,12-3 0,15 2 0,15-3 0,15-2 0,14-2 0,13-2 0,15-3 0,11 0 0,12-2 0,10-1 0,10-2 0,10 2 0,11 0 0,9 0 0,7 2 0,8 1 0,8-1 0,6 1 0,4 1 0,2 2 0,1 2 0,1 1 0,-1 2 0,1 0 0,-3 3 0,0 1 0,1 2 0,1-1 0,-1 3 0,-2 0 0,-2 3 0,-3 0 0,-1 1 0,-2 1 0,-3 2 0,-5-3 0,-4-1 0,0 1 0,-2-2 0,0 0 0,-5-2 0,-3-1 0,-2-1 0,-2 1 0,-7 1 0,-6 1 0,-8 0 0,-8 1 0,-11 2 0,-10 2 0,-14-1 0,-10 1 0,-11 2 0,-11 0 0,-6 1 0,-8-2 0,0 0 0,-6-2-12,-9-4-47,-12-4-3,-26-4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36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1022 6,'4'15'33,"-4"-15"3,0 0 1,2-10-25,6-4 0,5-7-3,5-8-3,3-13 3,6-8-3,2-8-1,5-8-2,0-5 1,1-4-1,-1-2 0,-1 6 1,-3 6 0,-3 6 1,-4 9 1,-4 13 1,-5 13-1,-1 12 1,-4 11 1,-1 12 0,-2 12-3,2 16 2,-1 8-3,2 11-4,-3 6 0,1 9 0,-2 4 0,-2 1 0,-2-6 0,0-6 0,0-4 0,-2-11-3,2-12-46,1-13-7,-4-14 2,2-1 0</inkml:trace>
  <inkml:trace contextRef="#ctx0" brushRef="#br0" timeOffset="422">102 622 44,'-13'-3'43,"3"-2"2,1 2 2,21 6-27,3-1-10,9 0-1,6-1-4,8-1-1,5 1-7,5 0-18,-1-4-24,6-1-1,-4-2 0,0 5-1</inkml:trace>
  <inkml:trace contextRef="#ctx0" brushRef="#br0" timeOffset="610">743 865 91,'3'49'54,"-5"0"0,-3 3-10,-1 3-72,-5-4-19,5-4-3,-2-8-3</inkml:trace>
  <inkml:trace contextRef="#ctx0" brushRef="#br0" timeOffset="28657">125 158 58,'-10'4'46,"0"-4"-1,0 0 0,10 0-30,12-4-3,9-1-3,4 1-3,8-1-2,6-3 2,6 2-1,4-3-4,0-3 0,1 3-3,-5-2-1,-4 1-4,-7 3-1,-8 1-6,-8-1-5,-6 2-2,0 0-1,-12 5 3,-10-7 1,-1 2 4,-2-3 8,0 3 9,-1-2 8,1 1 5,1 0 2,0 3 0,2 1 0,10 2 1,0 0-7,0 0-1,0 0-4,15 9-1,3-3 1,2-3 2,2 4-9,1-4 0,-1 3 0,-3 2 0,-3 3 0,-7-1 0,-6 3 0,-5 0 0,-6 1 0,-2 4 0,-3 2-30,-3-3-25,1 0 0,0-4-1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44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 26 27,'6'-13'42,"0"1"7,-6 12-4,4 14-17,-2 6-11,2 8-4,-3 7-1,0 13 0,-2 8-2,0 3-10,-4 2 0,-2 2 0,1-1 0,-2-9 0,3-8-37,5-7-15,0-12 0,4-9 0</inkml:trace>
  <inkml:trace contextRef="#ctx0" brushRef="#br0" timeOffset="234">242 524 97,'10'18'54,"-1"0"-2,-6-4-2,-3 0-48,1-3-6,4-4-34,2 2-10,1 0-3,1-16-3</inkml:trace>
  <inkml:trace contextRef="#ctx0" brushRef="#br0" timeOffset="453">539 218 55,'8'-11'45,"2"4"2,0-1 2,-10 8-38,-1 9-2,-3 2-1,2 1-2,-1-1 0,0 5 0,-2 4-1,0-1 0,0-2-2,0-2-3,1 0 0,1-1 0,-2-1 0,3 1 0,2 0 0,2 0 0,6 2 0,5-2 0,6-2 0,8 1 0,5-2 0,7-1 0,6-2 0,-1-8 0,5-7-32,0-3-24,-5-7 2,-2-7-2</inkml:trace>
  <inkml:trace contextRef="#ctx0" brushRef="#br0" timeOffset="781">927 0 91,'-12'24'56,"3"11"1,-2 7-6,-1 5-51,3 11 0,-1 8 0,2 6 0,-1-3 0,0-3 0,6-4 0,2-4-47,2-11-8,3-10-1,4-15 0</inkml:trace>
  <inkml:trace contextRef="#ctx0" brushRef="#br0" timeOffset="1047">1245 110 86,'8'18'49,"-1"9"7,-4 7-2,-6 6-44,2 8-10,-1 4 0,2-2 0,3-4-40,1 4-12,-1-6-2,3-5-1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48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266 80 38,'7'-10'47,"-5"-4"1,-1 2-16,-1 2-3,-7-4-7,-1 2-6,-8 4-6,-3 8-1,-7 6-5,-1 8-4,-5 4 0,0 8 0,1 7 0,3 6 0,6 3 0,5-2 0,8 0 0,8 0 0,9-5 0,10-4 0,11-11 0,6-10 0,11-11-37,6-8-17,1-11 1,1-6-4</inkml:trace>
  <inkml:trace contextRef="#ctx0" brushRef="#br0" timeOffset="266">540 117 21,'0'0'42,"0"0"1,0 0 5,0 0-19,-1 13-9,-2 1-5,0 6-3,0 5-3,1 7-2,2 3 0,2-4-5,5-3-2,3-1 0,3-7 0,5-7 0,1-10 0,3-9 0,0-11 0,1-5 0,-4-4 0,-3-7 0,-5-3 0,-4 3 0,-7 1 0,-7 6 0,-6 6 0,-6 6 0,-3 10 0,-3 8-5,3 4-44,7 5-7,5 3 2,8-1 1</inkml:trace>
  <inkml:trace contextRef="#ctx0" brushRef="#br0" timeOffset="641">1006 111 42,'14'-2'48,"1"2"-2,-19-9 3,-6 1-20,-4 2-15,-2 3-6,-3 1-2,0 3-3,3 3 0,2 6-2,4 1 0,6 4 0,5 1-1,6 1 4,5 1-4,4 3 0,-1-4 0,-1 1 0,-2 0 0,-6 3 0,-6 2 0,-5-1 0,-8-3 0,-4 0 0,-3 1 0,-5-8 0,1-6-40,4-6-15,3-8-3,7-6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6:51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0 157 6,'0'0'33,"9"-9"-12,10 5-5,7 0 1,7 4-5,6 1-3,6 4-2,2 0-2,0 2-4,-4-1 0,-6 0 3,-8 2 1,-7 1-1,-9 1 0,-12 2 1,-9 1-1,-9 0 0,-5 0 1,-5 1-5,-2-1 0,0-4 0,2-1-2,5-1 1,10 1-1,8 2 0,8-1 0,8 2 1,6 3 1,5 3-2,1 3 4,1 0 0,-3 3 0,-5-1 2,-7 1-1,-7 1 0,-9 0 1,-9-1 0,-7-3-2,-8-2-2,-7-4-1,-2-2-8,-3-2-10,1-7-17,7 2-5,4-5 1</inkml:trace>
  <inkml:trace contextRef="#ctx0" brushRef="#br0" timeOffset="578">799 157 35,'-9'-12'19,"-2"5"-1,-3 1 1,-4 0-6,1 3 0,-1 1-3,0 0-1,2 3-3,3 4-2,2 4-1,3 3-2,6 4 1,3 3 0,7 4-2,3 3 0,2 0 2,3 1 0,2 0 0,2 2 2,-4 0 0,-2-1 1,-5-1 0,-1 1 1,-6 2-2,-4 0 2,-6 0-3,-4-4 1,-5-4-1,-3-5-1,-2-4-1,-5-11-2,2-9 1,0-6 0,4-6-2,4-5 1,5-4 0,4-2-1,7-2 2,8 4 0,6 5 0,5-2-6,5 2-6,3 5-19,1-2-13,5 3 1,-4 0 0</inkml:trace>
  <inkml:trace contextRef="#ctx0" brushRef="#br0" timeOffset="1156">1026 14 14,'-5'8'28,"0"3"-15,2 3-4,2 2 2,3 2 2,1 1 0,3-1 1,3-1 0,4-4-1,1-3-1,2-7 0,2-4 0,0-5-2,0-2-3,-4-6-1,0-4-2,-7-4-3,-3-2-1,-6 3-2,-6 2-2,-5 4-6,-3 5-23,-5 4-10,2 10-2,-2 1 4</inkml:trace>
  <inkml:trace contextRef="#ctx0" brushRef="#br0" timeOffset="16563">740 303 21,'0'0'20,"0"0"-2,0 0-4,0 0-4,0 0-2,0 0-5,0 0 1,0 0 1,0 0-2,0 0 1,0 0 0,0 0 0,9-2-1,-1-2 1,0 1-1,1 0-1,1 0 1,-10 3 0,5-10 0,2 1 0,-2 1-1,-1-1 2,-4 9-2,4-10 1,2 1-1,-6 9 0,0 0 0,9-10-1,0 0 2,-9 10-3,0 0 2,7-9 0,1 0-1,-8 9 1,1-8 0,1-1-1,-2 9-1,0 0 2,0-10-2,0 1 1,0 9 0,0 0 0,0 0 0,0 0-1,0 0 1,0 0-1,0 0 1,0 0-1,0 0 1,0 0-1,0 0 0,0 0 0,-9-6 1,0 2 1,9 4-1,0 0 0,-10-2 0,1 0 1,9 2-2,0 0 1,-9-4 0,0 1-1,9 3 1,-9-3-1,1 0-2,8 3-1,0 0-5,-10-8-30,0 2-5,10 6 4,0 0-3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50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119 105 33,'0'0'45,"0"0"5,0 0 0,0 0-24,0 0-6,0 0-7,0 0-2,0 11-4,-5 7-7,-3 1 0,-1 5 0,-3 3 0,-4 1 0,1 0 0,-2 1 0,2 1 0,4-4 0,3-3 0,6-2 0,5-2 0,9-1 0,4-6 0,10-4 0,5-7 0,6-5 0,4-2 0,1-5-36,1-9-18,-1-2 1,-4-6-2</inkml:trace>
  <inkml:trace contextRef="#ctx0" brushRef="#br0" timeOffset="313">407 30 74,'-11'10'50,"2"10"2,0 6 2,0 7-37,0 6-9,-2 6-8,2 5 0,-2 4 0,0 4 0,-1-3 0,2-5 0,4-4 0,1-3-46,3-9-9,4-7 1,3-13-3</inkml:trace>
  <inkml:trace contextRef="#ctx0" brushRef="#br0" timeOffset="594">718 202 32,'4'-11'45,"1"1"2,-5 10-15,-13-3-3,0 6-6,-2 3-7,1 6-4,1 0-2,2 1-5,2 6-1,4 2-4,4 4 0,5 1 0,7 1 0,3 0 0,5 3 0,3-2 0,2-3 0,-2-1 0,-3-3 0,-2 1 0,-8-3 0,-7-2 0,-8-3 0,-7 1 0,-7 0 0,-3-3 0,-4-3 0,-6-5 0,3-5-46,4-4-10,5-9-2,3-8-1</inkml:trace>
  <inkml:trace contextRef="#ctx0" brushRef="#br0" timeOffset="954">680 153 88,'17'-1'51,"-2"-1"1,6-1-2,3 1-40,4-1-6,2-1-4,3 0 0,-1-2-38,-3 1-14,3-1 3,-3-3-1</inkml:trace>
  <inkml:trace contextRef="#ctx0" brushRef="#br0" timeOffset="1172">1179 13 42,'0'11'46,"3"4"1,-1-1 0,1 1-29,2 5-3,3 0-4,3 0 1,3-6-2,2-4-3,1-4-7,1 1 0,0-9 0,0-4 0,-5-8 0,-3-4 0,-3-2 0,-5-2 0,-5 1 0,-5-3 0,-4 5 0,-7 6 0,-1 7-24,1 8-28,0 4-4,5 7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53.7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 2 63,'9'-10'47,"-9"10"3,1 15-1,-1 8-27,1 12-8,-2 9-6,2 9-6,-3 6-2,1 2 0,-4 2 0,-1 1 0,-1-4 0,-1-8 0,4-10-38,4-7-13,0-13-3,4-13 0</inkml:trace>
  <inkml:trace contextRef="#ctx0" brushRef="#br0" timeOffset="547">292 532 78,'1'16'51,"2"1"1,-3-9-1,1 2-28,-1-10-23,0 0 0,5-12 0,0-1-40,4-2-11,-1-5-1,5-3 0</inkml:trace>
  <inkml:trace contextRef="#ctx0" brushRef="#br0" timeOffset="782">652 78 44,'7'-9'47,"-7"9"-2,3-10 2,0 2-24,-3 8-7,0 0-3,1 13-3,-3 2-2,-2 4-6,0 5-2,-2 2 0,0-2 0,-1 4 0,-1-2 0,3-3 0,-1-4 0,2-3 0,1 1 0,5-2 0,3-3 0,6-4 0,6 3 0,5-1 0,7-1 0,4-1 0,4 0 0,5-5 0,1-2 0,-2-5-48,-3-10-8,-2-2 3,-6-5 0</inkml:trace>
  <inkml:trace contextRef="#ctx0" brushRef="#br0" timeOffset="1078">1015 66 87,'-16'-3'50,"-1"9"4,0 10-18,1 14-12,-4 6-20,2 13-4,-1 7 0,0 9 0,-2 1 0,2-4 0,2-3 0,2-2 0,5-10-30,7-7-25,5-16-2,8-13 1</inkml:trace>
  <inkml:trace contextRef="#ctx0" brushRef="#br0" timeOffset="1532">1309 140 77,'9'-3'54,"0"0"3,-7 18-3,0 7-41,-4 1-13,0 6 0,-3 5 0,1 10 0,-2 4 0,-1-2 0,1 1 0,0 2-2,2-2-54,5-3-2,2-8-1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55.7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12 39 115,'0'0'50,"0"0"-3,0 0-13,-11-11-77,9 2-7,2 0-2,3-1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56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213 180 36,'0'0'45,"0"0"1,0 0-2,-9-1-15,-4 0-10,-5 2-5,-6 2-6,-2 1-4,-2 2 0,1 1 0,2 6-2,5 1-2,7 0 0,10 1 0,9 0 0,11 0 0,7 1 0,6-2 0,3-3 0,3 3 0,-3 1 0,-3 0 0,-7 0 0,-6 3 0,-10 0 0,-7 2 0,-7-1 0,-8-2 0,-5-2 0,-6 0 0,-3 0 0,-3-5 0,1-2 0,-1 0-33,3-7-22,6-1 2,4-3-2</inkml:trace>
  <inkml:trace contextRef="#ctx0" brushRef="#br0" timeOffset="391">372 274 56,'20'8'45,"-6"2"0,-2 11 2,-7 3-25,-4 5-26,-1 4-27,-3-4-13,3 3 0,-3-6-2</inkml:trace>
  <inkml:trace contextRef="#ctx0" brushRef="#br0" timeOffset="578">569 131 42,'2'-29'36,"-4"-1"-13,-1 4-23,1 9-26,-4 2-9,0 1-5</inkml:trace>
  <inkml:trace contextRef="#ctx0" brushRef="#br0" timeOffset="735">721 462 74,'-7'33'48,"5"-9"5,2-12-1,0 1-37,17-28-2,5-8-13,6-5 0,2-6 0,1 2 0,-1 2 0,-1 8 0,-5 7 0,-3 11 0,-4 12 0,-4 11 0,-1 10 0,1 3 0,6 6 0,3-1-46,4-5-12,5-7 2,4-9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57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85 7 52,'9'-2'45,"-9"2"-2,0 0 6,-8 10-32,1-1-5,-2 0 0,2 4 0,-4 3-3,0 4-5,1-1-4,2 0 0,0 0 0,1 0 0,3-1 0,1-2 0,2-4 0,1-2 0,1-2 0,4 2 0,2-1 0,5-1 0,3-1 0,7-2 0,3 0 0,6 1 0,4-3 0,1-2 0,-1-3 0,-1-3 0,-1-1 0,-5-4 0,-4-7-54,-1-2-4,-7-7 2</inkml:trace>
  <inkml:trace contextRef="#ctx0" brushRef="#br0" timeOffset="328">365 0 74,'-19'11'51,"2"7"5,-1 4-1,0 5-36,4 9-19,-1 1 0,3 5 0,1 1 0,2 5 0,1 0 0,2-3 0,2 0 0,1-6 0,2-5-46,4-4-12,2-9 2,2-7 0</inkml:trace>
  <inkml:trace contextRef="#ctx0" brushRef="#br0" timeOffset="750">647 177 52,'0'0'45,"0"0"2,0 0 0,0 0-25,0-15-8,0 1-4,-12 13-1,-1 3-2,-4 3-5,-1 3-2,0 4 0,-1 2 0,3 1 0,6 5 0,9 5 0,9 4 0,8 3 0,11 3 0,5 0 0,7 4 0,3 2 0,0 0 0,-5-5 0,-7-2 0,-9-6 0,-10-2 0,-11-4 0,0-1 0,-25-18 0,-8-3 0,-2-3 0,-4-11 0,0-4-5,0-5-52,1-5-2,4-4 0</inkml:trace>
  <inkml:trace contextRef="#ctx0" brushRef="#br0" timeOffset="1125">507 182 103,'19'-9'47,"5"2"2,-2 4-13,5 0-35,4 1-6,6 0-8,2-4-5,2 1-8,1 1-8,3-3-6,3 1-5,-3-5 3</inkml:trace>
  <inkml:trace contextRef="#ctx0" brushRef="#br0" timeOffset="1328">1094 96 31,'-24'19'37,"1"1"5,23-20-11,0 23-11,1 1 1,-1-24-2,22 25 1,0 1-4,-22-26-1,31 18-12,-2-5-3,-3-8 0,0-5 0,-4-7 0,0-7 0,0 1 0,-7-16 0,-4 0 0,-4 0 0,-7 1 0,-7 1 0,0 2 0,-20 13 0,-6 5-47,-3 8-11,-5 4 2,2 8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03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0 511 36,'8'-9'37,"-2"-6"7,2-3-20,3-6-4,1-5 0,5-5-4,1-4-4,3-2 0,0-6-3,1-1-3,1-1-1,-1 5 0,-2 7-3,-2 5 1,-3 6-3,-2 9 2,-2 7 0,-1 6-2,-1 5 0,0 1 0,-9-3 0,11 15 0,-1-1 0,-1-2 0,-1 1 0,-1 2 0,-2-2 0,1 2 0,-1 0 0,-2 0 0,-1-1 0,0 7 0,-1 0 0,2 5 0,-1 5 0,1 4 0,1 3 0,1 5 0,2 2 0,1-3 0,2-2 0,1-6 0,2-3 0,0-6 0,0-5 0,-2-11-44,-1-7-15,0-1 2,-9-18 1</inkml:trace>
  <inkml:trace contextRef="#ctx0" brushRef="#br0" timeOffset="469">182 356 63,'-27'-15'50,"1"-5"-1,8-1-11,8 6-14,4 2-4,2 0-9,21 14-11,5-1 0,4 1 0,5 4 0,5 2 0,3-6 0,5-2-24,3-5-29,-1-3-2,-1-2 1</inkml:trace>
  <inkml:trace contextRef="#ctx0" brushRef="#br0" timeOffset="734">667 338 46,'14'14'48,"4"0"-3,-1-6 3,2-4-29,2 3-6,-2-1-4,0-1-4,-5 2 0,-4 0-1,-8 2 1,-4 4 0,-7-1-2,-4 3-3,-5 0 0,-2 3 0,-1 0 0,0-1 0,4-2 0,3-2 0,4-1 0,6-1 0,5-3 0,7 1 0,4-1 0,6 3 0,6 0 0,4-3-7,5-5-45,5-2-5,1-7 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59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84 825 72,'1'25'47,"0"5"2,-4 0 1,-4-2-38,-1 1-6,2-4 2,0-2 0,-2-8-5,3-5-3,-1-1 0,-2-34 0,1-13 0,4-12 0,0-15 0,3-10 0,3-9 0,5-5 0,4 0 0,4 4 0,1 6 0,0 13 0,1 9 0,-3 9 0,-3 10 0,-3 10 0,-5 12 0,0 1 0,-10 29 0,-3 8 0,-2 11 0,-3 8 0,1 8 0,-3 3 0,-1 1 0,1-6 0,4-6 0,1-7 0,1-15 0,-1 1 0,7-34 0,2-8 0,2-13 0,1-9 0,0-9 0,2-9 0,3 0 0,3 2 0,3 5 0,3 7 0,3 10 0,4 13 0,4 15 0,2 12 0,4 11 0,-1 8 0,1 5 0,0 7 0,0 3 0,-3-1 0,-3 2 0,-3-3 0,0-2 0,-6-7 0,-1-8-56,0-7-3,-3-11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25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58 998 75,'-10'12'49,"-1"0"3,-1-2-11,0-6-27,-1 0-2,15-13-4,5-10-4,8-9-4,9-11 0,8-12 0,7-8 0,6-4 0,2-5 0,0 0 0,0 6 0,-6 7 0,-6 11 0,-6 9 0,-5 13 0,-4 15 0,-3 14 0,-4 12 0,-1 10 0,1 9 0,-1 10 0,-1 8 0,-1 3 0,0-2 0,-1-2 0,0-4 0,-2-6 0,1-7-22,-2-8-35,-5-10-1,-6-7 0</inkml:trace>
  <inkml:trace contextRef="#ctx0" brushRef="#br0" timeOffset="359">143 813 69,'-15'5'52,"14"4"-3,11-5 0,16-3-36,10-2-15,12-2-17,9 0-28,2-7 0,4 0-4,-5-5 3</inkml:trace>
  <inkml:trace contextRef="#ctx0" brushRef="#br0" timeOffset="563">726 856 17,'7'9'45,"5"1"2,-1-5-2,6 1-17,3 2-8,1 2-5,2 2-5,-5 1-2,-3 0-2,-6-1-1,-4 2 0,-11-1-1,-5-2-4,-6-2 0,-3-1 0,-2-3 0,-1-1 0,3-2 0,6-1 0,5-1 0,1 0 0,18 6 0,4 1 0,7 5 0,4 5 0,2 4 0,1 5 0,-3 2 0,-5 1 0,-8-2 0,-6-2 0,-12-3 0,-8-7 0,-10-8 0,-6-8 0,-2-6-4,-4-7-49,-3-11-5,2-6-1</inkml:trace>
  <inkml:trace contextRef="#ctx0" brushRef="#br0" timeOffset="1141">194 239 40,'-35'-2'47,"2"-4"-1,8 0 3,7 2-22,2 0-13,23 1-2,9-3-5,9-1-4,7-2 2,11 2-3,6-1-2,6 1-4,3 1-4,0 1-6,3 4-4,-6 1-2,-3 3-2,-8-1 3,-6 1 2,-10 1 5,-7-1 3,-7-3 5,0 1 4,-14-1 2,-8-10-1,-1 0 0,-2-2 3,0-2 3,-2-3 4,-1 0 2,0-2 1,0 2 1,1 0 1,1 2-1,4 2-3,-1 0-1,9 13-4,0 0-2,14 1 1,4 6 1,1 2-4,2 5-3,1 0 0,0 1 0,-2 2 0,-1 3 0,-4-2 0,-6-1 0,-6-2 0,-5 1 0,-6 2 0,-5-1 0,-3 2 0,-4 1-53,-3-1-4,2 1 0,1-5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29.7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0 369 33,'0'0'48,"0"0"1,0 0 3,4-8-25,11 4-8,4-1-4,10 4-3,4 0-12,7-1 0,5-1-9,2 4-39,-3-3-4,-2-4 0,-6-5 0</inkml:trace>
  <inkml:trace contextRef="#ctx0" brushRef="#br0" timeOffset="3625">535 99 6,'10'-8'39,"1"-7"-1,9 0-3,6 0-17,5 1-4,4-1-4,2 4-2,1 6-2,-3 5-1,-3 6-2,-9 6 0,-7 5 2,-8 5-1,-8 4-1,-8 4 0,-8 0-1,-6 1 1,-7 3 0,-4-1-4,0 0 3,-2-1 0,2-4 0,4-3 1,5-2 2,5-1-2,9-2 3,7-5 1,6-3-1,7-1 2,8 1-4,3-1-4,7 0 0,2 0 0,2-2 0,1 2 0,-1-3-4,-1-2-44,-1-1-5,-6-5-3,-1-3 1</inkml:trace>
  <inkml:trace contextRef="#ctx0" brushRef="#br0" timeOffset="4078">1072 411 86,'6'12'54,"-1"0"0,-5-12 0,0 0-47,0 0-7,0 0 0,0 0 0,0 0 0,0 0-34,0 0-21,0 0 1,-4-13-1</inkml:trace>
  <inkml:trace contextRef="#ctx0" brushRef="#br0" timeOffset="4328">1255 202 28,'7'-9'45,"-1"-9"0,6 5 3,2 0-20,3-4-10,5 5-3,3 1-5,2 6-3,0 4 0,1 7-3,-5 5-4,-2 8 0,-4 5 0,-6 1 0,-5 4 0,-6 3 0,-8 2 0,-7 1 0,-5-4 0,-3-3 0,-4-1 0,-3-2 0,0-3 0,1-6 0,4-5 0,5-3 0,6 0 0,5-2 0,0 2 0,9-8 0,13 5 0,6 0 0,6 0 0,6-2 0,5-1 0,3-4 0,7 1-3,2-1-48,-2-6-5,0-2 2,-3-5-1</inkml:trace>
  <inkml:trace contextRef="#ctx0" brushRef="#br0" timeOffset="4765">1787 134 47,'0'0'47,"0"0"-1,0 0-12,0 0-14,0 0-3,0 0-4,0 0-1,4 8-3,-5 4-3,-4 4-2,-4 2-4,-1 5 0,-1-1 0,-1 6 0,1-1 0,5-3 0,3-4 0,7-3 0,4-4 0,6-5 0,4-4 0,5-10 0,8-2 0,-2-5-16,1-6-38,2-4-1,-3-4-1</inkml:trace>
  <inkml:trace contextRef="#ctx0" brushRef="#br0" timeOffset="5047">2019 19 75,'-11'6'53,"-3"6"1,-1 12 2,0 10-39,-3 6-17,3 7 0,1 5 0,1 4 0,4-1 0,3-3-18,5-9-37,6-8-1,4-12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37.7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220 5 37,'0'0'44,"-10"-6"-1,0 5 3,-6 7-29,-5 2-4,-2 7-4,-3 3-1,0 4-3,1 5-1,3 7 2,3 1-3,6 0-2,6 0-1,6-5-3,10-3-15,9-3-27,7-11-1,9-8-3,6-9 1</inkml:trace>
  <inkml:trace contextRef="#ctx0" brushRef="#br0" timeOffset="219">460 134 23,'-10'16'40,"-6"3"2,4 4 1,2 1-27,2 5-4,7 0-5,4-2 1,8-3-2,7-7 0,6-4 0,4-7 0,5-11-1,2-9 3,-2-4 0,-4-8-2,-5-4 0,-12 0 1,-10-2-7,-11 2 0,-11 9 0,-9 8 0,-8 4-3,1 8-15,1 8-22,6 1-12,11 6 1,9-2-1</inkml:trace>
  <inkml:trace contextRef="#ctx0" brushRef="#br0" timeOffset="547">1035 48 68,'4'-9'49,"1"0"-1,-26 8 2,-4 1-37,0 1-5,2 4-3,4 5-2,4 4-3,6 3 1,8 2-1,8 2 1,3-1 2,3 3 3,1-2-6,-1-2 0,-5-2 0,-4 3 0,-8 2 0,-7-2 0,-5 2 0,-6-3 0,0-2-18,0-1-35,1-7-4,6-5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16:54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0 243 34,'0'0'27,"0"0"-3,14-2-6,3 0-8,3 1-3,5 1-2,7 1-1,6-1-1,7 0 1,10-1 1,8 0 1,8 0 1,9-1 2,10-2 0,10 1-1,11 1-1,7 0-1,8 1-1,8 0-1,8 0-1,7 1-2,9-1 0,5-2 1,6-2-1,7 0 0,5 0 0,3-3 1,3 0-1,3-2 1,2 1 0,1 1-1,-1-1 0,-3 3 0,-2 0 0,-2-1 0,-6 2 1,-6 1-2,-6-1 1,-12 1 0,-8 2 0,-11 0 0,-11 1 0,-13 1-1,-11 0 1,-14 0 0,-10-1 0,-11-2 0,-11 2 0,-10-1-1,-10 0 2,-9 0-1,-7 0-1,-7 0 0,0 0-1,-12 2 1,0 0-1,0 0 1,-9-8-1,0 2 0,9 6 0,0 0 1,-10-8 1,1 2-2,9 6 1,0 0 0,0 0 0,-9-10 0,1 1 0,-1 5 0,-2 1-1,-1-1 1,-4 0 0,0 0 0,-2 1 0,0-1 0,0 0 0,3-1 0,3 2 0,3 0-2,0 1 2,9 2-1,0 0 2,0 0-2,17 2 1,2 0 0,4-1 2,6 0-1,6 4 2,2-2-2,3 0 0,-1 0 0,-1 0 1,-2 1-1,-6 3 1,-9 2 1,-9 1-1,-12 3 2,-12 5-2,-12 5-2,-12 3 0,-9 6-16,-5 3-32,-9-5-4,-3-1 2,-3-7-3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39.0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62 141 74,'-1'-10'47,"1"-2"0,8 0-15,5 0-21,6 2-3,7 1-2,5 4-2,3 5-3,2 3 1,-3 2-2,-4 5 2,-6 5 0,-7 5-2,-7 5 0,-10 2 1,-9 1-1,-9 0 0,-8 4 1,-5 1-3,-4 0 2,-2-3 1,-1-2-2,1 0 0,5-2 0,6 1 0,7-1 1,6-1 1,10-3 0,7-1 0,8 0 0,9-6 1,7-2-2,9-5-18,6-1-30,4-12 1,5-5-3,0-13 3</inkml:trace>
  <inkml:trace contextRef="#ctx0" brushRef="#br0" timeOffset="391">794 122 48,'12'-8'47,"-1"0"1,-11 8 1,0 0-32,-13 10-4,1 10-3,-3 6-3,-3 7-3,-3 9-1,-1 6-1,1 7 0,3 2 0,6 0-2,4-2 1,6-6 1,6-7-2,8-7 0,3-10 0,5-12 0,4-9 0,-1-9 0,-1-7 0,-4-5 0,-4-5 0,-8-1 0,-8 1 0,-10 6 0,-10 7 0,-7 5 0,-6 5 0,1 10-22,3 5-26,6 0-4,11 3 0,13-6 3</inkml:trace>
  <inkml:trace contextRef="#ctx0" brushRef="#br0" timeOffset="1125">1314 228 39,'6'-13'46,"1"3"1,-6-1 1,-2 1-27,1 1-7,0 9-1,0 0-3,0 0-5,0 0 1,0 0-4,-9 8 2,0 5-4,-2 8 0,-3 7 0,-2 9 0,-2 6 0,-1 4 0,1 3 0,0 1 0,4-1 0,1-2 0,5-8 0,6-7 0,7-5 0,2-7 0,6-5 0,2-5 0,3-3 0,2-5 0,-1-4 0,0-4 0,-4-1 0,-2-1 0,-5 1 0,1 0 0,-9 6 0,3-9 0,2 1 0,-5 8 0,0 0 0,0 0 0,-3-10 0,0 0 0,1 0 0,-1 0 0,-2-2 0,2-3 0,-2-2 0,-1 2 0,-3 0 0,-2-1 0,-4 3 0,-3 3 0,-1 7 0,-3 3 0,2 3-36,2 0-20,2 1 0,7-1 0</inkml:trace>
  <inkml:trace contextRef="#ctx0" brushRef="#br0" timeOffset="1797">1001 665 64,'0'0'54,"-7"9"-1,2 0-2,-4-12-28,0 0-13,9 3-10,0 0 0,0 0 0,0 0 0,0 0 0,0 0-26,-4-12-27,4 2-3,2-3 0</inkml:trace>
  <inkml:trace contextRef="#ctx0" brushRef="#br0" timeOffset="2219">1605 0 9,'0'0'37,"0"0"5,0 0 0,-4 11-18,3 4-6,1 2-8,3 1 2,2 2-1,3 2-1,0-4-1,5-2-1,1-6-1,4-7-1,0-7 0,2-2-2,-2-5-4,-1-6 0,-6-3 0,-5 0 0,-8 0 0,-5 4 0,-10 5-49,0 3-5,-3 3 1,2 4-2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43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21 302 91,'-11'4'50,"1"2"0,10-6 0,8 2-39,8-2-8,8-4-3,9-1 0,8 0 0,5-5-8,5-4-35,4 2-8,-4-5 1,-3 0-4</inkml:trace>
  <inkml:trace contextRef="#ctx0" brushRef="#br0" timeOffset="203">551 10 91,'0'0'49,"0"0"3,16-2-2,5-1-40,9 3-7,6-1-3,3 1 0,0 0 0,-1 2 0,-7 1 0,-5 3 0,-9 4 0,-9 3 0,-11 5 0,-7 7 0,-9 5 0,-6 3 0,-6 1 0,-2 3 0,1-1 0,-1-1 0,5-3 0,5-5 0,5-6 0,8-2 0,6-3 0,8-4 0,6-4 0,8-1 0,4-2 0,4-1 0,3 0 0,2-1-36,-2-6-17,1 0-1,-2-5 1</inkml:trace>
  <inkml:trace contextRef="#ctx0" brushRef="#br0" timeOffset="578">1112 379 115,'3'13'55,"-3"-4"-2,1 1-21,-1-10-32,0 0-34,10-7-19,0-3 0,4-5-2</inkml:trace>
  <inkml:trace contextRef="#ctx0" brushRef="#br0" timeOffset="953">1358 53 32,'19'-2'45,"6"0"3,0-3-2,4 2-20,0 6-6,-2 4-8,-2 2-4,-6 4-2,-5 5-1,-9 3-1,-6 5-1,-8 2-3,-5-1 0,-7 1 0,-2 1 0,-1 0 0,0-3 0,2-2 0,4-4 0,5-3 0,6-3 0,7-3 0,8-2 0,5-4 0,9-2 0,7 0 0,7-3-10,4-5-41,6 0-4,2-6 3,4-3-3</inkml:trace>
  <inkml:trace contextRef="#ctx0" brushRef="#br0" timeOffset="1297">1977 41 81,'0'0'47,"-13"-1"-2,3 5 2,-1 4-37,-1-1-5,-3 7 0,-1 3-1,0 1 0,-1 1 1,3 5-3,3-2-2,5 0 0,4 1 0,9-4 0,5-5 0,6-1 0,6-5 0,4-4 0,3-6 0,1-5 0,3-4 0,-4-6-10,1-2-32,-1-6-13,-7-3 1,-1-2 1,-5 1 27,-7 0 15,-6 2 17,-2 7 11,-8 7 22,-5 10 13,-2 10 3,-5 10-3,-2 10-22,1 12-30,-2 8 0,0 6 0,2 3 0,1 1-22,1-1-31,3 0-1,-1-7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46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132 144 72,'0'0'52,"0"0"-1,-11-1 1,-1-5-28,-2-1-20,-2 1-4,0 1 0,-1 3 0,1 6 0,2-1 0,4 1 0,5 6 0,3 4 0,7 2 0,3 1 0,3 0 0,3 1 0,2 1 0,1-1 0,-1-3 0,1-2 0,0-2 0,-3 1 0,0-1 0,-3-2 0,-3-2 0,1 1 0,-9-8 0,-8 11 0,-4-4 0,-5-2 0,-2 2 0,-5-1 0,2 0 0,-2-2-12,1-2-43,8-1-1,5-4-1</inkml:trace>
  <inkml:trace contextRef="#ctx0" brushRef="#br0" timeOffset="406">309 257 51,'14'7'46,"-9"2"-2,1 6-2,-4 5-29,-3 5-16,0 4-30,-2-3-9,5 0-1,-1-9-2</inkml:trace>
  <inkml:trace contextRef="#ctx0" brushRef="#br0" timeOffset="562">461 110 91,'-7'-29'48,"-4"1"-8,6 8-33,2 7-45,2 3-7,0 0-3</inkml:trace>
  <inkml:trace contextRef="#ctx0" brushRef="#br0" timeOffset="718">601 326 103,'-13'13'51,"0"-11"4,0 1-9,19-19-46,3-8 0,9-3 0,4-2 0,7 6 0,1 2 0,2 7 0,-3 9 0,-3 9 0,-3 11 0,-2 12 0,-3 9 0,-2-1 0,3-2-50,6 1-10,2-6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7:47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10 113 51,'3'-13'47,"3"-3"1,5 2 2,5 0-25,6-1-8,9 4-8,6 2-3,4 3-4,0 3-2,-1 8 0,-6 5 0,-8 4 0,-10 7 0,-11 1 0,-12 3 0,-10 5 0,-7 2 0,-8-1 0,-3 0 0,-4-2 0,0 1 0,1 1 0,4-3 0,5-3 0,6-4 0,8-1 0,8-1 0,12-5 0,8-3 0,10-1 0,8-4 0,6-3 0,6-1 0,0-5 0,1-1-37,1-1-18,-4-5 2,-1-3-3</inkml:trace>
  <inkml:trace contextRef="#ctx0" brushRef="#br0" timeOffset="531">789 79 60,'0'0'46,"0"0"-5,0 0-6,0 0-8,-2-21-7,-2 10-7,-1-1-4,5 12-5,-11 5-4,-3 7 0,-2 7 0,-4 7 0,-1 7 0,-3 5 0,3 8 0,1 3 0,5 2 0,5-4 0,7-4 0,8-6 0,7-6 0,6-10 0,6-8 0,2-10 0,0-7 0,-4-7 0,-3-5 0,-6-6 0,-7-4 0,-10 2 0,-8 1 0,-5 7 0,-7 3 0,0 5-10,-1 10-44,5 3-3,8 3 0</inkml:trace>
  <inkml:trace contextRef="#ctx0" brushRef="#br0" timeOffset="906">1099 443 120,'0'0'59,"0"0"-4,0 0-34,0 0-21,0 0 0,0 0 0,0 0 0,0 0-43,0 0-13,0 0 0,30-10 1</inkml:trace>
  <inkml:trace contextRef="#ctx0" brushRef="#br0" timeOffset="1172">1555 128 51,'25'-24'44,"-25"24"-1,0 0-7,0 0-16,-24 13-5,1 4-3,2 7 0,-4 5-2,3 6 0,1 1-8,5 3-2,3 2 0,6 2 0,5-2 0,5-3 0,5-5 0,2-4 0,0-6 0,1 0 0,-11-23 0,0 0 0,0 0 0,0 0 0,0 0 0,0 0 0,23 8 0,-1-1 0,-22-7 0,0 0 0,0 0 0,0 0 0,0 0 0,0 0 0,0 0 0,25-20 0,2 0 0,-27 20 0,0 0 0,0 0 0,24-4 0,-1-1 0,-23 5 0,0 0 0,0 0 0,0 0 0,0 0 0,0 0 0,0 0 0,0 0 0,13-23 0,1 0 0,-14 23 0,0 0 0,0 0 0,0 0 0,0 0 0,0 0 0,0 0 0,0 0 0,-20-24 0,0 2 0,20 22 0,-24-5 0,2 4 0,0-1 0,22 2 0,-33 9 0,8 2 0,-1-1 0,2 1-47,24-11-13,0 0 5,0 0-5</inkml:trace>
  <inkml:trace contextRef="#ctx0" brushRef="#br0" timeOffset="1922">1888 26 49,'0'0'47,"0"0"-1,0 0 0,0 0-27,-26 15-5,1 2-2,23 5 0,-1 0-4,3-22-6,0 0-2,33 20 0,-7-12 0,0-6 0,-3-8 0,1 2 0,-24 4 0,12-28 0,-9 3 0,2 2 0,-5 23-38,-29-23-18,-1 7 0,1 9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5:17.6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 2900 2,'-10'3'34,"10"-3"4,0 0-4,-11 7-17,1 1 0,10-8-5,0 0-1,0 0 1,0 0 0,12 2 0,2-4-1,5-4-1,4-5-1,7-5 0,3-7-1,8-4-1,2-8-7,5-5 0,3-7 0,4-2 0,-1-6 0,5-3 0,1-3 0,5-3 0,2-2 0,2-3 0,1-2 0,3-3 0,3-3 0,1-2 0,1-3 0,1-2 0,3-1 0,2-2 0,0-3 0,1 1 0,0 0 0,0 1 0,0 3 0,-2 1 0,-2 1 0,-2 4 0,-1 2 0,-2 0 0,-1 2 0,0 1 0,-3 0 0,-1 4 0,-2 5 0,-4 2 0,-4 5 0,-4 7 0,-5 6 0,-6 7 0,-6 8 0,-7 5 0,-6 4 0,-6 7 0,-5 4 0,-5 1 0,-3 3 0,1 0 0,-9 6 0,0 0 0,0 0 0,7-5 0,2 0 0,-9 5 0,0 0 0,0 0 0,0 0 0,0 0 0,0 0 0,0 0 0,0 0 0,0 0 0,0 0 0,0 0 0,0 0 0,0 0 0,-9-6 0,-1 2 0,-3 0 0,-2 1 0,-4-1 0,-5 1 0,-1 1 0,-3 3 0,-2 1 0,0 1 0,1 2 0,3-1 0,4 1 0,5 3 0,5-3 0,1 1 0,11-6 0,0 0 0,13-4 0,2-1 0,2 0 0,5-3 0,2 0 0,5 0 0,1 1 0,2-1 0,1 2 0,-1 0 0,-2 3 0,-3 1 0,-4 1 0,-5 2 0,-5 4 0,-4 5 0,-4 5 0,-3 5 0,-3 4 0,-3 6 0,-1 4 0,-2 0 0,3 6 0,0 0-35,1-2-25,3-4 2,0-6-1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14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0 748 63,'0'0'46,"0"0"0,4-19-8,2-9-26,7-8-4,7-10-4,7-10 0,5-11 0,6-5 0,2-4-2,2 1 0,-1 4 0,-2 8-1,-6 9 2,-6 12-1,-3 14 1,-4 13 1,-6 17 1,-3 15-3,-2 11-2,0 10 0,-1 9 0,-1 8 0,1 3 0,0 1 0,0-2 0,1-7 0,0-5 0,-4-7-8,-2-8-46,0-8-3,-7-7 0,-2-6 2</inkml:trace>
  <inkml:trace contextRef="#ctx0" brushRef="#br0" timeOffset="359">53 328 60,'0'0'49,"20"-3"0,4 1 2,7-2-39,10 1-4,6-1-4,5-2-20,1 0-31,4 3-3,-4-3 0,-2 5 1</inkml:trace>
  <inkml:trace contextRef="#ctx0" brushRef="#br0" timeOffset="609">697 395 25,'7'12'43,"5"-5"1,-2 0-18,2-3-6,2 5 0,1-4-4,0 3-3,-4-2-1,-1 3-4,-6-2 0,-3 4-2,-6-2 0,-4-1-2,-2 1 0,-2-3-4,0 1-3,0-4 2,5-1-2,-1 1 1,9-3-1,0 0 2,15 5-2,2 3 4,2 3 1,2 5 4,-1 4-1,-1 5-3,-7 1-2,-4 3 0,-8 2 0,-7 0 0,-10-2 0,-5-6 0,-6-7 0,-5-9 0,0-6-40,2-10-18,2-8 2,5-7-2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5:19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3522 1249 27,'-9'-4'38,"9"4"3,4-10-3,3-6-26,2-8-2,6-8-3,4-8-2,3-7 0,3-9 0,2-7 1,2-6 0,1-3-1,-4-2 0,0-1 0,-4 0 1,0 6 1,-5 6-1,0 9-1,-3 7 1,-2 11-2,-2 10 2,-1 16-6,0 12 0,0 12 0,-1 10 0,1 13 0,-2 10 0,1 12 0,-2 7 0,-2 5 0,-2 2 0,0 0 0,-2-1 0,0-3 0,1-9 0,0-7 0,1-10 0,-2-11 0,1-13-49,1-12-9,1 2 1,-7-26 1</inkml:trace>
  <inkml:trace contextRef="#ctx0" brushRef="#br0" timeOffset="437">3617 767 81,'0'0'52,"0"0"-2,17 1 1,4 2-40,6-1-5,7-1-2,5 1-4,5 0-30,0-2-19,4 2-3,-5 0-1,-2 2 2</inkml:trace>
  <inkml:trace contextRef="#ctx0" brushRef="#br0" timeOffset="2422">5777 0 30,'0'0'24,"1"12"-3,2 4 1,-1 4-4,1 0-3,1 7 1,-2 1-2,1 4 0,-1 2-2,2 3-1,-2 2-1,1 6 1,0 0-5,-1-1 0,-1 1-1,1 2 0,-1 1 0,0 4 0,-1-2 0,0-1-5,-1 0 0,1 4 0,-1 2 0,-1 1 0,0-3 0,-2 0 0,1-1 0,0 1 0,-1-1 0,1-3 0,0 1 0,-1-3 0,2-1 0,1 1 0,0-2 0,0-2 0,1 0 0,0 1 0,0-3 0,-2 2 0,1-2 0,0 0 0,-1-1 0,1 1 0,-1-1 0,1-2 0,-1-1 0,2-2 0,-1-1 0,1-3 0,0-2 0,-1-1 0,0-2 0,0 1 0,0-2 0,0 0 0,-1 0 0,-1-1 0,2 1 0,-1 0 0,0-4 0,1-2 0,-1 0 0,2 0 0,-1 0 0,1-2 0,0-2 0,0 1 0,0 1 0,0-4 0,0 1 0,1 1 0,-1-2 0,2 0 0,-1 0 0,-1-4 0,1 0 0,0 2 0,0-2 0,0 1 0,-1-10 0,0 0 0,1 10 0,0-1 0,1 1 0,-2 1 0,0-3 0,0 1 0,0-1 0,0 1 0,0-9 0,0 0 0,0 0 0,0 0 0,0 0 0,0 0 0,0 0 0,0 0 0,2 11 0,0 0-19,-2-11-36,0 0 1,-2-11 2,1 1 1</inkml:trace>
  <inkml:trace contextRef="#ctx0" brushRef="#br0" timeOffset="3640">6069 1488 27,'-10'11'43,"-4"0"2,3 2-3,-1 1-23,1-2-1,2 0-1,1-1-5,0 0-3,8-11-1,0 0 0,5-15-1,5-5-7,2-9 0,4-7 0,3-8 0,3-7 0,3-5 0,1-5 0,1-1 0,-1 4 0,-3 7 0,-2 7 0,-3 10 0,-3 11 0,-3 12 0,-2 17 0,0 13 0,0 10 0,0 7 0,3 7 0,0 5 0,2 5 0,-1-2 0,0-3 0,-2-5 0,-2-3 0,0-3 0,-3-4 0,0-7-39,0-2-17,-3-6 1,-2-1-1</inkml:trace>
  <inkml:trace contextRef="#ctx0" brushRef="#br0" timeOffset="4156">6082 1304 70,'1'11'50,"0"-3"1,7-2 0,7-4-38,4-4-9,6-3 1,7-4-3,3-2-8,6 1-20,2 0-25,-3-2 3,-2 5-3,-5 0 0</inkml:trace>
  <inkml:trace contextRef="#ctx0" brushRef="#br0" timeOffset="5125">6599 1408 26,'0'0'50,"0"0"1,5 11 2,-3 2-21,-3-1-9,1 4-3,-4 2-20,0 7 0,0 3 0,-1 5 0,1 1 0,-2-1-10,2-5-44,4-3 0,1-10-2,0 0 1</inkml:trace>
  <inkml:trace contextRef="#ctx0" brushRef="#br0" timeOffset="5500">6768 1497 64,'0'0'47,"-4"11"-3,-2-1-11,3-2-19,3 3-1,0 1-3,3 3-2,0 2-2,3 2-2,1-2 1,2-1-1,1-2-3,2-2 1,1-6-2,3-5 0,1-6 0,1-4 0,-1-2 0,1-5 0,0-4 0,-1 0 0,-2-1 0,-3 2 0,-2 3 0,-2 3 0,-4 4 0,1 0 0,-5 9 0,-7 17 0,-2 5 0,-2 9 0,-3 8 0,-2 12 0,-3 11 0,-3 8 0,1 9 0,0 8-26,-1 2-30,0 2-1,0-8-1</inkml:trace>
  <inkml:trace contextRef="#ctx0" brushRef="#br0" timeOffset="7203">2684 2834 45,'-12'3'33,"0"-1"-5,3 1-6,1-1-4,8-2-2,0 0-3,11 2-2,3 1-2,5-1 1,7 1 0,4 0 0,7-2-1,3-1-2,5-1-1,4-2-1,6 2-2,3-2-3,5 0 0,3-2 0,4 1 0,4-1 0,5 1 0,4-4 0,3 0 0,2-2 0,2 1 0,2 2 0,0 1 0,-2 0 0,-2 3 0,-2 3 0,-3 2 0,-5 2 0,-4 2 0,-4-1 0,-1 3 0,-1-1 0,-1 0 0,-3-1 0,1 1 0,1 0 0,0-1 0,0 0 0,-1-2 0,-2-1 0,1 0 0,0 1 0,-2-2 0,-1-1 0,-3 1 0,-3-1 0,-2-2 0,-5 0 0,-6 1 0,-6-1 0,-6 0 0,-6 0 0,-6 0 0,-7 0 0,1-1 0,-12 2 0,0 0 0,0 0 0,0 0 0,0 0 0,0 0 0,0 0 0,0 0 0,0 0 0,0 0 0,0 0 0,0 0 0,0 0 0,0 0 0,-7-8 0,2 0 0,5 8 0,0 0 0,0 0 0,0 0 0,0 0 0,0 0 0,0 0 0,0 0 0,-9-3 0,1 0 0,8 3 0,0 0 0,0 0 0,0 0 0,0 0 0,0 0 0,0 0 0,0 0 0,0 0 0,0 0 0,0 0 0,0 0 0,0 0 0,-10-5 0,0-1-28,10 6-34,0 0 2,1-9-1</inkml:trace>
  <inkml:trace contextRef="#ctx0" brushRef="#br0" timeOffset="9062">5706 343 21,'0'0'31,"0"0"-1,0-8-4,0-1-7,0 9-4,1-12-4,1 1-4,0-4-1,3-2 1,0-4-4,3 1 0,1-3 0,0 0-1,-1-2 1,0 5 0,-2 4-3,0 5 2,0 0 3,-6 11 1,6 10 0,1 4 1,2 4 0,3 1 0,2 1-4,2 1-39,0-6-11,5-2 0,-5-11-3</inkml:trace>
  <inkml:trace contextRef="#ctx0" brushRef="#br0" timeOffset="10578">3719 3698 40,'-12'13'45,"5"1"0,-4-8 2,3-1-26,9-20-12,3-6 1,7-9-4,7-9-2,6-6 1,6-8-3,6-10 0,3-4 0,3-3-1,2 2-1,-1 3 1,-3 8-1,-4 5 0,-6 8 3,-5 11 0,-6 8 0,-6 7 0,-5 5 0,1 2-3,-9 11 0,0 0 0,0 0 0,0 0 0,0 0 0,0 0 0,2 7 0,2 2 0,0 1 0,1 3 0,-1 2 0,3 6 0,-1 5 0,2 5 0,-1 3 0,1 3 0,0 5 0,1 1 0,-1 2 0,1 0 0,0-1 0,0-3 0,1 0 0,0-2 0,0-3 0,1 0 0,0-2 0,-2-3-23,0-1-23,1-2-8,-4-9 1,1-4 3</inkml:trace>
  <inkml:trace contextRef="#ctx0" brushRef="#br0" timeOffset="11140">3873 3390 48,'-20'1'46,"1"-1"1,4 2 1,2 2-28,-1 0-11,14-4 0,13 2-2,6 3-1,6-1-1,9 0 1,7-1-2,6-2-6,5 0-16,5 0-32,-2-4-2,-1-2-1,-7-4 2</inkml:trace>
  <inkml:trace contextRef="#ctx0" brushRef="#br0" timeOffset="11578">4538 3535 57,'12'4'52,"-10"8"0,-2 5 0,-4 2-31,2 8-4,-3 2-13,-1 5-4,0 2 0,1-2-31,0-5-20,7-5-4,0-9 0</inkml:trace>
  <inkml:trace contextRef="#ctx0" brushRef="#br0" timeOffset="12031">4743 3500 27,'-11'-7'41,"1"-1"2,10 8 1,0 0-25,10 14-5,4 1-2,6 4-5,5 3 0,3 5 0,1 1-4,0 0-6,-1 0-28,1 0-15,-8-6-1,0-1 0</inkml:trace>
  <inkml:trace contextRef="#ctx0" brushRef="#br0" timeOffset="12265">4719 3781 82,'-10'10'51,"25"-20"1,9-5 0,10-5-42,6-7-12,5-6-37,3-9-8,3-1-3,-4-4-1</inkml:trace>
  <inkml:trace contextRef="#ctx0" brushRef="#br0" timeOffset="13031">3336 2245 43,'16'10'47,"0"1"0,4 3-8,4 7-21,2 2 2,4 8-3,-3 4-4,1 2-2,-5-1-11,-1 4 0,-8 1 0,-4-2 0,-5 2 0,-4-1 0,-4-2 0,-5 1 0,1-2 0,0-6-55,-1-9 0,4-7 2,0 1-3</inkml:trace>
  <inkml:trace contextRef="#ctx0" brushRef="#br0" timeOffset="21469">4099 872 23,'2'7'46,"-4"2"3,1 1-5,-1 3-11,-4 3-7,2 7-6,-3 0-6,2 4-14,-2-1 0,0 0 0,3 2-30,2 0-22,-3-3 0,3-2 0</inkml:trace>
  <inkml:trace contextRef="#ctx0" brushRef="#br0" timeOffset="22297">3855 2003 48,'5'-8'46,"-5"8"3,3 8-1,-3 3-29,-5 0-5,0 4-4,-5 2-2,-1 3-4,-1-2 1,0 1-1,0-2-4,-1-2 0,2-3 0,2-2 0,1-1 0,8-9 0,-6 9 0,2-2 0,2 2 0,2-9 0,7 10 0,4-5 0,5-1 0,5 1 0,6-4 0,5-2 0,5 0 0,2-3 0,0 1 0,-2 0-7,-1-4-48,-1-1-2,-6-6 2,-3-1 0</inkml:trace>
  <inkml:trace contextRef="#ctx0" brushRef="#br0" timeOffset="22656">4075 1929 54,'-5'13'49,"-2"3"2,0 5-1,-3 7-29,-1 2-11,3 7 0,-1 2-2,1 6-6,-2 3-2,0 4 0,-1-2 0,1-4 0,0-2 0,1-6 0,4-9-37,5-8-19,1-12 2,2-1 0</inkml:trace>
  <inkml:trace contextRef="#ctx0" brushRef="#br0" timeOffset="22937">4363 2045 46,'8'-5'46,"1"2"-2,-9 3 1,0 0-30,-9-5-9,-2 4-1,0 3 1,-3 4-1,1 4-2,0 3 1,3 2-1,4 1 1,5 2-2,5 0 1,6 0-3,5 2 2,6 1-1,2 3 1,4 1 1,0 1 0,1 1 2,-4 1-3,-2 3-2,-7-1 0,-6-1 0,-8-5 0,-6 0 0,-10-4 0,-6-3 0,-7-7 0,-4-8 0,-2-6 0,-3-10-5,2-7-49,2-5-2,3-8 1,5-6 0</inkml:trace>
  <inkml:trace contextRef="#ctx0" brushRef="#br0" timeOffset="23312">4308 1997 116,'17'-6'55,"2"4"-2,-3 1-22,-1-3-31,4-4 0,4 1 0,1-4-5,5-1-35,5 2-14,-2-2 1,4 0-2</inkml:trace>
  <inkml:trace contextRef="#ctx0" brushRef="#br0" timeOffset="23500">4808 1839 46,'-8'10'45,"-2"-1"0,4 4 0,2 1-34,-1 1-3,4 0-2,3 1-3,3 1 0,4-3 1,3-3 1,1-5 2,4-3-1,-1-5 1,2-2 0,-4-6 0,0-2-7,-7-6 0,-3 2 0,-6-2 0,-6 0 0,-7 3 0,-5 4 0,-2 5-41,-1 7-13,0 2 3,3 5-4</inkml:trace>
  <inkml:trace contextRef="#ctx0" brushRef="#br0" timeOffset="28078">14 4024 18,'-10'-10'45,"1"0"1,9 10 2,0 0-22,0 0-5,0 0-6,0 0-3,0 0-2,15 16-3,2 2 0,3 8-7,2 2 0,4 7 0,3 5 0,3 4 0,2 2 0,3 4 0,1 2 0,3 1 0,2 2 0,2 3 0,0-1 0,0 3 0,-1 1 0,1-2 0,-2 2 0,0-1 0,-2 0 0,-1-1 0,1 0 0,-2-2 0,-1 0 0,0 1 0,0-2 0,1 1 0,0 0 0,1 0 0,0 0 0,2-2 0,-1 1 0,1 0 0,1 0 0,0 2 0,1-4 0,0-3 0,-1 3 0,1 1 0,-2 2 0,1-2 0,0-4 0,0 1 0,-2 2 0,0 4 0,1-7 0,-2-3 0,-1-5 0,0 3 0,-1-2 0,0-5 0,-1-4 0,-3-4 0,0 4 0,-3-3 0,-2 0 0,-2-1 0,-1 0 0,-3-2 0,0 0 0,-3 2 0,-1-7 0,-3-2 0,-1 2 0,-1 0 0,-14-24 0,0 0 0,0 0-25,0 0-40,0 0 4,0 0 3</inkml:trace>
  <inkml:trace contextRef="#ctx0" brushRef="#br0" timeOffset="29344">33 5892 48,'-15'23'43,"6"1"-1,0 0-1,9-24-34,0 0-4,0 0 1,20-33 3,2-2-2,5-5 1,3-8 0,4-8-1,0-3-1,2 1 1,0-3-1,-2 0-2,-1 1 3,-3 8 1,-5 6-1,-4 8 0,-4 8-3,-5 9-2,-3 11 0,-1 16 0,-3 10 0,2 10 0,0 10 0,2 9 0,0 13 0,2 5 0,1 3 0,1 2 0,4-1 0,-1-3 0,4 0-4,-1-9-38,-1-9-15,1-3 1,-4-11-1</inkml:trace>
  <inkml:trace contextRef="#ctx0" brushRef="#br0" timeOffset="29781">116 5777 64,'0'0'48,"11"-15"-2,4-10 0,5 3-44,8-3-11,9-3-23,9 3-12,-1-5 1,3 7-1</inkml:trace>
  <inkml:trace contextRef="#ctx0" brushRef="#br0" timeOffset="30000">716 5705 0,'17'9'32,"-2"-7"1,5 3 3,0-2-28,1 3 4,-1 4 2,-4 2-1,-2 1 1,-5 0 2,-5 5-1,-6 4-2,-4 4 1,-5-3-4,-1 0-1,-3 2-3,1 2 4,-1-5-10,5 1 0,0 0 0,10-23 0,0 0 0,0 0 0,0 0 0,26 18 0,1-9 0,1-8 0,4-1-32,6-2-21,-1-6 0,2-2-1</inkml:trace>
  <inkml:trace contextRef="#ctx0" brushRef="#br0" timeOffset="30750">90 4020 18,'-2'-10'42,"-2"1"4,0 0 0,4 9-22,0 0-6,10-5-3,-2 2-2,3 4-1,0-1-3,3 3-1,3-1-4,3 1-4,2 0 0,5 4 0,1-1 0,3-1 0,1 1 0,3-1 0,1 1 0,1-1 0,1 2 0,2 0 0,1-1 0,2 1 0,1-3 0,3 0 0,1 0 0,4 1 0,1-5 0,4-2 0,2-2 0,2-2 0,2 0 0,3 0 0,1 2 0,-1-2 0,-2 3 0,-3 1 0,-1 2 0,-3 0 0,-5 2 0,-2 0 0,-3-2 0,-1 1 0,-1 1 0,-2-2 0,1 2 0,-2 3 0,0 0 0,-1-2 0,0 2 0,1 0 0,-2-2 0,0 1 0,0-1 0,2-3 0,-1 1 0,0-1 0,-2-2 0,-1 0 0,-1 0 0,-4 1 0,-4-1 0,-6 0 0,-4-2 0,-4 1 0,-4 2 0,0 0 0,-11 1 0,0 0 0,0 0 0,0 0 0,0 0 0,0 0 0,0 0 0,0 0 0,0 0 0,-9 2 0,0 1 0,9-3 0,0 0 0,0 0 0,0 0 0,0 0 0,-5-8 0,0-1 0,5 9 0,0 0 0,0 0 0,0 0 0,0 0 0,0 0 0,0 0-13,-8 9-47,0-1-1,8-8-1</inkml:trace>
  <inkml:trace contextRef="#ctx0" brushRef="#br0" timeOffset="33265">923 3805 57,'6'10'46,"-6"-10"-1,0 0-11,6-18-19,3-5-4,1-8-4,4-8-1,3-9-1,4-5-2,4-6-2,3-5-1,2-2 0,1 1 1,1 3-1,-2 4 0,-2 8 2,-4 5 1,-5 8 1,-3 10 2,-6 9-1,-2 5-1,-1 1-4,-7 12 0,0 14 0,2 6 0,0 7 0,1 6 0,2 4 0,1 8 0,2 4 0,0 3 0,0 3 0,1 0 0,-3-1 0,1 1 0,-1 0 0,-3-3 0,0-3 0,0-4 0,1-4-16,-2-9-17,-2-9-23,2-9 3,0 1 1</inkml:trace>
  <inkml:trace contextRef="#ctx0" brushRef="#br0" timeOffset="33719">1055 3582 81,'-9'-4'50,"2"0"2,7 4-3,9-12-36,5 2-7,7 2-6,6 0-4,7 0-16,5 0-30,2-4-1,4 0 0,-4-5 0</inkml:trace>
  <inkml:trace contextRef="#ctx0" brushRef="#br0" timeOffset="34281">1488 3596 51,'2'-9'46,"-2"9"-1,11-4 4,1 3-34,2-1-8,1 2-1,1-1 0,1 2-1,0 1 0,-3 3-1,-4 4-2,-4 2 1,-4 0 0,-5 4 0,-4 1-1,-4-1-1,-4 0 1,-1 0-2,-1-1 0,1-1 0,2-4 0,1-2 0,4-1 0,2-1 0,7-5 0,5 7 0,3-1 0,4-1 0,3 2 0,3-2 0,3 3-7,1-1-36,-1-7-8,4 2 0,-4-7-3</inkml:trace>
  <inkml:trace contextRef="#ctx0" brushRef="#br0" timeOffset="34719">1794 3550 55,'0'0'51,"0"0"-2,3 9 3,3 4-29,3 1-11,6 5-4,4 3-3,6 2-5,3 1 0,0 0 0,1-1-12,-4-2-22,-3-5-19,-3-4 1,-8-7 1</inkml:trace>
  <inkml:trace contextRef="#ctx0" brushRef="#br0" timeOffset="34922">1793 3784 94,'-14'2'54,"1"2"1,13-4-3,4-9-52,9 1 0,5-3 0,3-5 0,8-5-13,5 1-40,3-6-2,3 1-1,-2-4 2</inkml:trace>
  <inkml:trace contextRef="#ctx0" brushRef="#br0" timeOffset="35531">2515 4064 51,'0'0'32,"0"0"-1,0 0-2,0 0-2,0 0-3,0 0-5,3 12-4,-3-3-2,1 3-5,0 2-2,0 6-6,0 5 0,0 5 0,-1 2 0,1 5 0,-2 4 0,1 9 0,-2 1 0,1 3 0,-1 4 0,-1 2 0,0 1 0,1-1 0,0-2 0,-1 1 0,1-1 0,1 0 0,0-3 0,0 0 0,0 1 0,0 1 0,-1 1 0,1-1 0,-1-2 0,0-1 0,1-4 0,0-1 0,1-1 0,0-4 0,1-5 0,1 0 0,0-1 0,-1 1 0,0 0 0,1 1 0,-2-2 0,0-2 0,-2 2 0,1-5 0,0-4 0,0-1 0,0 3 0,-1-1 0,-2 0 0,1 1 0,1-1 0,-2 3 0,1 1 0,1-1 0,0-6 0,1-2 0,1-2 0,0 3 0,-2-1 0,2 0 0,0-1 0,-1 1 0,0 4 0,0-4 0,1 1 0,-1-4 0,1 2 0,0 0 0,0-24 0,0 22 0,1 2 0,-1-24 0,0 0 0,-1 21 0,1 2 0,0-23 0,0 0 0,0 0 0,0 24 0,0 1 0,0-25 0,0 0 0,0 0 0,0 23 0,0 1 0,0-24 0,0 0 0,0 0 0,-5 26 0,2-5 0,1 1 0,2-22 0,0 0 0,0 27 0,1 2 0,-1-29 0,0 0 0,0 0 0,0 0 0,0 0-19,0 0-43,-6-23-2</inkml:trace>
  <inkml:trace contextRef="#ctx0" brushRef="#br0" timeOffset="37734">5773 2463 22,'0'0'44,"0"0"4,0 0-12,0 0-9,-9-5-1,-1-2-3,1 0-7,-2 0-3,-3 0-13,-5-1 0,-2-1 0,-4 1 0,-1-1 0,-3 3 0,1 0 0,1 3 0,3 2 0,4 1 0,4 1 0,4 2 0,1 0 0,11 9 0,4 2 0,1 3 0,4 5 0,0 3 0,0 6 0,-1 3 0,-3 1 0,-2 2 0,-6 0 0,-1-3 0,-3-3 0,-1-2 0,-2-6 0,4-3-30,1-4-25,0-7 0,0-1 0</inkml:trace>
  <inkml:trace contextRef="#ctx0" brushRef="#br0" timeOffset="43781">2439 6795 44,'6'23'39,"-6"-23"-6,-2 27 2,-2-6-4,2 3-19,-1-2 4,1 3 1,-1 0-8,3-25-10,-6 27 4,0 0-8,6-27 2,0 0-2,-9 23 1,1-1-11,8-22 5,0 0 1,0 0 1,0 0 2,-12 23-6,0 0-18,12-23-15,0 0 4,0 0 4</inkml:trace>
  <inkml:trace contextRef="#ctx0" brushRef="#br0" timeOffset="48234">690 4159 45,'11'3'30,"-11"-3"-2,10-11-2,-1 2-3,0 3-4,0 0-2,-9 6-4,5 13 0,-1 5-1,-3 5-1,0 7 0,-3 5-4,0 7-7,-3 1 0,-1 4 0,-4 1 0,-4 2 0,-2-3 0,-3 1 0,-4-3 0,-1-4 0,-2-3 0,0-7 0,6-3 0,3-7-43,4-9-14,1 1-1,12-13 0</inkml:trace>
  <inkml:trace contextRef="#ctx0" brushRef="#br0" timeOffset="48640">956 4469 36,'3'-9'47,"2"2"-3,-5 7-4,0 0-7,0 0-8,0 0-6,-10 9-8,1 2-11,-2 3 0,-2 4 0,0 3 0,2 0 0,0-1 0,1 0 0,1-3 0,2-1 0,2-1 0,4-3 0,2-3 0,4 1 0,4-3 0,4 0 0,5-2 0,3 1 0,4-4 0,3-4 0,2-2 0,-1-3 0,0-3-40,0 1-14,-3-5 1,-3-4-4</inkml:trace>
  <inkml:trace contextRef="#ctx0" brushRef="#br0" timeOffset="49000">1147 4352 99,'-16'34'53,"2"9"2,-2 5-7,-2 3-48,4 2 0,-1 4 0,3 1 0,0 0 0,1-6 0,1-7-31,4-5-25,4-12-1,4-11 0</inkml:trace>
  <inkml:trace contextRef="#ctx0" brushRef="#br0" timeOffset="49828">1375 4435 30,'0'0'43,"0"0"2,-10 4 1,0 0-27,-4-1-5,0 2-3,-4-1-4,1 3-1,0-2-2,2-2-1,1 3-3,6-1 0,0 0 1,12 4-1,7 1 0,5 1-1,5 3 1,5 5 2,2 2-2,2 3 4,-1 3-2,-1 2 4,-5 0-1,-4 3 1,-7-1-4,-7 0-2,-7-2 0,-6-2 0,-8-6 0,-4-3 0,-8-5 0,-4-5 0,-3-6 0,-3-6 0,3-5-8,0-5-47,3-6-1,6-4 1,6-6 1</inkml:trace>
  <inkml:trace contextRef="#ctx0" brushRef="#br0" timeOffset="50203">1252 4445 63,'10'-7'50,"-1"5"0,-1-2 0,2 1-34,7-2-12,5-2-6,5-2-14,5-4-22,5 1-11,-1-2-3,4 1 3</inkml:trace>
  <inkml:trace contextRef="#ctx0" brushRef="#br0" timeOffset="50390">1702 4271 3,'-5'8'42,"0"1"-1,5-9 3,-4 12-18,0 2-9,5 3-4,2 1-3,1 2-1,2 1-3,3-1-2,1-2-1,2-3 0,3-6 0,0-8 0,2-4-2,0-6 1,-1-6 1,-1-4-1,-3-5 0,-3-2 0,-5 1 1,-6 2-3,-4 4 1,-7 4-2,-4 6-6,-6 8-31,-4 3-11,4 8 0,2 0-2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17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1642 0 16,'0'0'41,"2"25"1,-3-3-12,1 3-9,-1 6-3,1 3-1,4 7-2,0 4-4,-2 5-2,1 2-2,2 3-1,-3 3-2,2 2 1,-1 1 1,-7-1-2,0 2-1,4 1-3,-2 0 0,-1 1 0,1-2 0,-1-2 0,-1 0 0,7 1 0,-2-3 0,-2 0 0,1-3 0,2 1 0,-3-2 0,1-2 0,-1 0 0,-3-3 0,2 0 0,3 2 0,-1-2 0,-2-4 0,1 1 0,2 1 0,-4 1 0,2 2 0,-3 2 0,-2-3 0,-1 2 0,3 1 0,0-3 0,-2-1 0,4-3 0,1-3 0,-1-5 0,5 0 0,-2-3 0,-2-2 0,1-1 0,4 1 0,-2-2 0,-3-1 0,3-1 0,-2 0 0,1-1 0,5 0 0,-2-3 0,-2-1 0,-1-1 0,6 0 0,-5-1 0,1 0 0,-1 4 0,-2 0 0,-2-1 0,-1-1 0,2-2 0,0 2 0,1-23 0,0 0 0,0 0-40,0 0-20,0 0 0,0 0 2</inkml:trace>
  <inkml:trace contextRef="#ctx0" brushRef="#br0" timeOffset="1375">2142 82 7,'-5'-14'44,"3"3"3,-4 0 0,2 1-18,1 0-11,3 10-4,0 0-4,-3 14-3,6 5-3,0 8-1,1 10 0,2 11-3,2 4 0,-2 5 3,0 3 0,-4 0 1,-2 0 0,-3-7-1,-5-7 2,-6-10-5,-7-5 0,-8-10 0,-4-10 0,-9-13 0,-10-9 0,-5-7 0,2-3 0,-1 3 0,2 0-18,8 3-36,10 10-2,9 1-1</inkml:trace>
  <inkml:trace contextRef="#ctx0" brushRef="#br0" timeOffset="4578">0 1314 28,'0'0'43,"0"0"1,0 0-2,7 23-27,18-12-5,10-5-1,11-3-9,2-4-17,6-2-26,5 2-1,-2-5 0</inkml:trace>
  <inkml:trace contextRef="#ctx0" brushRef="#br0" timeOffset="4843">384 1662 24,'0'0'39,"0"0"3,15-23 1,4-7-33,4-6 2,-3-5-2,4-5 0,2-7-3,1-3-1,1-2 0,2-5-3,-6 0 3,-2 2 0,3 0-3,-5 7 3,0 3 1,-4 12 3,-6 8-5,-5 8-5,2 2 0,-7 21 0,0 0 0,0 0 0,2 38 0,4 5 0,-1 5 0,0 10 0,-3 7 0,3 4 0,4 3 0,-2-4 0,-1 0 0,-5-9-22,2-10-33,1-11-2,-5-14 2</inkml:trace>
  <inkml:trace contextRef="#ctx0" brushRef="#br0" timeOffset="5250">467 1360 85,'-23'7'50,"23"-7"0,0 0 1,36-10-45,-4-1-4,4-1-1,11-1-7,-2-2-19,0-3-24,7 4-1,-4 1-3,-5 1 2</inkml:trace>
  <inkml:trace contextRef="#ctx0" brushRef="#br0" timeOffset="5468">868 1430 32,'-5'22'40,"5"-22"3,25 21-3,1-1-31,-26-20 2,29 17-4,0 1 2,-29-18 0,0 0 0,6 24 0,2 0 0,-8-24-1,-26 12-1,1 1-1,-1-3-4,0 0-1,26-10-3,0 0 0,0 0 0,0 0 0,0 0 0,0 0 0,0 0 2,25 24 1,1-6 3,-4-2 0,1 1 3,-23-17-7,14 24 0,-13-1 0,0-1 0,-1-22 0,-34 28 0,0-7 0,4-3 0,0-6-30,1-3-25,6-5 0,1 2 0</inkml:trace>
  <inkml:trace contextRef="#ctx0" brushRef="#br0" timeOffset="5968">1091 1588 64,'0'0'51,"4"22"4,1-1-2,3 2-37,-3-1-4,11 1-8,1-1-4,5-4 0,2-5 0,-1-7 0,-1-1 0,6-18 0,3-4 0,-5-3 0,-4-4 0,-3 1 0,-1 1 0,1 1 0,-19 21 0,0 0 0,0 0 0,0 0 0,0 0 0,0 0 0,-16 30 0,0 3 0,-8 7 0,3 8 0,1 5 0,-10 5 0,-3 7 0,8-1 0,5 0-14,-3-3-47,4-9-1,10-9-2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6:19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9 288 48,'-13'-3'45,"13"3"2,0 0-3,0 0-25,0 0-5,15 8-4,3-2 0,6 0-1,6 1-2,5-1-9,8-2-38,4-1-12,0-8 2,4-1-4</inkml:trace>
  <inkml:trace contextRef="#ctx0" brushRef="#br0" timeOffset="563">594 614 30,'-8'4'40,"8"-4"3,7-12-1,1-8-27,4-8-6,6-7-4,4-8-3,7-5 3,3-8-1,2-5-1,2-3 2,-1 3-1,-4 5-1,-3 7 1,-5 9 1,-4 11-1,-4 13 2,-3 18 0,-3 15-2,-1 13 0,-1 11 3,1 13-2,-2 6-5,2 6 0,-1 2 0,-1-3 0,1-2 0,0-3 0,0-4-4,-4-8-34,-2-10-16,0-7 2,-4-15-2</inkml:trace>
  <inkml:trace contextRef="#ctx0" brushRef="#br0" timeOffset="954">675 365 62,'-13'-5'47,"21"-2"1,9 0-2,6-2-39,8-4-5,5 0-6,7-1-18,6-1-25,-1-3 3,2 4-3,-5-1 2</inkml:trace>
  <inkml:trace contextRef="#ctx0" brushRef="#br0" timeOffset="1157">1166 373 24,'0'0'39,"0"0"1,15 2 2,-4 3-21,2 0-15,4-2-3,2 1 1,1 0-1,0 2 3,0 3 1,-3 1-2,-3 1 1,-9-2 0,-4 3-2,-6 0 0,-4 1-1,-5 1-2,-2-2-1,-1-3-1,0 0-1,3-1 0,1 0 1,8-1-1,4 2 1,-1 0 0,13-2 1,0 3 1,1-2 2,-1 2 0,-1 3 4,-5 1-2,-4 2 1,-8 0 0,-5 1-2,-6 0-2,-3 1-5,-3-2-9,-1-5-27,0-8-12,8-4-1,3-6 1</inkml:trace>
  <inkml:trace contextRef="#ctx0" brushRef="#br0" timeOffset="1704">1529 455 55,'5'11'50,"-4"0"0,3 6 1,3 3-33,1 4-6,4 1-6,3-2 3,3 3-5,2 0-4,1-2-10,1-1-17,3-2-24,-6-6 0,0-1-2,-8-3 2</inkml:trace>
  <inkml:trace contextRef="#ctx0" brushRef="#br0" timeOffset="1907">1520 753 88,'-15'-3'51,"17"-7"1,8-1-1,9-7-41,8-6-11,6-5-39,8-8-12,7-4 0,-1-4-1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25T15:38:00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256 73 42,'23'-24'50,"-6"5"-2,-9 4-12,-12 4-9,-8 6-4,-11 2-7,-7 7-6,-5 5-7,-5 3-3,0-1 0,1 3 0,6 2 0,11 1 0,10 2 0,13 1 0,12 1 0,14 3 0,11 2 0,8 2 0,1 1 0,0 3 0,-4-3 0,-8 3 0,-12 1 0,-14 1 0,-16 1 0,-13-1 0,-13-2 0,-10-2 0,-6-2 0,-5-9 0,6-7 0,4-10-7,13-11-43,15-5-8,14-11 3,17-5-1</inkml:trace>
  <inkml:trace contextRef="#ctx0" brushRef="#br0" timeOffset="375">595 164 62,'11'-7'50,"-3"2"1,1 1 2,-13-6-31,-1 0-12,5 10-3,0 0-7,-7 8 0,3 8 0,0 8 0,2 5 0,2 4 0,2 6 0,2 0 0,3-2 0,0-2 0,5-6 0,0-10 0,4-7 0,0-9 0,3-13 0,-1-10 0,3-6 0,-2-9 0,-1-7 0,-2-2 0,-1 0 0,-3 2 0,-2 8 0,-3 7 0,-4 8 0,2 1 0,-4 27 0,-1 11 0,1 4 0,2 9 0,2-1 0,5 1-45,5 2-11,0-6 0,4-5 0</inkml:trace>
  <inkml:trace contextRef="#ctx0" brushRef="#br0" timeOffset="797">1106 135 63,'9'-9'49,"-8"20"0,0 6 2,-2 5-33,0 1-9,1 3-4,2 3-1,1 4-1,1-2 1,0-2-4,2-3 0,-2-9 0,2-10 0,-1 2 0,3-25 0,1-11 0,1-9 0,2-2 0,1-3 0,0 2 0,1 7 0,-1 7 0,0 8 0,-3 10 0,-1 12 0,-4 3 0,-1 8 0,-1 8 0,-2 3 0,-1 1 0,0-1 0,0-3 0,0-6 0,1-3 0,4-6 0,-1 0 0,7-27 0,4-5 0,2-4 0,2-5 0,3-1 0,2 0 0,-2 4 0,2 10 0,-3 11 0,-2 11 0,-1 13 0,-2 7 0,-1 8-34,7 2-21,1-2 1,6-4-2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/>
            </a:lvl1pPr>
          </a:lstStyle>
          <a:p>
            <a:fld id="{D45B22B9-3BE9-427F-BF17-F7548A24A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0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49CA34-10F7-4ECF-9A37-620E7D17583B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930275"/>
            <a:ext cx="5665787" cy="3187700"/>
          </a:xfrm>
          <a:solidFill>
            <a:srgbClr val="FFFFFF"/>
          </a:solidFill>
          <a:ln/>
        </p:spPr>
      </p:sp>
      <p:sp>
        <p:nvSpPr>
          <p:cNvPr id="1946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263" y="4425321"/>
            <a:ext cx="4769941" cy="3536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94853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26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F6781A-CE76-4798-9B1D-82A430DFCEA0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930275"/>
            <a:ext cx="5665787" cy="3187700"/>
          </a:xfrm>
          <a:solidFill>
            <a:srgbClr val="FFFFFF"/>
          </a:solidFill>
          <a:ln/>
        </p:spPr>
      </p:sp>
      <p:sp>
        <p:nvSpPr>
          <p:cNvPr id="2253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263" y="4425321"/>
            <a:ext cx="4769941" cy="353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 A</a:t>
            </a:r>
          </a:p>
        </p:txBody>
      </p:sp>
    </p:spTree>
    <p:extLst>
      <p:ext uri="{BB962C8B-B14F-4D97-AF65-F5344CB8AC3E}">
        <p14:creationId xmlns:p14="http://schemas.microsoft.com/office/powerpoint/2010/main" val="395840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09443" indent="-272863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91451" indent="-21829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28031" indent="-21829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64611" indent="-21829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0119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3777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27435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10932" indent="-2182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C83C47-4DF6-445D-997B-ED2A74C39821}" type="slidenum">
              <a:rPr lang="en-US" sz="1100"/>
              <a:pPr/>
              <a:t>25</a:t>
            </a:fld>
            <a:endParaRPr lang="en-US" sz="11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2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3263"/>
            <a:ext cx="6175375" cy="347503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674688"/>
            <a:ext cx="5995987" cy="33734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2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674688"/>
            <a:ext cx="5995987" cy="337343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5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8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3263"/>
            <a:ext cx="6175375" cy="347503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2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3263"/>
            <a:ext cx="6175375" cy="3475037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3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49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443" indent="-272863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145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803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64611" indent="-218290" defTabSz="9231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119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777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435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10932" indent="-218290" defTabSz="923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DDDAB9-2EAB-418F-B8A6-0BBED0A2FA9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930275"/>
            <a:ext cx="5665787" cy="3187700"/>
          </a:xfrm>
          <a:solidFill>
            <a:srgbClr val="FFFFFF"/>
          </a:solidFill>
          <a:ln/>
        </p:spPr>
      </p:sp>
      <p:sp>
        <p:nvSpPr>
          <p:cNvPr id="2048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263" y="4425321"/>
            <a:ext cx="4769941" cy="353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 C</a:t>
            </a:r>
          </a:p>
        </p:txBody>
      </p:sp>
    </p:spTree>
    <p:extLst>
      <p:ext uri="{BB962C8B-B14F-4D97-AF65-F5344CB8AC3E}">
        <p14:creationId xmlns:p14="http://schemas.microsoft.com/office/powerpoint/2010/main" val="260359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8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E5C0E-82E9-4B8F-8521-B8CCEC812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DCD5E-3BEC-4CCF-9140-6A99361E4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2CCCA-7CF8-4F44-8433-C12B36046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4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11F03-FF43-483C-A7CE-882992B9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B0D03-1C69-40CF-80AE-1185EC21B4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C5AD8-4918-4A8B-AC8C-6813C1CD9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7D282-670C-4AB2-97B6-343B9B395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8FD41-1B76-4638-9657-0C4106ACF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5416-48C1-4D98-9174-F9319BA4C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38B3-AD04-42A0-AE6C-1A7DEA059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9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F382E-9A84-4559-A41D-8536617A2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319AF-4EAE-4C6D-B130-991FA74F4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42BE50-1DC7-4FA0-BB0F-7540C80763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.xml"/><Relationship Id="rId21" Type="http://schemas.openxmlformats.org/officeDocument/2006/relationships/image" Target="../media/image29.emf"/><Relationship Id="rId42" Type="http://schemas.openxmlformats.org/officeDocument/2006/relationships/customXml" Target="../ink/ink34.xml"/><Relationship Id="rId47" Type="http://schemas.openxmlformats.org/officeDocument/2006/relationships/image" Target="../media/image42.emf"/><Relationship Id="rId63" Type="http://schemas.openxmlformats.org/officeDocument/2006/relationships/image" Target="../media/image50.emf"/><Relationship Id="rId68" Type="http://schemas.openxmlformats.org/officeDocument/2006/relationships/customXml" Target="../ink/ink47.xml"/><Relationship Id="rId84" Type="http://schemas.openxmlformats.org/officeDocument/2006/relationships/customXml" Target="../ink/ink55.xml"/><Relationship Id="rId89" Type="http://schemas.openxmlformats.org/officeDocument/2006/relationships/image" Target="../media/image63.emf"/><Relationship Id="rId16" Type="http://schemas.openxmlformats.org/officeDocument/2006/relationships/customXml" Target="../ink/ink21.xml"/><Relationship Id="rId11" Type="http://schemas.openxmlformats.org/officeDocument/2006/relationships/image" Target="../media/image24.emf"/><Relationship Id="rId32" Type="http://schemas.openxmlformats.org/officeDocument/2006/relationships/customXml" Target="../ink/ink29.xml"/><Relationship Id="rId37" Type="http://schemas.openxmlformats.org/officeDocument/2006/relationships/image" Target="../media/image37.emf"/><Relationship Id="rId53" Type="http://schemas.openxmlformats.org/officeDocument/2006/relationships/image" Target="../media/image45.emf"/><Relationship Id="rId58" Type="http://schemas.openxmlformats.org/officeDocument/2006/relationships/customXml" Target="../ink/ink42.xml"/><Relationship Id="rId74" Type="http://schemas.openxmlformats.org/officeDocument/2006/relationships/customXml" Target="../ink/ink50.xml"/><Relationship Id="rId79" Type="http://schemas.openxmlformats.org/officeDocument/2006/relationships/image" Target="../media/image58.emf"/><Relationship Id="rId102" Type="http://schemas.openxmlformats.org/officeDocument/2006/relationships/customXml" Target="../ink/ink64.xml"/><Relationship Id="rId5" Type="http://schemas.openxmlformats.org/officeDocument/2006/relationships/image" Target="../media/image21.emf"/><Relationship Id="rId90" Type="http://schemas.openxmlformats.org/officeDocument/2006/relationships/customXml" Target="../ink/ink58.xml"/><Relationship Id="rId95" Type="http://schemas.openxmlformats.org/officeDocument/2006/relationships/image" Target="../media/image66.emf"/><Relationship Id="rId22" Type="http://schemas.openxmlformats.org/officeDocument/2006/relationships/customXml" Target="../ink/ink24.xml"/><Relationship Id="rId27" Type="http://schemas.openxmlformats.org/officeDocument/2006/relationships/image" Target="../media/image32.emf"/><Relationship Id="rId43" Type="http://schemas.openxmlformats.org/officeDocument/2006/relationships/image" Target="../media/image40.emf"/><Relationship Id="rId48" Type="http://schemas.openxmlformats.org/officeDocument/2006/relationships/customXml" Target="../ink/ink37.xml"/><Relationship Id="rId64" Type="http://schemas.openxmlformats.org/officeDocument/2006/relationships/customXml" Target="../ink/ink45.xml"/><Relationship Id="rId69" Type="http://schemas.openxmlformats.org/officeDocument/2006/relationships/image" Target="../media/image53.emf"/><Relationship Id="rId80" Type="http://schemas.openxmlformats.org/officeDocument/2006/relationships/customXml" Target="../ink/ink53.xml"/><Relationship Id="rId85" Type="http://schemas.openxmlformats.org/officeDocument/2006/relationships/image" Target="../media/image61.emf"/><Relationship Id="rId12" Type="http://schemas.openxmlformats.org/officeDocument/2006/relationships/customXml" Target="../ink/ink19.xml"/><Relationship Id="rId17" Type="http://schemas.openxmlformats.org/officeDocument/2006/relationships/image" Target="../media/image27.emf"/><Relationship Id="rId33" Type="http://schemas.openxmlformats.org/officeDocument/2006/relationships/image" Target="../media/image35.emf"/><Relationship Id="rId38" Type="http://schemas.openxmlformats.org/officeDocument/2006/relationships/customXml" Target="../ink/ink32.xml"/><Relationship Id="rId59" Type="http://schemas.openxmlformats.org/officeDocument/2006/relationships/image" Target="../media/image48.emf"/><Relationship Id="rId103" Type="http://schemas.openxmlformats.org/officeDocument/2006/relationships/image" Target="../media/image70.emf"/><Relationship Id="rId20" Type="http://schemas.openxmlformats.org/officeDocument/2006/relationships/customXml" Target="../ink/ink23.xml"/><Relationship Id="rId41" Type="http://schemas.openxmlformats.org/officeDocument/2006/relationships/image" Target="../media/image39.emf"/><Relationship Id="rId54" Type="http://schemas.openxmlformats.org/officeDocument/2006/relationships/customXml" Target="../ink/ink40.xml"/><Relationship Id="rId62" Type="http://schemas.openxmlformats.org/officeDocument/2006/relationships/customXml" Target="../ink/ink44.xml"/><Relationship Id="rId70" Type="http://schemas.openxmlformats.org/officeDocument/2006/relationships/customXml" Target="../ink/ink48.xml"/><Relationship Id="rId75" Type="http://schemas.openxmlformats.org/officeDocument/2006/relationships/image" Target="../media/image56.emf"/><Relationship Id="rId83" Type="http://schemas.openxmlformats.org/officeDocument/2006/relationships/image" Target="../media/image60.emf"/><Relationship Id="rId88" Type="http://schemas.openxmlformats.org/officeDocument/2006/relationships/customXml" Target="../ink/ink57.xml"/><Relationship Id="rId91" Type="http://schemas.openxmlformats.org/officeDocument/2006/relationships/image" Target="../media/image64.emf"/><Relationship Id="rId96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5" Type="http://schemas.openxmlformats.org/officeDocument/2006/relationships/image" Target="../media/image26.emf"/><Relationship Id="rId23" Type="http://schemas.openxmlformats.org/officeDocument/2006/relationships/image" Target="../media/image30.emf"/><Relationship Id="rId28" Type="http://schemas.openxmlformats.org/officeDocument/2006/relationships/customXml" Target="../ink/ink27.xml"/><Relationship Id="rId36" Type="http://schemas.openxmlformats.org/officeDocument/2006/relationships/customXml" Target="../ink/ink31.xml"/><Relationship Id="rId49" Type="http://schemas.openxmlformats.org/officeDocument/2006/relationships/image" Target="../media/image43.emf"/><Relationship Id="rId57" Type="http://schemas.openxmlformats.org/officeDocument/2006/relationships/image" Target="../media/image47.emf"/><Relationship Id="rId10" Type="http://schemas.openxmlformats.org/officeDocument/2006/relationships/customXml" Target="../ink/ink18.xml"/><Relationship Id="rId31" Type="http://schemas.openxmlformats.org/officeDocument/2006/relationships/image" Target="../media/image34.emf"/><Relationship Id="rId44" Type="http://schemas.openxmlformats.org/officeDocument/2006/relationships/customXml" Target="../ink/ink35.xml"/><Relationship Id="rId52" Type="http://schemas.openxmlformats.org/officeDocument/2006/relationships/customXml" Target="../ink/ink39.xml"/><Relationship Id="rId60" Type="http://schemas.openxmlformats.org/officeDocument/2006/relationships/customXml" Target="../ink/ink43.xml"/><Relationship Id="rId65" Type="http://schemas.openxmlformats.org/officeDocument/2006/relationships/image" Target="../media/image51.emf"/><Relationship Id="rId73" Type="http://schemas.openxmlformats.org/officeDocument/2006/relationships/image" Target="../media/image55.emf"/><Relationship Id="rId78" Type="http://schemas.openxmlformats.org/officeDocument/2006/relationships/customXml" Target="../ink/ink52.xml"/><Relationship Id="rId81" Type="http://schemas.openxmlformats.org/officeDocument/2006/relationships/image" Target="../media/image59.emf"/><Relationship Id="rId86" Type="http://schemas.openxmlformats.org/officeDocument/2006/relationships/customXml" Target="../ink/ink56.xml"/><Relationship Id="rId94" Type="http://schemas.openxmlformats.org/officeDocument/2006/relationships/customXml" Target="../ink/ink60.xml"/><Relationship Id="rId99" Type="http://schemas.openxmlformats.org/officeDocument/2006/relationships/image" Target="../media/image68.emf"/><Relationship Id="rId101" Type="http://schemas.openxmlformats.org/officeDocument/2006/relationships/image" Target="../media/image69.emf"/><Relationship Id="rId4" Type="http://schemas.openxmlformats.org/officeDocument/2006/relationships/customXml" Target="../ink/ink15.xml"/><Relationship Id="rId9" Type="http://schemas.openxmlformats.org/officeDocument/2006/relationships/image" Target="../media/image23.emf"/><Relationship Id="rId13" Type="http://schemas.openxmlformats.org/officeDocument/2006/relationships/image" Target="../media/image25.emf"/><Relationship Id="rId18" Type="http://schemas.openxmlformats.org/officeDocument/2006/relationships/customXml" Target="../ink/ink22.xml"/><Relationship Id="rId39" Type="http://schemas.openxmlformats.org/officeDocument/2006/relationships/image" Target="../media/image38.emf"/><Relationship Id="rId34" Type="http://schemas.openxmlformats.org/officeDocument/2006/relationships/customXml" Target="../ink/ink30.xml"/><Relationship Id="rId50" Type="http://schemas.openxmlformats.org/officeDocument/2006/relationships/customXml" Target="../ink/ink38.xml"/><Relationship Id="rId55" Type="http://schemas.openxmlformats.org/officeDocument/2006/relationships/image" Target="../media/image46.emf"/><Relationship Id="rId76" Type="http://schemas.openxmlformats.org/officeDocument/2006/relationships/customXml" Target="../ink/ink51.xml"/><Relationship Id="rId97" Type="http://schemas.openxmlformats.org/officeDocument/2006/relationships/image" Target="../media/image67.emf"/><Relationship Id="rId104" Type="http://schemas.openxmlformats.org/officeDocument/2006/relationships/customXml" Target="../ink/ink65.xml"/><Relationship Id="rId7" Type="http://schemas.openxmlformats.org/officeDocument/2006/relationships/image" Target="../media/image22.emf"/><Relationship Id="rId71" Type="http://schemas.openxmlformats.org/officeDocument/2006/relationships/image" Target="../media/image54.emf"/><Relationship Id="rId92" Type="http://schemas.openxmlformats.org/officeDocument/2006/relationships/customXml" Target="../ink/ink59.xml"/><Relationship Id="rId2" Type="http://schemas.openxmlformats.org/officeDocument/2006/relationships/customXml" Target="../ink/ink14.xml"/><Relationship Id="rId29" Type="http://schemas.openxmlformats.org/officeDocument/2006/relationships/image" Target="../media/image33.emf"/><Relationship Id="rId24" Type="http://schemas.openxmlformats.org/officeDocument/2006/relationships/customXml" Target="../ink/ink25.xml"/><Relationship Id="rId40" Type="http://schemas.openxmlformats.org/officeDocument/2006/relationships/customXml" Target="../ink/ink33.xml"/><Relationship Id="rId45" Type="http://schemas.openxmlformats.org/officeDocument/2006/relationships/image" Target="../media/image41.emf"/><Relationship Id="rId66" Type="http://schemas.openxmlformats.org/officeDocument/2006/relationships/customXml" Target="../ink/ink46.xml"/><Relationship Id="rId87" Type="http://schemas.openxmlformats.org/officeDocument/2006/relationships/image" Target="../media/image62.emf"/><Relationship Id="rId61" Type="http://schemas.openxmlformats.org/officeDocument/2006/relationships/image" Target="../media/image49.emf"/><Relationship Id="rId82" Type="http://schemas.openxmlformats.org/officeDocument/2006/relationships/customXml" Target="../ink/ink54.xml"/><Relationship Id="rId19" Type="http://schemas.openxmlformats.org/officeDocument/2006/relationships/image" Target="../media/image28.emf"/><Relationship Id="rId14" Type="http://schemas.openxmlformats.org/officeDocument/2006/relationships/customXml" Target="../ink/ink20.xml"/><Relationship Id="rId30" Type="http://schemas.openxmlformats.org/officeDocument/2006/relationships/customXml" Target="../ink/ink28.xml"/><Relationship Id="rId35" Type="http://schemas.openxmlformats.org/officeDocument/2006/relationships/image" Target="../media/image36.emf"/><Relationship Id="rId56" Type="http://schemas.openxmlformats.org/officeDocument/2006/relationships/customXml" Target="../ink/ink41.xml"/><Relationship Id="rId77" Type="http://schemas.openxmlformats.org/officeDocument/2006/relationships/image" Target="../media/image57.emf"/><Relationship Id="rId100" Type="http://schemas.openxmlformats.org/officeDocument/2006/relationships/customXml" Target="../ink/ink63.xml"/><Relationship Id="rId105" Type="http://schemas.openxmlformats.org/officeDocument/2006/relationships/image" Target="../media/image71.emf"/><Relationship Id="rId8" Type="http://schemas.openxmlformats.org/officeDocument/2006/relationships/customXml" Target="../ink/ink17.xml"/><Relationship Id="rId51" Type="http://schemas.openxmlformats.org/officeDocument/2006/relationships/image" Target="../media/image44.emf"/><Relationship Id="rId72" Type="http://schemas.openxmlformats.org/officeDocument/2006/relationships/customXml" Target="../ink/ink49.xml"/><Relationship Id="rId93" Type="http://schemas.openxmlformats.org/officeDocument/2006/relationships/image" Target="../media/image65.emf"/><Relationship Id="rId98" Type="http://schemas.openxmlformats.org/officeDocument/2006/relationships/customXml" Target="../ink/ink62.xml"/><Relationship Id="rId3" Type="http://schemas.openxmlformats.org/officeDocument/2006/relationships/image" Target="../media/image20.emf"/><Relationship Id="rId25" Type="http://schemas.openxmlformats.org/officeDocument/2006/relationships/image" Target="../media/image31.emf"/><Relationship Id="rId46" Type="http://schemas.openxmlformats.org/officeDocument/2006/relationships/customXml" Target="../ink/ink36.xml"/><Relationship Id="rId67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0K4Sm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8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5" Type="http://schemas.openxmlformats.org/officeDocument/2006/relationships/image" Target="../media/image87.emf"/><Relationship Id="rId4" Type="http://schemas.openxmlformats.org/officeDocument/2006/relationships/customXml" Target="../ink/ink6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.emf"/><Relationship Id="rId21" Type="http://schemas.openxmlformats.org/officeDocument/2006/relationships/customXml" Target="../ink/ink76.xml"/><Relationship Id="rId42" Type="http://schemas.openxmlformats.org/officeDocument/2006/relationships/image" Target="../media/image107.emf"/><Relationship Id="rId47" Type="http://schemas.openxmlformats.org/officeDocument/2006/relationships/customXml" Target="../ink/ink89.xml"/><Relationship Id="rId63" Type="http://schemas.openxmlformats.org/officeDocument/2006/relationships/customXml" Target="../ink/ink97.xml"/><Relationship Id="rId68" Type="http://schemas.openxmlformats.org/officeDocument/2006/relationships/image" Target="../media/image120.emf"/><Relationship Id="rId84" Type="http://schemas.openxmlformats.org/officeDocument/2006/relationships/image" Target="../media/image128.emf"/><Relationship Id="rId89" Type="http://schemas.openxmlformats.org/officeDocument/2006/relationships/customXml" Target="../ink/ink110.xml"/><Relationship Id="rId112" Type="http://schemas.openxmlformats.org/officeDocument/2006/relationships/image" Target="../media/image142.emf"/><Relationship Id="rId16" Type="http://schemas.openxmlformats.org/officeDocument/2006/relationships/image" Target="../media/image94.emf"/><Relationship Id="rId107" Type="http://schemas.openxmlformats.org/officeDocument/2006/relationships/customXml" Target="../ink/ink119.xml"/><Relationship Id="rId11" Type="http://schemas.openxmlformats.org/officeDocument/2006/relationships/customXml" Target="../ink/ink71.xml"/><Relationship Id="rId32" Type="http://schemas.openxmlformats.org/officeDocument/2006/relationships/image" Target="../media/image102.emf"/><Relationship Id="rId37" Type="http://schemas.openxmlformats.org/officeDocument/2006/relationships/customXml" Target="../ink/ink84.xml"/><Relationship Id="rId53" Type="http://schemas.openxmlformats.org/officeDocument/2006/relationships/customXml" Target="../ink/ink92.xml"/><Relationship Id="rId58" Type="http://schemas.openxmlformats.org/officeDocument/2006/relationships/image" Target="../media/image115.emf"/><Relationship Id="rId74" Type="http://schemas.openxmlformats.org/officeDocument/2006/relationships/image" Target="../media/image123.emf"/><Relationship Id="rId79" Type="http://schemas.openxmlformats.org/officeDocument/2006/relationships/customXml" Target="../ink/ink105.xml"/><Relationship Id="rId102" Type="http://schemas.openxmlformats.org/officeDocument/2006/relationships/image" Target="../media/image137.emf"/><Relationship Id="rId5" Type="http://schemas.openxmlformats.org/officeDocument/2006/relationships/customXml" Target="../ink/ink68.xml"/><Relationship Id="rId90" Type="http://schemas.openxmlformats.org/officeDocument/2006/relationships/image" Target="../media/image131.emf"/><Relationship Id="rId95" Type="http://schemas.openxmlformats.org/officeDocument/2006/relationships/customXml" Target="../ink/ink113.xml"/><Relationship Id="rId22" Type="http://schemas.openxmlformats.org/officeDocument/2006/relationships/image" Target="../media/image97.emf"/><Relationship Id="rId27" Type="http://schemas.openxmlformats.org/officeDocument/2006/relationships/customXml" Target="../ink/ink79.xml"/><Relationship Id="rId43" Type="http://schemas.openxmlformats.org/officeDocument/2006/relationships/customXml" Target="../ink/ink87.xml"/><Relationship Id="rId48" Type="http://schemas.openxmlformats.org/officeDocument/2006/relationships/image" Target="../media/image110.emf"/><Relationship Id="rId64" Type="http://schemas.openxmlformats.org/officeDocument/2006/relationships/image" Target="../media/image118.emf"/><Relationship Id="rId69" Type="http://schemas.openxmlformats.org/officeDocument/2006/relationships/customXml" Target="../ink/ink100.xml"/><Relationship Id="rId113" Type="http://schemas.openxmlformats.org/officeDocument/2006/relationships/customXml" Target="../ink/ink122.xml"/><Relationship Id="rId80" Type="http://schemas.openxmlformats.org/officeDocument/2006/relationships/image" Target="../media/image126.emf"/><Relationship Id="rId85" Type="http://schemas.openxmlformats.org/officeDocument/2006/relationships/customXml" Target="../ink/ink108.xml"/><Relationship Id="rId12" Type="http://schemas.openxmlformats.org/officeDocument/2006/relationships/image" Target="../media/image92.emf"/><Relationship Id="rId17" Type="http://schemas.openxmlformats.org/officeDocument/2006/relationships/customXml" Target="../ink/ink74.xml"/><Relationship Id="rId33" Type="http://schemas.openxmlformats.org/officeDocument/2006/relationships/customXml" Target="../ink/ink82.xml"/><Relationship Id="rId38" Type="http://schemas.openxmlformats.org/officeDocument/2006/relationships/image" Target="../media/image105.emf"/><Relationship Id="rId59" Type="http://schemas.openxmlformats.org/officeDocument/2006/relationships/customXml" Target="../ink/ink95.xml"/><Relationship Id="rId103" Type="http://schemas.openxmlformats.org/officeDocument/2006/relationships/customXml" Target="../ink/ink117.xml"/><Relationship Id="rId108" Type="http://schemas.openxmlformats.org/officeDocument/2006/relationships/image" Target="../media/image140.emf"/><Relationship Id="rId54" Type="http://schemas.openxmlformats.org/officeDocument/2006/relationships/image" Target="../media/image113.emf"/><Relationship Id="rId70" Type="http://schemas.openxmlformats.org/officeDocument/2006/relationships/image" Target="../media/image121.emf"/><Relationship Id="rId75" Type="http://schemas.openxmlformats.org/officeDocument/2006/relationships/customXml" Target="../ink/ink103.xml"/><Relationship Id="rId91" Type="http://schemas.openxmlformats.org/officeDocument/2006/relationships/customXml" Target="../ink/ink111.xml"/><Relationship Id="rId96" Type="http://schemas.openxmlformats.org/officeDocument/2006/relationships/image" Target="../media/image1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100.emf"/><Relationship Id="rId36" Type="http://schemas.openxmlformats.org/officeDocument/2006/relationships/image" Target="../media/image104.emf"/><Relationship Id="rId49" Type="http://schemas.openxmlformats.org/officeDocument/2006/relationships/customXml" Target="../ink/ink90.xml"/><Relationship Id="rId57" Type="http://schemas.openxmlformats.org/officeDocument/2006/relationships/customXml" Target="../ink/ink94.xml"/><Relationship Id="rId106" Type="http://schemas.openxmlformats.org/officeDocument/2006/relationships/image" Target="../media/image139.emf"/><Relationship Id="rId114" Type="http://schemas.openxmlformats.org/officeDocument/2006/relationships/image" Target="../media/image143.emf"/><Relationship Id="rId10" Type="http://schemas.openxmlformats.org/officeDocument/2006/relationships/image" Target="../media/image91.emf"/><Relationship Id="rId31" Type="http://schemas.openxmlformats.org/officeDocument/2006/relationships/customXml" Target="../ink/ink81.xml"/><Relationship Id="rId44" Type="http://schemas.openxmlformats.org/officeDocument/2006/relationships/image" Target="../media/image108.emf"/><Relationship Id="rId52" Type="http://schemas.openxmlformats.org/officeDocument/2006/relationships/image" Target="../media/image112.emf"/><Relationship Id="rId60" Type="http://schemas.openxmlformats.org/officeDocument/2006/relationships/image" Target="../media/image116.emf"/><Relationship Id="rId65" Type="http://schemas.openxmlformats.org/officeDocument/2006/relationships/customXml" Target="../ink/ink98.xml"/><Relationship Id="rId73" Type="http://schemas.openxmlformats.org/officeDocument/2006/relationships/customXml" Target="../ink/ink102.xml"/><Relationship Id="rId78" Type="http://schemas.openxmlformats.org/officeDocument/2006/relationships/image" Target="../media/image125.emf"/><Relationship Id="rId81" Type="http://schemas.openxmlformats.org/officeDocument/2006/relationships/customXml" Target="../ink/ink106.xml"/><Relationship Id="rId86" Type="http://schemas.openxmlformats.org/officeDocument/2006/relationships/image" Target="../media/image129.emf"/><Relationship Id="rId94" Type="http://schemas.openxmlformats.org/officeDocument/2006/relationships/image" Target="../media/image133.emf"/><Relationship Id="rId99" Type="http://schemas.openxmlformats.org/officeDocument/2006/relationships/customXml" Target="../ink/ink115.xml"/><Relationship Id="rId101" Type="http://schemas.openxmlformats.org/officeDocument/2006/relationships/customXml" Target="../ink/ink116.xml"/><Relationship Id="rId4" Type="http://schemas.openxmlformats.org/officeDocument/2006/relationships/image" Target="../media/image34.png"/><Relationship Id="rId9" Type="http://schemas.openxmlformats.org/officeDocument/2006/relationships/customXml" Target="../ink/ink70.xml"/><Relationship Id="rId13" Type="http://schemas.openxmlformats.org/officeDocument/2006/relationships/customXml" Target="../ink/ink72.xml"/><Relationship Id="rId18" Type="http://schemas.openxmlformats.org/officeDocument/2006/relationships/image" Target="../media/image95.emf"/><Relationship Id="rId39" Type="http://schemas.openxmlformats.org/officeDocument/2006/relationships/customXml" Target="../ink/ink85.xml"/><Relationship Id="rId109" Type="http://schemas.openxmlformats.org/officeDocument/2006/relationships/customXml" Target="../ink/ink120.xml"/><Relationship Id="rId34" Type="http://schemas.openxmlformats.org/officeDocument/2006/relationships/image" Target="../media/image103.emf"/><Relationship Id="rId50" Type="http://schemas.openxmlformats.org/officeDocument/2006/relationships/image" Target="../media/image111.emf"/><Relationship Id="rId55" Type="http://schemas.openxmlformats.org/officeDocument/2006/relationships/customXml" Target="../ink/ink93.xml"/><Relationship Id="rId76" Type="http://schemas.openxmlformats.org/officeDocument/2006/relationships/image" Target="../media/image124.emf"/><Relationship Id="rId97" Type="http://schemas.openxmlformats.org/officeDocument/2006/relationships/customXml" Target="../ink/ink114.xml"/><Relationship Id="rId104" Type="http://schemas.openxmlformats.org/officeDocument/2006/relationships/image" Target="../media/image138.emf"/><Relationship Id="rId7" Type="http://schemas.openxmlformats.org/officeDocument/2006/relationships/customXml" Target="../ink/ink69.xml"/><Relationship Id="rId71" Type="http://schemas.openxmlformats.org/officeDocument/2006/relationships/customXml" Target="../ink/ink101.xml"/><Relationship Id="rId92" Type="http://schemas.openxmlformats.org/officeDocument/2006/relationships/image" Target="../media/image132.emf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80.xml"/><Relationship Id="rId24" Type="http://schemas.openxmlformats.org/officeDocument/2006/relationships/image" Target="../media/image98.emf"/><Relationship Id="rId40" Type="http://schemas.openxmlformats.org/officeDocument/2006/relationships/image" Target="../media/image106.emf"/><Relationship Id="rId45" Type="http://schemas.openxmlformats.org/officeDocument/2006/relationships/customXml" Target="../ink/ink88.xml"/><Relationship Id="rId66" Type="http://schemas.openxmlformats.org/officeDocument/2006/relationships/image" Target="../media/image119.emf"/><Relationship Id="rId87" Type="http://schemas.openxmlformats.org/officeDocument/2006/relationships/customXml" Target="../ink/ink109.xml"/><Relationship Id="rId110" Type="http://schemas.openxmlformats.org/officeDocument/2006/relationships/image" Target="../media/image141.emf"/><Relationship Id="rId115" Type="http://schemas.openxmlformats.org/officeDocument/2006/relationships/customXml" Target="../ink/ink123.xml"/><Relationship Id="rId61" Type="http://schemas.openxmlformats.org/officeDocument/2006/relationships/customXml" Target="../ink/ink96.xml"/><Relationship Id="rId82" Type="http://schemas.openxmlformats.org/officeDocument/2006/relationships/image" Target="../media/image127.emf"/><Relationship Id="rId19" Type="http://schemas.openxmlformats.org/officeDocument/2006/relationships/customXml" Target="../ink/ink75.xml"/><Relationship Id="rId14" Type="http://schemas.openxmlformats.org/officeDocument/2006/relationships/image" Target="../media/image93.emf"/><Relationship Id="rId30" Type="http://schemas.openxmlformats.org/officeDocument/2006/relationships/image" Target="../media/image101.emf"/><Relationship Id="rId35" Type="http://schemas.openxmlformats.org/officeDocument/2006/relationships/customXml" Target="../ink/ink83.xml"/><Relationship Id="rId56" Type="http://schemas.openxmlformats.org/officeDocument/2006/relationships/image" Target="../media/image114.emf"/><Relationship Id="rId77" Type="http://schemas.openxmlformats.org/officeDocument/2006/relationships/customXml" Target="../ink/ink104.xml"/><Relationship Id="rId100" Type="http://schemas.openxmlformats.org/officeDocument/2006/relationships/image" Target="../media/image136.emf"/><Relationship Id="rId105" Type="http://schemas.openxmlformats.org/officeDocument/2006/relationships/customXml" Target="../ink/ink118.xml"/><Relationship Id="rId8" Type="http://schemas.openxmlformats.org/officeDocument/2006/relationships/image" Target="../media/image90.emf"/><Relationship Id="rId51" Type="http://schemas.openxmlformats.org/officeDocument/2006/relationships/customXml" Target="../ink/ink91.xml"/><Relationship Id="rId72" Type="http://schemas.openxmlformats.org/officeDocument/2006/relationships/image" Target="../media/image122.emf"/><Relationship Id="rId93" Type="http://schemas.openxmlformats.org/officeDocument/2006/relationships/customXml" Target="../ink/ink112.xml"/><Relationship Id="rId98" Type="http://schemas.openxmlformats.org/officeDocument/2006/relationships/image" Target="../media/image135.emf"/><Relationship Id="rId25" Type="http://schemas.openxmlformats.org/officeDocument/2006/relationships/customXml" Target="../ink/ink78.xml"/><Relationship Id="rId46" Type="http://schemas.openxmlformats.org/officeDocument/2006/relationships/image" Target="../media/image109.emf"/><Relationship Id="rId67" Type="http://schemas.openxmlformats.org/officeDocument/2006/relationships/customXml" Target="../ink/ink99.xml"/><Relationship Id="rId116" Type="http://schemas.openxmlformats.org/officeDocument/2006/relationships/image" Target="../media/image144.emf"/><Relationship Id="rId20" Type="http://schemas.openxmlformats.org/officeDocument/2006/relationships/image" Target="../media/image96.emf"/><Relationship Id="rId41" Type="http://schemas.openxmlformats.org/officeDocument/2006/relationships/customXml" Target="../ink/ink86.xml"/><Relationship Id="rId62" Type="http://schemas.openxmlformats.org/officeDocument/2006/relationships/image" Target="../media/image117.emf"/><Relationship Id="rId83" Type="http://schemas.openxmlformats.org/officeDocument/2006/relationships/customXml" Target="../ink/ink107.xml"/><Relationship Id="rId88" Type="http://schemas.openxmlformats.org/officeDocument/2006/relationships/image" Target="../media/image130.emf"/><Relationship Id="rId111" Type="http://schemas.openxmlformats.org/officeDocument/2006/relationships/customXml" Target="../ink/ink12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.xml"/><Relationship Id="rId21" Type="http://schemas.openxmlformats.org/officeDocument/2006/relationships/customXml" Target="../ink/ink132.xml"/><Relationship Id="rId42" Type="http://schemas.openxmlformats.org/officeDocument/2006/relationships/image" Target="../media/image163.emf"/><Relationship Id="rId63" Type="http://schemas.openxmlformats.org/officeDocument/2006/relationships/customXml" Target="../ink/ink153.xml"/><Relationship Id="rId84" Type="http://schemas.openxmlformats.org/officeDocument/2006/relationships/image" Target="../media/image184.emf"/><Relationship Id="rId138" Type="http://schemas.openxmlformats.org/officeDocument/2006/relationships/image" Target="../media/image211.emf"/><Relationship Id="rId16" Type="http://schemas.openxmlformats.org/officeDocument/2006/relationships/image" Target="../media/image150.emf"/><Relationship Id="rId107" Type="http://schemas.openxmlformats.org/officeDocument/2006/relationships/customXml" Target="../ink/ink175.xml"/><Relationship Id="rId11" Type="http://schemas.openxmlformats.org/officeDocument/2006/relationships/customXml" Target="../ink/ink127.xml"/><Relationship Id="rId32" Type="http://schemas.openxmlformats.org/officeDocument/2006/relationships/image" Target="../media/image158.emf"/><Relationship Id="rId37" Type="http://schemas.openxmlformats.org/officeDocument/2006/relationships/customXml" Target="../ink/ink140.xml"/><Relationship Id="rId53" Type="http://schemas.openxmlformats.org/officeDocument/2006/relationships/customXml" Target="../ink/ink148.xml"/><Relationship Id="rId58" Type="http://schemas.openxmlformats.org/officeDocument/2006/relationships/image" Target="../media/image171.emf"/><Relationship Id="rId74" Type="http://schemas.openxmlformats.org/officeDocument/2006/relationships/image" Target="../media/image179.emf"/><Relationship Id="rId79" Type="http://schemas.openxmlformats.org/officeDocument/2006/relationships/customXml" Target="../ink/ink161.xml"/><Relationship Id="rId102" Type="http://schemas.openxmlformats.org/officeDocument/2006/relationships/image" Target="../media/image193.emf"/><Relationship Id="rId123" Type="http://schemas.openxmlformats.org/officeDocument/2006/relationships/customXml" Target="../ink/ink183.xml"/><Relationship Id="rId128" Type="http://schemas.openxmlformats.org/officeDocument/2006/relationships/image" Target="../media/image206.emf"/><Relationship Id="rId5" Type="http://schemas.openxmlformats.org/officeDocument/2006/relationships/customXml" Target="../ink/ink124.xml"/><Relationship Id="rId90" Type="http://schemas.openxmlformats.org/officeDocument/2006/relationships/image" Target="../media/image187.emf"/><Relationship Id="rId95" Type="http://schemas.openxmlformats.org/officeDocument/2006/relationships/customXml" Target="../ink/ink169.xml"/><Relationship Id="rId22" Type="http://schemas.openxmlformats.org/officeDocument/2006/relationships/image" Target="../media/image153.emf"/><Relationship Id="rId27" Type="http://schemas.openxmlformats.org/officeDocument/2006/relationships/customXml" Target="../ink/ink135.xml"/><Relationship Id="rId43" Type="http://schemas.openxmlformats.org/officeDocument/2006/relationships/customXml" Target="../ink/ink143.xml"/><Relationship Id="rId48" Type="http://schemas.openxmlformats.org/officeDocument/2006/relationships/image" Target="../media/image166.emf"/><Relationship Id="rId64" Type="http://schemas.openxmlformats.org/officeDocument/2006/relationships/image" Target="../media/image174.emf"/><Relationship Id="rId69" Type="http://schemas.openxmlformats.org/officeDocument/2006/relationships/customXml" Target="../ink/ink156.xml"/><Relationship Id="rId113" Type="http://schemas.openxmlformats.org/officeDocument/2006/relationships/customXml" Target="../ink/ink178.xml"/><Relationship Id="rId118" Type="http://schemas.openxmlformats.org/officeDocument/2006/relationships/image" Target="../media/image201.emf"/><Relationship Id="rId134" Type="http://schemas.openxmlformats.org/officeDocument/2006/relationships/image" Target="../media/image209.emf"/><Relationship Id="rId139" Type="http://schemas.openxmlformats.org/officeDocument/2006/relationships/customXml" Target="../ink/ink191.xml"/><Relationship Id="rId80" Type="http://schemas.openxmlformats.org/officeDocument/2006/relationships/image" Target="../media/image182.emf"/><Relationship Id="rId85" Type="http://schemas.openxmlformats.org/officeDocument/2006/relationships/customXml" Target="../ink/ink164.xml"/><Relationship Id="rId12" Type="http://schemas.openxmlformats.org/officeDocument/2006/relationships/image" Target="../media/image148.emf"/><Relationship Id="rId17" Type="http://schemas.openxmlformats.org/officeDocument/2006/relationships/customXml" Target="../ink/ink130.xml"/><Relationship Id="rId33" Type="http://schemas.openxmlformats.org/officeDocument/2006/relationships/customXml" Target="../ink/ink138.xml"/><Relationship Id="rId38" Type="http://schemas.openxmlformats.org/officeDocument/2006/relationships/image" Target="../media/image161.emf"/><Relationship Id="rId59" Type="http://schemas.openxmlformats.org/officeDocument/2006/relationships/customXml" Target="../ink/ink151.xml"/><Relationship Id="rId103" Type="http://schemas.openxmlformats.org/officeDocument/2006/relationships/customXml" Target="../ink/ink173.xml"/><Relationship Id="rId108" Type="http://schemas.openxmlformats.org/officeDocument/2006/relationships/image" Target="../media/image196.emf"/><Relationship Id="rId124" Type="http://schemas.openxmlformats.org/officeDocument/2006/relationships/image" Target="../media/image204.emf"/><Relationship Id="rId129" Type="http://schemas.openxmlformats.org/officeDocument/2006/relationships/customXml" Target="../ink/ink186.xml"/><Relationship Id="rId54" Type="http://schemas.openxmlformats.org/officeDocument/2006/relationships/image" Target="../media/image169.emf"/><Relationship Id="rId70" Type="http://schemas.openxmlformats.org/officeDocument/2006/relationships/image" Target="../media/image177.emf"/><Relationship Id="rId75" Type="http://schemas.openxmlformats.org/officeDocument/2006/relationships/customXml" Target="../ink/ink159.xml"/><Relationship Id="rId91" Type="http://schemas.openxmlformats.org/officeDocument/2006/relationships/customXml" Target="../ink/ink167.xml"/><Relationship Id="rId96" Type="http://schemas.openxmlformats.org/officeDocument/2006/relationships/image" Target="../media/image190.emf"/><Relationship Id="rId140" Type="http://schemas.openxmlformats.org/officeDocument/2006/relationships/image" Target="../media/image2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emf"/><Relationship Id="rId23" Type="http://schemas.openxmlformats.org/officeDocument/2006/relationships/customXml" Target="../ink/ink133.xml"/><Relationship Id="rId28" Type="http://schemas.openxmlformats.org/officeDocument/2006/relationships/image" Target="../media/image156.emf"/><Relationship Id="rId49" Type="http://schemas.openxmlformats.org/officeDocument/2006/relationships/customXml" Target="../ink/ink146.xml"/><Relationship Id="rId114" Type="http://schemas.openxmlformats.org/officeDocument/2006/relationships/image" Target="../media/image199.emf"/><Relationship Id="rId119" Type="http://schemas.openxmlformats.org/officeDocument/2006/relationships/customXml" Target="../ink/ink181.xml"/><Relationship Id="rId44" Type="http://schemas.openxmlformats.org/officeDocument/2006/relationships/image" Target="../media/image164.emf"/><Relationship Id="rId60" Type="http://schemas.openxmlformats.org/officeDocument/2006/relationships/image" Target="../media/image172.emf"/><Relationship Id="rId65" Type="http://schemas.openxmlformats.org/officeDocument/2006/relationships/customXml" Target="../ink/ink154.xml"/><Relationship Id="rId81" Type="http://schemas.openxmlformats.org/officeDocument/2006/relationships/customXml" Target="../ink/ink162.xml"/><Relationship Id="rId86" Type="http://schemas.openxmlformats.org/officeDocument/2006/relationships/image" Target="../media/image185.emf"/><Relationship Id="rId130" Type="http://schemas.openxmlformats.org/officeDocument/2006/relationships/image" Target="../media/image207.emf"/><Relationship Id="rId135" Type="http://schemas.openxmlformats.org/officeDocument/2006/relationships/customXml" Target="../ink/ink189.xml"/><Relationship Id="rId13" Type="http://schemas.openxmlformats.org/officeDocument/2006/relationships/customXml" Target="../ink/ink128.xml"/><Relationship Id="rId18" Type="http://schemas.openxmlformats.org/officeDocument/2006/relationships/image" Target="../media/image151.emf"/><Relationship Id="rId39" Type="http://schemas.openxmlformats.org/officeDocument/2006/relationships/customXml" Target="../ink/ink141.xml"/><Relationship Id="rId109" Type="http://schemas.openxmlformats.org/officeDocument/2006/relationships/customXml" Target="../ink/ink176.xml"/><Relationship Id="rId34" Type="http://schemas.openxmlformats.org/officeDocument/2006/relationships/image" Target="../media/image159.emf"/><Relationship Id="rId50" Type="http://schemas.openxmlformats.org/officeDocument/2006/relationships/image" Target="../media/image167.emf"/><Relationship Id="rId55" Type="http://schemas.openxmlformats.org/officeDocument/2006/relationships/customXml" Target="../ink/ink149.xml"/><Relationship Id="rId76" Type="http://schemas.openxmlformats.org/officeDocument/2006/relationships/image" Target="../media/image180.emf"/><Relationship Id="rId97" Type="http://schemas.openxmlformats.org/officeDocument/2006/relationships/customXml" Target="../ink/ink170.xml"/><Relationship Id="rId104" Type="http://schemas.openxmlformats.org/officeDocument/2006/relationships/image" Target="../media/image194.emf"/><Relationship Id="rId120" Type="http://schemas.openxmlformats.org/officeDocument/2006/relationships/image" Target="../media/image202.emf"/><Relationship Id="rId125" Type="http://schemas.openxmlformats.org/officeDocument/2006/relationships/customXml" Target="../ink/ink184.xml"/><Relationship Id="rId7" Type="http://schemas.openxmlformats.org/officeDocument/2006/relationships/customXml" Target="../ink/ink125.xml"/><Relationship Id="rId71" Type="http://schemas.openxmlformats.org/officeDocument/2006/relationships/customXml" Target="../ink/ink157.xml"/><Relationship Id="rId92" Type="http://schemas.openxmlformats.org/officeDocument/2006/relationships/image" Target="../media/image188.emf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36.xml"/><Relationship Id="rId24" Type="http://schemas.openxmlformats.org/officeDocument/2006/relationships/image" Target="../media/image154.emf"/><Relationship Id="rId40" Type="http://schemas.openxmlformats.org/officeDocument/2006/relationships/image" Target="../media/image162.emf"/><Relationship Id="rId45" Type="http://schemas.openxmlformats.org/officeDocument/2006/relationships/customXml" Target="../ink/ink144.xml"/><Relationship Id="rId66" Type="http://schemas.openxmlformats.org/officeDocument/2006/relationships/image" Target="../media/image175.emf"/><Relationship Id="rId87" Type="http://schemas.openxmlformats.org/officeDocument/2006/relationships/customXml" Target="../ink/ink165.xml"/><Relationship Id="rId110" Type="http://schemas.openxmlformats.org/officeDocument/2006/relationships/image" Target="../media/image197.emf"/><Relationship Id="rId115" Type="http://schemas.openxmlformats.org/officeDocument/2006/relationships/customXml" Target="../ink/ink179.xml"/><Relationship Id="rId131" Type="http://schemas.openxmlformats.org/officeDocument/2006/relationships/customXml" Target="../ink/ink187.xml"/><Relationship Id="rId136" Type="http://schemas.openxmlformats.org/officeDocument/2006/relationships/image" Target="../media/image210.emf"/><Relationship Id="rId61" Type="http://schemas.openxmlformats.org/officeDocument/2006/relationships/customXml" Target="../ink/ink152.xml"/><Relationship Id="rId82" Type="http://schemas.openxmlformats.org/officeDocument/2006/relationships/image" Target="../media/image183.emf"/><Relationship Id="rId19" Type="http://schemas.openxmlformats.org/officeDocument/2006/relationships/customXml" Target="../ink/ink131.xml"/><Relationship Id="rId14" Type="http://schemas.openxmlformats.org/officeDocument/2006/relationships/image" Target="../media/image149.emf"/><Relationship Id="rId30" Type="http://schemas.openxmlformats.org/officeDocument/2006/relationships/image" Target="../media/image157.emf"/><Relationship Id="rId35" Type="http://schemas.openxmlformats.org/officeDocument/2006/relationships/customXml" Target="../ink/ink139.xml"/><Relationship Id="rId56" Type="http://schemas.openxmlformats.org/officeDocument/2006/relationships/image" Target="../media/image170.emf"/><Relationship Id="rId77" Type="http://schemas.openxmlformats.org/officeDocument/2006/relationships/customXml" Target="../ink/ink160.xml"/><Relationship Id="rId100" Type="http://schemas.openxmlformats.org/officeDocument/2006/relationships/image" Target="../media/image192.emf"/><Relationship Id="rId105" Type="http://schemas.openxmlformats.org/officeDocument/2006/relationships/customXml" Target="../ink/ink174.xml"/><Relationship Id="rId126" Type="http://schemas.openxmlformats.org/officeDocument/2006/relationships/image" Target="../media/image205.emf"/><Relationship Id="rId8" Type="http://schemas.openxmlformats.org/officeDocument/2006/relationships/image" Target="../media/image146.emf"/><Relationship Id="rId51" Type="http://schemas.openxmlformats.org/officeDocument/2006/relationships/customXml" Target="../ink/ink147.xml"/><Relationship Id="rId72" Type="http://schemas.openxmlformats.org/officeDocument/2006/relationships/image" Target="../media/image178.emf"/><Relationship Id="rId93" Type="http://schemas.openxmlformats.org/officeDocument/2006/relationships/customXml" Target="../ink/ink168.xml"/><Relationship Id="rId98" Type="http://schemas.openxmlformats.org/officeDocument/2006/relationships/image" Target="../media/image191.emf"/><Relationship Id="rId121" Type="http://schemas.openxmlformats.org/officeDocument/2006/relationships/customXml" Target="../ink/ink182.xml"/><Relationship Id="rId25" Type="http://schemas.openxmlformats.org/officeDocument/2006/relationships/customXml" Target="../ink/ink134.xml"/><Relationship Id="rId46" Type="http://schemas.openxmlformats.org/officeDocument/2006/relationships/image" Target="../media/image165.emf"/><Relationship Id="rId67" Type="http://schemas.openxmlformats.org/officeDocument/2006/relationships/customXml" Target="../ink/ink155.xml"/><Relationship Id="rId116" Type="http://schemas.openxmlformats.org/officeDocument/2006/relationships/image" Target="../media/image200.emf"/><Relationship Id="rId137" Type="http://schemas.openxmlformats.org/officeDocument/2006/relationships/customXml" Target="../ink/ink190.xml"/><Relationship Id="rId20" Type="http://schemas.openxmlformats.org/officeDocument/2006/relationships/image" Target="../media/image152.emf"/><Relationship Id="rId41" Type="http://schemas.openxmlformats.org/officeDocument/2006/relationships/customXml" Target="../ink/ink142.xml"/><Relationship Id="rId62" Type="http://schemas.openxmlformats.org/officeDocument/2006/relationships/image" Target="../media/image173.emf"/><Relationship Id="rId83" Type="http://schemas.openxmlformats.org/officeDocument/2006/relationships/customXml" Target="../ink/ink163.xml"/><Relationship Id="rId88" Type="http://schemas.openxmlformats.org/officeDocument/2006/relationships/image" Target="../media/image186.emf"/><Relationship Id="rId111" Type="http://schemas.openxmlformats.org/officeDocument/2006/relationships/customXml" Target="../ink/ink177.xml"/><Relationship Id="rId132" Type="http://schemas.openxmlformats.org/officeDocument/2006/relationships/image" Target="../media/image208.emf"/><Relationship Id="rId15" Type="http://schemas.openxmlformats.org/officeDocument/2006/relationships/customXml" Target="../ink/ink129.xml"/><Relationship Id="rId36" Type="http://schemas.openxmlformats.org/officeDocument/2006/relationships/image" Target="../media/image160.emf"/><Relationship Id="rId57" Type="http://schemas.openxmlformats.org/officeDocument/2006/relationships/customXml" Target="../ink/ink150.xml"/><Relationship Id="rId106" Type="http://schemas.openxmlformats.org/officeDocument/2006/relationships/image" Target="../media/image195.emf"/><Relationship Id="rId127" Type="http://schemas.openxmlformats.org/officeDocument/2006/relationships/customXml" Target="../ink/ink185.xml"/><Relationship Id="rId10" Type="http://schemas.openxmlformats.org/officeDocument/2006/relationships/image" Target="../media/image147.emf"/><Relationship Id="rId31" Type="http://schemas.openxmlformats.org/officeDocument/2006/relationships/customXml" Target="../ink/ink137.xml"/><Relationship Id="rId52" Type="http://schemas.openxmlformats.org/officeDocument/2006/relationships/image" Target="../media/image168.emf"/><Relationship Id="rId73" Type="http://schemas.openxmlformats.org/officeDocument/2006/relationships/customXml" Target="../ink/ink158.xml"/><Relationship Id="rId78" Type="http://schemas.openxmlformats.org/officeDocument/2006/relationships/image" Target="../media/image181.emf"/><Relationship Id="rId94" Type="http://schemas.openxmlformats.org/officeDocument/2006/relationships/image" Target="../media/image189.emf"/><Relationship Id="rId99" Type="http://schemas.openxmlformats.org/officeDocument/2006/relationships/customXml" Target="../ink/ink171.xml"/><Relationship Id="rId101" Type="http://schemas.openxmlformats.org/officeDocument/2006/relationships/customXml" Target="../ink/ink172.xml"/><Relationship Id="rId122" Type="http://schemas.openxmlformats.org/officeDocument/2006/relationships/image" Target="../media/image203.emf"/><Relationship Id="rId4" Type="http://schemas.openxmlformats.org/officeDocument/2006/relationships/image" Target="../media/image34.png"/><Relationship Id="rId9" Type="http://schemas.openxmlformats.org/officeDocument/2006/relationships/customXml" Target="../ink/ink126.xml"/><Relationship Id="rId26" Type="http://schemas.openxmlformats.org/officeDocument/2006/relationships/image" Target="../media/image155.emf"/><Relationship Id="rId47" Type="http://schemas.openxmlformats.org/officeDocument/2006/relationships/customXml" Target="../ink/ink145.xml"/><Relationship Id="rId68" Type="http://schemas.openxmlformats.org/officeDocument/2006/relationships/image" Target="../media/image176.emf"/><Relationship Id="rId89" Type="http://schemas.openxmlformats.org/officeDocument/2006/relationships/customXml" Target="../ink/ink166.xml"/><Relationship Id="rId112" Type="http://schemas.openxmlformats.org/officeDocument/2006/relationships/image" Target="../media/image198.emf"/><Relationship Id="rId133" Type="http://schemas.openxmlformats.org/officeDocument/2006/relationships/customXml" Target="../ink/ink18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5.wmf"/><Relationship Id="rId4" Type="http://schemas.openxmlformats.org/officeDocument/2006/relationships/image" Target="../media/image216.jpeg"/><Relationship Id="rId9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2.xml"/><Relationship Id="rId5" Type="http://schemas.openxmlformats.org/officeDocument/2006/relationships/image" Target="../media/image217.jpe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1.emf"/><Relationship Id="rId21" Type="http://schemas.openxmlformats.org/officeDocument/2006/relationships/customXml" Target="../ink/ink202.xml"/><Relationship Id="rId42" Type="http://schemas.openxmlformats.org/officeDocument/2006/relationships/image" Target="../media/image239.emf"/><Relationship Id="rId47" Type="http://schemas.openxmlformats.org/officeDocument/2006/relationships/customXml" Target="../ink/ink215.xml"/><Relationship Id="rId63" Type="http://schemas.openxmlformats.org/officeDocument/2006/relationships/customXml" Target="../ink/ink223.xml"/><Relationship Id="rId68" Type="http://schemas.openxmlformats.org/officeDocument/2006/relationships/image" Target="../media/image252.emf"/><Relationship Id="rId84" Type="http://schemas.openxmlformats.org/officeDocument/2006/relationships/image" Target="../media/image260.emf"/><Relationship Id="rId89" Type="http://schemas.openxmlformats.org/officeDocument/2006/relationships/customXml" Target="../ink/ink236.xml"/><Relationship Id="rId16" Type="http://schemas.openxmlformats.org/officeDocument/2006/relationships/image" Target="../media/image226.emf"/><Relationship Id="rId11" Type="http://schemas.openxmlformats.org/officeDocument/2006/relationships/customXml" Target="../ink/ink197.xml"/><Relationship Id="rId32" Type="http://schemas.openxmlformats.org/officeDocument/2006/relationships/image" Target="../media/image234.emf"/><Relationship Id="rId37" Type="http://schemas.openxmlformats.org/officeDocument/2006/relationships/customXml" Target="../ink/ink210.xml"/><Relationship Id="rId53" Type="http://schemas.openxmlformats.org/officeDocument/2006/relationships/customXml" Target="../ink/ink218.xml"/><Relationship Id="rId58" Type="http://schemas.openxmlformats.org/officeDocument/2006/relationships/image" Target="../media/image247.emf"/><Relationship Id="rId74" Type="http://schemas.openxmlformats.org/officeDocument/2006/relationships/image" Target="../media/image255.emf"/><Relationship Id="rId79" Type="http://schemas.openxmlformats.org/officeDocument/2006/relationships/customXml" Target="../ink/ink231.xml"/><Relationship Id="rId102" Type="http://schemas.openxmlformats.org/officeDocument/2006/relationships/image" Target="../media/image269.emf"/><Relationship Id="rId5" Type="http://schemas.openxmlformats.org/officeDocument/2006/relationships/customXml" Target="../ink/ink194.xml"/><Relationship Id="rId90" Type="http://schemas.openxmlformats.org/officeDocument/2006/relationships/image" Target="../media/image263.emf"/><Relationship Id="rId95" Type="http://schemas.openxmlformats.org/officeDocument/2006/relationships/customXml" Target="../ink/ink239.xml"/><Relationship Id="rId22" Type="http://schemas.openxmlformats.org/officeDocument/2006/relationships/image" Target="../media/image229.emf"/><Relationship Id="rId27" Type="http://schemas.openxmlformats.org/officeDocument/2006/relationships/customXml" Target="../ink/ink205.xml"/><Relationship Id="rId43" Type="http://schemas.openxmlformats.org/officeDocument/2006/relationships/customXml" Target="../ink/ink213.xml"/><Relationship Id="rId48" Type="http://schemas.openxmlformats.org/officeDocument/2006/relationships/image" Target="../media/image242.emf"/><Relationship Id="rId64" Type="http://schemas.openxmlformats.org/officeDocument/2006/relationships/image" Target="../media/image250.emf"/><Relationship Id="rId69" Type="http://schemas.openxmlformats.org/officeDocument/2006/relationships/customXml" Target="../ink/ink226.xml"/><Relationship Id="rId80" Type="http://schemas.openxmlformats.org/officeDocument/2006/relationships/image" Target="../media/image258.emf"/><Relationship Id="rId85" Type="http://schemas.openxmlformats.org/officeDocument/2006/relationships/customXml" Target="../ink/ink234.xml"/><Relationship Id="rId12" Type="http://schemas.openxmlformats.org/officeDocument/2006/relationships/image" Target="../media/image224.emf"/><Relationship Id="rId17" Type="http://schemas.openxmlformats.org/officeDocument/2006/relationships/customXml" Target="../ink/ink200.xml"/><Relationship Id="rId33" Type="http://schemas.openxmlformats.org/officeDocument/2006/relationships/customXml" Target="../ink/ink208.xml"/><Relationship Id="rId38" Type="http://schemas.openxmlformats.org/officeDocument/2006/relationships/image" Target="../media/image237.emf"/><Relationship Id="rId59" Type="http://schemas.openxmlformats.org/officeDocument/2006/relationships/customXml" Target="../ink/ink221.xml"/><Relationship Id="rId103" Type="http://schemas.openxmlformats.org/officeDocument/2006/relationships/customXml" Target="../ink/ink243.xml"/><Relationship Id="rId20" Type="http://schemas.openxmlformats.org/officeDocument/2006/relationships/image" Target="../media/image228.emf"/><Relationship Id="rId41" Type="http://schemas.openxmlformats.org/officeDocument/2006/relationships/customXml" Target="../ink/ink212.xml"/><Relationship Id="rId54" Type="http://schemas.openxmlformats.org/officeDocument/2006/relationships/image" Target="../media/image245.emf"/><Relationship Id="rId62" Type="http://schemas.openxmlformats.org/officeDocument/2006/relationships/image" Target="../media/image249.emf"/><Relationship Id="rId70" Type="http://schemas.openxmlformats.org/officeDocument/2006/relationships/image" Target="../media/image253.emf"/><Relationship Id="rId75" Type="http://schemas.openxmlformats.org/officeDocument/2006/relationships/customXml" Target="../ink/ink229.xml"/><Relationship Id="rId83" Type="http://schemas.openxmlformats.org/officeDocument/2006/relationships/customXml" Target="../ink/ink233.xml"/><Relationship Id="rId88" Type="http://schemas.openxmlformats.org/officeDocument/2006/relationships/image" Target="../media/image262.emf"/><Relationship Id="rId91" Type="http://schemas.openxmlformats.org/officeDocument/2006/relationships/customXml" Target="../ink/ink237.xml"/><Relationship Id="rId96" Type="http://schemas.openxmlformats.org/officeDocument/2006/relationships/image" Target="../media/image2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emf"/><Relationship Id="rId15" Type="http://schemas.openxmlformats.org/officeDocument/2006/relationships/customXml" Target="../ink/ink199.xml"/><Relationship Id="rId23" Type="http://schemas.openxmlformats.org/officeDocument/2006/relationships/customXml" Target="../ink/ink203.xml"/><Relationship Id="rId28" Type="http://schemas.openxmlformats.org/officeDocument/2006/relationships/image" Target="../media/image232.emf"/><Relationship Id="rId36" Type="http://schemas.openxmlformats.org/officeDocument/2006/relationships/image" Target="../media/image236.emf"/><Relationship Id="rId49" Type="http://schemas.openxmlformats.org/officeDocument/2006/relationships/customXml" Target="../ink/ink216.xml"/><Relationship Id="rId57" Type="http://schemas.openxmlformats.org/officeDocument/2006/relationships/customXml" Target="../ink/ink220.xml"/><Relationship Id="rId106" Type="http://schemas.openxmlformats.org/officeDocument/2006/relationships/image" Target="../media/image271.emf"/><Relationship Id="rId10" Type="http://schemas.openxmlformats.org/officeDocument/2006/relationships/image" Target="../media/image223.emf"/><Relationship Id="rId31" Type="http://schemas.openxmlformats.org/officeDocument/2006/relationships/customXml" Target="../ink/ink207.xml"/><Relationship Id="rId44" Type="http://schemas.openxmlformats.org/officeDocument/2006/relationships/image" Target="../media/image240.emf"/><Relationship Id="rId52" Type="http://schemas.openxmlformats.org/officeDocument/2006/relationships/image" Target="../media/image244.emf"/><Relationship Id="rId60" Type="http://schemas.openxmlformats.org/officeDocument/2006/relationships/image" Target="../media/image248.emf"/><Relationship Id="rId65" Type="http://schemas.openxmlformats.org/officeDocument/2006/relationships/customXml" Target="../ink/ink224.xml"/><Relationship Id="rId73" Type="http://schemas.openxmlformats.org/officeDocument/2006/relationships/customXml" Target="../ink/ink228.xml"/><Relationship Id="rId78" Type="http://schemas.openxmlformats.org/officeDocument/2006/relationships/image" Target="../media/image257.emf"/><Relationship Id="rId81" Type="http://schemas.openxmlformats.org/officeDocument/2006/relationships/customXml" Target="../ink/ink232.xml"/><Relationship Id="rId86" Type="http://schemas.openxmlformats.org/officeDocument/2006/relationships/image" Target="../media/image261.emf"/><Relationship Id="rId94" Type="http://schemas.openxmlformats.org/officeDocument/2006/relationships/image" Target="../media/image265.emf"/><Relationship Id="rId99" Type="http://schemas.openxmlformats.org/officeDocument/2006/relationships/customXml" Target="../ink/ink241.xml"/><Relationship Id="rId101" Type="http://schemas.openxmlformats.org/officeDocument/2006/relationships/customXml" Target="../ink/ink242.xml"/><Relationship Id="rId4" Type="http://schemas.openxmlformats.org/officeDocument/2006/relationships/image" Target="../media/image220.emf"/><Relationship Id="rId9" Type="http://schemas.openxmlformats.org/officeDocument/2006/relationships/customXml" Target="../ink/ink196.xml"/><Relationship Id="rId13" Type="http://schemas.openxmlformats.org/officeDocument/2006/relationships/customXml" Target="../ink/ink198.xml"/><Relationship Id="rId18" Type="http://schemas.openxmlformats.org/officeDocument/2006/relationships/image" Target="../media/image227.emf"/><Relationship Id="rId39" Type="http://schemas.openxmlformats.org/officeDocument/2006/relationships/customXml" Target="../ink/ink211.xml"/><Relationship Id="rId34" Type="http://schemas.openxmlformats.org/officeDocument/2006/relationships/image" Target="../media/image235.emf"/><Relationship Id="rId50" Type="http://schemas.openxmlformats.org/officeDocument/2006/relationships/image" Target="../media/image243.emf"/><Relationship Id="rId55" Type="http://schemas.openxmlformats.org/officeDocument/2006/relationships/customXml" Target="../ink/ink219.xml"/><Relationship Id="rId76" Type="http://schemas.openxmlformats.org/officeDocument/2006/relationships/image" Target="../media/image256.emf"/><Relationship Id="rId97" Type="http://schemas.openxmlformats.org/officeDocument/2006/relationships/customXml" Target="../ink/ink240.xml"/><Relationship Id="rId104" Type="http://schemas.openxmlformats.org/officeDocument/2006/relationships/image" Target="../media/image270.emf"/><Relationship Id="rId7" Type="http://schemas.openxmlformats.org/officeDocument/2006/relationships/customXml" Target="../ink/ink195.xml"/><Relationship Id="rId71" Type="http://schemas.openxmlformats.org/officeDocument/2006/relationships/customXml" Target="../ink/ink227.xml"/><Relationship Id="rId92" Type="http://schemas.openxmlformats.org/officeDocument/2006/relationships/image" Target="../media/image264.emf"/><Relationship Id="rId2" Type="http://schemas.openxmlformats.org/officeDocument/2006/relationships/image" Target="../media/image219.jpeg"/><Relationship Id="rId29" Type="http://schemas.openxmlformats.org/officeDocument/2006/relationships/customXml" Target="../ink/ink206.xml"/><Relationship Id="rId24" Type="http://schemas.openxmlformats.org/officeDocument/2006/relationships/image" Target="../media/image230.emf"/><Relationship Id="rId40" Type="http://schemas.openxmlformats.org/officeDocument/2006/relationships/image" Target="../media/image238.emf"/><Relationship Id="rId45" Type="http://schemas.openxmlformats.org/officeDocument/2006/relationships/customXml" Target="../ink/ink214.xml"/><Relationship Id="rId66" Type="http://schemas.openxmlformats.org/officeDocument/2006/relationships/image" Target="../media/image251.emf"/><Relationship Id="rId87" Type="http://schemas.openxmlformats.org/officeDocument/2006/relationships/customXml" Target="../ink/ink235.xml"/><Relationship Id="rId61" Type="http://schemas.openxmlformats.org/officeDocument/2006/relationships/customXml" Target="../ink/ink222.xml"/><Relationship Id="rId82" Type="http://schemas.openxmlformats.org/officeDocument/2006/relationships/image" Target="../media/image259.emf"/><Relationship Id="rId19" Type="http://schemas.openxmlformats.org/officeDocument/2006/relationships/customXml" Target="../ink/ink201.xml"/><Relationship Id="rId14" Type="http://schemas.openxmlformats.org/officeDocument/2006/relationships/image" Target="../media/image225.emf"/><Relationship Id="rId30" Type="http://schemas.openxmlformats.org/officeDocument/2006/relationships/image" Target="../media/image233.emf"/><Relationship Id="rId35" Type="http://schemas.openxmlformats.org/officeDocument/2006/relationships/customXml" Target="../ink/ink209.xml"/><Relationship Id="rId56" Type="http://schemas.openxmlformats.org/officeDocument/2006/relationships/image" Target="../media/image246.emf"/><Relationship Id="rId77" Type="http://schemas.openxmlformats.org/officeDocument/2006/relationships/customXml" Target="../ink/ink230.xml"/><Relationship Id="rId100" Type="http://schemas.openxmlformats.org/officeDocument/2006/relationships/image" Target="../media/image268.emf"/><Relationship Id="rId105" Type="http://schemas.openxmlformats.org/officeDocument/2006/relationships/customXml" Target="../ink/ink244.xml"/><Relationship Id="rId8" Type="http://schemas.openxmlformats.org/officeDocument/2006/relationships/image" Target="../media/image222.emf"/><Relationship Id="rId51" Type="http://schemas.openxmlformats.org/officeDocument/2006/relationships/customXml" Target="../ink/ink217.xml"/><Relationship Id="rId72" Type="http://schemas.openxmlformats.org/officeDocument/2006/relationships/image" Target="../media/image254.emf"/><Relationship Id="rId93" Type="http://schemas.openxmlformats.org/officeDocument/2006/relationships/customXml" Target="../ink/ink238.xml"/><Relationship Id="rId98" Type="http://schemas.openxmlformats.org/officeDocument/2006/relationships/image" Target="../media/image267.emf"/><Relationship Id="rId3" Type="http://schemas.openxmlformats.org/officeDocument/2006/relationships/customXml" Target="../ink/ink193.xml"/><Relationship Id="rId25" Type="http://schemas.openxmlformats.org/officeDocument/2006/relationships/customXml" Target="../ink/ink204.xml"/><Relationship Id="rId46" Type="http://schemas.openxmlformats.org/officeDocument/2006/relationships/image" Target="../media/image241.emf"/><Relationship Id="rId67" Type="http://schemas.openxmlformats.org/officeDocument/2006/relationships/customXml" Target="../ink/ink2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6.xml"/><Relationship Id="rId13" Type="http://schemas.openxmlformats.org/officeDocument/2006/relationships/image" Target="../media/image277.emf"/><Relationship Id="rId7" Type="http://schemas.openxmlformats.org/officeDocument/2006/relationships/image" Target="../media/image274.emf"/><Relationship Id="rId12" Type="http://schemas.openxmlformats.org/officeDocument/2006/relationships/customXml" Target="../ink/ink248.xml"/><Relationship Id="rId17" Type="http://schemas.openxmlformats.org/officeDocument/2006/relationships/image" Target="../media/image279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2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5.xml"/><Relationship Id="rId11" Type="http://schemas.openxmlformats.org/officeDocument/2006/relationships/image" Target="../media/image276.emf"/><Relationship Id="rId5" Type="http://schemas.openxmlformats.org/officeDocument/2006/relationships/image" Target="../media/image47.png"/><Relationship Id="rId15" Type="http://schemas.openxmlformats.org/officeDocument/2006/relationships/image" Target="../media/image278.emf"/><Relationship Id="rId10" Type="http://schemas.openxmlformats.org/officeDocument/2006/relationships/customXml" Target="../ink/ink247.xml"/><Relationship Id="rId4" Type="http://schemas.openxmlformats.org/officeDocument/2006/relationships/image" Target="../media/image46.png"/><Relationship Id="rId9" Type="http://schemas.openxmlformats.org/officeDocument/2006/relationships/image" Target="../media/image275.emf"/><Relationship Id="rId14" Type="http://schemas.openxmlformats.org/officeDocument/2006/relationships/customXml" Target="../ink/ink2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11" Type="http://schemas.openxmlformats.org/officeDocument/2006/relationships/image" Target="../media/image7.emf"/><Relationship Id="rId5" Type="http://schemas.openxmlformats.org/officeDocument/2006/relationships/image" Target="../media/image5.png"/><Relationship Id="rId10" Type="http://schemas.openxmlformats.org/officeDocument/2006/relationships/customXml" Target="../ink/ink3.xml"/><Relationship Id="rId9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8.xml"/><Relationship Id="rId18" Type="http://schemas.openxmlformats.org/officeDocument/2006/relationships/image" Target="../media/image15.emf"/><Relationship Id="rId7" Type="http://schemas.openxmlformats.org/officeDocument/2006/relationships/customXml" Target="../ink/ink5.xml"/><Relationship Id="rId12" Type="http://schemas.openxmlformats.org/officeDocument/2006/relationships/image" Target="../media/image12.emf"/><Relationship Id="rId17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11.emf"/><Relationship Id="rId4" Type="http://schemas.openxmlformats.org/officeDocument/2006/relationships/image" Target="../media/image8.png"/><Relationship Id="rId9" Type="http://schemas.openxmlformats.org/officeDocument/2006/relationships/customXml" Target="../ink/ink6.xml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48" y="-284288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70421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PHY131H1F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- Class </a:t>
            </a:r>
            <a:r>
              <a:rPr lang="en-US" sz="3600" dirty="0" smtClean="0">
                <a:latin typeface="Times New Roman" panose="02020603050405020304" pitchFamily="18" charset="0"/>
              </a:rPr>
              <a:t>6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676400" y="1219200"/>
            <a:ext cx="746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CA" sz="3200" kern="0" dirty="0">
                <a:latin typeface="+mn-lt"/>
                <a:cs typeface="+mn-cs"/>
              </a:rPr>
              <a:t>Today: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Scalars and vectors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Coordinate systems, Components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Vector Algebra</a:t>
            </a:r>
          </a:p>
        </p:txBody>
      </p:sp>
      <p:sp>
        <p:nvSpPr>
          <p:cNvPr id="7" name="Right Arrow 6"/>
          <p:cNvSpPr/>
          <p:nvPr/>
        </p:nvSpPr>
        <p:spPr>
          <a:xfrm rot="11691451">
            <a:off x="3036889" y="5214937"/>
            <a:ext cx="655637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3765106">
            <a:off x="4352925" y="4799012"/>
            <a:ext cx="419100" cy="1651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3927112">
            <a:off x="4531520" y="4161631"/>
            <a:ext cx="307975" cy="15716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5521976">
            <a:off x="5261769" y="3172618"/>
            <a:ext cx="654050" cy="1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5156875">
            <a:off x="6269832" y="4204493"/>
            <a:ext cx="322262" cy="2159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0364833">
            <a:off x="8045450" y="5214937"/>
            <a:ext cx="654050" cy="1905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985839"/>
            <a:ext cx="582771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27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0225" y="2014538"/>
              <a:ext cx="1230313" cy="985837"/>
            </p14:xfrm>
          </p:contentPart>
        </mc:Choice>
        <mc:Fallback>
          <p:pic>
            <p:nvPicPr>
              <p:cNvPr id="727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3746" y="2008057"/>
                <a:ext cx="1243271" cy="9987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0972800" cy="715962"/>
          </a:xfrm>
        </p:spPr>
        <p:txBody>
          <a:bodyPr/>
          <a:lstStyle/>
          <a:p>
            <a:pPr algn="l"/>
            <a:r>
              <a:rPr lang="en-CA" sz="2800" dirty="0" smtClean="0"/>
              <a:t>Distance </a:t>
            </a:r>
            <a:r>
              <a:rPr lang="en-CA" sz="2800" dirty="0" err="1" smtClean="0"/>
              <a:t>vs</a:t>
            </a:r>
            <a:r>
              <a:rPr lang="en-CA" sz="2800" dirty="0" smtClean="0"/>
              <a:t> Displacement Example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15" y="944562"/>
            <a:ext cx="5737485" cy="4525963"/>
          </a:xfrm>
        </p:spPr>
        <p:txBody>
          <a:bodyPr/>
          <a:lstStyle/>
          <a:p>
            <a:r>
              <a:rPr lang="en-CA" sz="2400" dirty="0" smtClean="0"/>
              <a:t>From High Park, you ride your bike 4 miles East on Bloor St, then 3 miles North on </a:t>
            </a:r>
            <a:r>
              <a:rPr lang="en-CA" sz="2400" dirty="0" err="1" smtClean="0"/>
              <a:t>Yonge</a:t>
            </a:r>
            <a:r>
              <a:rPr lang="en-CA" sz="2400" dirty="0" smtClean="0"/>
              <a:t> St to the corner of </a:t>
            </a:r>
            <a:r>
              <a:rPr lang="en-CA" sz="2400" dirty="0" err="1" smtClean="0"/>
              <a:t>Yonge</a:t>
            </a:r>
            <a:r>
              <a:rPr lang="en-CA" sz="2400" dirty="0" smtClean="0"/>
              <a:t> and </a:t>
            </a:r>
            <a:r>
              <a:rPr lang="en-CA" sz="2400" dirty="0" err="1" smtClean="0"/>
              <a:t>Eglinton</a:t>
            </a:r>
            <a:r>
              <a:rPr lang="en-CA" sz="2400" dirty="0" smtClean="0"/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 smtClean="0"/>
              <a:t>What is the distance traveled?</a:t>
            </a:r>
          </a:p>
          <a:p>
            <a:pPr marL="457200" indent="-457200">
              <a:buFont typeface="+mj-lt"/>
              <a:buAutoNum type="alphaLcPeriod"/>
            </a:pPr>
            <a:r>
              <a:rPr lang="en-CA" sz="2400" dirty="0" smtClean="0"/>
              <a:t>What is your displacement?</a:t>
            </a:r>
            <a:endParaRPr lang="en-CA" sz="24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065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8" y="3530600"/>
              <a:ext cx="309562" cy="239713"/>
            </p14:xfrm>
          </p:contentPart>
        </mc:Choice>
        <mc:Fallback>
          <p:pic>
            <p:nvPicPr>
              <p:cNvPr id="7065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809" y="3524121"/>
                <a:ext cx="322520" cy="25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0" y="3622675"/>
              <a:ext cx="119063" cy="93663"/>
            </p14:xfrm>
          </p:contentPart>
        </mc:Choice>
        <mc:Fallback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0025" y="3616166"/>
                <a:ext cx="132012" cy="106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2888" y="3508375"/>
              <a:ext cx="330200" cy="276225"/>
            </p14:xfrm>
          </p:contentPart>
        </mc:Choice>
        <mc:Fallback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6406" y="3501893"/>
                <a:ext cx="343163" cy="28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0263" y="3417888"/>
              <a:ext cx="812800" cy="400050"/>
            </p14:xfrm>
          </p:contentPart>
        </mc:Choice>
        <mc:Fallback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3787" y="3411407"/>
                <a:ext cx="825753" cy="413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3088" y="3636963"/>
              <a:ext cx="123825" cy="188912"/>
            </p14:xfrm>
          </p:contentPart>
        </mc:Choice>
        <mc:Fallback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76609" y="3630474"/>
                <a:ext cx="136783" cy="201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" y="3978275"/>
              <a:ext cx="366713" cy="398463"/>
            </p14:xfrm>
          </p:contentPart>
        </mc:Choice>
        <mc:Fallback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6122" y="3971796"/>
                <a:ext cx="379669" cy="41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4176713"/>
              <a:ext cx="88900" cy="165100"/>
            </p14:xfrm>
          </p:contentPart>
        </mc:Choice>
        <mc:Fallback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8721" y="4170238"/>
                <a:ext cx="101857" cy="178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2400" y="4160838"/>
              <a:ext cx="309563" cy="187325"/>
            </p14:xfrm>
          </p:contentPart>
        </mc:Choice>
        <mc:Fallback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5921" y="4154354"/>
                <a:ext cx="322521" cy="200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7850" y="4227513"/>
              <a:ext cx="109538" cy="138112"/>
            </p14:xfrm>
          </p:contentPart>
        </mc:Choice>
        <mc:Fallback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41343" y="4221039"/>
                <a:ext cx="122552" cy="151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5338" y="4040188"/>
              <a:ext cx="142875" cy="315912"/>
            </p14:xfrm>
          </p:contentPart>
        </mc:Choice>
        <mc:Fallback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8860" y="4033711"/>
                <a:ext cx="155831" cy="3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8888" y="4032250"/>
              <a:ext cx="381000" cy="555625"/>
            </p14:xfrm>
          </p:contentPart>
        </mc:Choice>
        <mc:Fallback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22406" y="4025768"/>
                <a:ext cx="393964" cy="568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4222750"/>
              <a:ext cx="119063" cy="288925"/>
            </p14:xfrm>
          </p:contentPart>
        </mc:Choice>
        <mc:Fallback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6150" y="4216273"/>
                <a:ext cx="132012" cy="30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2813" y="4192588"/>
              <a:ext cx="466725" cy="149225"/>
            </p14:xfrm>
          </p:contentPart>
        </mc:Choice>
        <mc:Fallback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46331" y="4186100"/>
                <a:ext cx="479690" cy="162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1813" y="4022725"/>
              <a:ext cx="454025" cy="317500"/>
            </p14:xfrm>
          </p:contentPart>
        </mc:Choice>
        <mc:Fallback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35342" y="4016245"/>
                <a:ext cx="466966" cy="330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1888" y="3933825"/>
              <a:ext cx="1047750" cy="455613"/>
            </p14:xfrm>
          </p:contentPart>
        </mc:Choice>
        <mc:Fallback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35407" y="3927357"/>
                <a:ext cx="1060712" cy="46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6100" y="5378450"/>
              <a:ext cx="2278063" cy="1106488"/>
            </p14:xfrm>
          </p:contentPart>
        </mc:Choice>
        <mc:Fallback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09619" y="5371969"/>
                <a:ext cx="2291025" cy="111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6938" y="4505325"/>
              <a:ext cx="1049337" cy="954088"/>
            </p14:xfrm>
          </p:contentPart>
        </mc:Choice>
        <mc:Fallback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00458" y="4498844"/>
                <a:ext cx="1062296" cy="96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" y="4608513"/>
              <a:ext cx="336550" cy="390525"/>
            </p14:xfrm>
          </p:contentPart>
        </mc:Choice>
        <mc:Fallback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6921" y="4602034"/>
                <a:ext cx="349508" cy="403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5749925"/>
              <a:ext cx="341313" cy="315913"/>
            </p14:xfrm>
          </p:contentPart>
        </mc:Choice>
        <mc:Fallback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01769" y="5743448"/>
                <a:ext cx="354274" cy="3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3725" y="4835525"/>
              <a:ext cx="2030413" cy="1212850"/>
            </p14:xfrm>
          </p:contentPart>
        </mc:Choice>
        <mc:Fallback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57245" y="4829045"/>
                <a:ext cx="2043373" cy="1225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165100"/>
              <a:ext cx="17463" cy="422275"/>
            </p14:xfrm>
          </p:contentPart>
        </mc:Choice>
        <mc:Fallback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68737" y="158620"/>
                <a:ext cx="30839" cy="435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5625" y="265113"/>
              <a:ext cx="177800" cy="277812"/>
            </p14:xfrm>
          </p:contentPart>
        </mc:Choice>
        <mc:Fallback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99146" y="258636"/>
                <a:ext cx="190757" cy="29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8525" y="122238"/>
              <a:ext cx="33338" cy="509587"/>
            </p14:xfrm>
          </p:contentPart>
        </mc:Choice>
        <mc:Fallback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42072" y="115760"/>
                <a:ext cx="46243" cy="522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7288" y="22225"/>
              <a:ext cx="3409950" cy="608013"/>
            </p14:xfrm>
          </p:contentPart>
        </mc:Choice>
        <mc:Fallback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500808" y="15745"/>
                <a:ext cx="3422910" cy="620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998538"/>
              <a:ext cx="142875" cy="95250"/>
            </p14:xfrm>
          </p:contentPart>
        </mc:Choice>
        <mc:Fallback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10335" y="992068"/>
                <a:ext cx="155831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6225" y="885825"/>
              <a:ext cx="230188" cy="254000"/>
            </p14:xfrm>
          </p:contentPart>
        </mc:Choice>
        <mc:Fallback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89741" y="879349"/>
                <a:ext cx="243156" cy="266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75" y="820738"/>
              <a:ext cx="990600" cy="412750"/>
            </p14:xfrm>
          </p:contentPart>
        </mc:Choice>
        <mc:Fallback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54896" y="814261"/>
                <a:ext cx="1003558" cy="425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8963" y="1600200"/>
              <a:ext cx="1938337" cy="609600"/>
            </p14:xfrm>
          </p:contentPart>
        </mc:Choice>
        <mc:Fallback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32483" y="1593719"/>
                <a:ext cx="1951298" cy="62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72625" y="1757363"/>
              <a:ext cx="355600" cy="207962"/>
            </p14:xfrm>
          </p:contentPart>
        </mc:Choice>
        <mc:Fallback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566146" y="1750887"/>
                <a:ext cx="368557" cy="220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17138" y="1595438"/>
              <a:ext cx="1412875" cy="603250"/>
            </p14:xfrm>
          </p:contentPart>
        </mc:Choice>
        <mc:Fallback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110660" y="1588959"/>
                <a:ext cx="1425831" cy="61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2424113"/>
              <a:ext cx="169863" cy="268287"/>
            </p14:xfrm>
          </p:contentPart>
        </mc:Choice>
        <mc:Fallback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61258" y="2417674"/>
                <a:ext cx="182846" cy="281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83675" y="2514600"/>
              <a:ext cx="123825" cy="69850"/>
            </p14:xfrm>
          </p:contentPart>
        </mc:Choice>
        <mc:Fallback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077196" y="2508152"/>
                <a:ext cx="136783" cy="8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09113" y="2408238"/>
              <a:ext cx="692150" cy="288925"/>
            </p14:xfrm>
          </p:contentPart>
        </mc:Choice>
        <mc:Fallback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402634" y="2401761"/>
                <a:ext cx="705108" cy="30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42550" y="2376488"/>
              <a:ext cx="57150" cy="57150"/>
            </p14:xfrm>
          </p:contentPart>
        </mc:Choice>
        <mc:Fallback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236080" y="2370018"/>
                <a:ext cx="70090" cy="70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9713" y="3095625"/>
              <a:ext cx="255587" cy="414338"/>
            </p14:xfrm>
          </p:contentPart>
        </mc:Choice>
        <mc:Fallback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83242" y="3089134"/>
                <a:ext cx="268528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5163" y="3346450"/>
              <a:ext cx="96837" cy="95250"/>
            </p14:xfrm>
          </p:contentPart>
        </mc:Choice>
        <mc:Fallback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08683" y="3339980"/>
                <a:ext cx="109797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9025" y="3260725"/>
              <a:ext cx="268288" cy="209550"/>
            </p14:xfrm>
          </p:contentPart>
        </mc:Choice>
        <mc:Fallback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32543" y="3254244"/>
                <a:ext cx="281252" cy="22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0" y="3213100"/>
              <a:ext cx="930275" cy="455613"/>
            </p14:xfrm>
          </p:contentPart>
        </mc:Choice>
        <mc:Fallback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931020" y="3206622"/>
                <a:ext cx="943235" cy="468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4800" y="3222625"/>
              <a:ext cx="649288" cy="311150"/>
            </p14:xfrm>
          </p:contentPart>
        </mc:Choice>
        <mc:Fallback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188325" y="3216143"/>
                <a:ext cx="662238" cy="32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75" y="3265488"/>
              <a:ext cx="850900" cy="280987"/>
            </p14:xfrm>
          </p:contentPart>
        </mc:Choice>
        <mc:Fallback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042396" y="3259004"/>
                <a:ext cx="863858" cy="293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0" y="3275013"/>
              <a:ext cx="200025" cy="263525"/>
            </p14:xfrm>
          </p:contentPart>
        </mc:Choice>
        <mc:Fallback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106024" y="3268533"/>
                <a:ext cx="212976" cy="27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1913" y="3314700"/>
              <a:ext cx="617537" cy="320675"/>
            </p14:xfrm>
          </p:contentPart>
        </mc:Choice>
        <mc:Fallback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485432" y="3308222"/>
                <a:ext cx="630500" cy="33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9913" y="3943350"/>
              <a:ext cx="84137" cy="436563"/>
            </p14:xfrm>
          </p:contentPart>
        </mc:Choice>
        <mc:Fallback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13468" y="3936872"/>
                <a:ext cx="97026" cy="4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0575" y="4010025"/>
              <a:ext cx="85725" cy="88900"/>
            </p14:xfrm>
          </p:contentPart>
        </mc:Choice>
        <mc:Fallback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34092" y="4003546"/>
                <a:ext cx="98692" cy="101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1400" y="4144963"/>
              <a:ext cx="342900" cy="180975"/>
            </p14:xfrm>
          </p:contentPart>
        </mc:Choice>
        <mc:Fallback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84889" y="4138487"/>
                <a:ext cx="355922" cy="193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3949700"/>
              <a:ext cx="544513" cy="407988"/>
            </p14:xfrm>
          </p:contentPart>
        </mc:Choice>
        <mc:Fallback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153272" y="3943218"/>
                <a:ext cx="557469" cy="420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80500" y="4187825"/>
              <a:ext cx="717550" cy="184150"/>
            </p14:xfrm>
          </p:contentPart>
        </mc:Choice>
        <mc:Fallback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074026" y="4181351"/>
                <a:ext cx="730498" cy="197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39350" y="4030663"/>
              <a:ext cx="720725" cy="330200"/>
            </p14:xfrm>
          </p:contentPart>
        </mc:Choice>
        <mc:Fallback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032870" y="4024160"/>
                <a:ext cx="733685" cy="343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88663" y="3975100"/>
              <a:ext cx="263525" cy="574675"/>
            </p14:xfrm>
          </p:contentPart>
        </mc:Choice>
        <mc:Fallback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882183" y="3968619"/>
                <a:ext cx="276485" cy="58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2817813"/>
              <a:ext cx="5826125" cy="1147762"/>
            </p14:xfrm>
          </p:contentPart>
        </mc:Choice>
        <mc:Fallback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91133" y="2811300"/>
                <a:ext cx="5839085" cy="1160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3638" y="3478213"/>
              <a:ext cx="515937" cy="339725"/>
            </p14:xfrm>
          </p:contentPart>
        </mc:Choice>
        <mc:Fallback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57157" y="3471708"/>
                <a:ext cx="528898" cy="352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0238" y="3476625"/>
              <a:ext cx="242887" cy="268288"/>
            </p14:xfrm>
          </p:contentPart>
        </mc:Choice>
        <mc:Fallback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893761" y="3470143"/>
                <a:ext cx="255841" cy="2812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1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3"/>
          <a:stretch>
            <a:fillRect/>
          </a:stretch>
        </p:blipFill>
        <p:spPr bwMode="auto">
          <a:xfrm>
            <a:off x="4941888" y="5586414"/>
            <a:ext cx="19939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4" y="1352551"/>
            <a:ext cx="5576887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2"/>
          <a:stretch>
            <a:fillRect/>
          </a:stretch>
        </p:blipFill>
        <p:spPr bwMode="auto">
          <a:xfrm>
            <a:off x="1267272" y="1828800"/>
            <a:ext cx="9968606" cy="486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5676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Which figure shows                   </a:t>
            </a:r>
            <a:r>
              <a:rPr lang="en-GB" sz="20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336699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932388"/>
              </p:ext>
            </p:extLst>
          </p:nvPr>
        </p:nvGraphicFramePr>
        <p:xfrm>
          <a:off x="6251575" y="1046162"/>
          <a:ext cx="19573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5" imgW="1129810" imgH="330057" progId="">
                  <p:embed/>
                </p:oleObj>
              </mc:Choice>
              <mc:Fallback>
                <p:oleObj name="Equation" r:id="rId5" imgW="1129810" imgH="330057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046162"/>
                        <a:ext cx="19573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4: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http://phet.colorado.edu/en/simulation/vector-addition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74132"/>
            <a:ext cx="8067675" cy="58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CA" smtClean="0"/>
              <a:t>Announcements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9220200" cy="5562600"/>
          </a:xfrm>
        </p:spPr>
        <p:txBody>
          <a:bodyPr/>
          <a:lstStyle/>
          <a:p>
            <a:r>
              <a:rPr lang="en-CA" sz="2400" dirty="0"/>
              <a:t>The first term test will be on Tuesday, October </a:t>
            </a:r>
            <a:r>
              <a:rPr lang="en-CA" sz="2400" dirty="0" smtClean="0"/>
              <a:t>8, </a:t>
            </a:r>
            <a:r>
              <a:rPr lang="en-CA" sz="2400" dirty="0"/>
              <a:t>from </a:t>
            </a:r>
            <a:r>
              <a:rPr lang="en-CA" sz="2400" dirty="0" smtClean="0"/>
              <a:t>8:00pm </a:t>
            </a:r>
            <a:r>
              <a:rPr lang="en-CA" sz="2400" dirty="0"/>
              <a:t>to </a:t>
            </a:r>
            <a:r>
              <a:rPr lang="en-CA" sz="2400" dirty="0" smtClean="0"/>
              <a:t>9:30pm</a:t>
            </a:r>
            <a:r>
              <a:rPr lang="en-CA" sz="2400" dirty="0"/>
              <a:t>. </a:t>
            </a:r>
            <a:endParaRPr lang="en-CA" sz="2400" dirty="0" smtClean="0"/>
          </a:p>
          <a:p>
            <a:r>
              <a:rPr lang="en-CA" sz="2400" dirty="0" smtClean="0"/>
              <a:t>Test 1 will cover chapters 1-5 plus the Error Analysis Mini-Document, plus what was done in </a:t>
            </a:r>
            <a:r>
              <a:rPr lang="en-CA" sz="2400" dirty="0" err="1" smtClean="0"/>
              <a:t>Practicals</a:t>
            </a:r>
            <a:endParaRPr lang="en-CA" sz="2400" dirty="0" smtClean="0"/>
          </a:p>
          <a:p>
            <a:r>
              <a:rPr lang="en-US" sz="2400" dirty="0" smtClean="0"/>
              <a:t>You must bring </a:t>
            </a:r>
            <a:r>
              <a:rPr lang="en-US" sz="2400" dirty="0"/>
              <a:t>a calculator and one 8.5x11’ aid sheet which you prepare, </a:t>
            </a:r>
            <a:r>
              <a:rPr lang="en-US" sz="2400" dirty="0" smtClean="0"/>
              <a:t>double-sided</a:t>
            </a:r>
            <a:endParaRPr lang="en-CA" sz="2400" dirty="0" smtClean="0"/>
          </a:p>
          <a:p>
            <a:r>
              <a:rPr lang="en-CA" sz="2400" dirty="0" smtClean="0"/>
              <a:t>I have posted on </a:t>
            </a:r>
            <a:r>
              <a:rPr lang="en-CA" sz="2400" dirty="0" err="1" smtClean="0"/>
              <a:t>MasteringPhysics</a:t>
            </a:r>
            <a:r>
              <a:rPr lang="en-CA" sz="2400" dirty="0" smtClean="0"/>
              <a:t> a Practice Set (not for marks) of end-of-chapter material for chapters 1-5.</a:t>
            </a:r>
            <a:endParaRPr lang="en-CA" sz="2400" dirty="0"/>
          </a:p>
          <a:p>
            <a:r>
              <a:rPr lang="en-CA" sz="2400" dirty="0"/>
              <a:t>If you have a conflict at that time with an academic activity (test, lecture, tutorial, lab), you must register to write at the alternate sitting of this test </a:t>
            </a:r>
            <a:r>
              <a:rPr lang="en-CA" sz="2400" dirty="0" smtClean="0"/>
              <a:t>by filling out the online form no </a:t>
            </a:r>
            <a:r>
              <a:rPr lang="en-CA" sz="2400" dirty="0"/>
              <a:t>later </a:t>
            </a:r>
            <a:r>
              <a:rPr lang="en-CA" sz="2400" dirty="0" smtClean="0"/>
              <a:t>than October 3 by 11:59pm.</a:t>
            </a:r>
          </a:p>
          <a:p>
            <a:r>
              <a:rPr lang="en-CA" sz="2400" dirty="0">
                <a:hlinkClick r:id="rId2"/>
              </a:rPr>
              <a:t>http://</a:t>
            </a:r>
            <a:r>
              <a:rPr lang="en-CA" sz="2400" dirty="0" smtClean="0">
                <a:hlinkClick r:id="rId2"/>
              </a:rPr>
              <a:t>goo.gl/0K4Smi</a:t>
            </a:r>
            <a:r>
              <a:rPr lang="en-CA" sz="2400" dirty="0" smtClean="0"/>
              <a:t>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/>
          <a:lstStyle/>
          <a:p>
            <a:pPr algn="l"/>
            <a:r>
              <a:rPr lang="en-CA" sz="3200" dirty="0" smtClean="0"/>
              <a:t>Survey Question 1 of 5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489" y="1042804"/>
            <a:ext cx="7024141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CA" dirty="0" smtClean="0"/>
              <a:t>What kind of clicker are you voting with today?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CA" dirty="0" err="1" smtClean="0"/>
              <a:t>i</a:t>
            </a:r>
            <a:r>
              <a:rPr lang="en-CA" dirty="0" smtClean="0"/>
              <a:t>-clicker regular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CA" dirty="0" err="1" smtClean="0"/>
              <a:t>i</a:t>
            </a:r>
            <a:r>
              <a:rPr lang="en-CA" dirty="0" smtClean="0"/>
              <a:t>-clicker+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CA" dirty="0" smtClean="0"/>
              <a:t>i-clicker2 (with screen)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CA" dirty="0" err="1" smtClean="0"/>
              <a:t>i-clickerGO</a:t>
            </a:r>
            <a:r>
              <a:rPr lang="en-CA" dirty="0" smtClean="0"/>
              <a:t> on a smartphone</a:t>
            </a:r>
          </a:p>
          <a:p>
            <a:pPr marL="514350" indent="-514350">
              <a:spcAft>
                <a:spcPts val="1800"/>
              </a:spcAft>
              <a:buFont typeface="+mj-lt"/>
              <a:buAutoNum type="alphaUcPeriod"/>
            </a:pPr>
            <a:r>
              <a:rPr lang="en-CA" dirty="0" err="1" smtClean="0"/>
              <a:t>i-clickerGO</a:t>
            </a:r>
            <a:r>
              <a:rPr lang="en-CA" dirty="0" smtClean="0"/>
              <a:t> on a tablet or laptop</a:t>
            </a:r>
          </a:p>
          <a:p>
            <a:pPr>
              <a:spcAft>
                <a:spcPts val="1800"/>
              </a:spcAft>
            </a:pPr>
            <a:endParaRPr lang="en-CA" dirty="0"/>
          </a:p>
        </p:txBody>
      </p:sp>
      <p:pic>
        <p:nvPicPr>
          <p:cNvPr id="13314" name="Picture 2" descr="A six button response device for up to 5 answer choices with braille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2246">
            <a:off x="2414148" y="2893995"/>
            <a:ext cx="1390189" cy="122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 response device with LCD capabilities for self-paced polling and short 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3826">
            <a:off x="1658108" y="3535377"/>
            <a:ext cx="2123346" cy="17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27388">
            <a:off x="2756569" y="4378262"/>
            <a:ext cx="648303" cy="1376734"/>
          </a:xfrm>
          <a:prstGeom prst="rect">
            <a:avLst/>
          </a:prstGeom>
        </p:spPr>
      </p:pic>
      <p:pic>
        <p:nvPicPr>
          <p:cNvPr id="13318" name="Picture 6" descr="https://blogs.commons.georgetown.edu/clickers_cop/files/Clicker_Wh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2015" y="1456957"/>
            <a:ext cx="104236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951" y="5574653"/>
            <a:ext cx="1433049" cy="10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hs.k12.ok.us/pages/uploaded_images/left-hand-us-flag-mag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16" y="-206402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/>
          <a:lstStyle/>
          <a:p>
            <a:pPr algn="l"/>
            <a:r>
              <a:rPr lang="en-CA" sz="3200" dirty="0" smtClean="0"/>
              <a:t>Survey Question 2 of 5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42804"/>
            <a:ext cx="7619999" cy="5053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Who is the president of the United States?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Barack Obama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George Bush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/>
              <a:t>Joe Biden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John Kerry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I honestly don’t know and would rather not guess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16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/>
          <a:lstStyle/>
          <a:p>
            <a:pPr algn="l"/>
            <a:r>
              <a:rPr lang="en-CA" sz="3200" dirty="0" smtClean="0"/>
              <a:t>Survey Question 3 of 5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637" y="1295400"/>
            <a:ext cx="7619999" cy="5053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Who is the prime minister of Canada?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David Cameron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Kathleen Wynne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Jean Chrétien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Stephen Harper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I honestly don’t know and would rather not guess</a:t>
            </a:r>
            <a:endParaRPr lang="en-CA" dirty="0"/>
          </a:p>
        </p:txBody>
      </p:sp>
      <p:pic>
        <p:nvPicPr>
          <p:cNvPr id="16388" name="Picture 4" descr="File:Flag of Canad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42804"/>
            <a:ext cx="3505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/>
          <a:lstStyle/>
          <a:p>
            <a:pPr algn="l"/>
            <a:r>
              <a:rPr lang="en-CA" sz="3200" dirty="0" smtClean="0"/>
              <a:t>Survey Question 4 of 5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42804"/>
            <a:ext cx="7619999" cy="5053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Who is the president of the University of Toronto?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David Naylor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David Cameron</a:t>
            </a:r>
            <a:endParaRPr lang="en-CA" dirty="0"/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Michael Wilson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Stephen Julian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I honestly don’t know and would rather not guess</a:t>
            </a:r>
            <a:endParaRPr lang="en-CA" dirty="0"/>
          </a:p>
        </p:txBody>
      </p:sp>
      <p:pic>
        <p:nvPicPr>
          <p:cNvPr id="18434" name="Picture 2" descr="http://www.shadanan.com/cr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42159"/>
            <a:ext cx="2238531" cy="39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80"/>
          <a:stretch>
            <a:fillRect/>
          </a:stretch>
        </p:blipFill>
        <p:spPr bwMode="auto">
          <a:xfrm>
            <a:off x="555557" y="2057400"/>
            <a:ext cx="111777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9800" y="673568"/>
            <a:ext cx="7869238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ts val="3400"/>
              </a:lnSpc>
              <a:spcAft>
                <a:spcPts val="200"/>
              </a:spcAft>
              <a:buClr>
                <a:srgbClr val="000000"/>
              </a:buClr>
              <a:buSzPct val="45000"/>
            </a:pPr>
            <a:r>
              <a:rPr lang="en-GB" sz="3200" dirty="0">
                <a:latin typeface="Times New Roman" panose="02020603050405020304" pitchFamily="18" charset="0"/>
              </a:rPr>
              <a:t>The ball rolls up the ramp, then back down. Which is the correct acceleration graph? [Define positive </a:t>
            </a:r>
            <a:r>
              <a:rPr lang="en-GB" sz="3200" i="1" dirty="0">
                <a:latin typeface="Times New Roman" panose="02020603050405020304" pitchFamily="18" charset="0"/>
              </a:rPr>
              <a:t>s</a:t>
            </a:r>
            <a:r>
              <a:rPr lang="en-GB" sz="3200" dirty="0">
                <a:latin typeface="Times New Roman" panose="02020603050405020304" pitchFamily="18" charset="0"/>
              </a:rPr>
              <a:t> as up and to the </a:t>
            </a:r>
            <a:r>
              <a:rPr lang="en-GB" sz="3200" dirty="0" smtClean="0">
                <a:latin typeface="Times New Roman" panose="02020603050405020304" pitchFamily="18" charset="0"/>
              </a:rPr>
              <a:t>right, parallel to the ramp..]</a:t>
            </a:r>
            <a:endParaRPr lang="en-GB" sz="3200" dirty="0">
              <a:latin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49238"/>
            <a:ext cx="82296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smtClean="0"/>
              <a:t>Clicker Question 1</a:t>
            </a:r>
            <a:endParaRPr lang="en-US" sz="3200" kern="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/>
          <a:lstStyle/>
          <a:p>
            <a:pPr algn="l"/>
            <a:r>
              <a:rPr lang="en-CA" sz="3200" dirty="0" smtClean="0"/>
              <a:t>Survey Question 5 of 5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42804"/>
            <a:ext cx="7619999" cy="5053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Who am I?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/>
              <a:t>Andrew </a:t>
            </a:r>
            <a:r>
              <a:rPr lang="en-CA" dirty="0" err="1"/>
              <a:t>Meyertholen</a:t>
            </a:r>
            <a:endParaRPr lang="en-CA" dirty="0"/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Jason Harlow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/>
              <a:t>Paul Kushner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Pierre </a:t>
            </a:r>
            <a:r>
              <a:rPr lang="en-CA" dirty="0" err="1" smtClean="0"/>
              <a:t>Savaria</a:t>
            </a:r>
            <a:endParaRPr lang="en-CA" dirty="0" smtClean="0"/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CA" dirty="0" smtClean="0"/>
              <a:t>I honestly don’t know and would rather not guess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7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97"/>
          <a:stretch>
            <a:fillRect/>
          </a:stretch>
        </p:blipFill>
        <p:spPr bwMode="auto">
          <a:xfrm>
            <a:off x="2209800" y="304800"/>
            <a:ext cx="55578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641474"/>
            <a:ext cx="7471054" cy="47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8584" y="1981200"/>
            <a:ext cx="3488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Components add and subtract like scalars!</a:t>
            </a:r>
            <a:endParaRPr lang="en-CA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73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0" y="3165475"/>
              <a:ext cx="538163" cy="2628900"/>
            </p14:xfrm>
          </p:contentPart>
        </mc:Choice>
        <mc:Fallback>
          <p:pic>
            <p:nvPicPr>
              <p:cNvPr id="573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5020" y="3158995"/>
                <a:ext cx="551122" cy="2641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3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8438" y="4699000"/>
              <a:ext cx="5395912" cy="1717675"/>
            </p14:xfrm>
          </p:contentPart>
        </mc:Choice>
        <mc:Fallback>
          <p:pic>
            <p:nvPicPr>
              <p:cNvPr id="573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1960" y="4692510"/>
                <a:ext cx="5408868" cy="17306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26" y="152400"/>
            <a:ext cx="9448800" cy="457199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Vector Addition By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 smtClean="0"/>
                  <a:t>, up and to the right, 45.0° above 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right, </a:t>
                </a:r>
                <a:r>
                  <a:rPr lang="en-US" sz="2400" dirty="0" smtClean="0"/>
                  <a:t>45.0° below </a:t>
                </a:r>
                <a:r>
                  <a:rPr lang="en-US" sz="2400" dirty="0"/>
                  <a:t>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</a:t>
                </a:r>
                <a:r>
                  <a:rPr lang="en-US" sz="2400" dirty="0" smtClean="0"/>
                  <a:t>left, 26.6° below the </a:t>
                </a:r>
                <a:r>
                  <a:rPr lang="en-US" sz="2400" dirty="0"/>
                  <a:t>horizontal</a:t>
                </a:r>
                <a:r>
                  <a:rPr lang="en-US" sz="24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  <a:blipFill rotWithShape="0">
                <a:blip r:embed="rId4"/>
                <a:stretch>
                  <a:fillRect l="-855" t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096000" y="1905000"/>
            <a:ext cx="0" cy="45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63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2700" y="2662238"/>
              <a:ext cx="327025" cy="430212"/>
            </p14:xfrm>
          </p:contentPart>
        </mc:Choice>
        <mc:Fallback>
          <p:pic>
            <p:nvPicPr>
              <p:cNvPr id="563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6217" y="2655796"/>
                <a:ext cx="339991" cy="443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63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9325" y="2243138"/>
              <a:ext cx="703263" cy="1198562"/>
            </p14:xfrm>
          </p:contentPart>
        </mc:Choice>
        <mc:Fallback>
          <p:pic>
            <p:nvPicPr>
              <p:cNvPr id="563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2847" y="2236618"/>
                <a:ext cx="716220" cy="1211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63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5650" y="2432050"/>
              <a:ext cx="1238250" cy="936625"/>
            </p14:xfrm>
          </p:contentPart>
        </mc:Choice>
        <mc:Fallback>
          <p:pic>
            <p:nvPicPr>
              <p:cNvPr id="563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59171" y="2425566"/>
                <a:ext cx="1251208" cy="949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63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9188" y="2830513"/>
              <a:ext cx="234950" cy="107950"/>
            </p14:xfrm>
          </p:contentPart>
        </mc:Choice>
        <mc:Fallback>
          <p:pic>
            <p:nvPicPr>
              <p:cNvPr id="563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92702" y="2824014"/>
                <a:ext cx="247923" cy="120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63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2895600"/>
              <a:ext cx="441325" cy="252413"/>
            </p14:xfrm>
          </p:contentPart>
        </mc:Choice>
        <mc:Fallback>
          <p:pic>
            <p:nvPicPr>
              <p:cNvPr id="563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29296" y="2889119"/>
                <a:ext cx="454284" cy="265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63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2225" y="2906713"/>
              <a:ext cx="1090613" cy="238125"/>
            </p14:xfrm>
          </p:contentPart>
        </mc:Choice>
        <mc:Fallback>
          <p:pic>
            <p:nvPicPr>
              <p:cNvPr id="563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35744" y="2900229"/>
                <a:ext cx="1103575" cy="251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63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1325" y="1970088"/>
              <a:ext cx="1997075" cy="2317750"/>
            </p14:xfrm>
          </p:contentPart>
        </mc:Choice>
        <mc:Fallback>
          <p:pic>
            <p:nvPicPr>
              <p:cNvPr id="563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24844" y="1963608"/>
                <a:ext cx="2010036" cy="2330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63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1325" y="1903413"/>
              <a:ext cx="173038" cy="146050"/>
            </p14:xfrm>
          </p:contentPart>
        </mc:Choice>
        <mc:Fallback>
          <p:pic>
            <p:nvPicPr>
              <p:cNvPr id="563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54850" y="1896938"/>
                <a:ext cx="185989" cy="1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63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" y="1860550"/>
              <a:ext cx="11168063" cy="3440113"/>
            </p14:xfrm>
          </p:contentPart>
        </mc:Choice>
        <mc:Fallback>
          <p:pic>
            <p:nvPicPr>
              <p:cNvPr id="563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0145" y="1854070"/>
                <a:ext cx="11181023" cy="3453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63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5063" y="2233613"/>
              <a:ext cx="268287" cy="434975"/>
            </p14:xfrm>
          </p:contentPart>
        </mc:Choice>
        <mc:Fallback>
          <p:pic>
            <p:nvPicPr>
              <p:cNvPr id="563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08581" y="2227132"/>
                <a:ext cx="281251" cy="44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63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4038" y="2316163"/>
              <a:ext cx="458787" cy="254000"/>
            </p14:xfrm>
          </p:contentPart>
        </mc:Choice>
        <mc:Fallback>
          <p:pic>
            <p:nvPicPr>
              <p:cNvPr id="563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97556" y="2309687"/>
                <a:ext cx="471751" cy="266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63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5563" y="2389188"/>
              <a:ext cx="373062" cy="142875"/>
            </p14:xfrm>
          </p:contentPart>
        </mc:Choice>
        <mc:Fallback>
          <p:pic>
            <p:nvPicPr>
              <p:cNvPr id="563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69081" y="2382710"/>
                <a:ext cx="386026" cy="15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63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8488" y="2286000"/>
              <a:ext cx="484187" cy="228600"/>
            </p14:xfrm>
          </p:contentPart>
        </mc:Choice>
        <mc:Fallback>
          <p:pic>
            <p:nvPicPr>
              <p:cNvPr id="563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12003" y="2279520"/>
                <a:ext cx="497156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63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34513" y="2343150"/>
              <a:ext cx="479425" cy="247650"/>
            </p14:xfrm>
          </p:contentPart>
        </mc:Choice>
        <mc:Fallback>
          <p:pic>
            <p:nvPicPr>
              <p:cNvPr id="563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428034" y="2336671"/>
                <a:ext cx="492382" cy="26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63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20313" y="2493963"/>
              <a:ext cx="4762" cy="14287"/>
            </p14:xfrm>
          </p:contentPart>
        </mc:Choice>
        <mc:Fallback>
          <p:pic>
            <p:nvPicPr>
              <p:cNvPr id="563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13719" y="2487534"/>
                <a:ext cx="17949" cy="27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63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21925" y="2359025"/>
              <a:ext cx="407988" cy="207963"/>
            </p14:xfrm>
          </p:contentPart>
        </mc:Choice>
        <mc:Fallback>
          <p:pic>
            <p:nvPicPr>
              <p:cNvPr id="563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315443" y="2352549"/>
                <a:ext cx="420951" cy="220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63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56913" y="2351088"/>
              <a:ext cx="469900" cy="241300"/>
            </p14:xfrm>
          </p:contentPart>
        </mc:Choice>
        <mc:Fallback>
          <p:pic>
            <p:nvPicPr>
              <p:cNvPr id="563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850432" y="2344605"/>
                <a:ext cx="482863" cy="254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63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9663" y="2989263"/>
              <a:ext cx="314325" cy="230187"/>
            </p14:xfrm>
          </p:contentPart>
        </mc:Choice>
        <mc:Fallback>
          <p:pic>
            <p:nvPicPr>
              <p:cNvPr id="563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83182" y="2982779"/>
                <a:ext cx="327287" cy="24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63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8425" y="3995738"/>
              <a:ext cx="166688" cy="377825"/>
            </p14:xfrm>
          </p:contentPart>
        </mc:Choice>
        <mc:Fallback>
          <p:pic>
            <p:nvPicPr>
              <p:cNvPr id="563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11945" y="3989261"/>
                <a:ext cx="179649" cy="390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3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3370263"/>
              <a:ext cx="331788" cy="455612"/>
            </p14:xfrm>
          </p:contentPart>
        </mc:Choice>
        <mc:Fallback>
          <p:pic>
            <p:nvPicPr>
              <p:cNvPr id="563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65723" y="3363780"/>
                <a:ext cx="344743" cy="468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63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5925" y="3482975"/>
              <a:ext cx="727075" cy="196850"/>
            </p14:xfrm>
          </p:contentPart>
        </mc:Choice>
        <mc:Fallback>
          <p:pic>
            <p:nvPicPr>
              <p:cNvPr id="563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59446" y="3476497"/>
                <a:ext cx="740033" cy="209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63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8100" y="3573463"/>
              <a:ext cx="376238" cy="131762"/>
            </p14:xfrm>
          </p:contentPart>
        </mc:Choice>
        <mc:Fallback>
          <p:pic>
            <p:nvPicPr>
              <p:cNvPr id="563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51613" y="3566983"/>
                <a:ext cx="389212" cy="14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63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2925" y="3451225"/>
              <a:ext cx="633413" cy="263525"/>
            </p14:xfrm>
          </p:contentPart>
        </mc:Choice>
        <mc:Fallback>
          <p:pic>
            <p:nvPicPr>
              <p:cNvPr id="563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56447" y="3444745"/>
                <a:ext cx="646369" cy="27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63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3075" y="3536950"/>
              <a:ext cx="792163" cy="173038"/>
            </p14:xfrm>
          </p:contentPart>
        </mc:Choice>
        <mc:Fallback>
          <p:pic>
            <p:nvPicPr>
              <p:cNvPr id="563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356594" y="3530475"/>
                <a:ext cx="805126" cy="185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63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37800" y="3565525"/>
              <a:ext cx="328613" cy="155575"/>
            </p14:xfrm>
          </p:contentPart>
        </mc:Choice>
        <mc:Fallback>
          <p:pic>
            <p:nvPicPr>
              <p:cNvPr id="563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331321" y="3559043"/>
                <a:ext cx="341570" cy="168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3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07700" y="3516313"/>
              <a:ext cx="715963" cy="211137"/>
            </p14:xfrm>
          </p:contentPart>
        </mc:Choice>
        <mc:Fallback>
          <p:pic>
            <p:nvPicPr>
              <p:cNvPr id="563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01221" y="3509828"/>
                <a:ext cx="728922" cy="22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63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25" y="3910013"/>
              <a:ext cx="1104900" cy="1050925"/>
            </p14:xfrm>
          </p:contentPart>
        </mc:Choice>
        <mc:Fallback>
          <p:pic>
            <p:nvPicPr>
              <p:cNvPr id="563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59145" y="3903530"/>
                <a:ext cx="1117861" cy="1063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63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4789488"/>
              <a:ext cx="309563" cy="290512"/>
            </p14:xfrm>
          </p:contentPart>
        </mc:Choice>
        <mc:Fallback>
          <p:pic>
            <p:nvPicPr>
              <p:cNvPr id="563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93771" y="4783008"/>
                <a:ext cx="322521" cy="303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63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3951288"/>
              <a:ext cx="2517775" cy="2559050"/>
            </p14:xfrm>
          </p:contentPart>
        </mc:Choice>
        <mc:Fallback>
          <p:pic>
            <p:nvPicPr>
              <p:cNvPr id="563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20933" y="3944808"/>
                <a:ext cx="2530735" cy="2572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63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813" y="4129088"/>
              <a:ext cx="777875" cy="1068387"/>
            </p14:xfrm>
          </p:contentPart>
        </mc:Choice>
        <mc:Fallback>
          <p:pic>
            <p:nvPicPr>
              <p:cNvPr id="563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8334" y="4122609"/>
                <a:ext cx="790834" cy="1081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63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0363" y="3840163"/>
              <a:ext cx="625475" cy="271462"/>
            </p14:xfrm>
          </p:contentPart>
        </mc:Choice>
        <mc:Fallback>
          <p:pic>
            <p:nvPicPr>
              <p:cNvPr id="563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23885" y="3833682"/>
                <a:ext cx="638431" cy="28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63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9463" y="4445000"/>
              <a:ext cx="581025" cy="215900"/>
            </p14:xfrm>
          </p:contentPart>
        </mc:Choice>
        <mc:Fallback>
          <p:pic>
            <p:nvPicPr>
              <p:cNvPr id="563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123003" y="4438512"/>
                <a:ext cx="593945" cy="228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63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0363" y="4286250"/>
              <a:ext cx="227012" cy="277813"/>
            </p14:xfrm>
          </p:contentPart>
        </mc:Choice>
        <mc:Fallback>
          <p:pic>
            <p:nvPicPr>
              <p:cNvPr id="563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973887" y="4279772"/>
                <a:ext cx="239964" cy="290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63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9788" y="4305300"/>
              <a:ext cx="638175" cy="249238"/>
            </p14:xfrm>
          </p:contentPart>
        </mc:Choice>
        <mc:Fallback>
          <p:pic>
            <p:nvPicPr>
              <p:cNvPr id="563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453309" y="4298817"/>
                <a:ext cx="651133" cy="26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63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86950" y="4421188"/>
              <a:ext cx="534988" cy="157162"/>
            </p14:xfrm>
          </p:contentPart>
        </mc:Choice>
        <mc:Fallback>
          <p:pic>
            <p:nvPicPr>
              <p:cNvPr id="563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880470" y="4414715"/>
                <a:ext cx="547949" cy="17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63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71175" y="4275138"/>
              <a:ext cx="268288" cy="265112"/>
            </p14:xfrm>
          </p:contentPart>
        </mc:Choice>
        <mc:Fallback>
          <p:pic>
            <p:nvPicPr>
              <p:cNvPr id="563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664693" y="4268654"/>
                <a:ext cx="281252" cy="27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63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8850" y="4303713"/>
              <a:ext cx="666750" cy="295275"/>
            </p14:xfrm>
          </p:contentPart>
        </mc:Choice>
        <mc:Fallback>
          <p:pic>
            <p:nvPicPr>
              <p:cNvPr id="563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112370" y="4297239"/>
                <a:ext cx="679711" cy="30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3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4140200"/>
              <a:ext cx="501650" cy="446088"/>
            </p14:xfrm>
          </p:contentPart>
        </mc:Choice>
        <mc:Fallback>
          <p:pic>
            <p:nvPicPr>
              <p:cNvPr id="563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33968" y="4133714"/>
                <a:ext cx="514614" cy="459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63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5775" y="5345113"/>
              <a:ext cx="274638" cy="79375"/>
            </p14:xfrm>
          </p:contentPart>
        </mc:Choice>
        <mc:Fallback>
          <p:pic>
            <p:nvPicPr>
              <p:cNvPr id="563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099304" y="5338648"/>
                <a:ext cx="287579" cy="92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36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4538" y="4195763"/>
              <a:ext cx="563562" cy="269875"/>
            </p14:xfrm>
          </p:contentPart>
        </mc:Choice>
        <mc:Fallback>
          <p:pic>
            <p:nvPicPr>
              <p:cNvPr id="5636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008056" y="4189286"/>
                <a:ext cx="576526" cy="2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636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0138" y="4841875"/>
              <a:ext cx="136525" cy="74613"/>
            </p14:xfrm>
          </p:contentPart>
        </mc:Choice>
        <mc:Fallback>
          <p:pic>
            <p:nvPicPr>
              <p:cNvPr id="5636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443654" y="4835387"/>
                <a:ext cx="149493" cy="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36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6525" y="4718050"/>
              <a:ext cx="677863" cy="190500"/>
            </p14:xfrm>
          </p:contentPart>
        </mc:Choice>
        <mc:Fallback>
          <p:pic>
            <p:nvPicPr>
              <p:cNvPr id="5636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750042" y="4711568"/>
                <a:ext cx="690830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636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20300" y="4667250"/>
              <a:ext cx="433388" cy="219075"/>
            </p14:xfrm>
          </p:contentPart>
        </mc:Choice>
        <mc:Fallback>
          <p:pic>
            <p:nvPicPr>
              <p:cNvPr id="5636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013821" y="4660743"/>
                <a:ext cx="446346" cy="232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636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77513" y="4716463"/>
              <a:ext cx="325437" cy="109537"/>
            </p14:xfrm>
          </p:contentPart>
        </mc:Choice>
        <mc:Fallback>
          <p:pic>
            <p:nvPicPr>
              <p:cNvPr id="5636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571033" y="4709977"/>
                <a:ext cx="338397" cy="122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636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96625" y="4695825"/>
              <a:ext cx="271463" cy="157163"/>
            </p14:xfrm>
          </p:contentPart>
        </mc:Choice>
        <mc:Fallback>
          <p:pic>
            <p:nvPicPr>
              <p:cNvPr id="5636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090144" y="4689351"/>
                <a:ext cx="284424" cy="17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36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8438" y="5338763"/>
              <a:ext cx="711200" cy="814387"/>
            </p14:xfrm>
          </p:contentPart>
        </mc:Choice>
        <mc:Fallback>
          <p:pic>
            <p:nvPicPr>
              <p:cNvPr id="5636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541959" y="5332282"/>
                <a:ext cx="724157" cy="82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636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1963" y="5478463"/>
              <a:ext cx="663575" cy="271462"/>
            </p14:xfrm>
          </p:contentPart>
        </mc:Choice>
        <mc:Fallback>
          <p:pic>
            <p:nvPicPr>
              <p:cNvPr id="5636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075482" y="5471982"/>
                <a:ext cx="676537" cy="28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63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0950" y="5557838"/>
              <a:ext cx="139700" cy="84137"/>
            </p14:xfrm>
          </p:contentPart>
        </mc:Choice>
        <mc:Fallback>
          <p:pic>
            <p:nvPicPr>
              <p:cNvPr id="563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864469" y="5551366"/>
                <a:ext cx="152662" cy="97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63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3075" y="5456238"/>
              <a:ext cx="123825" cy="217487"/>
            </p14:xfrm>
          </p:contentPart>
        </mc:Choice>
        <mc:Fallback>
          <p:pic>
            <p:nvPicPr>
              <p:cNvPr id="563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356596" y="5449767"/>
                <a:ext cx="136783" cy="230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63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07550" y="5465763"/>
              <a:ext cx="749300" cy="382587"/>
            </p14:xfrm>
          </p:contentPart>
        </mc:Choice>
        <mc:Fallback>
          <p:pic>
            <p:nvPicPr>
              <p:cNvPr id="563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601072" y="5459285"/>
                <a:ext cx="762256" cy="395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63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37838" y="5430838"/>
              <a:ext cx="858837" cy="361950"/>
            </p14:xfrm>
          </p:contentPart>
        </mc:Choice>
        <mc:Fallback>
          <p:pic>
            <p:nvPicPr>
              <p:cNvPr id="563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631359" y="5424355"/>
                <a:ext cx="871795" cy="37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63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8700" y="1908175"/>
              <a:ext cx="1106488" cy="385763"/>
            </p14:xfrm>
          </p:contentPart>
        </mc:Choice>
        <mc:Fallback>
          <p:pic>
            <p:nvPicPr>
              <p:cNvPr id="563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832221" y="1901698"/>
                <a:ext cx="1119446" cy="39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63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5745163"/>
              <a:ext cx="625475" cy="441325"/>
            </p14:xfrm>
          </p:contentPart>
        </mc:Choice>
        <mc:Fallback>
          <p:pic>
            <p:nvPicPr>
              <p:cNvPr id="563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06768" y="5738684"/>
                <a:ext cx="638438" cy="45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63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0" y="2152650"/>
              <a:ext cx="5438775" cy="136525"/>
            </p14:xfrm>
          </p:contentPart>
        </mc:Choice>
        <mc:Fallback>
          <p:pic>
            <p:nvPicPr>
              <p:cNvPr id="563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75270" y="2146166"/>
                <a:ext cx="5451735" cy="149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63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29725" y="1771650"/>
              <a:ext cx="100013" cy="2627313"/>
            </p14:xfrm>
          </p:contentPart>
        </mc:Choice>
        <mc:Fallback>
          <p:pic>
            <p:nvPicPr>
              <p:cNvPr id="563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222665" y="1765165"/>
                <a:ext cx="114132" cy="2640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63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8725" y="5153025"/>
              <a:ext cx="4179888" cy="974725"/>
            </p14:xfrm>
          </p:contentPart>
        </mc:Choice>
        <mc:Fallback>
          <p:pic>
            <p:nvPicPr>
              <p:cNvPr id="563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72247" y="5146586"/>
                <a:ext cx="4192844" cy="9876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35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626" y="152400"/>
            <a:ext cx="9448800" cy="457199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Vector Addition By Components (Let’s tilt the axes!)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 smtClean="0"/>
                  <a:t>, up and to the right, 45.0° above 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=1.41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right, </a:t>
                </a:r>
                <a:r>
                  <a:rPr lang="en-US" sz="2400" dirty="0" smtClean="0"/>
                  <a:t>45.0° below </a:t>
                </a:r>
                <a:r>
                  <a:rPr lang="en-US" sz="2400" dirty="0"/>
                  <a:t>the horizontal.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CA" sz="24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down </a:t>
                </a:r>
                <a:r>
                  <a:rPr lang="en-US" sz="2400" dirty="0"/>
                  <a:t>and to the </a:t>
                </a:r>
                <a:r>
                  <a:rPr lang="en-US" sz="2400" dirty="0" smtClean="0"/>
                  <a:t>left, 26.6° below the </a:t>
                </a:r>
                <a:r>
                  <a:rPr lang="en-US" sz="2400" dirty="0"/>
                  <a:t>horizontal</a:t>
                </a:r>
                <a:r>
                  <a:rPr lang="en-US" sz="2400" dirty="0" smtClean="0"/>
                  <a:t>.</a:t>
                </a:r>
              </a:p>
              <a:p>
                <a:pPr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Find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8626" y="609599"/>
                <a:ext cx="9982200" cy="5232400"/>
              </a:xfrm>
              <a:blipFill rotWithShape="0">
                <a:blip r:embed="rId4"/>
                <a:stretch>
                  <a:fillRect l="-855" t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096000" y="1905000"/>
            <a:ext cx="0" cy="45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42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0838" y="2198688"/>
              <a:ext cx="1873250" cy="1125537"/>
            </p14:xfrm>
          </p:contentPart>
        </mc:Choice>
        <mc:Fallback>
          <p:pic>
            <p:nvPicPr>
              <p:cNvPr id="542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4351" y="2192207"/>
                <a:ext cx="1886224" cy="113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42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7813" y="2514600"/>
              <a:ext cx="1582737" cy="885825"/>
            </p14:xfrm>
          </p:contentPart>
        </mc:Choice>
        <mc:Fallback>
          <p:pic>
            <p:nvPicPr>
              <p:cNvPr id="542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1335" y="2508121"/>
                <a:ext cx="1595693" cy="898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42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4513" y="1828800"/>
              <a:ext cx="152400" cy="160338"/>
            </p14:xfrm>
          </p:contentPart>
        </mc:Choice>
        <mc:Fallback>
          <p:pic>
            <p:nvPicPr>
              <p:cNvPr id="542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58028" y="1822314"/>
                <a:ext cx="165370" cy="17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42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47375" y="61913"/>
              <a:ext cx="1208088" cy="1611312"/>
            </p14:xfrm>
          </p:contentPart>
        </mc:Choice>
        <mc:Fallback>
          <p:pic>
            <p:nvPicPr>
              <p:cNvPr id="542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40895" y="55433"/>
                <a:ext cx="1221047" cy="1624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42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8" y="4230688"/>
              <a:ext cx="2141537" cy="1736725"/>
            </p14:xfrm>
          </p:contentPart>
        </mc:Choice>
        <mc:Fallback>
          <p:pic>
            <p:nvPicPr>
              <p:cNvPr id="542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08" y="4224208"/>
                <a:ext cx="2154496" cy="1749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2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0550" y="2192338"/>
              <a:ext cx="661988" cy="1092200"/>
            </p14:xfrm>
          </p:contentPart>
        </mc:Choice>
        <mc:Fallback>
          <p:pic>
            <p:nvPicPr>
              <p:cNvPr id="542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94071" y="2185858"/>
                <a:ext cx="674947" cy="11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42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6663" y="2173288"/>
              <a:ext cx="468312" cy="1506537"/>
            </p14:xfrm>
          </p:contentPart>
        </mc:Choice>
        <mc:Fallback>
          <p:pic>
            <p:nvPicPr>
              <p:cNvPr id="542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10184" y="2166808"/>
                <a:ext cx="481271" cy="1519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42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2675" y="3213100"/>
              <a:ext cx="98425" cy="103188"/>
            </p14:xfrm>
          </p:contentPart>
        </mc:Choice>
        <mc:Fallback>
          <p:pic>
            <p:nvPicPr>
              <p:cNvPr id="542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86185" y="3206628"/>
                <a:ext cx="111404" cy="11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42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5800" y="3424238"/>
              <a:ext cx="700088" cy="211137"/>
            </p14:xfrm>
          </p:contentPart>
        </mc:Choice>
        <mc:Fallback>
          <p:pic>
            <p:nvPicPr>
              <p:cNvPr id="542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29321" y="3417753"/>
                <a:ext cx="713046" cy="22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42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1788" y="3427413"/>
              <a:ext cx="1138237" cy="258762"/>
            </p14:xfrm>
          </p:contentPart>
        </mc:Choice>
        <mc:Fallback>
          <p:pic>
            <p:nvPicPr>
              <p:cNvPr id="542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45306" y="3420944"/>
                <a:ext cx="1151200" cy="271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42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0400" y="3479800"/>
              <a:ext cx="842963" cy="258763"/>
            </p14:xfrm>
          </p:contentPart>
        </mc:Choice>
        <mc:Fallback>
          <p:pic>
            <p:nvPicPr>
              <p:cNvPr id="542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43918" y="3473322"/>
                <a:ext cx="855926" cy="271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42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85450" y="3490913"/>
              <a:ext cx="704850" cy="242887"/>
            </p14:xfrm>
          </p:contentPart>
        </mc:Choice>
        <mc:Fallback>
          <p:pic>
            <p:nvPicPr>
              <p:cNvPr id="542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78970" y="3484426"/>
                <a:ext cx="717809" cy="25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42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22063" y="3467100"/>
              <a:ext cx="327025" cy="254000"/>
            </p14:xfrm>
          </p:contentPart>
        </mc:Choice>
        <mc:Fallback>
          <p:pic>
            <p:nvPicPr>
              <p:cNvPr id="542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415580" y="3460615"/>
                <a:ext cx="339991" cy="26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42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4925" y="4176713"/>
              <a:ext cx="500063" cy="300037"/>
            </p14:xfrm>
          </p:contentPart>
        </mc:Choice>
        <mc:Fallback>
          <p:pic>
            <p:nvPicPr>
              <p:cNvPr id="542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38445" y="4170230"/>
                <a:ext cx="513024" cy="313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42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1200" y="4271963"/>
              <a:ext cx="123825" cy="71437"/>
            </p14:xfrm>
          </p:contentPart>
        </mc:Choice>
        <mc:Fallback>
          <p:pic>
            <p:nvPicPr>
              <p:cNvPr id="542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14721" y="4265469"/>
                <a:ext cx="136783" cy="84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42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975100"/>
              <a:ext cx="735012" cy="530225"/>
            </p14:xfrm>
          </p:contentPart>
        </mc:Choice>
        <mc:Fallback>
          <p:pic>
            <p:nvPicPr>
              <p:cNvPr id="542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99059" y="3968621"/>
                <a:ext cx="747970" cy="543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42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2663" y="4076700"/>
              <a:ext cx="1193800" cy="269875"/>
            </p14:xfrm>
          </p:contentPart>
        </mc:Choice>
        <mc:Fallback>
          <p:pic>
            <p:nvPicPr>
              <p:cNvPr id="542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26185" y="4070223"/>
                <a:ext cx="1206757" cy="2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2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7138" y="4230688"/>
              <a:ext cx="219075" cy="125412"/>
            </p14:xfrm>
          </p:contentPart>
        </mc:Choice>
        <mc:Fallback>
          <p:pic>
            <p:nvPicPr>
              <p:cNvPr id="542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40663" y="4224201"/>
                <a:ext cx="232025" cy="138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42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63113" y="4256088"/>
              <a:ext cx="157162" cy="42862"/>
            </p14:xfrm>
          </p:contentPart>
        </mc:Choice>
        <mc:Fallback>
          <p:pic>
            <p:nvPicPr>
              <p:cNvPr id="542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56640" y="4249605"/>
                <a:ext cx="170109" cy="55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42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61563" y="4156075"/>
              <a:ext cx="684212" cy="301625"/>
            </p14:xfrm>
          </p:contentPart>
        </mc:Choice>
        <mc:Fallback>
          <p:pic>
            <p:nvPicPr>
              <p:cNvPr id="542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955088" y="4149596"/>
                <a:ext cx="697162" cy="314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42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01350" y="4183063"/>
              <a:ext cx="228600" cy="198437"/>
            </p14:xfrm>
          </p:contentPart>
        </mc:Choice>
        <mc:Fallback>
          <p:pic>
            <p:nvPicPr>
              <p:cNvPr id="542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794870" y="4176592"/>
                <a:ext cx="241560" cy="21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2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83950" y="4333875"/>
              <a:ext cx="180975" cy="147638"/>
            </p14:xfrm>
          </p:contentPart>
        </mc:Choice>
        <mc:Fallback>
          <p:pic>
            <p:nvPicPr>
              <p:cNvPr id="542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277474" y="4327393"/>
                <a:ext cx="193927" cy="160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43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4618038"/>
              <a:ext cx="420688" cy="288925"/>
            </p14:xfrm>
          </p:contentPart>
        </mc:Choice>
        <mc:Fallback>
          <p:pic>
            <p:nvPicPr>
              <p:cNvPr id="543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17822" y="4611561"/>
                <a:ext cx="433643" cy="30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3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0400" y="4822825"/>
              <a:ext cx="107950" cy="107950"/>
            </p14:xfrm>
          </p:contentPart>
        </mc:Choice>
        <mc:Fallback>
          <p:pic>
            <p:nvPicPr>
              <p:cNvPr id="543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63901" y="4816348"/>
                <a:ext cx="120947" cy="120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43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5038" y="4735513"/>
              <a:ext cx="133350" cy="117475"/>
            </p14:xfrm>
          </p:contentPart>
        </mc:Choice>
        <mc:Fallback>
          <p:pic>
            <p:nvPicPr>
              <p:cNvPr id="543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38568" y="4729046"/>
                <a:ext cx="146290" cy="130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43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0363" y="4660900"/>
              <a:ext cx="1100137" cy="468313"/>
            </p14:xfrm>
          </p:contentPart>
        </mc:Choice>
        <mc:Fallback>
          <p:pic>
            <p:nvPicPr>
              <p:cNvPr id="543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03883" y="4654421"/>
                <a:ext cx="1113097" cy="481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43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2425" y="4667250"/>
              <a:ext cx="430213" cy="503238"/>
            </p14:xfrm>
          </p:contentPart>
        </mc:Choice>
        <mc:Fallback>
          <p:pic>
            <p:nvPicPr>
              <p:cNvPr id="543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65945" y="4660771"/>
                <a:ext cx="443173" cy="51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43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9800" y="4865688"/>
              <a:ext cx="287338" cy="180975"/>
            </p14:xfrm>
          </p:contentPart>
        </mc:Choice>
        <mc:Fallback>
          <p:pic>
            <p:nvPicPr>
              <p:cNvPr id="543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553319" y="4859263"/>
                <a:ext cx="300301" cy="193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43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67788" y="4821238"/>
              <a:ext cx="422275" cy="261937"/>
            </p14:xfrm>
          </p:contentPart>
        </mc:Choice>
        <mc:Fallback>
          <p:pic>
            <p:nvPicPr>
              <p:cNvPr id="543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61297" y="4814762"/>
                <a:ext cx="435257" cy="274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43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85325" y="4905375"/>
              <a:ext cx="104775" cy="109538"/>
            </p14:xfrm>
          </p:contentPart>
        </mc:Choice>
        <mc:Fallback>
          <p:pic>
            <p:nvPicPr>
              <p:cNvPr id="543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578844" y="4898889"/>
                <a:ext cx="117737" cy="122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43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52025" y="4768850"/>
              <a:ext cx="1193800" cy="292100"/>
            </p14:xfrm>
          </p:contentPart>
        </mc:Choice>
        <mc:Fallback>
          <p:pic>
            <p:nvPicPr>
              <p:cNvPr id="543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45545" y="4762367"/>
                <a:ext cx="1206760" cy="30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3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1788" y="5119688"/>
              <a:ext cx="682625" cy="438150"/>
            </p14:xfrm>
          </p:contentPart>
        </mc:Choice>
        <mc:Fallback>
          <p:pic>
            <p:nvPicPr>
              <p:cNvPr id="543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35307" y="5113208"/>
                <a:ext cx="695586" cy="45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43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8563" y="5227638"/>
              <a:ext cx="157162" cy="100012"/>
            </p14:xfrm>
          </p:contentPart>
        </mc:Choice>
        <mc:Fallback>
          <p:pic>
            <p:nvPicPr>
              <p:cNvPr id="543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02090" y="5221162"/>
                <a:ext cx="170109" cy="112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43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7850" y="5338763"/>
              <a:ext cx="198438" cy="84137"/>
            </p14:xfrm>
          </p:contentPart>
        </mc:Choice>
        <mc:Fallback>
          <p:pic>
            <p:nvPicPr>
              <p:cNvPr id="543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91367" y="5332291"/>
                <a:ext cx="211403" cy="97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43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43938" y="5249863"/>
              <a:ext cx="11112" cy="193675"/>
            </p14:xfrm>
          </p:contentPart>
        </mc:Choice>
        <mc:Fallback>
          <p:pic>
            <p:nvPicPr>
              <p:cNvPr id="543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637486" y="5243383"/>
                <a:ext cx="24016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43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4763" y="5270500"/>
              <a:ext cx="495300" cy="234950"/>
            </p14:xfrm>
          </p:contentPart>
        </mc:Choice>
        <mc:Fallback>
          <p:pic>
            <p:nvPicPr>
              <p:cNvPr id="543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888284" y="5264024"/>
                <a:ext cx="508258" cy="247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43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04375" y="5365750"/>
              <a:ext cx="344488" cy="117475"/>
            </p14:xfrm>
          </p:contentPart>
        </mc:Choice>
        <mc:Fallback>
          <p:pic>
            <p:nvPicPr>
              <p:cNvPr id="543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597896" y="5359264"/>
                <a:ext cx="357447" cy="130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43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5732463"/>
              <a:ext cx="439737" cy="242887"/>
            </p14:xfrm>
          </p:contentPart>
        </mc:Choice>
        <mc:Fallback>
          <p:pic>
            <p:nvPicPr>
              <p:cNvPr id="543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62605" y="5725996"/>
                <a:ext cx="452702" cy="25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43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5675" y="5664200"/>
              <a:ext cx="828675" cy="279400"/>
            </p14:xfrm>
          </p:contentPart>
        </mc:Choice>
        <mc:Fallback>
          <p:pic>
            <p:nvPicPr>
              <p:cNvPr id="543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299195" y="5657736"/>
                <a:ext cx="841634" cy="292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43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4063" y="5618163"/>
              <a:ext cx="1141412" cy="536575"/>
            </p14:xfrm>
          </p:contentPart>
        </mc:Choice>
        <mc:Fallback>
          <p:pic>
            <p:nvPicPr>
              <p:cNvPr id="543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367584" y="5611681"/>
                <a:ext cx="1154370" cy="54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43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91700" y="5664200"/>
              <a:ext cx="693738" cy="325438"/>
            </p14:xfrm>
          </p:contentPart>
        </mc:Choice>
        <mc:Fallback>
          <p:pic>
            <p:nvPicPr>
              <p:cNvPr id="543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785216" y="5657720"/>
                <a:ext cx="706705" cy="338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432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8825" y="1790700"/>
              <a:ext cx="1089025" cy="339725"/>
            </p14:xfrm>
          </p:contentPart>
        </mc:Choice>
        <mc:Fallback>
          <p:pic>
            <p:nvPicPr>
              <p:cNvPr id="5432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62345" y="1784236"/>
                <a:ext cx="1101985" cy="352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432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2501900"/>
              <a:ext cx="711200" cy="2774950"/>
            </p14:xfrm>
          </p:contentPart>
        </mc:Choice>
        <mc:Fallback>
          <p:pic>
            <p:nvPicPr>
              <p:cNvPr id="5432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261938" y="2495420"/>
                <a:ext cx="724151" cy="2787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32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763" y="4032250"/>
              <a:ext cx="128587" cy="14288"/>
            </p14:xfrm>
          </p:contentPart>
        </mc:Choice>
        <mc:Fallback>
          <p:pic>
            <p:nvPicPr>
              <p:cNvPr id="5432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60280" y="4025820"/>
                <a:ext cx="141554" cy="2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432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1875" y="3949700"/>
              <a:ext cx="376238" cy="274638"/>
            </p14:xfrm>
          </p:contentPart>
        </mc:Choice>
        <mc:Fallback>
          <p:pic>
            <p:nvPicPr>
              <p:cNvPr id="5432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25394" y="3943221"/>
                <a:ext cx="389199" cy="287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432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8" y="4270375"/>
              <a:ext cx="212725" cy="242888"/>
            </p14:xfrm>
          </p:contentPart>
        </mc:Choice>
        <mc:Fallback>
          <p:pic>
            <p:nvPicPr>
              <p:cNvPr id="5432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68209" y="4263898"/>
                <a:ext cx="225683" cy="255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432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8000" y="2513013"/>
              <a:ext cx="298450" cy="128587"/>
            </p14:xfrm>
          </p:contentPart>
        </mc:Choice>
        <mc:Fallback>
          <p:pic>
            <p:nvPicPr>
              <p:cNvPr id="5432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311520" y="2506530"/>
                <a:ext cx="311410" cy="141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432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4988" y="2344738"/>
              <a:ext cx="139700" cy="92075"/>
            </p14:xfrm>
          </p:contentPart>
        </mc:Choice>
        <mc:Fallback>
          <p:pic>
            <p:nvPicPr>
              <p:cNvPr id="5432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338507" y="2338264"/>
                <a:ext cx="152662" cy="10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432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1825" y="2347913"/>
              <a:ext cx="33338" cy="104775"/>
            </p14:xfrm>
          </p:contentPart>
        </mc:Choice>
        <mc:Fallback>
          <p:pic>
            <p:nvPicPr>
              <p:cNvPr id="5432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435372" y="2341432"/>
                <a:ext cx="46243" cy="11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432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3263" y="2362200"/>
              <a:ext cx="76200" cy="120650"/>
            </p14:xfrm>
          </p:contentPart>
        </mc:Choice>
        <mc:Fallback>
          <p:pic>
            <p:nvPicPr>
              <p:cNvPr id="5432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06793" y="2355717"/>
                <a:ext cx="89140" cy="133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33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3425" y="2366963"/>
              <a:ext cx="92075" cy="7937"/>
            </p14:xfrm>
          </p:contentPart>
        </mc:Choice>
        <mc:Fallback>
          <p:pic>
            <p:nvPicPr>
              <p:cNvPr id="5433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536951" y="2360469"/>
                <a:ext cx="105023" cy="2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433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0425" y="2401888"/>
              <a:ext cx="57150" cy="39687"/>
            </p14:xfrm>
          </p:contentPart>
        </mc:Choice>
        <mc:Fallback>
          <p:pic>
            <p:nvPicPr>
              <p:cNvPr id="5433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63996" y="2395394"/>
                <a:ext cx="70009" cy="52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433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3868738"/>
              <a:ext cx="5849938" cy="231775"/>
            </p14:xfrm>
          </p:contentPart>
        </mc:Choice>
        <mc:Fallback>
          <p:pic>
            <p:nvPicPr>
              <p:cNvPr id="5433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1745" y="3862260"/>
                <a:ext cx="5862898" cy="24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433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4388" y="4556125"/>
              <a:ext cx="2862262" cy="255588"/>
            </p14:xfrm>
          </p:contentPart>
        </mc:Choice>
        <mc:Fallback>
          <p:pic>
            <p:nvPicPr>
              <p:cNvPr id="5433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27908" y="4549609"/>
                <a:ext cx="2875222" cy="268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433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0163" y="3544888"/>
              <a:ext cx="504825" cy="633412"/>
            </p14:xfrm>
          </p:contentPart>
        </mc:Choice>
        <mc:Fallback>
          <p:pic>
            <p:nvPicPr>
              <p:cNvPr id="5433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33682" y="3538406"/>
                <a:ext cx="517788" cy="646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433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2950" y="3736975"/>
              <a:ext cx="92075" cy="98425"/>
            </p14:xfrm>
          </p:contentPart>
        </mc:Choice>
        <mc:Fallback>
          <p:pic>
            <p:nvPicPr>
              <p:cNvPr id="5433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546476" y="3730485"/>
                <a:ext cx="105023" cy="111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5433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8713" y="3609975"/>
              <a:ext cx="295275" cy="363538"/>
            </p14:xfrm>
          </p:contentPart>
        </mc:Choice>
        <mc:Fallback>
          <p:pic>
            <p:nvPicPr>
              <p:cNvPr id="5433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32231" y="3603560"/>
                <a:ext cx="308238" cy="376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433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9663" y="4164013"/>
              <a:ext cx="593725" cy="1319212"/>
            </p14:xfrm>
          </p:contentPart>
        </mc:Choice>
        <mc:Fallback>
          <p:pic>
            <p:nvPicPr>
              <p:cNvPr id="5433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13178" y="4157539"/>
                <a:ext cx="606695" cy="13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433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56863" y="2849563"/>
              <a:ext cx="188912" cy="247650"/>
            </p14:xfrm>
          </p:contentPart>
        </mc:Choice>
        <mc:Fallback>
          <p:pic>
            <p:nvPicPr>
              <p:cNvPr id="5433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450386" y="2843084"/>
                <a:ext cx="201866" cy="26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433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15600" y="1806575"/>
              <a:ext cx="225425" cy="417513"/>
            </p14:xfrm>
          </p:contentPart>
        </mc:Choice>
        <mc:Fallback>
          <p:pic>
            <p:nvPicPr>
              <p:cNvPr id="5433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509149" y="1800096"/>
                <a:ext cx="238327" cy="430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434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88563" y="2333625"/>
              <a:ext cx="76200" cy="119063"/>
            </p14:xfrm>
          </p:contentPart>
        </mc:Choice>
        <mc:Fallback>
          <p:pic>
            <p:nvPicPr>
              <p:cNvPr id="5434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082093" y="2327150"/>
                <a:ext cx="89140" cy="132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434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83825" y="2266950"/>
              <a:ext cx="396875" cy="223838"/>
            </p14:xfrm>
          </p:contentPart>
        </mc:Choice>
        <mc:Fallback>
          <p:pic>
            <p:nvPicPr>
              <p:cNvPr id="5434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277342" y="2260472"/>
                <a:ext cx="409840" cy="236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434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34688" y="2266950"/>
              <a:ext cx="15875" cy="227013"/>
            </p14:xfrm>
          </p:contentPart>
        </mc:Choice>
        <mc:Fallback>
          <p:pic>
            <p:nvPicPr>
              <p:cNvPr id="5434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828194" y="2260474"/>
                <a:ext cx="28864" cy="23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434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9263" y="2252663"/>
              <a:ext cx="141287" cy="247650"/>
            </p14:xfrm>
          </p:contentPart>
        </mc:Choice>
        <mc:Fallback>
          <p:pic>
            <p:nvPicPr>
              <p:cNvPr id="5434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062775" y="2246184"/>
                <a:ext cx="154262" cy="26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434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8738" y="2805113"/>
              <a:ext cx="731837" cy="269875"/>
            </p14:xfrm>
          </p:contentPart>
        </mc:Choice>
        <mc:Fallback>
          <p:pic>
            <p:nvPicPr>
              <p:cNvPr id="5434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672255" y="2798627"/>
                <a:ext cx="744803" cy="28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434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0" y="2017713"/>
              <a:ext cx="5202238" cy="169862"/>
            </p14:xfrm>
          </p:contentPart>
        </mc:Choice>
        <mc:Fallback>
          <p:pic>
            <p:nvPicPr>
              <p:cNvPr id="5434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02270" y="2011235"/>
                <a:ext cx="5215198" cy="18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5434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56725" y="1766888"/>
              <a:ext cx="34925" cy="2697162"/>
            </p14:xfrm>
          </p:contentPart>
        </mc:Choice>
        <mc:Fallback>
          <p:pic>
            <p:nvPicPr>
              <p:cNvPr id="5434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350244" y="1760408"/>
                <a:ext cx="47887" cy="2710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5434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0713" y="1811338"/>
              <a:ext cx="49212" cy="2703512"/>
            </p14:xfrm>
          </p:contentPart>
        </mc:Choice>
        <mc:Fallback>
          <p:pic>
            <p:nvPicPr>
              <p:cNvPr id="5434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964247" y="1804858"/>
                <a:ext cx="62144" cy="2716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8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1"/>
          <a:stretch>
            <a:fillRect/>
          </a:stretch>
        </p:blipFill>
        <p:spPr bwMode="auto">
          <a:xfrm>
            <a:off x="2513436" y="1679574"/>
            <a:ext cx="669565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1525589" y="0"/>
          <a:ext cx="827087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3" name="Equation" r:id="rId5" imgW="435285" imgH="677109" progId="">
                  <p:embed/>
                </p:oleObj>
              </mc:Choice>
              <mc:Fallback>
                <p:oleObj name="Equation" r:id="rId5" imgW="435285" imgH="677109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0"/>
                        <a:ext cx="827087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67000" y="865371"/>
            <a:ext cx="5026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</a:rPr>
              <a:t>Which figure shows 2    </a:t>
            </a: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   </a:t>
            </a:r>
            <a:r>
              <a:rPr lang="en-GB" sz="3200" b="1">
                <a:solidFill>
                  <a:srgbClr val="336699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02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75150"/>
              </p:ext>
            </p:extLst>
          </p:nvPr>
        </p:nvGraphicFramePr>
        <p:xfrm>
          <a:off x="6365874" y="879658"/>
          <a:ext cx="3619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Equation" r:id="rId7" imgW="215619" imgH="266353" progId="">
                  <p:embed/>
                </p:oleObj>
              </mc:Choice>
              <mc:Fallback>
                <p:oleObj name="Equation" r:id="rId7" imgW="215619" imgH="266353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4" y="879658"/>
                        <a:ext cx="3619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76991"/>
              </p:ext>
            </p:extLst>
          </p:nvPr>
        </p:nvGraphicFramePr>
        <p:xfrm>
          <a:off x="7083425" y="844733"/>
          <a:ext cx="4683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" name="Equation" r:id="rId9" imgW="253890" imgH="330057" progId="">
                  <p:embed/>
                </p:oleObj>
              </mc:Choice>
              <mc:Fallback>
                <p:oleObj name="Equation" r:id="rId9" imgW="253890" imgH="330057" progId="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844733"/>
                        <a:ext cx="46831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09600" y="274638"/>
            <a:ext cx="10972800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5: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14500" y="874894"/>
                <a:ext cx="5257800" cy="2362200"/>
              </a:xfrm>
              <a:extLst>
                <a:ext uri="{909E8E84-426E-40DD-AFC4-6F175D3DCCD1}">
                  <a14:hiddenFill>
                    <a:solidFill>
                      <a:srgbClr val="ADADD6"/>
                    </a:solidFill>
                  </a14:hiddenFill>
                </a:ext>
              </a:extLst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700" dirty="0" smtClean="0"/>
                  <a:t>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7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700" dirty="0" smtClean="0"/>
                  <a:t> points </a:t>
                </a:r>
                <a:r>
                  <a:rPr lang="en-US" sz="2700" dirty="0"/>
                  <a:t>to the left. </a:t>
                </a:r>
                <a:endParaRPr lang="en-US" sz="2700" dirty="0" smtClean="0"/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n-US" sz="2700" dirty="0" smtClean="0"/>
                  <a:t>Two </a:t>
                </a:r>
                <a:r>
                  <a:rPr lang="en-US" sz="2700" dirty="0"/>
                  <a:t>of three forces are shown. Which is the missing third force?</a:t>
                </a:r>
              </a:p>
            </p:txBody>
          </p:sp>
        </mc:Choice>
        <mc:Fallback xmlns="">
          <p:sp>
            <p:nvSpPr>
              <p:cNvPr id="307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14500" y="874894"/>
                <a:ext cx="5257800" cy="2362200"/>
              </a:xfrm>
              <a:blipFill rotWithShape="0">
                <a:blip r:embed="rId4"/>
                <a:stretch>
                  <a:fillRect l="-2202" t="-258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ADADD6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5" name="Picture 16" descr="CH5_PPT_Slide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7" b="10945"/>
          <a:stretch>
            <a:fillRect/>
          </a:stretch>
        </p:blipFill>
        <p:spPr bwMode="auto">
          <a:xfrm>
            <a:off x="1820864" y="3124200"/>
            <a:ext cx="8548687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7" descr="CH5_PPT_Slide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4822" b="59450"/>
          <a:stretch>
            <a:fillRect/>
          </a:stretch>
        </p:blipFill>
        <p:spPr bwMode="auto">
          <a:xfrm>
            <a:off x="7086600" y="463342"/>
            <a:ext cx="20637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9"/>
          <p:cNvSpPr txBox="1">
            <a:spLocks/>
          </p:cNvSpPr>
          <p:nvPr/>
        </p:nvSpPr>
        <p:spPr bwMode="auto">
          <a:xfrm>
            <a:off x="2136776" y="5548313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A.</a:t>
            </a:r>
          </a:p>
        </p:txBody>
      </p:sp>
      <p:sp>
        <p:nvSpPr>
          <p:cNvPr id="30728" name="Text Box 19"/>
          <p:cNvSpPr txBox="1">
            <a:spLocks/>
          </p:cNvSpPr>
          <p:nvPr/>
        </p:nvSpPr>
        <p:spPr bwMode="auto">
          <a:xfrm>
            <a:off x="4681539" y="5548313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B.</a:t>
            </a:r>
          </a:p>
        </p:txBody>
      </p:sp>
      <p:sp>
        <p:nvSpPr>
          <p:cNvPr id="30729" name="Text Box 19"/>
          <p:cNvSpPr txBox="1">
            <a:spLocks/>
          </p:cNvSpPr>
          <p:nvPr/>
        </p:nvSpPr>
        <p:spPr bwMode="auto">
          <a:xfrm>
            <a:off x="7224714" y="5553075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C.</a:t>
            </a:r>
          </a:p>
        </p:txBody>
      </p:sp>
      <p:sp>
        <p:nvSpPr>
          <p:cNvPr id="30730" name="Text Box 19"/>
          <p:cNvSpPr txBox="1">
            <a:spLocks/>
          </p:cNvSpPr>
          <p:nvPr/>
        </p:nvSpPr>
        <p:spPr bwMode="auto">
          <a:xfrm>
            <a:off x="9753601" y="5548313"/>
            <a:ext cx="4159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C1D22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000">
                <a:latin typeface="Times New Roman" panose="02020603050405020304" pitchFamily="18" charset="0"/>
              </a:rPr>
              <a:t>D.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274638"/>
            <a:ext cx="4267200" cy="660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kern="0" dirty="0" smtClean="0"/>
              <a:t>Clicker Question 6: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47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9550" y="771525"/>
              <a:ext cx="5094288" cy="1003300"/>
            </p14:xfrm>
          </p:contentPart>
        </mc:Choice>
        <mc:Fallback>
          <p:pic>
            <p:nvPicPr>
              <p:cNvPr id="747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3071" y="765050"/>
                <a:ext cx="5107246" cy="1016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1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5410200" cy="914400"/>
          </a:xfrm>
        </p:spPr>
        <p:txBody>
          <a:bodyPr/>
          <a:lstStyle/>
          <a:p>
            <a:pPr algn="l" eaLnBrk="1" hangingPunct="1"/>
            <a:r>
              <a:rPr lang="en-US" sz="2900" dirty="0"/>
              <a:t>Example from a previous PHY131 Mid-Term 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56857"/>
            <a:ext cx="5638800" cy="276300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A ball is suspended on a string, and moves in a horizontal circle as shown in the figure.  The string makes a constant angle </a:t>
            </a:r>
            <a:r>
              <a:rPr lang="el-GR" sz="2400" dirty="0"/>
              <a:t>θ</a:t>
            </a:r>
            <a:r>
              <a:rPr lang="en-US" sz="2400" dirty="0"/>
              <a:t> = 10.0° with the vertical.  The tension in the string is 8.46 N, and the force of gravity on the ball is 8.33 N, in the negative-y direction.  What is the </a:t>
            </a:r>
            <a:r>
              <a:rPr lang="en-US" sz="2400" dirty="0" smtClean="0"/>
              <a:t>sum of these two forces </a:t>
            </a:r>
            <a:r>
              <a:rPr lang="en-US" sz="2400" dirty="0"/>
              <a:t>on the ball?</a:t>
            </a:r>
            <a:endParaRPr lang="el-GR" sz="2400" dirty="0"/>
          </a:p>
        </p:txBody>
      </p:sp>
      <p:pic>
        <p:nvPicPr>
          <p:cNvPr id="16388" name="Picture 4" descr="ballonst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200400" cy="212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78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2450" y="4252913"/>
              <a:ext cx="2900363" cy="1425575"/>
            </p14:xfrm>
          </p:contentPart>
        </mc:Choice>
        <mc:Fallback>
          <p:pic>
            <p:nvPicPr>
              <p:cNvPr id="778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5970" y="4246433"/>
                <a:ext cx="2913322" cy="1438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78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0888" y="5803900"/>
              <a:ext cx="117475" cy="107950"/>
            </p14:xfrm>
          </p:contentPart>
        </mc:Choice>
        <mc:Fallback>
          <p:pic>
            <p:nvPicPr>
              <p:cNvPr id="778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4402" y="5797423"/>
                <a:ext cx="130448" cy="120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78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8825" y="5932488"/>
              <a:ext cx="373063" cy="784225"/>
            </p14:xfrm>
          </p:contentPart>
        </mc:Choice>
        <mc:Fallback>
          <p:pic>
            <p:nvPicPr>
              <p:cNvPr id="778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2343" y="5926007"/>
                <a:ext cx="386027" cy="797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78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5238" y="6265863"/>
              <a:ext cx="77787" cy="71437"/>
            </p14:xfrm>
          </p:contentPart>
        </mc:Choice>
        <mc:Fallback>
          <p:pic>
            <p:nvPicPr>
              <p:cNvPr id="778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98756" y="6259369"/>
                <a:ext cx="90752" cy="84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78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6083300"/>
              <a:ext cx="1036637" cy="425450"/>
            </p14:xfrm>
          </p:contentPart>
        </mc:Choice>
        <mc:Fallback>
          <p:pic>
            <p:nvPicPr>
              <p:cNvPr id="778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4984" y="6076821"/>
                <a:ext cx="1049595" cy="438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78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6086475"/>
              <a:ext cx="703263" cy="322263"/>
            </p14:xfrm>
          </p:contentPart>
        </mc:Choice>
        <mc:Fallback>
          <p:pic>
            <p:nvPicPr>
              <p:cNvPr id="778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9897" y="6079994"/>
                <a:ext cx="716220" cy="33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78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3850" y="4786313"/>
              <a:ext cx="498475" cy="1077912"/>
            </p14:xfrm>
          </p:contentPart>
        </mc:Choice>
        <mc:Fallback>
          <p:pic>
            <p:nvPicPr>
              <p:cNvPr id="778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57372" y="4779833"/>
                <a:ext cx="511432" cy="109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78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" y="4441825"/>
              <a:ext cx="957263" cy="338138"/>
            </p14:xfrm>
          </p:contentPart>
        </mc:Choice>
        <mc:Fallback>
          <p:pic>
            <p:nvPicPr>
              <p:cNvPr id="778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8945" y="4435343"/>
                <a:ext cx="970223" cy="35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78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3525" y="2259013"/>
              <a:ext cx="1298575" cy="1168400"/>
            </p14:xfrm>
          </p:contentPart>
        </mc:Choice>
        <mc:Fallback>
          <p:pic>
            <p:nvPicPr>
              <p:cNvPr id="778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77045" y="2252534"/>
                <a:ext cx="1311536" cy="1181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78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74238" y="2590800"/>
              <a:ext cx="31750" cy="652463"/>
            </p14:xfrm>
          </p:contentPart>
        </mc:Choice>
        <mc:Fallback>
          <p:pic>
            <p:nvPicPr>
              <p:cNvPr id="778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7744" y="2584319"/>
                <a:ext cx="44739" cy="66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78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25063" y="657225"/>
              <a:ext cx="1066800" cy="1992313"/>
            </p14:xfrm>
          </p:contentPart>
        </mc:Choice>
        <mc:Fallback>
          <p:pic>
            <p:nvPicPr>
              <p:cNvPr id="778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18582" y="650745"/>
                <a:ext cx="1079761" cy="2005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78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660400"/>
              <a:ext cx="1601787" cy="1354138"/>
            </p14:xfrm>
          </p:contentPart>
        </mc:Choice>
        <mc:Fallback>
          <p:pic>
            <p:nvPicPr>
              <p:cNvPr id="778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42057" y="653919"/>
                <a:ext cx="1614748" cy="1367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78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2413" y="1092200"/>
              <a:ext cx="376237" cy="279400"/>
            </p14:xfrm>
          </p:contentPart>
        </mc:Choice>
        <mc:Fallback>
          <p:pic>
            <p:nvPicPr>
              <p:cNvPr id="778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35951" y="1085719"/>
                <a:ext cx="389161" cy="292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78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0275" y="1112838"/>
              <a:ext cx="825500" cy="304800"/>
            </p14:xfrm>
          </p:contentPart>
        </mc:Choice>
        <mc:Fallback>
          <p:pic>
            <p:nvPicPr>
              <p:cNvPr id="778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13795" y="1106368"/>
                <a:ext cx="838460" cy="317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78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31513" y="1106488"/>
              <a:ext cx="871537" cy="330200"/>
            </p14:xfrm>
          </p:contentPart>
        </mc:Choice>
        <mc:Fallback>
          <p:pic>
            <p:nvPicPr>
              <p:cNvPr id="778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25030" y="1100006"/>
                <a:ext cx="884502" cy="343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78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1109663"/>
              <a:ext cx="341313" cy="1055687"/>
            </p14:xfrm>
          </p:contentPart>
        </mc:Choice>
        <mc:Fallback>
          <p:pic>
            <p:nvPicPr>
              <p:cNvPr id="778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4194" y="1103182"/>
                <a:ext cx="354274" cy="1068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78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3675" y="2603500"/>
              <a:ext cx="611188" cy="506413"/>
            </p14:xfrm>
          </p:contentPart>
        </mc:Choice>
        <mc:Fallback>
          <p:pic>
            <p:nvPicPr>
              <p:cNvPr id="778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37196" y="2597021"/>
                <a:ext cx="624146" cy="519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78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3913" y="3563938"/>
              <a:ext cx="217487" cy="371475"/>
            </p14:xfrm>
          </p:contentPart>
        </mc:Choice>
        <mc:Fallback>
          <p:pic>
            <p:nvPicPr>
              <p:cNvPr id="778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37432" y="3557459"/>
                <a:ext cx="230450" cy="384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78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0" y="4776788"/>
              <a:ext cx="630238" cy="331787"/>
            </p14:xfrm>
          </p:contentPart>
        </mc:Choice>
        <mc:Fallback>
          <p:pic>
            <p:nvPicPr>
              <p:cNvPr id="778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598021" y="4770311"/>
                <a:ext cx="643195" cy="344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78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5900" y="2849563"/>
              <a:ext cx="608013" cy="180975"/>
            </p14:xfrm>
          </p:contentPart>
        </mc:Choice>
        <mc:Fallback>
          <p:pic>
            <p:nvPicPr>
              <p:cNvPr id="778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29416" y="2843061"/>
                <a:ext cx="620980" cy="193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78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2988" y="2713038"/>
              <a:ext cx="214312" cy="258762"/>
            </p14:xfrm>
          </p:contentPart>
        </mc:Choice>
        <mc:Fallback>
          <p:pic>
            <p:nvPicPr>
              <p:cNvPr id="778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56505" y="2706560"/>
                <a:ext cx="227279" cy="271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78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50338" y="2727325"/>
              <a:ext cx="663575" cy="284163"/>
            </p14:xfrm>
          </p:contentPart>
        </mc:Choice>
        <mc:Fallback>
          <p:pic>
            <p:nvPicPr>
              <p:cNvPr id="778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043857" y="2720842"/>
                <a:ext cx="676537" cy="297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78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15575" y="2770188"/>
              <a:ext cx="603250" cy="192087"/>
            </p14:xfrm>
          </p:contentPart>
        </mc:Choice>
        <mc:Fallback>
          <p:pic>
            <p:nvPicPr>
              <p:cNvPr id="778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09092" y="2763701"/>
                <a:ext cx="616215" cy="20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78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52175" y="2894013"/>
              <a:ext cx="157163" cy="74612"/>
            </p14:xfrm>
          </p:contentPart>
        </mc:Choice>
        <mc:Fallback>
          <p:pic>
            <p:nvPicPr>
              <p:cNvPr id="778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045701" y="2887525"/>
                <a:ext cx="170110" cy="87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78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44275" y="2830513"/>
              <a:ext cx="146050" cy="214312"/>
            </p14:xfrm>
          </p:contentPart>
        </mc:Choice>
        <mc:Fallback>
          <p:pic>
            <p:nvPicPr>
              <p:cNvPr id="778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337816" y="2824062"/>
                <a:ext cx="158968" cy="22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78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20500" y="2903538"/>
              <a:ext cx="425450" cy="173037"/>
            </p14:xfrm>
          </p:contentPart>
        </mc:Choice>
        <mc:Fallback>
          <p:pic>
            <p:nvPicPr>
              <p:cNvPr id="778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614021" y="2897063"/>
                <a:ext cx="438408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78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05975" y="3449638"/>
              <a:ext cx="341313" cy="325437"/>
            </p14:xfrm>
          </p:contentPart>
        </mc:Choice>
        <mc:Fallback>
          <p:pic>
            <p:nvPicPr>
              <p:cNvPr id="778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699494" y="3443158"/>
                <a:ext cx="354274" cy="338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78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47325" y="3541713"/>
              <a:ext cx="1743075" cy="295275"/>
            </p14:xfrm>
          </p:contentPart>
        </mc:Choice>
        <mc:Fallback>
          <p:pic>
            <p:nvPicPr>
              <p:cNvPr id="778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340845" y="3535231"/>
                <a:ext cx="1756035" cy="308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78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4525" y="3851275"/>
              <a:ext cx="1277938" cy="414338"/>
            </p14:xfrm>
          </p:contentPart>
        </mc:Choice>
        <mc:Fallback>
          <p:pic>
            <p:nvPicPr>
              <p:cNvPr id="778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258045" y="3844795"/>
                <a:ext cx="1290897" cy="427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78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6925" y="4024313"/>
              <a:ext cx="30163" cy="104775"/>
            </p14:xfrm>
          </p:contentPart>
        </mc:Choice>
        <mc:Fallback>
          <p:pic>
            <p:nvPicPr>
              <p:cNvPr id="778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680461" y="4017832"/>
                <a:ext cx="43090" cy="11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78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7563" y="4308475"/>
              <a:ext cx="668337" cy="419100"/>
            </p14:xfrm>
          </p:contentPart>
        </mc:Choice>
        <mc:Fallback>
          <p:pic>
            <p:nvPicPr>
              <p:cNvPr id="778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31081" y="4301994"/>
                <a:ext cx="681300" cy="432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785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15475" y="4381500"/>
              <a:ext cx="723900" cy="417513"/>
            </p14:xfrm>
          </p:contentPart>
        </mc:Choice>
        <mc:Fallback>
          <p:pic>
            <p:nvPicPr>
              <p:cNvPr id="7785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508999" y="4375021"/>
                <a:ext cx="736852" cy="430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78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20363" y="4376738"/>
              <a:ext cx="273050" cy="282575"/>
            </p14:xfrm>
          </p:contentPart>
        </mc:Choice>
        <mc:Fallback>
          <p:pic>
            <p:nvPicPr>
              <p:cNvPr id="778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13879" y="4370250"/>
                <a:ext cx="286018" cy="295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785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41050" y="4341813"/>
              <a:ext cx="415925" cy="368300"/>
            </p14:xfrm>
          </p:contentPart>
        </mc:Choice>
        <mc:Fallback>
          <p:pic>
            <p:nvPicPr>
              <p:cNvPr id="7785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34568" y="4335333"/>
                <a:ext cx="428889" cy="381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78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8563" y="5311775"/>
              <a:ext cx="885825" cy="579438"/>
            </p14:xfrm>
          </p:contentPart>
        </mc:Choice>
        <mc:Fallback>
          <p:pic>
            <p:nvPicPr>
              <p:cNvPr id="778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542084" y="5305289"/>
                <a:ext cx="898783" cy="592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786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8225" y="5592763"/>
              <a:ext cx="9525" cy="201612"/>
            </p14:xfrm>
          </p:contentPart>
        </mc:Choice>
        <mc:Fallback>
          <p:pic>
            <p:nvPicPr>
              <p:cNvPr id="7786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651631" y="5586283"/>
                <a:ext cx="22713" cy="214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786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9675" y="5570538"/>
              <a:ext cx="509588" cy="260350"/>
            </p14:xfrm>
          </p:contentPart>
        </mc:Choice>
        <mc:Fallback>
          <p:pic>
            <p:nvPicPr>
              <p:cNvPr id="7786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823188" y="5564056"/>
                <a:ext cx="522562" cy="27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786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31350" y="5565775"/>
              <a:ext cx="387350" cy="385763"/>
            </p14:xfrm>
          </p:contentPart>
        </mc:Choice>
        <mc:Fallback>
          <p:pic>
            <p:nvPicPr>
              <p:cNvPr id="7786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524870" y="5559298"/>
                <a:ext cx="400310" cy="39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786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75" y="5559425"/>
              <a:ext cx="287338" cy="255588"/>
            </p14:xfrm>
          </p:contentPart>
        </mc:Choice>
        <mc:Fallback>
          <p:pic>
            <p:nvPicPr>
              <p:cNvPr id="7786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169394" y="5552945"/>
                <a:ext cx="300301" cy="268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78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90225" y="5548313"/>
              <a:ext cx="374650" cy="260350"/>
            </p14:xfrm>
          </p:contentPart>
        </mc:Choice>
        <mc:Fallback>
          <p:pic>
            <p:nvPicPr>
              <p:cNvPr id="778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683747" y="5541831"/>
                <a:ext cx="387606" cy="27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78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28388" y="5538788"/>
              <a:ext cx="423862" cy="293687"/>
            </p14:xfrm>
          </p:contentPart>
        </mc:Choice>
        <mc:Fallback>
          <p:pic>
            <p:nvPicPr>
              <p:cNvPr id="778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21906" y="5532310"/>
                <a:ext cx="436826" cy="30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78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6140450"/>
              <a:ext cx="930275" cy="376238"/>
            </p14:xfrm>
          </p:contentPart>
        </mc:Choice>
        <mc:Fallback>
          <p:pic>
            <p:nvPicPr>
              <p:cNvPr id="778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88120" y="6133969"/>
                <a:ext cx="943235" cy="389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786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1888" y="6176963"/>
              <a:ext cx="1152525" cy="244475"/>
            </p14:xfrm>
          </p:contentPart>
        </mc:Choice>
        <mc:Fallback>
          <p:pic>
            <p:nvPicPr>
              <p:cNvPr id="7786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745407" y="6170492"/>
                <a:ext cx="1165487" cy="257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786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52063" y="6227763"/>
              <a:ext cx="127000" cy="211137"/>
            </p14:xfrm>
          </p:contentPart>
        </mc:Choice>
        <mc:Fallback>
          <p:pic>
            <p:nvPicPr>
              <p:cNvPr id="7786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145587" y="6221278"/>
                <a:ext cx="139952" cy="22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787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8725" y="53975"/>
              <a:ext cx="954088" cy="1381125"/>
            </p14:xfrm>
          </p:contentPart>
        </mc:Choice>
        <mc:Fallback>
          <p:pic>
            <p:nvPicPr>
              <p:cNvPr id="7787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032247" y="47496"/>
                <a:ext cx="967044" cy="1394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787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8713" y="273050"/>
              <a:ext cx="765175" cy="1187450"/>
            </p14:xfrm>
          </p:contentPart>
        </mc:Choice>
        <mc:Fallback>
          <p:pic>
            <p:nvPicPr>
              <p:cNvPr id="7787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32232" y="266569"/>
                <a:ext cx="778138" cy="1200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787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7638" y="4605338"/>
              <a:ext cx="1444625" cy="587375"/>
            </p14:xfrm>
          </p:contentPart>
        </mc:Choice>
        <mc:Fallback>
          <p:pic>
            <p:nvPicPr>
              <p:cNvPr id="7787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91157" y="4598860"/>
                <a:ext cx="1457588" cy="60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787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0538" y="896938"/>
              <a:ext cx="4695825" cy="107950"/>
            </p14:xfrm>
          </p:contentPart>
        </mc:Choice>
        <mc:Fallback>
          <p:pic>
            <p:nvPicPr>
              <p:cNvPr id="7787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834058" y="890461"/>
                <a:ext cx="4708785" cy="120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87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74225" y="465138"/>
              <a:ext cx="112713" cy="2211387"/>
            </p14:xfrm>
          </p:contentPart>
        </mc:Choice>
        <mc:Fallback>
          <p:pic>
            <p:nvPicPr>
              <p:cNvPr id="7787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667743" y="458658"/>
                <a:ext cx="125677" cy="222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787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1538" y="403225"/>
              <a:ext cx="122237" cy="2705100"/>
            </p14:xfrm>
          </p:contentPart>
        </mc:Choice>
        <mc:Fallback>
          <p:pic>
            <p:nvPicPr>
              <p:cNvPr id="7787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215067" y="396745"/>
                <a:ext cx="135180" cy="2718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787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0475" y="2395538"/>
              <a:ext cx="5360988" cy="209550"/>
            </p14:xfrm>
          </p:contentPart>
        </mc:Choice>
        <mc:Fallback>
          <p:pic>
            <p:nvPicPr>
              <p:cNvPr id="7787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33995" y="2388766"/>
                <a:ext cx="5373948" cy="223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787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8538" y="6002338"/>
              <a:ext cx="3271837" cy="592137"/>
            </p14:xfrm>
          </p:contentPart>
        </mc:Choice>
        <mc:Fallback>
          <p:pic>
            <p:nvPicPr>
              <p:cNvPr id="7787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42058" y="5995847"/>
                <a:ext cx="3284798" cy="6051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1" y="433388"/>
            <a:ext cx="60293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5563" y="6745289"/>
            <a:ext cx="19050" cy="34925"/>
          </a:xfrm>
          <a:custGeom>
            <a:avLst/>
            <a:gdLst>
              <a:gd name="T0" fmla="*/ 0 w 53"/>
              <a:gd name="T1" fmla="*/ 0 h 97"/>
              <a:gd name="T2" fmla="*/ 2147483647 w 53"/>
              <a:gd name="T3" fmla="*/ 2147483647 h 97"/>
              <a:gd name="T4" fmla="*/ 0 60000 65536"/>
              <a:gd name="T5" fmla="*/ 0 60000 65536"/>
              <a:gd name="T6" fmla="*/ 0 w 53"/>
              <a:gd name="T7" fmla="*/ 0 h 97"/>
              <a:gd name="T8" fmla="*/ 53 w 53"/>
              <a:gd name="T9" fmla="*/ 97 h 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97" extrusionOk="0">
                <a:moveTo>
                  <a:pt x="0" y="0"/>
                </a:moveTo>
                <a:cubicBezTo>
                  <a:pt x="31" y="49"/>
                  <a:pt x="40" y="61"/>
                  <a:pt x="52" y="9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603251"/>
            <a:ext cx="5207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362200" y="438150"/>
            <a:ext cx="6096000" cy="660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 </a:t>
            </a:r>
            <a:r>
              <a:rPr lang="en-US" sz="3200" dirty="0"/>
              <a:t>7</a:t>
            </a:r>
            <a:r>
              <a:rPr lang="en-US" sz="3200" dirty="0" smtClean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819400" y="1277052"/>
                <a:ext cx="4495800" cy="193446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=−3</m:t>
                    </m:r>
                    <m:acc>
                      <m:accPr>
                        <m:chr m:val="̂"/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+3</m:t>
                    </m:r>
                    <m:acc>
                      <m:accPr>
                        <m:chr m:val="̂"/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dirty="0" smtClean="0"/>
              </a:p>
              <a:p>
                <a:pPr eaLnBrk="1" hangingPunct="1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CA" sz="28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̂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̂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dirty="0"/>
              </a:p>
              <a:p>
                <a:pPr eaLnBrk="1" hangingPunct="1"/>
                <a:r>
                  <a:rPr lang="en-US" sz="2800" dirty="0" smtClean="0"/>
                  <a:t>What is the sum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/>
                  <a:t>? </a:t>
                </a:r>
              </a:p>
            </p:txBody>
          </p:sp>
        </mc:Choice>
        <mc:Fallback xmlns="">
          <p:sp>
            <p:nvSpPr>
              <p:cNvPr id="717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9400" y="1277052"/>
                <a:ext cx="4495800" cy="1934460"/>
              </a:xfrm>
              <a:blipFill rotWithShape="0">
                <a:blip r:embed="rId4"/>
                <a:stretch>
                  <a:fillRect l="-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66200" y="863600"/>
            <a:ext cx="7366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/>
              <p:cNvSpPr txBox="1">
                <a:spLocks/>
              </p:cNvSpPr>
              <p:nvPr/>
            </p:nvSpPr>
            <p:spPr bwMode="auto">
              <a:xfrm>
                <a:off x="3582233" y="3390014"/>
                <a:ext cx="2818567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 smtClean="0"/>
                  <a:t> </a:t>
                </a:r>
                <a14:m>
                  <m:oMath xmlns:m="http://schemas.openxmlformats.org/officeDocument/2006/math">
                    <m:r>
                      <a:rPr lang="en-CA" sz="2800" i="1" kern="0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CA" sz="28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 smtClean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/>
                  <a:t> </a:t>
                </a:r>
                <a14:m>
                  <m:oMath xmlns:m="http://schemas.openxmlformats.org/officeDocument/2006/math">
                    <m:r>
                      <a:rPr lang="en-CA" sz="2800" i="1" kern="0">
                        <a:latin typeface="Cambria Math" panose="02040503050406030204" pitchFamily="18" charset="0"/>
                      </a:rPr>
                      <m:t>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i="1" kern="0">
                        <a:latin typeface="Cambria Math" panose="02040503050406030204" pitchFamily="18" charset="0"/>
                      </a:rPr>
                      <m:t>+7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/>
                  <a:t> </a:t>
                </a:r>
                <a14:m>
                  <m:oMath xmlns:m="http://schemas.openxmlformats.org/officeDocument/2006/math">
                    <m:r>
                      <a:rPr lang="en-CA" sz="2800" b="0" i="0" kern="0" smtClean="0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i="1" kern="0">
                        <a:latin typeface="Cambria Math" panose="02040503050406030204" pitchFamily="18" charset="0"/>
                      </a:rPr>
                      <m:t>+7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kern="0" dirty="0"/>
                  <a:t> </a:t>
                </a:r>
                <a14:m>
                  <m:oMath xmlns:m="http://schemas.openxmlformats.org/officeDocument/2006/math">
                    <m:r>
                      <a:rPr lang="en-CA" sz="2800" i="1" kern="0">
                        <a:latin typeface="Cambria Math" panose="02040503050406030204" pitchFamily="18" charset="0"/>
                      </a:rPr>
                      <m:t>7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800" b="0" kern="0" dirty="0" smtClean="0"/>
                  <a:t> </a:t>
                </a:r>
                <a14:m>
                  <m:oMath xmlns:m="http://schemas.openxmlformats.org/officeDocument/2006/math">
                    <m:r>
                      <a:rPr lang="en-CA" sz="2800" b="0" i="0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800" b="0" i="1" kern="0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800" b="0" i="1" kern="0" smtClean="0">
                        <a:latin typeface="Cambria Math" panose="02040503050406030204" pitchFamily="18" charset="0"/>
                      </a:rPr>
                      <m:t>−3</m:t>
                    </m:r>
                    <m:acc>
                      <m:accPr>
                        <m:chr m:val="̂"/>
                        <m:ctrlPr>
                          <a:rPr lang="en-CA" sz="28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800" i="1" ker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800" kern="0" dirty="0"/>
              </a:p>
            </p:txBody>
          </p:sp>
        </mc:Choice>
        <mc:Fallback xmlns="">
          <p:sp>
            <p:nvSpPr>
              <p:cNvPr id="15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2233" y="3390014"/>
                <a:ext cx="2818567" cy="2819400"/>
              </a:xfrm>
              <a:prstGeom prst="rect">
                <a:avLst/>
              </a:prstGeom>
              <a:blipFill rotWithShape="0">
                <a:blip r:embed="rId5"/>
                <a:stretch>
                  <a:fillRect l="-3896" t="-108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88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71225" y="2070100"/>
              <a:ext cx="100013" cy="146050"/>
            </p14:xfrm>
          </p:contentPart>
        </mc:Choice>
        <mc:Fallback>
          <p:pic>
            <p:nvPicPr>
              <p:cNvPr id="788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64749" y="2063625"/>
                <a:ext cx="112964" cy="1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88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0863" y="241300"/>
              <a:ext cx="1130300" cy="1846263"/>
            </p14:xfrm>
          </p:contentPart>
        </mc:Choice>
        <mc:Fallback>
          <p:pic>
            <p:nvPicPr>
              <p:cNvPr id="788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34382" y="234821"/>
                <a:ext cx="1143263" cy="1859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88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5425" y="490538"/>
              <a:ext cx="2962275" cy="1763712"/>
            </p14:xfrm>
          </p:contentPart>
        </mc:Choice>
        <mc:Fallback>
          <p:pic>
            <p:nvPicPr>
              <p:cNvPr id="788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38945" y="484058"/>
                <a:ext cx="2975234" cy="1776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88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98250" y="2220913"/>
              <a:ext cx="141288" cy="141287"/>
            </p14:xfrm>
          </p:contentPart>
        </mc:Choice>
        <mc:Fallback>
          <p:pic>
            <p:nvPicPr>
              <p:cNvPr id="788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91762" y="2214425"/>
                <a:ext cx="154263" cy="15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88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13875" y="725488"/>
              <a:ext cx="87313" cy="2552700"/>
            </p14:xfrm>
          </p:contentPart>
        </mc:Choice>
        <mc:Fallback>
          <p:pic>
            <p:nvPicPr>
              <p:cNvPr id="788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07381" y="719008"/>
                <a:ext cx="100302" cy="2565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88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5238" y="2114550"/>
              <a:ext cx="3492500" cy="49213"/>
            </p14:xfrm>
          </p:contentPart>
        </mc:Choice>
        <mc:Fallback>
          <p:pic>
            <p:nvPicPr>
              <p:cNvPr id="788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8758" y="2108084"/>
                <a:ext cx="3505461" cy="621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4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0"/>
            <a:ext cx="4724400" cy="3032948"/>
          </a:xfrm>
          <a:prstGeom prst="rect">
            <a:avLst/>
          </a:prstGeom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6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7" name="Text Box 3"/>
              <p:cNvSpPr txBox="1">
                <a:spLocks noChangeArrowheads="1"/>
              </p:cNvSpPr>
              <p:nvPr/>
            </p:nvSpPr>
            <p:spPr bwMode="auto">
              <a:xfrm>
                <a:off x="1430867" y="1905000"/>
                <a:ext cx="9372600" cy="4234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400" dirty="0" smtClean="0"/>
                  <a:t>This was due this morning at 8:00am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400" dirty="0" smtClean="0"/>
                  <a:t>881 </a:t>
                </a:r>
                <a:r>
                  <a:rPr lang="en-US" sz="2400" dirty="0"/>
                  <a:t>students submitted the quiz on time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/>
                  <a:t>77% answered correctly: The (</a:t>
                </a:r>
                <a:r>
                  <a:rPr lang="en-CA" sz="2400" dirty="0" err="1"/>
                  <a:t>x,y</a:t>
                </a:r>
                <a:r>
                  <a:rPr lang="en-CA" sz="2400" dirty="0"/>
                  <a:t>) components of the vector shown are (-4,2</a:t>
                </a:r>
                <a:r>
                  <a:rPr lang="en-CA" sz="2400" dirty="0" smtClean="0"/>
                  <a:t>)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/>
                  <a:t>82% answered correctly: The vector shown can be written as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̂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CA" sz="24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CA" sz="2400" dirty="0"/>
                  <a:t> 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/>
                  <a:t>79% answered correctly: The unit-vector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CA" sz="2400" dirty="0"/>
                  <a:t> has magnitude 1, and points in the +y direction.</a:t>
                </a:r>
                <a:r>
                  <a:rPr lang="en-C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 smtClean="0"/>
                  <a:t>94% answered correctly: A vector is a quantity having both size and direction.  It is not a number, but a set of 2 or 3 numbers.</a:t>
                </a:r>
              </a:p>
            </p:txBody>
          </p:sp>
        </mc:Choice>
        <mc:Fallback xmlns="">
          <p:sp>
            <p:nvSpPr>
              <p:cNvPr id="1648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0867" y="1905000"/>
                <a:ext cx="9372600" cy="4234493"/>
              </a:xfrm>
              <a:prstGeom prst="rect">
                <a:avLst/>
              </a:prstGeom>
              <a:blipFill rotWithShape="0">
                <a:blip r:embed="rId5"/>
                <a:stretch>
                  <a:fillRect l="-911" t="-1009" b="-24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6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25" y="3389313"/>
              <a:ext cx="461963" cy="153987"/>
            </p14:xfrm>
          </p:contentPart>
        </mc:Choice>
        <mc:Fallback>
          <p:pic>
            <p:nvPicPr>
              <p:cNvPr id="286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2444" y="3382822"/>
                <a:ext cx="474925" cy="16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6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18763" y="1255713"/>
              <a:ext cx="615950" cy="1101725"/>
            </p14:xfrm>
          </p:contentPart>
        </mc:Choice>
        <mc:Fallback>
          <p:pic>
            <p:nvPicPr>
              <p:cNvPr id="286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12283" y="1249230"/>
                <a:ext cx="628910" cy="1114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6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0788" y="5961063"/>
              <a:ext cx="2651125" cy="546100"/>
            </p14:xfrm>
          </p:contentPart>
        </mc:Choice>
        <mc:Fallback>
          <p:pic>
            <p:nvPicPr>
              <p:cNvPr id="286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4308" y="5954583"/>
                <a:ext cx="2664085" cy="5590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66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7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Please read Chapter 4, sections 4.1 through 4.4</a:t>
            </a:r>
          </a:p>
          <a:p>
            <a:pPr eaLnBrk="1" hangingPunct="1"/>
            <a:r>
              <a:rPr lang="en-US" dirty="0" smtClean="0"/>
              <a:t>Problem Set 2 is due Sunday by 11:59pm</a:t>
            </a:r>
          </a:p>
          <a:p>
            <a:pPr eaLnBrk="1" hangingPunct="1"/>
            <a:r>
              <a:rPr lang="en-US" dirty="0" smtClean="0"/>
              <a:t>Pre-class Quiz for Class 7 is due Monday morning by 8:00am.</a:t>
            </a:r>
          </a:p>
          <a:p>
            <a:pPr eaLnBrk="1" hangingPunct="1"/>
            <a:r>
              <a:rPr lang="en-US" dirty="0" smtClean="0"/>
              <a:t>Something to think about:  One bullet is fired horizontally at a very high speed.  The other bullet is initially at rest, but is dropped at the exact same moment the first bullet is fired.  Which bullet hits the ground first?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02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752102"/>
            <a:ext cx="3742564" cy="310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5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9372600" cy="534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Some common </a:t>
            </a:r>
            <a:r>
              <a:rPr lang="en-US" sz="2400" dirty="0" smtClean="0"/>
              <a:t>or interesting student </a:t>
            </a:r>
            <a:r>
              <a:rPr lang="en-US" sz="2400" dirty="0"/>
              <a:t>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i="1" dirty="0" smtClean="0"/>
              <a:t>“</a:t>
            </a:r>
            <a:r>
              <a:rPr lang="en-CA" sz="2400" i="1" dirty="0" smtClean="0"/>
              <a:t>The </a:t>
            </a:r>
            <a:r>
              <a:rPr lang="en-CA" sz="2400" i="1" dirty="0"/>
              <a:t>only confusing part was the </a:t>
            </a:r>
            <a:r>
              <a:rPr lang="en-CA" sz="2400" i="1" dirty="0" err="1" smtClean="0"/>
              <a:t>i</a:t>
            </a:r>
            <a:r>
              <a:rPr lang="en-CA" sz="2400" i="1" dirty="0" smtClean="0"/>
              <a:t>-hat </a:t>
            </a:r>
            <a:r>
              <a:rPr lang="en-CA" sz="2400" i="1" dirty="0"/>
              <a:t>and </a:t>
            </a:r>
            <a:r>
              <a:rPr lang="en-CA" sz="2400" i="1" dirty="0" smtClean="0"/>
              <a:t>j-hat </a:t>
            </a:r>
            <a:r>
              <a:rPr lang="en-CA" sz="2400" i="1" dirty="0"/>
              <a:t>instead of x and </a:t>
            </a:r>
            <a:r>
              <a:rPr lang="en-CA" sz="2400" i="1" dirty="0" smtClean="0"/>
              <a:t>y”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 </a:t>
            </a:r>
            <a:r>
              <a:rPr lang="en-CA" sz="2400" i="1" dirty="0"/>
              <a:t>would like if you could do an example with all of the vectors starting out from the origin. I just don't really understand the point of moving them all there. Also, I get a bit confused as to which direction the arrow of the </a:t>
            </a:r>
            <a:r>
              <a:rPr lang="en-CA" sz="2400" i="1" dirty="0" smtClean="0"/>
              <a:t>‘net’ </a:t>
            </a:r>
            <a:r>
              <a:rPr lang="en-CA" sz="2400" i="1" dirty="0"/>
              <a:t>vector should point when adding and subtracting vectors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“The </a:t>
            </a:r>
            <a:r>
              <a:rPr lang="en-CA" sz="2400" i="1" dirty="0"/>
              <a:t>vector was walking down </a:t>
            </a:r>
            <a:r>
              <a:rPr lang="en-CA" sz="2400" i="1" dirty="0" err="1"/>
              <a:t>Spadina</a:t>
            </a:r>
            <a:r>
              <a:rPr lang="en-CA" sz="2400" i="1" dirty="0"/>
              <a:t> Avenue when he bumped into a confused Scalar. The vector asked him what was wrong and he replied, </a:t>
            </a:r>
            <a:r>
              <a:rPr lang="en-CA" sz="2400" i="1" dirty="0" smtClean="0"/>
              <a:t>‘Help </a:t>
            </a:r>
            <a:r>
              <a:rPr lang="en-CA" sz="2400" i="1" dirty="0"/>
              <a:t>I have no direction</a:t>
            </a:r>
            <a:r>
              <a:rPr lang="en-CA" sz="2400" i="1" dirty="0" smtClean="0"/>
              <a:t>.’”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Tilted axes (many questions)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“The </a:t>
            </a:r>
            <a:r>
              <a:rPr lang="en-CA" sz="2400" i="1" dirty="0"/>
              <a:t>elegant design of both Bill and Sam's house is quite intriguing</a:t>
            </a:r>
            <a:r>
              <a:rPr lang="en-CA" sz="2400" i="1" dirty="0" smtClean="0"/>
              <a:t>...”</a:t>
            </a:r>
          </a:p>
        </p:txBody>
      </p:sp>
    </p:spTree>
    <p:extLst>
      <p:ext uri="{BB962C8B-B14F-4D97-AF65-F5344CB8AC3E}">
        <p14:creationId xmlns:p14="http://schemas.microsoft.com/office/powerpoint/2010/main" val="17597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90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90600"/>
            <a:ext cx="8534400" cy="5638800"/>
          </a:xfrm>
        </p:spPr>
        <p:txBody>
          <a:bodyPr/>
          <a:lstStyle/>
          <a:p>
            <a:pPr eaLnBrk="1" hangingPunct="1"/>
            <a:r>
              <a:rPr lang="en-US" sz="3000" dirty="0"/>
              <a:t>Can you add a scalar to a vector? </a:t>
            </a:r>
          </a:p>
          <a:p>
            <a:pPr eaLnBrk="1" hangingPunct="1"/>
            <a:r>
              <a:rPr lang="en-US" sz="3000" dirty="0"/>
              <a:t>ANSWER: No.  A 2-D vector is represented by a pair of numbers (</a:t>
            </a:r>
            <a:r>
              <a:rPr lang="en-US" sz="3000" dirty="0" err="1"/>
              <a:t>ie</a:t>
            </a:r>
            <a:r>
              <a:rPr lang="en-US" sz="3000" dirty="0"/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n-US" sz="3000" dirty="0"/>
              <a:t> and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000" dirty="0"/>
              <a:t>- components, or magnitude and direction), and you can’t add a scalar number to this.</a:t>
            </a:r>
          </a:p>
          <a:p>
            <a:pPr eaLnBrk="1" hangingPunct="1"/>
            <a:r>
              <a:rPr lang="en-US" sz="3000" dirty="0"/>
              <a:t>Can you multiply a vector by a scalar?</a:t>
            </a:r>
          </a:p>
          <a:p>
            <a:pPr eaLnBrk="1" hangingPunct="1"/>
            <a:r>
              <a:rPr lang="en-US" sz="3000" dirty="0"/>
              <a:t>ANSWER: YES!  When you multiply a vector by a scalar, you can either:</a:t>
            </a:r>
          </a:p>
          <a:p>
            <a:pPr lvl="1" eaLnBrk="1" hangingPunct="1"/>
            <a:r>
              <a:rPr lang="en-US" sz="2400" dirty="0"/>
              <a:t>Multiply both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 components by this scalar, or</a:t>
            </a:r>
          </a:p>
          <a:p>
            <a:pPr lvl="1" eaLnBrk="1" hangingPunct="1"/>
            <a:r>
              <a:rPr lang="en-US" sz="2400" dirty="0"/>
              <a:t>Multiply the magnitude by the scalar, and keep the direction unchanged (but you flip direction 180° for a negative scalar)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Right Triangle Trigonometry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This is one of the most common things people are rusty with.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8183563" y="3106739"/>
            <a:ext cx="193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SOH CAH TOA</a:t>
            </a:r>
          </a:p>
        </p:txBody>
      </p:sp>
      <p:grpSp>
        <p:nvGrpSpPr>
          <p:cNvPr id="6149" name="Group 18"/>
          <p:cNvGrpSpPr>
            <a:grpSpLocks/>
          </p:cNvGrpSpPr>
          <p:nvPr/>
        </p:nvGrpSpPr>
        <p:grpSpPr bwMode="auto">
          <a:xfrm>
            <a:off x="3881439" y="2687638"/>
            <a:ext cx="3741737" cy="1962150"/>
            <a:chOff x="1485" y="1693"/>
            <a:chExt cx="2357" cy="1236"/>
          </a:xfrm>
        </p:grpSpPr>
        <p:sp>
          <p:nvSpPr>
            <p:cNvPr id="6151" name="AutoShape 4"/>
            <p:cNvSpPr>
              <a:spLocks noChangeArrowheads="1"/>
            </p:cNvSpPr>
            <p:nvPr/>
          </p:nvSpPr>
          <p:spPr bwMode="auto">
            <a:xfrm>
              <a:off x="2322" y="1693"/>
              <a:ext cx="1395" cy="892"/>
            </a:xfrm>
            <a:prstGeom prst="rtTriangl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52" name="Text Box 5"/>
            <p:cNvSpPr txBox="1">
              <a:spLocks noChangeArrowheads="1"/>
            </p:cNvSpPr>
            <p:nvPr/>
          </p:nvSpPr>
          <p:spPr bwMode="auto">
            <a:xfrm>
              <a:off x="2571" y="2679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Adjacent</a:t>
              </a:r>
              <a:endParaRPr lang="en-US"/>
            </a:p>
          </p:txBody>
        </p: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2872" y="1772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chemeClr val="tx2"/>
                  </a:solidFill>
                </a:rPr>
                <a:t>Hypotenuse</a:t>
              </a:r>
            </a:p>
          </p:txBody>
        </p:sp>
        <p:sp>
          <p:nvSpPr>
            <p:cNvPr id="6154" name="Rectangle 8"/>
            <p:cNvSpPr>
              <a:spLocks noChangeArrowheads="1"/>
            </p:cNvSpPr>
            <p:nvPr/>
          </p:nvSpPr>
          <p:spPr bwMode="auto">
            <a:xfrm>
              <a:off x="1485" y="207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chemeClr val="tx2"/>
                  </a:solidFill>
                </a:rPr>
                <a:t>Opposite</a:t>
              </a:r>
            </a:p>
          </p:txBody>
        </p:sp>
        <p:sp>
          <p:nvSpPr>
            <p:cNvPr id="6155" name="Freeform 13"/>
            <p:cNvSpPr>
              <a:spLocks/>
            </p:cNvSpPr>
            <p:nvPr/>
          </p:nvSpPr>
          <p:spPr bwMode="auto">
            <a:xfrm>
              <a:off x="3181" y="2326"/>
              <a:ext cx="130" cy="275"/>
            </a:xfrm>
            <a:custGeom>
              <a:avLst/>
              <a:gdLst>
                <a:gd name="T0" fmla="*/ 116 w 146"/>
                <a:gd name="T1" fmla="*/ 0 h 291"/>
                <a:gd name="T2" fmla="*/ 26 w 146"/>
                <a:gd name="T3" fmla="*/ 101 h 291"/>
                <a:gd name="T4" fmla="*/ 0 w 146"/>
                <a:gd name="T5" fmla="*/ 260 h 291"/>
                <a:gd name="T6" fmla="*/ 0 60000 65536"/>
                <a:gd name="T7" fmla="*/ 0 60000 65536"/>
                <a:gd name="T8" fmla="*/ 0 60000 65536"/>
                <a:gd name="T9" fmla="*/ 0 w 146"/>
                <a:gd name="T10" fmla="*/ 0 h 291"/>
                <a:gd name="T11" fmla="*/ 146 w 146"/>
                <a:gd name="T12" fmla="*/ 291 h 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291">
                  <a:moveTo>
                    <a:pt x="146" y="0"/>
                  </a:moveTo>
                  <a:cubicBezTo>
                    <a:pt x="101" y="32"/>
                    <a:pt x="57" y="64"/>
                    <a:pt x="33" y="113"/>
                  </a:cubicBezTo>
                  <a:cubicBezTo>
                    <a:pt x="9" y="162"/>
                    <a:pt x="6" y="258"/>
                    <a:pt x="0" y="291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56" name="Text Box 14"/>
            <p:cNvSpPr txBox="1">
              <a:spLocks noChangeArrowheads="1"/>
            </p:cNvSpPr>
            <p:nvPr/>
          </p:nvSpPr>
          <p:spPr bwMode="auto">
            <a:xfrm>
              <a:off x="3220" y="2363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ym typeface="Symbol" panose="05050102010706020507" pitchFamily="18" charset="2"/>
                </a:rPr>
                <a:t></a:t>
              </a:r>
              <a:endParaRPr lang="en-US"/>
            </a:p>
          </p:txBody>
        </p:sp>
        <p:sp>
          <p:nvSpPr>
            <p:cNvPr id="6157" name="Line 16"/>
            <p:cNvSpPr>
              <a:spLocks noChangeShapeType="1"/>
            </p:cNvSpPr>
            <p:nvPr/>
          </p:nvSpPr>
          <p:spPr bwMode="auto">
            <a:xfrm>
              <a:off x="2321" y="2423"/>
              <a:ext cx="1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58" name="Line 17"/>
            <p:cNvSpPr>
              <a:spLocks noChangeShapeType="1"/>
            </p:cNvSpPr>
            <p:nvPr/>
          </p:nvSpPr>
          <p:spPr bwMode="auto">
            <a:xfrm>
              <a:off x="2480" y="2423"/>
              <a:ext cx="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 Box 19"/>
              <p:cNvSpPr txBox="1">
                <a:spLocks noChangeArrowheads="1"/>
              </p:cNvSpPr>
              <p:nvPr/>
            </p:nvSpPr>
            <p:spPr bwMode="auto">
              <a:xfrm>
                <a:off x="826916" y="2802580"/>
                <a:ext cx="2674065" cy="2900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marL="2857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hyp</m:t>
                        </m:r>
                      </m:den>
                    </m:f>
                  </m:oMath>
                </a14:m>
                <a:endParaRPr lang="en-US" sz="2800" dirty="0" smtClean="0">
                  <a:sym typeface="Symbol" panose="05050102010706020507" pitchFamily="18" charset="2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CA" sz="2800" b="0" i="1" dirty="0" smtClean="0">
                  <a:latin typeface="Cambria Math" panose="02040503050406030204" pitchFamily="18" charset="0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adj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hyp</m:t>
                        </m:r>
                      </m:den>
                    </m:f>
                  </m:oMath>
                </a14:m>
                <a:endParaRPr lang="en-US" sz="2800" dirty="0" smtClean="0">
                  <a:sym typeface="Symbol" panose="05050102010706020507" pitchFamily="18" charset="2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n-CA" sz="2800" b="0" i="1" dirty="0" smtClean="0">
                  <a:latin typeface="Cambria Math" panose="02040503050406030204" pitchFamily="18" charset="0"/>
                </a:endParaRPr>
              </a:p>
              <a:p>
                <a:pPr marL="457200" indent="-457200" algn="ctr">
                  <a:buClr>
                    <a:srgbClr val="FF0000"/>
                  </a:buClr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CA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adj</m:t>
                        </m:r>
                      </m:den>
                    </m:f>
                  </m:oMath>
                </a14:m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15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916" y="2802580"/>
                <a:ext cx="2674065" cy="29006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0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If the hypotenuse below is 6m and the angle is 38</a:t>
                </a:r>
                <a:r>
                  <a:rPr lang="en-US" sz="2800" dirty="0">
                    <a:sym typeface="Symbol" panose="05050102010706020507" pitchFamily="18" charset="2"/>
                  </a:rPr>
                  <a:t>, w</a:t>
                </a:r>
                <a:r>
                  <a:rPr lang="en-US" sz="2800" dirty="0"/>
                  <a:t>hat is the length of the adjacent side?</a:t>
                </a:r>
              </a:p>
              <a:p>
                <a:pPr eaLnBrk="1" hangingPunct="1"/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⁡(38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⁡(38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⁡(52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(38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Not </a:t>
                </a:r>
                <a:r>
                  <a:rPr lang="en-US" sz="2400" dirty="0"/>
                  <a:t>enough information</a:t>
                </a:r>
              </a:p>
            </p:txBody>
          </p:sp>
        </mc:Choice>
        <mc:Fallback xmlns="">
          <p:sp>
            <p:nvSpPr>
              <p:cNvPr id="717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  <a:blipFill rotWithShape="0">
                <a:blip r:embed="rId4"/>
                <a:stretch>
                  <a:fillRect l="-1532" t="-1311" b="-49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6027739" y="2890838"/>
            <a:ext cx="3741737" cy="1962150"/>
            <a:chOff x="1485" y="1693"/>
            <a:chExt cx="2357" cy="1236"/>
          </a:xfrm>
        </p:grpSpPr>
        <p:sp>
          <p:nvSpPr>
            <p:cNvPr id="7174" name="AutoShape 4"/>
            <p:cNvSpPr>
              <a:spLocks noChangeArrowheads="1"/>
            </p:cNvSpPr>
            <p:nvPr/>
          </p:nvSpPr>
          <p:spPr bwMode="auto">
            <a:xfrm>
              <a:off x="2322" y="1693"/>
              <a:ext cx="1395" cy="892"/>
            </a:xfrm>
            <a:prstGeom prst="rtTriangl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2571" y="2679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Adjacent</a:t>
              </a:r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2872" y="1772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Hypotenuse</a:t>
              </a: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1485" y="207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Opposite</a:t>
              </a:r>
            </a:p>
          </p:txBody>
        </p:sp>
        <p:sp>
          <p:nvSpPr>
            <p:cNvPr id="7178" name="Freeform 13"/>
            <p:cNvSpPr>
              <a:spLocks/>
            </p:cNvSpPr>
            <p:nvPr/>
          </p:nvSpPr>
          <p:spPr bwMode="auto">
            <a:xfrm>
              <a:off x="3181" y="2326"/>
              <a:ext cx="130" cy="275"/>
            </a:xfrm>
            <a:custGeom>
              <a:avLst/>
              <a:gdLst>
                <a:gd name="T0" fmla="*/ 130 w 146"/>
                <a:gd name="T1" fmla="*/ 0 h 291"/>
                <a:gd name="T2" fmla="*/ 29 w 146"/>
                <a:gd name="T3" fmla="*/ 107 h 291"/>
                <a:gd name="T4" fmla="*/ 0 w 146"/>
                <a:gd name="T5" fmla="*/ 275 h 291"/>
                <a:gd name="T6" fmla="*/ 0 60000 65536"/>
                <a:gd name="T7" fmla="*/ 0 60000 65536"/>
                <a:gd name="T8" fmla="*/ 0 60000 65536"/>
                <a:gd name="T9" fmla="*/ 0 w 146"/>
                <a:gd name="T10" fmla="*/ 0 h 291"/>
                <a:gd name="T11" fmla="*/ 146 w 146"/>
                <a:gd name="T12" fmla="*/ 291 h 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291">
                  <a:moveTo>
                    <a:pt x="146" y="0"/>
                  </a:moveTo>
                  <a:cubicBezTo>
                    <a:pt x="101" y="32"/>
                    <a:pt x="57" y="64"/>
                    <a:pt x="33" y="113"/>
                  </a:cubicBezTo>
                  <a:cubicBezTo>
                    <a:pt x="9" y="162"/>
                    <a:pt x="6" y="258"/>
                    <a:pt x="0" y="291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220" y="2363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ym typeface="Symbol" panose="05050102010706020507" pitchFamily="18" charset="2"/>
                </a:rPr>
                <a:t></a:t>
              </a:r>
              <a:endParaRPr 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2321" y="2423"/>
              <a:ext cx="1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81" name="Line 17"/>
            <p:cNvSpPr>
              <a:spLocks noChangeShapeType="1"/>
            </p:cNvSpPr>
            <p:nvPr/>
          </p:nvSpPr>
          <p:spPr bwMode="auto">
            <a:xfrm>
              <a:off x="2478" y="2423"/>
              <a:ext cx="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66200" y="863600"/>
            <a:ext cx="7366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5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4713" y="3205163"/>
              <a:ext cx="138112" cy="88900"/>
            </p14:xfrm>
          </p:contentPart>
        </mc:Choice>
        <mc:Fallback>
          <p:pic>
            <p:nvPicPr>
              <p:cNvPr id="215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58239" y="3198658"/>
                <a:ext cx="151060" cy="101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5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20300" y="3103563"/>
              <a:ext cx="425450" cy="260350"/>
            </p14:xfrm>
          </p:contentPart>
        </mc:Choice>
        <mc:Fallback>
          <p:pic>
            <p:nvPicPr>
              <p:cNvPr id="215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13821" y="3097072"/>
                <a:ext cx="438408" cy="273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9825" y="2884488"/>
              <a:ext cx="2073275" cy="1343025"/>
            </p14:xfrm>
          </p:contentPart>
        </mc:Choice>
        <mc:Fallback>
          <p:pic>
            <p:nvPicPr>
              <p:cNvPr id="215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83345" y="2878009"/>
                <a:ext cx="2086235" cy="1355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4370388"/>
              <a:ext cx="187325" cy="190500"/>
            </p14:xfrm>
          </p:contentPart>
        </mc:Choice>
        <mc:Fallback>
          <p:pic>
            <p:nvPicPr>
              <p:cNvPr id="215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0641" y="4363930"/>
                <a:ext cx="200269" cy="203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5475" y="3886200"/>
              <a:ext cx="420688" cy="227013"/>
            </p14:xfrm>
          </p:contentPart>
        </mc:Choice>
        <mc:Fallback>
          <p:pic>
            <p:nvPicPr>
              <p:cNvPr id="215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38997" y="3879724"/>
                <a:ext cx="433643" cy="239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7588" y="4381500"/>
              <a:ext cx="2111375" cy="101600"/>
            </p14:xfrm>
          </p:contentPart>
        </mc:Choice>
        <mc:Fallback>
          <p:pic>
            <p:nvPicPr>
              <p:cNvPr id="21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61108" y="4375015"/>
                <a:ext cx="2124335" cy="11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40800" y="4567238"/>
              <a:ext cx="138113" cy="233362"/>
            </p14:xfrm>
          </p:contentPart>
        </mc:Choice>
        <mc:Fallback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34326" y="4560756"/>
                <a:ext cx="151061" cy="2463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7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0400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 </a:t>
            </a:r>
            <a:r>
              <a:rPr lang="en-US" sz="3200" dirty="0"/>
              <a:t>3</a:t>
            </a:r>
            <a:r>
              <a:rPr lang="en-US" sz="3200" dirty="0" smtClean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If the adjacent side below is 6 m and the opposite side is 4 m, what is the angle </a:t>
                </a:r>
                <a:r>
                  <a:rPr lang="en-US" sz="2800" i="1" dirty="0" smtClean="0">
                    <a:sym typeface="Symbol" panose="05050102010706020507" pitchFamily="18" charset="2"/>
                  </a:rPr>
                  <a:t> </a:t>
                </a:r>
                <a:r>
                  <a:rPr lang="en-US" sz="2800" dirty="0" smtClean="0"/>
                  <a:t>?</a:t>
                </a:r>
              </a:p>
              <a:p>
                <a:pPr eaLnBrk="1" hangingPunct="1"/>
                <a:endParaRPr lang="en-US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CA" sz="24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⁡(6/4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⁡(6/4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⁡(4/6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⁡(4/6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514350" indent="-514350" eaLnBrk="1" hangingPunct="1">
                  <a:buFont typeface="+mj-lt"/>
                  <a:buAutoNum type="alphaUcPeriod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/6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171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4600" y="1828800"/>
                <a:ext cx="7162800" cy="4648200"/>
              </a:xfrm>
              <a:blipFill rotWithShape="0">
                <a:blip r:embed="rId3"/>
                <a:stretch>
                  <a:fillRect l="-1532" t="-1311" r="-11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72" name="Group 18"/>
          <p:cNvGrpSpPr>
            <a:grpSpLocks/>
          </p:cNvGrpSpPr>
          <p:nvPr/>
        </p:nvGrpSpPr>
        <p:grpSpPr bwMode="auto">
          <a:xfrm>
            <a:off x="6027739" y="2890838"/>
            <a:ext cx="3741737" cy="1962150"/>
            <a:chOff x="1485" y="1693"/>
            <a:chExt cx="2357" cy="1236"/>
          </a:xfrm>
        </p:grpSpPr>
        <p:sp>
          <p:nvSpPr>
            <p:cNvPr id="7174" name="AutoShape 4"/>
            <p:cNvSpPr>
              <a:spLocks noChangeArrowheads="1"/>
            </p:cNvSpPr>
            <p:nvPr/>
          </p:nvSpPr>
          <p:spPr bwMode="auto">
            <a:xfrm>
              <a:off x="2322" y="1693"/>
              <a:ext cx="1395" cy="892"/>
            </a:xfrm>
            <a:prstGeom prst="rtTriangl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75" name="Text Box 5"/>
            <p:cNvSpPr txBox="1">
              <a:spLocks noChangeArrowheads="1"/>
            </p:cNvSpPr>
            <p:nvPr/>
          </p:nvSpPr>
          <p:spPr bwMode="auto">
            <a:xfrm>
              <a:off x="2571" y="2679"/>
              <a:ext cx="7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Adjacent</a:t>
              </a:r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2872" y="1772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Hypotenuse</a:t>
              </a: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1485" y="2073"/>
              <a:ext cx="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2"/>
                  </a:solidFill>
                </a:rPr>
                <a:t>Opposite</a:t>
              </a:r>
            </a:p>
          </p:txBody>
        </p:sp>
        <p:sp>
          <p:nvSpPr>
            <p:cNvPr id="7178" name="Freeform 13"/>
            <p:cNvSpPr>
              <a:spLocks/>
            </p:cNvSpPr>
            <p:nvPr/>
          </p:nvSpPr>
          <p:spPr bwMode="auto">
            <a:xfrm>
              <a:off x="3181" y="2326"/>
              <a:ext cx="130" cy="275"/>
            </a:xfrm>
            <a:custGeom>
              <a:avLst/>
              <a:gdLst>
                <a:gd name="T0" fmla="*/ 130 w 146"/>
                <a:gd name="T1" fmla="*/ 0 h 291"/>
                <a:gd name="T2" fmla="*/ 29 w 146"/>
                <a:gd name="T3" fmla="*/ 107 h 291"/>
                <a:gd name="T4" fmla="*/ 0 w 146"/>
                <a:gd name="T5" fmla="*/ 275 h 291"/>
                <a:gd name="T6" fmla="*/ 0 60000 65536"/>
                <a:gd name="T7" fmla="*/ 0 60000 65536"/>
                <a:gd name="T8" fmla="*/ 0 60000 65536"/>
                <a:gd name="T9" fmla="*/ 0 w 146"/>
                <a:gd name="T10" fmla="*/ 0 h 291"/>
                <a:gd name="T11" fmla="*/ 146 w 146"/>
                <a:gd name="T12" fmla="*/ 291 h 2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291">
                  <a:moveTo>
                    <a:pt x="146" y="0"/>
                  </a:moveTo>
                  <a:cubicBezTo>
                    <a:pt x="101" y="32"/>
                    <a:pt x="57" y="64"/>
                    <a:pt x="33" y="113"/>
                  </a:cubicBezTo>
                  <a:cubicBezTo>
                    <a:pt x="9" y="162"/>
                    <a:pt x="6" y="258"/>
                    <a:pt x="0" y="291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220" y="2363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marL="2857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ym typeface="Symbol" panose="05050102010706020507" pitchFamily="18" charset="2"/>
                </a:rPr>
                <a:t></a:t>
              </a:r>
              <a:endParaRPr 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2321" y="2423"/>
              <a:ext cx="16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81" name="Line 17"/>
            <p:cNvSpPr>
              <a:spLocks noChangeShapeType="1"/>
            </p:cNvSpPr>
            <p:nvPr/>
          </p:nvSpPr>
          <p:spPr bwMode="auto">
            <a:xfrm>
              <a:off x="2478" y="2423"/>
              <a:ext cx="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66200" y="863600"/>
            <a:ext cx="7366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7162800" cy="669925"/>
          </a:xfrm>
        </p:spPr>
        <p:txBody>
          <a:bodyPr/>
          <a:lstStyle/>
          <a:p>
            <a:pPr eaLnBrk="1" hangingPunct="1"/>
            <a:r>
              <a:rPr lang="en-US" dirty="0" smtClean="0"/>
              <a:t>Vectors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93800"/>
            <a:ext cx="9144000" cy="523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There are two kinds of Physical quantities we will deal with: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Scalar (Only has a size)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/>
              <a:t>Quantity that can be described with only one number.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Examples:  </a:t>
            </a:r>
            <a:r>
              <a:rPr lang="en-US" sz="2800" dirty="0">
                <a:solidFill>
                  <a:schemeClr val="accent2"/>
                </a:solidFill>
              </a:rPr>
              <a:t>time, speed (just a magnitude say 5 miles per hour)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Vector: (Has size and a direction)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/>
              <a:t>Quantity that is described with two </a:t>
            </a:r>
            <a:r>
              <a:rPr lang="en-US" sz="2800" dirty="0" smtClean="0"/>
              <a:t>numbers:</a:t>
            </a:r>
            <a:endParaRPr lang="en-US" sz="2800" dirty="0"/>
          </a:p>
          <a:p>
            <a:pPr lvl="3" eaLnBrk="1" hangingPunct="1">
              <a:lnSpc>
                <a:spcPct val="80000"/>
              </a:lnSpc>
            </a:pPr>
            <a:r>
              <a:rPr lang="en-US" sz="2400" dirty="0"/>
              <a:t>Magnitude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dirty="0"/>
              <a:t>Direction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Examples: </a:t>
            </a:r>
            <a:r>
              <a:rPr lang="en-US" sz="2800" dirty="0">
                <a:solidFill>
                  <a:schemeClr val="accent2"/>
                </a:solidFill>
              </a:rPr>
              <a:t>Position, velocity (magnitude say </a:t>
            </a:r>
            <a:r>
              <a:rPr lang="en-US" sz="2800" dirty="0" smtClean="0">
                <a:solidFill>
                  <a:schemeClr val="accent2"/>
                </a:solidFill>
              </a:rPr>
              <a:t>“5 m/s” </a:t>
            </a:r>
            <a:r>
              <a:rPr lang="en-US" sz="2800" dirty="0">
                <a:solidFill>
                  <a:schemeClr val="accent2"/>
                </a:solidFill>
              </a:rPr>
              <a:t>and direction say </a:t>
            </a:r>
            <a:r>
              <a:rPr lang="en-US" sz="2800" dirty="0" smtClean="0">
                <a:solidFill>
                  <a:schemeClr val="accent2"/>
                </a:solidFill>
              </a:rPr>
              <a:t>“north”)</a:t>
            </a:r>
            <a:r>
              <a:rPr lang="en-US" sz="2800" dirty="0" smtClean="0"/>
              <a:t> 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3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8363" y="3532188"/>
              <a:ext cx="398462" cy="28575"/>
            </p14:xfrm>
          </p:contentPart>
        </mc:Choice>
        <mc:Fallback>
          <p:pic>
            <p:nvPicPr>
              <p:cNvPr id="133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1884" y="3525677"/>
                <a:ext cx="411420" cy="41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3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3584575"/>
              <a:ext cx="373063" cy="19050"/>
            </p14:xfrm>
          </p:contentPart>
        </mc:Choice>
        <mc:Fallback>
          <p:pic>
            <p:nvPicPr>
              <p:cNvPr id="133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3918" y="3578105"/>
                <a:ext cx="386027" cy="31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8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3996</TotalTime>
  <Words>1088</Words>
  <Application>Microsoft Office PowerPoint</Application>
  <PresentationFormat>Widescreen</PresentationFormat>
  <Paragraphs>174</Paragraphs>
  <Slides>30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PGothic</vt:lpstr>
      <vt:lpstr>Arial</vt:lpstr>
      <vt:lpstr>Cambria Math</vt:lpstr>
      <vt:lpstr>StarSymbol</vt:lpstr>
      <vt:lpstr>Symbol</vt:lpstr>
      <vt:lpstr>Times New Roman</vt:lpstr>
      <vt:lpstr>Wingdings</vt:lpstr>
      <vt:lpstr>Default Design</vt:lpstr>
      <vt:lpstr>Equation</vt:lpstr>
      <vt:lpstr>PHY131H1F - Class 6</vt:lpstr>
      <vt:lpstr>PowerPoint Presentation</vt:lpstr>
      <vt:lpstr>Class 6 Preclass Quiz on MasteringPhysics</vt:lpstr>
      <vt:lpstr>Class 5 Preclass Quiz on MasteringPhysics</vt:lpstr>
      <vt:lpstr>Last day I asked at the end of class:</vt:lpstr>
      <vt:lpstr>Right Triangle Trigonometry</vt:lpstr>
      <vt:lpstr>Clicker Question 2: </vt:lpstr>
      <vt:lpstr>Clicker Question 3: </vt:lpstr>
      <vt:lpstr>Vectors</vt:lpstr>
      <vt:lpstr>PowerPoint Presentation</vt:lpstr>
      <vt:lpstr>Distance vs Displacement Example</vt:lpstr>
      <vt:lpstr>PowerPoint Presentation</vt:lpstr>
      <vt:lpstr>PowerPoint Presentation</vt:lpstr>
      <vt:lpstr>PowerPoint Presentation</vt:lpstr>
      <vt:lpstr>Announcements</vt:lpstr>
      <vt:lpstr>Survey Question 1 of 5</vt:lpstr>
      <vt:lpstr>Survey Question 2 of 5</vt:lpstr>
      <vt:lpstr>Survey Question 3 of 5</vt:lpstr>
      <vt:lpstr>Survey Question 4 of 5</vt:lpstr>
      <vt:lpstr>Survey Question 5 of 5</vt:lpstr>
      <vt:lpstr>PowerPoint Presentation</vt:lpstr>
      <vt:lpstr>Vector Addition By Components</vt:lpstr>
      <vt:lpstr>Vector Addition By Components (Let’s tilt the axes!)</vt:lpstr>
      <vt:lpstr>PowerPoint Presentation</vt:lpstr>
      <vt:lpstr>PowerPoint Presentation</vt:lpstr>
      <vt:lpstr>Example from a previous PHY131 Mid-Term Test</vt:lpstr>
      <vt:lpstr>PowerPoint Presentation</vt:lpstr>
      <vt:lpstr>PowerPoint Presentation</vt:lpstr>
      <vt:lpstr>Clicker Question 7: </vt:lpstr>
      <vt:lpstr>Before Class 7 on Monday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112</cp:revision>
  <cp:lastPrinted>2013-09-25T14:18:41Z</cp:lastPrinted>
  <dcterms:created xsi:type="dcterms:W3CDTF">2011-04-18T15:21:20Z</dcterms:created>
  <dcterms:modified xsi:type="dcterms:W3CDTF">2013-09-26T13:44:41Z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