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1.xml" ContentType="application/inkml+xml"/>
  <Override PartName="/ppt/ink/ink22.xml" ContentType="application/inkml+xml"/>
  <Override PartName="/ppt/notesSlides/notesSlide6.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notesSlides/notesSlide7.xml" ContentType="application/vnd.openxmlformats-officedocument.presentationml.notesSlide+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notesSlides/notesSlide8.xml" ContentType="application/vnd.openxmlformats-officedocument.presentationml.notesSlide+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329" r:id="rId3"/>
    <p:sldId id="330" r:id="rId4"/>
    <p:sldId id="331" r:id="rId5"/>
    <p:sldId id="341" r:id="rId6"/>
    <p:sldId id="339" r:id="rId7"/>
    <p:sldId id="340" r:id="rId8"/>
    <p:sldId id="348" r:id="rId9"/>
    <p:sldId id="315" r:id="rId10"/>
    <p:sldId id="318" r:id="rId11"/>
    <p:sldId id="319" r:id="rId12"/>
    <p:sldId id="347" r:id="rId13"/>
    <p:sldId id="312" r:id="rId14"/>
    <p:sldId id="322" r:id="rId15"/>
    <p:sldId id="325" r:id="rId16"/>
    <p:sldId id="302" r:id="rId17"/>
    <p:sldId id="303" r:id="rId18"/>
    <p:sldId id="304" r:id="rId19"/>
    <p:sldId id="342" r:id="rId20"/>
    <p:sldId id="308" r:id="rId21"/>
    <p:sldId id="349" r:id="rId22"/>
    <p:sldId id="305" r:id="rId23"/>
    <p:sldId id="327" r:id="rId24"/>
    <p:sldId id="310" r:id="rId25"/>
    <p:sldId id="320" r:id="rId26"/>
    <p:sldId id="345" r:id="rId27"/>
    <p:sldId id="346" r:id="rId28"/>
    <p:sldId id="309" r:id="rId29"/>
    <p:sldId id="274" r:id="rId30"/>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0C830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26" y="3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4813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3BDD234A-E0BB-4330-BE27-21EA466F6D05}" type="slidenum">
              <a:rPr lang="en-US"/>
              <a:pPr/>
              <a:t>‹#›</a:t>
            </a:fld>
            <a:endParaRPr lang="en-US"/>
          </a:p>
        </p:txBody>
      </p:sp>
    </p:spTree>
    <p:extLst>
      <p:ext uri="{BB962C8B-B14F-4D97-AF65-F5344CB8AC3E}">
        <p14:creationId xmlns:p14="http://schemas.microsoft.com/office/powerpoint/2010/main" val="52427700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15:56.75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0 373 57,'0'0'52,"0"0"-3,0 0 2,-3-19-27,7 3-9,6-3-8,8-1-7,5-4 0,7-4 0,2-1 0,4-1 0,-1 6 0,0 6 0,-4 3 0,-4 7 0,-5 8 0,-3 9 0,-4 11 0,-5 8 0,-2 8 0,-2 7 0,1 7 0,0 3 0,3 2 0,2-2 0,2-5 0,2-1 0,3-7 0,1-10 0,3-10 0,-1-11 0,0-10 0,-1-10 0,-2-8 0,-3-9 0,-2-10 0,-4-7 0,-5-3 0,-4-8 0,-4-3 0,-4 3 0,-3 0 0,-1 3 0,-1 6 0,1 7 0,1 11 0,3 12 0,0 1 0,7 16 0,14 12 0,6-1 0,8-6 0,6-5 0,11-6 0,3-8-42,0-11-17,-1-3 2</inkml:trace>
  <inkml:trace contextRef="#ctx0" brushRef="#br0" timeOffset="1515">876 500 26,'-4'-12'43,"4"12"3,0 0-8,0 0-9,-2 12-6,3 9-7,-2 3-3,2 7-3,-1 5-2,1 4-5,-2 1-3,0 4-4,-1-3-44,3 1-3,-1-8 0,2-3 1</inkml:trace>
  <inkml:trace contextRef="#ctx0" brushRef="#br0" timeOffset="2890">1093 510 41,'0'0'42,"0"0"4,-4 12-11,5 2-8,5 6-10,4 5-7,4 6-4,4 4-3,3 2 0,3 0-5,0 0-4,2-5-10,-3-8-11,-4-11-22,0-4 4,-5-9-2</inkml:trace>
  <inkml:trace contextRef="#ctx0" brushRef="#br0" timeOffset="3125">1068 799 57,'-9'8'46,"0"0"2,9-8 4,0 0-30,19-8-7,3-12-4,8-11-7,6-12-4,6-5 0,5-6 0,4-4-46,-5-1-9,-1 7 2,-10 4 0</inkml:trace>
</inkml:ink>
</file>

<file path=ppt/ink/ink1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15:48.4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3376 66 43,'0'0'26,"0"0"2,0 0-2,0 0-1,0 0-2,0 0-4,-10-11-5,1 0-3,9 11-2,-13 2-1,-2-4-2,0 0-2,-2-4 2,-1 0-3,-1-1 1,0 2-4,0-1 0,1 1 0,3-1 0,1 6 0,3 4 0,2 2 0,1 1 0,8-7 0,-5 10 0,0 1 0,4-2 0,1 2 0,0-11 0,1 12 0,0-1 0,1-1 0,-2-10 0,1 14 0,-2-1 0,-1 2 0,0 1 0,-1-3 0,-2 3 0,1 2 0,-1-2 0,2-1 0,0-3 0,2-2 0,1 1 0,0-11 0,7 5 0,3-1 0,2 0 0,2 0 0,3 2 0,3 2 0,2-3 0,2-1 0,1 0 0,1 0 0,0-4 0,-1 0 0,-1 0 0,-2-4 0,-1 0 0,-2 2 0,-2-1 0,-1 0 0,-2 1 0,-2 0 0,0-3 0,-4 4 0,1-1 0,-9 2 0,8-4 0,1 0 0,-9 4 0,0 0 0,0 0 0,8-8 0,1 1 0,-9 7 0,0 0 0,2-10 0,-3-1 0,-1 0 0,-3-5 0,-1-2 0,-3-4 0,-2 1 0,-3-1 0,-3 0 0,-2 0 0,-1 5 0,0 6 0,-1 6-31,-1-1-27,1 4 1,-2 2 0</inkml:trace>
  <inkml:trace contextRef="#ctx0" brushRef="#br0" timeOffset="58140">0 531 57,'3'-22'52,"4"-4"-1,6-5-4,6 2-25,5 0-7,6 0-4,2 4-11,4 9 0,0 7 0,-3 11 0,-4 13 0,-4 12 0,-6 14 0,-5 17 0,-3 10 0,-1 7 0,1 7 0,2-1 0,2-2 0,3-6 0,3-15 0,5-16 0,2-18 0,2-21 0,-2-25 0,-1-18 0,-3-20 0,-2-12 0,-8-10 0,-5-9 0,-7-3 0,-6 3 0,-5 10 0,-2 11 0,-3 14 0,0 13 0,1 15 0,7 13 0,-1 2 0,14 28 0,5 2 0,6 0 0,6 1 0,7-4 0,4-4 0,2-12 0,3-4-17,2-6-41,-5-7 2,-2 3-1</inkml:trace>
  <inkml:trace contextRef="#ctx0" brushRef="#br0" timeOffset="58890">793 743 3,'9'1'39,"3"6"1,-2-2 2,3 3-17,0 3-7,-1-2-3,0 3-3,-4 0-2,0 6 1,-4-3-2,-4-2-2,-5 2 0,-2 1-2,-3 0-2,-2 1-1,-2-1 0,-1-2-2,1-1 0,1 3 2,2-3-2,2 0 3,0 0-3,9-13 0,0 0 0,0 0 0,0 0 0,11 8 0,2-5 0,1 1 0,3 0 0,1-4 0,2 4 0,-2 0-46,0-4-8,2 1 1,-4-9-1</inkml:trace>
  <inkml:trace contextRef="#ctx0" brushRef="#br0" timeOffset="59265">1055 754 79,'1'13'50,"1"2"1,0 6-15,0 1-19,6 7-5,2 0-2,3 1-10,3-3 0,2-2 0,0-6 0,2-11 0,0-11 0,0-10 0,0-11 0,-1-6 0,-1-2 0,-3-1 0,-2-1 0,-3 13 0,-4 7 0,2 2 0,-11 30 0,-3 10 0,-2 12 0,-2 12 0,-2 11 0,0 3 0,2 3 0,0 1 0,4-9-54,5-8-2,3-17 2,7-16-2</inkml:trace>
  <inkml:trace contextRef="#ctx0" brushRef="#br0" timeOffset="59625">1512 596 118,'13'-2'52,"2"4"1,4-2-21,3 4-32,5 0 0,3-2-7,3 1-41,3 1-3,-5-5-1,-4-1 0</inkml:trace>
  <inkml:trace contextRef="#ctx0" brushRef="#br0" timeOffset="59812">1580 835 24,'6'14'41,"11"-2"3,3-11-3,9-6-24,4-2-14,3-10-33,7-1-9,-4-14-2,1-4-1</inkml:trace>
  <inkml:trace contextRef="#ctx0" brushRef="#br0" timeOffset="59984">2070 363 75,'-2'17'53,"-2"3"-2,2 6-1,2 3-35,0 6-8,5 5-3,4 3-4,8 4 0,5-2 0,7-6 0,4-11 0,2-6 0,-1-12 0,-2-11 0,-5-11 0,-7-12 0,-11-10 0,-11-2 0,-13-1 0,-10-3 0,-9 2 0,-8 9 0,-4 10-42,-1 16-18,1 10 1</inkml:trace>
  <inkml:trace contextRef="#ctx0" brushRef="#br0" timeOffset="60718">3404 489 18,'-10'12'42,"4"4"3,-1 0-5,2 4-13,3 4-12,1 5-3,3 8-2,1 7-1,4 11-1,1 9 0,1 13 1,0 10-1,1 14-4,-1 7-4,1 13 0,-3 3 0,2 7 0,-1 3 0,0 1 0,-1-2 0,1-2 0,0-3 0,1-1 0,-1-5 0,1-5 0,0-10 0,0-11 0,0-9 0,0-8 0,-1-11 0,-1-10 0,1-7 0,-2-10 0,-2-3 0,0-5 0,-2-5 0,0-5 0,-1-4 0,-1-9 0,0 1 0,-5-22 0,-2-3 0,-3-8 0,-2-2 0,-3-1 0,-2-6 0,0-2 0,-2-2 0,0 0 0,0-2 0,0-2 0,0-1 0,1-5 0,0 3 0,2 4 0,3 5 0,1 6 0,3 9 0,1 2 0,9 27 0,4 11 0,3 8 0,5 6 0,2 11 0,4 12 0,5 4 0,1 0 0,1-1 0,1-6 0,-3-8 0,-1-4 0,-3-10 0,-2-13 0,-4-9 0,-3-5 0,-2-10 0,0-6 0,1-9 0,4-11 0,1-14 0,4-13 0,7-11 0,0-15 0,4-11-36,2-11-25,0-7 1</inkml:trace>
  <inkml:trace contextRef="#ctx0" brushRef="#br0" timeOffset="61640">3929 1219 77,'9'-8'50,"-10"-8"2,-2-1-13,-4 3-21,-6 1-7,-2 2-3,-1 3-8,-2 7 0,-1 6 0,0 11 0,0 10 0,1 11 0,3 13 0,4 10 0,4 10 0,3 3 0,4 0 0,4-8 0,2-7 0,4-13 0,3-18 0,1-20 0,3-23 0,0-21 0,1-15 0,3-11 0,0-9 0,0-7 0,-1 4 0,-1 8 0,-3 12 0,-3 22 0,-5 20 0,0-1 0,-9 57 0,-1 16 0,1 14 0,2 12 0,5 4 0,3-4 0,8-13-28,7-14-31,6-28 0,5-23 0</inkml:trace>
  <inkml:trace contextRef="#ctx0" brushRef="#br0" timeOffset="62187">4239 1550 100,'0'0'53,"-3"13"1,0 3-12,1 0-36,5-1-6,4-2 0,6 2 0,5-5 0,4-5 0,3-5 0,2-3 0,-2-6 0,0 2 0,-4-2 0,-3-5 0,-6 5 0,2 0 0,-14 9 0,-8 20 0,-7 11 0,-4 11 0,-5 16 0,-4 16 0,-2 13 0,0 4 0,5 0 0,5-10-39,7-13-21,9-13 1</inkml:trace>
  <inkml:trace contextRef="#ctx0" brushRef="#br0" timeOffset="62875">4596 1214 71,'2'-9'47,"-2"9"-2,11 4-10,1 2-21,3 0-8,3-2-9,4-2-20,4 1-24,-2-10 2,3 1-2,-4-9 0</inkml:trace>
  <inkml:trace contextRef="#ctx0" brushRef="#br0" timeOffset="63156">4628 1436 39,'2'19'42,"0"-8"4,8-3-6,6-4-21,3-3-6,6 0-6,4-2-10,3 0-34,0-9-5,5 4-4,-6-8 1</inkml:trace>
</inkml:ink>
</file>

<file path=ppt/ink/ink10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4:23.2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155 6 41,'2'-13'47,"-2"13"-1,1 21 0,-1 8-28,-3 6-7,0 11-4,0 6-8,0 5-3,2 3-14,-1-1-24,0-11-3,3-8-2,-2-14 1</inkml:trace>
  <inkml:trace contextRef="#ctx0" brushRef="#br0" timeOffset="188">15 238 75,'-9'3'49,"0"0"3,12 9-2,10-1-39,9-7-3,14-7-7,13-5-11,8-10-31,8-9-7,7-1-2,1-8-2</inkml:trace>
</inkml:ink>
</file>

<file path=ppt/ink/ink10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4:23.79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55 233 59,'-24'-14'46,"9"5"0,3-3 2,8-3-37,10 2-3,8-3-1,11-3-2,5-1 0,7 1 0,3 2 0,1 6-1,-2 3-1,-2 7 0,-6 5-3,-3 9 0,-6 11 0,-4 7 0,-4 8 0,-3 12 0,-2 6 0,-1 6 0,-1 5 0,1 3 0,1-1 0,0-2 0,2-7 0,1-13 0,3-11 0,1-13 0,1-15 0,2-12 0,0-11 0,1-12 0,-1-10 0,-1-7 0,1-3 0,-2-7 0,-3-4 0,-1-2 0,-2-4 0,-2 0 0,-1 3 0,-1 0 0,-1 4 0,0 9 0,0 11 0,3 8 0,4 10 0,4 10 0,7 8 0,6 7 0,6 1 0,5-1 0,8-7 0,2-7 0,5 0-19,1-3-35,-7-2-1,-2 8 2,-9 1-1</inkml:trace>
  <inkml:trace contextRef="#ctx0" brushRef="#br0" timeOffset="625">1117 837 85,'11'1'51,"0"1"2,-11-2-16,0 23-19,-4-1-7,-1 6-11,-1 4 0,-2 7 0,1 3 0,-2-5-11,1-2-41,4-4-1,0-7-1,2-8 1</inkml:trace>
  <inkml:trace contextRef="#ctx0" brushRef="#br0" timeOffset="829">944 760 75,'-11'-10'49,"11"10"5,11 3-4,7-3-35,6-5-7,10-4-4,6-1-4,7-2 0,5 2-16,3 2-28,-1 0-8,-1 3-1,-5-2 0</inkml:trace>
  <inkml:trace contextRef="#ctx0" brushRef="#br0" timeOffset="1188">1758 852 9,'0'0'46,"0"0"2,0 0 0,-9-10-16,-3 2-9,0 6-3,-3 0-7,-2 4-4,-4 3-2,-2 8-7,-2 4 0,-2 7 0,0 4 0,1 8 0,2 4 0,4 3 0,5 1 0,7 1 0,7-1 0,7-4 0,7-3 0,7-15 0,8-3-13,4-8-14,4-10-9,2-8-2,1-6-3,-1-3-8</inkml:trace>
  <inkml:trace contextRef="#ctx0" brushRef="#br0" timeOffset="1485">1739 1163 66,'-18'0'43,"1"-4"-6,5 0-5,1 2-9,11 2-8,5-11-5,4-1-5,6 4 0,1-4-2,4 4 1,0 1-2,1 2 2,-4 2 2,-2 6-6,-6 1 0,1 1 0,-16 10 0,-1 2 0,-6 2 0,-1 5 0,-4 0 0,0-1 0,1 1 0,3 0 0,4-1 0,3-5 0,5-2 0,4-5 0,0 0 0,9-10 0,2-5 0,-1-5 0,0-2 0,-1-2 0,-2-2 0,-2-1 0,-1 5 0,-4 1 0,1 0 0,-3 10 0,0 0 0,-3-13 0,0 2 0,-1-1 0,0-3 0,-1-2 0,0 0 0,-2-5 0,-2 2 0,-1 6 0,-2 0 0,-1 2 0,1 3 0,0 2 0,1 2 0,2 5 0,1 0 0,8 13 0,2 0 0,5 5 0,2-3 0,3-2 0,0-1 0,2-3 0,-2-5 0,-1-4 0,-3-1 0,1 0 0,-9 1 0,-1-11 0,1 2 0,0 9 0,-9-3 0,-2 0-13,1 1-8,0 7 1,0 7 1,-4 0 0,2 5 4,-1 2 3,0-7-23,4 8-3,-2-10 3</inkml:trace>
</inkml:ink>
</file>

<file path=ppt/ink/ink10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4:33.0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72 27,'20'3'40,"6"-3"-13,8-3-3,10-5-3,6-3-2,6 2-4,2-2-7,0-1-9,-2 2-13,-3 4-21,-9 0-6,-5 7-1,-14-1-2</inkml:trace>
  <inkml:trace contextRef="#ctx0" brushRef="#br0" timeOffset="235">163 205 27,'1'20'43,"2"-5"3,10 2 1,1-2-22,8-5-14,12-3-1,8-8-3,12-5-8,9-10-33,10 3-11,1-11-3,3-3-2</inkml:trace>
</inkml:ink>
</file>

<file path=ppt/ink/ink10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4:31.65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803 664 17,'41'-84'19,"7"-18"-2,11-11-6,5-7-13,7-7-17,7 9-8</inkml:trace>
  <inkml:trace contextRef="#ctx0" brushRef="#br0" timeOffset="3078">195 1141 29,'0'0'44,"-5"13"1,3 15-2,-2 11-19,-1 9-14,3 7-5,2 5-2,2 2-3,2-2-6,-1-2-9,0-11-25,4-9-4,-4-11-1,3-11 0</inkml:trace>
  <inkml:trace contextRef="#ctx0" brushRef="#br0" timeOffset="3265">45 1351 14,'-15'-14'39,"0"0"0,0-1 2,15 15-26,15 5-7,4 2-3,3 0-5,6-2-7,5-5-19,8 3-11,2-7-5,7 1 2</inkml:trace>
  <inkml:trace contextRef="#ctx0" brushRef="#br0" timeOffset="3453">868 1113 9,'17'1'43,"-1"2"3,-16-3-2,-11-2-21,-1-2-4,-4 1-7,-4 2-5,-2 2-2,-3 5-2,2 5-1,1 5 0,6 4 0,5 7-1,7 5 1,11 0 1,10 3 0,6 1 1,5 1 0,3 1 0,2 1 1,-2-2-2,-3 1 2,-7-2-1,-5 0-4,-8-4 0,-8-5-6,-6 0-8,-10-7-13,-7-10-22,-3 2-2,-7-10-2,-3-9 3</inkml:trace>
  <inkml:trace contextRef="#ctx0" brushRef="#br0" timeOffset="3781">685 1103 60,'22'-11'51,"7"11"1,3 3 0,2 2-31,9 6-8,8-4-7,7-2-6,6-1 0,3-8-38,1-6-14,4-3 1,-2-5-2</inkml:trace>
</inkml:ink>
</file>

<file path=ppt/ink/ink10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4:32.29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2093 365 0,'17'-61'9,"9"-7"-3,10-7-3,8-4-1,10-3-9</inkml:trace>
  <inkml:trace contextRef="#ctx0" brushRef="#br0" timeOffset="4094">67 916 30,'1'20'42,"2"11"0,-4 1-1,1 7-26,1 8-6,1 3-6,1 5-3,3-1-14,2-7-21,-3-11-5,4-4-3,-3-18 2</inkml:trace>
  <inkml:trace contextRef="#ctx0" brushRef="#br0" timeOffset="4282">3 1093 46,'-9'-2'43,"9"2"2,0 0 2,14 8-30,8 2-10,9-5-8,7-5-10,6-7-26,10-2-7,1-8-2,5-2 1</inkml:trace>
  <inkml:trace contextRef="#ctx0" brushRef="#br0" timeOffset="4579">769 751 33,'19'4'47,"-1"4"1,5 2 1,3 4-26,-2-2-6,3 1-5,-3-2-4,-3 1-4,-6 0-2,-7 0 0,-9 3-1,-9 0 0,-7 0-1,-6-1 0,-4 5-1,-2 3 1,0-1-1,4-2 0,9-2 0,7 3 1,9-4-1,9 3 1,10-1 0,6-2 3,4 0 0,2 5 1,-5 2-1,-2 2-3,-9 4 0,-6 1 0,-11 0 0,-9-2 0,-7 0 0,-6-6 0,-3 1-23,-1-1-30,0-10 0,4-2-1,5-10 2</inkml:trace>
  <inkml:trace contextRef="#ctx0" brushRef="#br0" timeOffset="5000">1416 815 35,'22'-19'46,"-8"9"3,2-1-1,-27 11-23,-4 11-11,-4 9-3,-1 19-3,-2 10-4,1 10 0,2 10 0,5 4-1,8 0 1,8-4-4,9-6 0,10-10 0,7-14 0,7-14 0,4-12 0,1-13 0,-3-5 0,-4-4 0,-9-10 0,-10-3 0,-10-2 0,-12 4 0,-12 3 0,-11 7 0,-5 8 0,-3 4-56,-3 4-1,6 5 2,5-10 1</inkml:trace>
  <inkml:trace contextRef="#ctx0" brushRef="#br0" timeOffset="5750">2755 946 62,'0'0'50,"0"0"0,0 0 1,11 3-34,5 1-9,7 0-9,6 2-21,8 0-26,1-4-1,2-1-2,-4-8 2</inkml:trace>
  <inkml:trace contextRef="#ctx0" brushRef="#br0" timeOffset="5954">2835 1034 83,'-14'28'50,"6"-3"2,10-3-2,9-6-46,8-7 0,9-3-5,8 0-6,6-6-14,4-5-28,8-1-1,0-10 0,7-1 0</inkml:trace>
  <inkml:trace contextRef="#ctx0" brushRef="#br0" timeOffset="6157">3739 653 58,'0'0'48,"0"0"2,0 0 0,0 0-26,0 0-17,0 0 2,2 19 0,-3 5-9,-4 5 0,-2 3 0,-5 5 0,-2 7 0,-5 1 0,-1 5 0,-3-4 0,2-5 0,2-6 0,6-1 0,6-4 0,11-5 0,8-11 0,13-3 0,10-10 0,10-3 0,7-6 0,7-10 0,4-3 0,-3-7 0,0-1-34,-6-3-26,-7 0 2,-8-1 1</inkml:trace>
  <inkml:trace contextRef="#ctx0" brushRef="#br0" timeOffset="6500">4062 523 48,'-12'8'51,"-1"11"1,2 15 2,2 15-27,-2 7-8,3 16-15,-1 12-4,3 8 0,1 5 0,1 2 0,3-3 0,1-6 0,6-7-16,2-12-40,1-22 1,4-19-4</inkml:trace>
  <inkml:trace contextRef="#ctx0" brushRef="#br0" timeOffset="6985">4466 538 46,'-5'13'53,"3"16"-1,-1 9 0,1 12-19,-1 17-19,1 8-9,2 9-5,0 2 0,1 0 0,4-8-25,3-6-26,-2-17-4,5-20-1</inkml:trace>
  <inkml:trace contextRef="#ctx0" brushRef="#br0" timeOffset="7250">4945 743 12,'-4'14'42,"-3"-4"1,5 6 0,-2 3-16,2-2-13,3 5-1,0 2-2,2 4 0,-3 4-3,1 6-1,-2-4-1,-1-1-1,-1-7-2,2-3 0,0-9 0,0-1-1,5-26 0,5-8-2,3-7 0,4-7 0,3-9 0,4-7 0,2 0 0,0 3 0,-1 8 0,-3 8 0,-3 16 0,-3 12 0,-5 16 0,-6 16 0,-4 7 0,-2 8 0,-3 5 0,-1 1 0,0-6 0,2-5 0,2-10 0,4-11 0,1 1 0,12-28 0,4-11 0,4-11 0,6-10 0,4-10 0,2-7 0,3-1 0,0-2 0,-1 2 0,-6 10 0,-5 17 0,-8 16 0,-8 23 0,-9 22 0,-8 22 0,-4 15 0,-3 9 0,3 5 0,4-11 0,9-6-3,10-19-56,10-21-2,9-17 1</inkml:trace>
  <inkml:trace contextRef="#ctx0" brushRef="#br0" timeOffset="7985">5297 1605 80,'-19'5'55,"8"-5"1,1 0 1,19-23-50,15-9-7,18-15 0,18-13 0,17-21 0,16-12 0,14-16 0,12-6 0,9-3 0,-1 1 0,-3 14 0,-12 12 0,-12 20-40,-14 28-18,-21 21-1,-19 22 1</inkml:trace>
  <inkml:trace contextRef="#ctx0" brushRef="#br0" timeOffset="8266">6633 1000 9,'12'-3'48,"0"1"-1,-12 2-8,0 0-6,-15-14-3,-3 12-7,-8 4-7,-1 9-6,-5 5-10,-2 7 0,0 5 0,3 6 0,4 0 0,8 1 0,10-4 0,11 1 0,10 1 0,10-1 0,5-1 0,6 1 0,0 0 0,-2 0 0,-8 3 0,-8-3 0,-13-2 0,-13-5 0,-16-3 0,-12-9 0,-12-8 0,-7-6 0,-1-10 0,2-2-61,2-13 0,10-6 1</inkml:trace>
  <inkml:trace contextRef="#ctx0" brushRef="#br0" timeOffset="8954">3552 287 7,'5'-11'43,"0"0"4,-5 11-14,3-13 0,0 0 1,-3 13-7,0 0-6,0 0-11,0 0-10,-8 14 0,2 12 0,0 17 0,-1 17 0,-1 16 0,0 21 0,-1 17 0,-1 13 0,-1 9 0,0 3 0,1-1 0,-1-13 0,1-16-36,5-21-23,4-28 3,6-29-3</inkml:trace>
</inkml:ink>
</file>

<file path=ppt/ink/ink10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4:41.64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317 196 50,'-11'-12'49,"1"2"2,10 10 2,0 0-29,0 0-7,10-9-6,10 6-11,8 3 0,11 7 0,10 0 0,13 4 0,12-2 0,16 1 0,13-2 0,16-3 0,18-2 0,16-5 0,15-4 0,16-4 0,11-2 0,10-5 0,7-1 0,4-1 0,0-2 0,-4 0 0,-6 1 0,-8 2 0,-12 4 0,-16 5 0,-16 3 0,-18 5 0,-16 4 0,-18 3 0,-20 5 0,-18 3 0,-15 2 0,-15 4 0,-12-1 0,-12 2 0,-9 2 0,-5-5 0,-2-1 0,-4 2 0,0-2 0,-1-1 0,3 1 0,-1 1 0,1 1 0,1 9 0,0 7 0,3 6 0,0 8 0,1 10 0,0 10 0,2 7 0,1 7 0,-1 9 0,1 3 0,0 7 0,1-2 0,0-3 0,3-1 0,0-2 0,0-2 0,3-7 0,1-7 0,-1-6 0,1-6 0,-1-3 0,-1-6 0,-1-8 0,1-9 0,-3-8 0,1-3 0,-2-8 0,1-2 0,-2-8 0,1-1 0,-2-10 0,0 0 0,0 0 0,0 0 0,0 0 0,-29 8 0,6-7 0,-1-7 0,0-10 0,-1 3 0,-3 5 0,-3 1 0,-2-3 0,-3 0 0,-4 5 0,-6 2 0,-3 1 0,-5-4 0,-4-6 0,-5 0 0,-3 8 0,0-2 0,-2-3 0,0-2 0,-4 2 0,-3 2 0,-3 4 0,-4-5 0,-4-5 0,-5 4 0,-4 2 0,-6 2 0,-3 2 0,-5 3 0,-1 6 0,-5 7 0,-1 3 0,-5-2 0,-3-3 0,-2 5 0,-1 4 0,-2-2 0,-1-4 0,-2-4 0,0-1 0,2 5 0,3 0 0,2-4 0,4-6 0,6-6 0,5 6 0,9-2 0,11-4 0,10-6 0,12 0 0,11-1 0,13 0 0,13-3 0,13-9 0,12 1 0,11 0 0,9-1 0,9-7 0,5-3 0,5-2 0,5 1 0,4 3 0,0 0 0,1-5 0,-1 0 0,1 1 0,-1 0 0,0 0 0,-4-1 0,-4 0 0,-4 4 0,-8 7 0,-10 6-58,-9 7-6,-16 6 4</inkml:trace>
  <inkml:trace contextRef="#ctx0" brushRef="#br0" timeOffset="3031">334 1749 14,'-10'14'31,"3"2"-7,-2-1 0,2-3-3,1 1-4,6-13 2,0 0-3,0 0 0,-4-11-2,3-6-3,5-4-1,0-4-3,3-5-1,-2 3-3,1 1 2,-3 4-2,1 6-2,0 0 1,-4 16-1,-5 17 0,-1 6 2,-1 2-3,1 1 2,-1 4-2,-1 0 2,0-1 0,1-5-2,2-5 0,0-7 0,2 1 0,1-24 0,0-13 0,0-11 0,2-14 0,0-10 0,2-7 0,-1-4 0,1 1 0,-1 4 0,1 12-19,0 14-33,-3 9-3,1 11 0</inkml:trace>
</inkml:ink>
</file>

<file path=ppt/ink/ink10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4:53.8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86 24,'0'0'28,"0"0"-2,0 0-3,0 0-4,0 0-6,24-1-3,-1-4 0,0-1-1,-23 6-1,37-5-5,4 0 0,-6-1 2,-2-2-2,3 2 0,6-1-2,1-1 0,3-1 1,-7-1 0,-7 3 1,6 5-1,0 2-1,-7 1 0,-4 3 1,-2 3 0,0 0 0,-25-7 0,25 18-1,-2-6-1,1 0 0,-24-12 0,28 12 0,-3-2 1,5-5 1,3-1-2,-5 0 3,-4 3-3,5-4 2,-1-2-2,2 3 0,-4-1 1,-3 2-1,1 0 0,0-2-1,0 0 1,0-1 1,-24-2-1,29 16 1,-5-2-1,-1-5 1,1 2 0,-24-11-1,27 13 1,-3-5 1,-1 0-1,-23-8-1,27 4 2,0 2-2,-27-6 0,33 1 2,-10-1-1,-1 1-1,7-6 0,-3 0 1,0-1 0,-26 6 0,0 0 1,27-14-2,0-1 0,-27 15 0,0 0 0,23-4 0,1 0 0,-24 4 1,0 0-2,23 7 0,2-1 1,-25-6 2,0 0-3,24-1 0,2 0 1,-26 1-1,0 0 0,29-6 0,1 1 0,-30 5 1,0 0 2,25-4-2,0 0-1,-25 4 1,23-8-1,-1 1 1,-22 7 1,24-8-1,0 1 0,-24 7 1,0 0-2,25-8 1,-1 2 0,-24 6 0,0 0-1,0 0 0,29 0 0,-6-3 1,0 2 0,-23 1 2,0 0-2,0 0 1,23 4-1,2 1 1,-25-5-1,0 0 0,29 1 0,-6-3-2,-8 0 4,-4 4-1,6-4-1,-3-2 0,-1 0 0,0 2 0,-2-1 0,-1 0-1,6 1 0,2-4 0,-6 3 2,1-1-2,3 2 3,1-4-1,-1 1-1,2 1 0,-2-1 1,2 1-1,4 0-2,2-2 2,0 2 0,1 2-2,0-2 3,2 0-2,1-2-1,2 2 0,-1 2-4,2 2-5,-1-3-7,5 2-1,0 1-6,3 1 0,1 2-3,-1-3-6,1 4-6</inkml:trace>
</inkml:ink>
</file>

<file path=ppt/ink/ink10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4:59.40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37 74 14,'-9'-10'13,"0"1"0,9 9-2,0 0-1,-10-12-1,1 2 0,9 10-2,0 0-4,0 0-1,0 0 0,0 0-2,15-10-1,2 8 2,3 0-2,4 1 0,4 1 2,3 0-1,4 1-1,3-1 1,1 2 1,2-2-2,1 0 2,0 0 1,2 0-2,-1 1 3,2-2 0,-1 1 1,0 1-2,-4-2 0,0-1 2,0 1-2,-1 1-1,1 1 1,-4 1-2,0-1 0,-1-1 1,-1 1 0,1-1 0,-2 0-1,1-1 1,0-2-1,1 0 0,1-1 3,1 1-3,-2 0 1,0 1 0,-1 1 1,1-1-1,-1 1-1,-1 1 2,-1 0-3,1 0 2,0 3-1,1-1 0,-1-1-2,1 1-1,0 0-5,2 0-6,1 0-7,-2 1-5,5 2-2</inkml:trace>
</inkml:ink>
</file>

<file path=ppt/ink/ink10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6:18.4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 1829 97,'5'24'51,"-8"-42"2,-1-9 1,0-22-54,5-16 0,5-20 0,6-28 0,5-23 0,5-9 0,2-18 0,1-13 0,-3 1 0,-2 7 0,-2 16 0,-3 24 0,-6 27 0,-3 27 0,-2 34 0,0 2 0,2 106 0,3 27 0,4 23 0,7 24 0,8 17 0,5 8 0,5-6 0,5-17 0,3-20 0,6-25 0,-3-31 0,-1-35 0,-4-37 0,0-34 0,-3-32 0,-4-26 0,-5-22 0,-9-25 0,-4-9 0,-10 1 0,-7 13-8,-7 22-55,-6 32-2,-5 30 1</inkml:trace>
</inkml:ink>
</file>

<file path=ppt/ink/ink10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6:19.0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122 787 61,'-13'3'52,"0"12"-2,-8 1 1,0 2-29,1 9-13,3 5 1,6 14-10,5 3 0,7 4 0,8-3 0,10-4 0,10-6 0,7-7 0,5-21 0,3-19 0,1-16 0,0-12 0,-5-12 0,-8-9 0,-13-5 0,-13 3 0,-14 8 0,-15 7 0,-7 13 0,-10 12-25,-3 13-35,0 6-1,5 3 3</inkml:trace>
  <inkml:trace contextRef="#ctx0" brushRef="#br0" timeOffset="344">771 0 91,'2'-11'53,"-9"26"3,-5 18-1,-3 22-55,-4 14 0,4 17 0,1 20 0,2 5 0,8-2 0,0-14-9,8-7-41,1-13-4,3-23 0,1-17-1</inkml:trace>
  <inkml:trace contextRef="#ctx0" brushRef="#br0" timeOffset="532">548 549 69,'-8'-27'47,"10"12"-6,7-3-5,8 8-42,12 10-14,10 2-4,8 2 0,8 9 2,7 1 5,5 5 8,0 7 10,-4 4 10,-5-4 6,-3-2 6,-8 0 2,-6-1-5,-9-5-2,-6-3-5,-6-6-4,-4-9-1,-1-4 0,-3-4-4,-5-7 0,-3-8 2,-4 0-2,-7-8 0,-4 1-2,-7 9 1,-9 7 1,-7 9-4,-1 17 0,-3 19 0,7 12 0,4 13 0,12 9 0,13 1 0,21-1 0,18-7 0,18-13-12,17-21-44,10-14-1,8-22-1</inkml:trace>
</inkml:ink>
</file>

<file path=ppt/ink/ink1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16:19.70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0 145,'35'33'57,"2"1"-9,0-8-47,-1-3-54,11 1-4,7-6-2</inkml:trace>
</inkml:ink>
</file>

<file path=ppt/ink/ink11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6:20.50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0 719 24,'20'-20'45,"-1"3"4,5 8-4,2-2-22,-1 1-6,3 3-2,1 7-4,4 12-1,-6 5-3,2 5 2,-3 3-9,-1 10 0,-6 9 0,-3 8 0,-3 6 0,-3-1 0,-2 0 0,-1 0 0,0-3 0,3-12 0,4-18 0,6-9 0,3-14 0,4-13 0,3-12 0,2-12 0,1-13 0,-1-5 0,-3-3 0,-6-10 0,-7-7 0,-5 2 0,-4 7 0,-6 4 0,-5 12 0,-4 9 0,0 12 0,2 16 0,-1 1 0,9 31 0,8-1 0,6 6 0,11-1 0,10-1 0,8-8 0,3-9 0,7-6 0,1-6-11,-4-10-49,3-6 0,-10-2 0</inkml:trace>
  <inkml:trace contextRef="#ctx0" brushRef="#br0" timeOffset="1765">1299 979 19,'-2'-14'42,"-13"4"3,1 6-1,-8 7-19,-3 1-11,-4 5 0,-3 9-5,1 7-1,3 10-3,6 13 0,3 6 1,8 2-4,6 3 2,11-3 0,7-3-3,10-5 2,5-9-5,6-13-6,4-12-7,0-10-12,-2-10-20,-2-5-3,-5-12 1,-5 2 1</inkml:trace>
  <inkml:trace contextRef="#ctx0" brushRef="#br0" timeOffset="2031">1235 1246 20,'0'0'33,"0"0"6,0 0-7,14-11-20,6 3 0,0 0 0,3-2 3,-3 1 1,2 10-2,-7 7-3,-4 7 1,-5 9-1,-7 4-1,-8 3-4,-2 5-6,-5 3 0,-2-4 0,-1-9 0,0-4 0,5-2-7,6-4-44,1 1-2,16-26 0,5-10-1</inkml:trace>
  <inkml:trace contextRef="#ctx0" brushRef="#br0" timeOffset="2515">1754 961 55,'-11'16'47,"-2"1"-2,3 9 3,1 14-31,-2 8-11,2 3 0,1 5-3,0-1 0,1-5-1,3 0 0,0-5-2,0-14-2,2-11 1,0-5-1,-1 1-3,0-32-1,0-7 2,-1-10 0,2-10 3,1-3 0,2-3 1,3-6 1,3-1 5,5 9 1,5 4-3,5 6 3,4 6-3,5 6 1,2 6-2,3 11 1,-3 5-2,-1 1-2,-6 3 4,-6 11-4,-7 7 0,-9 1 0,-7 1 0,-8-1 0,-8 3 0,-5 5 0,-3 0 0,0-9 0,3-4 0,3 1 0,4-2-2,7-2 0,1 2 2,20-14 0,3 0 1,4 8 2,-3 5-3,2-1 0,-5-1 0,-3 10 0,-10 7 0,-6-1 0,-7 0 0,-7-2 0,-6-1 0,-4 0 0,0-1 0,-1-13-15,4-6-38,5-2 0,7-8-2,10-12-1</inkml:trace>
  <inkml:trace contextRef="#ctx0" brushRef="#br0" timeOffset="3187">2313 872 81,'0'0'51,"14"-1"1,5-2-2,6 2-29,3-3-21,3 1 0,6-1-32,3 0-18,-4-2-2,-3-5-3</inkml:trace>
  <inkml:trace contextRef="#ctx0" brushRef="#br0" timeOffset="3375">2404 1015 77,'1'25'55,"11"-7"-2,7-10-3,8-4-34,9 2-50,6-5-12,6-5-4,0-8-2</inkml:trace>
  <inkml:trace contextRef="#ctx0" brushRef="#br0" timeOffset="4953">221 260 45,'-34'-3'37,"-1"1"7,35 2-6,0 0-27,0 0-4,41 6-6,12 1 0,8-4 1,11 1 0,7-2-7,3-6-1,0-5-6,-5-3-8,-3-6-10,-13 5-10,-14-4 1</inkml:trace>
  <inkml:trace contextRef="#ctx0" brushRef="#br0" timeOffset="5140">756 30 66,'-30'-11'40,"4"2"-9,1-1-3,25 10-8,0 0-8,30 39 0,2-8-2,6 1 0,0-1 0,1 2 0,-7 1-4,-10-5-6,-14 2 0,-15 2-13,-10-1-37,-6-2 0,-3-7 0,4-1 0</inkml:trace>
  <inkml:trace contextRef="#ctx0" brushRef="#br0" timeOffset="5656">2992 902 56,'-14'-3'50,"14"3"1,14 1 1,7-2-25,10 4-10,6-3-15,9-2-2,6-4-25,7-1-23,-1-9-2,2 1-4,-8-7 3</inkml:trace>
  <inkml:trace contextRef="#ctx0" brushRef="#br0" timeOffset="5890">3555 755 55,'13'-2'51,"0"-6"-2,5-1 3,4 1-29,4-5-8,5-6-5,2-1-10,0 2 0,0 4 0,-4 7 0,-5 8 0,-5 7 0,-9 11 0,-4 19 0,-6 12 0,-5 11 0,-1 4 0,0 5 0,4 1 0,5-2 0,6-9 0,7-14 0,6-22 0,6-11 0,5-17 0,3-16 0,-1-16 0,-2-14 0,-4-7 0,-9-5 0,-7-3 0,-8-11 0,-6 1 0,-4 11 0,-4 7 0,-3 8 0,2 8 0,8 14 0,7 12 0,9 16 0,10 10 0,11-3 0,13 1 0,12 4 0,12-3 0,7-7-31,3-10-30,-1-10 2</inkml:trace>
  <inkml:trace contextRef="#ctx0" brushRef="#br0" timeOffset="6609">4444 1060 53,'0'24'44,"1"8"2,0 4 3,-2 8-26,2 2-13,-2-1-1,2-2-3,-1-11-1,2 0 1,-2-4-4,1-12-2,0 0 2,-1-27-2,1-1 0,1-4 0,0-8 0,1-8 0,0-9 0,-1 2 0,0 3 0,0-2 0,-1 0 0,0 4 0,0 9 0,1 1 0,2 6 0,2 2 0,4 0 0,7 7 0,4 4 0,5 0 0,2 3 0,3 7 0,0 6 0,1 5 0,-6 4 0,-3 1 0,-9 1 0,-7 1 0,-8 2 0,-9-4 0,-8-1 0,-8-1 0,-4-2 0,-5-2 0,1-5 0,0-2 0,9-7 0,8 6 0,0-1 0,26-4 0,7-4 0,6 6 0,4 4 0,3 3 0,-4 0 0,-2 1 0,-8 4 0,-6 4 0,-8 4 0,-8 0 0,-7 0 0,-7-1 0,-2 2-37,-2-3-18,-1-4 1,7-4 0</inkml:trace>
  <inkml:trace contextRef="#ctx0" brushRef="#br0" timeOffset="7265">5329 1006 38,'14'-3'42,"-33"-3"6,-8 6-1,-5 4-22,-5 9-8,-5 9-1,-1 6-4,0 4-2,6 9-10,4 6 0,10 5 0,11 3 0,9-3 0,12-6 0,10-4 0,12 0 0,3-13-19,7-14-23,4-6-12,-2-11 1,-3-10-1</inkml:trace>
  <inkml:trace contextRef="#ctx0" brushRef="#br0" timeOffset="7500">5214 1335 21,'-27'-11'38,"9"6"4,3-4-1,2 1-13,25 4-11,7 1-5,8-4-3,5-5 4,5 4 0,0 3-4,0 4 3,-7 1-12,-6 8 0,-12 0 0,-9 14 0,-12 9 0,-7 4 0,-8 0 0,-5 1 0,1-1-9,1-5-46,3-6 0,7-8 0</inkml:trace>
  <inkml:trace contextRef="#ctx0" brushRef="#br0" timeOffset="8062">3630 275 60,'0'0'43,"0"0"0,0-27 4,0 0-34,39 19-5,8 0-3,8 0 5,7 3-3,5-2-4,3 4-3,-2 2-7,-5-3-9,-6-1-7,-9-1-11,-12 0-10,-8 0-4,1 2 2</inkml:trace>
  <inkml:trace contextRef="#ctx0" brushRef="#br0" timeOffset="8250">4158 19 28,'0'0'43,"-24"-4"0,0 1-8,24 3-6,0 0-7,24 39-2,-3-9-1,1 0-3,-2-1-16,1-1 0,-21-28 0,15 28 0,2 0 0,-17-28-45,0 0-8,-25 29 0,-1-13-3</inkml:trace>
</inkml:ink>
</file>

<file path=ppt/ink/ink11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6:29.29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0 116 90,'0'0'46,"13"-6"4,2 0-11,4-1-28,8 8-2,5 1-8,5-4-15,1 0-30,3 2-5,-3-2 4,-1 1-7</inkml:trace>
  <inkml:trace contextRef="#ctx0" brushRef="#br0" timeOffset="219">9 307 80,'7'16'50,"6"-6"1,12-6-1,9-4-44,10-2-13,8 2-34,4-6-2,7-1-4,-3-4-4</inkml:trace>
  <inkml:trace contextRef="#ctx0" brushRef="#br0" timeOffset="954">728 338 54,'0'0'46,"8"-3"1,1 1-3,0 8-21,5 1-6,6-4-2,10 3-6,9-2-9,9-5 0,12-7-30,8-3-19,0-3-2,3-1 0</inkml:trace>
  <inkml:trace contextRef="#ctx0" brushRef="#br0" timeOffset="5375">1738 0 12,'0'0'13,"0"0"3,0 0 1,0 0 3,0 0 4,0 0 0,0 0 0,1 50-1,-4 4 1,-4 5-5,-5 3-2,-1 9-4,-3 4-4,-2 3-9,0-6 0,1-5 0,3-9 0,1-3 0,5-7 0,0-13-12,5-6-15,-1 1-18,4-30-5,0 0 1,0 0 0</inkml:trace>
  <inkml:trace contextRef="#ctx0" brushRef="#br0" timeOffset="6157">2063 98 27,'0'0'33,"0"0"-15,0 0-2,0 0-4,0 0 0,0 0 0,-12 38 0,-9-3-2,-7 1 1,-1 0 2,0 1-2,3 1-1,8-1-1,10-5 0,13-3-3,0 0 0,28-6 0,5 2-3,5 1 0,5-1 3,3 3 0,-4 6-2,-4 3-4,-12 2 0,-10 0 0,-13-2 0,-11 1 0,-15-3 0,-15-4 0,-9-7 0,-12-6 0,-1-3-28,-2-11-23,-1-13 1,2-6-1,3-13 1</inkml:trace>
  <inkml:trace contextRef="#ctx0" brushRef="#br0" timeOffset="6532">2064 132 74,'48'-12'50,"3"6"-1,-1 4 0,0-4-29,0 4-13,1 2-6,-1 1-15,-6 0-34,-4 6-2,-5 0 2,-5 5-3</inkml:trace>
  <inkml:trace contextRef="#ctx0" brushRef="#br0" timeOffset="6735">2468 949 67,'9'33'41,"-9"-33"-7,31-3-8,-3-2-53,-5-10-14,0-5-4,-3-7 3</inkml:trace>
  <inkml:trace contextRef="#ctx0" brushRef="#br0" timeOffset="6938">2963 377 42,'9'-31'43,"1"2"-1,-10 29-3,-9-34-23,0 2-9,9 32-3,-26-9-5,2 0 3,24 9-1,-26 23 3,8 7 3,7 2-1,5 7 1,3 4 0,4 3 2,1 0-3,5 6 1,-3-4-2,3 1-3,1-1-2,-1-5 0,-2-7 0,3-3 0,-1-3 0,1 1 0,-8-31 0,0 0 0,0 0 0,0 0 0,-25 9 0,2 0 0,23-9 0,-22-33 0,6-3 0,2-2 0,5-2 0,3-3 0,1 3 0,3 0 0,2 2 0,4 6 0,9 0 0,0 1 0,18 7 0,7-1 0,6-2 0,6 1 0,4 5 0,-2 4-54,-5-1 0,-5 5-3,-13-1 0</inkml:trace>
</inkml:ink>
</file>

<file path=ppt/ink/ink11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6:38.76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245 377 6,'-8'-39'36,"6"-6"5,-1-7-12,2-5-4,0 4-1,-3 4-3,-3 8-1,-6 11-1,-3 19-3,-7 19-5,-3 24-4,-4 19-7,0 17 0,1 15 0,5 16 0,6 7 0,9-5 0,11-6 0,9-12 0,11-12 0,10-20 0,12-18-4,5-22-35,5-18-16,5-12 1,-1-15 0</inkml:trace>
  <inkml:trace contextRef="#ctx0" brushRef="#br0" timeOffset="250">537 634 30,'13'-12'45,"-19"33"1,-2 6-3,5 6-13,6 1-10,7-9-4,11 0-1,8-3-8,9-10-4,5-13-3,2-6 0,-1-9 0,-4-2 0,-10 0 0,-12-5 0,-16-4 0,-13 9 0,-13 7 0,-12-3 0,-7 6 0,-1 0 0,5 4-16,7 3-43,11-2 0,1 1 1</inkml:trace>
  <inkml:trace contextRef="#ctx0" brushRef="#br0" timeOffset="703">928 574 54,'21'16'43,"-8"4"1,-2 9-6,-4 6-22,-5 1-1,1 4-1,-3-1-8,0-7-1,-2-8 2,5-11-2,0 2-4,8-31 1,4-11 0,4-12-3,2-7 1,2 0 2,3 2-4,-1 1 0,-2 9 3,-3 11-2,-3 16 0,-5 16 2,-3 14 1,-2 5-2,-4 6 4,0 6-4,-1 3 0,1-11 0,0-8 0,4-8 0,2-12 0,4-5 0,3-12 0,3-12 0,2-8 0,2 1 0,-1-2 0,-1 1 0,-3 7 0,-4 12 0,-3 10 0,-3 14 0,-4 13 0,-3 5 0,1 11 0,-1 5 0,6 1-27,3-6-28,3-7 0,6-4 0</inkml:trace>
  <inkml:trace contextRef="#ctx0" brushRef="#br0" timeOffset="1156">1633 1024 21,'-12'31'37,"-3"8"-4,-3 1-6,0 0-2,3-1-7,1-3-3,7-5-3,1-15-3,2 1 0,13-48-6,4-18 0,4-15-3,3-21 1,3-14 1,3-10 2,2-1 1,3 7-2,-2 14 4,1 20 0,-3 19 1,0 25-2,-5 20-6,-4 21 0,-7 12 0,-5 8 0,-10 4 0,-7 10 0,-9-1 0,-9-7 0,-3-2-4,-4-7-53,0-7-1,6-10 0</inkml:trace>
  <inkml:trace contextRef="#ctx0" brushRef="#br0" timeOffset="1688">1912 808 68,'-12'41'46,"0"4"2,2 9-6,6-1-31,8-3-3,9-13 1,10-11-3,6-18-1,8-14 0,2-14 0,1-16-3,-4-13-2,-7-1 0,-10 1 0,-12 5 0,-13 4 0,-12 2 0,-10 10 0,-6 13-7,-2 11-16,-1 3-14,6 1-15,11 8 1,10 3-1</inkml:trace>
  <inkml:trace contextRef="#ctx0" brushRef="#br0" timeOffset="1953">2251 856 21,'17'16'44,"-7"1"5,-8-1-6,-4-1-12,-2-2-8,-2-2-10,0 1-4,7-25-3,5-7-1,5-2-5,7-5 1,4-6 1,6 0-1,2 0-1,1 12 0,-2 9 0,-4 7-3,-5 7 6,-5 14-2,-6 16-1,-5 11 2,-2 3 0,0 1 0,0 2-2,2 3 0,5-5 0,3-15 0,6-15 0,5-15 0,3-10 0,2-11 0,1-17 0,-1-12 0,-1-7 0,-4 1 0,-6 2 0,-5 0 0,-6 1 0,-5 13 0,-5 14 0,-5 13 0,-5 11 0,-1 12 0,-1 16 0,0 13 0,5 13 0,2 3 0,6 1 0,5-2 0,8-7 0,7-11 0,8-17 0,5-17 0,5-13 0,6-16-2,3-13-9,0-15-4,-1-1 3,-5-1 3,-4 10 0,-7 5 4,-10 9 7,-7 15 2,2 1 2,-22 35 2,-4 8-1,0 7-1,-3 0 1,2 6 1,3 2-6,4-5 1,6-9 2,7-8-2,2-10-1,7-8-2,5-11 0,3-14 0,3-11 0,2-6 0,1 0 0,-2 2 0,-1 1 0,-2 8 0,-4 12 0,-4 17 0,-3 16 0,-7 13 0,-2 9 0,-2 6 0,3 5 0,-2-5-19,6-10-20,7-11-10,3-19-2,11-18-2</inkml:trace>
  <inkml:trace contextRef="#ctx0" brushRef="#br0" timeOffset="2750">3684 341 70,'1'-20'54,"0"1"-1,-13 51-1,-2 16-32,-1 17-14,-1 11-6,1 8 0,2 8-5,1-5-27,1-7-20,7-10 0,0-18-2,3-13 3</inkml:trace>
  <inkml:trace contextRef="#ctx0" brushRef="#br0" timeOffset="2891">3471 878 30,'-21'-56'37,"7"4"1,8 5-13,10 9-10,12 3-16,9 3-16,14 12-13,5 1-7,13 10 1</inkml:trace>
  <inkml:trace contextRef="#ctx0" brushRef="#br0" timeOffset="3016">4026 576 63,'27'4'43,"-10"0"-7,1 2-7,-30 3-8,-6 0-6,-7-2-4,2 12-2,-1 5-3,4-1 0,3-1 3,6 5-2,7-2-7,6 6 0,5 0 0,2-4 0,0-3 0,-2 6 0,-6 3 0,-14 1 0,-9 0 0,-7-4 0,0 4 0,-4-2-52,0-9-2,7-7-3,11-10 2</inkml:trace>
  <inkml:trace contextRef="#ctx0" brushRef="#br0" timeOffset="3281">4233 1016 156,'44'1'63,"-15"9"-27,-18-1-36,1 1 0,-24-13-38,1-2-23,1-8-1</inkml:trace>
</inkml:ink>
</file>

<file path=ppt/ink/ink11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6:43.0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80 38,'12'-31'44,"4"7"6,-6 8 2,3 12-25,1 16-7,2 8-4,5 13-8,1 10-8,5 12 0,5 5 0,4-6 0,1-7-30,3-7-21,-1-10-3,-1-7-1</inkml:trace>
  <inkml:trace contextRef="#ctx0" brushRef="#br0" timeOffset="219">125 421 106,'-8'-23'54,"12"-9"1,18-4-15,11-4-40,12-4 0,9-2 0,12-5-37,9 0-18,5 1-1,9 2 0</inkml:trace>
</inkml:ink>
</file>

<file path=ppt/ink/ink11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6:43.90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89 59,'10'16'46,"-3"1"0,0 9 2,0 6-31,1 6-5,3 8 2,2-6-3,4-5-9,7-12-2,6-9 0,8-17 0,6-16 0,7-17 0,4-15 0,2-6 0,-2 2 0,-4 2 0,-8 5 0,-11 11 0,-9 20 0,-16 21 0,-10 21 0,-13 17 0,-8 17 0,-9 22 0,-8 18 0,-2 6 0,0 1 0,5 0-18,9-4-35,8-12-4,12-11 1</inkml:trace>
</inkml:ink>
</file>

<file path=ppt/ink/ink11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6:46.82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38 919 63,'-13'-1'43,"0"-5"-1,1 2-14,19-8-14,4-4 1,9 2-5,7-4-6,4 2 0,4 3 2,0 5-1,-1 9-1,-5 18 0,-6 12-2,-5 9-1,-7 12 2,-2 11 1,-2 5-4,-2 1 3,1-6-3,4-12 0,5-14 0,6-10 0,4-18 0,8-17 0,1-19 0,5-10 0,2-11 0,-2-13 0,-5-4 0,-5-5 0,-6-1 0,-7 5 0,-6 10 0,-4 4 0,-6 8 0,0 17 0,-2 13 0,1 1 0,7 34 0,7 1 0,6-2 0,7-3 0,11-2-16,9-8-40,4-14-4,4-4 5</inkml:trace>
  <inkml:trace contextRef="#ctx0" brushRef="#br0" timeOffset="906">609 1592 36,'0'0'39,"0"0"6,0 0-17,3-12-8,0-2-6,4-6-6,1-5-2,6-10 0,5-4 0,2-5-2,4-4 2,-1-3 0,2 4 0,-3 1 0,0 7 1,-7 10-2,-1 5 2,-7 6-7,1 1 0,-9 17 0,1 13 0,-1-1 0,0 2 0,0-14 0,1 19 0,1-1 0,2 2 0,1 1 0,1 3 0,-1 11 0,1 9 0,-1 4 0,1 0 0,-1-1 0,2 0 0,1-3 0,-2-6 0,2-10-27,4-8-26,-5-12-1,2 0-1</inkml:trace>
  <inkml:trace contextRef="#ctx0" brushRef="#br0" timeOffset="1328">731 1450 67,'-7'19'48,"7"-9"3,11-2-3,9-4-32,6-2-13,7-9-15,3-10-30,9-1-4,1-9-6,1-5 1</inkml:trace>
  <inkml:trace contextRef="#ctx0" brushRef="#br0" timeOffset="2437">1345 1234 69,'-1'-12'46,"-8"-3"1,-1-1-9,-2 4-23,0 1-2,0 11-3,1 8-6,-2 4-2,3 7 2,1 13-1,3 9 1,0 5-4,3 7 0,1-1 0,2-2 0,2-1 0,5-1 0,1-10-4,5-10-1,2-9-2,7-8-10,1-13-11,3-13-17,2-7-4,-4-12 0,1 5 1</inkml:trace>
  <inkml:trace contextRef="#ctx0" brushRef="#br0" timeOffset="2718">1365 1400 9,'-15'2'39,"6"6"3,0-2-1,2 1-18,11 2-6,5-3-4,7-2-5,3-3-1,4 2 0,0-2-1,2-2 3,-4 1 1,-2 5-4,-8 7-1,-7 8-1,-9 6 1,-4 3-1,-1 2-4,-4 1-13,-1-4-34,5-4-2,0-17 1,1 1-1</inkml:trace>
  <inkml:trace contextRef="#ctx0" brushRef="#br0" timeOffset="3125">167 209 52,'-41'-23'48,"5"6"-2,5 7-12,8 9-14,10 9-7,12 7-5,12-2-4,14-2 1,12 6-2,14-1-1,13-7 0,8-13 1,9-10-2,5-9-5,1-1-2,-1-4-5,-9-7-2,-10 2 0,-14 5 2,-13 10-5,-15 3 3,-15 6 5,0 0 1,-30 7 5,-5 1 4,-3 1 2,0-1-2,3-3 4,4 5 0,7 0 1,1 1 2,13-2 0,11 4 0,7 0-2,6 4 4,4 0 0,6-3-1,-2-2 0,0 5 1,-3 4-7,-5 5-4,-11 5 0,-7 6 0,-11 7 0,-9 8 0,-5 9 0,-3 3-49,-4-3-3,6 7-2,4-8-2</inkml:trace>
</inkml:ink>
</file>

<file path=ppt/ink/ink11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7:01.67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228 289 43,'8'-16'48,"-10"36"-1,-2 17 1,-4 10-29,-2 11-5,-1 12-3,0 11-3,0 0-4,1 2-4,3-8-6,3-11-12,6-7-29,0-15-2,7-11-1,1-1 2</inkml:trace>
  <inkml:trace contextRef="#ctx0" brushRef="#br0" timeOffset="204">55 667 51,'-27'-9'49,"9"7"0,8 1 2,2 0-32,26 9-6,11 0-6,9-4-3,13-8-3,7-4-14,5-8-33,7-3-5,0-9 2,0-4-2</inkml:trace>
  <inkml:trace contextRef="#ctx0" brushRef="#br0" timeOffset="422">735 36 78,'14'-5'52,"8"-3"0,10-3-4,6 6-34,7-2-5,1 7-7,-1 6-2,0 4 0,-10 5 0,-9 10 0,-12 10 0,-10 4 0,-14 6 0,-9 3 0,-12 10 0,-8 7 0,-8 6 0,-1 0 0,-1 0 0,1-2 0,6 1 0,9-3 0,12-9 0,12-8 0,13-11 0,10-7 0,13-9 0,11-13 0,9-14 0,4-12 0,9-12-34,8-8-21,-2-12 2,1-8 0</inkml:trace>
  <inkml:trace contextRef="#ctx0" brushRef="#br0" timeOffset="782">1803 163 51,'6'-13'49,"-9"0"-2,0-1 0,-6 13-26,-6 1-6,-3 6-7,1 4-2,-3 7 1,3 3-3,6 4-4,3 6 0,7 6 0,7 8 0,12 0 0,7 0 0,7 3 0,3-3 0,4 4 0,-1-2 0,-4-5 0,-7-5 0,-9 2 0,-9-1 0,-11-4 0,-13-2 0,-11-7 0,-6-4 0,-11-8 0,-9-9-46,-1-10-14,-3-11 5,7-13-3</inkml:trace>
  <inkml:trace contextRef="#ctx0" brushRef="#br0" timeOffset="1094">1615 292 106,'37'-47'55,"8"13"2,2 5-20,2 0-37,5 4 0,2 8 0,-2 5 0,0 9 0,-6 6-13,-2-3-44,0 7 2,-5 1-3</inkml:trace>
  <inkml:trace contextRef="#ctx0" brushRef="#br0" timeOffset="1438">2612 774 103,'-12'16'55,"1"-4"3,-2-4-19,-1-3-39,1 2 0,1 0-13,12-7-41,0 0-1,-2-18-2</inkml:trace>
  <inkml:trace contextRef="#ctx0" brushRef="#br0" timeOffset="1625">3040 370 66,'-9'18'51,"-4"10"2,-2 8 1,0 9-23,2 13-31,2 5 0,7-1 0,12-4 0,11-1 0,11-7 0,7-14 0,8-19 0,7-17 0,6-20 0,-2-16 0,-9-13 0,-10-15 0,-17-11 0,-16 0 0,-18 1 0,-19 9 0,-19 11 0,-14 13 0,-6 20-15,-3 18-43,3 14 0,9 14-2</inkml:trace>
</inkml:ink>
</file>

<file path=ppt/ink/ink11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7:08.5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221 39 3,'2'-28'36,"-6"17"7,-14 15 2,-9 20-17,-5 27-1,-5 19-8,2 21-1,1 14 0,11 13-2,11 3-14,17-1-2,18-16 0,21-18 0,18-25 0,17-22 0,10-27 0,8-28 0,0-27 0,-4-22 0,-12-23 0,-14-16 0,-24-9 0,-22-9 0,-26 7 0,-29 15 0,-25 25 0,-23 21 0,-12 32 0,-7 30-54,2 24-7,12 20 2</inkml:trace>
</inkml:ink>
</file>

<file path=ppt/ink/ink11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6:50.8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103 963 20,'-10'-23'37,"3"3"3,2-6 2,5-3-25,5-4-5,6-5-1,8 1-2,5 1-4,5 2 2,0 2-1,2 7-3,0 4 0,1 9-1,-6 8 0,-1 7 0,-4 6 0,-2 14 2,-3 11-1,-3 14 0,-4 11 4,-1 15-2,-1 6 1,-1 8-2,2 1-1,0-9-3,3-10 0,1-11 0,4-16 0,2-22 0,1-21 0,2-16 0,0-19 0,4-13 0,-1-11 0,0-13 0,-4-10 0,-2 0 0,-3 2 0,-4 4 0,-3 6 0,-2 12 0,-4 14 0,3 12 0,2 14 0,5 12 0,5 4 0,8 8 0,7 4 0,6-4 0,7-3 0,0-3-19,0-6-37,6 2 1,-7-3-2</inkml:trace>
  <inkml:trace contextRef="#ctx0" brushRef="#br0" timeOffset="1594">972 1211 39,'-10'-4'46,"-8"-4"-4,-2 1-10,-1 6-7,-2 1-11,-1 7-3,0 5-4,0 4-5,2 8 1,5 11 0,5 9-3,3 4 2,5 3 0,6-3-1,5-2 0,5-2 2,6-10-4,3-16-4,2-11-6,3-12-8,0-7-8,-1-8-10,-2-7-2,-4 0-1,-7 0 7</inkml:trace>
  <inkml:trace contextRef="#ctx0" brushRef="#br0" timeOffset="1828">898 1435 72,'-22'1'34,"6"3"-4,3 0-4,2 2-9,11-6-5,17 6-5,3-2-2,2-1 1,4 4 0,1-2-1,-1 3-1,-5 1 2,-3 1-3,-6 2-1,-4 5 1,-7-1-2,-5-5-6,-2 1-6,-4 0-15,-4-5-22,4 4-1,0-9 1,0 1-1</inkml:trace>
  <inkml:trace contextRef="#ctx0" brushRef="#br0" timeOffset="2188">1236 1326 15,'-4'26'41,"-1"10"3,-6 1-4,-3 2-17,2 6-7,-1-1-7,-1 0-3,1-7-3,2-7-2,2-7 1,2-10 0,0 1-1,5-31-1,3-11 2,3-11-2,2-6-1,2-7 3,3-5 0,4 1-1,3 0 2,2 8-2,2 10 1,4 10 0,-1 6 2,2 13 0,-1 8-2,-3 7 1,-5 8 0,-3 1-2,-8 1 2,-5 4 0,-9 4-2,-5-1 0,-6-3 0,-3 0 0,-2-3-3,2-1 2,1-4-1,2-4-2,6-4 1,1 2 1,11-6 1,1 9 1,1 3 4,-1 8 2,1 7-2,-2 11-3,-5 1-2,-2 3 0,-4 1 0,-1-2 0,-1-8 0,-1-12-4,0-14-43,2-10-6,-2-14 0,-3-12-3</inkml:trace>
  <inkml:trace contextRef="#ctx0" brushRef="#br0" timeOffset="3078">79 187 22,'-26'-8'43,"2"0"0,10 10 0,-1-1-18,15-1-7,18 11-6,9-1-2,10 0-5,10-5 1,10 5 1,10-10-4,4-4-1,5-6-6,-1-6-6,-4 1-5,-6-2-1,-7 1-3,-11-7-5,-12 6 5,-13-1 0,-13 5 4,-13 1 10,-11-3 9,-7 2 7,-6 1 1,2 4 2,0 2 0,6 4 0,5 0 3,2 1-3,23 9-4,6 3-4,4-2 3,2 3-3,0 0 3,-1 2-1,-6 4-1,-7 1-6,-6 2-8,-7 5-26,-7 1-17,-1 2 0,-5-2-2</inkml:trace>
</inkml:ink>
</file>

<file path=ppt/ink/ink11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7:18.20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392 33 56,'-48'11'49,"4"6"0,-7 10 4,-4 12-32,6 13-6,3 17-3,9 14-12,7 10 0,9 15 0,10 1 0,18 0 0,15-14 0,21-12 0,16-23 0,16-24 0,12-25 0,11-27 0,6-26 0,-2-17 0,-5-18 0,-17-17 0,-19-12 0,-25-8 0,-27-1 0,-28 1 0,-27 10 0,-28 14 0,-19 26 0,-17 28 0,-3 33-50,-2 29-10,5 23 3</inkml:trace>
</inkml:ink>
</file>

<file path=ppt/ink/ink1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16:19.85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0 142,'58'34'59,"1"-1"-5,-3-7-54,-4-5-33,7 5-25,2-5-1,3-2 1</inkml:trace>
</inkml:ink>
</file>

<file path=ppt/ink/ink12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7:23.2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83 542 42,'-16'4'43,"-2"-1"-1,3-1-4,1 0-5,3-4-6,1 1-3,10 1-18,12 3-6,4-3 0,11 0 0,7 1 0,14 4 0,7 2 0,7 2 0,6 1 0,5-3 0,1 5 0,-4-4 0,-2-4 0,-5-4-46,-6-7-13,-5-6-2</inkml:trace>
  <inkml:trace contextRef="#ctx0" brushRef="#br0" timeOffset="860">1350 80 35,'16'-13'50,"-1"13"0,2 14 1,-6 13-20,-4 11-8,-3 14-8,-5 9-15,-3 13 0,-9 4 0,-3-1 0,-4-2 0,-2 0 0,2 0 0,0-12-10,7-9-30,5-9-11,5-15-1,6-13 1</inkml:trace>
  <inkml:trace contextRef="#ctx0" brushRef="#br0" timeOffset="1203">1939 152 48,'17'-8'43,"-7"-4"1,-4-1-13,-3 2-9,-1 2-9,-14 9-4,-5 5-3,-5 0-2,-4 5 1,-1 7 0,0 7-2,4 3 2,4 1 1,8 3 0,7 1-1,13 7-5,8 1 0,9-1 0,6-1 0,6 0 0,3 3 0,2-3 0,-3 0 0,-6-2 0,-6 0 0,-9 4 0,-11 1 0,-11-4 0,-14-1 0,-11 3 0,-11-1 0,-9-4 0,-5-6 0,-4-14 0,2-7-5,3-11-49,4-15-2,9-15 1</inkml:trace>
  <inkml:trace contextRef="#ctx0" brushRef="#br0" timeOffset="1578">1866 37 87,'8'-19'54,"2"9"5,5 6-4,8 0-55,12 9 0,8 3 0,14-3 0,12 1 0,7-2 0,6-2-47,1 1-11,-1-2-1</inkml:trace>
  <inkml:trace contextRef="#ctx0" brushRef="#br0" timeOffset="1813">2599 829 112,'-6'44'53,"5"-9"-3,1-13-10,0 1-80,0-23-9,7-13-4,4-3 2</inkml:trace>
</inkml:ink>
</file>

<file path=ppt/ink/ink12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7:25.43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315 278 62,'9'-15'47,"-1"-2"1,-4-11-1,-3-3-29,1-1-5,-4-1-5,-2 1-4,-6 1 0,-5 7 0,-6 4-4,-5 9 0,-5 7 0,-4 10 0,-3 6 0,0 12 0,1 12 0,5 6 0,5 7 0,10 3 0,11 2 0,10 2 0,12-1 0,8 0 0,9-3 0,3 0 0,1 0 0,-2-3 0,-3-1 0,-7 0 0,-7-1 0,-9-5 0,-8-6 0,-10-11 0,-7-6 0,-8-7 0,-5-10 0,-3-11 0,-2-11 0,4-11 0,3-11 0,10-5 0,12-9 0,11-7 0,14-5 0,12 0 0,11 1 0,9 0 0,8 7 0,1 7-52,-3 2-4,-6 5 0</inkml:trace>
</inkml:ink>
</file>

<file path=ppt/ink/ink12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5:09.82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 35 24,'0'0'45,"6"-13"2,-5 1 1,1 2-22,-2 10-9,0 0-1,0 0-2,0 9-5,2 11-2,1 10-5,-1 10-2,1 7 0,2 9 0,-2 7 0,0 2 0,1 1 0,-2 6 0,-2 1 0,0 2 0,-2 1 0,-2 0 0,-1-5 0,-1-3 0,1-6 0,-1-11 0,2-11 0,0-9 0,2-9 0,1-6 0,1 0 0,0-16 0,0 0 0,0 0 0,0 0 0,0 0 0,11-4 0,1 1 0,5 0 0,4 3 0,7 2 0,6-4 0,6-2 0,7-2 0,4 2 0,4-6 0,3 2 0,2-1 0,1-2 0,0 0 0,-1-2 0,1 1 0,-5-3 0,0 7 0,-3 4 0,-5 0 0,-4 1 0,-3 3 0,-6 4 0,-2 3 0,-4 2 0,-2-1 0,-2-2 0,1 3 0,0 3 0,-1-2 0,2 0 0,0 3 0,2 0 0,1 2 0,1 1 0,1-4 0,0-4 0,5 3 0,4-3 0,6-7 0,6-4 0,6-3 0,7-4 0,7 1 0,6 0 0,3-4 0,3 1 0,3 7 0,1 2 0,-2-3 0,-2-1 0,-4 2 0,-3-1 0,-5 3 0,-8 1 0,-11-4 0,-9 0 0,-9 4 0,-9 6 0,-11-2 0,-7 3 0,1 0 0,-28 1-19,-6 2-44,-6 1-4</inkml:trace>
</inkml:ink>
</file>

<file path=ppt/ink/ink12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5:11.0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1478 2385 31,'1'29'45,"-4"-11"1,-1-8 5,2 3-24,-8-24-12,2-1 4,-1-14-2,4-6-13,-3-15-4,2-9 0,0-14 0,0-13 0,2-18 0,0-14 0,1-16 0,1-9 0,1-5 0,1-5 0,0-1 0,1 3 0,0 11 0,0 10 0,-1 14 0,0 11 0,-3 10 0,-2 17 0,-3 9 0,0 7 0,0 9 0,-1 10 0,0 7 0,0 7 0,2 6 0,3 3 0,0 3 0,1 1 0,3 13 0,0 0 0,0 0 0,0 0 0,0 0 0,0 0 0,0 0 0,0 0 0,-5 14 0,1 5 0,0 0 0,-1-3 0,1-1 0,-1-2 0,1-1 0,0 0 0,4-12 0,0 0 0,0 0 0,0 0 0,-4-13 0,1 1 0,3 12 0,-4-12 0,2 1 0,2 11 0,0 0 0,0 0 0,0 0 0,-9 7 0,1 1 0,8-8 0,-4 15 0,-1-2 0,1 3 0,-2 6 0,0 3 0,-2 1 0,-1 2 0,0 3 0,1-2 0,0-3 0,3-6 0,1-8 0,1 0 0,6-26 0,3-6 0,2-9 0,2-9 0,2-1 0,1-4 0,2-5 0,-1 1 0,0 4 0,-2 8 0,1 9 0,2 5 0,0 9 0,1 15 0,3 16 0,2 12 0,3 10 0,2 6 0,0 4 0,3 4 0,3-8 0,7-9 0,2-16-16,5-12-43,1-14 0,-3-10-5</inkml:trace>
  <inkml:trace contextRef="#ctx0" brushRef="#br0" timeOffset="1750">2008 361 36,'-1'-32'45,"0"12"2,0 8-15,0 1-1,-2 31-8,1 11-8,2 15-2,-1 10-4,1 11-5,0 4-4,1 3 0,1-3 0,1-8 0,-1-11 0,0-8 0,1-11 0,1-13 0,-1 0 0,-1-43-2,4-13-5,-3-12 1,2-13-2,-3-15 0,-1-10 5,-3-5 1,-4 1 1,-2 7 6,-4 9 1,-1 11 1,-3 12 1,3 19 1,0 14-7,2 1-2,14 29 0,5 11 0,10 6 0,8 9 0,4 4 0,6 2 0,1 0 0,-1 4 0,-2 2 0,-5-4 0,-10-2 0,-9 0 0,-10 0 0,-11 2 0,-10-2 0,-8-4 0,-4-2 0,-4-5 0,4-3-31,5-7-23,7-18-1,12-12-2</inkml:trace>
  <inkml:trace contextRef="#ctx0" brushRef="#br0" timeOffset="2375">2460 794 44,'26'-9'44,"2"-3"-8,-3-8-6,-2-8-4,-3-6-7,-7-5-5,-3 4-1,-7 0-6,-5 5-3,-8 1 1,-8 12 1,-5 12-2,-4 14-1,-2 14-3,0 12 0,1 10 0,6 9 0,6 4 0,11 2 0,9-4 0,8-6 0,12-11 0,6-14-16,7-15-34,8-9-3,3-13-2,4-11 1</inkml:trace>
  <inkml:trace contextRef="#ctx0" brushRef="#br0" timeOffset="2672">3041 482 59,'3'-24'47,"-8"-6"0,-3-2 1,-3-4-31,-6-4-4,1 2 0,-4 9-6,0 10-3,-2 13-4,1 17 0,1 19 0,3 18 0,3 19 0,4 12 0,4 6 0,5 2 0,5 1 0,4-10-4,5-12-35,2-17-15,0-18 0,0-16 0</inkml:trace>
  <inkml:trace contextRef="#ctx0" brushRef="#br0" timeOffset="2922">2776 507 73,'-6'-17'47,"2"1"-1,4 16-9,15 1-32,3 3-12,5 0-17,3-6-20,9-1-2,-1-1-1</inkml:trace>
  <inkml:trace contextRef="#ctx0" brushRef="#br0" timeOffset="3047">3161 550 94,'11'42'54,"-9"6"-3,-7 4-14,-3 3-18,-6-2-19,1-6 0,2-6 0,0-11 0,6-13-30,2 2-21,6-39-4,7-12 0,4-14 1</inkml:trace>
  <inkml:trace contextRef="#ctx0" brushRef="#br0" timeOffset="3203">3243 332 45,'0'-49'38,"0"13"-13,-3 12-35,-5 7-13,1 0-7,3 30-6</inkml:trace>
  <inkml:trace contextRef="#ctx0" brushRef="#br0" timeOffset="3328">3273 621 75,'-3'57'51,"-4"-6"0,2-10-7,0-5-26,2-11-5,4-12-10,0 2-3,9-42 0,3-3 0,0 0 0,1-5 0,1 5 0,-2 6 0,0 12 0,-3 12 0,-2 11 0,-3 6 0,1 10 0,-1 6 0,2 8 0,2-2 0,1-2 0,4-1 0,4-3 0,2-5 0,4-7 0,0-7 0,4-12 0,1-6 0,1-9 0,-1-14 0,-1-11 0,-2-7 0,-3-7 0,-5-6 0,-5-2 0,-9-1 0,-5 10 0,-7 16 0,-6 15 0,-5 19 0,-3 22 0,3 21 0,6 17 0,7 12 0,12 5 0,11-2 0,13-4 0,16-14 0,7-26-19,7-29-38,2-22-2,-6-30-3</inkml:trace>
  <inkml:trace contextRef="#ctx0" brushRef="#br0" timeOffset="4125">574 157 45,'-18'-10'46,"7"6"2,0 1 4,11 3-33,2 13-4,3-1-2,5 8-5,2 5 1,5 1-9,0 3 0,4-3 0,0-4 0,0-5 0,0-5 0,1-14 0,0-13 0,-2-5 0,0-10 0,-2-6 0,-2-4 0,0 0 0,-5 1 0,-1 11 0,-3 10 0,0 2 0,-11 29 0,-1 20 0,-6 18 0,-5 22 0,-4 20 0,-5 12 0,-1 11 0,-2 2 0,3-4 0,4-9-52,5-25-7,6-25 0</inkml:trace>
  <inkml:trace contextRef="#ctx0" brushRef="#br0" timeOffset="5422">4245 558 9,'11'-18'44,"3"7"6,-1 4-4,0 10-13,0 14-9,-4 15-2,-2 14-6,-5 6-5,-1 9-11,-2 0-5,-4 2-30,-1-10-15,2-8 0,-1-18-3</inkml:trace>
  <inkml:trace contextRef="#ctx0" brushRef="#br0" timeOffset="5610">4097 708 81,'-19'10'52,"11"5"0,9 1 1,11-3-41,12-3-11,14-5-10,10-8-24,6-10-18,9-7 0,0-7-3</inkml:trace>
  <inkml:trace contextRef="#ctx0" brushRef="#br0" timeOffset="5813">4648 509 42,'-2'26'50,"0"7"0,1 7 2,0 3-19,1-6-18,5 4-2,4-5-13,6-4 0,1-8 0,4-10 0,4-14 0,2-13 0,1-5 0,1-12 0,-1-9 0,-1-1 0,-6 1 0,-6 7 0,-8 9 0,1 0 0,-22 38 0,-4 16 0,-6 15 0,-3 11 0,1 9 0,2 1 0,9 3-17,7-7-40,8-12-1,9-14 1</inkml:trace>
  <inkml:trace contextRef="#ctx0" brushRef="#br0" timeOffset="6156">5079 757 48,'5'-12'48,"3"8"-1,0-6 1,1 2-27,5 4-10,2-1-6,6-1-12,1-2-31,4 0-9,-5-5 0,0 5 0</inkml:trace>
  <inkml:trace contextRef="#ctx0" brushRef="#br0" timeOffset="6328">5121 802 110,'-11'16'54,"6"-1"1,-1 1-19,6-16-36,19 0-30,5-6-21,8-5-2,4-7-4</inkml:trace>
  <inkml:trace contextRef="#ctx0" brushRef="#br0" timeOffset="7078">2531 1882 61,'10'-5'51,"0"1"1,-10 4-1,0 0-29,0 0-10,-2-17-6,0-5-6,1-5 0,1-7 0,3-9 0,2-9 0,1-6 0,4-3 0,4-6 0,3 1 0,2 2 0,2 3 0,0 13 0,1 14 0,2 16 0,0 22 0,0 28 0,-2 20 0,0 18 0,1 13 0,0 6 0,-1-1 0,1-3 0,-2-16 0,0-18 0,0-19 0,1-18 0,-4-20 0,0-19 0,-1-19 0,-1-15 0,-2-14 0,-2-3 0,1-2 0,-4 0 0,2 14 0,-4 13-9,-1 20-47,0 19-4,1 0 1</inkml:trace>
  <inkml:trace contextRef="#ctx0" brushRef="#br0" timeOffset="7516">3325 1771 66,'9'22'49,"-1"5"1,-4-3 3,-2 2-35,4 3-6,1-6-5,4-3-7,2-9 0,6-7 0,3-12 0,3-8 0,-1-10 0,1-7 0,-3-6 0,-4-1 0,-7 1 0,-8 5 0,-10 12 0,-9 12 0,-6 13 0,-5 9 0,0 13 0,-1 6-5,7 7-34,8 1-18,8-7 4,12-9 0</inkml:trace>
  <inkml:trace contextRef="#ctx0" brushRef="#br0" timeOffset="7844">3768 1671 54,'-7'37'47,"2"1"3,-2 1 2,-1 0-34,5 3-4,0-7-4,3-4 0,2-9-10,2-6 0,1 1 0,-1-28 0,2-11 0,2-6 0,4-7 0,4-1 0,4-4 0,4-6 0,5 7 0,1 3 0,6 11-37,2 6-20,0 6 2,2 6-3</inkml:trace>
  <inkml:trace contextRef="#ctx0" brushRef="#br0" timeOffset="8156">4293 1324 56,'7'-11'53,"-4"29"0,0 13-1,-6 7-24,-3 7-15,-1 10-13,-2 5 0,-2 8 0,1 6 0,-2-4-7,2-10-41,2-5-7,1-13 1,4-17-2</inkml:trace>
  <inkml:trace contextRef="#ctx0" brushRef="#br0" timeOffset="8360">4155 1654 71,'-12'-7'53,"10"21"1,6-1-2,4-2-27,6-7-25,9 0 0,5-4 0,6-4 0,3-11 0,2-10 0,1-10 0,-2-7 0,-1-3 0,-6-8-8,-2 1-3,-8 0 1,-4 10-1,-7 10 4,-6 16 3,0 0 3,-14 37 3,-1 13 3,-4 11 0,0 10 2,-2 8 1,1 8 2,1 4-3,1-3 1,3-7-8,7-3 0,4-14 0,9-9 0,8-12 0,10-11 0,7-13 0,7-3 0,4-3 0,0-4 0,0 5 0,-6 3 0,-4 8-7,-8 6-46,-11 4-6,-8 6 0</inkml:trace>
  <inkml:trace contextRef="#ctx0" brushRef="#br0" timeOffset="9219">29 2507 64,'-12'-11'51,"3"3"2,1 0-8,24 4-22,7-7-4,18 1-19,13-5 0,19 3 0,13-2 0,15-3 0,13-5 0,10 6 0,5 2 0,2-4 0,-3 3 0,-4 5 0,-5 2 0,-10 6 0,-11 8 0,-10 0 0,-12 4 0,-10 9 0,-9 3 0,-9-2 0,-8-2 0,-5-5 0,-5-5 0,-3-1 0,-5-3 0,-3-8 0,-2-4 0,-4 1 0,-3 2 0,-2-6 0,-4 0 0,2 2 0,-6 9 0,0 0 0,-3-15 0,0-2 0,0-1 0,0 6 0,0 2 0,-1-4 0,-3-1 0,-1 1 0,-3 0 0,-3 2 0,-3 2 0,-3-3 0,-1 0 0,-2 4 0,1 2 0,2-1 0,3 3 0,4 3 0,4 2 0,1 0 0,15 11 0,4-2 0,5-1 0,4 6 0,4 5 0,3-1 0,1 1 0,1 0 0,-1 0 0,-4 3 0,-5 5 0,-6 1 0,-9 2 0,-8 5 0,-9 4 0,-8 0 0,-8 2 0,-5-3 0,1 2 0,0-5 0,6-7-25,7-8-38,10-7 1</inkml:trace>
  <inkml:trace contextRef="#ctx0" brushRef="#br0" timeOffset="10328">1809 1675 35,'1'-20'41,"3"7"2,0 1-19,-4 12-4,0 0 2,0 0-7,-4 25-3,-3 6-1,0 8-1,0 4-3,0 1-2,2-4 1,5-1-2,4-4-4,3-9 0,3-10 0,1-7 0,1-8 0,0-6 0,-2 0 0,1-1 0,-7-6 0,-1 0 0,-3 12 0,-8-10 0,2-1 0,-3 4 0,0 0 0,9 7 0,-11-6 0,1-1 0,10 7 0,0 0 0,0 0 0,0 0 0,0 0 0,0 0 0,0 0 0,0 0 0,0 0 0,0 0 0,0 0 0,-7-11 0,0 1 0,-1-1 0,-1-1 0,-2 1 0,0 2 0,0 1 0,0-1 0,1 1 0,0 2 0,10 6 0,0 0 0,0 0 0,-1-14 0,0 2 0,1 12 0,10-10 0,-4-1 0,2 1 0,-8 10 0,0 0 0,0 0 0,8-12 0,0 0 0,-8 12 0,0 0 0,0 0 0,-6-10 0,1 0 0,5 10 0,0 0 0,0 0 0,1-11 0,1 1 0,-2 10 0,0 0 0,0 0 0,0 0 0,0 0 0,0 0 0,0 0 0,0 0 0,10 8 0,1 0 0,-11-8 0,0 0 0,0 0 0,0 0 0,0 0 0,0 0 0,0 0 0,3 11 0,2 1 0,-5-12 0,0 0 0,4 10 0,1 2 0,-5-12 0,11 3 0,-1 0 0,-2 3 0,1 1 0,-9-7 0,0 0 0,8 8 0,0 2 0,-8-10 0,0 0 0,0 0 0,0 0 0,0 0-11,13-2-17,-5-2-6,1 0-6,1 0-1,-10 4 0,0 0 7</inkml:trace>
  <inkml:trace contextRef="#ctx0" brushRef="#br0" timeOffset="11266">1813 1728 39,'-18'-6'29,"0"-2"2,5 0-5,1-1-1,4-5-4,0 1-2,8 13-5,0 0-1,0 0 0,0 0-4,-10 3 0,5 9-2,3 7-7,5 6 0,4 1 0,5 3 0,5 5 0,5-1 0,4-1 0,2 2 0,0-5 0,0-1 0,-3-2 0,-2-5 0,-4-5 0,-5-2 0,0-1 0,-6-7-8,3-1-39,-11-5-10,0 0 1,8-8 0</inkml:trace>
  <inkml:trace contextRef="#ctx0" brushRef="#br0" timeOffset="11656">1723 2037 21,'-10'3'47,"1"1"3,15-17 3,9-6-22,5-9-8,10-6-3,5-10-10,10-7-10,3-4 0,0 3 0,-2 2-6,-5 6-40,-10 2-7,-6 13 0,-13 10-2</inkml:trace>
</inkml:ink>
</file>

<file path=ppt/ink/ink12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7:27.0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2 244 36,'-3'-22'44,"1"-7"3,9-5-2,5 2-22,8-2-6,12 1-2,7 3-3,9 11-3,4 9-2,4 11-7,-3 11 0,-3 10 0,-7 9 0,-9 9 0,-14 7 0,-13 8 0,-12 2 0,-10 3 0,-11-1 0,-7 1 0,-6-1 0,-6-4 0,0-4 0,4-5 0,2-3 0,3-3 0,11-5 0,10-2 0,12-3 0,12-1 0,12-3 0,8-5 0,9-6 0,10-7 0,5-4 0,2-13 0,1-9-23,1-5-33,-5-10-2,4-9 2</inkml:trace>
  <inkml:trace contextRef="#ctx0" brushRef="#br0" timeOffset="469">1098 24 48,'0'0'46,"0"0"-1,0 0-8,-12 0-17,-3 8-5,-7 8-1,-2 13-5,-4 9 1,5 10-1,4 7-7,11 3-2,6-2 0,12 2 0,8-4 0,12-7 0,6-9 0,5-1 0,-2-8 0,0 1 0,-4-2 0,-14-3 0,-8 1 0,-15 2 0,-10 3 0,-12-4 0,-7-3 0,-11-4 0,-6-2 0,-6-12 0,2-11-58,5-10 1,-1-17 3,8-14-2</inkml:trace>
  <inkml:trace contextRef="#ctx0" brushRef="#br0" timeOffset="781">820 139 81,'27'-42'59,"5"12"-2,-1 7-1,5 5-54,8 12-2,4 3 0,2 6 0,3 2 0,5-4 0,2 2-14,3 2-44,0-2-1,-2-2 0</inkml:trace>
  <inkml:trace contextRef="#ctx0" brushRef="#br0" timeOffset="953">1686 501 98,'-10'58'56,"0"-7"2,0-17-15,1-17-43,0-12-10,4-21-44,5-9-2,3-13-4</inkml:trace>
  <inkml:trace contextRef="#ctx0" brushRef="#br0" timeOffset="1297">2237 144 54,'-9'-17'49,"1"-1"1,-3 41 3,0 12-29,3 13-9,0 13-5,7 14-10,2 6 0,9 0 0,5-8 0,6-14 0,7-22 0,5-14 0,4-24 0,2-25 0,-4-19 0,-6-17 0,-9-10 0,-11-5 0,-13-1 0,-10 4 0,-8 13 0,-14 12 0,0 12-58,-1 14 0,7 11-1</inkml:trace>
</inkml:ink>
</file>

<file path=ppt/ink/ink12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7:28.9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0 458 63,'19'4'55,"3"0"0,4-4 0,3-4-28,5 4-27,4 2 0,5 1-4,2-8-46,8-3-4,0-7-3</inkml:trace>
  <inkml:trace contextRef="#ctx0" brushRef="#br0" timeOffset="359">775 36 63,'33'-15'52,"-4"14"1,-4 15 3,-12 23-25,-10 12-31,-8 16 0,-10 10 0,-7 10 0,-4 9 0,-7-6 0,4-7 0,5-10-37,7-21-19,11-20 2,11-20-3</inkml:trace>
  <inkml:trace contextRef="#ctx0" brushRef="#br0" timeOffset="578">1332 53 52,'9'-15'49,"1"1"-1,-25 20 3,-4 10-27,-6 7-9,-2 8-5,-1 5-4,4 5-6,10 6 0,7 1 0,12-5 0,14-2 0,11-2 0,10-3 0,7-4 0,3-1 0,-3-1 0,-4 2 0,-8 6 0,-11-1 0,-12 3 0,-15 2 0,-11 0 0,-12 0 0,-9-2 0,-10-8 0,-5-7 0,-6-9 0,0-15-37,5-15-21,4-21 4,10-13-3</inkml:trace>
  <inkml:trace contextRef="#ctx0" brushRef="#br0" timeOffset="906">1371 40 104,'24'-15'56,"-4"11"2,-5 5-21,-2-3-37,3 7 0,5 3 0,5-3 0,7-5-54,12 3-4,7-6 0</inkml:trace>
  <inkml:trace contextRef="#ctx0" brushRef="#br0" timeOffset="1265">2235 632 138,'5'14'56,"-5"0"-2,-8 1-47,-4-7-7,-2-8 0,2-8-29,4-5-25,2-9-3,4-4 1</inkml:trace>
  <inkml:trace contextRef="#ctx0" brushRef="#br0" timeOffset="1484">2891 233 31,'17'-17'43,"-7"-10"1,-3 1-2,-12-6-18,-6-2-11,-6 1-2,-6 2-2,-4 10-3,-3 11 0,1 9 0,1 10 3,7 15 0,6 11-7,10 13-2,9 10 0,11 6 0,7 4 0,8 4 0,4-3 0,3-3 0,-3-6 0,-2-6 0,-6-7 0,-9-11 0,-10-8 0,-13-10 0,-12-9 0,-12-5 0,-11-5 0,-9-9 0,-5-6 0,0-1 0,6-4 0,10-6 0,15-7 0,18-3 0,19-11 0,20-1 0,16-6 0,11-8 0,7 0 0,1 1-24,-8 0-33,-7 8-1,-13 2 1</inkml:trace>
</inkml:ink>
</file>

<file path=ppt/ink/ink12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5:23.15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8727 972 66,'-1'-13'47,"1"13"2,-1 16-11,-2 7-24,3 12-4,0 6-4,3 8-5,-1 4-5,0-2-10,1-5-22,4-3-12,-2-15 0,1-9 0</inkml:trace>
  <inkml:trace contextRef="#ctx0" brushRef="#br0" timeOffset="187">8596 1074 75,'-13'7'53,"11"4"2,8-2-2,9-3-36,15-2-15,12-6-2,12-8-6,8-9-40,10-5-6,-1-7-2,3 0-1</inkml:trace>
  <inkml:trace contextRef="#ctx0" brushRef="#br0" timeOffset="578">9149 1039 69,'12'14'51,"-1"3"0,5 8-17,5 9-15,1 3-5,7 2-4,1-2-3,3-1-7,0-1-9,0-4-21,-4-8-20,-1-7-1,-7-6-1,-4-2 1</inkml:trace>
  <inkml:trace contextRef="#ctx0" brushRef="#br0" timeOffset="781">9193 1389 91,'-11'-11'52,"15"-5"2,9-14-2,9-10-46,14-7-6,12-3 0,9-4-26,8-3-24,5 6-5,-2 1 1</inkml:trace>
  <inkml:trace contextRef="#ctx0" brushRef="#br0" timeOffset="1125">9889 932 63,'9'12'50,"0"-5"-2,5 2 3,6 1-37,5-5-10,4-4-8,4-5-34,6 2-9,-2-6-3,1-2-1</inkml:trace>
  <inkml:trace contextRef="#ctx0" brushRef="#br0" timeOffset="1328">9958 1096 68,'-1'31'49,"11"-3"-6,5-16-3,12-12-66,11-3-18,5-9-3,8-3 3</inkml:trace>
  <inkml:trace contextRef="#ctx0" brushRef="#br0" timeOffset="2469">10534 740 42,'-8'13'50,"0"9"-2,-4 6 3,-4 4-30,2 11-7,-1 7-4,3 8-4,0 1-2,3 1-2,2-1 0,3-2 0,2-2-2,5-6 1,2-3 1,5-6-2,5-6 0,5-7 0,4-11 0,7-7 0,3-7 0,2-9 0,3-5-18,-1-10-28,-5-7-7,0-2 1,-8-3-2</inkml:trace>
  <inkml:trace contextRef="#ctx0" brushRef="#br0" timeOffset="2797">10461 1010 25,'17'5'44,"0"-2"0,6 1 1,2-1-25,1-3-7,5-2-4,1-6-13,0-2-26,-4-11-14,1-1 0,-6-8-1</inkml:trace>
  <inkml:trace contextRef="#ctx0" brushRef="#br0" timeOffset="2984">10460 661 77,'-14'13'50,"10"-1"2,1 2-5,23-12-40,10 4-1,9-2-3,8-3-10,8-1-13,3 4-27,0-1-3,0 6 1,-6-1 1</inkml:trace>
  <inkml:trace contextRef="#ctx0" brushRef="#br0" timeOffset="3203">11103 1073 35,'0'0'41,"0"0"2,-12-5-5,-4 5-20,-4 1-5,-1 8-2,-3 9-5,0 6-2,-1 8 0,3 9 0,2 4-3,4 5 3,5-3-2,5-7-2,5-6 0,6-10 1,6-13 0,5-15 0,4-15 0,2-13-1,3-9 0,0-4 2,-1-5 0,-2 2 1,-4 3-2,-5 10 2,-5 11 0,-5 12-1,1 1 1,-12 36 0,-2 7-2,-1 8-3,1 7-3,0 1-7,6-1-26,8-2-12,5-14 0,8-9-1</inkml:trace>
  <inkml:trace contextRef="#ctx0" brushRef="#br0" timeOffset="3594">11545 1045 37,'-25'8'49,"-8"4"-2,-3 4 4,-1 6-30,3 2-9,8 4-1,8-1-1,12 4-3,10 0-4,10-1 1,5 1-1,5 3-3,-2-2 0,-3 0 0,-5 2 0,-8-3 0,-8-6 0,-9-3 0,-6-5 0,-6-7-14,0-9-14,-1-8-12,5-13-12,8-8-1,7-15 4</inkml:trace>
  <inkml:trace contextRef="#ctx0" brushRef="#br0" timeOffset="3875">11664 751 81,'22'-14'52,"-8"16"3,-5 14-20,-3 16-13,-6 11-12,0 13-10,-5 8 0,-2 8 0,0 9-12,-2 2-38,-2-1-4,2-7 1,-3-12-1</inkml:trace>
  <inkml:trace contextRef="#ctx0" brushRef="#br0" timeOffset="4062">11552 1226 54,'11'-23'48,"3"3"-4,7 8-1,4-1-42,5-2-34,7 8-9,1 0-2,5 7-1</inkml:trace>
  <inkml:trace contextRef="#ctx0" brushRef="#br0" timeOffset="4219">12199 1346 92,'9'32'55,"-7"-8"1,-1-7-6,-1-5-48,1 2-2,-1-14-36,0 0-16,-2-22-3,-1-8 3</inkml:trace>
  <inkml:trace contextRef="#ctx0" brushRef="#br0" timeOffset="5703">4229 0 71,'12'11'44,"-1"-2"-6,4 2-4,5 4-11,2 0-6,10 1-3,3 1-3,10 1-8,6-3-3,12-1 0,8-4 0,11-4 0,7-4 0,11-4 0,8-3 0,9-2 0,7-1 0,3-2 0,2 1 0,2 5 0,-2 2 0,-1 0 0,-7 2 0,-7 2 0,-9-1 0,-11-4 0,-12 1 0,-15-4-59,-15 1-4,-18 0 5</inkml:trace>
  <inkml:trace contextRef="#ctx0" brushRef="#br0" timeOffset="6375">4265 74 6,'9'-3'35,"-9"3"-10,3-14 0,-1 2 3,0 0-1,-2 12-5,0 0 1,-15-6-3,0 6-4,-4 0-3,0 6-3,-3 0-5,-3 2-5,-1 0 0,0 4 0,0 1 0,3-3 0,-1 2 0,4 0 0,1-1 0,5 3 0,3 0 0,3-3 0,2 1 0,3 6 0,1 2 0,2 7 0,1 6 0,0 5 0,0 6 0,2 10 0,1 10 0,0 5 0,1 5 0,0 10 0,1 5 0,-1 5 0,1 5 0,-3 6 0,-1 4 0,-2 7 0,-2 7 0,-2 1 0,-4 4 0,-1 5 0,-3 1 0,-1 3 0,-2 1 0,-1-2 0,1-6 0,1-1 0,4-4 0,1-7 0,3-7 0,3-5 0,3-6 0,3-5 0,1-6 0,-1-14 0,2-9 0,-3-18 0,4-17 0,-4-20-49,-1-22-12,-2-21-3</inkml:trace>
  <inkml:trace contextRef="#ctx0" brushRef="#br0" timeOffset="7469">96 231 13,'-10'-1'37,"-6"-7"4,3 4-13,-2 2-7,2 0-4,2 3-4,2-1-3,0 1-3,9-1 2,8-2-1,6 0-2,9 4-1,8-2 1,11 2 0,10 4 0,10 5 2,10 1-3,7-2-2,5-2 0,4-1 0,2-1-3,2-6 0,-1-3 0,1-3 0,-3 1 0,-2 1 0,-3 1 0,-3 1 0,-5 3 0,-6 8 0,-4 2 0,-7 3 0,-6-1 0,-8 0 0,-9 4 0,-4 3 0,-7 0 0,-5 1 0,-6 1 0,-4 3 0,-5 6 0,-1 8 0,-4 4 0,-2 8 0,-3 6 0,0 8 0,-2 6 0,-1 3 0,-1 7 0,1 7 0,-1 9 0,0 9 0,0 8 0,2 6 0,-1 7 0,1 8 0,4-3 0,2-1 0,3-8 0,3-7 0,3-8 0,2-8 0,2-9 0,1-4 0,0-1 0,-2 2 0,-2-4 0,-2-1 0,-1 2 0,-3 0 0,-1-5 0,-1-6 0,0-8 0,1-11 0,0-4 0,-2-12 0,2-14-41,0-11-19,1 0 1</inkml:trace>
  <inkml:trace contextRef="#ctx0" brushRef="#br0" timeOffset="8500">2251 2049 56,'0'20'46,"1"18"0,-4 14-5,-3 11-27,3 12-3,-3 10-1,2 14 1,-2 7-4,0 3-1,-1-1-1,1-2-3,2-8-2,1-8 0,0-11 0,5-15 0,0-11 0,3-10 0,4-10 0,2-9 0,3-8 0,4-8 0,4-6 0,5-8 0,3-6 0,3-2 0,4-1 0,2 4 0,4 3 0,1 5 0,2 7 0,3 7 0,5 5 0,3 3 0,3-3 0,4-4 0,0-2 0,3-2 0,1-4 0,-2-3 0,-2 0 0,-3 3 0,-3 0 0,-3 3 0,-6 3 0,-7 0 0,-6 0 0,-7-1 0,-8-5 0,-8-11 0,-9-7 0,-5-12 0,-5-13 0,-2-12 0,-5-13 0,1-13 0,1-11 0,3-6 0,5-12 0,2-7 0,3-7 0,3 1 0,4 2 0,2 7 0,2 8 0,-3 7 0,-1 13 0,-1 10 0,-3 15 0,-3 7 0,-3 8 0,-2 9 0,-2 2 0,-1 7 0,-2 4 0,-1 1 0,-1 1 0,1 5 0,0 0 0,-1-5 0,0-1 0,1 1 0,-1-3 0,-1 3 0,-1 0 0,-5-2 0,-3-3 0,-4 3 0,-5 3 0,-6-2 0,-7 3 0,-6 2 0,-4 4 0,-7 6 0,-6 8 0,-4 12 0,-4 11 0,1 14 0,-1 14 0,5 8 0,4 7 0,10 8 0,10 4 0,10-10 0,14-6 0,11-13-52,10-23-9,11-14-1</inkml:trace>
  <inkml:trace contextRef="#ctx0" brushRef="#br0" timeOffset="9625">2766 2340 60,'-2'-21'51,"-1"-1"-2,1 36 1,-1 10-31,2 12-9,1 10-4,2 13 0,0 5-2,0 2-4,-1 1 0,1-2 0,-1-6 0,-2-5 0,-2-11 0,1-14 0,-2-17 0,0 2 0,0-41 0,-1-14 0,1-12 0,3-14 0,3-7 0,4-3 0,5-2 0,5 1 0,6 6 0,4 7 0,5 10 0,2 12 0,-1 11 0,0 9 0,-3 14 0,-5 11 0,-5 11 0,-6 7 0,-7 8 0,-6 9 0,-6 4 0,-7-2 0,-6 1 0,-3-2 0,-4-4 0,-1-1 0,3-8 0,2-9 0,6-6 0,0-1 0,16-9 0,15 5 0,6-1 0,6 2 0,3 3 0,1 6 0,-2 5 0,-3 6 0,-9-1 0,-7 6 0,-13 0 0,-9-2 0,-11-3 0,-11-5 0,-7-3 0,-5-5 0,0-1 0,3-5-10,8-2-45,13-5-5,0 2 1</inkml:trace>
  <inkml:trace contextRef="#ctx0" brushRef="#br0" timeOffset="10453">4402 2889 48,'-1'35'51,"-5"-4"-2,1-4-3,0-1-21,-1-9-8,2-6-2,1 0-11,1-32-4,0-8 0,5-11 0,-1-11 0,4-10 0,-1-11 0,3-13 0,0-16 0,2-9 0,-1-9 0,0-6 0,0-7 0,-3-1 0,0 1 0,-2 1 0,-1 13 0,-3 11 0,-2 10 0,0 14 0,-1 9 0,-1 7 0,0 8 0,1 9 0,-1 7 0,1 6 0,0 4 0,-1 5 0,2 5 0,1 9 0,0-1 0,1 15 0,0 0 0,0 0 0,0 0 0,-9 16 0,1 8 0,0 8 0,-1 6 0,-1 12 0,-3 10 0,-4 4 0,-3 12 0,-2 6 0,-1 2 0,1-2 0,0-4 0,3-10 0,4-10 0,5-10 0,7-17 0,5-17 0,7-22 0,4-16 0,5-14 0,2-14 0,4-12 0,0-8 0,2-9 0,-1-2 0,-3 1 0,-2 3 0,-2 5 0,-3 10 0,-2 13 0,-4 15 0,-1 18 0,0 1 0,0 53 0,1 14 0,3 14 0,4 13 0,4 8 0,4 7 0,4-2 0,3-8 0,8-9 0,3-9-10,5-13-47,2-13-6,-1-9 4</inkml:trace>
  <inkml:trace contextRef="#ctx0" brushRef="#br0" timeOffset="11922">5181 1967 38,'0'0'50,"1"14"-1,0 2 4,-2 8-25,-3 7-11,0 13-4,-1 8-6,-1 9-7,-1 1 0,0 3 0,-1 0 0,0-7 0,1-9 0,1-11-13,2-13-36,6-10-3,1 1-1,8-37-2</inkml:trace>
  <inkml:trace contextRef="#ctx0" brushRef="#br0" timeOffset="12156">5570 1994 29,'18'-20'45,"-10"4"3,1 1 0,-9 15-24,-20 5-8,-3 6-5,-5 7-4,-1 11-1,-3 5-1,3 2-1,3-1 2,7 2 0,9 0-6,10 0 0,11-3 0,10-5 0,7-2 0,5 3 0,3 2 0,-2 2 0,-5 0 0,-8 3 0,-9 2 0,-10 1 0,-10-1 0,-8-7 0,-8-5 0,-5-10-2,-1-9-46,1-8-9,-1-14-1,3-13 1</inkml:trace>
  <inkml:trace contextRef="#ctx0" brushRef="#br0" timeOffset="12469">5389 2026 59,'25'-43'52,"3"6"0,6 6-3,2 9-19,2 2-17,4 11-13,-2 5 0,-1 0 0,-1 1 0,-2 2 0,0 1-31,2-2-22,-2 1-3,0 1 2</inkml:trace>
  <inkml:trace contextRef="#ctx0" brushRef="#br0" timeOffset="12719">5999 2483 83,'3'40'55,"0"-9"1,-1-7-2,-3-8-47,1 2-23,0-18-32,9-25-5,3-3-2,0-7 2</inkml:trace>
  <inkml:trace contextRef="#ctx0" brushRef="#br0" timeOffset="12906">6464 2053 44,'7'-16'46,"0"1"0,-8-2 2,-3-3-29,-6 1-10,-7 0-3,-6 3 1,-5 7-2,-3 10 0,-1 6 1,0 6-1,3 7 1,9 10-3,7 6-3,10 6 0,7 3 0,11 4 0,6 4 0,6 4 0,2-1 0,1 2 0,-4-3 0,-1-4 0,-5-4 0,-6-4 0,-9-10 0,-5-7 0,-8-11 0,-5-13 0,-5-10 0,-5-9 0,-3-11 0,0-13 0,3-6 0,3-6 0,6-5 0,10-4 0,8-2 0,11 6 0,9-1 0,8 4 0,7 6 0,2 1-22,1 0-33,3 4-2,-6-3 1</inkml:trace>
  <inkml:trace contextRef="#ctx0" brushRef="#br0" timeOffset="13750">6875 2331 18,'0'0'43,"0"0"0,0 0 1,4 12-16,-1 8-18,0 7 0,2 5-1,-1 3 1,1 5-1,-2-5-1,1-4-1,1-8-1,-1-11-3,2 2 1,3-29-1,2-9-3,4-11 0,2-8 0,4-4 0,0-2 0,1 2 0,0 6 0,-3 9 0,-3 13 0,-5 15 0,-5 17 0,-5 11 0,-6 9 0,0 7 0,-2 0 0,0-1 0,3-7 0,2-8 0,3-13 0,0 0 0,11-24 0,3-10 0,1-7 0,5-7 0,2-10 0,4-7 0,3-5 0,2-7 0,1 0 0,-1 6 0,-3 10 0,-4 15 0,-8 20 0,-4 26 0,-10 20 0,-4 20 0,-7 11 0,-1 9 0,-1 2 0,1-2 0,5-6 0,-1-12-11,6-13-45,4-4-2,0-7-1</inkml:trace>
  <inkml:trace contextRef="#ctx0" brushRef="#br0" timeOffset="14359">7158 3307 90,'24'-31'49,"15"-17"0,10-18-13,12-15-28,12-11-7,11-5-12,6-1-36,0 1-2,0 14-1,-10 5 1</inkml:trace>
  <inkml:trace contextRef="#ctx0" brushRef="#br0" timeOffset="14578">8153 2714 22,'-11'14'41,"-2"4"-3,-6 2-3,-5 4-5,0 7-3,-4 0-7,2 1-3,0-5-1,7 1-7,7-4-9,10-1 0,6-4 0,8 0 0,2 0 0,4 6 0,-3 6 0,-1 2 0,-9 6 0,-6 3 0,-10-2 0,-8 3 0,-6-4 0,-8-5 0,-1-6 0,-3-9-14,0-13-45,3-12-1,4-16 1</inkml:trace>
  <inkml:trace contextRef="#ctx0" brushRef="#br0" timeOffset="21953">4920 1007 25,'-10'-19'41,"4"1"-5,3-4-5,2-2-1,3 1-5,2-2-4,6 6-3,3-1-6,6 5-3,1 0-2,4 6-7,2 3 0,1 8 0,-3 7 0,-2 6 0,-6 8 0,-2 10 0,-5 13 0,-5 5 0,-2 7 0,1 2 0,0-1 0,1-2 0,4-8 0,3-15 0,6-14 0,4-8 0,5-16 0,1-15 0,1-12 0,0-10 0,-3-8 0,-2 0 0,-6-2 0,-4-6 0,-6 4 0,-4 3 0,-4 3 0,-4 7 0,-2 5 0,2 5 0,-2 5 0,4 10 0,4 4 0,0 2 0,15 13 0,5 5 0,8-1 0,8-6 0,8-4-3,7-3-51,-1-6-3,-1-1-2</inkml:trace>
  <inkml:trace contextRef="#ctx0" brushRef="#br0" timeOffset="22703">5549 1043 19,'1'18'44,"3"11"2,-8 5 0,0 4-18,1 5-6,-2 2-6,2 6-3,-3-4-5,2-2-1,-1-11-1,2-3-6,1-7 0,-1-5 0,2-8 0,1 0 0,3-23 0,-1-6 0,2-5 0,0-9 0,0-7-4,1-5 1,-1-6 1,-1-2-1,0 2 2,-2 3 1,0 4-1,0 8 4,0 6-1,1 3 1,1 5 3,2 3-6,3 4 0,2 2 0,3 2 0,5 5 0,2 2 0,5 3 0,2 3 0,-1 1 0,0 1 0,-1 3 0,-5 2 0,-5-1 0,-6 3 0,-6 3 0,-8 4 0,-5 1 0,-6 3 0,-4 2 0,-4-2 0,-2-2 0,2 2 0,-1-5 0,3-6 0,4 1 0,6-2 0,-1 0 0,13-11 0,13 13 0,3-3 0,7 3 0,1 3 0,3 2 0,-3-2 0,-1 1 0,-6 2 0,-9 1 0,-8-1 0,-8 0 0,-10-3 0,-7-3 0,-6 2 0,-5-2 0,0 3 0,0 1-7,3-5-47,10-3-6,8-8 3</inkml:trace>
  <inkml:trace contextRef="#ctx0" brushRef="#br0" timeOffset="23687">6068 1014 17,'10'4'44,"-10"-4"4,0 0-2,-10-15-15,1 6-8,-1-2-6,0 4-6,-2 3-3,0 4-2,-2 6-2,0 8-4,-2 12 0,1 8 0,-1 7 0,4 9 0,4 4 0,3-3 0,5-2 0,7-4 0,5-9 0,5-9 0,5-9 0,3-14-23,2-9-24,2-3-6,-2-8 1,-3-4-2</inkml:trace>
  <inkml:trace contextRef="#ctx0" brushRef="#br0" timeOffset="23984">6035 1250 31,'-12'7'41,"1"-4"3,1 1-12,10-4-10,7-11-3,7 4-5,1-2-4,7 2 1,1-4-2,1 2-3,1 1 0,-2 7 0,-4 5-2,-4 1-4,-1 2 0,-17 9 0,-5 5 0,-4 2 0,-4 4 0,-2 2 0,-1 1 0,2-3 0,3 0-19,6-10-32,2 2-1,6-19-1,16-19 0</inkml:trace>
  <inkml:trace contextRef="#ctx0" brushRef="#br0" timeOffset="24328">6376 1043 32,'0'0'44,"0"0"4,14 5-12,4-5-12,2-6-3,4 2-8,1-1-8,0-3-11,0-6-30,0 6-12,-8-3 0,-1 9 1</inkml:trace>
  <inkml:trace contextRef="#ctx0" brushRef="#br0" timeOffset="24531">6448 1199 65,'12'6'50,"8"-4"1,1 0 1,3-5-38,6-1-15,2-7-39,5 2-9,-2-5 0,-1-2-2</inkml:trace>
  <inkml:trace contextRef="#ctx0" brushRef="#br0" timeOffset="92844">12963 1539 33,'-11'-27'43,"4"4"2,1-1-10,6-1-7,7-1-7,4-1-9,9-1-4,4-4 0,8 2-2,0 1-1,0 3-1,-3 13-2,-3 11-1,-6 17 3,-5 19-4,-7 19 0,-5 15 0,-2 11 0,1 11 0,0-3 0,4-1 0,4-11 0,5-14 0,4-24 0,4-17 0,5-24 0,1-24 0,0-19 0,0-16 0,-2-15 0,-5-9 0,-4-4 0,-6-3 0,-5 4 0,-4 13 0,-4 11 0,0 13 0,0 12 0,3 14 0,6 10 0,4 12 0,8 7 0,5-2 0,11 0-3,4 0-52,2-4-3,5-4-1,-2 0 3</inkml:trace>
  <inkml:trace contextRef="#ctx0" brushRef="#br0" timeOffset="93406">13491 2103 65,'5'-14'48,"-1"-10"2,3-9-13,3-5-19,3-10-2,5-3-3,4-3-5,2-1-8,3-3 0,1 7 0,-1 8 0,-3 10 0,-2 10 0,-3 19 0,-4 17 0,-5 17 0,-6 14 0,-2 11 0,-2 6 0,-2 8 0,0 5 0,0-9 0,2-9-16,3-10-38,0-20-1,1-11-1</inkml:trace>
  <inkml:trace contextRef="#ctx0" brushRef="#br0" timeOffset="93703">13635 1836 82,'-15'4'54,"4"2"-1,9 8-2,10-2-36,11-8-19,11-8-35,8-16-10,10-8-1,3-13-3</inkml:trace>
  <inkml:trace contextRef="#ctx0" brushRef="#br0" timeOffset="94062">14063 1707 47,'0'0'47,"-1"14"0,-3 13-9,1 6-14,1 7-7,-3 4-4,3 8-5,-1 2-4,1 0 0,-1-6-4,1-13-3,0-12 0,-2-8-1,2-1-1,-3-36 1,1-11-1,1-10 1,1-8 1,-1-4 1,6 0 1,2 0 1,6 3 0,5 8 2,6 5-1,3 8 3,1 7-2,2 8 1,-1 6 3,0 9-2,-4 8 1,-4 6-2,-8 4 3,-4 9-4,-3 3 0,-5 5-2,-5-3 0,1-2 0,-3-6 0,-1-8 0,0-6 0,0-10 0,1 1 0,4-15 0,0 1 0,1 1 0,1 1 0,2 12 0,11 11 0,1 12 0,0 8 0,3 6 0,-3 1 0,-3 8 0,-7 1 0,-7-2 0,-10-3 0,-6-4 0,-8-5 0,-8-6 0,-3-3 0,-3-12-17,1-12-39,7-15-5,3-14 4</inkml:trace>
  <inkml:trace contextRef="#ctx0" brushRef="#br0" timeOffset="139187">13796 2577 33,'-8'-14'47,"7"-1"1,2-7 1,6-4-23,5 3-8,4 0-6,5 2-3,3 4-4,1 4-4,2 5 2,-1 7-1,-4 2 0,-3 5-2,-6 7 0,-4 10 0,-8 4 0,-5 8 0,-5 4 0,-4 2 0,-4 5 0,-4 0 0,-3-5 0,1-3 0,0-3 0,4-4 0,3-6 0,2-2 0,4-7 0,8-7 0,0 2 0,12-5 0,3-5 0,3 2 0,1-2 0,3 2 0,0 1 0,2 0 0,2 1 0,-1-2 0,3-3-28,4-3-29,-3-9 1,2-4-1</inkml:trace>
  <inkml:trace contextRef="#ctx0" brushRef="#br0" timeOffset="139687">14429 2500 6,'-1'-11'40,"1"2"5,-12 18-5,-5 3-14,-3 5-4,-3-1-1,1 7-5,3-2-2,2 3-3,6-1-2,7-2-4,7 0-5,9 0 0,8-1 0,6-1 0,3-2 0,3 1 0,2-3 0,1-1 0,-6 0 0,-6-1 0,-8 2 0,-10 1 0,-9 3 0,-8 0 0,-7 0 0,-7-3 0,-4-3-16,-4-6-32,-1-10-6,4-6 2,0-15 0</inkml:trace>
  <inkml:trace contextRef="#ctx0" brushRef="#br0" timeOffset="140031">14230 2528 77,'18'4'54,"3"0"0,6-1-1,5 0-36,2-7-17,5-7 0,2-4-30,5 2-22,-2-3-1,-1 0-1</inkml:trace>
  <inkml:trace contextRef="#ctx0" brushRef="#br0" timeOffset="140234">14783 2719 87,'-4'28'51,"4"-2"-1,-2-14-10,0 1-68,2-13-18,4-13-3,6-3-2</inkml:trace>
  <inkml:trace contextRef="#ctx0" brushRef="#br0" timeOffset="140406">15020 2646 70,'-8'31'52,"0"3"1,2-3-1,3-3-35,6 0-6,8-8-11,7-6 0,8-10 0,4-10 0,6-11 0,-4-7 0,0-7 0,-5-5 0,-9-3 0,-11 0 0,-11-3 0,-11 5 0,-14 7 0,-9 5 0,-9 11-7,-3 17-48,-4 10-3,6 13-2</inkml:trace>
</inkml:ink>
</file>

<file path=ppt/ink/ink12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7:50.20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232 996 36,'11'-4'49,"0"0"1,2 1 1,4 2-26,3 2-9,5 6-3,1 4-3,5 5-5,1 5-5,-2 9 0,-4 9 0,-3 6 0,-5 10 0,-4 10 0,-3 6 0,-5 8 0,0 1 0,0-1 0,5-4 0,0-7 0,1-11 0,5-19 0,3-19 0,7-19 0,3-19 0,0-15 0,0-19 0,0-11 0,-2-13 0,-4-6 0,-6-1 0,-9-5 0,-7 4 0,-4 8 0,-7 9 0,-3 11 0,-1 10 0,-1 9 0,4 13 0,7 14 0,1 1 0,18 18 0,12-2 0,12 0 0,9-2 0,9-6 0,10-3 0,5-4-42,-1-9-18,-1 0 1</inkml:trace>
  <inkml:trace contextRef="#ctx0" brushRef="#br0" timeOffset="1218">998 1959 33,'-9'14'49,"1"-1"2,8-13-2,0 0-18,-6-11-10,6-5-5,6-8-11,8-7-5,3-7 0,7-4 0,2-7 0,1-1 0,2 2 0,-1 5 0,-4 7 0,-3 9 0,-5 14 0,-5 12 0,-5 15 0,-2 13 0,-2 13 0,0 6 0,-1 6 0,-1 1 0,4-2 0,-1-7 0,7-6-22,2-10-32,-2-13 2,1-6-3</inkml:trace>
  <inkml:trace contextRef="#ctx0" brushRef="#br0" timeOffset="1547">1124 1682 71,'-12'-5'46,"12"5"1,0 0-10,13 11-25,4-1-7,3 1-6,2-2-12,5-3-28,4-2-4,-1-7-3,4-1 1</inkml:trace>
  <inkml:trace contextRef="#ctx0" brushRef="#br0" timeOffset="1750">1548 1550 31,'-8'17'49,"2"7"1,0 3 0,1 7-18,2 6-11,0 2-8,1 8-4,2-1-9,2-3 0,0-7 0,0-5 0,1-5 0,1-11 0,-1 1 0,-2-32 0,0-11 0,-2-10-3,1-6 1,-2-11 0,1-6 2,2 1 0,2 1 0,4 4 0,3 7 1,5 9 1,1 10-2,4 8 1,2 8 2,-1 6-3,0 7 0,-3 6 0,-5 5 0,-3 1 0,-5 4 0,-6 2 0,-6 4 0,-5 1 0,-5-2 0,-3-1 0,0-4 0,0-1 0,2-6 0,4-3 0,2 0 0,12-10 0,11-6 0,5 2 0,1 1 0,2 2 0,-2 1 0,-1 6 0,-6 8 0,-8 6 0,-8 4 0,-9 4 0,-6 0 0,-7 4 0,-3 3 0,-4-8 0,2-7-33,8-7-24,7-10 1,2-1-1</inkml:trace>
  <inkml:trace contextRef="#ctx0" brushRef="#br0" timeOffset="2609">94 103 31,'-6'-38'45,"4"10"3,-6 9-11,0 1-6,1 36-8,-1 20-5,2 22-4,-2 26-6,2 30-8,1 27 0,-1 26 0,0 15 0,-1 6 0,1 0 0,3-3 0,4-7 0,1-19-19,5-27-34,12-27-3,4-33-2</inkml:trace>
  <inkml:trace contextRef="#ctx0" brushRef="#br0" timeOffset="3000">2062 381 42,'22'28'55,"1"22"0,0 23 2,-3 31-18,-3 25-32,1 30-7,-5 20 0,2 22 0,-2 14 0,-2 3 0,1-4 0,-2-21-27,-3-31-30,-1-39 0,-9-48-2</inkml:trace>
  <inkml:trace contextRef="#ctx0" brushRef="#br0" timeOffset="3359">361 555 49,'-7'-19'48,"3"4"0,1 1 4,13 20-28,5 2-8,13 8-5,10-4-4,13-4-7,12-8 0,8-9 0,7-10 0,5-7 0,0-8 0,-3-6-28,-8-1-18,-7 5-8,-14-1 2,-11 12 1</inkml:trace>
  <inkml:trace contextRef="#ctx0" brushRef="#br0" timeOffset="3547">1097 220 54,'-42'-6'48,"2"-1"-5,5 3-9,8 0-10,12 5-5,0 2-5,30 9-2,8-1-5,9 5-7,8 3 0,3 3 0,1 2 0,-2 2 0,-5-1 0,-7 2 0,-10 2 0,-13 1 0,-6-2-5,-5 1-51,-6-3 1,-1-4-3</inkml:trace>
  <inkml:trace contextRef="#ctx0" brushRef="#br0" timeOffset="3968">2595 1034 89,'0'0'54,"16"-11"0,7 6-1,5 1-48,4 4-5,6-2 0,6-2-50,4 6-2,-4-4 0,-1 0-2</inkml:trace>
  <inkml:trace contextRef="#ctx0" brushRef="#br0" timeOffset="4156">2699 1233 100,'-5'27'50,"19"-6"-3,11-12-23,15-7-67,15-4-6,11-7-2,12 1 3</inkml:trace>
  <inkml:trace contextRef="#ctx0" brushRef="#br0" timeOffset="4390">3151 1922 68,'-1'30'54,"8"8"1,7 5 1,0 5-34,10 11-22,5 2 0,6 6 0,5-5 0,4-9 0,1-13 0,-2-17 0,1-23 0,-2-24 0,-2-26 0,-4-27 0,-7-23 0,-6-22 0,-8-19 0,-9-16 0,-11-9 0,-11-4 0,-9 3 0,-6 13 0,-3 16 0,-3 19 0,1 23 0,7 22 0,10 25 0,12 22 0,11 16 0,14 11 0,15 8 0,18 4 0,16 4 0,16 2 0,19-3 0,18-2 0,17-1 0,17-5 0,17-6 0,13-4 0,16-3 0,12-4 0,8-2 0,8-4 0,5-4 0,2 0 0,-4 0 0,-1-3 0,-8 2 0,-10 1 0,-14 0 0,-14 4 0,-18 2 0,-20 4 0,-18 3 0,-20 7 0,-19 4 0,-17 7 0,-18 7 0,-16 12 0,-12 11 0,-13 15 0,-10 15 0,-13 16 0,-9 15 0,-5 5 0,2 4 0,-2-7-15,1-12-46,4-13-3,2-18 1</inkml:trace>
  <inkml:trace contextRef="#ctx0" brushRef="#br0" timeOffset="5390">4109 1436 63,'16'-29'54,"5"-5"1,5-2-4,6 7-24,1 6-22,4 10-5,-3 9 0,1 12 0,-3 10 0,-5 13 0,-8 9 0,-8 7 0,-9 3 0,-8 4 0,-12 3 0,-10 0 0,-10 1 0,-8-2 0,-2-1 0,-1-6 0,4-2 0,3-6 0,11-7 0,12-3 0,16-6 0,13-5 0,15-4 0,15-1 0,10-6 0,9-3 0,9 2 0,3-8 0,2-7-46,0-8-15,-2-9 4</inkml:trace>
  <inkml:trace contextRef="#ctx0" brushRef="#br0" timeOffset="5781">4973 1447 97,'0'0'49,"0"0"2,-11 0-13,-5 4-22,3 8-12,-3 4-4,1 7 0,1 4 0,4 1 0,5 0 0,7 2 0,8 1 0,8 0 0,5 0 0,7 1 0,3 0 0,0 1 0,-2 2 0,-3-3 0,-6 3 0,-9 1 0,-9-2 0,-8-4 0,-9-6 0,-9-10 0,-2-5 0,-9-10 0,-1-13-55,-1-10-6,1-9 3,4-10 1</inkml:trace>
  <inkml:trace contextRef="#ctx0" brushRef="#br0" timeOffset="6093">4816 1484 82,'20'-28'53,"8"11"1,4 5-12,3 5-18,7 7-24,3 3 0,1 2 0,-2-2-46,2-2-7,-7-7 0,-2-5-2</inkml:trace>
  <inkml:trace contextRef="#ctx0" brushRef="#br0" timeOffset="6328">5407 948 45,'12'-3'51,"1"-2"1,2 1 2,2 5-20,1-1-15,3 4-19,-1 2 0,-1 3 0,-4 2 0,-4 7 0,-6 4 0,-6 2 0,-8 3 0,-4 3 0,-5 4 0,-2 1 0,1-2 0,3-3 0,5-6 0,8-3 0,8-6 0,10-9 0,9-4 0,7-5 0,5-5-55,8 0-5,2 0 1</inkml:trace>
  <inkml:trace contextRef="#ctx0" brushRef="#br0" timeOffset="6812">6033 1423 76,'22'20'54,"-1"8"1,-5 8-1,-7 6-38,0 10-16,-4 7 0,-5 2-4,-3-2-48,-1 0 0,-7-12-2,0-10-1</inkml:trace>
  <inkml:trace contextRef="#ctx0" brushRef="#br0" timeOffset="7000">5928 1631 75,'0'0'51,"16"-2"-2,6 2-3,7-2-37,8-2-14,5-4-20,3-4-22,8 4-1,0-8-2,2 2 1</inkml:trace>
  <inkml:trace contextRef="#ctx0" brushRef="#br0" timeOffset="7172">6630 1277 51,'0'0'50,"-29"40"0,3 8-3,-1 11-22,-2 7-12,1 5-13,1 2-33,4 7-14,-3-3 0,5-1-5</inkml:trace>
  <inkml:trace contextRef="#ctx0" brushRef="#br0" timeOffset="7593">6651 1906 107,'0'0'55,"0"0"0,0 0-17,0 0-38,0 0-29,0 0-22,26-19-5,-3-2 2</inkml:trace>
  <inkml:trace contextRef="#ctx0" brushRef="#br0" timeOffset="7797">7017 1442 54,'0'0'49,"0"0"-1,0 0 2,0 0-17,-34-18-21,8 14-3,3 7-9,0 1 0,23-4 0,0 0 0,-22 27 0,2 1 0,20-28 0,0 0 0,27 24 0,1-1 0,-2-1 0,0 2 0,1 3 0,2 1 0,0 2 0,-3-1 0,-2-1 0,-1-5 0,0 0 0,-23-23 0,0 0 0,0 0 0,6 30 0,-1 1 0,-5-31 0,-34 32 0,-2-4 0,0-2 0,1-4 0,1-2 0,0-2 0,1-5 0,-1-5 0,-1-10 0,8-4 0,2-3-19,0-7-40,2 1 0,12-12-1</inkml:trace>
  <inkml:trace contextRef="#ctx0" brushRef="#br0" timeOffset="8562">6962 1356 54,'0'0'52,"0"0"0,0 0 3,0 0-28,0 0-12,0 0-15,0 0 0,0 0 0,33-24 0,1 7 0,4 7 0,5 2 0,3-3 0,6 6 0,1 1-27,-4 1-29,-4 6-2,-8 2 1</inkml:trace>
  <inkml:trace contextRef="#ctx0" brushRef="#br0" timeOffset="8812">7304 1851 106,'6'33'57,"3"-3"1,1 0-24,-10-30-34,0 0 0,0 0-28,0 0-29,0 0-1,0 0 0</inkml:trace>
  <inkml:trace contextRef="#ctx0" brushRef="#br0" timeOffset="9015">7626 1510 69,'8'-34'50,"-8"34"1,0 0-1,0 0-32,0 0-5,0 0-9,-27-9-4,0 0 0,27 9 0,-29 24 0,1 0 0,3 4 0,2 1 0,5 3 0,7 2 0,9 3 0,7-1 0,12-2 0,9-2 0,7-1 0,5-3 0,1 0 0,-3-1 0,-6-2 0,0 2 0,-30-27 0,7 33 0,-12-5 0,2 0 0,3-28 0,-36 35 0,3-5 0,3-8 0,2-7 0,1-7 0,4-8 0,-1 0 0,10-27 0,5-7 0,4-9 0,8-4 0,3-4 0,6-2 0,6-4 0,2 1 0,4 0 0,0 4 0,-1-2 0,-3 4-38,-4 0-22,-4 1 1,-6 6 0</inkml:trace>
  <inkml:trace contextRef="#ctx0" brushRef="#br0" timeOffset="9515">7534 960 77,'0'-28'53,"0"28"2,27-12-1,-1 3-38,1 7-16,4 0 0,-1 4 0,0 6 0,-3 3 0,-1 0 0,-26-11 0,7 32 0,1 0 0,-8-32 0,-29 35 0,3-9 0,2-2 0,0-2 0,2 1 0,22-23 0,0 0 0,-11 32 0,0 0 0,11-32 0,22 24-12,1-5-45,2-2-1,-2-5 1</inkml:trace>
</inkml:ink>
</file>

<file path=ppt/ink/ink12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7:44.48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182 193 23,'-17'0'46,"-3"-7"5,7-2-5,0-1-12,4-5-7,2 3-8,2-2-10,1 1-9,4 13 0,1-12 0,0 1 0,-1 11 0,0 0 0,9 7 0,1-2 0,2 3 0,1 2 0,3-4 0,1 1 0,6 1 0,1-4 0,3 0 0,0-4 0,1-4 0,-1-1 0,-1 1 0,-1-6 0,-5 0 0,-5-2 0,-2 4 0,-3-2 0,0 5 0,0 0 0,-10 5 0,0 0 0,0 0 0,0 0 0,0 0 0,0 0 0,0 0 0,0 0 0,0 0 0,0 0 0,0 0 0,0 0 0,-15 5 0,6-2 0,2-1 0,7-2 0,0 0 0,0 0 0,0 0 0,0 0 0,0 0 0,0 0 0,0 0 0,0 0-4,-4 15-49,2 1-4,2-16 1,-11-4 1</inkml:trace>
  <inkml:trace contextRef="#ctx0" brushRef="#br0" timeOffset="1156">18 230 36,'6'-19'38,"0"3"-3,2 3-1,0 1-3,-8 12-5,6 11-5,-4 13-3,-7 5-4,3 12-12,-3 7-2,-1 4 0,-3 0 0,0 1 0,1-5 0,4-9 0,3-5 0,-3-12-3,9-12-34,5-10-17,2-13-1,6-8 0</inkml:trace>
  <inkml:trace contextRef="#ctx0" brushRef="#br0" timeOffset="1516">248 65 16,'-12'3'30,"2"5"-4,-4-2 1,-1 2-2,0 4-2,1 0-4,0 3-2,5-3-3,3-1-4,-1-1-2,7-10-3,0 0-3,0 0 0,10 7 0,0-5-2,1 1 2,-11-3 1,0 0 1,16 13 0,2-1 2,5 3 0,-1 0-2,3 1-4,2-2 0,3 5 0,-6 0 0,1 1 0,-8 2 0,-3 3 0,-8-2 0,-2 4 0,-9-1 0,-5-2 0,-5-1 0,-4-2 0,-4-5 0,-4-1 0,1-3 0,-1-6 0,4 0 0,3-6 0,5-7-54,2 2-4,15-10 2,7-2-1</inkml:trace>
  <inkml:trace contextRef="#ctx0" brushRef="#br0" timeOffset="2141">304 84 20,'-11'1'44,"1"-1"4,0-4-12,1 0-5,-1 1-7,-1-2-6,3 0-5,8 5-2,0 0-1,8 2-10,7 2 0,4 2 0,4 4 0,6-2 0,3-4 0,0-2 0,0-6 0,2-2 0,-1-2-51,-4-8-4,-1-2 0,-8-1-3</inkml:trace>
  <inkml:trace contextRef="#ctx0" brushRef="#br0" timeOffset="2453">656 451 97,'-3'25'54,"3"-2"3,-2-6-10,1-8-47,0 2 0,1-11 0,0 0-13,9-5-40,-1-7-3,-1-7 0</inkml:trace>
  <inkml:trace contextRef="#ctx0" brushRef="#br0" timeOffset="2656">1077 62 57,'5'-10'50,"-7"-6"-3,-5 5 2,-6 2-31,-7-1-6,-3 6-5,-3 3-1,2 6-1,-1 10-1,4 10-4,4 6 0,7 8 0,10 4 0,11 4 0,9 1 0,5 4 0,5-4 0,1-2 0,3-3 0,-4-3 0,-3-6 0,-11-4 0,-8-4 0,-7-4 0,-7-8 0,-8-3 0,-7-10 0,-5-11 0,-2-13 0,3-9 0,2-9 0,7-7 0,5-5 0,7-5 0,9 3 0,8 1 0,9 8 0,3 3-24,3 1-31,2 0-3,-1 1 1</inkml:trace>
</inkml:ink>
</file>

<file path=ppt/ink/ink12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8:00.37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57 67 51,'-21'-8'52,"7"4"-1,3-4 2,0 0-24,20 6-10,6-1-19,12 3 0,8-1 0,5-5 0,5-2-44,2 2-10,-3-1 0,-7 1-1</inkml:trace>
  <inkml:trace contextRef="#ctx0" brushRef="#br0" timeOffset="187">41 259 105,'1'16'49,"17"-4"-1,11-8-24,12-10-61,11 2-10,4-6-1,4 1-1</inkml:trace>
</inkml:ink>
</file>

<file path=ppt/ink/ink1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16:2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0 120,'41'27'59,"3"0"-7,1-9-30,2-7-51,5 4-29,5-1 0,9 1-2</inkml:trace>
</inkml:ink>
</file>

<file path=ppt/ink/ink13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8:02.96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107 157 33,'15'-32'48,"4"-5"0,7 7 2,6 6-23,1 6-7,4 6-7,-2 7-3,-2 14-4,-7 10-6,-9 8 0,-12 9 0,-10 8 0,-12 4 0,-10 7 0,-9 4 0,-6-1 0,-4 2 0,-1 1 0,1-4 0,5-5 0,6-5 0,10-6 0,10-6 0,12-7 0,12-7 0,12-6 0,11-4 0,12-1 0,7 0 0,6-6 0,5-2 0,2 0-49,-5-6-7,-1-4 1,-9-10-1</inkml:trace>
  <inkml:trace contextRef="#ctx0" brushRef="#br0" timeOffset="438">1035 111 75,'9'-17'49,"-3"-2"1,-7-2-15,-5-1-17,-7 6-5,-6 7-4,-5 9-3,-8 5-6,-2 15 0,-3 8 0,-1 7 0,1 7 0,5 4 0,6 2 0,6 0 0,9-2 0,8-11 0,10-10 0,10-6 0,7-14 0,8-14 0,5-11 0,4-11 0,2-8 0,-1-5 0,-4 1 0,-6 2 0,-7 4 0,-7 13 0,-9 9 0,0 1 0,-19 39 0,-4 11 0,-3 9 0,2 12 0,-1 9 0,4 2 0,3 1 0,3-6 0,6-9-28,7-12-28,5-14-3,7-15 2</inkml:trace>
  <inkml:trace contextRef="#ctx0" brushRef="#br0" timeOffset="828">1298 596 102,'13'12'58,"-7"3"0,-4-3-21,-1 0-37,-1-12 0,-8-11-6,6-1-49,5-7-1,10-1-3</inkml:trace>
</inkml:ink>
</file>

<file path=ppt/ink/ink13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8:04.17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197 47 30,'-13'-5'43,"4"1"2,-2-7-1,-1-1-20,4 2-9,-2 4-5,1 7-1,-1 9-2,0 11 0,-4 15 1,0 16-1,-3 12-1,2 16-6,0 5 0,4 3 0,5-6 0,4-5 0,8-17 0,10-14 0,4-18 0,4-15 0,1-19 0,3-10 0,-4-10 0,-7-3 0,-8-5 0,-10 4 0,-9 2 0,-8 8 0,-6 9 0,-7 6 0,0 10-16,4 10-40,4 4-2,8 4-2</inkml:trace>
</inkml:ink>
</file>

<file path=ppt/ink/ink13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8:05.0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77 32,'23'-6'43,"2"2"3,-20 32-2,2 7-21,-3 4-6,1 6-6,-4-2-3,0 0-1,-2-4-2,2-6 1,0 0-2,-1-33-2,0 0-1,0 0 0,0 0 0,0 0-1,0 0 0,0 0-1,25-12 1,-3-10-1,0-12 2,1-4-2,1-5 2,1-3-1,-1 5 1,0 6-1,-4 7 2,0 1 0,-20 27-2,0 0 0,7 27 0,-7 4 0,-6 1 0,-2 1 0,-1-1 0,2 0 0,-1 1 0,8-33 0,0 0 0,0 0 0,0 0 0,27-19 0,1-9 0,2-10 0,1-3 0,5-3 0,-2 1 0,-1 8 0,-8 10 0,-1 11 0,0 2 0,-24 12 0,9 39 0,-5 7 0,-4 6 0,-4 5 0,2 6 0,0 1-21,0-5-36,3-1 0,2-12-1</inkml:trace>
  <inkml:trace contextRef="#ctx0" brushRef="#br0" timeOffset="578">350 1101 106,'0'0'54,"0"0"3,16-50-19,11-9-38,17-9 0,14-11 0,11-2 0,9-6 0,8-4 0,4 5 0,-1 6-26,-7 3-30,-11 11-3,-10 11 2</inkml:trace>
  <inkml:trace contextRef="#ctx0" brushRef="#br0" timeOffset="813">1431 444 34,'29'24'41,"0"2"2,-29-26-1,0 0-26,-28 12-4,-3 2 2,-7 2-1,0 3 0,-3 0 1,4 4-1,0-3-13,8 2 0,7-3 0,-1 1 0,23-20 0,-3 40 0,1-5 0,1-2 0,2-5 0,-1-1 0,-1 0 0,0 1 0,1-28 0,-17 27-46,0 0-15,-5-11-1</inkml:trace>
</inkml:ink>
</file>

<file path=ppt/ink/ink13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8:09.65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244 374 26,'5'-34'39,"-8"3"5,-7 11-8,-9 8-14,-7 9-4,1 14-4,-8 13-1,2 17-4,0 14 2,4 19-3,6 13-3,7 9-2,9 2-1,6-1 0,9-10 1,9-12-3,9-19 0,5-27 0,6-25 0,4-23 0,1-18 0,-1-19 0,-4-13 0,-6-13 0,-7-6-7,-12-2-2,-11 5 0,-13 4 1,-11 11 1,-9 14 1,-8 16 3,-5 16 1,-6 16 5,2 17 2,6 14 2,6 15 1,7 4 1,15 5-2,6-3 1,14 1-4,12-7-4,14-9 0,10-14 0,9-9 0,7-9-2,6-8-47,2-13-4,-1-9 0,-5-7 0</inkml:trace>
  <inkml:trace contextRef="#ctx0" brushRef="#br0" timeOffset="469">759 489 70,'30'12'46,"2"-8"-2,5-5-20,1-2-29,-2-6-33,2 3-1,-9-3-6,-6 3 0</inkml:trace>
  <inkml:trace contextRef="#ctx0" brushRef="#br0" timeOffset="640">827 652 112,'9'19'51,"2"-11"-1,6-5-24,4 0-67,8-8-8,10 0 0,3-7 0</inkml:trace>
  <inkml:trace contextRef="#ctx0" brushRef="#br0" timeOffset="1047">1669 8 42,'7'-19'50,"-7"19"0,-1 27 1,-6 11-21,-5 5-14,0 14-6,0 12-4,4 11-6,1 7 0,3 6 0,6-3 0,9-5 0,3-7 0,6-9 0,5-17 0,-1-13 0,5-16 0,-1-15-46,-5-13-10,-1-12 1,-7-15-1</inkml:trace>
  <inkml:trace contextRef="#ctx0" brushRef="#br0" timeOffset="1297">1420 451 88,'-28'3'52,"15"2"2,1 1 0,40-1-47,10-4-7,13-2 0,11-4 0,9-2 0,8 0-29,3 3-24,-2-5 0,-1 6-1,-9-7 2</inkml:trace>
  <inkml:trace contextRef="#ctx0" brushRef="#br0" timeOffset="1469">2255 384 65,'-13'-2'48,"-7"2"4,0 4-14,-1 4-12,-5 5-9,1 8-8,-1 9-9,1 8 0,2 5 0,5 7 0,5 1 0,4 0 0,7-3 0,7-9 0,7-14 0,7-10 0,5-15 0,4-16 0,2-10 0,2-9 0,1-7 0,-4-5 0,-6 4 0,-6 4 0,-8 10 0,-9 12 0,0 1 0,-17 31 0,-3 10 0,0 14 0,2 6 0,2 5 0,6 1 0,6-8 0,10-4-9,7-5-43,3-16-5,7-14 1,2-15 2</inkml:trace>
  <inkml:trace contextRef="#ctx0" brushRef="#br0" timeOffset="1844">2469 574 33,'-3'13'48,"-4"4"1,1 5 0,2 3-21,-1 0-11,1 5-4,1 3-4,3 2-3,0-7-3,4-5-3,0-10 0,5-9 0,0-14 0,6-12 0,0-12 0,5-5 0,0-3 0,0 2 0,-1 6 0,-2 15 0,-5 11 0,-3 13 0,-4 13 0,-2 8 0,-2 10 0,0 2 0,2-2-9,6-3-51,2-8-2,5-8 2</inkml:trace>
  <inkml:trace contextRef="#ctx0" brushRef="#br0" timeOffset="2203">2896 381 78,'5'12'55,"3"-3"1,3 4 0,5 1-46,1-1-10,6-4 0,5-4 0,2-3-19,0-8-34,2-4-3,-2-8 0</inkml:trace>
  <inkml:trace contextRef="#ctx0" brushRef="#br0" timeOffset="2406">3335 234 115,'-5'38'55,"-4"5"1,-1 0-27,-1 3-29,1-2-22,5-2-32,1-7-1,5-5-1</inkml:trace>
  <inkml:trace contextRef="#ctx0" brushRef="#br0" timeOffset="2797">3904 235 48,'22'-31'49,"-10"7"2,-10 13 3,-13 15-17,-14 14-21,-6 23-16,-9 17 0,-5 25 0,-4 19 0,2 21 0,4 15 0,8 8 0,13 2 0,15-10 0,18-11 0,18-22 0,20-27 0,17-28-44,11-31-17,10-29 2</inkml:trace>
  <inkml:trace contextRef="#ctx0" brushRef="#br0" timeOffset="3234">4222 224 91,'12'3'53,"-5"8"1,-4 10-1,-2 16-49,-4 3-4,-3 5 0,1 6 0,-3 2 0,1 3-20,0 1-19,0-2-15,4-1 0,-1-8 2</inkml:trace>
  <inkml:trace contextRef="#ctx0" brushRef="#br0" timeOffset="3531">4603 353 47,'-15'9'47,"-6"-4"1,1 6 2,2 3-25,2 1-9,8-2-4,9 2-2,11 1-10,6 0 0,9 4 0,3 2 0,3 6 0,-3 1 0,-1 4 0,-8 1 0,-9 0 0,-7 0 0,-10 1 0,-7-4 0,-8-6 0,-5-4 0,-6-10 0,0-9-7,0-6-50,-1-13-2,6-12 2</inkml:trace>
  <inkml:trace contextRef="#ctx0" brushRef="#br0" timeOffset="3797">4524 285 92,'15'-17'55,"0"8"4,1 8-10,3 9-49,-1 3 0,3 5 0,2 3 0,2 3 0,2-1-10,4-1-49,0-2 0,3-2 1</inkml:trace>
  <inkml:trace contextRef="#ctx0" brushRef="#br0" timeOffset="3969">5167 643 96,'-4'32'54,"-2"-1"2,-6-11-7,4-9-49,0 0-37,8-11-17,-3-14 1,9-7-4</inkml:trace>
  <inkml:trace contextRef="#ctx0" brushRef="#br0" timeOffset="4312">5790 200 26,'-9'-11'39,"-15"-1"3,-9 8-9,-6 4-12,-5 4 0,2 7-1,4 4-3,8 4-3,9 1-2,11 6-2,11 3-10,10 5 0,9 4 0,7 2 0,2 1 0,4 1 0,-3-1 0,-4-1 0,-5-3 0,-10-2 0,-9-4 0,-10-4 0,-8-5 0,-7-8 0,-5-12 0,-1-10 0,1-12 0,6-10 0,7-12 0,12-6 0,12-9 0,12-4 0,13-1 0,8-3 0,11 3 0,2 3-13,1 1-43,0 7-3,-7 6 1</inkml:trace>
  <inkml:trace contextRef="#ctx0" brushRef="#br0" timeOffset="4906">4191 976 85,'-30'-9'52,"11"9"1,8 1 2,-1 2-45,35 1-10,12 0 0,20 0 0,18-2 0,17-2 0,16-4 0,13-1 0,12-4 0,6 0 0,2 4 0,-6 0 0,-6-1-24,-11 8-33,-17-4-2,-15 5 0</inkml:trace>
  <inkml:trace contextRef="#ctx0" brushRef="#br0" timeOffset="5250">4606 1238 85,'34'-6'49,"5"-4"2,4 0 0,0 1-39,-3 1-5,-2 5-7,-5 3 0,-10 7 0,-10 5 0,-10 4 0,-11 3 0,-9 7 0,-6 2 0,-5 2 0,-3-1 0,2 0 0,1-1 0,4 0 0,6 1 0,8-2 0,8-4 0,9-2 0,8-2 0,8-4 0,7-3 0,6-9 0,6-7-25,6-7-29,0-9-3,2-6 1</inkml:trace>
  <inkml:trace contextRef="#ctx0" brushRef="#br0" timeOffset="5562">5322 1143 39,'-11'-5'47,"-2"2"-9,-1 5-2,-3 4-2,1 5-5,-1 1-8,5 6-10,2 3-11,6 8 0,4 0 0,5 4 0,6 1 0,4 2 0,4-1 0,1 3 0,-2-4 0,0-3 0,-4-6 0,-4 0 0,-5-5 0,-10-5 0,-4-2 0,-8-10 0,-5-7-49,-2-4-10,-6-7 1,-1-5 2</inkml:trace>
  <inkml:trace contextRef="#ctx0" brushRef="#br0" timeOffset="5828">5086 1261 62,'27'-22'49,"8"3"-1,10 6-8,9 3-18,5 4-18,5 3-41,-1-2-9,3-1-2,-8-1-1</inkml:trace>
  <inkml:trace contextRef="#ctx0" brushRef="#br0" timeOffset="6359">6071 64 39,'10'1'53,"-2"14"0,3 23 3,-2 20-18,0 13-22,4 24-16,1 11 0,4 13 0,-3 7 0,1 2 0,-5-1 0,-2-3 0,-6-5 0,-7-7 0,-6-11 0,-9-13 0,-6-14 0,-8-20 0,-4-18-32,-2-16-28,-2-20 2,5-13 0</inkml:trace>
  <inkml:trace contextRef="#ctx0" brushRef="#br0" timeOffset="6687">6482 685 74,'0'0'51,"11"4"-1,7 2-4,1-2-40,3-6-47,6 0-6,-3-4 1,3 0-5</inkml:trace>
  <inkml:trace contextRef="#ctx0" brushRef="#br0" timeOffset="6859">6489 828 90,'-9'28'52,"8"-4"3,13 1-4,8-7-44,9-3-20,11-3-37,3-6-2,6-9 0,-1-12-1</inkml:trace>
  <inkml:trace contextRef="#ctx0" brushRef="#br0" timeOffset="9640">7197 509 42,'0'0'38,"0"0"3,0 0-15,0 0-8,25-22-4,6 12-3,6 6-2,6 5-1,-1 3 1,0 4-2,-3 0-2,-7 3-3,-1 1 3,-31-12-3,0 0 1,-11 30-1,1 0-1,-23-13-1,-2-1 0,0-2-1,2-2-2,4-1 2,5-2-1,2 1 0,22-10 1,0 0-1,0 0 2,30 14 2,-1 5 0,-1 7 2,-1 4 2,-3 7 1,-6 5-4,-5 6-3,-7-1 0,-5-3 0,-5-6 0,-8-7 0,2 0 0,-13-24 0,1-4-16,-5-6-27,-1-8-11,1-1 3,2-7-1</inkml:trace>
  <inkml:trace contextRef="#ctx0" brushRef="#br0" timeOffset="10250">7667 537 88,'24'-6'49,"5"3"2,1 2-12,-2-1-30,1 4-3,-4 0-1,2 2-4,-27-4-1,11 34 1,-11 1 1,-7 2-1,-6 0 2,-5 5-3,-2 1 0,0-3 0,1-4 0,1-1 0,2-7 0,0 1 0,16-29 0,0 0 0,-23 24 0,-1 0 0,24-24 0,0 0 0,0 0 0,0 0 0,22 26 0,3-7 0,2-6 0,3-3 0,1-3 0,0-3-8,1-7-51,1-4 0,-3-6 1</inkml:trace>
  <inkml:trace contextRef="#ctx0" brushRef="#br0" timeOffset="10594">8156 963 92,'24'24'52,"-24"-24"1,0 0-2,0 0-49,0 0-28,0 0-24,0 0-3,0 0 1,0 0-1</inkml:trace>
  <inkml:trace contextRef="#ctx0" brushRef="#br0" timeOffset="10797">8256 552 53,'7'-35'52,"-7"35"0,0 0 0,32-13-25,-7 7-13,3 13-9,-3 5-5,2 4 0,-5 5 0,1-1 0,-12 11 0,-7-1 0,-4-1 0,0 1 0,0-30 0,-29 36 0,5-3 0,0-1 0,24-32 0,0 0 0,-25 22 0,0 1 0,25-23 0,0 0 0,27 2 0,-2 7 0,2 1 0,-1 4 0,-4 5 0,-2 8 0,-6 2 0,-10 5 0,-9 1 0,-8-2 0,-7-2 0,-7-2 0,-3-4 0,-2-9 0,1-1 0,6-7-56,1 0-1,24-8 0,0 0 0</inkml:trace>
  <inkml:trace contextRef="#ctx0" brushRef="#br0" timeOffset="11265">8790 428 13,'25'-9'44,"0"-1"2,-25 10 2,0 0-20,-3 41-7,-4-1-4,-1-2-1,-3 1-3,1-4-4,3-2-9,-1 0 0,8-33 0,0 0 0,0 0 0,0 0 0,18-28 0,-8-4 0,-9-2 0,-8 1 0,-10 0 0,2 0 0,-13 14 0,-2 9-43,-5 10-18,1 9 2</inkml:trace>
</inkml:ink>
</file>

<file path=ppt/ink/ink13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5:52.5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1538 58,'15'-2'51,"-3"-21"3,0-20-16,-2-12-15,-3-22-2,2-17-11,-3-18-10,1-14 0,-5-8 0,-2-5 0,-1-1 0,0 6 0,-3 10 0,2 15 0,0 17 0,0 21 0,3 26 0,6 27 0,6 37 0,1 29 0,8 32 0,6 29 0,7 31 0,7 21 0,4 12 0,1 4 0,0-14 0,-1-14 0,-2-25 0,-1-32 0,-5-40 0,-6-36 0,-1-40 0,-4-38 0,-1-29 0,-4-26 0,-3-19 0,-4-11 0,-3 4 0,-5 6-13,-4 21-47,-3 28-1,-4 25 1</inkml:trace>
  <inkml:trace contextRef="#ctx0" brushRef="#br0" timeOffset="422">930 1034 62,'44'60'54,"1"-14"1,-2-18 0,-6-20-26,-2-16-29,-5-16 0,-2-11 0,-6-8 0,-5-1 0,-8-1 0,-8 0 0,-7 7 0,-6 14 0,-6 16 0,-6 16 0,-3 14 0,0 20 0,1 13 0,2 10 0,6 7 0,7 3 0,7-7 0,10-5 0,8-8 0,4-9 0,5-14 0,7-8 0,2-8 0,4-12 0,3-8 0,0-10 0,0-10 0,0-12 0,-2-7 0,-3-7 0,-3-9 0,-5 0 0,-6 0 0,-7 3 0,-8 6 0,-6 13 0,-6 13 0,-5 15 0,-6 17 0,-3 12 0,1 14 0,1 17 0,6 11 0,5 5 0,7 2 0,6-3 0,9-10 0,7-8 0,6-9 0,5-16 0,6-15 0,2-16 0,8-10 0,-1-13-28,3-6-23,0-9-9,-1-3 3,-2 2 9</inkml:trace>
  <inkml:trace contextRef="#ctx0" brushRef="#br0" timeOffset="937">2020 1082 32,'1'-19'37,"-10"1"-3,-4 6-5,-6 8-8,-5 12-6,-2 13-1,-2 10-2,1 13 1,3 4-1,5 6-1,5-2-4,9-5-2,6-9-1,8-8-2,5-14 1,5-13-1,3-17 0,4-14-2,0-13 0,0-16 0,1-17 0,-1-21 0,-3-16 0,-2-15 0,-4-1 0,-5 5 0,-5 11 0,-6 24 0,-5 34 0,0-1 0,-9 112 0,2 34 0,1 28 0,5 21 0,12 13 0,10-7 0,14-18-43,12-26-16,11-40-3</inkml:trace>
</inkml:ink>
</file>

<file path=ppt/ink/ink13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5:54.12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0 487 66,'-1'-16'48,"5"-10"-2,10-3 5,7-3-42,5-3-2,4 2-3,2 1 2,2 10 0,-4 7 0,-2 14-2,-7 18-2,-3 20-2,-4 19 0,-3 23 0,-2 17 0,1 13 0,2 2 0,7 0 0,7-14 0,7-16 0,9-29 0,6-29 0,4-31 0,3-30 0,0-23 0,-5-21 0,-6-17 0,-8-11 0,-10-6 0,-11-2 0,-8 4 0,-8 10 0,-6 16 0,-3 18 0,1 19 0,5 23 0,-1 0 0,25 48 0,10 5 0,14 3 0,14-2 0,13-13 0,11-6-2,7-16-53,0-18-6,0-11-1</inkml:trace>
  <inkml:trace contextRef="#ctx0" brushRef="#br0" timeOffset="5546">822 1372 39,'-1'13'49,"3"0"0,-2-2 2,0 0-29,0-11-5,5-15-5,4-2-2,3-13-4,6-10-6,4-15 0,6-9 0,3-8 0,3-2 0,-1 2 0,-1 5 0,-4 9 0,-5 11 0,-4 17 0,-5 18 0,-6 16 0,-5 16 0,-4 16 0,-3 12 0,0 10 0,-1 8 0,2 7 0,1-1 0,1-4 0,2-6 0,3-9 0,0-11 0,2-10-37,2-9-19,0-1 0,-5-36-2</inkml:trace>
  <inkml:trace contextRef="#ctx0" brushRef="#br0" timeOffset="5906">996 1041 50,'-19'12'53,"5"3"0,2 1 0,6-4-21,7 3-18,6-5-14,10 1 0,6-6 0,7-1 0,7-2-26,6-5-26,-1-6-3,2-2 2,-4-4-1</inkml:trace>
  <inkml:trace contextRef="#ctx0" brushRef="#br0" timeOffset="6328">1522 840 45,'0'12'50,"-1"-1"0,0 4 3,0 3-23,1 9-16,-1 3-1,1 7-13,-1 5 0,1 3 0,-2 3 0,1 0 0,0 1 0,-2-3 0,2 1-10,0-3-42,-4-10-3,2-9 0,-2-13 0</inkml:trace>
  <inkml:trace contextRef="#ctx0" brushRef="#br0" timeOffset="6578">1475 990 39,'-9'-17'47,"4"3"0,0-2 2,5-2-26,8 3-7,7-1-7,9 1-2,5 2 0,7 6-1,2 3-1,1 4-5,-2 7 0,-3 3 0,-9 5 0,-7 4 0,-10 2 0,-8 2 0,-9 0 0,-9 1 0,-6-4 0,-4-1 0,-3-3 0,2-3 0,4 0 0,5-1 0,8-1 0,11-1 0,10 2 0,8 4 0,4 4 0,5 6 0,-1 4 0,-2 3 0,-7 2 0,-7 1 0,-9-1 0,-10-4 0,-8-4 0,-7-5 0,-4-8 0,-6-13 0,1-12-46,2-9-13,3-13 0</inkml:trace>
</inkml:ink>
</file>

<file path=ppt/ink/ink13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6:01.62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0 325 85,'9'4'51,"2"2"2,6 3-14,5-3-26,3-4-3,10-5-6,5-4-4,3-5-10,5-4-29,4 1-13,-4-5 1,-3 5-1</inkml:trace>
  <inkml:trace contextRef="#ctx0" brushRef="#br0" timeOffset="281">110 511 57,'-6'24'52,"4"-3"0,7-2 1,7-4-26,11-11-19,14-1-4,13-6-18,13-4-34,5-9-4,6-4 0,1-10-1</inkml:trace>
  <inkml:trace contextRef="#ctx0" brushRef="#br0" timeOffset="750">1008 325 35,'-16'-4'48,"2"1"3,16-17 0,9-4-17,10 1-17,10-4-5,13 1-5,7 1-7,8 3 0,3 7 0,-1 8 0,-5 9 0,-7 14 0,-10 14 0,-10 13 0,-9 15 0,-8 16 0,-6 8 0,-4 4 0,-2 0 0,1-2 0,3-12 0,3-7 0,7-14 0,6-21 0,6-15 0,5-14 0,5-11 0,1-10 0,1-5 0,0-10 0,-3-8 0,-5-2 0,-7-3 0,-5-5 0,-5-5 0,-7-5 0,-3-6 0,-6-1 0,-2 0 0,-3 0 0,-1 4 0,2 8 0,2 10 0,1 13 0,5 11 0,6 10 0,7 10 0,6 7 0,6 4 0,9-1 0,8 2 0,4-5 0,8-3-40,6-3-20,2-6 1</inkml:trace>
  <inkml:trace contextRef="#ctx0" brushRef="#br0" timeOffset="1812">2292 1208 56,'-6'12'47,"6"-12"0,-3-16-9,4-3-20,2-9-3,7-7-1,5-11-4,5-6 0,5-9-10,5-2 0,2-2 0,1 2 0,0 2 0,-3 10 0,-4 7 0,-5 5 0,-7 10 0,-4 14 0,0 2 0,-12 34 0,-1 10 0,-1 10 0,1 9 0,2 13 0,1 7 0,3 3 0,3-3 0,1-4 0,2-3 0,-2-11 0,2-8-55,1-13-3,-2-15 1,0 0-1</inkml:trace>
  <inkml:trace contextRef="#ctx0" brushRef="#br0" timeOffset="2156">2439 982 90,'-16'-10'52,"1"2"2,15 8-2,21-6-45,8 3-7,9-4 0,10-2-46,10-1-6,3-7 0,5-2 0</inkml:trace>
  <inkml:trace contextRef="#ctx0" brushRef="#br0" timeOffset="3593">3275 749 11,'0'0'39,"-17"-12"2,0 6 2,-4 5-20,-6 1-7,-1 5-4,-2 3-1,1 9-1,0 4-3,4 9-1,1 5-1,6 5-2,7 5 0,7 4-1,5 0-1,8-6-1,9-5 0,4-7-5,7-7-10,3-8-19,3-12-15,3-7 1,-3-10 1</inkml:trace>
  <inkml:trace contextRef="#ctx0" brushRef="#br0" timeOffset="3875">3172 999 31,'-20'-2'34,"9"2"-5,1 1-8,19-2-6,6-6-3,7-1-4,3 2 2,2 1 0,1 4 0,-4 1 0,-2 5-2,-8 3 1,-4 7-1,-9 4 1,-5 5-3,-7 2 0,-4 1-3,-3 1 0,0-3-2,1 2 0,0 0-3,3 0-5,6-8-11,4-8-29,1 0-2,13-17-1,5-1 1</inkml:trace>
</inkml:ink>
</file>

<file path=ppt/ink/ink13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6:0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259 325 81,'-2'20'52,"-4"15"1,0 8-6,0 13-33,-2 7-6,4 7-8,0 2 0,1-4 0,4-3-22,1-12-29,0-15-2,3-9 0,-4-18 1</inkml:trace>
  <inkml:trace contextRef="#ctx0" brushRef="#br0" timeOffset="171">45 568 85,'-20'-13'54,"7"4"1,1 1-1,32 14-47,8-5-7,12-2 0,11-6 0,7-5-19,8-11-33,9-4-2,1-6-1,2-5-1</inkml:trace>
  <inkml:trace contextRef="#ctx0" brushRef="#br0" timeOffset="843">859 258 24,'-11'-14'45,"1"-5"1,8 5 3,7-1-20,8 0-10,11 2-7,7-2-1,10 4-4,2 4 0,2 10-1,-4 5-6,-4 11 0,-10 10 0,-8 16 0,-9 14 0,-7 13 0,-6 10 0,-3 10 0,-1-1 0,3 1 0,3-9 0,5-12 0,6-19 0,7-18 0,8-22 0,5-23 0,3-20 0,4-17 0,1-15 0,-3-12 0,-5-10 0,-8-4 0,-7-3 0,-9-1 0,-7 4 0,-6 9 0,-3 8 0,0 15 0,4 12 0,7 13 0,9 15 0,12 11 0,12 8 0,10 4 0,11 2 0,9-1 0,9-3 0,2-1 0,5-6-46,0-2-15,-7-5 3</inkml:trace>
  <inkml:trace contextRef="#ctx0" brushRef="#br0" timeOffset="1890">2146 833 60,'7'-15'52,"-7"-3"-1,-6 1-14,-2 1-8,-7 1-7,-3 7-18,-9 7-4,-2 6 0,-6 7 0,0 11 0,-2 11 0,1 10 0,4 8 0,5 7 0,8 3 0,8 1 0,10-1 0,9-9 0,11-6 0,6-16 0,11-10-13,5-10-40,4-17-4,2-10 0,-2-11 1</inkml:trace>
  <inkml:trace contextRef="#ctx0" brushRef="#br0" timeOffset="2140">2110 1064 29,'-29'1'46,"-1"-1"1,7 4-4,5 2-17,6-4-8,-1 1-3,13-3-5,16-8-4,1 0 0,4 1 1,2-1-5,2 1-2,-2 3 0,-2 6 0,-4 2 0,-5 4 0,-6 2 0,-7 7 0,-6 5 0,-5 7 0,-5 2 0,-2 1 0,2 4 0,4-2-27,4-10-31,9-8 0,8-17-1</inkml:trace>
  <inkml:trace contextRef="#ctx0" brushRef="#br0" timeOffset="3515">2460 985 23,'2'21'42,"-2"2"2,1 2-8,0 4-11,0-3-9,1-3-5,-1-5-4,3-3-1,-2-6-1,1 2 0,-3-11 0,0 0 0,3-11 1,-1 2 1,-2 9-2,0 0 2,-6-15-7,2 1 0,4 14 0,0 0 0,0 0 0,-7-12 0,0 2 0,7 10 0,0 0 0,0 0 0,0 0 0,0 0 0,0 0 0,0 0 0,0 0 0,0 0 0,0 0 0,0 0 0,0 0 0,0 0 0,0 0 0,0 0 0,0 0 0,-2 12 0,1-2 0,0 1 0,1-11 0,0 0 0,1 12 0,0 2 0,-1-14 0,-1 10 0,0 2 0,0-1 0,0 1 0,0 0 0,-1-1 0,2 1 0,-1 3 0,0-2 0,0 0 0,0 0 0,0-1 0,0 0 0,1-12 0,-2 12 0,-1 2 0,3-14 0,0 0 0,0 0 0,0 0 0,0 0 0,0 0 0,3-15 0,-1 2 0,1-1 0,0-5 0,2-2 0,1-5 0,-1-2 0,2-7 0,1-4 0,-2-1 0,0-2 0,-2 3 0,-1 2-25,-5-2-29,1 6-1,-3 1-2</inkml:trace>
  <inkml:trace contextRef="#ctx0" brushRef="#br0" timeOffset="5125">2483 892 60,'-11'-4'52,"-1"-2"2,0 1-3,3 4-26,-1-3-12,1 1-13,9 3 0,16-7 0,6-2 0,9-1 0,8-2 0,6-2 0,7 1 0,1 1 0,-1 3 0,-6 5 0,-7 7 0,-11 5 0,-11 5 0,-14 6 0,-10 4 0,-12 2 0,-11 2 0,-6-3 0,-3-1 0,0 0 0,3-5 0,6-6 0,8-4 0,7-4 0,2 0 0,26 1 0,6 2 0,6 4 0,1 6 0,1 11 0,-1 7 0,-4 7 0,-6 4 0,-8 2 0,-10-1 0,-8-4 0,-7-7 0,-9-6 0,-6-10 0,-5-8 0,-2-11 0,-2-13 0,7-7-3,5-7-57,7-8 0,7-2 0</inkml:trace>
</inkml:ink>
</file>

<file path=ppt/ink/ink13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8:22.0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32 1152 53,'-12'-13'48,"0"-10"0,6-8 2,4-6-32,5-7-8,10 0-1,8 5-4,6 12 0,5 11-1,2 14-1,2 15-1,0 19-2,-4 15 0,-1 13 0,-3 8 0,-2 6 0,-2 3 0,0-1 0,0-7 0,3-13 0,2-16 0,2-17 0,2-22 0,1-23 0,1-23 0,-1-16 0,-4-17 0,-4-8 0,-7-8 0,-6-1 0,-6 2 0,-6 11 0,-5 12 0,-4 14 0,1 16 0,3 16 0,-1 1 0,11 38 0,4 3 0,7 1 0,6 1 0,6-5 0,7-2 0,4-5-52,2-6-8,5-5 2,-2 3-1</inkml:trace>
  <inkml:trace contextRef="#ctx0" brushRef="#br0" timeOffset="500">1146 1279 66,'-8'24'52,"0"6"0,-5-4 0,-1 5-35,0 5-8,0 2-2,3 3-7,0 1 0,-1-1 0,2-2 0,3-4 0,0-10 0,4-14 0,-1 1 0,8-40 0,2-16 0,5-14 0,4-11 0,2-6 0,2 0 0,3 8 0,1 8 0,1 10 0,-1 17 0,-1 17 0,-1 15 0,-3 13 0,-1 13 0,-3 6 0,-4 11 0,-4 6 0,0 4 0,-4 0-18,-3-4-38,2-5-1,-3-12 2,-1-6-1</inkml:trace>
  <inkml:trace contextRef="#ctx0" brushRef="#br0" timeOffset="844">1124 1440 68,'-18'-22'52,"10"10"0,2 0 0,6 12-34,22-6-9,8-4-5,7-2-4,9 0-11,3 1-37,1-10-3,1-2 0,-5-3-3</inkml:trace>
  <inkml:trace contextRef="#ctx0" brushRef="#br0" timeOffset="1031">1649 1146 102,'0'18'49,"3"6"3,-5 3-18,-1 2-26,1 6-2,-2 1-2,1 6-4,-1 1 0,-1 2 0,-1 2 0,-1-4 0,-1-7 0,4-8 0,-2-12 0,2 0 0,1-35 0,3-10 0,4-11 0,2-10 0,5-5 0,4-2 0,5 1 0,5 6 0,2 11 0,1 13 0,-1 10 0,-2 10 0,-5 13 0,-8 8 0,-6 6 0,-8 3 0,-5 3 0,-5 1 0,-3-4 0,-3-5 0,0-6 0,3-2 0,3-8 0,2 1 0,10-4 0,6-13 0,4 1 0,3 6 0,1 3 0,-3 8 0,-4 9 0,-4 9 0,-8 3 0,-5 10 0,-6 8 0,-5 1 0,-4-5 0,-1-6 0,3-7 0,0-15-34,-1-16-26,6-15 2,5-18-2</inkml:trace>
  <inkml:trace contextRef="#ctx0" brushRef="#br0" timeOffset="1734">207 298 74,'-17'4'51,"4"0"0,0 0 1,22 3-35,7-6-7,13-4-10,13-6 0,11-2 0,10-1 0,5-6 0,5-1-10,-1-1-28,-7-4-15,-3 2 0,-12-2-2</inkml:trace>
  <inkml:trace contextRef="#ctx0" brushRef="#br0" timeOffset="1906">755 25 51,'-31'-5'47,"5"1"-2,9-1-7,0 1-7,26 0-10,8 1-6,11 4-8,3 1-7,6 6 0,-2 1 0,-3 6 0,-8 5 0,-6 5 0,-10 5 0,-9 4 0,-8 5 0,-8-1 0,-2 0-35,2 4-22,1-6 2,7-1-3</inkml:trace>
</inkml:ink>
</file>

<file path=ppt/ink/ink13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8:24.3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27 139 102,'0'-19'54,"1"0"2,5 2-13,6-1-43,4 5 0,2 0 0,8 4-7,3 1-47,1 0-3,-2 1 2,-5-1 0</inkml:trace>
  <inkml:trace contextRef="#ctx0" brushRef="#br0" timeOffset="172">32 186 97,'-22'34'52,"10"-3"3,11-6-4,9-11-51,13-11-5,14-9-46,12-6-2,8-12-1,6-7 0</inkml:trace>
</inkml:ink>
</file>

<file path=ppt/ink/ink1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16:20.15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0 143,'16'42'52,"2"3"-47,0-4-6,2-2-54,5 4-1</inkml:trace>
</inkml:ink>
</file>

<file path=ppt/ink/ink14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8:24.9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57 270 26,'-8'-24'50,"8"4"4,4-3-1,6-1-18,11 3-9,7-3-15,11 5-11,1-1 0,7 4 0,-3 4 0,-2 8 0,-8 7 0,-8 7 0,-13 9 0,-11 9 0,-11 11 0,-12 6 0,-8 9 0,-6 6 0,-10 5 0,-3 8 0,-1 0 0,1-3 0,6-5 0,8-2 0,11-6 0,9-10 0,16-12 0,13-14 0,14-10 0,11-6 0,8-7 0,6-12 0,5-5 0,1-3-20,0-5-39,-2-2-2,-5-6 0</inkml:trace>
  <inkml:trace contextRef="#ctx0" brushRef="#br0" timeOffset="531">917 159 41,'3'-30'47,"-4"1"3,-10-1 0,-6 2-23,-2 8-10,-6 4-5,-2 10-4,-2 10-5,-1 10-3,3 11 0,4 12 0,6 6 0,6 5 0,5 6 0,7-1 0,6-1 0,4-4 0,3-13 0,9-13 0,5-14 0,5-14 0,2-15 0,4-14 0,-2-10 0,5-3 0,-6 1 0,-4 4 0,-10 8 0,-6 10 0,-7 17 0,-8 20 0,-7 15 0,-5 13 0,-1 10 0,-2 11 0,4 4 0,-1 5 0,8-2 0,-1-5 0,10-5 0,0-11 0,5-16-58,4-11-3,5-13 1</inkml:trace>
  <inkml:trace contextRef="#ctx0" brushRef="#br0" timeOffset="937">1376 668 127,'8'22'58,"-7"-1"0,-6-2-46,-5-6-12,0-3-12,0-1-42,9-22-5,3-13 2</inkml:trace>
  <inkml:trace contextRef="#ctx0" brushRef="#br0" timeOffset="1281">1850 135 70,'14'-8'48,"-25"15"6,-7 14-18,-10 10-15,0 16-3,-2 6-10,1 11-8,6 8 0,6 6 0,11 1 0,7-4 0,11-14 0,6-13 0,9-13 0,4-12 0,2-21 0,-1-10 0,-1-8 0,-9-6 0,-8 2 0,-5 2 0,-12 5 0,-9 6 0,-12 14 0,-6 6 0,-2 9 0,0 2-31,3-2-29,5 4 3,11-12-3</inkml:trace>
</inkml:ink>
</file>

<file path=ppt/ink/ink14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8:26.9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27 192 44,'0'0'47,"0"0"-2,-8 11 3,1-1-32,3 5-2,4 5-4,-2 8 2,0 3-4,1 7 0,-1-1-5,4 5-3,-1-3 0,-1-3 0,-2-5 0,2-6 0,3-9 0,2 2 0,4-28 0,-3-10 0,3-8 0,3-7 0,4-9 0,2-4 0,-2-5 0,1 2 0,-2 10 0,3 10 0,-3 11 0,1 12 0,-7 12 0,-2 12 0,-4 13 0,-2 9 0,-1 1 0,-3 4 0,-3-2 0,2-1 0,1-5 0,3-11 0,6-10 0,1 1 0,5-30 0,4-12 0,4-12 0,4-12 0,4-4 0,0 2 0,-3 3 0,-1 7 0,-4 10 0,0 15 0,-2 22 0,-9 14 0,-3 11 0,-2 9 0,2 10 0,-4 2-15,0-1-43,6-2 0,-2-8 0</inkml:trace>
  <inkml:trace contextRef="#ctx0" brushRef="#br0" timeOffset="563">375 1044 93,'0'0'53,"4"-39"0,7-13 1,10-19-52,17-15-2,11-12 0,13-5 0,9 0 0,3 0 0,2 8 0,-6 4-28,-6 10-25,-6 15-2,-11 10-1</inkml:trace>
  <inkml:trace contextRef="#ctx0" brushRef="#br0" timeOffset="844">1246 390 48,'-9'3'49,"-8"2"-4,-10 2 7,-8 2-26,-1 7-14,-4-1-3,5 7-4,4-1 0,7 4-1,9 2-4,13-1 0,11-5 0,6 1 0,9-2 0,0 3 0,-1-2 0,-2 0 0,-4 0 0,-6 3 0,-10 2 0,-9 1 0,-6 0 0,-9-8 0,2 2 0,-2-6-28,-1-10-29,6-3-1,6-13 0</inkml:trace>
  <inkml:trace contextRef="#ctx0" brushRef="#br0" timeOffset="1125">1402 599 94,'47'10'57,"-14"14"1,-14 8-12,-18 1-46,-13 6 0,-11 8 0,-6 3-10,-4 1-47,1-4-1,4-12-2</inkml:trace>
</inkml:ink>
</file>

<file path=ppt/ink/ink14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8:28.93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 88 58,'-5'-17'49,"0"3"0,5 14 1,11-16-29,8 6-8,8 0-6,8 1-2,4 4-2,2 2-3,2 2 0,-5 6 0,-8 8 0,-10 5 0,-10 5 0,-11 7 0,-9 3 0,-11 5 0,-8 1 0,-6-5 0,-2-3 0,1-4 0,6-1 0,5-5 0,8-5 0,12-1 0,11-2 0,10 1 0,8 2 0,5 4 0,1 1 0,2 3 0,-7 6 0,-6 3 0,-7 2 0,-9 3 0,-8-1 0,-5 1 0,-9-2 0,-5-8 0,0-5-4,-1-7-44,-1-9-8,7-8 2,3-14 0</inkml:trace>
  <inkml:trace contextRef="#ctx0" brushRef="#br0" timeOffset="453">504 113 43,'6'-13'48,"-6"13"1,0 0 3,14-8-25,-1 0-8,7 4-5,3 4-11,5 6-3,-2 1 0,0 10 0,-3 6 0,-6 5 0,-5 7 0,-8 5 0,-7 5 0,-10-1 0,-3 3 0,-7-3 0,-5-4 0,-3-1 0,-4-1 0,0-5 0,1-3 0,6-2 0,4-5 0,6-2 0,7 2 0,11-4 0,10-2 0,11 1 0,7-1 0,6-2 0,8-3 0,1-8 0,5-6-25,2-2-31,-2-9-2,-3-7 0</inkml:trace>
  <inkml:trace contextRef="#ctx0" brushRef="#br0" timeOffset="1609">1073 763 124,'-3'15'60,"-2"-6"-3,-1 2-43,-4-5-14,-2-4 0,1-4-17,1 0-39,10-11-4,2-10 2</inkml:trace>
  <inkml:trace contextRef="#ctx0" brushRef="#br0" timeOffset="2281">1342 164 98,'-38'3'50,"7"5"2,4-3-19,10-6-18,0 1-8,34-3-7,10 0 0,11 3 0,11 3 0,7 2 0,3 1 0,-3 3 0,-5 3 0,-7 3 0,-9 4 0,-13 0 0,-13 3 0,-12-2 0,-12 2 0,-7-1 0,-7-2 0,-2-1 0,0-2 0,4-4 0,5-4 0,7 1 0,12 1 0,9 0 0,8 5 0,5 4 0,4 5 0,-3 4 0,-2 8 0,-7-2 0,-8 1 0,-11 1 0,-9-1 0,-7-4 0,-6-9 0,-2-4 0,-2-9-35,3-10-28,6-13 3</inkml:trace>
  <inkml:trace contextRef="#ctx0" brushRef="#br0" timeOffset="2859">1950 57 85,'-6'19'50,"0"6"4,-3 6-14,-3-2-21,6 3-12,1-2-7,13 1 0,5-12 0,8-7 0,3-8 0,5-10 0,2-6 0,3-7 0,-3-3 0,-5-6 0,-9 1 0,-8 1 0,-9 2 0,-13 5 0,-4 9 0,-8 7-47,-5 4-11,-2 6 0</inkml:trace>
</inkml:ink>
</file>

<file path=ppt/ink/ink14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8:32.75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335 39 50,'3'-14'47,"-9"3"-5,-6 3-7,-5 4-8,-5 2-7,-4 6-6,-4 6-5,-3 7-2,-2 5-3,2 2-4,4 2 0,7 0 0,7 3 0,10-4 0,10-2 0,12-2 0,10 1 0,6 3 0,4 0 0,1-1 0,-2 0 0,-2 3 0,-10 4 0,-7 0 0,-10-1 0,-11-1 0,-10-2 0,-9 3 0,-8 1 0,-5-4 0,-4-8 0,-2-6 0,1 2 0,3-9 0,8-8-37,11-6-21,10-7 1,11-2 2</inkml:trace>
  <inkml:trace contextRef="#ctx0" brushRef="#br0" timeOffset="953">566 316 9,'-16'16'33,"-3"6"0,7 6-8,0 5-10,5 9-3,6 2 0,4-1 1,7-1 1,5-8 1,4-5 1,1-9-3,3-8 0,-1-14-2,-1-8-1,-3-10-3,-3-4-3,-5-4-4,-4-3 0,-6-3 0,-6 3 0,-5 6 0,-3-1 0,-2 8-2,-3 3-33,0 4-17,5 7 1,0 0-1</inkml:trace>
  <inkml:trace contextRef="#ctx0" brushRef="#br0" timeOffset="1359">938 338 39,'-2'16'46,"-4"1"1,2 11 1,-4 7-18,-2 7-17,3 2-3,3-1-2,4-1-2,4-7-1,5-10-2,3-7-3,3-10 0,3-14 0,3-8 0,2-13 0,1-10 0,-1-1 0,-2-3 0,-3 5 0,-4 4 0,-4 10 0,0 1 0,-10 21 0,-5 24 0,-2 4 0,-1 7 0,3 4 0,0 1-51,4-13-2,6-5 1,-1-1-2</inkml:trace>
  <inkml:trace contextRef="#ctx0" brushRef="#br0" timeOffset="1687">1364 223 54,'8'-22'52,"-3"3"3,-1 0 2,1 30-22,-4 6-33,3 14-2,0 9 0,-1 10 0,0 8 0,-2 1 0,2-1-28,1-3-27,-4-11-2,2-12 2</inkml:trace>
  <inkml:trace contextRef="#ctx0" brushRef="#br0" timeOffset="1890">1242 422 69,'-22'-9'52,"10"6"2,0 0-3,24 7-22,9 4-29,8 1 0,11-7 0,8-4 0,3-9-9,-1-7-34,0-5-9,-7-7 0,-3-3-2</inkml:trace>
  <inkml:trace contextRef="#ctx0" brushRef="#br0" timeOffset="2062">1685 34 63,'-9'9'47,"-1"6"0,3 9-8,-1 10-17,-1 4-4,3 9-6,-2 2-5,4 4-7,-1-4 0,2-2 0,1-4 0,2-2 0,2-8 0,5-7 0,2-8 0,4-5 0,3-4 0,2-2 0,3-5 0,1 0 0,3-2 0,-3 4-4,-1-6-54,4-3-1,-4-6 3</inkml:trace>
</inkml:ink>
</file>

<file path=ppt/ink/ink14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8:35.70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134 499 16,'-29'7'44,"5"12"3,-2 3 0,4 5-16,4 3-13,6 1 0,9 2-2,7-1-4,9-4-6,2 1-6,13-29 0,2-3 0,3-4 0,1-10 0,-2-10 0,-7-8 0,-6 0 0,-9 2 0,-10-1 0,-12 5 0,2 1 0,-23 17 0,-5 8 0,2 11 0,-2 2-10,9 4-29,9 6-14,10-5-3,14-3 1</inkml:trace>
  <inkml:trace contextRef="#ctx0" brushRef="#br0" timeOffset="328">526 176 45,'11'-40'51,"-7"-4"1,-4 7-6,-6 9-14,2 1-7,4 27-21,-25 6-4,0-1 0,11 35 0,1 14 0,-2 9 0,3 7 0,2 5 0,3 4 0,5 5 0,-2-6-10,2-12-46,4-14-2,1 2 1,-3-54 1</inkml:trace>
  <inkml:trace contextRef="#ctx0" brushRef="#br0" timeOffset="531">360 452 72,'-14'-31'58,"0"3"-3,-1 0 1,15 28-42,0 0-14,0 0 0,28 1 0,6-5 0,9-4-40,11 2-18,7-6 3,10 1-4</inkml:trace>
</inkml:ink>
</file>

<file path=ppt/ink/ink14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8:36.5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87 374 78,'22'-23'49,"1"2"-1,-23 21-13,0 0-23,0 0-1,-5 27-3,-2-1-1,-2 3 0,-2 6-7,-4-1 0,-1 9 0,-2 1 0,1 6 0,2 1 0,4 2 0,4-6 0,6-4 0,1 1 0,0-44 0,0 0 0,46 27 0,-9-21 0,-2-11 0,-1 1 0,-7-26 0,-3-2-26,-3 1-33,-6 1 0,-2 2-1</inkml:trace>
  <inkml:trace contextRef="#ctx0" brushRef="#br0" timeOffset="391">145 447 77,'0'0'52,"0"0"0,0 0 0,0 0-35,0 0-12,0 0-5,0 0 0,0 0 0,0 0 0,0 0 0,0 0 0,22-12 0,0-4 0,0 0 0,-22 16 0,27-36 0,-5 6-39,2 0-17,-24 30 1,0 0 0</inkml:trace>
  <inkml:trace contextRef="#ctx0" brushRef="#br0" timeOffset="719">176 177 38,'-5'28'50,"5"-28"1,0 0-1,0 0-24,0 0-5,0 0-2,0 0-19,0 0 0,0 0 0,-24-5 0,-1 1 0,25 4 0,0 0 0,0 0 0,0 0 0,2-29 0,-1-1 0,-1 30 0,0 0 0,0 0 0,0 0 0,0 0 0,0 0 0,0 0 0,0 0 0,0 0 0,22-26 0,0 0 0,-22 26 0,0 0 0,0 0 0,0 0 0,29-2 0,-4-2 0,-3 1 0,1 1 0,-23 2 0,0 0 0,25-7 0,0 0 0,-25 7 0,0 0 0,0 0 0,0 0 0,0 0 0,0 0 0,-26 25 0,0 2 0,26-27 0,-23 13 0,-1 2 0,24-15 0,-22 13 0,0 2 0,22-15 0,0 0 0,0 0 0,0 0 0,-24 32 0,1 1 0,23-33 0,0 0 0,0 0 0,0 0 0,0 0 0,0 0 0,0 0 0,0 0 0,0 0 0,0 0 0,0 0 0,-6 31 0,2-1 0,4-30 0,0 0 0,-6 27 0,2 1 0,4-28 0,0 0 0,0 0 0,0 0 0,0 0 0,0 0 0,0 0 0,0 0 0,0 0 0,0 0 0,0 0 0,0 0 0,0 0 0,0 0 0,0 0 0,0 0 0,0 0 0,3-28 0,1 1 0,-4 27 0,12-38 0,1 6 0,1 5 0,-1-2 0,1-2 0,2 2 0,0-1 0,0 0 0,-16 30 0,20-28 0,1 2 0,-21 26 0,0 0 0,0 0 0,24 6 0,0 2 0,-24-8 0,0 0 0,0 0 0,25 24 0,0 2 0,-25-26 0,28 25 0,-2-5-7,1-2-42,2 1-9,2-4 2,0-2 2</inkml:trace>
  <inkml:trace contextRef="#ctx0" brushRef="#br0" timeOffset="1953">626 539 27,'0'0'33,"0"0"1,-15-32-2,2 0-33,13 32 0,0 0 1,-29-17 2,0 1 3,29 16 3,-20 26 3,4 6 0,5 5 0,1 7-2,2 1 1,4-1 0,0-4 1,4-4-1,0 0 0,0-36-2,0 0 0,0 0-1,24-24-7,-5-3 0,-4-5 0,1-2 0,-4 3 0,2 1 0,-14 30 0,0 0 0,12-29 0,1-1 0,-13 30 0,0 0 0,-1 28 0,1 0 0,0-28 0,-3 41 0,-1-4 0,0-6-25,-1 1-28,5-32-3,0 0-1,0 0 2</inkml:trace>
  <inkml:trace contextRef="#ctx0" brushRef="#br0" timeOffset="2438">971 378 12,'0'0'9,"0"0"5,0 0 6,0 0 13,-25 18 0,1 2 1,9 10-1,1-1-8,7-1-7,1 0-2,6-28-8,13 37-8,-3-1 0,1-7 0,-2 0 0,1 2 0,-12-5 0,-7 1 0,-5 0 0,-6-1 0,1 1 0,19-27 0,-45 25 0,8-8-38,0 2-19,37-19-1,0 0-2</inkml:trace>
  <inkml:trace contextRef="#ctx0" brushRef="#br0" timeOffset="2813">1136 111 33,'36'-28'48,"-4"-1"-1,-3 6 5,-2 8-28,0 2-7,-27 13-2,-3 28-3,-2 8-5,-7 10-7,-3 9 0,-3 10 0,1 8 0,2-2 0,2-1 0,1 2 0,0-6 0,6-10 0,2-12-10,3-8-23,1 1-4,0-37-8,0 0-12,0 0 4</inkml:trace>
  <inkml:trace contextRef="#ctx0" brushRef="#br0" timeOffset="3109">1063 327 121,'30'11'59,"1"-2"-1,3 1-41,-3 0-17,-3 0 0,1-5 0,-4 0-23,1 0-36,-1 1 0,-25-6-1</inkml:trace>
  <inkml:trace contextRef="#ctx0" brushRef="#br0" timeOffset="3266">1534 614 115,'5'39'61,"-2"-9"-9,-6-2-32,1 2-68,2-30-8,0 0 1,0 0-2</inkml:trace>
</inkml:ink>
</file>

<file path=ppt/ink/ink14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5:38.5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9 941 7,'14'-24'40,"-5"5"3,0 16 2,-4 14-20,-4 16-7,0 22-5,-3 16-3,-1 14 0,-1 13 0,-2 8-4,0 5 0,0 1-2,1-5 3,0-12-3,2-10 1,3-8-3,2-13-2,4-15 0,5-17 0,9-13 0,9-11 0,12-7 0,11-8 0,10-6 0,11-2 0,9 3 0,7 3 0,5 1 0,4 3 0,1 4 0,-1 6 0,-1 5 0,-4 1 0,-4 2 0,-4 4 0,-7 2 0,-8 1 0,-8-2 0,-7-3 0,-6 1 0,-8-5 0,-6 2 0,-6-7 0,-6 0 0,-7 0 0,-2 2 0,-6-3 0,1 0 0,-9 1 0,2-14 0,-4 1 0,2-5 0,-2-9 0,-1-14 0,-2-16 0,2-10 0,1-11 0,2-12 0,3-11 0,3-3 0,6-4 0,6 1 0,5 4 0,6 4 0,3 5 0,2 12 0,-1 9 0,-1 9 0,-4 10 0,-5 10 0,-5 14 0,-4 13 0,-1 1 0,-13 16 0,0 0 0,-9 1 0,-2 3 0,-4 0 0,-8-1 0,-10-2 0,-15-1 0,-16 1 0,-18 5 0,-21 2 0,-21 5 0,-19 14 0,-17 12 0,-12 4 0,-2 7 0,2 2 0,12 3 0,17-4 0,24-4 0,23-9-54,26-10-5,25-8-1</inkml:trace>
  <inkml:trace contextRef="#ctx0" brushRef="#br0" timeOffset="906">703 1638 77,'14'-9'46,"3"-15"3,-1-15-20,1-20-18,7-9-3,1-12-1,5-8-1,2-3 0,0 4 0,-1 6 0,-2 14-2,-5 13-4,-1 16 0,-4 25 0,-3 22 0,-2 24 0,-3 20 0,-1 19 0,0 15 0,0 11 0,0 2 0,-1-6 0,-2-12 0,2-8 0,-2-23-22,-1-21-28,-1-13-7,1-1 0,-15-39 4</inkml:trace>
  <inkml:trace contextRef="#ctx0" brushRef="#br0" timeOffset="1187">914 1395 78,'-41'-24'54,"10"8"1,10 4 0,12 2-42,1 1-13,36 3 0,9-4 0,11-2 0,7-5-34,6-7-20,7-3 1,1-9-3</inkml:trace>
  <inkml:trace contextRef="#ctx0" brushRef="#br0" timeOffset="1765">588 315 36,'-16'1'49,"-4"-8"0,2-2-7,0 1-10,1-4-7,5 2-7,0-2-14,4 1-4,3 1 0,-1-1 0,6 11 0,0 0 0,0 0 0,12-4 0,3 1 0,3-1 0,3 0 0,4 1 0,6 1 0,4-1 0,3 7 0,3 0 0,4 2 0,4 2 0,5 2 0,5 1 0,4 0 0,7-4 0,5-9 0,7 2 0,5-1 0,5-2 0,6-4 0,2 2 0,2 0 0,3 1 0,1 2 0,-2 1 0,2 1 0,-2 0 0,0 3 0,-2-1 0,-2 0 0,-2-1 0,-4 0 0,-3 3 0,-4 0 0,-6-1 0,-7-4 0,-5 1 0,-8 1 0,-7 1 0,-9-2 0,-7-2 0,-9 4 0,-9 0 0,-6 2 0,0 0 0,-14-4 0,0 0 0,-11-9 0,-4-2 0,-2-5 0,-6-3 0,-3-1 0,-4 1 0,-5-1 0,-1-1 0,-2-4 0,1 2 0,3 6 0,1 0 0,5 0 0,5 1 0,5 7 0,6 5 0,0 1 0,12 3 0,6 14 0,7 2 0,3 3 0,7 1 0,2-3 0,4 1 0,2 0 0,0 1 0,-2 1 0,-3 1 0,-7 1 0,-8 8 0,-9 5 0,-11 1 0,-10 3 0,-10 3 0,-4 2 0,-6-2 0,2-11-37,6-12-26,9-17 0</inkml:trace>
</inkml:ink>
</file>

<file path=ppt/ink/ink14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5:48.84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32 451 27,'0'0'36,"-22"-36"1,15 4-19,3-3-6,8-2 0,6-6 0,6 2 1,9-2-3,3 1-2,6 4 1,-3 5-3,3 9 1,-4 12-2,2 12-3,-4 16 0,-7 12 3,-3 16-1,-6 12 1,-2 15-2,2 9 1,1 3 1,0 1-2,-2-6 2,5-8-3,4-11 1,1-19-3,7-19 0,0-17 0,3-15 0,1-18 0,0-14 0,-2-13 0,-3-8 0,-1-3 0,-9-1 0,-7-4 0,-7 0 0,-9 5 0,-7 9 0,3 7 0,1 9 0,-4 8 0,0-1 0,13 35 0,0 0 0,0 0 0,31 15 0,-1-2 0,6-1 0,10-1 0,3-6-10,2-8-47,11-6-4,-4-6 3</inkml:trace>
  <inkml:trace contextRef="#ctx0" brushRef="#br0" timeOffset="1469">849 470 52,'0'0'45,"-1"41"-3,-4-3 1,0 3-32,2 6-5,-1 2-1,-3 5 1,5-4-2,-1-3 0,-2-11 1,1-5 0,-1 1-3,5-32 0,0 0 1,0 0-2,0 0 0,0-41 1,6-5-2,2-6-1,-2-5 2,2-2-1,1 0 0,1-2-1,1 1 4,2 8-3,-4 9 0,-1 11 0,-1 1 0,-7 31 1,0 0 2,15 34 2,-4 7-4,0 3 1,-1 5 0,2 9-2,-7-1 0,4-2 0,-2-3 0,1-9 0,1-5-17,-4-1-29,2 0-7,-7-37 2,0 0-4</inkml:trace>
  <inkml:trace contextRef="#ctx0" brushRef="#br0" timeOffset="1907">840 678 63,'0'0'45,"0"0"-2,0 0 1,25-20-47,5 7-25,5 2-15,8 1-2,-7-8 0</inkml:trace>
  <inkml:trace contextRef="#ctx0" brushRef="#br0" timeOffset="2313">1447 495 88,'0'0'48,"0"0"3,0 0-12,-24-21-25,-1 5-5,-1 1-3,26 15-6,-30-2 0,3 4 0,0 14 0,-1 10 0,10 6 0,6 8 0,-6 9 0,3 10 0,10 5 0,9 1 0,5-3 0,9-6 0,4-11 0,6-9-13,8-9-34,3-18-7,-2-10 1,-7-14-1</inkml:trace>
  <inkml:trace contextRef="#ctx0" brushRef="#br0" timeOffset="2563">1438 857 17,'-27'-2'43,"27"2"4,-28-8 0,1 0-23,27 8-5,0 0-7,0 0-3,0 0-2,20-27 0,0 0-3,12 14 1,-3-2 2,1 2-3,-4 6-1,1 0-3,-27 7 0,11 32 0,-11 2 0,-12 4 0,-6 4 0,2-3 0,0-2 0,-3-6 0,0-1-49,19-30-6,0 0 3,0 0-5</inkml:trace>
</inkml:ink>
</file>

<file path=ppt/ink/ink14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5:42.5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35 392 35,'-20'-17'40,"10"2"1,5-8 3,10-2-31,10-4-5,14-3 2,13 0-3,8 4 1,9 7 0,2 7-1,-1 10-1,-3 8 0,-7 12-1,-12 10-4,-11 9 1,-13 3 0,-14 7 0,-12 4 0,-8 2-1,-8 1-1,-5-2 0,-2-3 1,1-6 0,1-1-2,8-2 1,6-9 2,6-1 0,9-2 0,10-3-2,8-5 0,8-2 0,8-5 0,5-4 0,4-3 0,3-13-26,3-10-23,4-5-4,-2-10-2,-1-7 4</inkml:trace>
  <inkml:trace contextRef="#ctx0" brushRef="#br0" timeOffset="407">897 167 58,'-13'7'48,"-5"-5"0,1 5 1,3 8-33,0 2-9,9 7 1,5 3-1,7 0-3,6-2-1,6 3 0,3 6 1,3-2-4,-2-1 0,-3 5 0,-7 0 0,-3 2 0,-8 2 0,-9-3 0,-5-3 0,-6-1 0,-3-2 0,-4-14 0,2-4-7,-1-9-39,1-17-10,4-9 3,0-16-1</inkml:trace>
  <inkml:trace contextRef="#ctx0" brushRef="#br0" timeOffset="688">796 176 85,'24'-20'57,"8"3"-2,3 3 1,3 0-54,9-5-2,5-1 0,3 4-31,2-4-22,3 1-3,-5 2 0</inkml:trace>
</inkml:ink>
</file>

<file path=ppt/ink/ink14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8:06.5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25 3 27,'-12'-1'45,"-1"-1"3,13 2 3,0 0-25,8 6-6,5-2-1,9 5 0,3 3-19,5 6 0,-2 2 0,2 11 0,-7 2 0,-5 6 0,-9 7 0,-10 6 0,-9 2 0,-8 3 0,-7-4 0,-4-6 0,-1-2 0,-1-10 0,9-11-21,7-9-38,2-1-1,22-27 1</inkml:trace>
</inkml:ink>
</file>

<file path=ppt/ink/ink1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16:20.3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0 142,'36'38'14,"-1"-6"-15,0-9 2,-1-2-57</inkml:trace>
</inkml:ink>
</file>

<file path=ppt/ink/ink15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8:06.90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195 127 27,'8'-28'48,"-4"3"2,-11 2 0,-7 7-20,-4 12-9,-5 11-6,-3 13-5,-4 11-6,2 11-4,3 11 0,6 6 0,7 5 0,8 0 0,11-4 0,12-9 0,7-11 0,8-13 0,3-17 0,4-17 0,1-16 0,-2-12 0,-5-13 0,-7-9 0,-8-6 0,-7-4 0,-9 0 0,-12 6 0,-12 9 0,-10 11 0,-8 14 0,-3 16 0,-2 18 0,3 14 0,5 12 0,12 5 0,13 1 0,18-1 0,14-9 0,13-14 0,14-18-51,8-17-10,4-16 3</inkml:trace>
</inkml:ink>
</file>

<file path=ppt/ink/ink15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6:44.65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47 88 24,'-30'-4'35,"13"1"5,8-1-2,0-1-19,33 2-12,9 0 4,14 3-1,16-1 3,18 3 0,19 0 1,19 0-1,21-4-1,23 3-6,21 0-6,23-5 0,22-1 0,23-2 0,21-3 0,22 2 0,17 1 0,18 1 0,19-1 0,18 4 0,13 2 0,17-3 0,11 2 0,16-1 0,13 1 0,13 1 0,10 1 0,10 1 0,12-2 0,4 4 0,9 2 0,5 0 0,6-2 0,-1 1 0,2 2 0,-1 2 0,-5 2 0,-9 0 0,-13-2 0,-15 7 0,-23 2 0,-23 0 0,-29-2 0,-28 0 0,-27 0 0,-28-2 0,-34-5-42,-37-3-20,-47-4 1</inkml:trace>
</inkml:ink>
</file>

<file path=ppt/ink/ink15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6:45.5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68 125 54,'1'-30'49,"2"5"0,-4-2 2,0 6-30,1-1-9,3 37 0,3 14-5,-3 13-7,1 19 0,-2 23 0,4 24 0,-1 19 0,1 18 0,-3 17 0,-1 18 0,-3 19 0,-1 17 0,-2 11 0,-3 13 0,-2 15 0,-2 13 0,-1 6 0,1 7 0,2 3 0,1-1 0,1 9 0,1 1 0,1-2 0,2 2 0,2 1 0,1-1 0,1-5 0,0-7 0,1-21 0,5-16 0,2-24 0,2-34 0,4-29 0,2-37-21,-3-31-40,-3-32-1,-5-26 1</inkml:trace>
</inkml:ink>
</file>

<file path=ppt/ink/ink15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6:54.9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25 781 1,'-10'24'23,"0"-9"-4,4-2-10,1-1 2,5-12 4,16 3 6,5-4 1,6-6-1,10-4 4,8-1-3,12-4-5,13 0-4,10-5 0,14-3-3,12-3-2,19 1-3,11 0-5,17-2 0,15-4 0,19 1 0,13-3 0,18 0 0,15 1 0,16-3 0,15-1 0,18 3 0,13 1 0,17 0 0,16 0 0,10 5 0,14 3 0,10 5 0,14 2 0,6 1 0,10 2 0,3 7 0,4 3 0,5-1 0,2 2 0,-1 2 0,-5 2 0,-3 4 0,-8 3 0,-6-1 0,-12 1 0,-10 5 0,-13 2 0,-15-3 0,-15-1 0,-15 2 0,-15-3 0,-20 1 0,-21 0 0,-23-4 0,-24 3 0,-27 2-22,-23 4-14,-26 2-21,-29 1 2,-20 1 3</inkml:trace>
</inkml:ink>
</file>

<file path=ppt/ink/ink15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7:34.37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24 114 30,'-9'-9'33,"2"-2"-4,1-3 0,3 1-3,2-2-3,0-1-2,2 4-5,0 0-1,0 0-4,-1 12-1,0 0-2,0 0-4,0 0-4,0 0 0,0 0 0,0 0 0,0 0 0,0 0 0,0 0 0,0 0 0,0 0 0,9 7 0,0-1 0,-9-6 0,10 13 0,0-4 0,0 2 0,0-1 0,0 1 0,1-2 0,1 1 0,1 1 0,1 2 0,-1 3 0,2 3 0,3-2 0,1 5 0,1 0 0,2-3 0,2 3 0,0-1 0,3 0 0,0 1 0,0-2 0,0-1 0,1 1 0,1 4 0,0-1 0,2-2 0,0 2 0,3 1 0,1 1 0,0 2 0,3 1 0,3 0 0,1 3 0,2 4 0,2 0 0,1 1 0,3 2 0,1-2 0,1 3 0,0 2 0,3 3 0,2-1 0,-1 3 0,4 2 0,0 0 0,4 4 0,2 1 0,1-1 0,0-1 0,1 0 0,0 1 0,1 0 0,-1 2 0,-1-1 0,1 1 0,1 2 0,2 0 0,1-2 0,2 0 0,0 0 0,3 0 0,0 1 0,0 0 0,1-3 0,1 2 0,0-1 0,-1 0 0,-1-1 0,-2-3 0,3 1 0,-3-2 0,-5-2 0,-1-1 0,-2 5 0,3 1 0,-3 0 0,6 2 0,-6-2 0,2 1 0,-1 3 0,-1-1 0,2-6 0,-4 2 0,-2-5 0,-2-2 0,2 1 0,-7-1 0,4-3 0,-3-2 0,-2-2 0,-7-4 0,-1-3 0,-5 0 0,-3-9 0,2-2 0,-6 3 0,0-4 0,-2-1 0,-2 0 0,-2 3 0,-2-2 0,-6 3 0,0-1 0,-3-3 0,-1-1 0,-6 0 0,-1-2 0,-1-4 0,1 2 0,-10-11 0,0 0 0,0 0 0,0 0 0,0 0 0,0 0 0,-9 1 0,1 1 0,8-2 0,0 0 0,-6-15 0,0 4 0,1 1 0,5 10 0,-8-15 0,2 3 0,1 0 0,-4-3 0,-5-8 0,4-1 0,-6-7-25,0-7-40,-5-1 1</inkml:trace>
</inkml:ink>
</file>

<file path=ppt/ink/ink15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7:36.4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69 101 23,'0'0'19,"0"0"1,-12 10 1,1 1-1,1 1-2,0-1-1,1-2-4,2 2-4,7-11-3,-7 11 2,5-2-2,1 2 0,9-13 0,5 1-1,4 0 1,4-3 2,4 1-2,6-2 0,4-2-1,6 0 0,3-1 0,4 0-1,5 5 0,6-3-1,6-5 1,3-1-2,7 1-2,3-1 0,5 3 0,3-2 0,3-1 0,5 3 0,4 2 0,4 2 0,1 1 0,6 0 0,4 0 0,4 1 0,1 2 0,2-1 0,-1 0 0,3-1 0,2 0 0,2 2 0,0-2 0,-2 1 0,3 0 0,-2 2 0,-1 2 0,-5-1 0,0 2 0,-7-3 0,-1 1 0,-5 0 0,-5 1 0,-5-2 0,-3-2 0,-4 2 0,-9 2 0,-4 0 0,-9 0 0,-4-1 0,-10 3 0,-6 0 0,-6 0 0,-9 0 0,-4 0 0,-9 0 0,-4 0 0,-5 0 0,0 0 0,-10-4 0,0 0 0,0 0 0,0 0 0,10 2 0,0 0 0,-10-2 0,0 0 0,11 6 0,-1 0 0,-10-6 0,5 10 0,0 0 0,1 2 0,-2 0 0,1 0 0,-4 2 0,4 2 0,-4 0 0,3-3 0,-2 1 0,-2-1 0,-2 2 0,1 1 0,6 1 0,-4 2 0,5 0 0,-5 2 0,5 2 0,-2 2 0,1 3 0,2 7 0,-8 4 0,4 6 0,-3 9 0,2 5 0,-4 10 0,3 10 0,-4 13 0,-3 6 0,2 8 0,-2 7 0,2 2 0,3 6 0,1-1 0,2 2 0,4-6 0,2 3 0,8-1 0,-1-5 0,-1 2 0,-4-2 0,3 0 0,-5 5 0,-2 2 0,-2 1 0,-4 3 0,-1 2 0,-4-5 0,-1-7 0,2-11 0,-2-21 0,5-24-49,6-23-11,-1 1 1,2-68 0</inkml:trace>
</inkml:ink>
</file>

<file path=ppt/ink/ink1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16:20.4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0 160,'64'56'51,"3"-7"-53,7-7 2,-2-5-59,-2 2-4</inkml:trace>
  <inkml:trace contextRef="#ctx0" brushRef="#br0" timeOffset="75109">158 698 22,'0'0'36,"32"5"1,-3-14-2,-3-6-28,0-4-4,2-3-1,-3-4-4,0 1 0,-25 25 0,11-35 0,2 0 1,-13 35 0,0 0 2,-35-2 1,4 10 2,1 6 2,2 6 0,0 3 0,4 1 3,0 0-1,24-24 0,0 0-2,-5 28-2,-1 2 0,6-30-1,34-8-1,-1-4-1,3-6 0,-1-4-1,0-5 0,-4-1 0,-5 2 0,0 1 0,-26 25 1,0 0 0,0 0 1,-34-5 1,-3 15 1,-4 14 1,-1 4 1,3 7 1,2-1 0,10-4-1,0 3 0,27-33-2,0 0-4,0 0 0,0 0 0,38 0-5,2-13-19,4-4-26,1-12-1,3 1-1,-5-3 1</inkml:trace>
</inkml:ink>
</file>

<file path=ppt/ink/ink1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16:21.76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385 503 21,'1'-40'38,"-7"-3"0,-4 3-8,-4 0-5,-5 5-3,-1 9-5,-6 9-3,0 10-3,-4 9-1,1 11-4,-3 13-3,1 14 0,0 12-2,0 11 1,4 7-1,5 3 1,4 1-1,7-9 0,9-7 1,13-14 0,5-14-1,10-16 1,5-16 0,7-17-2,4-17 0,2-11 0,1-11 0,-3-7 0,-1-5 0,-4-1 0,-5 4 0,-6 10 0,-6 14 0,-10 15 0,1 0 0,-19 50 0,-3 14 0,-2 11 0,-2 11 0,3 6 0,4 3 0,7-5 0,7-7 0,5-17-16,8-12-35,10-9 1,4-13-1,3-9-3</inkml:trace>
  <inkml:trace contextRef="#ctx0" brushRef="#br0" timeOffset="500">686 743 16,'-1'11'44,"3"-1"-1,2 2-12,-4-12-2,8 12-4,-3 0-4,2 6-3,-2 1-5,1 3-4,0 0-3,0 3-6,1-2 0,3-3 0,1-3 0,1-7 0,3-6 0,2-6 0,-2-7 0,2-6 0,0-3 0,-2-2 0,1-3 0,-3 0 0,0-4 0,0 0 0,0 2 0,0 1 0,-2 2 0,0 5 0,-3 5 0,1 0 0,-10 25 0,-5 10 0,-5 12 0,-6 10 0,-9 8 0,-3 11 0,-4 7 0,0 3 0,0-1 0,3-2 0,6 0 0,5-8-33,7-11-24,11-7 1,6-17-1</inkml:trace>
  <inkml:trace contextRef="#ctx0" brushRef="#br0" timeOffset="1266">1358 428 63,'-14'8'46,"4"2"0,1-5-12,2 2-14,7-7-7,16 5-4,7 0-4,3-2-5,5 2-9,4-1-18,5 2-20,-2-9-1,5-1-3,-4-5 3</inkml:trace>
  <inkml:trace contextRef="#ctx0" brushRef="#br0" timeOffset="1735">1400 617 36,'0'0'39,"0"0"-3,0 0-6,12 16-8,1 3-3,0-3-5,5 1-4,4-2-3,7-2-4,6-5-24,6-2-23,-1-10 0,4-3-1,-5-5 0</inkml:trace>
  <inkml:trace contextRef="#ctx0" brushRef="#br0" timeOffset="6344">2121 413 54,'-10'0'52,"1"2"-1,0-1 1,9-1-21,0 0-16,-7 12-15,1 0 0,21-13 0,6-1 0,8 1 0,7 1 0,7-3 0,8 1 0,3 4-33,-1-4-19,-1-1-4,-5-2 2</inkml:trace>
  <inkml:trace contextRef="#ctx0" brushRef="#br0" timeOffset="6688">2906 235 59,'0'0'49,"0"0"3,1-16-1,-7-1-24,1-1-10,-4 0-17,-1-1 0,-4 1 0,-1 5 0,-4 2 0,-1 6 0,-1 6 0,-1 13 0,1 9 0,0 10 0,2 7 0,2 4 0,6 2 0,6-1 0,5-2 0,5-11 0,7-13 0,9-13 0,4-15 0,5-8 0,3-8 0,-1-9 0,0-6 0,0 2 0,-5 4 0,-3 3 0,-6 7 0,-5 6 0,-5 12 0,1-1 0,-15 34 0,-3 6 0,-3 9 0,-2 11 0,-2 12 0,-1 3 0,1 3 0,1-4 0,3-4 0,2-7 0,4-10-17,7-13-39,5-13 0,4-8-1</inkml:trace>
  <inkml:trace contextRef="#ctx0" brushRef="#br0" timeOffset="7281">3268 504 110,'-3'22'57,"-4"-6"0,1 0-26,2-3-31,1 2 0,3-15 0,-8-11-13,0 1-41,11-4-4,3-3-1</inkml:trace>
  <inkml:trace contextRef="#ctx0" brushRef="#br0" timeOffset="7500">3751 92 63,'14'-16'46,"-9"-4"2,-2 4 2,-10 2-19,-9 1-18,-3 5-9,-6 3-4,-3 6 0,-5 7 0,2 9 0,1 5 0,4 5 0,5 6 0,9 6 0,9 8 0,11 8 0,11 2 0,12 2 0,8 0 0,6-1 0,4-2 0,0-4 0,-4-9 0,-11-6 0,-14-6 0,-15-5 0,-14-5 0,-14-3 0,-14-10 0,-5-8 0,-4-8 0,5-13 0,6-11 0,8-12 0,12-9 0,12-8 0,14-3 0,7-2 0,11 1 0,7 5 0,3 3 0,2 5 0,1 8 0,-3 5-33,-7 6-26,-3 6 2,-8 1 0</inkml:trace>
  <inkml:trace contextRef="#ctx0" brushRef="#br0" timeOffset="8172">4280 166 43,'3'22'44,"-5"5"2,1 5-3,-2 6-22,-1 3-5,2 4-3,0-1-4,2-5-2,2-9-1,3-6-3,2-9 1,3-8-4,3-14 0,0-8 0,3-9 0,0-6 0,2-7 0,2-4 0,1-1 0,0 4 0,-1 4 0,-3 9 0,-2 13 0,-4 10 0,-5 14 0,-5 12 0,-3 9 0,-3 3 0,-2 1 0,1 1 0,-1-5 0,1-5 0,3-5 0,1-6 0,1 1 0,1-18 0,0 0 0,10-18 0,2-4 0,4-8 0,5-10 0,6-10 0,5-4 0,5-3 0,1 1 0,0 5 0,-4 8 0,-1 15 0,-8 15 0,-6 21 0,-9 16 0,-5 16 0,-5 15 0,-3 11 0,1 6 0,1 0 0,6 1 0,0-8 0,5-13-52,5-11-7,-1-16 0</inkml:trace>
  <inkml:trace contextRef="#ctx0" brushRef="#br0" timeOffset="8781">4375 1088 101,'21'-12'54,"10"-12"3,14-13-14,12-13-43,13-13 0,13-8 0,9 0 0,4 0-19,0 0-35,-3 12-1,-11 6 0</inkml:trace>
  <inkml:trace contextRef="#ctx0" brushRef="#br0" timeOffset="9063">5379 849 48,'-13'-4'47,"0"1"1,-7 0 3,-7 3-27,0 6-6,-2 3-5,1 4-7,2 5-6,3 3 0,6 2 0,5 4 0,8 1 0,10 5 0,7-1 0,8 3 0,4 1 0,3 5 0,-1-3 0,-1 1 0,-6-3 0,-6 1 0,-12-4 0,-10-1 0,-10-5 0,-8-6 0,-5-6 0,-4-8 0,-1-5 0,-1-4 0,5-10-53,8-8-7,11-10 3</inkml:trace>
  <inkml:trace contextRef="#ctx0" brushRef="#br0" timeOffset="9422">5544 737 89,'10'-12'53,"2"7"2,0 2-2,-2 2-48,4 5-5,-1 3 0,0 7 0,-2 4 0,-5 2 0,-4 3 0,-3-1 0,-5 5 0,-4 4 0,-3-1 0,2-4 0,0 0 0,2-2 0,4-3 0,3-1 0,7-4 0,6-2 0,6-3 0,5-3 0,5 0-8,5 4-48,-1-2-4,3 0 1</inkml:trace>
</inkml:ink>
</file>

<file path=ppt/ink/ink1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16:51.9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1 248 62,'-5'13'49,"5"-13"3,0 0 0,8 11-29,5-2-8,4-2-13,3-3-2,5-1 0,2-3-7,1-4-45,2 0-1,-2-3 1,0-4 0</inkml:trace>
  <inkml:trace contextRef="#ctx0" brushRef="#br0" timeOffset="265">503 118 67,'10'-13'48,"-6"-3"3,-1-2-10,-4 3-21,-5-1-10,-2 0-3,-3 2-3,-2 4-1,-4 10 1,-2 7-4,-2 10 0,-1 10 0,0 8 0,2 9 0,2 7 0,3 1 0,5-2 0,7-5 0,7-10 0,8-15 0,5-13 0,7-17 0,3-12 0,4-10 0,2-11 0,-1-3 0,-4 2 0,-3 7 0,-6 7 0,-6 11 0,-6 9 0,-1 0 0,-13 26 0,-2 10 0,0 9 0,-1 7 0,0 9 0,2 11 0,3 5 0,3-2 0,4 2 0,2-8-34,-1-12-22,4-12 1,1-20-1</inkml:trace>
  <inkml:trace contextRef="#ctx0" brushRef="#br0" timeOffset="703">821 415 72,'1'10'42,"1"3"-2,1 2-22,-3-15-56,0 0-1,0 0-5,3-12 2</inkml:trace>
  <inkml:trace contextRef="#ctx0" brushRef="#br0" timeOffset="922">1118 133 63,'7'-14'48,"-10"0"-2,-4 3-9,-7 3-19,-3 1-7,-2 7-5,-2 4-2,1 4-1,0 3-1,4 8 0,5 2 3,5 10-2,3 6 4,9 8-7,5 3 0,10 7 0,6 1 0,5-1 0,1-6 0,1-2 0,-4-8 0,-4-7 0,-10-5 0,-10-6 0,-9-3 0,-12-5 0,-7-1 0,-5-1 0,-3-6 0,-2-5 0,4-8 0,4-9 0,4-9 0,7-3 0,8-7 0,5-6 0,6-3 0,8-1 0,4 2 0,4 3 0,5-2 0,2-1 0,0 1 0,-3-1 0,-4 1-34,-4 3-26,-8 1 1</inkml:trace>
  <inkml:trace contextRef="#ctx0" brushRef="#br0" timeOffset="1562">771 407 105,'-1'20'58,"4"2"0,-1-2-24,0-8-34,0 1 0,-2-13 0,7-13-54,-5-7-5,-2-3-1</inkml:trace>
</inkml:ink>
</file>

<file path=ppt/ink/ink1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16:54.5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13 35 60,'-1'15'48,"1"6"0,-4 3-9,-1 2-22,3 3-5,1-2-6,2-2-2,0 0-1,1-3-1,2-5-2,-1-1 3,-1-4-2,2 0 0,-4-12 0,0 0 0,2-19-2,1-3 2,2-6-1,2-7-1,3-4 2,3 1-1,1 0 0,0 5-1,0 8 3,-1 12-1,0 11-1,-2 10 1,-4 11-1,-1 6 1,-1 8 0,-2 6 0,-1 1-1,1-5 1,-1-7 1,1-10-2,2 2 0,-5-20 0,12-21 0,1-7 0,1-8 0,1-3 0,2-1 0,1 2 0,-1 4 0,-1 11 0,-1 6 0,-2 14 0,-3 13 0,-1 10 0,-3 12 0,-2 9 0,1 6 0,-1-2-26,-1-6-27,5-6-3,-2-13 1</inkml:trace>
  <inkml:trace contextRef="#ctx0" brushRef="#br0" timeOffset="594">173 818 85,'11'-21'52,"7"-12"0,11-8-1,10-10-39,6-9-9,9-4-10,4-3-38,3 7-5,-3 1-2,-4 10-1</inkml:trace>
  <inkml:trace contextRef="#ctx0" brushRef="#br0" timeOffset="813">710 540 51,'-16'-2'49,"1"9"0,-6 5-4,-2 3-23,2 4-5,1-3-3,8 1-6,6 0-8,9 2 0,7-2 0,5-1 0,5-1 0,4 4 0,-1 2 0,-3 3 0,-5 3 0,-6 4 0,-8-2 0,-7 0 0,-6-2 0,-6-4 0,-1-2 0,-2-4-33,1-11-24,3-10 0,4-11-1</inkml:trace>
  <inkml:trace contextRef="#ctx0" brushRef="#br0" timeOffset="1125">828 380 31,'20'-6'44,"-2"1"2,1 4 1,-2 5-21,-5 1-11,-1 4-5,-4 2-2,-4 4-1,-5-2 0,-2 4 1,-4 2-2,-1 0-6,-1-2 0,1 2 0,1-3 0,3 1 0,1-1 0,5-1 0,4-4 0,5-1 0,3-3 0,5-6 0,5 1 0,2-9 0,1-4-40,1 3-16,-2-1 0,-3 1-1</inkml:trace>
</inkml:ink>
</file>

<file path=ppt/ink/ink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16:02.35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 23 60,'-8'2'48,"8"-2"-2,3 11 0,6 0-31,6-2-8,9-2-2,8-4-2,6-2-3,8-2-8,3-10-12,-1-5-27,2 2 1,-7-3 0,-5 9 0</inkml:trace>
  <inkml:trace contextRef="#ctx0" brushRef="#br0" timeOffset="250">61 193 103,'4'15'50,"4"-3"1,7-2-16,6-2-26,7-4-4,10-8-7,7-6-26,9-3-20,2-11-2,3-4-2,-4-7 0</inkml:trace>
</inkml:ink>
</file>

<file path=ppt/ink/ink2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17:19.46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108 518 100,'-23'-8'57,"1"0"1,2 4-18,4 2-40,4 0 0,0 0 0,24-1 0,9-1 0,10 2 0,8-4 0,6 0 0,3 0 0,2 0 0,0 4 0,-3 2 0,-6 4 0,-7 6 0,-11 6 0,-8 8 0,-12 8 0,-12 7 0,-12 6 0,-15 6 0,-11 5 0,-8 3 0,-6 0 0,1-2 0,4-9 0,7-6 0,11-10 0,14-10 0,18-13 0,16-9 0,16-7 0,13-7 0,10-7 0,8 0 0,3 2 0,2-1 0,-4 0 0,-1 5 0,-7-4 0,-6 0-46,-6 1-15,-5-8 0</inkml:trace>
  <inkml:trace contextRef="#ctx0" brushRef="#br0" timeOffset="438">730 543 63,'0'0'50,"-12"4"2,0 10 1,1 11-30,-1 8-9,3 11-14,0 7 0,8 7 0,4-2 0,11-1 0,6-12 0,9-10 0,5-16 0,5-14 0,-1-17 0,-2-11 0,-9-14 0,-9-11 0,-13-4 0,-10-1 0,-14 4 0,-11 4 0,-6 11 0,-8 9-19,1 11-41,2 17 1,6 7-1</inkml:trace>
  <inkml:trace contextRef="#ctx0" brushRef="#br0" timeOffset="938">1059 563 41,'16'37'47,"1"7"1,-1 0 3,-1 2-22,-2 4-15,-3-4-2,1-3-2,0-10-7,-1-9-3,0 2 0,-4-38 0,2-11 0,1-15 0,1-9 0,1-5 0,-1-5 0,1 2 0,2 6 0,1 7 0,-3 10 0,2 13 0,-1 12 0,-1 11 0,-2 8 0,0 10 0,-2 7 0,0 9 0,-1 5 0,-2 3 0,-1-2 0,1-5 0,2-9 0,7-16 0,0-16 0,2-19 0,5-16 0,4-16 0,4-7 0,2-2 0,-3 3 0,-4 11 0,-2 14 0,-5 22 0,-7 23 0,-5 24 0,-9 17 0,-4 14 0,4 6 0,2-2 0,9-8 0,6-13-36,3-25-24,10-19-1</inkml:trace>
  <inkml:trace contextRef="#ctx0" brushRef="#br0" timeOffset="1688">1945 12 56,'8'-17'50,"-8"17"-1,0 0 3,-13 23-23,1 4-14,3 10-11,-1 13-4,2 13 0,2 10 0,1 13 0,5 4 0,5 1 0,2-5 0,9-11 0,5-15 0,6-17 0,2-22 0,6-21 0,-3-17 0,-1-14 0,-3-10 0,-8-2 0,-11-2 0,-10 0 0,-11 6 0,-14 10 0,-8 11 0,-8 8 0,0 14 0,-1 8-57,5 8-2,10 9 2,11 1 2</inkml:trace>
  <inkml:trace contextRef="#ctx0" brushRef="#br0" timeOffset="2078">2403 523 101,'-1'14'56,"-3"7"2,-3 6-18,-3 2-40,2 6 0,-1 2 0,-1-8-4,5-6-51,2-5-2,1-1 1</inkml:trace>
  <inkml:trace contextRef="#ctx0" brushRef="#br0" timeOffset="2219">2514 231 94,'-9'-29'49,"-6"15"-8,-7 10-34,-3 6-43,5 10-10,2-1-5</inkml:trace>
  <inkml:trace contextRef="#ctx0" brushRef="#br0" timeOffset="2375">2675 624 116,'6'40'58,"2"-12"-2,2-9-31,3-9-25,4-17 0,3-12 0,-2-10 0,0-8 0,0-2 0,-6 3 0,-7 1 0,-3 5 0,-8 10 0,-7 12 0,-4 15 0,-3 13 0,-4 12 0,2 18 0,3 8 0,6 8 0,8 2 0,12 0 0,11-11 0,14-12 0,15-14 0,7-25 0,4-20-21,2-19-40,-8-20-2</inkml:trace>
</inkml:ink>
</file>

<file path=ppt/ink/ink2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36:17.48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1097 18,'0'0'22,"0"0"-3,0 0 2,9-1-4,4-7-2,2-4 3,4-6-2,3-2-3,5-3 2,2-2-4,4-5-2,1-6 0,3 3-3,1-4-2,2 0 0,1-3 1,4-1-3,1-5 2,3 0-2,2-1 0,2 0-1,0 0 1,1 3 1,-2 2-4,0 1 2,-5 5 0,-3 0 0,-5 3 1,-4 5 2,-6 3 0,-5 2 1,-4 3-5,-2 4 0,-5 2 0,-3 6 0,-3-1 0,2 0 0,-9 9 0,0 0 0,9-7 0,0 2 0,-9 5 0,0 0 0,0 0 0,0 0 0,0 0 0,0 0 0,0 0 0,0 0 0,0 0 0,0 0 0,-9 1 0,-1 6 0,-4 1 0,-4 0 0,-3 0 0,-6-3 0,-3 3 0,-1 3 0,-1 0 0,2-6 0,2-2 0,3 1 0,3 0 0,7-2 0,4-6 0,1 2 0,10-9 0,0 1 0,7 4 0,5-5 0,3-4 0,5 1 0,6 0 0,4-1 0,5-2 0,1-2 0,4 0 0,-3 5 0,0 6 0,-3-2 0,-6 4 0,-5 8 0,-5 6 0,-7 6 0,-5 0 0,-6 8 0,-7 3 0,-4 9 0,-5 2 0,-3 4 0,-1-1 0,-2 3 0,4-2 0,6-4-47,2-12-10,5-6 3</inkml:trace>
</inkml:ink>
</file>

<file path=ppt/ink/ink2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36:21.62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36 21,'8'-8'15,"1"2"-2,0 1 1,0 1-1,1 0-1,-10 4-1,0 0-2,8-5-2,1 1-1,-9 4 1,0 0-2,3 10-2,3 2 0,3 3 1,3 3 0,6 3 0,6 4 2,5 5-3,6 3 0,4 1 4,6 2-3,4 2-1,5 0 2,5 1-2,-1-1 0,1-1-1,2 1 1,3-1-2,-1 2-1,2-3 3,-1-1-3,0 0 0,3 0 1,0-2-1,1-2 0,-2-3 1,-3-3 0,-4 2-1,-5-3 0,-2-2 0,-6-1 1,-4-2-1,-4-2 0,-5-1 1,-2-2-1,-4-3 0,-1 1-1,-5-3 1,-2-5 1,-2 0 0,-2 1-1,-3-1 0,-2 0 1,-1-2 0,0 0-1,-9-2 1,0 0-2,0 0 2,0 0-1,0 0 0,-10-14 0,0 2 1,-3-3-1,1 0 0,-1-2 1,-2-2-1,-2 0 0,1-1 0,-1-1 1,-1-3-1,0 4 2,1 1-1,2 1-1,1 4 1,3 3 0,2 2 0,2 1 0,7 8-2,7 9 1,6 2 0,3 2 0,4 4 1,4 4 0,2 0 0,1 3-1,-1 0 1,0 2 0,-5-1-2,-4-2 0,-6-2 3,-4-1-1,-9-1-1,-6 0 3,-8-3 0,-7-1 0,-10-2 2,-4 4-1,-6 2-3,-5 1-2,-1 0-14,3 6-30,-2-6-4,8-1 0,0-10 2</inkml:trace>
</inkml:ink>
</file>

<file path=ppt/ink/ink2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6:15.96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76 678 0,'10'45'37,"-3"-7"2,-2 5-12,0 6-3,2 0-3,1 3-5,-7 1 0,0 4 0,-1-2-5,0-5-3,0-10 2,0-2-2,-1-9-2,0 0 2,1-29 0,0 0-8,0 0 0,0 0 0,5-42 0,2-3 0,4-8 0,7-7 0,1-5 0,3 4 0,9 0 0,6 0 0,5 8 0,0 10 0,-3 13 0,1 10 0,5 5 0,-7 7 0,-1 10-26,1 11-27,-3 3-4,-3 4 1</inkml:trace>
  <inkml:trace contextRef="#ctx0" brushRef="#br0" timeOffset="860">786 1264 54,'0'0'49,"0"0"-1,-32-15-8,1 17-22,-1 6-4,10 6-5,0 1 1,22-15-4,-20 38 1,16-2-7,4-3 0,5-3 0,7-3 0,4 1 0,-1 0 0,10-16 0,6-7-51,2-3-2,0-6-2,4-6 0</inkml:trace>
  <inkml:trace contextRef="#ctx0" brushRef="#br0" timeOffset="1422">1102 1193 21,'0'0'25,"0"0"-2,0 0 2,0 0-5,0 0-5,0 0-1,0 0-2,0 0-1,0 0 1,0 0-1,0 0-2,0 0 1,0 0 0,0 0-1,0 0-4,0 0 0,0 0 0,0 0-4,0 0 3,-13 39-1,5-6-1,4-1 1,2 5-3,2 4 0,4 3 0,0-2 0,-5-3 0,4-6 0,2-2 0,0 0 0,-5-31 0,0 0 0,0 0 0,0 0 0,6-30 0,-4-3 0,-7-7 0,-1-6 0,4 5 0,-4-2 0,0 3 0,0-1 0,1 8 0,0 5 0,1 0 0,4 28 0,3-27 0,0 0 0,-3 27 0,23 0 0,0 0 0,2-1 0,0 3 0,2 4 0,4 0 0,-1-2 0,-7 2 0,-1-1 0,0 1 0,-22-6 0,0 0 0,8 29 0,0 2 0,-8-31 0,-31 29 0,2-6 0,0-6 0,4-3 0,-1-1 0,26-13 0,0 0 0,0 0 0,0 0 0,0 0 0,18 30 0,4-10 0,0 0 0,-22-20 0,28 25 0,0 2 0,-28-27 0,0 30 0,1-1 0,-27-6 0,0-4 0,-2-3-11,-7-3-43,-6-7-4,2-5 1</inkml:trace>
  <inkml:trace contextRef="#ctx0" brushRef="#br0" timeOffset="2485">0 141 45,'0'0'46,"0"0"0,0 0 3,0 0-27,0 0-9,0 0-8,26 19 1,11-7-3,5-4 1,4-5-4,4-7 0,3-4-2,1-6-5,4-2-5,-6 3-11,-8-1-16,2 4-11,-8-4 4,-12 11 1</inkml:trace>
  <inkml:trace contextRef="#ctx0" brushRef="#br0" timeOffset="2719">418 25 27,'0'0'36,"0"0"2,0 0-15,0 0-3,0 0-7,0 0 0,22-19 2,1 12 0,2 8-2,5 11 0,-4 3-3,7 4-1,1-2-2,-12 3-4,2 1-3,-24-21 0,15 37 0,-15-5 0,-8-2 0,1-1-22,-28-6-31,4 4-2,2-6 2,0 1 0</inkml:trace>
</inkml:ink>
</file>

<file path=ppt/ink/ink2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6:19.3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7 51,'0'0'45,"0"0"2,9 5 0,4-5-34,6-3-3,6 2-6,6 0-15,6 3-34,-1-6 2,3 3-5,-5-3 0</inkml:trace>
  <inkml:trace contextRef="#ctx0" brushRef="#br0" timeOffset="234">54 149 55,'1'16'52,"5"-1"-2,4-7 1,8-7-34,6-5-26,7-5-36,12 2-3,3-12 0,7 0-2</inkml:trace>
</inkml:ink>
</file>

<file path=ppt/ink/ink2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6:20.85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256 2 33,'-8'31'39,"-1"13"7,-6 15-14,-2 9-12,3 10-6,-2 5 1,4 8-2,2 0-1,4 3-2,3-6-4,5-8-3,4-12 2,4-9-4,3-9-2,5-11 0,3-13-8,2-11-24,2-14-19,2-9 3,-2-13-2</inkml:trace>
  <inkml:trace contextRef="#ctx0" brushRef="#br0" timeOffset="281">0 531 58,'8'16'48,"15"3"0,13-7 0,9-7-44,11-8-9,10-13-31,6-2-8,-2-11-3,1-8 1</inkml:trace>
  <inkml:trace contextRef="#ctx0" brushRef="#br0" timeOffset="437">630 0 38,'-14'49'47,"3"21"1,-3 9 1,0 9-28,4 10-5,0 5-6,2-3 0,0-8-1,3-7-4,0-12-3,4-9-2,3-21 0,6-23 0,6-22 0,5-16 0,6-15 0,5-11 0,1-10 0,1-6 0,-2 8 0,-4 12 0,-4 14 0,-6 15 0,-6 18 0,-5 16 0,-4 17 0,1 10 0,-1 3 0,4 2 0,3-4 0,4-3 0,7-9 0,4-11 0,5-17 0,3-9 0,2-11 0,-1-14 0,-1-9 0,-3-9 0,-7-9 0,-6-6 0,-8 2 0,-8 5 0,-7 10 0,-5 16 0,-6 17 0,0 15 0,3 23 0,5 20 0,10 14 0,13 9 0,13 0 0,15-11 0,18-11 0,14-10-52,8-24-10,8-27-1</inkml:trace>
</inkml:ink>
</file>

<file path=ppt/ink/ink2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6:21.96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44 525 60,'17'-15'52,"-2"26"-1,-5 20 5,-6 22-30,-4 22-16,-7 16-10,-2 15 0,-4 5 0,-1-2 0,2-8 0,1-8 0,2-19 0,2-21 0,3-27 0,0 0 0,10-79 0,2-19 0,3-19 0,3-24 0,4-10 0,5-4 0,3 4 0,5 15 0,2 19 0,2 16 0,-1 21 0,-1 24 0,-4 18 0,-6 15 0,-9 13 0,-7 11 0,-9 10 0,-10 10 0,-11 10 0,-6 0 0,-4 3 0,-3 0 0,4-5-42,6-11-15,7-18 3,15-13-2</inkml:trace>
  <inkml:trace contextRef="#ctx0" brushRef="#br0" timeOffset="407">642 445 90,'-10'57'51,"-5"11"2,4-4-10,7-2-27,5-14-14,12-13-2,9-16 0,8-11 0,3-16 0,3-14 0,-6-12 0,-5-2 0,-12-1 0,-11 0 0,-12 5 0,-12 3 0,-8 9 0,-7 5-3,-2 5-55,2 5-3,5-1 0</inkml:trace>
  <inkml:trace contextRef="#ctx0" brushRef="#br0" timeOffset="844">1260 331 14,'-9'8'40,"-3"6"4,-9-2-3,-3 3-20,3 6-6,3 5-5,8 3-1,8-5-2,10 3 0,8-1 0,7 0 1,4-3 2,2 0-1,-2-3 0,-5 9-5,-10 4-4,-9-4 0,-13 1 0,-10 4 0,-9 2 0,-5-4 0,-3-3 0,0-12-49,4-13-6,9-8 1,11-15-1</inkml:trace>
  <inkml:trace contextRef="#ctx0" brushRef="#br0" timeOffset="1125">1499 473 54,'1'61'44,"-9"3"-8,-2-1-35,-1 5-27,-2-13-16,7-9-1</inkml:trace>
  <inkml:trace contextRef="#ctx0" brushRef="#br0" timeOffset="1266">1682 219 92,'-3'-39'50,"-10"11"-10,-1 11-40,-2 17-40,-3 3-7,5 7-5</inkml:trace>
  <inkml:trace contextRef="#ctx0" brushRef="#br0" timeOffset="1453">1992 0 93,'11'-5'55,"-2"12"0,-2 16-3,-2 19-52,-8 14 0,-1 11 0,-5 10 0,-3 11 0,-2 11 0,-2-1-33,-3-8-22,2-12 0,-1-14 1</inkml:trace>
  <inkml:trace contextRef="#ctx0" brushRef="#br0" timeOffset="1641">1822 502 69,'7'-26'51,"9"7"-3,3-1-7,8-6-64,6 4-21,4-1-2,7 5-5</inkml:trace>
  <inkml:trace contextRef="#ctx0" brushRef="#br0" timeOffset="1766">2303 450 88,'-9'59'50,"-8"3"6,0 2-8,0-6-45,3-9-42,7-7-12,4-17-1,1-1-1</inkml:trace>
  <inkml:trace contextRef="#ctx0" brushRef="#br0" timeOffset="1891">2443 263 86,'1'-37'8,"-11"17"-8,-7 8-7,0 14-31</inkml:trace>
  <inkml:trace contextRef="#ctx0" brushRef="#br0" timeOffset="2235">2662 336 32,'-10'31'47,"1"12"1,-2 4 4,3 2-22,5 4-13,3 0-2,10 1-1,6-2-14,11-5 0,6-20 0,6-14 0,1-19 0,1-10 0,-3-13 0,-7-7 0,-11-9 0,-12-3 0,-13 5 0,-14 8 0,-10 12 0,-12 5 0,-1 14 0,-3 7-46,3 3-15,8 4 3,11-1-1</inkml:trace>
  <inkml:trace contextRef="#ctx0" brushRef="#br0" timeOffset="2563">3088 393 15,'6'29'44,"-1"6"3,-1-2 3,-1 5-19,-1 0-11,-1-3-5,4-2-2,-3-9-3,1-5 0,2 0-10,-5-19 0,14-28 0,5-6 0,3-11 0,4 1 0,1 0 0,3 10 0,-1 16 0,-1 29 0,-6 25 0,-3 24 0,-2 19 0,1 9 0,8 11 0,3-5 0,11-18-19,9-22-44,9-28-2</inkml:trace>
</inkml:ink>
</file>

<file path=ppt/ink/ink2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6:25.10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0 154 42,'5'-23'48,"-3"2"-1,3 10 4,1 0-32,2 22-3,2 9-3,0 5-1,3 18-5,2 10-7,1 8 0,1-1 0,2-2 0,-1-6 0,1-2 0,-1-7 0,-1-14 0,-1-14 0,1-17 0,-2-8 0,2-16 0,1-15 0,2-11 0,1-13 0,2-7 0,3 0 0,0 1 0,0 4 0,-1 13-38,-5 11-25,-5 10 3</inkml:trace>
  <inkml:trace contextRef="#ctx0" brushRef="#br0" timeOffset="359">706 314 53,'21'7'46,"3"-4"-3,-3-19 0,0-10-30,1-2-4,1-7-4,-3 2-2,-6 2-2,-5 0 2,-8 3 3,-6 15 0,-10 9 2,-6 8-1,-6 11 2,-1 11-9,-1 5 0,4 9 0,2 6 0,8 2 0,5-1 0,9 2 0,6 0 0,9-8 0,7-7 0,4-13 0,8-9-11,6-8-45,2-13-2,5-13-3</inkml:trace>
</inkml:ink>
</file>

<file path=ppt/ink/ink2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6:2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157 502 43,'1'11'45,"-12"-14"1,-5 6 3,-2 2-29,-1 10-4,-2 5-4,2 7-3,0 7-2,4 13 1,2 6-8,8-1 0,4-2 0,7-4 0,8-5 0,4-12 0,7-12-29,6-12-24,2-21 1,4-7-1</inkml:trace>
  <inkml:trace contextRef="#ctx0" brushRef="#br0" timeOffset="250">617 25 62,'3'-17'47,"-1"2"1,-13 42 3,1 10-31,-3 10-8,2 18-1,0 13-7,1 7-4,2 5 0,3 5 0,2-1-15,2-3-22,1-16-14,5-10-1,-2-16 0</inkml:trace>
  <inkml:trace contextRef="#ctx0" brushRef="#br0" timeOffset="484">308 464 45,'12'11'41,"4"0"0,14 1 2,11 2-33,8-6-5,7-7-5,7-2-3,-1-3-3,0 1-4,-7 0 2,-8 7 1,-12 3-2,-14 6 0,-11 12 5,-10 7 5,-7 6 4,-5 2 2,-2 6 2,0 1 0,6-2 4,6-7 2,8-6-1,7-10-1,8-6-1,5-11-1,5-13-1,1-15-3,-2-4-7,-5-8 0,-5-4 0,-8-1 0,-11-2 0,-10 0 0,-9 8 0,-4 10 0,-6 6-47,-2 6-10,4 6 3,4 1-1</inkml:trace>
  <inkml:trace contextRef="#ctx0" brushRef="#br0" timeOffset="921">1174 654 5,'0'33'40,"3"2"2,-3-7-8,0-3-7,2-3 1,1-1-8,2-4 0,1 2-2,-6-19-2,8-15-11,4-1-5,2-8 0,6-4 0,4-8 0,5 0 0,3 2 0,4 10 0,3 12 0,0 5-7,1 4-50,2 6-1,-1 4-1</inkml:trace>
</inkml:ink>
</file>

<file path=ppt/ink/ink2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6:27.4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50 793 30,'-11'20'45,"-3"1"1,4 9-2,2 5-24,3 1-5,4-1-1,4-4-1,6-3-1,4-7-3,6-6-2,4-14-7,3-10 0,2-14 0,2-4 0,-3-5 0,-2-5 0,-7-2 0,-4 0 0,-11 4 0,-8 5 0,-8 12 0,-8 4 0,-2 7-36,-2 7-20,0 4 0,3 3 1</inkml:trace>
  <inkml:trace contextRef="#ctx0" brushRef="#br0" timeOffset="360">577 267 61,'0'-47'48,"-5"-4"1,1 2-13,-1 8-12,-1 6-2,1 12-7,-1 12-15,-1 1 0,0 31 0,0 15 0,0 14 0,-2 14 0,-2 10 0,1 11 0,-2 2 0,2 6 0,4 2 0,-3-11 0,1-9-54,4-7-2,-1-13 1,0-17-1</inkml:trace>
  <inkml:trace contextRef="#ctx0" brushRef="#br0" timeOffset="579">356 873 101,'-2'-28'55,"11"2"-2,9-10-12,9-1-73,15 4-15,8-3-6,12 1-2</inkml:trace>
</inkml:ink>
</file>

<file path=ppt/ink/ink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16:03.84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81,'0'0'51,"0"0"-1,0 0-14,0 0-14,3 18-7,2 15-15,-3 9 0,0 12 0,1 10 0,-1 7 0,-1 8 0,-1 0 0,1 2-4,0-9-42,0-10-8,5-9 3,-1-15-1</inkml:trace>
  <inkml:trace contextRef="#ctx0" brushRef="#br0" timeOffset="250">391 369 46,'4'-13'45,"-9"-3"-1,-2 4 1,-4-2-32,-4 4-4,-2 6-1,-2 5-4,-1 7-3,1 9 1,1 8-1,3 7 1,3 9-1,4 3-1,5 1 0,3-5 2,5-5-1,6-9-1,2-14 0,3-13 0,3-14 1,2-13 0,1-11 0,1-5 0,-2-3 1,-3 2 1,-4 7 1,-3 9 0,-3 10 1,0 2 0,-14 30-1,-1 7-4,-1 10 0,1 7 0,3 5 0,1 0 0,3-1-4,6-5-34,5-7-15,3-9 2,5-9-1</inkml:trace>
  <inkml:trace contextRef="#ctx0" brushRef="#br0" timeOffset="657">601 484 27,'-4'21'38,"3"5"1,0 2-16,0-1-3,2-3-1,0-5-3,2-3 0,2 2-1,1-30 0,1-11-1,4-7-1,3-9-13,5-1 0,3-5 0,5 1 0,2 6 0,0 3 0,-1 4-46,1 13-6,-3 3-1,-2 7-1</inkml:trace>
  <inkml:trace contextRef="#ctx0" brushRef="#br0" timeOffset="922">1122 352 27,'3'-13'42,"-8"-8"1,0 3-1,-8 0-16,-3 4-15,-2 7-2,-2 10-5,-2 7-1,0 12 1,1 14-2,2 9 3,4 10-2,5 1 1,7 1-1,4-5-1,7-5-1,4-14 1,5-14-2,4-16 1,0-15-1,2-12-1,-3-10 1,-1-7 0,-4-6 1,-2-1 1,-4 2 1,-4 6-1,-1 4 2,-3 8 0,0 14 2,1 1-6,-2 25 0,-1 7 0,2 7 0,-1 12 0,0 11 0,-1 9 0,-2 4 0,-3 5 0,-2 7 0,-1 7 0,-2 2 0,-1-1 0,-2-6-2,1-6-4,-2-10 0,2-12-1,0-21 2,0-15 2,2-15 1,3-14 2,5-13 2,4-13 1,7-9 0,9-5 0,7-2 1,9-2-1,6-3-1,5-3 0,5 0-1,0-1-1,0 0 0,-4 1 0,-6 0 0,-6 1 0,-7 7-1,-10 7 2,-9 6-1,-7 14 2,-5 18 2,-7 14-2,-4 13-2,-3 12 0,3 9 0,3 9 0,6 12 0,8 2 0,13-3 0,11-6 0,13-6 0,9-13-26,14-9-28,5-19-2,4-14 0</inkml:trace>
</inkml:ink>
</file>

<file path=ppt/ink/ink3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6:29.26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137 776 36,'-9'-24'45,"-3"10"0,-4 9 2,-3 5-29,-1 12-8,0 15-3,2 14 0,5 9 0,6 3-2,6 0 3,7-2-2,8-6-1,7-7 2,6-17-5,5-17-2,4-19 0,3-14 0,-1-13 0,-3-7 0,-4-9 0,-6-6 0,-10 1 0,-10 5 0,-8 14-10,-12 15-44,-9 13-1,-7 14 0,-3 8 3</inkml:trace>
  <inkml:trace contextRef="#ctx0" brushRef="#br0" timeOffset="391">603 73 27,'-6'-32'42,"-7"4"3,2 15 1,-3 23-21,-1 13-12,4 19-4,1 15-1,2 12-3,0 10-1,2 10 2,-1 4-2,4 0-2,-1-3 0,1-7-1,1-11-1,1-17-2,2-16 1,3-17 0,5-20-1,5-16 2,5-11-2,6-11 1,6-6 2,5 1 1,2 2-2,1 7 1,-1 8 0,-4 9 0,-7 11 2,-7 12 0,-10 16 0,-9 10 0,-9 8 1,-6 8-1,-8 2-3,-5 6 0,-3-5 0,-3-7 0,0-15 0,0-10 0,3-13 0,2-17-18,5-14-30,9-8-5,4-10-2,9-2 1</inkml:trace>
  <inkml:trace contextRef="#ctx0" brushRef="#br0" timeOffset="938">1077 782 33,'6'13'47,"7"11"2,-3 5 2,1 10-27,3 9-4,1 6-3,1 10-3,-2 8-14,-2 10 0,-3-3 0,-5 4 0,-5-1 0,-3-3 0,-7-7 0,-5-10 0,-4-14 0,-4-21 0,-5-21-45,0-20-13,-4-31 1,2-16 3</inkml:trace>
  <inkml:trace contextRef="#ctx0" brushRef="#br0" timeOffset="1188">1040 334 109,'8'-31'50,"0"15"-3,-1 1-37,-7 15-59,1 12-2,7 0-3</inkml:trace>
  <inkml:trace contextRef="#ctx0" brushRef="#br0" timeOffset="1328">1455 789 53,'19'47'54,"-3"-13"-2,2-10 1,-2-14-20,1-12-23,2-12-10,-2-11 0,-3-7 0,-6-4 0,-6-1 0,-7 8 0,-7 12 0,-11 13 0,-5 17 0,-4 16 0,2 18 0,4 11 0,11 10 0,11 0 0,17-6 0,19-14 0,17-14-41,15-24-19,9-20 2</inkml:trace>
</inkml:ink>
</file>

<file path=ppt/ink/ink3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6:31.0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171 482 77,'-9'0'50,"-1"8"0,-6-5 0,-5-1-38,0 10-3,0 7-5,1 9-1,2 4-3,3 10 0,4 2 0,4 8 0,7 3 0,7-3 0,7-7 0,7-4 0,7-7 0,6-17 0,9-13-30,5-15-22,1-20 0,3-13-3</inkml:trace>
  <inkml:trace contextRef="#ctx0" brushRef="#br0" timeOffset="250">753 0 75,'-3'15'55,"-1"17"-1,-2 12-1,1 9-35,0 14-18,2 12 0,2 12 0,1 7 0,-2-4 0,1-3-52,1-4-1,-4-13-1,-3-11-2</inkml:trace>
  <inkml:trace contextRef="#ctx0" brushRef="#br0" timeOffset="437">463 617 118,'5'-11'57,"14"6"1,12-2-36,13-3-22,14-8-7,12-1-43,6-10-6,4-6-1</inkml:trace>
</inkml:ink>
</file>

<file path=ppt/ink/ink3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6:32.0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426 110 32,'5'-14'46,"-2"2"1,-9-5 2,-4-2-20,-5 3-14,-10-1-4,-4 6-1,-7 7-4,-6 7 0,-3 10-2,-3 10-4,0 14 0,5 17 0,5 12 0,10 11 0,12 6 0,12 10 0,14-4 0,16-2 0,12-14 0,12-17 0,10-16 0,5-21 0,6-18 0,2-18-58,-2-17-3,-3-13-1</inkml:trace>
</inkml:ink>
</file>

<file path=ppt/ink/ink3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6:33.98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19 372 94,'1'20'51,"1"6"0,-6 5-12,0 2-28,-1 9-6,2 3-10,1-4-20,-2-7-23,4-9-3,0-14 0,2-1 1</inkml:trace>
  <inkml:trace contextRef="#ctx0" brushRef="#br0" timeOffset="172">137 104 97,'-4'-40'50,"-4"9"1,-4 10-7,-1 11-61,3 12-29,2 3-5,6 6-1,4-2 1</inkml:trace>
  <inkml:trace contextRef="#ctx0" brushRef="#br0" timeOffset="328">270 573 86,'-13'48'52,"-2"-9"2,2-17-19,7-11-14,0 1-14,21-37-7,6-11 0,10 1 0,5 3 0,8 8 0,1 8 0,1 17 0,-3 13 0,-3 7 0,-3 10 0,-5-2 0,0 3 0,0-8-49,-4-11-12,0-10-1</inkml:trace>
</inkml:ink>
</file>

<file path=ppt/ink/ink3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6:34.82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135 69 81,'16'-7'52,"-4"10"1,-4 20-1,0 20-35,-5 11-17,0 16 0,-2 11 0,1 8 0,-2 6 0,-2 0 0,4-8-3,-2-11-48,0-16-2,1-16-1,-1-19-2</inkml:trace>
  <inkml:trace contextRef="#ctx0" brushRef="#br0" timeOffset="218">0 445 51,'9'21'49,"5"-5"-1,7 0 1,4 0-27,9-8-17,5-8-2,5-8-9,2-6-18,0-6-25,1-2 1,-5-12 1,-1-6-2</inkml:trace>
  <inkml:trace contextRef="#ctx0" brushRef="#br0" timeOffset="422">571 0 18,'-9'42'39,"-3"8"3,4 11-3,0 6-24,1 2 2,2 2-7,2 2 0,2 0-2,1-8-3,2-6 1,2-14-1,3-14-2,3-17-2,3-12 1,4-20-1,2-14 0,2-8-2,0-4 1,-2 0 0,-2 3 1,-3 12 1,-6 14 1,1 0 0,-12 41-1,-1 6 3,-2 6-2,2 9 1,1 4 0,4 1-1,6-4 1,5-12-4,7-7 0,6-9 0,4-12 0,4-12 0,4-10 0,1-16 0,-1-7 0,-3-6 0,-4-8 0,-5-1 0,-6 3 0,-8 6 0,-8 7 0,-8 12 0,-7 9 0,-6 14 0,-2 18 0,-3 12 0,6 12 0,1 6 0,8 7 0,9 6 0,10 2 0,12-9 0,7-14 0,12-12-13,11-18-44,5-20-2,7-15 1</inkml:trace>
</inkml:ink>
</file>

<file path=ppt/ink/ink3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6:36.46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3 702 88,'0'0'47,"0"0"2,-1 14-12,-1 11-26,2 7-4,0 7-3,2 2-3,1 4 1,4 1 1,-1-3-2,3-5 1,0-14 1,1-8-3,-1-13 0,1-11 0,0-14 0,2-11 0,0-11 0,2-5 0,2 0 0,3-4 0,2 5 0,4 8 0,5 16 0,3 8 0,4 13 0,0 6-17,2 7-36,2 9 1,-3-4-1,-3-2 0</inkml:trace>
  <inkml:trace contextRef="#ctx0" brushRef="#br0" timeOffset="391">656 832 0,'14'19'40,"6"-2"-2,-1-9 0,3-8-24,3-7 1,1-6-3,2-6-1,-2-8-3,-4-5 0,-5-1 0,-5 3 0,-6 3 0,-8 7 1,-9 4 2,-7 13-1,-10 11 1,-5 18-5,-3 13-6,0 9 0,2 10 0,8 10 0,7 2 0,13-4 0,15-9 0,15-20 0,15-19-25,14-15-32,8-19-2,10-19 0</inkml:trace>
  <inkml:trace contextRef="#ctx0" brushRef="#br0" timeOffset="891">1376 341 28,'8'-38'44,"2"-1"5,-5-8-2,-4-2-26,0 6-3,-4 1-1,-1 5-5,-5 7-3,-2 14 1,-6 16-10,-1 23 0,-2 20 0,-1 19 0,0 18 0,-1 19 0,2 17 0,1 4 0,3 4 0,2-8 0,6-7 0,2-16-7,2-24-45,7-12-2,0-26-3,1-1 2</inkml:trace>
  <inkml:trace contextRef="#ctx0" brushRef="#br0" timeOffset="1172">1116 581 72,'-23'-11'52,"5"11"-3,4 4 2,1 2-35,21 3-8,10-2-1,9 5-7,9-1 0,7-6-8,7-4-17,5-2-26,0-7-1,-1-3 0,-5-8 2</inkml:trace>
  <inkml:trace contextRef="#ctx0" brushRef="#br0" timeOffset="1360">1557 718 13,'-7'36'41,"1"-11"2,8-4-1,6-8-18,5-12-6,6-7-5,3-6-7,3-5 0,1-8-3,0-2 0,-5-2-4,-3-1 2,-8 3-2,-9 3-1,-9 7 4,-7 6 1,-9 11 1,-5 12 2,-4 10 2,-2 10-1,1 13 2,5 13-2,4 6-7,9 3 0,9-1 0,9-5 0,10-5 0,8-9 0,10-16 0,5-18-35,5-18-19,7-14 0,0-16-1</inkml:trace>
  <inkml:trace contextRef="#ctx0" brushRef="#br0" timeOffset="1703">1940 605 9,'-17'24'41,"4"15"0,-1-3 1,1 3-17,4 3-8,4-5-3,4 1-1,1-7-2,2-3-1,0-11 0,3-3-1,-1-1 0,4-29-5,0-7-4,4-9 0,4-7 0,4-1 0,2-3 0,1 0 0,4 3 0,-1 4-4,-1 6-49,3 11-3,-3 5 2,1 6-3</inkml:trace>
  <inkml:trace contextRef="#ctx0" brushRef="#br0" timeOffset="1953">2280 715 32,'6'24'46,"-4"-5"3,4 1 0,-2-8-22,2 0-11,4-16-4,1-9-6,3-3-1,2-2-2,-1-2 0,-4-5-2,-3 1 1,-5 2-1,-5 6 2,-8 8-3,-5 9 0,-5 7 0,-1 10 0,-1 13 0,1 10 0,4 7 0,4 2 0,7 0 0,7-1 0,5-4 0,8-8 0,6-13 0,4-13 0,9-10 0,-1-17-24,4-10-28,2-9-5,-3-8-1</inkml:trace>
  <inkml:trace contextRef="#ctx0" brushRef="#br0" timeOffset="2282">2656 588 66,'-4'14'46,"-1"9"-11,-2 4-5,-2 5-11,0 11-3,-1 3-6,2-1-2,0-6 1,2-4-3,3-8 1,4-7-4,0 0-3,8-33 0,4-11 0,3-6 0,3-6 0,5-2 0,-1-2 0,-1 4 0,-2 10 0,-2 13 0,-4 12 0,-4 17 0,-5 11 0,-1 7 0,0 11 0,1-1 0,6-6-41,5-5-18,6-9 0</inkml:trace>
  <inkml:trace contextRef="#ctx0" brushRef="#br0" timeOffset="2813">3235 488 34,'-2'-10'44,"0"0"0,-12 18-5,-6 4-20,-3 6-2,-5 3 3,0 10-6,-2 8-2,3 8-4,3 4-4,7 3-4,6-3 0,11-3 0,9-4 0,10-8 0,10-14 0,10-6 0,7-11 0,8-10 0,3-10 0,1-10 0,1-10 0,-1-3 0,-6-3 0,-7-9 0,-8-4 0,-9 3 0,-10 6 0,-11 2 0,-11 9 0,-9 10 0,-8 15 0,-2 20 0,-4 17 0,3 19 0,4 9 0,7 15 0,12 4 0,11-1 0,11-8 0,10-15 0,10-15 0,2-21-38,0-18-22,-2-13 2</inkml:trace>
</inkml:ink>
</file>

<file path=ppt/ink/ink3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6:42.76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483 383 46,'-2'-38'48,"-5"-10"0,-3-2 3,-5 2-28,-4 0-10,0 4-3,-2 1 0,0 11-4,-1 9-6,2 14 0,0 13 0,3 13 0,3 13 0,2 16 0,4 18 0,3 14 0,4 9 0,2 7 0,3 9 0,1 4 0,3-2 0,0-3 0,2-9 0,-3-8 0,2-8-31,-1-10-25,-4-17 3,-3-16-2</inkml:trace>
  <inkml:trace contextRef="#ctx0" brushRef="#br0" timeOffset="344">0 716 38,'1'-18'44,"10"2"6,4 4 0,4 1-34,10 10-3,4 2-2,7 4-3,4 2-3,2 6-13,1 3-37,1 0-5,-5-2 1,-1 1 2</inkml:trace>
  <inkml:trace contextRef="#ctx0" brushRef="#br0" timeOffset="578">647 1063 50,'-2'37'32,"-2"-5"-1,3-2 2,-2-8-3,2-3-1,-1 0-7,0-31-1,0-8-14,5-12-7,5-10 0,4-5 0,5-6 0,6-3 0,4 5 0,4 0 0,2 3-52,3 15-2,-1 7 0,0 9-2</inkml:trace>
  <inkml:trace contextRef="#ctx0" brushRef="#br0" timeOffset="797">1201 864 47,'14'4'47,"-14"-4"-4,-7-11 0,-6-3-24,-1 0-9,-5-1-2,-5 10-1,-2 7-4,-4 12 0,-1 6 0,1 9 1,1 13-2,6 7-2,4 5 2,6-1-2,9-3 1,7-6 0,8-7-1,8-14-2,6-14 3,3-14 1,3-16-4,3-12 5,-1-9-3,0-9 3,-7-4 0,-2 8 1,-7 6-4,-6 9 0,-8 10 0,2 2 0,-13 38 0,-1 7 0,0 10 0,0 2 0,4 6-21,4 1-32,4-4-1,3-5-3</inkml:trace>
  <inkml:trace contextRef="#ctx0" brushRef="#br0" timeOffset="1219">1458 886 15,'-2'35'39,"-6"4"4,3 8 1,0-2-25,-1-5-3,2 0-6,-1-2-2,3-5-3,0-7-1,2-9 0,1 2 1,-1-19-2,10-12 0,2-11 0,3-10 0,3-4 2,3-3-4,2-4 0,1 1-1,-2 5 1,-1 7-1,-3 13 0,-3 14 1,-5 11-4,-6 13 4,-3 14 1,-4 7-2,-1 3 1,-2 2 0,0-5-1,2-6 1,1-7 0,4-12 1,0 0-4,9-37 3,2-7-2,5-10 1,4-6 1,3-7-1,0-4 1,2 5-1,-1 8 3,-4 10 0,-3 11 2,-5 13 0,-4 16-5,-6 17 0,-3 14 0,-3 9 0,-2 8 0,3 4-5,0 2-42,1-9-7,6-10 1,6-18-2</inkml:trace>
  <inkml:trace contextRef="#ctx0" brushRef="#br0" timeOffset="1750">2071 1047 39,'10'33'46,"5"-11"-2,6-8 3,7-7-26,3-14-12,5-11-2,0-12-1,0-7-1,-6-6-2,-3 4 3,-10 0 0,-7 3-3,-12 8 3,-10 15 1,-10 15-7,-9 20 0,-7 13 0,-2 13 0,1 11 0,9 14 0,11 6 0,15-3 0,16-6 0,18-10 0,17-11 0,12-19 0,11-26-58,6-21 0,-2-26-2</inkml:trace>
</inkml:ink>
</file>

<file path=ppt/ink/ink3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6:46.7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41 784 27,'-6'-9'45,"6"9"5,-9-1-1,-1 3-18,1 1-12,7 17-7,2 8-6,6 6 0,3 3-2,4 8 0,4-1-2,3 0-2,1-5 0,2-7 0,2-11 0,0-4 0,1-13 0,-1-16 0,-1-13 0,1-9 0,-3-9 0,-1-6 0,-3 1 0,-4-1 0,-4 4 0,-2 16 0,-3 18 0,0 2 0,-4 36 0,1 9 0,4 7 0,5 6 0,5 3 0,4-6 0,4-11 0,5-8 0,3-14 0,2-14 0,-2-17 0,-2-11 0,-2-10 0,-6-7 0,-4-3 0,-9-7-22,-10-2-35,-6 6-2,-7 5 0</inkml:trace>
  <inkml:trace contextRef="#ctx0" brushRef="#br0" timeOffset="469">930 841 85,'-1'64'18,"-5"-5"-17,-5-7-2,-5-13-44</inkml:trace>
  <inkml:trace contextRef="#ctx0" brushRef="#br0" timeOffset="610">1086 637 54,'1'-31'25,"-7"4"-25,-6 3 1,0 11-34,-2-1-7</inkml:trace>
  <inkml:trace contextRef="#ctx0" brushRef="#br0" timeOffset="797">1444 209 107,'5'26'54,"-2"7"0,-3 9-14,-2 18-40,-2 14 0,-1 9 0,-1 8 0,-2 3 0,0 1 0,-2-4-12,0-10-40,2-16-3,-2-16-1,1-16 1</inkml:trace>
  <inkml:trace contextRef="#ctx0" brushRef="#br0" timeOffset="1000">1236 673 76,'5'-11'51,"7"9"-2,12 11-13,7 9-21,6 0-8,5-6-12,6-9-30,4-8-14,-2-15 1,1-10-3</inkml:trace>
  <inkml:trace contextRef="#ctx0" brushRef="#br0" timeOffset="1172">1808 0 68,'-7'42'50,"-2"9"0,0 12-18,2 15-10,-2 10-8,1 11-2,-1 0-5,2 1-7,1-5 0,2-8 0,3-18 0,3-22 0,4-21 0,5-19 0,6-19 0,4-15 0,2-15 0,2-3 0,1 6 0,2 16 0,-2 16 0,-2 19 0,-1 19 0,-2 17 0,2 15 0,1 4 0,5-2-8,3-6-50,3-15-2,6-21-1</inkml:trace>
</inkml:ink>
</file>

<file path=ppt/ink/ink3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6:48.5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94,'13'26'52,"-1"17"3,0 17-1,2 15-54,-3 11 0,1 13 0,-1 6 0,-1-2 0,-1-7 0,-3-12-24,-5-17-32,-1-12 0,-2-19-1</inkml:trace>
  <inkml:trace contextRef="#ctx0" brushRef="#br0" timeOffset="219">79 115 59,'-4'-42'52,"5"10"0,11 13 1,4 11-24,8 3-19,11 14-10,6 7 0,7 7 0,1 5 0,0 3 0,-3-2 0,-6 2 0,-8-3 0,-11-2 0,-13-2 0,-13-6 0,-13 0 0,-12-1 0,-10 0 0,-8-2 0,-2-3 0,2-3 0,6 2 0,11 1 0,15-1 0,19 4 0,16 6 0,15 10 0,12 11 0,8 9 0,2 4 0,-1 8 0,-6 2 0,-10 5 0,-15-9 0,-14-6 0,-15-13 0,-17-13 0,-14-8 0,-15-9 0,-7-8 0,-7-12 0,4-4-31,6-10-32,10-9 4</inkml:trace>
</inkml:ink>
</file>

<file path=ppt/ink/ink3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6:49.4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239 522 50,'11'-14'47,"-2"0"1,-9-7 1,-7 1-33,-3 6-4,-6 3-3,-3 7-4,-4 4 2,-3 8-3,-2 9-2,0 11 0,1 11-1,1 11 0,5 5 1,4 4-2,8 1 0,7-6 0,9-14 0,7-12 0,11-18 0,6-22 0,5-17 0,3-15 0,0-12 0,-2 0 0,-3 2 0,-5 3 0,-7 9 0,-6 14 0,-7 15 0,1-1 0,-12 39 0,-1 8 0,-1 6 0,-1 8 0,3 6 0,0-2-16,2-10-35,7-6-3,3-14-2,6-16 5</inkml:trace>
  <inkml:trace contextRef="#ctx0" brushRef="#br0" timeOffset="391">748 95 45,'14'-44'50,"-8"19"1,1-1 1,-14 57-21,-3 12-11,0 17-14,-2 17-6,-1 14 0,2 13 0,-1 2-19,0-1-30,4-1-4,-2-11 0,3-17 0</inkml:trace>
  <inkml:trace contextRef="#ctx0" brushRef="#br0" timeOffset="594">566 539 100,'-12'-21'53,"6"10"1,2 2-6,21 5-48,13 1 0,16 0 0,10-10-2,12-7-48,12-6-4,2-6 2,4-2-4</inkml:trace>
</inkml:ink>
</file>

<file path=ppt/ink/ink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15:51.48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52 518 18,'0'0'30,"0"0"2,-9 8 0,0 1-5,9-9-1,0 0-4,0 0-6,0 0-4,0 0-4,-9-1-4,0 1-2,9 0 1,0 0 1,-9 0-1,2 1 2,7-1 1,0 0-1,0 0-5,0 0 0,0 0 0,0 0 0,0 0 0,0 0 0,0 0 0,0 0 0,0 0 0,0 0 0,0 0 0,0 0 0,10 2 0,0-1 0,-10-1 0,0 0 0,11-3 0,-1 2 0,-1-2 0,0 1 0,1-1 0,1 4 0,0 1 0,0-2 0,0-2 0,2 1 0,0-2 0,3 1 0,0-1 0,2-3 0,0 0 0,1 0 0,0 4 0,-1-1 0,1 2 0,-1 1 0,-1 0 0,0 1 0,3 0 0,3-1 0,0-1 0,4 1 0,2 0 0,2 0 0,2 0 0,1 0 0,2 3 0,1 1 0,1 1 0,1 2 0,3-2 0,4 2 0,2 0 0,2-3 0,2-2 0,3 1 0,3-2 0,4-1 0,-1 0 0,1-1 0,-1-3 0,1 4 0,2 1 0,-1-2 0,-2 0 0,0-1 0,1 1 0,1 0 0,2 1 0,2-3 0,-1-1 0,1 3 0,0 1 0,0-2 0,-1 2 0,-2 2 0,0 0 0,0 0 0,-1-1 0,2-4 0,2-1 0,0 0 0,1 0 0,2-4 0,1-1 0,-2 1 0,-1-2 0,0 2 0,0 3 0,-1-2 0,1 1 0,-1 3 0,0 0 0,1 1 0,1-1 0,1 2 0,-1-3 0,0 1 0,1 0 0,-1-2 0,2-3 0,0 1 0,1 0 0,-1-1 0,2 0 0,-1-1 0,1 0 0,-1 1 0,1 2 0,-1-1 0,1-2 0,1 2 0,-1 2 0,2-3 0,1 1 0,2 1 0,1-2 0,3 2 0,1 2 0,2-1 0,2-2 0,-1 3 0,1-3 0,0 2 0,-1 0 0,0-2 0,-1 0 0,-1 1 0,-2-1 0,-2-1 0,-3 0 0,-3 0 0,-2 0 0,-7-2 0,-5 2 0,-6 2 0,-4-1 0,-5 2 0,-2 1 0,-5 0 0,-3 0 0,-1 1 0,-4 0 0,-3-2 0,-4 2 0,-4-1 0,-4 0 0,-3 3 0,-3-1 0,0 1 0,-9 1 0,0 0 0,0 0 0,-11-12 0,1 4 0,-4 1 0,-1 1 0,-3 2 0,-2 0 0,-4 1 0,-3-1 0,0 1 0,-6-1 0,0 0 0,-4 2 0,-3-2 0,-4 1 0,0 0 0,-4 2 0,-4 0 0,0-2 0,-2 1 0,0 0 0,0-4 0,1 1 0,3 0 0,4-1 0,4 1 0,6 2 0,5-1 0,7 0 0,6 4 0,5 0 0,1 0 0,12 0 0,11 0 0,5-1 0,7 2 0,9 2 0,4 0 0,8-2 0,4 3 0,4 0 0,4 3 0,1 1 0,-1 0 0,1 0 0,-1 0 0,-4 3 0,-3-2 0,-4-2 0,-6 1 0,-4-2 0,-5 1 0,-8 0 0,-5-1 0,-6 1 0,-2 3 0,-1 0 0,1 1 0,-9-11 0,7 12 0,0-1 0,1 1 0,0-7 0,1 2 0,-9-7 0,0 0 0,0 0 0,0 0 0,0 0 0,-8 9 0,-7-2 0,-5 2 0,-8 5 0,-7 6 0,-9 5 0,-6 7 0,-8 7 0,-8 7 0,-7 9 0,-5 0 0,-1 6 0,-4 1 0,1-5-52,0 0-12,4-7 1</inkml:trace>
  <inkml:trace contextRef="#ctx0" brushRef="#br0" timeOffset="25859">1296 577 18,'12'2'33,"0"2"-7,-12-4-3,8 7-2,1-1-3,0-2 0,2-3-3,2 0-3,2-3-1,3-2-3,-1-2 0,2 2-2,0-1-5,-1-1-7,0 2-9,-1 0-28,-3-1-2,3 2-3,-2-5 3</inkml:trace>
  <inkml:trace contextRef="#ctx0" brushRef="#br0" timeOffset="26172">2154 566 25,'28'11'33,"-6"-6"-2,1 2-17,-1-2-9,-1-5-32,6 3-3,-3-7-3</inkml:trace>
  <inkml:trace contextRef="#ctx0" brushRef="#br0" timeOffset="26344">3078 451 15,'24'19'36,"-6"-3"1,0 5-1,-2-1-30,-2-6-31,4 0-11,-2-4 2,5 2-1</inkml:trace>
  <inkml:trace contextRef="#ctx0" brushRef="#br0" timeOffset="26531">3807 535 62,'26'10'40,"-7"-8"-19,-1-4-28,3 3-31,-5-5 0,3 3-2</inkml:trace>
  <inkml:trace contextRef="#ctx0" brushRef="#br0" timeOffset="26672">4326 421 30,'30'11'39,"-6"-7"-2,4 4-7,-1 2-36,-2-5-30,5 6-1,-2-6-1</inkml:trace>
  <inkml:trace contextRef="#ctx0" brushRef="#br0" timeOffset="26828">5023 534 11,'45'1'23,"-5"-3"-22,-4-4-18</inkml:trace>
  <inkml:trace contextRef="#ctx0" brushRef="#br0" timeOffset="26984">5701 495 66,'29'11'46,"-4"-7"-8,5-3-26,7 3-44,-1-7-10,5 3-3</inkml:trace>
  <inkml:trace contextRef="#ctx0" brushRef="#br0" timeOffset="27141">6612 428 75,'25'8'38,"1"-1"-27,-1 1-11,-2-7-41,5 5-3</inkml:trace>
  <inkml:trace contextRef="#ctx0" brushRef="#br0" timeOffset="27281">7369 475 78,'35'5'43,"3"3"-13,1-1-28,-3-7-40,7 3-8,3-7 2</inkml:trace>
  <inkml:trace contextRef="#ctx0" brushRef="#br0" timeOffset="27453">8482 435 88,'54'9'45,"-5"-3"-16,-1-2-29,7 2-36,-2-4-12,3-2-1</inkml:trace>
  <inkml:trace contextRef="#ctx0" brushRef="#br0" timeOffset="27609">9692 571 111,'51'30'43,"-2"-3"-27,5-5-18,7 1-48,2-4-2</inkml:trace>
  <inkml:trace contextRef="#ctx0" brushRef="#br0" timeOffset="27766">11134 830 112,'46'15'48,"4"-2"-35,-1-2-13,-7-9-49,4 5-3</inkml:trace>
  <inkml:trace contextRef="#ctx0" brushRef="#br0" timeOffset="27906">12185 894 122,'54'11'53,"-2"-6"-7,12 2-22,5 0-73,5-6-5,7 0 1,4-2-2</inkml:trace>
  <inkml:trace contextRef="#ctx0" brushRef="#br0" timeOffset="28062">13791 968 120,'72'13'55,"-3"1"-6,-6-8-18,-2 1-76,2 2-8,4-5 1,7 4-2</inkml:trace>
  <inkml:trace contextRef="#ctx0" brushRef="#br0" timeOffset="86969">8754 79 25,'-9'-7'45,"-7"0"3,-3 3-2,-3 0-16,-5 0-12,-4 3-3,-2 1-4,1 8-2,-4 3-1,2 5-8,-1 2 0,1 7 0,3 7 0,3 6 0,1 7 0,3 4 0,1 6 0,3 3 0,3 5 0,5 2 0,3-3 0,6-2 0,4-2 0,6-6 0,5-5 0,5-4 0,4-6 0,4-2 0,4-6 0,5-3 0,2-6 0,2-3 0,2-6 0,0-8 0,0-6 0,3-6 0,-1-9 0,-2-6 0,1-3 0,-4-6 0,-1-2 0,-3 0 0,-3-4 0,-6-3 0,-3 0 0,-2 1 0,-4-2 0,-3 0 0,-3-3 0,-3 1 0,-5 1 0,-5-3 0,-6-3 0,-5 1 0,-9-4 0,-7 4 0,-6 2 0,-4 4 0,-6 10 0,-3 7 0,1 17 0,1 9 0,5 12-49,5 4-12,6 4 1</inkml:trace>
  <inkml:trace contextRef="#ctx0" brushRef="#br0" timeOffset="96828">8108 574 53,'-16'28'47,"-4"3"-5,-9-7-12,-4-4-51,3 6-21,-2-5-3,6-1-1</inkml:trace>
  <inkml:trace contextRef="#ctx0" brushRef="#br0" timeOffset="97141">9076 247 5,'-7'16'39,"10"-1"4,1 0-6,12-19-37,13-3-26,-1-8-3,6 1-7</inkml:trace>
  <inkml:trace contextRef="#ctx0" brushRef="#br0" timeOffset="97391">9039 436 36,'12'19'40,"13"0"-3,4-9-11,5-7-49,6 2-10,-2-9-2,2 3-4</inkml:trace>
  <inkml:trace contextRef="#ctx0" brushRef="#br0" timeOffset="97547">9168 658 65,'0'22'42,"3"-13"-8,7-3-18,10-1-50,-4-9-9,3 3 2</inkml:trace>
  <inkml:trace contextRef="#ctx0" brushRef="#br0" timeOffset="97781">8165 200 37,'-16'-28'44,"3"2"0,-5-8-4,-2 2-32,-1 7-32,-4-1-14,4 10-4,-5 3-1</inkml:trace>
  <inkml:trace contextRef="#ctx0" brushRef="#br0" timeOffset="97937">8121 333 27,'18'30'24,"-5"-10"-25,-9-11 1,2 2-18</inkml:trace>
</inkml:ink>
</file>

<file path=ppt/ink/ink4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6:50.40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136 282 21,'-13'5'41,"-5"4"2,1 14-3,-5 11-17,1 6-12,3 8-2,5 3 0,5 5-1,5-1-3,6-4 1,7-9 1,8-10 0,4-13-1,5-11 0,2-11-2,2-14 1,0-11-1,-2-5-4,-6-4 0,-4-6 0,-7-1 0,-6-3 0,-7 1 0,-7 7 0,-5 7 0,-7 3-16,-4 7-23,0 16-11,-3 3 0,4 11-2</inkml:trace>
  <inkml:trace contextRef="#ctx0" brushRef="#br0" timeOffset="328">414 479 21,'7'24'34,"-3"3"-12,-3 2-2,-2 2-2,-1 0-1,0-4-5,0-2 1,1-8 2,4-6-1,-1 1 2,2-24-2,2-9-2,3-3 0,2-9-2,3-4-5,3-3-5,3 0 0,3 3 0,0 9 0,3 7-13,1 6-39,-5 4-1,0 6 1,-3-3 1</inkml:trace>
  <inkml:trace contextRef="#ctx0" brushRef="#br0" timeOffset="609">882 477 72,'2'31'49,"-6"1"3,-2 1-1,-3-4-31,-1-2-19,1-3-14,0-5-34,5-2-4,0 2 0,4-19 0</inkml:trace>
  <inkml:trace contextRef="#ctx0" brushRef="#br0" timeOffset="765">1019 274 56,'9'-38'45,"-10"5"-3,-3 7-5,-3 10-52,-4 7-25,0 1 0,9 24-6</inkml:trace>
  <inkml:trace contextRef="#ctx0" brushRef="#br0" timeOffset="906">1295 401 63,'14'11'49,"-1"1"2,-29-8-17,-4 5-10,-8 2-6,-4 5-10,-6 7-4,0 10 0,0 6-4,3 4 0,7-1 0,8-4 0,10-3 0,11-7 0,12-12 0,8-10 0,9-12 0,6-7 0,4-4-5,0-5 0,-1-1 1,-4-2 1,-6 0-1,-6-2 3,-6-1 3,-7-1 0,-6 1 2,-4 5 0,-5 2 0,0 5-2,-1 1 2,-3 21-4,1 14 0,3 12 0,-1 13 0,2 12 0,-1 10 0,0 10 0,-2 9 0,-3 5 0,-6 0 0,-4-3 0,-6-7 0,-3-10 0,-4-13 0,-2-18 0,3-16 0,2-18-48,2-24-4,9-18 0,5-23-2</inkml:trace>
  <inkml:trace contextRef="#ctx0" brushRef="#br0" timeOffset="1406">1520 424 87,'9'32'49,"-4"8"3,-5 2-3,-4 1-41,-2 1-20,-2-4-34,4-5-5,-2-16 0,5-9 3</inkml:trace>
  <inkml:trace contextRef="#ctx0" brushRef="#br0" timeOffset="1578">1721 30 92,'-6'-18'49,"-5"6"-5,2 16-25,1 0-60,2 10-4,3 10-3,2 4-2</inkml:trace>
  <inkml:trace contextRef="#ctx0" brushRef="#br0" timeOffset="1703">1773 544 75,'-6'46'52,"-3"-7"2,-4-11-5,1-13-31,1 1-11,11-16-7,10-24 0,6-11 0,7-9 0,6-3 0,5 4 0,0 4 0,1 9 0,-5 13 0,-3 13 0,-7 16 0,-6 18 0,-6 7 0,-4 5 0,-3 3 0,-4 1 0,3-1 0,0-7-33,2-11-27,4-13 0</inkml:trace>
</inkml:ink>
</file>

<file path=ppt/ink/ink4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6:52.3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0 127,'14'16'58,"-5"-1"-3,0 1-40,-19-15-15,0 2-45,2-16-10,6-2 0</inkml:trace>
</inkml:ink>
</file>

<file path=ppt/ink/ink4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6:53.2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3 993 60,'0'0'45,"0"0"4,0 0 3,29 32-37,-10 0-5,-4 11 1,3 5-2,4 4-5,-1 7-4,0 11 0,-1-1 0,2-6 0,1-10 0,-4-14 0,1 0 0,-20-39 0,0 0 0,20-60 0,-7-14 0,-5-8 0,-3-8 0,12-5 0,1 0 0,2 5 0,10 11 0,5 17 0,7 18 0,14 9 0,13 14 0,0 14-37,1 5-24,4 8-1</inkml:trace>
  <inkml:trace contextRef="#ctx0" brushRef="#br0" timeOffset="1000">865 1470 19,'0'0'44,"0"0"5,0 0-2,0 0-18,-9-29-5,1 0-5,8 29-2,0 0-10,-25-1-7,2 1 0,23 0 0,-25 38 0,8 1 0,5-2 0,8 3 0,3 3 0,6-4 0,10-4 0,8-10 0,4-10 0,8-7 0,-2-9-26,3-14-32,3-6-1,-6-7-1</inkml:trace>
  <inkml:trace contextRef="#ctx0" brushRef="#br0" timeOffset="1906">1111 1734 59,'0'0'50,"0"0"0,0 0-13,0 0-12,0 0-11,0 0-4,0 0-2,0 0-6,0 0-2,13-47 0,4 2 0,9-5 0,1-5 0,-2-1 0,-2 2 0,2 3 0,-3 7 0,-4 5 0,-4 5 0,-4 14 0,1 0 0,-9 30 0,0 10 0,1 9 0,-3 12 0,5 8 0,-2 7 0,3 6 0,1-1 0,-2-2 0,-1-6 0,-1-9 0,3-9-16,-2-5-40,-3-13-1,0 1-2</inkml:trace>
  <inkml:trace contextRef="#ctx0" brushRef="#br0" timeOffset="2265">1211 1532 89,'0'0'54,"0"0"2,0 0 0,21-8-56,9-3 0,4-1-39,5-10-14,7 0 0,-4-12-3</inkml:trace>
  <inkml:trace contextRef="#ctx0" brushRef="#br0" timeOffset="2797">86 315 60,'-35'-8'55,"9"5"0,1 2-2,25 1-26,0 0-22,0 0-5,0 0 0,27-11 0,15-1 0,7 0 0,8-1 0,9 1 0,-3-6 0,5 4-25,-8-4-16,-13-1-9,-9 3-7,-6-3 5</inkml:trace>
  <inkml:trace contextRef="#ctx0" brushRef="#br0" timeOffset="3015">444 13 97,'-30'-6'46,"0"-1"-1,30 7-9,0 0-12,0 0-17,17 35-7,-4-4 0,11-4 0,5-5 0,0 2 0,-1-2 0,1-1 0,-29-21 0,4 30 0,0-1 0,-4-29 0,-29 34-46,7-7-15,-5-6 0</inkml:trace>
</inkml:ink>
</file>

<file path=ppt/ink/ink4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6:57.18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 18,'18'7'42,"3"-2"1,8 3-2,4-5-35,3-8-38,7 2-5,-3-6-2,-1 2 2</inkml:trace>
  <inkml:trace contextRef="#ctx0" brushRef="#br0" timeOffset="172">143 111 30,'6'35'41,"3"-7"0,12-6-8,10-6-66,7-13-6,13-6 0</inkml:trace>
</inkml:ink>
</file>

<file path=ppt/ink/ink4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6:57.64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68 620 72,'14'9'54,"-4"9"-1,-1 11 1,-4 15-32,-6 6-22,-3 10 0,-4 11 0,-2 8 0,-2 10 0,-2 2 0,0 0 0,0-6 0,3-9 0,2-10 0,4-14 0,1-17 0,4-18 0,0 1 0,5-50 0,0-17 0,2-15 0,0-16 0,-1-17 0,4-12 0,3-7 0,1-3 0,5 7-3,2 13 4,4 15-2,4 18 4,3 22-3,2 21 0,1 20 0,-2 17 0,-3 7 0,-3 8 0,-6 6 0,-5 2 0,-8-3 0,-9 0 0,-11-5 0,-8-3 0,-9-3 0,-7-5 0,-5-4 0,-6-7 0,2-2-35,3-1-21,5-5 2,11-6-3</inkml:trace>
  <inkml:trace contextRef="#ctx0" brushRef="#br0" timeOffset="688">734 588 42,'7'-12'46,"-16"25"-8,-3 11-7,-1 8-4,1 17-4,-1 3-6,6 5-6,3-2-2,7-2-2,4-13-3,10-11-4,5-12 0,5-16 0,3-15 0,4-7 0,-3-14 0,-3-5 0,-6-6 0,-6-1 0,-9 2 0,-10 5 0,-7 9 0,-9 5-8,-4 14-43,-2 14-3,0 7-3,6 4 2</inkml:trace>
  <inkml:trace contextRef="#ctx0" brushRef="#br0" timeOffset="985">1403 594 40,'31'-9'48,"-18"-4"1,1 0 2,-34 15-20,-7 0-17,-4 5-5,-5 3-3,0 2-1,3 4-3,7 5-2,9 5 0,14 0 0,11 1 0,12 4 0,6-1 0,9 0 0,0 1 0,-2 1 0,-5-2 0,-8-1 0,-11 1 0,-12-9 0,-9-3 0,-11-3 0,-2-6 0,-7-8-49,-2-9-10,2-9 1</inkml:trace>
  <inkml:trace contextRef="#ctx0" brushRef="#br0" timeOffset="1297">1576 622 65,'18'37'50,"-5"11"-5,-10 2-11,-6-4-62,3 0-12,-1-12-8,6-12 0</inkml:trace>
  <inkml:trace contextRef="#ctx0" brushRef="#br0" timeOffset="1422">1789 526 75,'2'-52'51,"-6"14"-6,-12 10-36,-8 2-41,0 10-13,1 7-6</inkml:trace>
  <inkml:trace contextRef="#ctx0" brushRef="#br0" timeOffset="1750">2250 0 88,'13'43'51,"-1"15"2,-6 16-19,-5 11-21,-1 13-3,-4 6-8,-3-4-14,-4-9-36,1-6-4,-3-14 1,0-14-1</inkml:trace>
  <inkml:trace contextRef="#ctx0" brushRef="#br0" timeOffset="1969">2077 592 33,'26'0'45,"3"-8"1,11 0-13,9 1-8,4-4-10,2-1-7,1 1-13,-1 6-39,-8 1 0,-5 7-2,-13 2 0</inkml:trace>
  <inkml:trace contextRef="#ctx0" brushRef="#br0" timeOffset="2125">2569 805 73,'-2'32'45,"-1"-5"4,3-2-4,0-2-47,1-7-23,3 0-20,1-6-1,4-2-2,0 0 2</inkml:trace>
  <inkml:trace contextRef="#ctx0" brushRef="#br0" timeOffset="2328">2836 326 88,'-9'-3'51,"0"5"1,-4-2-4,-2 0-54,5 1-35,0 2-9,10-3-1,6-14-1</inkml:trace>
  <inkml:trace contextRef="#ctx0" brushRef="#br0" timeOffset="2485">2918 639 72,'-5'65'53,"2"1"3,0-8-4,-1-7-30,8-1-22,3-9 0,8-13 0,4-15 0,7-10 0,0-14 0,2-9 0,-2-9 0,-4-10 0,-5-7 0,-8 1 0,-10-2 0,-11-2 0,-7 8 0,-10 5 0,-4 7-58,0 12-3,-1 6 1</inkml:trace>
  <inkml:trace contextRef="#ctx0" brushRef="#br0" timeOffset="2781">3303 732 48,'11'35'52,"-6"0"1,-4 1 1,-2 2-26,-5-5-8,0 4-20,-1-7 0,0-5 0,2-12 0,1 2 0,16-38 0,11-8 0,4-12 0,9-9 0,4 0 0,4 11 0,-3 15 0,-2 22 0,-5 22 0,-7 19 0,-5 20 0,-1 13 0,5 5 0,3-5 0,6-10-52,5-16-13,11-16 2</inkml:trace>
</inkml:ink>
</file>

<file path=ppt/ink/ink4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00.8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92 649 75,'-9'-16'46,"-1"17"3,-6 15-12,-3 11-23,3 16-5,3 12-2,7 11 1,8 5-2,11-1-2,7-10-4,11-13 0,8-14 0,8-17 0,1-20 0,1-16 0,-5-15 0,-8-7 0,-9-6 0,-13-3 0,-16-4 0,-12 2 0,-13 10 0,-12 2 0,-3 12 0,-6 7-28,0 4-28,10 13-1,11 6-2</inkml:trace>
  <inkml:trace contextRef="#ctx0" brushRef="#br0" timeOffset="328">964 192 72,'4'-41'52,"-8"5"3,-11 1-1,-7 4-32,-2 7-22,-7 5 0,1 13 0,0 16 0,3 17 0,2 18 0,2 16 0,6 14 0,4 11 0,7 11 0,1 3-10,4-4-46,3-2 0,2-12-3</inkml:trace>
  <inkml:trace contextRef="#ctx0" brushRef="#br0" timeOffset="547">654 803 93,'-24'-24'61,"2"3"-2,3 2-17,7-4-42,13 6 0,12-2 0,16-4 0,17 0 0,12-2-37,11-8-21,10-3-2</inkml:trace>
</inkml:ink>
</file>

<file path=ppt/ink/ink4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01.8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377 99 55,'19'-26'48,"-4"4"2,-9 1 3,-10 0-32,-6 12-4,-10 5-6,-5 10-11,-11 6 0,-4 16 0,-7 14 0,0 10 0,0 13 0,4 8 0,4 6 0,8 7 0,11 1 0,14-1 0,13-14 0,17-14 0,15-13 0,14-18 0,16-18 0,9-20 0,13-13 0,4-16-15,0-9-45,-4-4-2</inkml:trace>
</inkml:ink>
</file>

<file path=ppt/ink/ink4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04.29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23 326 77,'0'0'49,"0"0"2,-3 15-1,-3 8-35,2 5-9,-1 5-3,2 9-7,2 4-25,3-4-21,-1-11 0,4-10 0,-1 2 0</inkml:trace>
  <inkml:trace contextRef="#ctx0" brushRef="#br0" timeOffset="157">158 105 72,'5'-39'51,"-3"12"-1,-7 6-6,-3 10-49,-1 0-34,3 30-7,4 4-4,1 0 0</inkml:trace>
  <inkml:trace contextRef="#ctx0" brushRef="#br0" timeOffset="344">297 467 54,'-12'37'51,"6"-1"-2,-1-8 3,2-9-33,6-6-3,0 1-2,11-28-14,4-6 0,4-8 0,0-10 0,3 1 0,0-5 0,0 0 0,-2 6 0,2 9 0,-3 8 0,2 14 0,0 14 0,2 9 0,1 9 0,3 12 0,2 8 0,1-4 0,2 4 0,-2-10-8,3-6-51,3-9-2,0-10 0</inkml:trace>
</inkml:ink>
</file>

<file path=ppt/ink/ink4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05.75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0 685 48,'1'19'45,"-2"2"-1,3 4-2,1 2-30,1 1-4,1 3 0,-1-4 1,0 0-1,-2-4-2,1-3 1,-3-5 0,0-2 0,0 2-3,0-15-4,-2-20 0,7-7 0,0-10 0,6-7 0,2-6 0,5-4 0,4-2 0,3-1 0,4 9 0,0 10 0,5 14 0,0 7 0,4 13-9,-3 4-10,4 14-1,-3 3-5,-1 2-27,-2 3 1,-7-2 5</inkml:trace>
  <inkml:trace contextRef="#ctx0" brushRef="#br0" timeOffset="359">613 764 41,'10'10'44,"4"-5"2,-2-5 4,3-8-37,4-1-2,1-7-2,2-3-2,-2-4-1,0 1 0,-3 3-3,-4 2-1,-6 1 0,-7 0 0,-6 5-2,-5 4 3,-7 4-1,-4 6 0,-5 1 1,-1 3 0,0 2-3,2 6 0,1 0 0,6 4 0,6 5 0,6 6 0,8 5 0,7 5 0,8 0 0,7 5 0,7-3 0,8-7 0,7-11 0,3-11 0,6-9 0,1-8-41,-3-10-19,-1-13 0</inkml:trace>
  <inkml:trace contextRef="#ctx0" brushRef="#br0" timeOffset="1281">1536 185 41,'-7'-44'50,"-5"-2"-2,-1 7 5,-6 9-29,-4 7-10,2 17-5,0 16-3,3 21 0,2 21-4,6 20 0,5 19-2,3 11 0,5 10-5,1 0-12,4-5-33,3-4-1,-1-17 0,2-16-2</inkml:trace>
  <inkml:trace contextRef="#ctx0" brushRef="#br0" timeOffset="1562">1231 595 57,'-17'0'48,"-1"0"-1,18 0 3,16-12-32,10 1-15,12 0-11,9-2-13,6-2-27,12 4 1,0 0-1,2 4 0</inkml:trace>
  <inkml:trace contextRef="#ctx0" brushRef="#br0" timeOffset="1734">1933 715 36,'9'24'45,"2"-4"-1,-2-12 4,1-11-30,2-7-8,0-8-3,-1-2-1,-2-6-2,-3-2-1,-5 2 3,-4 9-2,-6 6-1,-5 10 1,-5 8-1,-4 9-2,0 12 2,1 12 0,2 8-3,5-1-2,7 0-5,7-3-32,9-9-10,11-8-1,5-17-1</inkml:trace>
  <inkml:trace contextRef="#ctx0" brushRef="#br0" timeOffset="2000">2300 642 30,'-7'15'44,"-5"2"0,1 9 2,-1 3-25,-2 0-7,4 0-4,1 0-1,4 0-3,0-6 0,4-1-1,0-7 2,3-5-1,1 1 1,2-23-7,3-8 0,5-4 0,5-12 0,5-3 0,2-5 0,2-5 0,3 6-5,1 8-51,-3 3 1,0 9-2,-3 11 2</inkml:trace>
  <inkml:trace contextRef="#ctx0" brushRef="#br0" timeOffset="2250">2623 759 47,'13'28'46,"-2"-7"3,5-9-12,0-8-16,2-14-6,3-7-3,0-12-4,-1-1-1,-3-8-4,-3-4 0,-6 0 0,-6 9 1,-8 10-4,-8 13 0,-8 16 0,-4 17 0,-4 12 0,2 17 0,1 11 0,7 3 0,8 0 0,11-5 0,12-11-19,12-15-36,7-18-2,9-15 0</inkml:trace>
  <inkml:trace contextRef="#ctx0" brushRef="#br0" timeOffset="2718">3031 592 78,'-1'22'49,"-4"5"1,2 5 1,1 8-39,-2 5-6,2 5-1,1-2-1,1-5-4,1-6 0,4-12 0,2-11 0,5-17 0,1-15 0,5-11 0,3-14 0,4-6 0,-2-3 0,0-1 0,-1 10 0,-2 13 0,-5 16 0,-1 14 0,-7 14 0,-2 15 0,-3 8 0,-2 9 0,0 1 0,-2-5 0,1-7-43,4-8-15,4-14 2,7-8 0</inkml:trace>
</inkml:ink>
</file>

<file path=ppt/ink/ink4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08.79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202 61 64,'20'-15'48,"-14"-3"3,-10 2-13,-7 8-13,-9 4-10,-3 8-4,-6 7-8,-1 9-3,-1 7 0,4 11 0,3 6 0,6 7 0,9 4 0,8 4 0,11 0 0,10-1 0,12-7 0,9-13 0,9-12 0,9-17 0,5-17 0,1-17 0,1-13 0,-5-14 0,-4-10 0,-9-8 0,-11 1 0,-15 0 0,-13 10 0,-13 15 0,-15 16 0,-9 21 0,-9 21 0,0 19 0,3 18 0,9 16 0,13 8 0,15 2 0,20-6 0,16-11 0,20-14-55,15-19-3,17-25-1</inkml:trace>
</inkml:ink>
</file>

<file path=ppt/ink/ink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15:42.4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66 397 20,'2'-22'45,"-2"10"5,0 0-5,2 31-13,-2 7-9,2 11-7,-2 11-5,1 11-3,-2 10-3,-1 12-5,0 0 0,-1 2 0,-1-3 0,2-6 0,-1-9 0,0-8 0,0-16 0,3-17 0,0 2 0,6-47 0,-1-17 0,3-17 0,0-21 0,2-17 0,-1-12 0,-1-12 0,-2 0 0,-4 2 0,-3 12 0,-4 16 0,-4 17 0,-3 16 0,-3 15 0,0 17 0,-2 10 0,1 11 0,3 4 0,4 5 0,4 5 0,9 7 0,5 2 0,8-4 0,7 1 0,10-2 0,6-2 0,6-4 0,5-7 0,7-6 0,2-3 0,5-2 0,1-3 0,0-6 0,0 1 0,-2 3 0,-3 4 0,-1 3 0,-4 3 0,-5 2 0,-4 4 0,-4 6 0,-4 0 0,-4-3 0,-3-7 0,-3-4 0,-2-1 0,-3-1 0,-4-2 0,-2-4 0,-4-2 0,0 3 0,-3 1 0,-3-4 0,-3-1 0,0 0 0,-2 1 0,0 0 0,0 1 0,-1-3 0,-1 4 0,1 0 0,-2 12 0,0 0 0,0 0 0,0 0 0,9 10 0,-2 1 0,0 4 0,-3-6 0,2 2 0,-4-2-54,0 2-9,-13-12 0</inkml:trace>
  <inkml:trace contextRef="#ctx0" brushRef="#br0" timeOffset="1032">422 589 20,'0'0'41,"0"0"-2,0 0-6,0 0-4,0 0-3,0 0-9,3-10-2,0-1-5,-1 0-2,-1-1-2,0 0-1,-1-1 1,1 2-6,-1 1 0,1 0 0,-1 10 0,0 0 0,0 0 0,0 0 0,0 0 0,0 0 0,0 0 0,0 0 0,0 0 0,0 0 0,0 0 0,0 0 0,0 0 0,0 0 0,0 0 0,0 0 0,-10 1 0,0 1 0,10-2 0,-11 8 0,0 0 0,-1 1 0,1 2 0,0 1 0,0 4 0,2 3 0,0 1 0,3 4 0,3 3 0,2-2 0,3 0 0,3-1 0,4-3 0,2-8 0,2-5 0,4-9 0,1-7 0,2-7 0,0-8 0,-1-8 0,-1-3 0,-2 0 0,-3 1 0,-3 3 0,-2 8 0,-4 6 0,-1 0 0,-5 32 0,-1 8 0,0 6 0,1 10 0,1 6 0,0 5 0,2 5 0,-1 0 0,0-2 0,-4-2 0,0-3 0,-3-6 0,-4-8 0,-4-9 0,-1-10 0,-3-11 0,-2-10 0,2-7 0,1-12 0,6-5 0,2-4-22,8-6-28,5 0-5,6-1 2,7 4 2</inkml:trace>
  <inkml:trace contextRef="#ctx0" brushRef="#br0" timeOffset="1844">702 585 54,'-4'-14'46,"1"0"-10,3 14-5,0 0-7,0 0-7,0 0-6,-7 12-4,4 4 0,3 6-3,0 1 1,4 3-2,2 2 0,2-2 0,2-4-1,1 0 0,3-7-2,1-7 0,1-8 0,0-8 0,-2-8 0,1-7 0,-3-7 0,-2-2 0,-2-1 0,-2-1 0,-3 5 0,-1 6 0,-3 7 0,1 2 0,-1 24 0,0 8 0,0 6 0,1 5 0,0 5 0,2 0 0,3 4 0,1-7 0,2-3-10,2-4-40,0-11-3,3-4 0,1-6-1</inkml:trace>
  <inkml:trace contextRef="#ctx0" brushRef="#br0" timeOffset="2375">1008 652 18,'2'18'44,"-5"-6"0,4 2 3,-1 0-21,0-4-7,2 0-6,0 1-3,-2-11-4,0 0 0,5-14-1,1-2-2,0-4 1,-1-5 0,4-3-1,0 2 0,0 3-3,1 7 0,1 8 0,-1 8 0,2 11 0,-2 8 0,-2 6 0,0 3 0,0 2-7,0-8-45,3-3-2,-1-11 2,2-7-1</inkml:trace>
  <inkml:trace contextRef="#ctx0" brushRef="#br0" timeOffset="2797">1230 95 45,'0'0'47,"0"0"0,-11-2 1,1 1-26,10 1-5,9 1-6,5 3-3,3-1-2,7-2-2,1-2-4,6 0 0,0 1 0,0 0 0,1-2 0,-3 1 0,-1 1 0,-4 3 0,-2 5 0,-6 0 0,-3 4 0,-3 7 0,-4 2 0,-1 3 0,-3 1 0,0 1 0,0 1 0,0 2 0,0-1 0,1-1 0,2-2 0,0 1 0,1 2 0,0 2 0,0 1 0,0-3 0,-2-1 0,1-3 0,-1-3 0,-1-6 0,-2-4 0,1 1 0,-2-12 0,0 0 0,0 0 0,0 0 0,0 0 0,0 0 0,0 0 0,0 0 0,0 0 0,-8 11 0,1 1 0,7-12 0,0 0 0,-9 6 0,1-3 0,-1-2 0,-4-1 0,-1-1 0,-3 1 0,-1 1 0,-1 1 0,0 2 0,1 0 0,2 0 0,3-3 0,3 3 0,0 1 0,10-5 0,0 0 0,0 0 0,0 0 0,0 0 0,0 0 0,0 0 0,0 0 0,5 12 0,-2 0 0,-3-1 0,-1 1 0,-1 3 0,2 1 0,-1 1 0,0 2 0,0-2 0,0 2 0,0 4 0,1 4 0,-1-1 0,0 1 0,-1 2 0,0 1 0,0 1 0,0-2 0,-2-4 0,0-4 0,1-4 0,-1-1 0,1-7 0,-1 2 0,4-11 0,0 0 0,0 0 0,-7 11 0,0-1 0,7-10 0,0 0 0,-8 12 0,0 2 0,8-14 0,-10 0 0,1-2 0,1 2 0,-2-2 0,-1-2 0,-2-2 0,-2 1 0,-1 2 0,-4-1 0,-2 2 0,-3 0 0,0 2 0,-2 2 0,-2 0 0,-2 1 0,0 1 0,0 4 0,0 3 0,1-3 0,1 0 0,2 0 0,3-3 0,1 1 0,3-4 0,1-4 0,1-4 0,1 4 0,-1-1 0,-2 2 0,-1 2 0,0 6 0,-2 2 0,1 2 0,0 1 0,-1-2 0,1 0 0,2-1 0,1-1 0,2-4 0,1-3 0,2-1 0,1-1 0,2 1 0,1 0 0,0 0 0,-1-1 0,-2-1 0,-1 1 0,-3-3 0,-1 1 0,-1 1 0,-2-4 0,1 1 0,1 1 0,1-1 0,2-1 0,4 2 0,1 2 0,2-2 0,1 0 0,8 4 0,0 0-48,-5-11-11,2-2 0</inkml:trace>
</inkml:ink>
</file>

<file path=ppt/ink/ink5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09.37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576 336 30,'17'-44'46,"-10"3"2,-5 6 1,-9 0-25,-7-1-3,-4 5-7,-6-1-7,-4 2-2,-3 6-1,-1 7-2,-3 6 0,3 14 1,-1 11-3,3 13 0,3 17 0,5 17 0,3 14 0,5 11 0,3 9 0,2 3 0,4-1 0,4-4 0,4-7-16,1-15-29,-1-23-8,4-13 3,-3-22-3</inkml:trace>
  <inkml:trace contextRef="#ctx0" brushRef="#br0" timeOffset="312">26 485 48,'-14'-5'50,"2"1"-1,21 12 1,8-3-25,8 5-10,8-2-10,5-3 0,5-4-6,3-5-5,3 0-6,-1-2-7,0 3-20,0 3-12,-4 1 2,-3 11 3</inkml:trace>
  <inkml:trace contextRef="#ctx0" brushRef="#br0" timeOffset="515">603 784 36,'-13'40'49,"3"-5"0,-2-8 2,3-12-26,2-1-7,12-24-6,6-12-4,5-11-1,5-7-7,6-5-11,1-2-34,2-2-6,5 5-1,-2 5-1</inkml:trace>
  <inkml:trace contextRef="#ctx0" brushRef="#br0" timeOffset="671">964 584 67,'7'14'53,"-2"-2"-3,-5-1-13,1 1-11,-1-12-10,-16 5-10,1 7-6,-3 4 0,-2 4 0,-1 8 0,-1 7 0,2 7 0,2 5 0,5 1 0,5-7 0,8-7 0,7-9 0,6-10 0,7-12 0,5-14 0,3-13 0,1-12 0,1-7 0,-2-3 0,-4 1 0,-5 1 0,-5 7 0,-7 8 0,-7 11 0,1 1 0,-15 26 0,-1 10 0,-2 11 0,2 10 0,1 1 0,6 5 0,2 1-46,6-8-10,7-6 0,5-13 1</inkml:trace>
  <inkml:trace contextRef="#ctx0" brushRef="#br0" timeOffset="1046">1268 682 61,'15'-24'48,"-4"13"-6,1 1-8,-15 30-11,-3 9-7,-1 6-7,-2 11-4,-1 7-4,1 5 1,1 0-1,2-4 2,3-8-3,4-8 3,4-12-2,3-19-1,5-16 2,3-13 2,3-15-4,4-12 0,2-8 0,2-7 0,1 2 0,-2 8 0,-3 10 0,-5 12 0,-4 16 0,-1 1 0,-16 39 0,-4 12 0,-3 10 0,-2 5 0,-1 2 0,3 2 0,2-8 0,6-9 0,4-11 0,7-11 0,6-18 0,5-14 0,5-12 0,1-12 0,4-10 0,1-2 0,-2-2 0,-4 2 0,-3 7 0,-5 12 0,-4 15 0,-1 0 0,-13 44 0,0 14 0,-3 11 0,3 12 0,2 8 0,6-1 0,5-6 0,7-5 0,7-14 0,5-14 0,4-19 0,3-21 0,0-16 0,-1-12 0,-4-10 0,-4-12 0,-5-8 0,-7-1 0,-5 6 0,-9 13 0,-10 17 0,-6 17 0,-6 20 0,-1 27 0,0 19 0,5 14 0,10 7 0,11 0 0,16-3 0,12-18 0,19-22-40,17-22-22,18-26 0</inkml:trace>
</inkml:ink>
</file>

<file path=ppt/ink/ink5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11.32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66 516 79,'2'65'52,"-4"14"1,2 9-3,4 4-35,3-5-9,9-12-6,5-17 0,8-16 0,6-19 0,3-20 0,0-18 0,-1-13 0,-5-15 0,-7-6 0,-8-6 0,-10-4 0,-12 3 0,-10 9 0,-12 9 0,-10 7 0,-7 11 0,-8 9 0,2 14 0,0 3 0,8 8-41,11 0-17,14-2 4,15 2-2</inkml:trace>
  <inkml:trace contextRef="#ctx0" brushRef="#br0" timeOffset="922">997 165 39,'-5'-33'48,"-1"1"3,-6 2 0,-5 1-20,0 8-11,-3 5-7,0 12-11,0 14-2,1 21 0,1 20 0,5 16 0,2 16 0,3 7 0,2 13 0,4 2 0,2-4 0,0-10 0,2-13-40,3-13-13,-3-14-1,2-11 0</inkml:trace>
  <inkml:trace contextRef="#ctx0" brushRef="#br0" timeOffset="1218">640 683 17,'-15'-7'42,"4"-1"5,1 0 1,30 13-21,9 1-11,12-1-1,8-2 1,10-1-5,4 0-8,-1-4-20,-4-3-30,-2 0-4,-8-5 2,-5 9 1</inkml:trace>
</inkml:ink>
</file>

<file path=ppt/ink/ink5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14.43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30 895 36,'-8'14'49,"2"3"-2,-3-3 3,2 0-23,7-14-11,0 0-4,0 0-1,4-17-4,7-3-7,5-10 0,5-5 0,4-6 0,4-8 0,2-7 0,3-8 0,2-8 0,1-3 0,-1-4 0,-1 0 0,-2 2 0,-3 6 0,-6 9 0,-3 15 0,-7 11 0,-4 13 0,1 2 0,-9 45 0,0 12 0,0 16 0,1 13 0,2 13 0,1 13 0,3 10 0,1 2 0,4 2 0,0-3 0,0-7 0,-1-10 0,-2-17 0,1-11 0,-4-21 0,0-14-21,1-1-38,-9-34-1,-2-9 2</inkml:trace>
  <inkml:trace contextRef="#ctx0" brushRef="#br0" timeOffset="438">212 557 103,'-15'-9'57,"26"18"0,8 0-19,9-2-38,15 0 0,12-6 0,11-5 0,7-5-37,6-1-21,-4-7 4,-3-1-4</inkml:trace>
</inkml:ink>
</file>

<file path=ppt/ink/ink5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18.26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90 904 21,'1'-31'48,"1"1"1,-2 30 7,0 0-22,0 0-9,0 0-7,28 50-14,-4 9-4,-1 12 0,0 6 0,0 8 0,-3-5 0,-1-12 0,-1-10 0,-6-13 0,2 2 0,-14-47 0,0 0 0,0-47 0,0-11 0,-2-6 0,-4-9 0,4-12 0,3-2 0,1 2 0,8 2 0,7 9 0,7 10 0,10 8 0,12 9 0,9 11 0,9 11 0,12 3 0,9 12 0,0 3-40,-3 3-19,1 5 0</inkml:trace>
  <inkml:trace contextRef="#ctx0" brushRef="#br0" timeOffset="860">828 1629 77,'-24'24'52,"-1"1"-1,25-25 0,0 0-34,0-31-10,4-10-7,12-11 0,5-8 0,9-7 0,2-7 0,1 2 0,-2 5 0,5 11 0,-5 14 0,-6 21 0,1-1 0,-10 52 0,-3 14 0,-9 11 0,-2 10 0,0 13 0,-1-2 0,1-2 0,1-6 0,-4-14 0,3-6 0,3-9-40,0-1-18,-5-38 1,0 0-2</inkml:trace>
  <inkml:trace contextRef="#ctx0" brushRef="#br0" timeOffset="1141">943 1650 50,'-31'-13'54,"7"-1"1,2 2-1,22 12-24,0 0-18,3-32-12,12 4 0,8 3 0,13-2 0,9 0 0,4-2-39,6-5-17,5 1 2,-1-5-1</inkml:trace>
  <inkml:trace contextRef="#ctx0" brushRef="#br0" timeOffset="1375">1498 1163 70,'3'24'51,"2"6"3,2 3-11,2 9-18,-5-2-13,-4 6-12,-3 5 0,2 3 0,-2-3 0,2-3 0,-2-8 0,-4-7 0,0-7 0,5-13 0,0 2 0,-3-38 0,-1-9 0,1-9 0,3-9 0,1-3 0,1-4 0,2 4 0,4 2 0,7 6 0,7 10 0,1 9 0,2 10 0,3 11 0,0 5 0,-3 5 0,-2 7 0,-8 2 0,-5 3 0,-5 5 0,-4 0 0,-9 0 0,-5 0 0,-2 1 0,-2-3 0,-2-1 0,-1-4 0,3-6 0,5-2 0,-1 1 0,15-8 0,0 0 0,9 12 0,5 8 0,0 4 0,0 9 0,-4 2 0,-4 3 0,-4 0 0,-2 3 0,-5-5 0,-6-8 0,-4-6 0,-2-12 0,-1-9-37,-1-8-21,-7-14-2,1-12-1</inkml:trace>
  <inkml:trace contextRef="#ctx0" brushRef="#br0" timeOffset="2156">0 272 90,'0'0'51,"0"0"2,0 0-2,0 0-41,23 2-10,15-5 0,9-8 0,11-5 0,8 0 0,8-4 0,5-1 0,-4-2 0,-1 3-13,-4-7-15,-7 3-10,-15 5-8,-12-1-5,-9 6 3</inkml:trace>
  <inkml:trace contextRef="#ctx0" brushRef="#br0" timeOffset="2360">634 23 44,'-30'-1'43,"0"1"-6,30 0-2,0 0-6,0 0-8,22-11-5,1 2-2,11 8-2,3 1-8,-6 4-4,-3-2 0,-4 6 0,2 2 0,-26-10 0,0 0 0,5 35 0,-14-3 0,-1 0 0,-4 4 0,-5 1 0,-1 3 0,-2-6-7,4-7-52,1 1-1,17-28 0</inkml:trace>
</inkml:ink>
</file>

<file path=ppt/ink/ink5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21.90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23 40 35,'-12'-12'47,"6"-2"1,1 1 2,24 14-25,5-3-13,11 3-5,5 2-5,5-2-13,3-2-36,2 2 0,-4-4-2,-3 1-2</inkml:trace>
  <inkml:trace contextRef="#ctx0" brushRef="#br0" timeOffset="219">160 261 69,'11'20'47,"11"-1"-1,6-12 1,10-7-48,11-7-16,10-6-28,12 1 0,3-8-1,4 2 0</inkml:trace>
</inkml:ink>
</file>

<file path=ppt/ink/ink5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22.32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8 191 95,'9'59'51,"-5"9"0,1 3-11,-1 7-33,1 2-2,0 3-2,1 0 0,0-1-3,1-5 0,0-7 0,-2-11 0,0-12 0,-3-17 0,-3-20 0,-5-25 0,-3-21 0,-2-24 0,-3-23 0,-1-18 0,3-11 0,4-3 0,7 3 0,9 4 0,9 11 0,9 13 0,8 17 0,5 17 0,2 19 0,-2 15 0,-4 18 0,-7 12 0,-6 17 0,-11 12 0,-8 12 0,-8 6 0,-8 4 0,-6-5 0,-5-5 0,-1-9 0,-3-13 0,1-11 0,0-12-35,1-13-25,6-6 2,2-6-2</inkml:trace>
  <inkml:trace contextRef="#ctx0" brushRef="#br0" timeOffset="484">546 213 58,'6'41'52,"0"2"1,5 2 0,4 2-30,3-7-7,5-3-16,4-9 0,3-11 0,1-8 0,3-7 0,-6-12 0,-1-8 0,-6-10 0,-5-6 0,-10-6 0,-7 0 0,-9-3 0,-7-1 0,-10 2 0,-6 8 0,-5 8 0,-4 11 0,0 13 0,0 6 0,7 9-4,5 13-55,5 0-3,9 5 2</inkml:trace>
</inkml:ink>
</file>

<file path=ppt/ink/ink5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25.15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222 610 27,'3'-11'44,"2"0"-4,-21 9-5,-3 2-8,-6 5-7,-2 6-5,-4 5-4,2 9-3,0 4-2,5 2-4,6 1 2,8 1-1,9 1-3,10-2 2,9 0-2,7-3 1,5-3 2,4 0 0,-2 0 1,-2 2-4,-6-2 0,-6 4 0,-11-2 0,-8-2 0,-8 0 0,-7-4 0,-6-1 0,-3-8 0,0-5-19,1-7-37,-2-9 0,7-2 1,3-15 1</inkml:trace>
  <inkml:trace contextRef="#ctx0" brushRef="#br0" timeOffset="390">447 691 45,'3'43'49,"-2"7"-4,-5-1-2,0-4-62,2 3-17,-4-11-8,4-9 0</inkml:trace>
  <inkml:trace contextRef="#ctx0" brushRef="#br0" timeOffset="547">601 315 100,'-3'-16'52,"1"1"-10,-13 31-36,-4-1-51,7 3-4,2-3-6</inkml:trace>
  <inkml:trace contextRef="#ctx0" brushRef="#br0" timeOffset="719">978 0 82,'5'42'55,"-1"13"0,-6 9 1,-1 6-49,-1 6-7,-1 8 0,1 8 0,0 5 0,-1 1-19,-2-6-34,1-7-3,-2-13 0,0-12 2</inkml:trace>
  <inkml:trace contextRef="#ctx0" brushRef="#br0" timeOffset="906">820 686 75,'8'-23'52,"1"2"-3,7 5 1,4 5-36,3 0-9,5-1-7,7 2-8,3-2-10,4 1-16,4 4-14,-3 1-2,0 0 1</inkml:trace>
  <inkml:trace contextRef="#ctx0" brushRef="#br0" timeOffset="1203">1372 502 60,'-5'-38'51,"-3"3"-8,2 7-37,-1 15-33,-3 1-13,0 0-8</inkml:trace>
  <inkml:trace contextRef="#ctx0" brushRef="#br0" timeOffset="1359">1505 760 105,'2'70'53,"0"-3"5,5-7-19,3-8-39,5-14 0,9-15 0,4-15 0,5-11 0,4-14 0,0-15 0,-4-12 0,-4-7 0,-8-3 0,-10 0 0,-11 5 0,-13 5 0,-9 6 0,-10 13 0,-5 12 0,-6 7 0,4 20 0,-1 8-7,8 13-50,9 8-5,11 5 1</inkml:trace>
  <inkml:trace contextRef="#ctx0" brushRef="#br0" timeOffset="1859">1331 739 53,'0'0'54,"4"21"2,-1 5 1,2 6-22,1 12-35,-1 5 0,-3 5-19,-3-5-32,-1-4-5,-4-14-1</inkml:trace>
  <inkml:trace contextRef="#ctx0" brushRef="#br0" timeOffset="2297">1933 890 98,'6'29'49,"-3"-1"1,-1-1-17,1 6-22,-3-2-6,2-6 0,0-9-1,0 2-4,6-37 0,4-9 0,4-12 0,4-5 0,4-5 0,2 5 0,2 1 0,1 10 0,-1 14 0,0 20 0,-3 18 0,-2 12 0,-1 13 0,0 0 0,2 4 0,3 1-61,3-11-1,5-10-1</inkml:trace>
</inkml:ink>
</file>

<file path=ppt/ink/ink5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27.87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15 1067 78,'-11'27'52,"7"10"0,4 4 2,5-3-35,6 3-19,3-5 0,8-9 0,1-11 0,4-5 0,2-14 0,2-9 0,-1-11 0,-2-9 0,-4-10 0,-5-6 0,-7-3 0,-8-5 0,-9-2 0,-9 3 0,-5 5 0,-5 7 0,-4 18 0,-4 12 0,4 17-14,3 16-45,5 8 0,7 4-1</inkml:trace>
  <inkml:trace contextRef="#ctx0" brushRef="#br0" timeOffset="390">614 139 42,'-2'-43'51,"-7"5"1,-2 10 2,-7 10-25,-4 5-6,3 16-19,-2 9-4,6 11 0,0 13 0,4 11 0,3 9 0,6 13 0,2 10 0,5 7 0,0 9 0,4 10 0,2 5 0,0-4 0,3-2-9,0-10-49,-2-22 0,-1-19-1</inkml:trace>
  <inkml:trace contextRef="#ctx0" brushRef="#br0" timeOffset="625">521 907 98,'-20'-29'58,"1"9"2,3 5-21,4-4-39,10 4 0,10 2 0,9-4 0,14-2 0,8-4-39,8-6-20,10-1-1,5-1-1</inkml:trace>
</inkml:ink>
</file>

<file path=ppt/ink/ink5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28.85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25 1040 105,'-13'8'55,"1"1"1,21-42-17,5-14-39,6-15 0,6-17 0,5-14 0,6-6 0,1-7 0,2-3 0,-1 5 0,-2 6 0,-3 12 0,-4 19 0,-4 20 0,-4 20 0,-4 27 0,-5 29 0,-3 28 0,-2 25 0,0 20 0,0 16 0,0 8 0,1 4 0,3-4 0,-3-19 0,2-17-38,0-24-24,-2-24 2</inkml:trace>
  <inkml:trace contextRef="#ctx0" brushRef="#br0" timeOffset="297">273 782 119,'-44'-15'60,"8"7"-1,13 4-42,-1 0-17,39-1 0,10-10 0,16-2 0,10-10 0,10-9-60,10-3 0,4-7 1</inkml:trace>
</inkml:ink>
</file>

<file path=ppt/ink/ink5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29.7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239 249 45,'-6'-19'49,"-2"3"-1,-4 0-7,-5 4-12,-3 8-8,-5 7-7,-3 10-6,-1 13-8,1 14 0,2 10 0,6 8 0,6 7 0,8 2 0,9-4 0,10-5 0,6-13 0,6-17 0,7-17 0,2-14 0,2-16 0,0-14 0,-3-13 0,-4-7 0,-6-5 0,-5 0 0,-8 2 0,-8 2 0,-8 5 0,-7 5 0,-5 7-16,-5 12-38,-1 5-3,0 7 1</inkml:trace>
  <inkml:trace contextRef="#ctx0" brushRef="#br0" timeOffset="360">510 307 44,'12'43'46,"-4"3"3,-7-4-1,-6-2-32,1 1-4,0-2 0,2 0-3,-1-7-3,4-3 1,1-8-1,1-5-6,1 0 0,-4-16 0,10-25 0,3-9 0,0-9 0,4-8 0,3-7 0,3-1 0,4-1 0,2 4 0,4 11 0,-2 6-28,-2 8-29,0 8-3,-1 10 3</inkml:trace>
  <inkml:trace contextRef="#ctx0" brushRef="#br0" timeOffset="610">964 336 51,'8'51'50,"-7"-3"0,-1 2-4,-4-5-38,-5-12-47,2-2-3,-2-13-7,1-1 1</inkml:trace>
  <inkml:trace contextRef="#ctx0" brushRef="#br0" timeOffset="750">1101 89 72,'14'-41'48,"-12"13"-6,1 1-28,-5 41-48,-8 5-9,5 10-5</inkml:trace>
  <inkml:trace contextRef="#ctx0" brushRef="#br0" timeOffset="875">1361 340 44,'16'2'47,"1"2"0,-28 0 0,-9 3-28,-7 11-5,-8 7-5,-2 12-3,-2 7 0,1 10-3,4 1 2,7 3-1,10-4 0,12-9-4,13-16 0,10-13 0,10-20 0,8-17 0,4-14 0,3-14 0,0-7 0,-4-4 0,-5 5 0,-7 4 0,-10 8 0,-5 14 0,-8 13 0,0 1 0,-10 41 0,-1 12 0,0 12 0,3 13 0,2 12 0,3 12 0,1 3 0,0 3 0,0 3 0,-2-2 0,-4-5 0,-6-7 0,-6-12 0,-7-13 0,-5-13 0,-8-18 0,-2-25-19,2-20-38,0-25-1,7-22-1</inkml:trace>
  <inkml:trace contextRef="#ctx0" brushRef="#br0" timeOffset="1328">1607 352 104,'22'39'54,"-6"15"-1,-12-3-9,-5-1-75,-3-3-20,-4-13-2,2-14-2</inkml:trace>
  <inkml:trace contextRef="#ctx0" brushRef="#br0" timeOffset="1453">1788 128 69,'4'-43'50,"-10"6"-2,-4 15-3,-6 11-43,-3 4-44,6 12-6,1 10-2,11 12 0</inkml:trace>
  <inkml:trace contextRef="#ctx0" brushRef="#br0" timeOffset="1578">1893 468 113,'6'43'57,"-2"-10"-1,-7-8-27,2-1-29,0-36 0,3-8 0,10-2 0,3-2 0,9 2 0,2 9 0,6 10 0,2 14 0,3 12 0,0 14 0,-2 4 0,-2-1-30,-1-3-32,-1-9-1</inkml:trace>
</inkml:ink>
</file>

<file path=ppt/ink/ink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16:09.8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0 498 56,'6'-24'48,"-2"-4"1,7-1-12,5-2-12,3-3-8,8 1-6,3-2-3,4 7-4,2 3-4,1 7 0,-5 3 0,-2 9 0,-6 10 0,-6 11 0,-7 12 0,-4 12 0,-5 9 0,-2 13 0,-1 4 0,0 4 0,1-2 0,4-4 0,4-8 0,4-8 0,5-12 0,3-14 0,2-15 0,3-14 0,-1-11 0,1-11 0,-3-10 0,-3-12 0,-3-11 0,-6-7 0,-5-2 0,-5-2 0,-4 0 0,-4 7 0,-3 8 0,-1 6 0,-1 14 0,6 15 0,2 14 0,2-1 0,16 30 0,7-3 0,8-4 0,8 0 0,8-7 0,4-11 0,7-12-4,1-7-54,-4-8 0,-4 2-2</inkml:trace>
  <inkml:trace contextRef="#ctx0" brushRef="#br0" timeOffset="1250">898 592 57,'-8'-10'51,"0"-1"0,8 11-13,-1 19-9,1 6-9,-1 3-11,1 7-9,0 6 0,1 3 0,2 4 0,-2-1-49,-1-9-3,3-2 1,-1-12-3</inkml:trace>
  <inkml:trace contextRef="#ctx0" brushRef="#br0" timeOffset="1641">1142 604 9,'-5'11'45,"4"4"1,-2 0 2,4 2-16,4 5-6,0-1-7,6 6-5,-1-2-4,2 1-4,2-5-6,3-6 0,2-9 0,2-12 0,4-9 0,0-9 0,2-8 0,0-5 0,-1-2 0,-4 2 0,-5 8 0,-5 10 0,0 0 0,-20 39 0,-5 15 0,-5 18 0,-6 12 0,-4 15 0,0 9 0,0 5 0,8-6-20,6-4-35,9-14-2,10-16 0</inkml:trace>
  <inkml:trace contextRef="#ctx0" brushRef="#br0" timeOffset="2234">1959 411 60,'3'12'49,"13"-9"0,3 1-8,4-1-22,8-1-2,5-4-8,5-4-6,4 1-15,-1 1-31,-2-10-6,-2 2-1,-9-2-2</inkml:trace>
  <inkml:trace contextRef="#ctx0" brushRef="#br0" timeOffset="2469">1973 584 55,'-7'24'48,"9"-2"-3,3-11 4,8-7-34,11-4-6,8-8-3,9-3-7,9-4-16,5 0-30,3-10 1,5 2-1,-5-6-1</inkml:trace>
  <inkml:trace contextRef="#ctx0" brushRef="#br0" timeOffset="2734">2692 313 23,'-4'42'40,"-4"5"3,3 8-16,2 1-3,7-1-2,7-1-5,6-11-1,9-11-4,7-16 0,6-13-2,2-18-3,2-14-5,-1-17-2,-5-8 0,-7-9 0,-9-5 0,-13-1 0,-13 4 0,-13 5 0,-12 15 0,-11 13 0,-8 11 0,-2 20-31,-1 23-21,1 11-2,6 15 1</inkml:trace>
</inkml:ink>
</file>

<file path=ppt/ink/ink6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32.15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0 168 47,'0'0'50,"2"10"1,2 7 2,5 10-25,5 13-13,1 8-7,4 6-5,0 1-3,1-2 0,-3-4 0,-2-9 0,-4-8 0,-2-11 0,-5-9 0,1 0 0,-10-30 0,1-8 0,-2-11 0,3-9 0,2-6 0,3-4 0,5-5 0,6 3 0,8 3 0,6 1 0,4 11 0,3 0 0,3 9-16,2 7-44,-1 8 0,1 10 1</inkml:trace>
</inkml:ink>
</file>

<file path=ppt/ink/ink6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32.4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0 866 70,'28'46'53,"-1"-9"0,-4-14 0,-4-18-33,1-10-14,-2-19-6,1-12 0,-5-8 0,-3-3 0,-4-1 0,-6 1 0,-5 4 0,-8 8 0,-4 14 0,-6 18 0,-1 17 0,-1 15 0,1 15 0,5 16 0,5 13 0,8 7 0,9 3 0,9-4 0,9-11 0,9-12 0,7-17 0,4-23 0,5-20-16,2-20-43,1-24-1,0-18 0</inkml:trace>
  <inkml:trace contextRef="#ctx0" brushRef="#br0" timeOffset="359">589 0 66,'9'45'56,"0"16"2,-2 12-2,-4 7-37,3 13-19,-3 2 0,2 2 0,-1-3 0,0-7-10,0-11-48,4-11 0,1-15 0</inkml:trace>
</inkml:ink>
</file>

<file path=ppt/ink/ink6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33.17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254 749 77,'0'-24'51,"-8"-1"1,-2 4-2,-7 2-35,-5 2-11,-2 3-1,-3 10-3,-1 8 3,0 7-3,3 10 0,2 9 0,5 2 0,5 5 0,6 4 0,6-1 0,5-2 0,4-8 0,7-10 0,3-10 0,3-6 0,1-11 0,2-9 0,-2-8 0,0-3 0,-2-5 0,-1-2 0,-4-2 0,-2 1 0,-3 3 0,-2 8 0,-2 5 0,0 2 0,-6 17 0,6 27 0,-2 9 0,1 8 0,-1 6 0,1 1 0,1 5 0,1-4-20,0-10-39,1-12 0,0-14-2</inkml:trace>
  <inkml:trace contextRef="#ctx0" brushRef="#br0" timeOffset="422">646 61 95,'9'-33'56,"-2"18"3,1 2-14,-10 43-45,-1 17 0,-1 14 0,1 14 0,-1 12 0,2 9 0,1 5 0,-4-5 0,2-8-51,1-10-9,-1-17 1</inkml:trace>
  <inkml:trace contextRef="#ctx0" brushRef="#br0" timeOffset="625">515 497 66,'-12'-32'53,"8"6"-1,5 0 0,11 5-20,5 1-32,10 1 0,7 1-3,8 2-1,4-1-4,3 5-7,-1 2-10,-2 7-14,-3 11-4,-9 9 0,-5 14 1</inkml:trace>
  <inkml:trace contextRef="#ctx0" brushRef="#br0" timeOffset="844">990 797 45,'6'-32'36,"3"3"-5,-4 0-12,-3 5-9,-2 2-2,-2 2 2,1 7 3,-3 1 1,1 1 2,3 11 1,0 0 0,0 0 2,0 0-19,0 0 0,0 0 0,0 0 0,0 0 0,0 0 0,-3 22 0,2 4 0,1 6 0,-2 3 0,1 2 0,0-3-8,-2-6-48,-4-8-4,1-10 3</inkml:trace>
  <inkml:trace contextRef="#ctx0" brushRef="#br0" timeOffset="1157">1051 146 139,'-7'-30'58,"-1"11"-3,-5 11-52,2 4-3,2-1 0,0-1-55,9 6-2,14 8 1,3 2-2</inkml:trace>
  <inkml:trace contextRef="#ctx0" brushRef="#br0" timeOffset="1313">1289 540 115,'3'76'61,"0"-1"-1,1-9-41,3-6-19,1-14 0,6-16 0,1-18 0,3-13 0,1-16 0,-1-17 0,-1-12 0,-2-10 0,-3-7 0,-4-6 0,-1 9 0,-6 0 0,0 12-46,-2 9-20,0 12 3</inkml:trace>
  <inkml:trace contextRef="#ctx0" brushRef="#br0" timeOffset="1547">1635 592 109,'23'24'57,"-3"-11"4,-3-13-33,-3-12-28,0-10 0,0-13 0,-2-6 0,-3-2 0,-4-1 0,-3 5 0,-6 10 0,-5 12 0,-5 15 0,-4 16 0,-1 18 0,2 14 0,4 16 0,6 10 0,11 5 0,10-1 0,14-7 0,12-9 0,5-21 0,7-22-14,3-26-47,-4-23-2</inkml:trace>
</inkml:ink>
</file>

<file path=ppt/ink/ink6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36.18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277 0 106,'-9'24'50,"2"18"1,1 14-18,-1 16-27,6 11-2,2 11-1,6 14-1,2 0-6,2-3-6,5-7-25,3-9-17,-2-15 1,4-9 0</inkml:trace>
  <inkml:trace contextRef="#ctx0" brushRef="#br0" timeOffset="281">0 591 72,'4'-18'51,"-1"3"1,2 0-2,6 22-33,1-2-4,6 6-13,4 2 0,3 1 0,7 1 0,3-1 0,5-3 0,-1-1-3,1-2-10,-3-7 0,0 2-1,-5 2 1,-1 4 0,-8-1 2,-4 6 4,-4 1 5,-4 5 8,-5 5 2,-2-2 3,-2 1 0,-2-2 1,2-1 1,-1-4-3,3-5-1,0 0-3,-4-12-3,14 0-3,0-3 0,1 0 0,-1 1 0,1-1 0,-2 4 0,0 5 0,-3-1 0,0 2 0,-9 4 0,-2-2 0,-3 2 0,0 1 0,1 0 0,-1 1 0,4-13 0,-7 14 0,2-1 0,5-13 0,0 0 0,-2 11 0,-1 1 0,3-12 0,0 0 0,0 0 0,0 0 0,0 0 0,0 0 0,0 0 0,0 0 0,0 0 0,7-12 0,0 1 0,-7 11 0,5-13 0,1 1 0,-6 12 0,0 0 0,0 0 0,0 0 0,0 0 0,-4-11 0,0 0 0,4 11 0,-3-13 0,-1-1 0,4 14 0,-4-10 0,0-2 0,0 1 0,0-1 0,-1 0 0,2-2 0,1-2 0,-2-4 0,3 0 0,0 0 0,0-2 0,-1 3 0,-2 3 0,0 3 0,0-1 0,4 14 0,-13-3 0,2 3 0,0 5 0,1 0 0,0 2 0,1-2 0,1 2 0,8-7 0,0 0 0,0 10 0,1 3 0,-1-13 0,9 6 0,0 2 0,-9-8 0,7 10 0,-3 2 0,0 1 0,0 3 0,-1 2 0,1-1 0,0 1 0,3 1 0,3 0 0,1-5 0,2-3 0,2-6 0,3-3 0,0-4 0,1 0 0,1-6 0,0-7 0,0-3 0,-1-2 0,-1-5 0,-2-1 0,-2-3 0,-3-4 0,-3 0 0,-4 2 0,-5 1 0,-6 3 0,-4 6 0,-4 5 0,-4 10 0,-4 10 0,-4 12 0,0 10 0,-1 8 0,2 7 0,5 4 0,8 0 0,5-3 0,12-3 0,8-13-19,10-16-42,8-16-3,6-21 5</inkml:trace>
</inkml:ink>
</file>

<file path=ppt/ink/ink6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37.9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46 329 102,'0'-19'53,"1"1"2,-1 18-10,7 29-45,-4 7 0,3 8 0,-2 10 0,1 10 0,-3 7 0,1 1 0,-1-3 0,-3-10 0,1-10-42,0-8-14,-3-16 0,1-10 0</inkml:trace>
  <inkml:trace contextRef="#ctx0" brushRef="#br0" timeOffset="204">0 421 29,'6'-74'46,"4"2"3,9 6-10,8 10-10,6 6-4,10 14-4,3 7-7,4 9-11,-3 8-3,-3 6 0,-7 8 0,-8 10 0,-10 6 0,-11 5 0,-10 9 0,-9 6 0,-10 3 0,-4 2 0,-5-1 0,-2-5 0,-1-2 0,2-4 0,3-7 0,7-6 0,8-8 0,0 2 0,13-12 0,19-6 0,7-2 0,4 0 0,3 2 0,2 8 0,-3 6 0,-3 8 0,-9 9 0,-8 11 0,-12 7 0,-8 7 0,-11 2 0,-8 1 0,-6-3 0,-4-4 0,-1-8 0,-1-12 0,4-8 0,3-13-9,8-12-49,8-9 1,8-9-3</inkml:trace>
</inkml:ink>
</file>

<file path=ppt/ink/ink6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38.75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87 392 81,'-14'0'52,"-2"10"0,1 15 2,2 18-38,-1 7-16,5 4 0,4 3 0,5 2 0,5-11 0,9-8 0,4-16 0,6-17 0,5-17 0,4-10 0,-1-12 0,-1-11 0,-3-6 0,-5-2 0,-6-1 0,-9 3 0,-10 7 0,-11 5 0,-8 9 0,-8 6 0,-2 12 0,-4 5-16,3 2-42,5 3-4,9-3 3</inkml:trace>
  <inkml:trace contextRef="#ctx0" brushRef="#br0" timeOffset="296">337 292 54,'25'35'49,"-5"13"1,-10 4 0,-6 2-24,-3 5-13,-2-10-3,1-2-7,-1-9-3,3-8 0,0-14 0,1 2 0,9-34 0,2-11 0,2-8 0,3-8 0,3-5 0,3-4 0,3 2 0,-1-1 0,5 7 0,-1 5-58,1 9 0,2 5-1</inkml:trace>
  <inkml:trace contextRef="#ctx0" brushRef="#br0" timeOffset="515">891 355 55,'15'36'52,"-4"3"0,-5-6-8,-4-2-18,-1 0-41,-6-10-27,5-2-7,-4-7-2</inkml:trace>
  <inkml:trace contextRef="#ctx0" brushRef="#br0" timeOffset="671">993 323 71,'-5'-14'43,"-7"-4"-16,-1-1-27,3 7-34,-2-4-13,6 2 1</inkml:trace>
  <inkml:trace contextRef="#ctx0" brushRef="#br0" timeOffset="1046">1374 453 62,'13'-2'53,"-1"0"-1,1-1 2,-13-12-25,-2 4-24,-6 1-5,-4 0 0,-6 6 0,-4 7 0,-4 9 0,-1 8 0,0 11 0,0 9 0,3 10 0,5 6 0,8 1 0,8-4 0,10-10 0,8-15 0,10-16 0,8-18 0,5-15 0,2-18 0,2-10 0,-4-6 0,-5-3 0,-4 2 0,-8 5 0,-6 5 0,-6 9 0,-5 12 0,-4 10 0,1 1 0,-4 32 0,1 11 0,2 10 0,2 13 0,1 11 0,3 10 0,-1 6 0,1 6 0,-4 4 0,-2-4 0,-6 1 0,-7-3 0,-7-9 0,-7-7 0,-4-12 0,-6-21 0,2-18 0,-3-17-8,4-26-49,9-17-1,8-17-2</inkml:trace>
  <inkml:trace contextRef="#ctx0" brushRef="#br0" timeOffset="1562">1691 297 99,'13'3'51,"-4"14"0,-6 11-16,-2 7-22,0 5-7,0 5-6,0 3 0,-1 0 0,0-1 0,-1 0 0,0-4 0,0-6 0,1-1 0,0-4 0,0-5 0,1-4 0,-1-8 0,1 1-21,-1-16-31,6-16-2,-2-8-1</inkml:trace>
  <inkml:trace contextRef="#ctx0" brushRef="#br0" timeOffset="1796">1772 162 42,'-2'-47'47,"0"14"1,-2 5 0,-3 7-30,2 8-15,0 2-35,1 2-12,4 9-1,0 0-4</inkml:trace>
  <inkml:trace contextRef="#ctx0" brushRef="#br0" timeOffset="1984">1924 487 88,'-7'74'54,"-1"-2"0,-2-10 1,-1-19-51,6-16-4,2 1 0,13-54 0,5-13 0,6-9 0,4-9 0,7-4 0,1 5 0,3 9 0,0 12 0,-1 18 0,-2 14 0,-4 17 0,-4 11 0,-3 11 0,-5 9 0,-2-1 0,1 7 0,-3-6 0,0-7-62,1-9 0,-2-11 0</inkml:trace>
  <inkml:trace contextRef="#ctx0" brushRef="#br0" timeOffset="2250">2661 747 166,'15'50'63,"-12"-5"-37,-6-17-26,-11-6-28,-5-17-33,0-14 0</inkml:trace>
</inkml:ink>
</file>

<file path=ppt/ink/ink6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53.93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 1715 63,'0'-15'54,"5"-9"-4,12-11 4,11-6-30,10-11-14,16-11-10,10-9 0,16-6 0,10-2 0,8 4 0,4 6 0,-2 3 0,-4 7 0,-11 9 0,-11 14-49,-13 10-6,-19 12-2,-16 14 2</inkml:trace>
  <inkml:trace contextRef="#ctx0" brushRef="#br0" timeOffset="313">391 946 77,'-6'-12'52,"2"0"3,4 12-3,-10 7-36,-2 2-13,1 6-3,-4 9 0,-2 12 0,-3 11 0,-3 6 0,-5 10 0,-3 8 0,-2 6 0,0 6 0,0-4 0,2-5 0,3-11 0,6-4 0,4-11 0,7-15 0,4-13 0,9-9 0,10-10 0,10-2 0,10-3 0,12-8 0,10-4 0,10 0 0,13-2 0,8-3-40,3-8-17,0-2-1</inkml:trace>
  <inkml:trace contextRef="#ctx0" brushRef="#br0" timeOffset="1078">1664 35 77,'0'0'49,"15"27"0,-7 10-6,-5 15-32,-3 13-1,1 16 1,-1 11-6,1 3-5,0 0 0,2-4 0,2-4-4,2-14-14,2-17-24,2-11-7,-1-17-3,0-9 1</inkml:trace>
  <inkml:trace contextRef="#ctx0" brushRef="#br0" timeOffset="1313">1440 550 80,'-7'12'47,"12"3"5,5-2-3,7 0-39,12 2-5,11-8-3,9-10-5,10-6-18,7-11-27,1-8-2,1-8-1,-6-14 1</inkml:trace>
  <inkml:trace contextRef="#ctx0" brushRef="#br0" timeOffset="1516">2339 484 63,'8'12'52,"-7"-2"-1,1 1-1,-18-11-21,-4-7-23,-4-1-2,-4 1-4,-3 7 0,-3 7 0,-3 4 0,-1 7 0,1 10 0,2 10 0,5 7 0,6 1 0,6-2 0,9-3 0,8-1 0,11-13 0,9-17 0,11-14 0,8-16 0,8-10 0,3-7 0,1-8 0,-2-3 0,-6 4 0,-6 11 0,-9 9 0,-9 13 0,0 2 0,-22 26 0,-2 12 0,-1 12 0,0 5 0,2 1 0,2 1 0,4 2 0,6-7 0,2-13-13,6-19-45,5-14 1,2-14-1</inkml:trace>
  <inkml:trace contextRef="#ctx0" brushRef="#br0" timeOffset="1922">2665 149 66,'4'-61'56,"-3"17"1,0 0-6,-1 44-26,-5 44-25,1 11 0,-2 12 0,1 12 0,-1 12 0,1 7 0,-1-1 0,0-12 0,5-11 0,0-11-31,3-16-10,3-12-6,2-16-3,2-19 6,2-12 15</inkml:trace>
  <inkml:trace contextRef="#ctx0" brushRef="#br0" timeOffset="2094">2693 748 16,'14'-40'27,"-2"-3"10,2 2 2,1-4-4,3-1-7,2 3-9,2 4-13,0 3-20,-4-3-28,4 6-2,-6 3-2,1 2-2</inkml:trace>
  <inkml:trace contextRef="#ctx0" brushRef="#br0" timeOffset="2281">2740 401 66,'-19'29'55,"6"3"-2,4-2-1,4-4-25,10 1-25,6 3-2,9-2 0,8-5 0,5-9-5,9-9-45,5-6-6,2-9 2,1-6-3</inkml:trace>
  <inkml:trace contextRef="#ctx0" brushRef="#br0" timeOffset="2438">3179 529 63,'-9'25'52,"-4"-4"-1,5 1 2,-1-3-24,3-6-22,0 0-7,18-17 0,4-9 0,4-9 0,5-3 0,1-6 0,-2-3 0,-3-4 0,-5 3 0,-8 6 0,-7 15 0,-11 9 0,-8 8 0,-8 12 0,0 14 0,-2 14 0,3 5 0,7 3 0,12-3 0,12-4 0,13-9 0,16-14 0,12-19-47,6-24-15,6-15 1</inkml:trace>
</inkml:ink>
</file>

<file path=ppt/ink/ink6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56.90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347 812 100,'10'-35'54,"-5"-2"0,-6 1-7,-6 8-47,-6 6 0,-6 9 0,-4 10 0,-3 11 0,-4 14 0,-3 14 0,1 15 0,2 5 0,4 4 0,9 4 0,4-2 0,10-9 0,10-17 0,12-21 0,11-24 0,7-26 0,8-21 0,6-25 0,2-20 0,-2-13 0,-4-8 0,-7 3 0,-10 3 0,-7 13 0,-10 14 0,-6 20 0,-7 25 0,0 1 0,-11 77 0,1 18 0,1 28 0,2 21 0,3 12 0,1 8 0,7 3 0,4-9-53,2-12-6,2-14 3</inkml:trace>
  <inkml:trace contextRef="#ctx0" brushRef="#br0" timeOffset="437">27 1414 114,'-14'21'56,"1"2"3,46-47-33,14-18-26,16-6 0,19-7 0,12-6 0,9 1 0,0-4 0,-2 7-34,-9 16-24,-15 13-1,-17 12 0</inkml:trace>
  <inkml:trace contextRef="#ctx0" brushRef="#br0" timeOffset="703">500 1776 68,'13'-13'50,"-8"-6"2,-8-2 1,-8 2-25,-7 3-24,-4 4-4,-5 4 0,-2 8 0,-3 12 0,-1 12 0,0 15 0,3 6 0,4 7 0,3 5 0,7 0 0,5-2 0,6-11 0,7-16 0,6-17 0,7-7 0,5-12 0,5-15 0,5-13 0,5-14 0,3-8 0,2-5 0,-1-7 0,-1-9 0,-5-4 0,-4 9 0,-7 4 0,-5 6 0,-8 9 0,-7 16 0,-4 21 0,0 0 0,-9 49 0,-1 10 0,2 17 0,4 15 0,1 10 0,4-1 0,3-1 0,4-6 0,6-6 0,3-19-40,1-20-15,7-16 1,-1-23 3</inkml:trace>
  <inkml:trace contextRef="#ctx0" brushRef="#br0" timeOffset="1172">1091 1070 71,'12'-5'51,"-7"21"0,-11 15 1,-6 7-35,-1 15-7,-2 11-7,3 9-3,2 3 0,2-2 0,2 1 0,3 1 0,1 4 0,1-1 0,2-7 0,1-9 0,4-7 0,3-2 0,4-17 0,4-17 0,6-22 0,7-18 0,5-14 0,0-15-4,1-10-33,-2-7-17,-9-3 0,-7-1-1</inkml:trace>
  <inkml:trace contextRef="#ctx0" brushRef="#br0" timeOffset="1453">1000 1486 69,'-46'17'54,"10"5"-3,9-6 1,8-8-25,1 0-25,29 0-2,10 1 0,9-3 0,12-8 0,11-3 0,8-2 0,8-10-43,7-9-12,-2-16-2</inkml:trace>
</inkml:ink>
</file>

<file path=ppt/ink/ink6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58.85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68 670 24,'-10'-16'48,"2"18"-5,-7 11 3,3 14-18,1 17-13,2 3-1,7 11-4,5 0-2,8-1-2,7-12 3,6-17-5,5-13-4,6-19 0,-2-15 0,-1-12 0,-6-13 0,-6-1 0,-9-7 0,-10-1 0,-12 0 0,-10 3 0,-6 14 0,-6 8 0,-1 13-23,6 14-36,2 10 0,10 13 1</inkml:trace>
  <inkml:trace contextRef="#ctx0" brushRef="#br0" timeOffset="359">806 305 52,'-9'-43'50,"-9"-9"-1,-2 0 6,-2 9-26,-6 1-13,3 9-12,-1 6-4,5 14 0,2 14 0,4 18 0,2 17 0,6 16 0,2 11 0,2 12 0,2 9 0,3 3 0,1-5 0,3-8 0,2-11 0,-1-15 0,3-8 0,-1-12 0,0-9 0,0-7 0,-1 5 0,-3-3 0,1 4-2,-2 1-36,0-3-15,2 3 2,0-2-3,1-2 4</inkml:trace>
  <inkml:trace contextRef="#ctx0" brushRef="#br0" timeOffset="812">377 630 95,'-22'19'52,"5"-7"2,13-3 0,14 6-54,14-4 0,17-6 0,15-3 0,12-12 0,8-7-34,8 1-22,-4-3 0,-3-1-1</inkml:trace>
</inkml:ink>
</file>

<file path=ppt/ink/ink6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8:00.0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91 232 70,'-7'-28'49,"-2"-2"-1,3 7-3,2 10-32,0 1-3,4 12-3,0 0 0,-3 31-1,2 12-6,1 14 0,1 12 0,2 10 0,3 11 0,4 7 0,1-4 0,4-10 0,1-13 0,5-8 0,0-16 0,1-19 0,0-19 0,-2-20 0,-2-11 0,-4-4 0,-6-7 0,-6-9 0,-7-2 0,-9 8 0,-7 4 0,-7 9 0,-6 9 0,-3 5 0,0 15 0,1 7 0,8 9-34,8 6-22,12 3 0,13-3 0</inkml:trace>
  <inkml:trace contextRef="#ctx0" brushRef="#br0" timeOffset="360">466 699 45,'28'-8'49,"-12"4"1,-8 10 3,-6 9-20,-5 7-12,1 9-17,0 5-4,1-6 0,3-3 0,4 0 0,6-5 0,3-6 0,2-11 0,3-9 0,0-6 0,2 0 0,-3-5 0,-4-8 0,-3-8 0,-3 1 0,-6 1 0,-6-1 0,-9-1 0,-4 3 0,-6 6 0,-3 11 0,-2 12 0,-1 1 0,6 9 0,7 6-46,6-2-12,11-3 2</inkml:trace>
  <inkml:trace contextRef="#ctx0" brushRef="#br0" timeOffset="907">895 59 96,'6'-23'52,"-11"42"-2,-5 13 0,-2 16-43,5 16-7,1 9 0,4 16 0,2 12 0,3 1 0,3-5 0,0-11-10,5-11-39,1-13-4,-2-20 2,0-15-1</inkml:trace>
  <inkml:trace contextRef="#ctx0" brushRef="#br0" timeOffset="1110">713 539 78,'-10'0'49,"0"2"2,28 10-1,5-7-41,10-8-5,8-9-1,6-9-4,7-9-7,0-8-10,-3-11-20,-1-2-12,-9-7 0,-4 5 1</inkml:trace>
  <inkml:trace contextRef="#ctx0" brushRef="#br0" timeOffset="1266">1190 0 47,'-15'12'46,"1"19"2,-2 21-6,1 14-20,1 12-6,3 3-2,6 6-6,3-1-3,6-2 0,1-7-3,5-9-2,3-22 0,2-15 0,3-20 0,5-18 0,0-17 0,5-16 0,1-10 0,2-5 0,-2 5 0,-1 13 0,-2 20 0,-3 21 0,1 20 0,-3 15 0,2 13 0,1 9-5,4 2-51,4-10-2,2-14 2,2-17 0</inkml:trace>
</inkml:ink>
</file>

<file path=ppt/ink/ink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17:17.0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696 1057 21,'0'0'37,"0"0"1,0 0-5,0 0-4,0 0-2,0 0-6,-5-14-3,1 0 0,0-11-5,2-8-13,-3-10 0,2-4 0,-4-11 0,3-5 0,-1-4 0,3-4 0,1-5 0,2 3 0,3-1 0,0-2 0,4 7 0,-2 7 0,0 4 0,0 11 0,-3 11 0,-1 10 0,-3 13 0,1 1 0,-9 35 0,-3-2 0,3 5-39,2 1-20,2-5 0,1-4 1</inkml:trace>
  <inkml:trace contextRef="#ctx0" brushRef="#br0" timeOffset="407">71 229 63,'-29'3'52,"9"0"0,9-3 4,0 1-28,37-3-24,14-4-4,20 2 0,16 3 0,19 5 0,14 1 0,12 7 0,6 4 0,4 2 0,0 2 0,-7 1 0,-8 0 0,-10-12 0,-12-6 0,-13-14 0,-16-13-55,-15-8-6,-20-11-2</inkml:trace>
</inkml:ink>
</file>

<file path=ppt/ink/ink7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8:01.87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211 495 30,'-9'-17'45,"-6"6"3,-9-1 2,-7 4-27,1 9-6,-2 10 0,4 5-6,4 7-2,10 6-4,9 2-5,12 3 0,7 1 0,9-2 0,4-6 0,3 2 0,-2-3 0,-4-5 0,-7-1 0,-9 0 0,-9 3 0,-9 3 0,-9 0 0,-8-4 0,-2-2-30,0 0-25,-1-12 0,5-8 0</inkml:trace>
  <inkml:trace contextRef="#ctx0" brushRef="#br0" timeOffset="312">443 375 54,'16'40'49,"-6"14"-1,-9 8 1,-5 5-26,-5-4-46,-2-12-21,4-5 0,-1-17-5,6-11-1</inkml:trace>
  <inkml:trace contextRef="#ctx0" brushRef="#br0" timeOffset="453">563 341 83,'6'-68'53,"-3"16"-2,-9 8-6,-2 14-54,2 2-32,6 28-7,2 21-4,6-6 2</inkml:trace>
  <inkml:trace contextRef="#ctx0" brushRef="#br0" timeOffset="593">920 363 56,'-1'25'47,"-13"-7"1,-6 2 5,-6 5-30,-7 2-7,1 10-4,-3 8-12,2 0 0,3 2 0,6 4 0,6 0 0,7-7 0,7-11 0,7-16 0,8-17 0,7-9 0,8-11 0,3-13 0,5-11 0,3-11 0,1-5 0,0-9 0,-3-4 0,-4-6 0,-4-3 0,-4 4 0,-8 5 0,-8 10 0,-5 5 0,-8 22 0,-5 20 0,-4 20 0,-5 20 0,-1 17 0,0 17 0,3 14 0,3 19 0,6 2 0,7-3 0,10 1 0,8-6 0,5-11 0,6-16 0,4-17 0,4-22 0,0-12 0,1-17 0,-1-19 0,-4-18 0,-3-5 0,-5-5 0,-5-3 0,-8 2 0,-7 6 0,-6 12 0,-7 20 0,-6 20 0,-3 13 0,-1 16 0,5 13 0,4 12 0,6 4 0,10-4 0,7-11 0,11-5 0,4-13-22,4-14-37,4-14-2,3-14 2</inkml:trace>
  <inkml:trace contextRef="#ctx0" brushRef="#br0" timeOffset="1218">1718 424 48,'-7'-13'32,"-4"4"3,-4-1-4,-4 4-2,-3 1-3,-1 12-3,-2 4-4,4 4-7,0 1-12,7 4 0,4 1 0,8 7 0,4 3 0,6-3 0,-1-4 0,1 6 0,-4-2 0,-7 3 0,-7-2 0,-6-3 0,-6-2 0,-6 1 0,2 2 0,-1-8-29,3-2-32,8-6 3,5-10 0</inkml:trace>
</inkml:ink>
</file>

<file path=ppt/ink/ink7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7:42.2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216 418 69,'-4'-9'48,"4"9"2,0 0-17,-9-5-14,0 1-5,9 4-5,4 12 0,-1 0-5,-3-12-4,0 10 0,0 13 0,-2 7 0,-3 7 0,-2 7 0,-4 10 0,-2 14 0,-4 15 0,-4 7 0,-2 8 0,-2 7 0,3 3 0,2 2 0,3-5 0,4-4 0,4-8 0,4-11 0,6-4 0,4-15 0,0-12 0,3-11 0,2-2 0,1-7 0,2-12 0,2-10 0,3-9 0,2 0 0,4-2 0,1-2 0,2-7 0,2-3 0,2 10 0,3 3 0,2-2 0,2-2 0,2 0 0,3 5 0,4 3 0,2 1 0,3-7 0,1-1 0,2 5 0,2 5 0,0-4 0,3 1 0,3-1 0,2 1 0,4 1 0,3-3 0,3-1 0,2 0 0,3 9 0,4-2 0,2-4 0,2 0 0,4 2 0,3 4 0,2-1 0,4-3 0,4-7 0,5 4 0,-1 6 0,3 2 0,0-2 0,0 0 0,2 2 0,0 5 0,-2 6 0,0-7 0,-1-3 0,-1 1 0,2 6 0,1-1 0,-1-3 0,0-2 0,-2 0 0,1 3 0,-1 4 0,1-3 0,1-4 0,-2-1 0,2 3 0,1-1 0,1 0 0,3-3 0,1-1 0,-1 3 0,0 0 0,-1 1 0,2-2 0,-1 3 0,2 3 0,0 0 0,0 0 0,1-6 0,1 1 0,4-2 0,1 0 0,1-3 0,-2-3 0,-2-2 0,1 2 0,0 1 0,-2 1 0,-3-3 0,-1 4 0,-3 1 0,-3-5 0,-2 1 0,-2-1 0,-5 0 0,-5-2 0,-5 1 0,-7 0 0,-6-4 0,-6 4 0,-9-2 0,-8-2 0,-9 0 0,-6-2 0,-9-8 0,-6-6 0,-6-2 0,-6-7 0,-5-6 0,-6-4 0,-3-6 0,-3-3 0,-3-9 0,-1-5 0,0-6 0,2 1 0,3-4 0,3-4 0,4-5 0,3-1 0,5 5 0,5 1 0,3-5 0,5-3 0,2-3 0,5 4 0,0 3 0,2-1 0,0 0 0,-3 3 0,-3 9 0,-5 6 0,-6 5 0,-7 5 0,-7 6 0,-6 8 0,-7 7 0,-8 1 0,-5 4 0,-5 2 0,-3 5 0,-2 3 0,-3 0 0,-1-3 0,-1 0 0,-1 4 0,-1 1 0,-2-3 0,-2 1 0,-2 3 0,-2 0 0,-3-2 0,-3 2 0,-5-3 0,-5 1 0,-1 4 0,-5 1 0,-5-4 0,-3-2 0,-5 1 0,-4 4 0,-4-2 0,-4-4 0,-3-1 0,-5-4 0,-1 5 0,-4 2 0,-4-1 0,-3-4 0,1 4 0,-3 2 0,-1 0 0,-3 1 0,0-2 0,-1 1 0,0-2 0,0 1 0,1 2 0,-3-5 0,-2 4 0,-1 5 0,-2-2 0,-2 2 0,-4 9 0,-5 0 0,-3-1 0,-2 3 0,-2 1 0,-2-2 0,-1 1 0,0-3 0,-2-2 0,0 0 0,0-2 0,-2 2 0,-3 1 0,-2 0 0,-3-3 0,-8-2 0,-5 0 0,-7 2 0,-7-2 0,-6 1 0,-7-1 0,-7 5 0,-2 3 0,-2 7 0,-2 5 0,2 6 0,3 5 0,7 9-4,8 3-49,11 4-7,18 4 2</inkml:trace>
</inkml:ink>
</file>

<file path=ppt/ink/ink7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8:54.0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461 304 72,'0'0'51,"4"22"1,-3 7-16,-4 7-14,1 12-4,-3 6-14,2 10-4,-3 3 0,3-2 0,0 0 0,-1-1 0,2-7 0,1-6 0,1-1 0,0-13-9,0-6-45,2-4 1,-1-10-3,1 1 1</inkml:trace>
  <inkml:trace contextRef="#ctx0" brushRef="#br0" timeOffset="891">74 324 66,'-26'0'52,"3"0"0,10 3 1,1 0-30,29 3-14,16 4-9,10-6 0,17-4 0,10-6 0,15-3 0,7-7 0,7-6 0,0-3 0,-5-11 0,-5 1-52,-8 3-5,-12 0 2,-12 5-2</inkml:trace>
  <inkml:trace contextRef="#ctx0" brushRef="#br0" timeOffset="1110">1007 0 63,'-14'29'49,"5"15"-1,-3 9 2,-1 10-33,0 13-5,0 7-1,0 11-6,-3-2-5,3 1 0,-1-9 0,4-11 0,3-15 0,6-18 0,5-20 0,6-20 0,5-19 0,5-15 0,5-16 0,2-3 0,2-2 0,-1 3 0,0 9 0,-3 15 0,-3 18 0,-5 21 0,-3 18 0,-3 14 0,-1 12 0,1 9 0,3 3 0,2-4 0,6-11 0,5-12 0,7-14 0,6-21 0,5-14 0,2-15 0,0-15 0,-2-11 0,-2-10 0,-8-9 0,-9-4 0,-10 4 0,-13 3 0,-11 10 0,-11 17 0,-7 19 0,-8 24 0,2 26 0,4 21 0,10 14 0,12 7 0,15 1 0,17-8 0,11-15 0,15-18-21,10-20-41,1-23 0</inkml:trace>
  <inkml:trace contextRef="#ctx0" brushRef="#br0" timeOffset="4500">1615 584 47,'-5'-12'41,"5"12"-6,-10-10-5,1 6-3,1 2-8,2 18-4,-1 6-4,2 9-3,-2 7-2,3 9 0,-1 1-2,2 1-1,1-2 0,1-6-3,1-8 0,1-12 0,1 2 0,2-43 0,2-12 0,0-11 0,-2-12 0,0-9 0,0-6 0,-2 2 0,-1 2 0,-1 11 0,-1 15 0,-1 15 0,1-1 0,-4 43 0,0 8 0,-1 11 0,-1 8 0,1 3 0,-2 3 0,0 0 0,1-1 0,3-7 0,1-7 0,0-8 0,3-6 0,1-6 0,2 0 0,-3-15 0,9-20 0,0-4 0,-2-4 0,-1-6 0,-1-5 0,0 0 0,-2-1 0,-2 0 0,-1 7 0,-1 3 0,-2 9 0,1 1 0,2 20 0,-10 12 0,0 5 0,0 5 0,-2 0 0,1 3 0,1-4 0,1-4 0,4-3 0,2-4 0,1 2 0,2-12 0,0 0 0,11 7 0,-2 1 0,0 0 0,-9-8 0,0 0 0,0 0 0,0 0 0,0 0-4,0 0-50,0-15-2,-3-2-2,-4-7 5</inkml:trace>
  <inkml:trace contextRef="#ctx0" brushRef="#br0" timeOffset="5203">1500 128 77,'-7'-13'50,"-3"0"1,3 2-2,0-2-44,4 0-12,3 1-33,1-4-8,0 1 1,-1 15-4</inkml:trace>
  <inkml:trace contextRef="#ctx0" brushRef="#br0" timeOffset="5422">2059 368 61,'-1'16'48,"-9"-6"-3,-4-4 4,-7 0-36,-7-2-4,-1 5-1,0 3-1,3 6 0,5 4 1,7 6-8,11 3 0,12 5 0,10-1 0,9 0 0,4-4 0,5 1 0,-2-4 0,-5 3 0,-11-1 0,-10 1 0,-13-1 0,-11 0 0,-10 3 0,-8-8 0,-3-5-28,2-9-32,4-11 2,9-11-3</inkml:trace>
</inkml:ink>
</file>

<file path=ppt/ink/ink7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9:00.75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18 492 30,'-8'35'44,"2"-4"3,10 1 0,7-1-25,8-13-6,9-8-3,7-16-2,6-11-4,4-14-2,1-9 1,-5-8-3,-4-6-1,-9-1 0,-13 4-2,-13 6 0,-15 11 0,-14 14 0,-9 13 0,-10 15 0,-3 21 0,-1 15 0,3 17 0,7 14 0,12 14 0,11-1 0,15-2 0,14-8 0,15-15 0,15-18 0,12-22 0,12-20 0,5-23-11,6-19-43,3-9-4,-4-13 1</inkml:trace>
  <inkml:trace contextRef="#ctx0" brushRef="#br0" timeOffset="343">830 374 37,'-11'-4'44,"3"0"2,-2 0-3,-3-1-27,0-1-2,-6 4 0,-3 6-4,-6 6-4,-1 10 0,-2 11 0,-1 11-1,1 7 1,4 9-4,6 2-2,9-1 0,8-7 0,12-10 0,9-17 0,10-18 0,6-18 0,7-15 0,4-17 0,-1-7 0,-2-2 0,-8 0 0,-8 7 0,-11 16 0,-8 17 0,-1 0 0,-20 49 0,-4 17 0,-3 16 0,2 15 0,3 17 0,2 7 0,4 1 0,6-3 0,5-13 0,6-17 0,5-30 0,6-27 0,6-36 0,11-29 0,9-22 0,7-19 0,6-9-56,7-3-4,-1 4-1</inkml:trace>
  <inkml:trace contextRef="#ctx0" brushRef="#br0" timeOffset="984">1114 366 94,'-17'27'49,"3"1"1,6 8 1,8 4-44,3 0-3,7 2-4,5-4 0,5-6 0,3-9 0,6-11 0,1-12 0,4-15 0,2-15 0,1-17 0,3-13 0,0-8 0,-4-3 0,-3 5 0,-6 8 0,-7 17 0,-9 19 0,1 2 0,-19 62 0,-2 14 0,-2 15 0,1 7 0,2 1 0,4-1 0,7-5 0,4-15 0,9-15-34,9-16-24,7-15 1,7-11-1</inkml:trace>
  <inkml:trace contextRef="#ctx0" brushRef="#br0" timeOffset="1328">2063 481 49,'3'-25'46,"-6"5"1,-11 5 2,-9 11-31,-3 12-6,-7 11-1,-1 10-4,-3 11 2,3 15-2,4 7-7,6 6 0,7 1 0,10-6 0,10-8 0,9-13 0,11-17 0,11-24 0,6-23 0,3-18 0,3-20 0,0-12 0,-6-9 0,-7 3 0,-10 6 0,-11 13 0,-11 19 0,-6 25 0,-9 23 0,-5 22 0,-3 19 0,2 14 0,4 12 0,6 7 0,9-2-7,9-8-50,6-15-3,11-17 2</inkml:trace>
  <inkml:trace contextRef="#ctx0" brushRef="#br0" timeOffset="1703">2504 56 81,'9'-28'52,"0"0"1,-8 54-1,0 18-35,-2 15-17,0 16 0,-2 12 0,1 12 0,0 8-3,0-1-42,-2-9-8,3-9 0,-2-18-2</inkml:trace>
  <inkml:trace contextRef="#ctx0" brushRef="#br0" timeOffset="1906">2304 460 56,'-6'-43'44,"11"12"-2,4 2-8,12-1-54,13 10-22,3 0-3,11 5 1</inkml:trace>
  <inkml:trace contextRef="#ctx0" brushRef="#br0" timeOffset="2000">2739 275 58,'27'32'51,"-12"7"-1,-8 12-12,-8 10-9,-7 8-12,-3-1-14,-1-1-16,2-4-33,1-12-6,4-12 2,3-22-2</inkml:trace>
  <inkml:trace contextRef="#ctx0" brushRef="#br0" timeOffset="2156">2915 265 65,'9'-45'50,"-7"5"-5,1 10-23,-4 17-43,-6 2-23,1 0-4,6 11-1</inkml:trace>
  <inkml:trace contextRef="#ctx0" brushRef="#br0" timeOffset="2312">3006 653 120,'2'80'58,"8"-6"-1,8-17-37,5-18-20,9-16 0,6-24 0,6-22 0,-3-19 0,-4-8 0,-10-11 0,-11-2 0,-14-1 0,-15 8 0,-12 11 0,-13 13 0,-8 19 0,-4 13 0,3 17 0,2 10 0,14 12-29,14 2-30,14 1 1,15 0 0</inkml:trace>
  <inkml:trace contextRef="#ctx0" brushRef="#br0" timeOffset="2625">3535 425 85,'-2'19'52,"-2"12"2,-5 9 0,-2 8-44,1 8-10,2 2 0,2 2 0,3-6 0,3-6 0,0-12 0,2-14 0,1-1 0,6-40 0,3-12 0,3-10 0,6-11 0,5-5 0,5 0 0,4 6 0,-2 8 0,2 11 0,-4 17 0,-6 11 0,-3 13 0,-8 8-37,-5 4-24,-5 3 1</inkml:trace>
  <inkml:trace contextRef="#ctx0" brushRef="#br0" timeOffset="3062">2453 291 19,'-7'15'43,"-6"-6"4,3 3-6,1 3-12,1-3 1,9 0-1,0 1-12,19-15-17,4-10 0,11-4 0,5-7 0,4-5 0,1-5-28,1 5-26,-4-3-6,-1 6 2</inkml:trace>
</inkml:ink>
</file>

<file path=ppt/ink/ink7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9:04.7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0 417 47,'5'-15'50,"-5"15"-2,13 22 4,-3 10-24,-2 7-14,1 10-3,1 4-6,2 6-5,3-3 0,1-9 0,0-9 0,1-9 0,2-16 0,0-10 0,-1-13 0,0-13 0,-5-11 0,-2-6 0,-2-10 0,-1-3 0,-2 3 0,-3 7 0,2 9 0,0 15 0,1 1 0,6 41 0,4 10 0,4 9 0,3 2 0,4 1 0,1-3 0,0-7 0,0-11 0,-3-9 0,-2-13 0,-5-13 0,-4-12 0,-4-10 0,-3-9 0,-5-9 0,-2-2 0,-4-2 0,-2 3-35,2 10-27,-4 8 1</inkml:trace>
  <inkml:trace contextRef="#ctx0" brushRef="#br0" timeOffset="875">832 433 14,'-15'0'43,"-6"9"3,2 13-1,1 12-18,3 8-6,7 8-5,5 4-2,9 4-4,5-5 0,11-5-1,6-13-9,4-11 0,1-17 0,3-15 0,-3-14 0,-1-13 0,-7-11 0,-8-4 0,-11-4 0,-8-2 0,-9 5 0,-9 6 0,-2 13 0,-5 11-45,1 10-14,3 11 3,6 6 1</inkml:trace>
  <inkml:trace contextRef="#ctx0" brushRef="#br0" timeOffset="1156">1224 624 55,'24'47'51,"-11"-1"1,-6 0 3,-5-4-32,-4-11-4,3-6-19,0 0 0,1-41 0,2-10 0,5-5 0,2-5 0,5-3 0,5-2 0,2 2 0,5 6 0,2 2 0,7 3 0,0-1-59,3-3 0,-1-1-1</inkml:trace>
  <inkml:trace contextRef="#ctx0" brushRef="#br0" timeOffset="1406">1881 0 98,'10'-11'56,"-11"34"4,-1 14-19,-3 13-41,0 19 0,-5 12 0,0 16 0,-7 10 0,-2 2 0,0-1 0,1-3-46,-4-14-12,4-19 0</inkml:trace>
  <inkml:trace contextRef="#ctx0" brushRef="#br0" timeOffset="1578">1902 678 96,'23'-42'55,"-2"7"2,1 2-10,1 2-47,1 5 0,3 3 0,-5 2 0,4 6 0,-5 5-8,2 6-43,-10 3-7,1 0 1,-14 1 2</inkml:trace>
  <inkml:trace contextRef="#ctx0" brushRef="#br0" timeOffset="1750">1889 526 62,'-47'22'55,"7"4"2,12 8-1,16 6-31,14 1-25,17-1 0,17-2 0,10-2 0,15-7 0,4-8-46,0-12-15,6-12 4,-5-17-1</inkml:trace>
  <inkml:trace contextRef="#ctx0" brushRef="#br0" timeOffset="1953">2584 518 85,'-5'-12'49,"5"12"2,-16-5-18,0 6-18,-8 2-2,1 9-4,-4 4-9,6 9 0,6 2 0,12 13 0,12 1 0,11 1 0,8 0 0,9 1 0,1-2 0,-3-2 0,-9-3 0,-10-7 0,-21-6 0,-8 0 0,-16-6 0,-11-6 0,-3 1 0,1-9-5,4-10-56,10-5-1,11-7-2</inkml:trace>
</inkml:ink>
</file>

<file path=ppt/ink/ink7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9:07.17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9 528 79,'4'11'53,"-2"12"3,-6 12-5,-1 9-35,2 12-16,-1 2 0,8 1 0,-1-1 0,7-6 0,2-11 0,6-13 0,2-16 0,4-17 0,2-14 0,-1-9 0,0-10 0,-2-6 0,-4 1 0,-2 4 0,-3 8 0,1 11 0,-3 14 0,4 13 0,-2 13 0,4 12 0,3 10 0,8 5 0,3-1 0,-1-3 0,0-14 0,2-13 0,-3-17 0,-2-15 0,-8-19 0,-11-13 0,-9-9 0,-9-6 0,-2 7 0,-6 2-10,1 6-52,1 7-2,6 8 2</inkml:trace>
  <inkml:trace contextRef="#ctx0" brushRef="#br0" timeOffset="766">653 0 81,'16'11'52,"2"12"2,-4 13 1,-6 9-42,0 7-13,0 10 0,1 8 0,-4 5 0,-1 8 0,-2 0 0,1-6 0,-2-7 0,1-6 0,2-13 0,6-13 0,5-15 0,4-18 0,3-18 0,4-16 0,2-8 0,0-9 0,0 2 0,-6 4 0,-3 7 0,-7 13 0,-2 20 0,-5 18 0,-3 15 0,2 16 0,-2 7 0,2 3 0,4-4 0,8-3 0,3-14 0,7-12 0,4-14 0,2-15 0,3-16 0,1-9 0,-3-10 0,-4-9 0,-6-5 0,-5 0 0,-8-2 0,-8 6 0,-7 10 0,-5 11 0,-5 20 0,-1 21 0,0 19 0,2 12 0,4 12 0,6 8 0,7-1 0,5-3 0,9-11 0,1-18 0,7-20-16,5-18-44,1-15-1,2-13 2</inkml:trace>
  <inkml:trace contextRef="#ctx0" brushRef="#br0" timeOffset="1297">1614 569 69,'8'-17'54,"-10"35"-1,-2 3-1,-4 9-25,3 13-27,1 7 0,4 6 0,1-2 0,3-2 0,1-12 0,2-13 0,5-16 0,6-18 0,1-16 0,4-6 0,5-9 0,4-3 0,4 0 0,-1 10 0,1 15 0,-4 10 0,3 14 0,-4 4 0,0 9-38,3 3-27,-2 2 2</inkml:trace>
</inkml:ink>
</file>

<file path=ppt/ink/ink7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9:08.93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207 447 60,'24'-12'46,"-10"-2"-1,1 1 3,-15 13-30,-21 4-9,-6 9-1,-8 5 1,-2 6-1,0 5-4,3 9-4,5 2 0,12 3 0,13 0 0,13-1 0,11-3 0,10 2 0,5-1 0,1-4 0,-1-2 0,-5-5 0,-11-2 0,-11-1 0,-13-1 0,-10-3 0,-12-7 0,-9-9 0,-2 0 0,-1-8-8,4-7-52,6-7-1,12-12 0</inkml:trace>
  <inkml:trace contextRef="#ctx0" brushRef="#br0" timeOffset="313">337 623 81,'52'8'58,"-8"15"0,-10 13 0,-8 18-58,-13 8 0,-5 12 0,-9 4 0,-6 5 0,-5 0 0,-3-2 0,0-2 0,-1-9 0,2-12 0,0-19 0,4-20 0,1-26 0,4-24 0,4-28 0,4-24 0,5-21 0,8-10 0,9-4 0,7 2 0,10 8 0,8 14 0,7 22 0,2 17 0,0 21 0,-7 19 0,-8 16 0,-12 17 0,-16 17 0,-20 11 0,-18 7 0,-17 9 0,-15 4 0,-6-1 0,-6-7 0,5-7 0,8-14-19,11-15-43,18-15 0</inkml:trace>
  <inkml:trace contextRef="#ctx0" brushRef="#br0" timeOffset="750">1011 713 83,'12'17'56,"7"-7"-1,6-16-1,3-11-47,7-7-7,2-10 0,1-2 0,-4-3 0,-5 4 0,-9 1 0,-13 5 0,-12 11 0,-13 11 0,-12 13 0,-10 13 0,-7 16 0,-3 9 0,-2 10 0,9 12 0,8 0 0,15-1 0,15-4 0,16-6 0,17-12 0,15-11 0,13-11 0,9-16 0,5-9 0,2-8 0,-1-11 0,-6-11 0,-7-5 0,-7-5 0,-10-2 0,-8 2 0,-9 1 0,-10-2 0,-8 5 0,-9 8 0,-8 6 0,-7 10 0,-7 13 0,-6 12 0,-4 9 0,-2 13 0,2 11 0,2 6 0,8 6 0,9 7 0,13-5 0,10-5 0,15-6 0,10-10 0,14-7 0,8-15 0,12-6 0,3-19 0,6-7-2,-3-13-33,1-4 0,-9-10 8,-6 0 12,-10 2 13,-11-3 8,-11 5 8,-12 3 8,-7 5 6,-11 3 0,-5 9-10,-8-1-18,-2 8 0,-8 11 0,-3 13 0,-4 10 0,-1 12 0,2 9 0,2 7 0,6 3 0,6 1 0,10-6 0,11-12 0,9-10 0,10-13 0,10-14 0,4-14 0,5-12 0,5-11 0,1-12 0,-2-7 0,-1-17 0,-4-10 0,-5-11 0,-3-9 0,-6 3 0,-6 5 0,-8 17 0,-8 22 0,-6 34 0,-6 40 0,-6 38 0,-4 40 0,-3 33 0,2 21 0,3 13 0,2-3 0,12-7 0,4-23 0,7-27-51,6-35-14,5-32 2</inkml:trace>
  <inkml:trace contextRef="#ctx0" brushRef="#br0" timeOffset="1859">2839 561 37,'25'-13'41,"1"2"0,-7-3 4,-6 0-19,1 0-14,-14 14 0,-16 0 3,-9 5-1,-1 12-2,-6 3-12,3 8 0,4 3 0,9 7 0,8 2 0,11 3 0,10 0 0,7 3 0,3-1 0,1-3 0,-7 0 0,-5-2 0,-11-5 0,-11-5 0,-10-5 0,-12-10 0,-3-3 0,-7 2-25,-2-13-39,-2-5 1</inkml:trace>
</inkml:ink>
</file>

<file path=ppt/ink/ink7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9:11.5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367 215 71,'10'-14'50,"-6"-2"0,-9-6 0,-6-8-34,-7 3-12,-6-2-1,-3 3 1,-6 6 0,-1 9-1,-4 11-3,1 12 0,-1 18 0,3 14 0,4 17 0,8 12 0,6 7 0,9 3 0,8-1 0,10-7 0,9-16 0,8-19 0,8-21 0,6-16 0,3-19 0,4-23 0,0-19 0,-2-9 0,-6-6 0,-5 2 0,-8 0 0,-10 7 0,-8 14 0,-8 22 0,2 1 0,-17 44 0,0 18 0,2 8 0,0 12 0,6 3 0,6 0 0,4-6 0,10-8 0,1-18 0,9-19-28,3-14-32,2-17 1,2-12-2</inkml:trace>
  <inkml:trace contextRef="#ctx0" brushRef="#br0" timeOffset="422">657 111 29,'-3'22'46,"1"6"3,0 6 0,1 5-22,4 5-3,1 2-5,4 6-7,-3-6-12,2-3 0,-3-10 0,1-3 0,-4-13 0,0 2 0,-4-36 0,0-14 0,2-12 0,2-8 0,4-8 0,4-7 0,5 0 0,3 8 0,6 13 0,2 6 0,6 16 0,-1 7-7,6 17-20,-3 7 3,3 12 4,-2-1 8,-1 5 10,-2 6 11,-4-3 6,1 5 5,-5-5 3,3-4-1,-3-11-19,4-3-3,0-14 0,1-11 0,0-13 0,-3-6 0,-3-6 0,-6-5 0,-8 0 0,-8 8 0,-11 12 0,-8 21 0,-8 18 0,-3 19 0,-1 19 0,4 16 0,10 11 0,14 4 0,15-6 0,18-12 0,20-14 0,11-25 0,14-22-19,6-19-44,2-19-3</inkml:trace>
</inkml:ink>
</file>

<file path=ppt/ink/ink7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9:12.70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54 694 69,'-15'16'53,"4"9"1,0 9-2,2 1-32,4 8-13,3-2-7,3-2 0,0-2 0,3-8 0,0-9 0,1 0 0,4-30 0,2-12 0,2-9 0,4-5 0,5-12 0,4-2 0,3 3 0,2 5 0,0 10 0,0 15 0,-3 15 0,-4 15 0,-8 17 0,-6 13 0,-6 8 0,-5 10 0,-5-1 0,-3-2 0,0-8 0,3-12 0,2-15 0,2 0 0,13-52 0,6-17 0,7-12 0,6-14 0,5-6 0,3 1 0,0 4 0,-3 12 0,-2 20 0,-7 16 0,-8 28 0,-5 27 0,-8 15 0,-4 18 0,-3 14 0,1 5 0,2-2 0,2-7 0,7-16 0,4-26 0,9-15-11,3-25-39,4-19-4,1-16 3,0-11 1</inkml:trace>
  <inkml:trace contextRef="#ctx0" brushRef="#br0" timeOffset="484">870 695 86,'-2'-15'44,"1"1"2,-7 35-4,-1 10-16,6 13-15,1 6-11,7 12 0,3 3 0,7-3 0,4-8 0,7-11 0,4-19 0,4-17 0,0-19 0,2-19 0,-1-22 0,-2-12 0,-3-9 0,-5-3 0,-5 7 0,-5 10 0,-5 12 0,-3 18 0,1 1 0,-10 65 0,0 18 0,4 17 0,1 15 0,6 6 0,8 5 0,4-10 0,11-13-19,7-23-42,7-28-1</inkml:trace>
  <inkml:trace contextRef="#ctx0" brushRef="#br0" timeOffset="1031">1878 754 54,'0'-21'47,"-1"2"0,-5 0 2,-5 2-31,-4 6-8,-6 6 2,-1 7-1,-2 9-4,1 16-7,2 6 0,5 14 0,8 10 0,6 4 0,9 1 0,9 1 0,4 3 0,3-14 0,3-9 0,1-18 0,0-17 0,-1-20-7,3-17-43,1-15-6,2-22 1,3-6 1</inkml:trace>
  <inkml:trace contextRef="#ctx0" brushRef="#br0" timeOffset="1312">2189 87 42,'-11'-32'52,"-2"6"1,4 12 0,0-1-24,9 15-10,-4 25-12,2 12-7,3 15 0,1 15 0,0 14 0,1 14 0,0 16 0,0 6 0,-1 4 0,2-7 0,0-12 0,3-17 0,3-18 0,3-24 0,4-33 0,4-26 0,6-21 0,5-12 0,3-3 0,1 2 0,1 10 0,2 15 0,0 22 0,-1 19 0,-2 15 0,3 12 0,1 0 0,6-2-53,2-8-10,4-9-1</inkml:trace>
</inkml:ink>
</file>

<file path=ppt/ink/ink7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9:14.5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0 175 75,'14'-57'56,"1"2"0,0 12 2,-3 23-48,-1 20-10,1 28 0,-2 22 0,-3 22 0,-1 24 0,-5 15 0,-6 9 0,0 1 0,0-4 0,-2-19 0,4-15-13,6-16-44,0-25-2,3-18-1</inkml:trace>
  <inkml:trace contextRef="#ctx0" brushRef="#br0" timeOffset="219">224 738 91,'14'2'51,"3"4"3,0-2-11,-2-10-31,6-3-8,0-10-4,0-1 0,-2-6 0,-3 0 0,-5-7 0,-4 5 0,-7 3 0,-5 7 0,-6 10 0,-7 7 0,-4 14 0,-3 14 0,-1 15 0,2 7 0,2 10 0,5 2 0,5-1 0,7 1 0,9-10 0,6-12 0,7-10 0,5-14 0,9-9-19,6-12-39,5-11-1,6-11 1</inkml:trace>
  <inkml:trace contextRef="#ctx0" brushRef="#br0" timeOffset="563">917 489 76,'-14'23'51,"-4"1"3,-5 4 0,-6 0-34,-3-3-20,3 2 0,0-6 0,11 3 0,9-5 0,13-2 0,8 2 0,12 5 0,4 3 0,7 4 0,0 4 0,-2 4 0,-9 4 0,-10 2 0,-10-4 0,-10-5 0,-8-5 0,-11-8 0,-3-7 0,-5-14 0,2-8 0,5-7-37,3-9-27,12-7 1</inkml:trace>
  <inkml:trace contextRef="#ctx0" brushRef="#br0" timeOffset="860">1331 532 63,'48'-23'51,"-18"6"1,-14 10 4,1 0-27,-41 18-25,-2 6-4,-7 2 0,-2 7 0,1-2 0,8 4 0,9 3 0,14 5 0,11 3 0,11 0 0,6 3 0,8 2 0,-4 2 0,-4 5 0,-12-4 0,-12-7 0,-10-1 0,-13-6 0,-8-6 0,-10-11 0,2-10-25,-1-10-38,6-10 0</inkml:trace>
</inkml:ink>
</file>

<file path=ppt/ink/ink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16:33.0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2263 0,'-2'-13'33,"4"1"3,3 1-6,-1-2-8,-1 0-4,2 1 0,-1 2 4,-4 10-2,0 0-1,0 0-4,0 0-4,5 16-3,-1-6-5,5 0-3,1-3 0,5 1 0,4 0 0,5-2 0,4-2 0,6 2 0,1-2 0,7 1 0,3-2 0,7-5 0,4 0 0,6-1 0,6-2 0,7-2 0,5-4 0,6-1 0,5 0 0,5-1 0,4-1 0,4 0 0,3-1 0,0 0 0,3 3 0,2 0 0,0 1 0,-1 5 0,1-1 0,-3 3 0,0 1 0,-2 2 0,-2 1 0,-1 3 0,0-2 0,0-1 0,-1 1 0,0 2 0,1 1 0,1 1 0,1 3 0,2 3 0,2 1 0,-1-3 0,3 2 0,3-4 0,2-2 0,6-1 0,2-2 0,4-5 0,3-1 0,4 0 0,3 0 0,3 1 0,1-2 0,2-1 0,2 1 0,4 1 0,3 0 0,2 0 0,4-1 0,4 1 0,3 1 0,4-2 0,2 1 0,2 0 0,3 0 0,1 1 0,3 0 0,2-2 0,2 0 0,1 0 0,3 0 0,1-3 0,1 0 0,2 0 0,-1-1 0,1 1 0,-2-2 0,-1 2 0,0 0 0,0 0 0,1 0 0,-2 0 0,2 0 0,-1 0 0,2 0 0,-2 1 0,0-1 0,-3 1 0,0 1 0,-1 0 0,1 2 0,-1 2 0,0-1 0,0 0 0,1 2 0,0 1 0,2 1 0,-1 2 0,-1 0 0,2 1 0,2 1 0,-1-2 0,1 3 0,2 0 0,2 0 0,3 4 0,0-1 0,3 1 0,0 0 0,2 5 0,0-2 0,1 1 0,1-2 0,2-1 0,3-3 0,0-3 0,0 2 0,1-2 0,1 1 0,-1 2 0,-1 0 0,-2 0 0,-2 4 0,-2 1 0,0 2 0,1 1 0,-1 0 0,0 0 0,2-1 0,0 1 0,1-1 0,2-1 0,1 1 0,0-1 0,1-1 0,0-1 0,-3 1 0,-2-1 0,-5-1 0,-5 3 0,-8-2 0,-7 1 0,-7 2 0,-7-2 0,-12 1 0,-9 0 0,-10 0 0,-9-2-45,-12 0-19,-15-5 3</inkml:trace>
  <inkml:trace contextRef="#ctx0" brushRef="#br0" timeOffset="42812">9816 1913 52,'-6'11'51,"6"-11"-1,-1 11-11,-1-1-8,2-10-6,0 0-18,-3 10-7,0 1 0,3-11 0,1-22 0,3-6 0,3-11 0,5-9 0,1-15 0,4-16 0,5-12 0,2-17 0,4-7 0,2-1 0,3-4 0,-1-2 0,0 2 0,0 6 0,-3 8 0,-4 8 0,-4 7 0,-3 7 0,-3 6 0,-4 10 0,-1 7 0,-1 9 0,0 6 0,-1 12 0,-1 7 0,1 5 0,2 10 0,0 10 0,-1 6 0,0 5 0,-2 6 0,1 2 0,1 3 0,0 7 0,-3 4 0,1 1 0,-1 7 0,0 9 0,2 10 0,-1 14 0,-1 11 0,2 7 0,2 6 0,1 4 0,5 0 0,2-5 0,3-1 0,2-9 0,2-9 0,2-4 0,0-5 0,-2-1 0,-2-4 0,-4-1 0,-3-3 0,-2-2 0,-2-4 0,-3-6 0,-2-8 0,-3-9 0,0-6 0,-1 0 0,-5-42 0,-2-11-42,-2-15-23,0-10 4</inkml:trace>
</inkml:ink>
</file>

<file path=ppt/ink/ink8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9:15.85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192 83 94,'3'-39'59,"2"18"-2,-1 1-12,1 56-45,-2 13 0,5 17 0,2 18 0,3 16 0,0 12 0,-3 0 0,-3 3 0,-4-14 0,-2-9-52,-2-10-6,-6-22-2</inkml:trace>
  <inkml:trace contextRef="#ctx0" brushRef="#br0" timeOffset="219">16 639 67,'-9'-4'51,"0"0"1,31 20-1,10 3-24,11-10-20,9-9-7,6-10 0,8-10-12,3-7-18,1-6-22,-8-10 1,-7 0-1,-7 1 1</inkml:trace>
  <inkml:trace contextRef="#ctx0" brushRef="#br0" timeOffset="422">682 123 78,'2'-36'53,"-5"3"-4,-1 2-8,-3 14-11,-2 11-26,1 22-4,-3 19 0,4 21 0,-3 16 0,0 17 0,-2 16 0,7 11 0,-2 2 0,4 0 0,6-10 0,0-12 0,5-17 0,-2-25 0,7-28 0,-2-29 0,7-24 0,1-21 0,1-18 0,4-8 0,0 1 0,4 7 0,-3 22 0,1 22 0,-7 18 0,-2 18 0,-5 20 0,-10 6 0,4 9 0,-4 1 0,4-4 0,3-12-59,3-13-3,9-10 0</inkml:trace>
  <inkml:trace contextRef="#ctx0" brushRef="#br0" timeOffset="766">1244 761 64,'20'-34'53,"-9"0"1,-9 6-7,-7 8-17,-11 2-23,-2 9-7,-10 6 0,-3 14 0,-4 9 0,3 16 0,5 8 0,4 5 0,4 5 0,5 2 0,10-3 0,13-5 0,8-10 0,7-18 0,4-18 0,8-18 0,1-13 0,2-16 0,-2-10 0,-5-4 0,-5 4 0,-9 9 0,-6 10 0,-11 16 0,1 0 0,-12 42 0,-1 9 0,2 8 0,3 3 0,9 5 0,2 1 0,8-5 0,9-4-3,1-11-57,10-11-4,-1-5 5</inkml:trace>
  <inkml:trace contextRef="#ctx0" brushRef="#br0" timeOffset="1359">1610 726 51,'8'19'46,"-4"-5"2,0 0-1,-3 0-30,-2 1-3,2 4 2,-4-3-2,3 0-12,-3-5-2,1 1 0,2-12 0,0 0 0,-8-11 0,8-9 0,3-12 0,9-6 0,3-4 0,11 2 0,3 2 0,4 13 0,3 17 0,1 19 0,-6 21 0,-2 13 0,-1 14 0,-6 6 0,-1 2 0,-6-14 0,0-11 0,0-16-40,8-20-22,-1-20 1</inkml:trace>
</inkml:ink>
</file>

<file path=ppt/ink/ink8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9:18.0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238 163 68,'3'-11'50,"-5"34"2,-4 11-1,0 12-33,0 13-6,1 8-8,3 10-4,1 0 0,1 2 0,1-1-19,1-4-33,-2-14 0,2-9-1,-7-16 1</inkml:trace>
  <inkml:trace contextRef="#ctx0" brushRef="#br0" timeOffset="203">0 621 61,'-12'-13'48,"12"13"0,22 2-1,10-2-33,7-6-6,8-5 0,6-9-2,4-8-4,-2-7 1,-1-7-6,-8-3 1,-7-1-2,-9 3-2,-8 1 0,-9 0-1,-9-2 1,-4 1-2,-5 0 5,0 3 0,1 8 4,-2 8 2,1 0 1,0 34 0,2 15 2,-1 13 2,0 16-1,-2 13-1,0 5 0,-2 3 0,1-1 1,1-7-7,4-4 0,-1-7 0,5-8 0,1-14 0,5-10 0,2-10 0,2-12 0,1-9 0,4-6 0,4-9 0,3-4 0,2 0 0,1 2 0,1 7 0,3 13 0,-3 12 0,-4 8 0,-5 14 0,-3 12 0,-4 2 0,-2 4 0,-3-2 0,0-6 0,-1-10 0,3-12 0,2-15 0,3-14 0,4-7 0,4-11 0,1-12 0,1-9 0,-3-5 0,0 1 0,-4-1 0,-9 5 0,-7 7 0,-9 11 0,-8 13 0,-4 15 0,-6 15 0,-4 13 0,2 12 0,5 11 0,6 5 0,12 3 0,12-1 0,14-3 0,17-6 0,13-10 0,15-13 0,8-16 0,7-12 0,2-19-51,-2-13-11,-2-12 1</inkml:trace>
</inkml:ink>
</file>

<file path=ppt/ink/ink8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9:19.2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279 203 57,'5'-13'49,"-16"12"2,-4-2 3,-7 4-33,-7 1-2,-3 8-15,-4 4-4,5 6 0,4 0 0,6 8 0,8 4 0,8 1 0,9 1 0,8 6 0,3-3 0,3 3 0,-1-2 0,-2-3 0,-7-6 0,-4 0 0,-8-2 0,-6-8 0,-4-3 0,-5-7 0,0 1 0,-2-9-26,0-6-33,5-3-2,5-10 2</inkml:trace>
  <inkml:trace contextRef="#ctx0" brushRef="#br0" timeOffset="297">283 364 88,'32'8'51,"-8"14"5,-4 9-9,-5 12-34,-10 5-13,-2 12 0,-7 6 0,-2 2 0,-5-3 0,0-4 0,1-9 0,-1-6 0,1-10 0,0-19 0,0-17 0,0-15 0,2-15 0,3-14 0,2-10 0,4-12 0,7-1 0,7 4 0,7 2 0,9 3 0,5 8 0,4 11 0,4 15 0,-1 9 0,-4 7 0,-5 15 0,-11 12 0,-9 5 0,-14 10 0,-10 2 0,-12 5 0,-7 4 0,-6 0 0,-3-7 0,2-9 0,0-7 0,7-17-56,9-5-4,9-15-1</inkml:trace>
  <inkml:trace contextRef="#ctx0" brushRef="#br0" timeOffset="734">788 416 65,'14'25'54,"-1"-6"0,0 2 0,3 1-26,-2-12-28,4 0 0,1-10 0,1-6 0,0-6 0,0-6 0,1-9 0,-4-2 0,-1-2 0,-3-1 0,-5-2 0,-4 1 0,-8 6 0,-6 13 0,-7 11 0,-4 11 0,-4 12 0,-3 9 0,0 15 0,2 13 0,5-1 0,7 0 0,9-5 0,9-2 0,11-4 0,12-6 0,7-12 0,8-8 0,4-10 0,6-6 0,3-10 0,3-13 0,-3-11 0,-1-4 0,-4-3 0,-4-6 0,-5-3 0,-8-4 0,-9 2 0,-8 5 0,-9 5 0,-10 4 0,-10 11 0,-9 11 0,-7 14 0,-6 14 0,-1 13 0,-1 10 0,4 8 0,6 7 0,10 3 0,12-2 0,13-3 0,12-2 0,12-5 0,11-9 0,9-12 0,5-14 0,5-6 0,-1-10 0,-2-10-38,-3-7-26,-7-6 1</inkml:trace>
  <inkml:trace contextRef="#ctx0" brushRef="#br0" timeOffset="1375">1891 464 78,'0'0'52,"0"0"2,-3-15-11,0 2-15,-7 5-28,0 8 0,-4-1 0,-1 7 0,0 2 0,-2 3 0,0 8 0,3 11 0,0 6 0,3 2 0,4 1 0,4-3 0,3-3 0,5-3 0,3-12 0,5-14 0,4-13 0,3-14 0,3-13 0,4-15 0,1-10 0,2-10 0,-2-8 0,-3-2 0,-1-2 0,-4 4 0,-5 11 0,-5 21 0,-6 23 0,1 1 0,-11 69 0,1 15 0,0 15 0,2 14 0,1 3 0,5-10 0,7-8 0,4-21 0,7-26-46,6-19-18,3-18-2</inkml:trace>
</inkml:ink>
</file>

<file path=ppt/ink/ink8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9:21.7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123 592 91,'-23'31'45,"-5"6"4,2 8-16,5 8-25,4 0-1,11 3-1,7-6 4,11-9-4,8-15-6,10-12 0,6-19 0,5-11 0,1-10 0,-3-6 0,-7-6 0,-8-1 0,-10 0 0,-12 1 0,-11 8 0,-11 6 0,-6 6 0,-7 6 0,-2 1-50,3 3-11,5 2 0</inkml:trace>
  <inkml:trace contextRef="#ctx0" brushRef="#br0" timeOffset="312">714 176 81,'7'-42'50,"-5"3"4,-11 3-13,-10 3-20,-4 15-13,-6 8-8,-2 17 0,-4 14 0,1 23 0,-1 16 0,2 15 0,3 11 0,5 10 0,6 8 0,5-2 0,5 1 0,3-11-12,4-18-43,4-13-3,0-18 1</inkml:trace>
  <inkml:trace contextRef="#ctx0" brushRef="#br0" timeOffset="547">326 669 121,'-7'-16'56,"3"4"0,10 1-34,7 6-22,7-1 0,9-2 0,9 1 0,8 1-52,1-8-4,3-4 0</inkml:trace>
</inkml:ink>
</file>

<file path=ppt/ink/ink8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49:22.7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0 182 88,'0'0'53,"0"0"2,18 27 0,-6 18-51,-6 13-4,-3 15 0,-5 10 0,1 12 0,-3 1 0,-2-3 0,0-7 0,-2-14 0,4-10-34,3-11-24,2-15 0,1 0-1</inkml:trace>
  <inkml:trace contextRef="#ctx0" brushRef="#br0" timeOffset="250">175 855 48,'27'-1'43,"1"1"3,-28 0-17,29-7-7,-6-1-6,-1 0-3,2 1-4,-24 7-2,22-21 1,0 1-4,-22 20 0,12-35-2,-7 5 2,2 1-4,-7 29 0,0 0 0,-11-34 0,0 1 0,11 33 0,0 0 0,0 0 0,0 0 0,0 0 0,0 0 0,0 0 0,0 0 0,0 0 0,0 0 0,-22 28 0,2 2 0,20-30 0,0 0 0,0 0 0,0 0 0,0 0 0,0 0 0,0 0 0,0 0 0,13 26 0,0 2 0,-13-28 0,0 0 0,0 0 0,-13 30 0,0 1 0,13-31 0,-14 27 0,-1 1 0,15-28 0,-21 36 0,2-5 0,1 1 0,18-32 0,0 0 0,-13 31 0,1 0 0,12-31 0,0 0 0,0 0 0,22-38 0,-6 2 0,-2-2 0,2-2 0,-2 0 0,0 2 0,-3 4 0,-2 3 0,0 1 0,-9 30 0,0 0 0,0 0 0,0 0 0,-23 31 0,3 4 0,-1 5 0,1 3 0,2 3 0,2-2 0,5 0 0,3-2 0,5-6 0,3-9 0,0 1 0,0-28 0,0 0 0,0 0 0,19-28 0,-10-4-15,-6-7-42,0 0-1,-6-5 0</inkml:trace>
  <inkml:trace contextRef="#ctx0" brushRef="#br0" timeOffset="1031">314 332 93,'0'0'53,"0"0"-3,0 0-4,0 0-57,15-33-38,1-1-1,-16 34-1,0 0-1</inkml:trace>
  <inkml:trace contextRef="#ctx0" brushRef="#br0" timeOffset="1219">646 698 68,'0'0'51,"0"0"1,0 0-2,0 0-31,0 0-11,0 0-1,0 0-7,0 0 0,0 0 0,-26-5 0,-1 14 0,-1 11 0,0 11 0,2 9 0,1 9 0,6-1 0,6-1 0,6-5 0,10-9 0,1 1 0,18-28 0,4-12 0,3-13 0,0-8 0,0-5 0,-2-8 0,-3-2 0,-5-1 0,-4 3 0,-7 5 0,-4 7 0,0 0 0,-4 28 0,0 0 0,0 0 0,0 0 0,0 0 0,-14 49 0,6 4 0,4 6 0,-1 10 0,1 1 0,-2 4 0,-3 4 0,-2 1 0,-4-4 0,-1-4 0,-5-7 0,-4-13 0,-1-9 0,2-1 0,24-41 0,-35-12-10,2 1-50,16-42-2,6-14 2</inkml:trace>
  <inkml:trace contextRef="#ctx0" brushRef="#br0" timeOffset="1797">872 0 51,'31'13'49,"-6"17"0,-8 18 5,-7 19-33,-8 16-6,-6 19-3,-6 8-8,-3 5-4,-7 2 0,0-4 0,1-14 0,4-11 0,3-17 0,5-18 0,6-21 0,0 0 0,1-32 0,25-32 0,0-8 0,4-5 0,3-3 0,1 0 0,-2 5 0,-3 8 0,-2 15 0,1 1 0,-27 19 0,9 42 0,-9 3 0,-7 5 0,-2 3 0,-2-4 0,1-4 0,3-11-49,0 1-9,7-35-1,0 0 1</inkml:trace>
  <inkml:trace contextRef="#ctx0" brushRef="#br0" timeOffset="2172">1398 445 78,'11'-54'55,"0"13"0,-2 8 2,1 1-47,-10 32-10,0 0 0,6 28 0,-5 17 0,-2 11 0,-5 8 0,-5 11 0,-4 6 0,-3-1 0,3 2 0,2-9 0,2-6 0,2-11-9,4-10-46,1-12-3,2 3 0</inkml:trace>
  <inkml:trace contextRef="#ctx0" brushRef="#br0" timeOffset="2422">1220 631 96,'0'0'55,"26"-16"0,2 8-6,8 4-49,6 0 0,4 3-26,5 3-27,-1-3-4,-4 8 1</inkml:trace>
  <inkml:trace contextRef="#ctx0" brushRef="#br0" timeOffset="2578">1755 902 93,'7'38'56,"-4"-10"-1,-3-1-13,2-1-59,-2-26-37,0 0-2,0 0-1</inkml:trace>
</inkml:ink>
</file>

<file path=ppt/ink/ink8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3:51.3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48 241 12,'-17'-10'41,"7"5"0,-1-6-2,1 0-18,10 11-9,8-12-1,8 8-3,7 3-2,8 1 0,7-2 3,6 5-1,5 1-2,5 0-1,2-2-2,-1-4-7,0-2-7,-4-3-18,-7-5-19,-1-2 1,-9-5 0</inkml:trace>
  <inkml:trace contextRef="#ctx0" brushRef="#br0" timeOffset="234">503 0 6,'-14'3'36,"0"-5"1,2 1 3,12 1-16,11 12-8,7 0-2,3-2-1,7 2 3,3 1-1,4 3-2,-2-4-3,-2-1-3,-5 3 1,-6 0-8,-9 2 0,-8-1 0,-8 1-10,-9 6-29,-6-1-11,0 2-1,-2-7-1</inkml:trace>
</inkml:ink>
</file>

<file path=ppt/ink/ink8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3:52.12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 33 37,'-9'-3'44,"9"3"5,0 0-1,14 0-23,7 3-13,5-3-4,8-1-1,5-3-4,5 0-7,5 0-16,-1 1-26,-5-4-2,-4 3-1,-11-2 2</inkml:trace>
  <inkml:trace contextRef="#ctx0" brushRef="#br0" timeOffset="218">117 186 68,'8'13'50,"5"-7"0,8-6-4,7 1-33,8-2-5,7-3-10,7-7-37,5 3-10,-1-5 0,1 1-2</inkml:trace>
</inkml:ink>
</file>

<file path=ppt/ink/ink8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3:52.87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174 0 17,'0'0'39,"0"0"4,0 0-10,-4 20-6,4 7-6,0 6-4,4 10-2,0 7-4,2 8-2,0 3-5,1 0-5,0-5-11,-1-7-19,-1-9-17,0-8-1,-2-16-2</inkml:trace>
  <inkml:trace contextRef="#ctx0" brushRef="#br0" timeOffset="234">7 289 88,'-11'-4'51,"11"4"2,13 10-3,8-6-39,7-6-9,10-2-2,11-2-6,8-8-40,7-15-5,7-6-1,-3-6-2</inkml:trace>
</inkml:ink>
</file>

<file path=ppt/ink/ink8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3:54.4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163 92 18,'-11'9'39,"-5"-6"0,-2 6 0,-4 4-23,-3 1-6,2 5-4,1 0 0,7 0-5,6 2 0,9 6 3,9-1-1,10-5-2,8-2 4,8 2 1,5-1-2,3 0 1,0-1 2,0-1-1,-5-1 0,-6 6 2,-6-1-3,-9-2 0,-9 1 3,-7 3-1,-7 2-7,-9 2 0,-5 1 0,-7-3 0,-3-3-2,-3-3-15,-2-5-28,1-6-6,-3-14 0,3-9-1</inkml:trace>
  <inkml:trace contextRef="#ctx0" brushRef="#br0" timeOffset="360">35 109 82,'17'-4'50,"4"-3"0,8 2-4,8 1-35,7-4-2,10 1-5,9 0-22,7-2-31,-1-9 0,1 2-1,-6-8-3</inkml:trace>
  <inkml:trace contextRef="#ctx0" brushRef="#br0" timeOffset="829">827 303 3,'10'8'43,"3"13"-1,-6 0 1,0 4-19,-2 4-3,-3 3-6,0 6-3,-3-3-6,0-1-2,-3-9 3,2-6-3,0-6-1,1 0 0,1-13 0,4-13-1,3-8 0,3-9 0,3-5-3,3-5 0,3-7 3,1 4-2,1 7-3,-1 4 2,-1 13 1,-2 13-2,-4 11 3,-3 15 1,-4 12-3,-3 3 1,0-3 3,-3 2-1,0-4-2,0-6 2,0-7-1,0 0 0,0-17 0,10-11 2,1-3-3,2-11-1,4-10 2,3-3 2,2-3-5,4-2 2,-1 1 2,-2 5 2,-3 12-4,-3 18 0,-6 20 0,-7 16 0,-5 7 0,-3 12 0,-4 9 0,0 0 0,1-4 0,2-11-5,4-13-48,6-6-1,3-13 1,3-6-4</inkml:trace>
  <inkml:trace contextRef="#ctx0" brushRef="#br0" timeOffset="1407">1018 1269 78,'0'18'49,"12"-33"-3,17-24 3,18-21-40,13-21-4,16-14-1,12-12-2,8-4-6,4 2-16,-2 13-28,-9 7-1,-8 14 0,-16 14 1</inkml:trace>
  <inkml:trace contextRef="#ctx0" brushRef="#br0" timeOffset="1657">2041 706 5,'0'0'40,"-19"4"3,0 5 1,-3 5-18,-4-2-2,-1 5-6,0 2-6,4 0-3,4-1 0,8 4 0,6-1-3,10 4 0,7 2-2,9 1-4,3-1 0,4 7 0,-3 2 0,-1-3 0,-10-1 0,-8 3 0,-11-5 0,-8-5 0,-10-3 0,-8-8 0,-1-5 0,-4-2-18,3-11-38,6-7-4,6-4 0</inkml:trace>
</inkml:ink>
</file>

<file path=ppt/ink/ink8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3:47.0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3108 27,'-6'-23'37,"6"-7"-7,5-13-5,4-18-6,5-19-2,5-19 1,6-18-3,4-19-3,7-16-3,3-13-3,7-7-4,2-4 0,3 3 0,4 7-1,1 12 0,-2 12 0,-1 19 0,-5 19-4,-6 19-3,-2 18-11,-8 21-28,-7 9-3,-5 10 0,-11 11-1</inkml:trace>
  <inkml:trace contextRef="#ctx0" brushRef="#br0" timeOffset="922">1072 211 0,'-7'-15'38,"-1"-9"0,6 4 4,4 1-20,4 1-6,5 0 0,4-3-2,8-1-4,1 1 0,7 6-1,-1 5-2,1 4-2,-2 3 1,-1 12-3,-4 12-1,-7 14 2,-4 9-1,-5 12-2,-5 13 1,-3 11 0,0 8-1,-1-2-1,1-4 4,2-3-4,5-8 0,4-11 0,5-18 0,2-18 0,5-19 0,3-11 0,1-14 0,1-15 0,-2-14 0,-2-5 0,-4-7 0,-5-6 0,-5-2 0,-4-1 0,-6 2 0,-4 5 0,-4 5 0,-2 6 0,-2 5 0,2 13 0,3 13 0,3 10 0,1 2 0,13 23 0,7 4 0,7 3 0,8 1 0,8-6 0,8-9 0,8-9 0,5-8 0,3-12 0,3-6-20,-1 2-36,-7-2-1,-7 4-2</inkml:trace>
  <inkml:trace contextRef="#ctx0" brushRef="#br0" timeOffset="2656">1938 657 24,'0'0'43,"-9"6"2,5 8-3,-1 8-22,1 3-5,2 8-7,1 4-2,2 6-2,1 3-1,1-2-1,0-3 0,-1-7 0,2-5-4,-2-3 1,0-10-3,1 1-5,-3-17 0,-1-16-3,0 0-8,0-7-4,-1-8-7,2-1-10,-3-7 0</inkml:trace>
  <inkml:trace contextRef="#ctx0" brushRef="#br0" timeOffset="2922">1925 510 18,'-1'-12'39,"0"0"-3,1 12-7,0 0-3,0 0-6,11-4-3,4 8-4,0 1-3,6 5-3,2-2 0,4 2-2,1 1-2,0 1 0,-3-2 0,-2-4-1,-5 1 1,-7 1-2,0 1 2,-17 3 0,-5 0-1,-5-1-1,-8 3 0,-2 0 2,-3 4-3,0-2 0,2-1-4,2-6-8,6-1-22,8 0-17,0 0 3,11-8-2</inkml:trace>
  <inkml:trace contextRef="#ctx0" brushRef="#br0" timeOffset="3531">2403 585 15,'0'0'45,"0"0"1,4 21 1,-1 5-20,0 2-7,-1 11-5,0 6-5,0 2-2,-1 2-2,1-1-3,-2-4-6,-3-4-13,1-5-31,0-7-2,-3-13 0,1-6 1</inkml:trace>
  <inkml:trace contextRef="#ctx0" brushRef="#br0" timeOffset="3750">2279 647 67,'0'0'51,"14"-2"1,2-2 0,4-4-29,10-5-13,7-7-10,10-3 0,8 2 0,5-6 0,6-1-37,3 2-15,-3-2-3,-4 3 1</inkml:trace>
</inkml:ink>
</file>

<file path=ppt/ink/ink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16:36.5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18 328 34,'-13'-23'40,"7"5"1,3-5-21,4 0-6,5 1-3,4 5-1,5 2-3,4 2-1,5 1-1,0 1-1,4 8 1,0 3-1,-1 1 1,-1-1-2,-2 5 1,0 1-2,-2 4 1,-1 2-2,-1 1 1,-1-1-1,0 4 1,0 2-1,-1-1-2,-2 4 4,-2 3-1,-1 4-1,-2 3 2,-2 3 0,-1 3-3,-2 0 1,0 3 2,-2-1-4,0-6 1,0-4 1,0-4-1,-1-3 0,0-5 0,1-2 0,-1-4-1,1 0 1,-4-11 0,10 14-1,1-4-2,2-2 1,1-3-1,2-3 0,1-2 1,1-6 0,0-6 0,-2-9 2,0-5 0,-3-4-1,-1-3 2,-2-6 1,-4-3-1,-1-2 1,-2-1 1,-1 0-1,-2-2 1,-2-4 2,0 3-1,-3 3-1,2 0 2,-2 4-1,-1 3-4,-1 4 0,1 12 0,1 8 0,2 2 0,-1 1 0,4 11 0,12 15 0,3 3 0,5-2 0,6-2 0,4-3 0,5 0 0,2-3 0,1-11 0,1-5 0,-1-4-49,-4-3-6,-2-1 0,-7-3 0</inkml:trace>
  <inkml:trace contextRef="#ctx0" brushRef="#br0" timeOffset="7656">862 728 2,'-4'-12'42,"1"1"4,3 11 2,0-14-16,2 4-8,0-2-6,1 1 0,8 1-4,5 0-3,-1-2-11,5 5 0,4 0 0,3 2 0,-2 3 0,1 5 0,-3 5 0,-3 8 0,-4 4 0,-5 2 0,-6 1 0,-9 5 0,-5 4 0,-6 2 0,-4-3 0,-3-4 0,-1-3 0,2-3 0,2 1 0,6-6 0,5-6 0,0 0 0,8-10 0,12 7 0,3-3 0,3-1 0,2-5 0,2 0 0,4 0 0,2 0-15,-2-5-43,4 3-1,-3-4 0</inkml:trace>
  <inkml:trace contextRef="#ctx0" brushRef="#br0" timeOffset="8422">1319 619 24,'-9'-4'47,"9"4"2,0 0-8,4 16-8,2 0-10,4 2-6,2 0-1,6 8-11,3-2-5,4-2 0,0-1 0,0-6 0,1 0-6,-2-2-45,-5-6-3,-4-6 0,-1 1-1</inkml:trace>
  <inkml:trace contextRef="#ctx0" brushRef="#br0" timeOffset="8640">1323 917 74,'-9'-1'52,"1"0"0,18-14 0,4-11-33,10-2-13,8-7-6,6-7 0,5-6 0,3 1-47,-1-4-7,2 1 0,-6 2 1</inkml:trace>
  <inkml:trace contextRef="#ctx0" brushRef="#br0" timeOffset="8859">1735 314 69,'9'14'53,"5"0"-2,2-6 0,2-7-33,7-1-8,6-4-7,4-4-14,1-4-39,0-1-2,-4-5 1,-3 6-1</inkml:trace>
  <inkml:trace contextRef="#ctx0" brushRef="#br0" timeOffset="9047">1838 470 44,'3'20'47,"6"-11"2,10-6-2,6-7-20,8-11-23,9-8-20,3-5-29,7-2-1,1-5-1,0 2-2</inkml:trace>
  <inkml:trace contextRef="#ctx0" brushRef="#br0" timeOffset="9218">2450 69 57,'-13'27'46,"4"4"5,-1 1-1,2 4-33,8 7-2,7 0-6,8 3 1,7-7-10,6-5 0,3-9 0,4-6 0,-1-18 0,0-10 0,-6-13 0,-5-10 0,-10-8 0,-8-3 0,-12-3 0,-11 2 0,-10 6 0,-7 11 0,-4 14 0,-7 7 0,1 12-44,5 7-17,4 3 2</inkml:trace>
</inkml:ink>
</file>

<file path=ppt/ink/ink9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3:38.17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24 753 52,'30'-13'41,"9"-12"-3,14-10-18,8-1-18,9 0-13,7-1-9,0-3-11,1 9-6,-8 1-2</inkml:trace>
  <inkml:trace contextRef="#ctx0" brushRef="#br0" timeOffset="266">375 315 20,'0'0'40,"0"0"4,3-11-2,0 2-26,-3 9-3,-11 8-5,0 4-2,-4 1 0,0 6-2,-4 5-1,-4 7 1,-2 6 1,-3 3 0,-2 2 0,-3 4 1,-1 1-1,0-1-1,2-4 1,4 0 0,5-7-1,8-5 1,8-5-5,12-8 0,12-6 0,15-3 0,11-7 0,11-8 0,11-2-9,5-4-36,4-7-7,1-3-1,-6-5 1</inkml:trace>
  <inkml:trace contextRef="#ctx0" brushRef="#br0" timeOffset="875">1006 0 69,'9'12'46,"-6"15"1,-1 17-15,-2 18-21,-3 10-1,-1 12-3,-1 6-2,-1 1 0,0-3-5,-1-6-3,1-10-5,1-12-11,1-12-21,4-10-9,-2-20 2,1 2-1</inkml:trace>
  <inkml:trace contextRef="#ctx0" brushRef="#br0" timeOffset="1110">829 411 61,'15'3'49,"1"-6"-1,8-4 5,5 1-39,6-5-6,7 1-5,6 1-12,2 1-30,-1-4-10,2 4 1,-7-3-2</inkml:trace>
  <inkml:trace contextRef="#ctx0" brushRef="#br0" timeOffset="1297">1230 613 27,'-11'47'39,"8"-3"-5,2-9-4,4-11-6,6-11 0,4-13-8,5-15-2,2-17-2,5-11-3,2-10-4,4-6-2,1-1-1,2 1-4,-1 7-5,-1 6-10,-1 14-19,1 12-13,-4 7 0,0 16 3</inkml:trace>
  <inkml:trace contextRef="#ctx0" brushRef="#br0" timeOffset="1516">1823 438 21,'9'1'40,"0"0"-6,0 2-5,-11-14-7,-3-1-8,-5-1-4,-3 4-5,-5 4-2,-3 5-1,-4 6 1,-1 6-1,-1 11-1,0 7 1,3 9 1,5 4 0,5-2 1,7 4 1,6-8-1,9-6 1,5-15 0,9-11-1,3-15 0,8-11-2,1-9 1,2-9-1,-2-4 2,-4 2-1,-6 7-2,-5 7 1,-8 10 1,2 1 0,-18 31-2,-3 10 2,1 9-3,-2 3-4,3 6-8,2 0-27,1-9-10,8-6-2,3-14 0</inkml:trace>
  <inkml:trace contextRef="#ctx0" brushRef="#br0" timeOffset="1922">2173 435 91,'-7'28'48,"1"8"0,-6 3-17,2 1-35,4-1-25,1-10-17,10-2 0,1-15-3</inkml:trace>
  <inkml:trace contextRef="#ctx0" brushRef="#br0" timeOffset="2079">2276 94 48,'-11'-28'46,"6"12"-4,1-2-5,0 1-47,15 24-25,1-3-5,4 5-6</inkml:trace>
  <inkml:trace contextRef="#ctx0" brushRef="#br0" timeOffset="2235">2392 752 77,'-10'37'52,"3"-23"1,2-1 1,18-32-35,6-3-19,12 0 0,7 4 0,8 3 0,3 8 0,1 10 0,0 12 0,-8 5-12,-6 2-41,-7 4-4,-13-1 0</inkml:trace>
  <inkml:trace contextRef="#ctx0" brushRef="#br0" timeOffset="6938">113 1209 22,'-14'0'45,"-3"-2"2,2 0-8,2 6-7,2-1-11,0 1-3,11-4-6,-5 13-3,6-2-1,7 1-6,5-1-2,9-2 0,6-3 0,8 2 0,9 0 0,8-3 0,8-5 0,11-3 0,7-1 0,9 2 0,8 0 0,8-2 0,7-4 0,6 4 0,5 2 0,2 0 0,2 2 0,1 0 0,1 0 0,-2 4 0,-2 2 0,-1-1 0,-5-1 0,-4 4 0,-6 0 0,-6 3 0,-9 1 0,-8-3 0,-10 1 0,-8 0 0,-12 1 0,-7-2 0,-11-2 0,-9-3 0,-6-1 0,-9-3 0,0 1 0,-13-1 0,-9-7 0,-4 1 0,-6-1 0,-7 0 0,-6-5 0,-8 2 0,-7-1 0,-6 1 0,-5 2 0,-4-1 0,-2 1 0,0 3 0,4 3 0,5 1 0,6 0 0,8 1 0,8 0 0,11 0 0,10 1 0,-1 0 0,26-3 0,7 2 0,8 1 0,6-2 0,7-2 0,4 4 0,6 1 0,2-2 0,1 0 0,-3-4 0,-2 0 0,-4 4 0,-6 1 0,-6 0 0,-10-1 0,-7 4 0,0 2 0,-16-6 0,-13 12 0,-5-4 0,-3-2 0,-6 1 0,-2 1 0,-3-5 0,-3-5 0,-1 1 0,2-2 0,0-1 0,2-2 0,2-6 0,1-7 0,1 0 0,2-1 0,3-4 0,1-3 0,2 2 0,2 0 0,2 0 0,2 5 0,2 2 0,2 0 0,1 9 0,1 0 0,8 9 0,0 0 0,0 0 0,0 0 0,7 13 0,5 2 0,5-3 0,4 1 0,5 3 0,4-1 0,6-3 0,3 1 0,4 3 0,4-2 0,2-1 0,4 0 0,0-2 0,1 0 0,0 1 0,-4 1 0,-3-3 0,-6-1 0,-6 2 0,-8 2 0,-9 2 0,-10 4 0,-10 1 0,-10 2 0,-13 8 0,-9 6 0,-12 3 0,-9 1 0,-5 3 0,-5-2 0,0-1 0,3-1 0,1-8 0,11-2 0,9-5-46,6-9-15,11-7 0</inkml:trace>
</inkml:ink>
</file>

<file path=ppt/ink/ink9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3:35.25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243 333 27,'-16'7'35,"2"-1"-1,14-6-8,-24 14-2,2-1-5,22-13-2,0 0-5,0 0-2,0 0-2,0 0-2,0 0 0,21 14 2,2-8-3,11-2 0,4-5 1,2-2 1,5-1-7,5 4 0,1-2 0,4-4 0,5-2 0,1 2 0,3-1 0,5 1 0,2 0 0,2-1 0,2 0 0,3 5 0,-1 0 0,1 0 0,2-1 0,0 4 0,3-1 0,3 2 0,2-2 0,0 0 0,2 1 0,3 3 0,0 0 0,2-1 0,1-1 0,-1 2 0,1 3 0,1 0 0,1 0 0,2-2 0,2 0 0,0 1 0,3 0 0,2 1 0,2-2 0,4 3 0,2-1 0,1 0 0,2-3 0,3-3 0,2 2 0,6-2 0,2-2 0,2-3 0,3-1 0,3-1 0,4-1 0,1 2 0,2-3 0,0-3 0,1 1 0,3 0 0,-2-1 0,-1-3 0,0 0 0,2 2 0,-2 0 0,-2 0 0,-2-4 0,-4 0 0,-2 2 0,-2 4 0,-4-1 0,-7-3 0,-4-2 0,-5 2 0,-7 3 0,-5 1 0,-4-3 0,-7-2 0,-6 1 0,-5 1 0,-6 4 0,-7-6 0,-6-1 0,-7 3 0,-5-1 0,-6 6 0,-7 2 0,-6-2 0,-3 2 0,-4 5 0,-1 2 0,-3-2 0,-2-2 0,-2 0 0,1 1 0,-2-1 0,-1 0 0,-2 1 0,1-1 0,-3 3 0,-1 3 0,-1-1 0,-8-2 0,0 0 0,0 0 0,8 4 0,1 0 0,-9-4 0,0 0 0,0 0 0,0 0 0,0 0 0,0 0 0,0 0 0,0 0 0,-7 11 0,2-1 0,-1 0 0,1 2 0,-1 5 0,1 1 0,-2-3 0,0 5 0,1 7 0,-1 3 0,1 3 0,1 5 0,0 2 0,1 6 0,-1 7 0,2 2 0,1 2 0,-1-2 0,2 2 0,0 4 0,1-2 0,0 0 0,1 0 0,0 1 0,1 3 0,-2 1 0,1-8 0,-1 2 0,1-2 0,0-1 0,-1-1 0,0-3 0,1-4 0,0 0 0,0-2 0,2-4 0,-1 0 0,0-2 0,1 0 0,1-4 0,-2-6 0,0-3 0,1-1 0,0 0 0,-2-5 0,-1-3 0,-1-3 0,-2-4 0,2 1 0,1-11 0,0 0 0,-11 8 0,1-3 0,0-2 0,0-6 0,0 1 0,-1-2 0,-2-4 0,-2 1 0,-1 0 0,0-1 0,-3 0 0,-2 3 0,-3-1 0,-3 2 0,-2 3 0,-4-2 0,-5 1 0,-3 0 0,-5 4 0,-5-1 0,-4 0 0,-5 6 0,-4 4 0,-4 1 0,-3 5 0,-5 2 0,-5 1 0,-4 3 0,-3 3 0,-4-5 0,-2-2 0,-5 1 0,-1-1 0,-5 1 0,0-1 0,-2-2 0,-2 1 0,-1-1 0,-2 0 0,-3 0 0,1-3 0,-1 1 0,-1 0 0,-1-3 0,-3-3 0,-1 2 0,-2 1 0,-1 2 0,-1-2 0,-2 0 0,-3-3 0,-2 3 0,-1 0 0,2-2 0,-3-4 0,-1 2 0,-1-1 0,-1 0 0,1 0 0,-1-3 0,-3-2 0,0 5 0,0 0 0,2-5 0,0 0 0,0-1 0,-2-2 0,3-1 0,1 1 0,1-2 0,-1-1 0,1 2 0,1-1 0,4-4 0,3 3 0,2 0 0,3-1 0,6-1 0,7 2 0,5-2 0,6-2 0,7 4 0,1 1 0,8-2 0,4 2 0,-1 0 0,3-2 0,7-2 0,3 2 0,1-3 0,7-4 0,6 1 0,3-3 0,5-3 0,9-2 0,0 2 0,8-2 0,1 0 0,16-9 0,-1-7 0,9-5 0,7-2 0,3-5 0,7-9 0,6-6 0,-1-5 0,3-4 0,6-3 0,0-4 0,1-4 0,-5-5 0,-6-1 0,-5-4 0,1-4 0,0 0 0,-11 4 0,-6 1 0,-1 2 0,1 6 0,-6 4 0,3 9 0,-7 3 0,1 5-20,2 3-39,8 4-2,4 8 1</inkml:trace>
  <inkml:trace contextRef="#ctx0" brushRef="#br0" timeOffset="51375">10097 6076 48,'-32'12'46,"10"0"2,6-1 0,0-1-32,37-7-2,15-3-2,18-1-4,15-3 0,14-7-1,13-6-7,8-4 0,3 1 0,-2-2 0,-9 0 0,-10 1 0,-15-1 0,-14 5 0,-17 5-4,-18 1 1,1 1 1,-43 5 1,-9 0-1,-8-1 0,-6 1 0,-2-2 3,-2-2 1,3 1-1,5 0 1,8-2-1,8 1 1,10 1 1,1 1-2,26 6 2,6 0-3,8 1 0,5 2 0,5 6 0,1 6 0,-1 3 0,-5 5 0,-5 8 0,-7 3 0,-7 0 0,-10 2 0,-7-3 0,-6 3 0,-8 0-32,-3-8-25,-2-7 1,-4-4-2</inkml:trace>
  <inkml:trace contextRef="#ctx0" brushRef="#br0" timeOffset="52187">6039 6179 30,'-38'11'36,"3"-7"2,8 0-21,11 1-1,1 2-5,34-3 2,8-3 0,14-2-2,10-6 1,14-3-1,8-6-3,7-7-4,4-4-3,0-4-4,-4-1-3,-6 0-1,-11 2-1,-13 3-1,-13 4-1,-17 3 0,-15 5 1,-16 2 2,-14 5 3,-11 3 4,-6 1 2,-3 2 1,1 1 1,5 2-1,7 3 4,15 3 1,-1 1 0,37-1-1,11-3 0,11 4-1,8-1 2,6 1 1,1-3-1,-2 4 0,-7 2-2,-8 8 0,-13 4-2,-13 4-1,-13 5-3,-11 1-10,-6 2-29,-4 3-13,-7-2 0,-1-2 0</inkml:trace>
</inkml:ink>
</file>

<file path=ppt/ink/ink9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4:28.2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53 272 34,'-22'8'41,"7"-2"4,-1 0 0,35 4-28,10-2-7,14-2-5,12 0 1,12-1 2,9-5-2,8-4-3,2-3-4,-2-2-6,-5-3-3,-8 0-2,-8 1-4,-13-2-3,-12 3 0,-14 2-3,-11-1 2,0 1 3,-25-1 3,-6-3 5,-5-5 1,-4-3 3,-2-4 3,0-2 7,1 0 2,1 1 3,5 2 2,6 7 5,6 2 3,1 2 1,9 12 2,15 11-1,-1 4-2,4 8 0,-1 3-1,-2 8-4,-5 2-10,-4 7-5,-9 5 0,-10-2 0,-3-4-37,-6 3-16,-5-8-2,-1 2 0</inkml:trace>
</inkml:ink>
</file>

<file path=ppt/ink/ink9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3:41.3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1700 27,'3'13'47,"1"-4"3,2 2 0,-4-27-21,3-3-10,3-10-5,6-6-1,2-10-7,7-9-6,2-9 0,4-8 0,5-5 0,1-2 0,3 2 0,-1 2 0,-2 6 0,-4 8 0,-4 13 0,-5 16 0,-6 13 0,-5 12 0,1-1 0,-10 28 0,0 12 0,2 9 0,1 11 0,5 10 0,4 9 0,1 12 0,4 9 0,3 2 0,0-1 0,1-6 0,2-6 0,-2-11 0,-1-15 0,-1-19 0,-1-17 0,-4-16-53,-5-18-6,-4-14-2</inkml:trace>
  <inkml:trace contextRef="#ctx0" brushRef="#br0" timeOffset="1141">155 639 14,'-9'-3'41,"9"3"3,-10-2 1,0-2-19,1 1-9,9 3-4,2-12-1,9 3-4,10-3 2,12 5-1,14 0-4,13 3 2,10-1-3,9-2-4,5 0 0,3 2 0,-2 2 0,-8-3-13,-8-2-30,-9 5-11,-13 0 1,-11 3-2</inkml:trace>
  <inkml:trace contextRef="#ctx0" brushRef="#br0" timeOffset="1531">644 120 9,'-14'-18'37,"-2"10"5,-10 4-9,-4 8-15,-4 13-3,-1 12-3,0 9-2,3 11-1,5 6-2,8 8-2,8 2 1,9 2-1,10-4-1,8-5 2,10-9 1,6-14 0,6-10 0,1-25 1,2-17-2,0-19-4,-2-20-2,-6-18 0,-7-10 0,-11-7 0,-10-1 0,-11 12 0,-11 10 0,-7 17 0,-11 18-34,-4 18-20,3 18 2,1 14-1,8 17-3</inkml:trace>
  <inkml:trace contextRef="#ctx0" brushRef="#br0" timeOffset="2172">538 1081 36,'-25'-4'45,"3"4"2,0 4-13,0-1-10,6-1-7,2-3 0,2 0-4,12 1-3,13-8-1,6 0-6,10-3-3,7-2 0,10 6 0,7 3 0,11 4 0,7 4 0,8-2 0,7 0 0,4 2 0,4 0 0,2-7 0,-1-2 0,0 2 0,-5-2 0,-5 1 0,-11 1 0,-6 2 0,-8 1 0,-8 6 0,-10 1 0,-7-3 0,-9-2 0,-6 4 0,-4 0 0,-5-2 0,0 0 0,-11-4 0,0 0 0,0 0 0,0 0 0,-11-6 0,-2-2 0,-3 0 0,-3-4 0,-3-3 0,-5-2 0,-3-4 0,-1-4 0,-1 5 0,-2 2 0,3-4 0,2 5 0,4 3 0,5 4 0,7 2 0,0 0 0,13 8 0,11 0 0,5 5 0,8 0 0,5-2 0,7 2 0,3 6 0,2 1 0,-1 0 0,-3 4 0,-6 3 0,-7 4 0,-6 8 0,-11 5 0,-10 0 0,-12 5 0,-8 8 0,-8 3 0,-7 4 0,-2 2 0,-3-6 0,4-3-20,7-2-42,8-11 0,12-11 0</inkml:trace>
</inkml:ink>
</file>

<file path=ppt/ink/ink9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3:56.8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0 406 18,'4'-19'43,"4"-1"2,-1-7-2,4-5-19,6-4-8,3-7-3,7 1-3,2 1-6,2 6 1,-1 7-1,-1 11 1,-7 13-1,-4 13 0,-7 16 0,-5 17 0,-6 11 2,-1 14-3,-4 12-3,1 7 0,2 0 0,4-5 0,5-9 0,5-7 0,7-15 0,7-15 0,4-20 0,4-16 0,4-14 0,1-13 0,-1-14 0,-2-11 0,-4-10 0,-5-8 0,-6-4 0,-7-5 0,-9-2 0,-5 7 0,-5 10 0,-4 8 0,-4 15 0,2 12 0,2 13 0,0-1 0,14 33 0,7 0 0,8-3 0,12-4 0,9-3 0,10-6 0,11-10-8,6-3-48,1-7-3,0 0 1</inkml:trace>
  <inkml:trace contextRef="#ctx0" brushRef="#br0" timeOffset="1594">993 593 25,'-2'16'41,"-4"7"-4,1 3-13,-1 7-1,1 3-3,-1 6-5,0 1-5,2 3-2,1-2-2,0-4-5,1-4-4,1-6-5,1-8-12,2-4-17,1 1-7,-3-19-1,2-22 0</inkml:trace>
  <inkml:trace contextRef="#ctx0" brushRef="#br0" timeOffset="1860">788 601 30,'-9'-18'44,"1"2"6,8 16-15,6 14-5,7 5-7,6-3-5,10 1-6,9-4-2,10-2-7,9-8-3,4-13-16,2-7-35,1-4-1,-3-6 1,-7-1-2</inkml:trace>
  <inkml:trace contextRef="#ctx0" brushRef="#br0" timeOffset="2500">1689 676 36,'3'-16'32,"-3"4"0,-4-3-2,-2 3-3,-5 3-4,-4 3-6,-3 9-3,-4 5-4,-2 8-4,-2 5 0,0 11 0,1 11-3,3 9 0,4 7 0,6 6 0,4-3-1,8-3 0,7-5-2,6-10-5,7-13-3,5-12-5,5-14-10,1-13-7,2-11-10,-1-1-9,-6-9 0</inkml:trace>
  <inkml:trace contextRef="#ctx0" brushRef="#br0" timeOffset="2781">1544 935 25,'-17'10'39,"0"-8"4,1 1-13,16-3-7,16 9-6,5-6-6,7-6-2,5-2-2,6-3-1,4 1-1,-1-1-1,-2 2 0,-4 0 0,-5 5 3,-9 4 0,-8 2-2,-9 6 2,-9 7-5,-8 4-2,-5 7 0,-5 5 0,-3 3 0,1-1 0,0 3 0,5-1 0,4-10 0,5-8-53,9-5-1,1 1 1,15-27-2</inkml:trace>
  <inkml:trace contextRef="#ctx0" brushRef="#br0" timeOffset="3563">2244 416 3,'-9'-1'42,"-2"-6"1,1 0 2,10 7-18,0 0-5,0 0-7,10-4-3,7 6-3,4-2-3,7 5 0,5 2-5,6-4-4,4-2-4,-2-4-8,0-3-19,0 1-13,-8-5-1,-4 2 0</inkml:trace>
  <inkml:trace contextRef="#ctx0" brushRef="#br0" timeOffset="3828">2276 571 48,'5'26'46,"11"-3"-1,3-6 3,7-6-37,11-1-4,8-4-9,4-9-18,3-9-26,6-3 1,-1-10-2</inkml:trace>
  <inkml:trace contextRef="#ctx0" brushRef="#br0" timeOffset="4016">3117 276 26,'10'6'46,"-8"17"3,-2 7 0,-1 4-19,0 13-14,-3 9-2,3 9-4,-2 3-5,1 1-5,1-2-9,0-5-28,-2-13-13,4-10 1,1-16-1</inkml:trace>
  <inkml:trace contextRef="#ctx0" brushRef="#br0" timeOffset="4219">2986 609 80,'-9'-3'53,"0"2"2,18 5-2,10 0-39,7-8-14,12-8 0,10-7 0,7-9 0,6-5-45,5-1-9,0-5 0,2 2-1</inkml:trace>
  <inkml:trace contextRef="#ctx0" brushRef="#br0" timeOffset="4610">3755 183 45,'5'-29'43,"6"6"6,3 4-11,7 2-16,10 6-3,5 2-4,7 5-6,0 4-1,2 8-1,-5 5-7,-6 6 0,-12 3 0,-12 2 0,-13 2 0,-12 2 0,-11 3 0,-6-1 0,-5-2 0,0-3 0,4-2-3,6-3 2,9-5 1,13-3-1,-1 1 0,27-7 0,6 2 2,3 1 0,0 6 2,-1 6-1,-6 7-2,-9 7 0,-10 2 0,-10 5 0,-12-1 0,-9 2 0,-7-3 0,-4-2 0,0-6 0,1-8 0,6-5-6,5-9-22,11-15-23,11-6-2,11-15-1,13-9 1</inkml:trace>
  <inkml:trace contextRef="#ctx0" brushRef="#br0" timeOffset="5047">4334 157 62,'26'-26'48,"-12"7"0,2 2-15,-19 29-11,-6 11-5,-3 16-5,-7 16-3,0 17-5,-3 9-4,3 6 0,5 0 0,5-4 0,8-8 0,8-11 0,9-19 0,9-23 0,6-16 0,6-16 0,1-10 0,-2-10 0,-6-8 0,-10-1 0,-14 10 0,-13 10 0,-17 12 0,-13 14 0,-6 10 0,-5 13-30,4 1-27,13-2 1,14-11 1</inkml:trace>
  <inkml:trace contextRef="#ctx0" brushRef="#br0" timeOffset="5594">4966 345 7,'-7'-12'39,"7"12"5,-3 16-15,1 7-4,1 6-3,-2 8-2,1 5-4,1 12-2,-1-1-5,1-2-3,-1-7 1,2-5-3,3-12-1,1-11 0,2 1-1,5-42-1,2-12 0,4-9 2,3-9-6,4-5 3,0-2 0,2 4-1,-2 5 1,-1 15 0,-4 14 1,-4 13-2,-2 16 1,-6 15 1,-2 12-2,-3 5 3,-1 1 0,-1 4-2,0-2 0,1-3 0,0-6 0,3-11 0,-1 2 0,5-26 0,3-8 0,2-14 0,5-9 0,5-7 0,2-7 0,3 0 0,2 2 0,0 4 0,-3 11 0,-2 21 0,-6 19 0,-6 13 0,-6 13 0,-5 13 0,-2 7 0,0 2 0,3 0 0,1-12 0,2-13-49,8-4-6,3-14-2,2-13 0</inkml:trace>
  <inkml:trace contextRef="#ctx0" brushRef="#br0" timeOffset="6203">5304 1194 69,'-2'20'51,"14"-34"2,8-16-3,13-19-33,15-18-8,16-18-3,20-12-6,15-12 0,13-8 0,7 1 0,-3 2-31,-6 11-20,-9 20-3,-17 18 1,-17 22-1</inkml:trace>
  <inkml:trace contextRef="#ctx0" brushRef="#br0" timeOffset="6485">6442 719 35,'-2'-12'46,"0"1"2,-17 11 2,-5 4-26,-2 8-5,-8 1-4,1 5-6,-1 4 0,6 9-9,6 0 0,10 2 0,7 1 0,12 2 0,10-1 0,6 1 0,2-1 0,-2 1 0,-4-1 0,-7-1 0,-9-1 0,-13-7 0,-11 0 0,-9-5 0,-3 2 0,-5-6-21,-2-6-37,3-3 0,3-5-2</inkml:trace>
</inkml:ink>
</file>

<file path=ppt/ink/ink9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4:07.0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1093 36,'8'-16'40,"-5"-16"3,1-13-18,1-13-8,1-18-2,3-9-1,1-11-1,4-6-4,1-3 0,0 5-2,0 5-2,0 14-1,-2 13-2,-1 18 1,-2 21 0,0 23-1,-1 24-1,2 26 1,4 25-1,2 19 1,3 16 0,3 11-2,4 2 0,2-6 0,0-14 0,3-14 0,-3-27 0,-1-20 0,-4-31 0,0-25 0,-4-29 0,-2-23 0,-5-22 0,-2-17 0,-3-8 0,-4-4 0,0 9 0,-4 12 0,-1 23 0,-3 23-52,0 26-7,-1 2 2,0 56 0</inkml:trace>
  <inkml:trace contextRef="#ctx0" brushRef="#br0" timeOffset="422">814 742 60,'37'35'48,"-6"-15"1,-1-17-14,-2-14-15,-4-11-6,0-6-4,-5-8-4,-2-4 0,-6-2-3,-4 0 1,-5 5-4,-6 9 0,-4 8 0,-7 11 0,-5 9 0,-4 12 0,-2 15 0,-1 11 0,0 11 0,5 9 0,4 3 0,9 4 0,8-3 0,11-3 0,9-11 0,10-16 0,7-13 0,6-11 0,5-15 0,2-12 0,-1-10 0,-2-15 0,-5-6 0,-5-2 0,-7-4 0,-8 1 0,-6 2 0,-9 6 0,-8 7 0,-4 12 0,-8 16 0,-2 16 0,-2 16 0,1 11 0,3 14 0,4 9 0,6 8 0,6 2 0,8-2 0,7-8 0,9-8 0,3-12 0,5-15-47,9-11-12,4-13 2,3-12 0</inkml:trace>
  <inkml:trace contextRef="#ctx0" brushRef="#br0" timeOffset="922">1814 762 53,'4'-20'50,"-4"4"-2,-9-1-2,-5 0-23,-3 7-10,-4 6-7,-3 8-3,0 11-1,-2 11-1,1 10 2,4 12-2,4 4 1,7 3 0,7-8 0,9-8-2,7-15 0,8-14 0,7-22 0,5-19 0,2-22 0,5-20 0,-2-15 0,-2-14 0,-3-6 0,-5-1 0,-7 7 0,-5 13 0,-9 17 0,-5 30 0,-7 29 0,-2 37 0,-2 36 0,3 26 0,4 22 0,6 13 0,12 9 0,10-10-26,12-20-30,10-24-7,5-35 2</inkml:trace>
</inkml:ink>
</file>

<file path=ppt/ink/ink9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4:08.87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0 912 10,'-2'-21'39,"4"4"4,1 1-12,2-5-4,6 4-7,4 1-3,5 3-2,2-1-4,8 4-1,1-1-3,5 7 1,-2 6-4,1 5-2,-4 9 2,-3 12-1,-3 9-1,-5 9 0,-4 11-2,-5 3 0,-1 4 0,-2 3 0,0-4 0,-1-9 0,2-10 0,4-11 0,1-11 0,4-13 0,2-13 0,2-9 0,0-11 0,0-7 0,0-7 0,-5-9 0,-1-5 0,-4-1 0,-3-6 0,-4-2 0,-3 0 0,-1 1 0,-2 5 0,0 10 0,-1 9 0,2 8 0,3 9 0,0 1 0,13 20 0,5 5 0,5-2 0,8-3 0,6-6 0,7-6 0,8-2 0,2-4-48,-1-8-9,-2 1 0,-3 1-1</inkml:trace>
  <inkml:trace contextRef="#ctx0" brushRef="#br0" timeOffset="2093">1094 1155 4,'0'0'37,"7"19"0,-7 1-7,0 8-12,1 8-4,0 5-3,0 5-1,2 4-1,-1-2-3,-1-4-1,0-3-2,0-3-2,-1-6 0,0-4 1,0-2 0,-1-10-1,0-7-1,1 2 0,-2-23 0,1-6 1,0-4 0,3-9-1,1-11-1,3-9 1,3-6 0,3-7-1,4-3 1,3 0 0,2-2 0,1 6 1,2 13 0,0 11 1,1 12-1,-3 12 3,0 17-1,-3 7 0,-3 10 0,-2 5-1,-4 3 0,-6-1 0,-4 2 1,-4-2-2,-6-3-1,-5-3 1,-4-2 0,-4-1-2,-4-5 2,-2-4-1,-2-7-2,0-2-2,3-5-8,5 0-15,5 0-21,3-2 3,2 1 0</inkml:trace>
  <inkml:trace contextRef="#ctx0" brushRef="#br0" timeOffset="2796">1959 1187 48,'9'-4'44,"-12"-7"-12,-3-1-4,-2 0-7,-1 1-5,-5 5-3,-3 7-3,-4 4-1,-4 7-4,-3 10 0,-1 10-2,0 8 1,2 10 0,3 6-1,5 4 0,6 2 0,9-1 1,6-4-4,8-9 0,9-8 0,6-10-6,8-14-25,5-10-21,1-12 0,3-10 0,-5-10-1</inkml:trace>
  <inkml:trace contextRef="#ctx0" brushRef="#br0" timeOffset="3093">1891 1495 37,'-18'7'40,"1"1"2,17-8-8,9-6-21,9-4-4,7-5-4,5-2 1,2-2 2,2 4-2,-4 0 3,-3 5 0,-7 4 2,-5 9-1,0 0 0,-22 18-4,-5 4-6,-2 12 0,-6 7 0,-2 4 0,1 4 0,2 2 0,4-2 0,5-9 0,9-14-28,9-13-29,6-16 0,6-14 0</inkml:trace>
  <inkml:trace contextRef="#ctx0" brushRef="#br0" timeOffset="3765">290 256 9,'-32'4'45,"5"6"-4,2-4 3,7 1-21,2 0-3,23 2-7,11 2-1,11-3-4,13-1 0,9-7 0,11-6-2,6-6-4,6-9-7,2-6-8,-2-5-14,-6-4-16,-3 2-4,-12 2-3,-7 4-1</inkml:trace>
  <inkml:trace contextRef="#ctx0" brushRef="#br0" timeOffset="3984">764 1 24,'-28'-2'39,"4"2"4,12 4-13,0 0-5,27 4-5,7 2-5,6-4-1,9 4 1,3-2-3,4-2-2,-4-2-2,-4 6-8,-6 2 0,-8 7 0,-11 6 0,-9 6 0,-11 5 0,-9 4-25,-5 3-27,-1 0-2,-2-6-1</inkml:trace>
</inkml:ink>
</file>

<file path=ppt/ink/ink9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4:13.82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0 324 23,'12'-18'37,"1"-7"2,3-2-18,8 1-8,5-4-4,4 3 0,5 5 0,4 7-1,-2 7 0,-1 9-2,-4 13 0,-2 14 0,-4 12-1,-2 15 1,-3 10-2,-2 11-1,0 7 0,-1 7 0,2 2 0,1-4-1,2-9-1,3-9 0,3-17 2,2-14 0,2-16-1,1-15 1,-2-17 0,1-14-1,-2-12 1,-3-9 0,-4-12-2,-5-11 0,-6-9 1,-5-6-1,-7-5 0,-6-1-1,-5 2 2,-2 7-2,-2 11 0,0 16 0,3 12 0,7 13 0,7 13 0,9 11 0,10 7 0,7 1 0,9-1 0,10-4 0,7-4-4,4-8-14,5-7-32,2-2-4,-4-4 1,-3-1 0</inkml:trace>
  <inkml:trace contextRef="#ctx0" brushRef="#br0" timeOffset="672">1477 819 18,'0'0'39,"-4"25"0,-5 2 1,1 9-16,0 9-14,0 8-4,2 4 1,-1 3-1,2-4 0,1-5 0,2-5-2,1-12-1,1-11-1,0 0 1,0-34-1,-1-9-1,2-12 0,-1-15 0,0-13 0,3-12-1,3-4 2,4-3-4,4 0 3,6 8-1,5 12 1,4 15 0,3 15 1,0 15 1,1 13 0,-5 8 2,-4 9 0,-5 2 0,-5 2-2,-10 2 0,-7 3 1,-10 2-4,-7 2 0,-6 1 0,-7-4-8,1-3-36,1-4-7,0-15 0,9-12-3</inkml:trace>
  <inkml:trace contextRef="#ctx0" brushRef="#br0" timeOffset="1453">2184 804 63,'1'-12'43,"2"1"-4,-16 6-7,-3 2-9,-6 6-9,-5 5-5,-1 8-5,-2 12-1,2 12 0,2 12-3,6 10 1,4 3 0,10 5 0,7 1-3,8-8 0,9-7-7,4-12-8,7-15-16,7-11-14,0-18-2,6-11 0</inkml:trace>
  <inkml:trace contextRef="#ctx0" brushRef="#br0" timeOffset="1718">2151 1087 15,'-31'-4'39,"8"10"6,7-2-1,-1 0-16,28 1-10,8-2-8,9-6-3,5-1 0,7 0 1,2 0-2,0-3 0,-4 1 0,-6 4-1,-7 2 1,-8 11-1,-11 9-5,-7 11 0,-8 4 0,-4 7 0,-2 8 0,-4-3-19,3-6-34,7-5-1,5-16 0,1 0 2</inkml:trace>
  <inkml:trace contextRef="#ctx0" brushRef="#br0" timeOffset="2547">2311 1340 73,'-10'10'35,"-1"-2"-2,0 0-1,-2-2-10,0 1-4,-1-4-7,1-2-9,1 0-18,4-1-31,-1-4-2,1 0-1,11-12 2</inkml:trace>
</inkml:ink>
</file>

<file path=ppt/ink/ink9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4:17.10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43,'0'0'43,"12"13"2,2 1-16,5-4-13,8 0-4,5-4-1,7 1-2,5-4-11,3-3-21,0-6-23,3 1 0,-7-8 0</inkml:trace>
  <inkml:trace contextRef="#ctx0" brushRef="#br0" timeOffset="266">155 163 27,'-6'33'40,"-1"-5"3,7 2 4,2-2-20,6-6-16,9-6 0,11-9-2,10-4-6,10-9-28,11 0-18,2-10-4,7-4-2</inkml:trace>
</inkml:ink>
</file>

<file path=ppt/ink/ink9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30T21:54:20.15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34 240 29,'-12'-8'41,"0"-6"2,0 1 0,14 2-28,2-3-1,9 5-7,5 1-1,8 3 0,3 6 0,5 10 0,-1 8-1,2 9 0,-4 8-2,-3 7-1,-4 7 0,-5 9 1,-4 5-1,-1 8-1,-2 3-1,0 6 1,3-1 0,2 0 0,4-6-1,7-11 0,5-14 0,9-12 3,6-24-2,5-21 1,3-23-2,2-20 2,-1-17-1,-3-13 1,-7-12 0,-9-10-4,-12-2 4,-13 3-2,-13 6-2,-12 8 4,-11 11-2,-8 11 0,-5 12 0,1 14 0,1 17 0,7 15 0,10 15 0,13 13 0,13 4 0,13 2 0,14-1 0,12-2 0,9-10 0,8-7 0,5-6-3,2-8-40,-2-6-11,-1 8 2,-8 2-3</inkml:trace>
  <inkml:trace contextRef="#ctx0" brushRef="#br0" timeOffset="578">1206 931 57,'3'39'45,"-4"1"-1,1 4 4,-2 2-39,-2-2-3,1-2-1,-1-3 0,3-4 0,0-10 1,0-6-2,0-7-2,0 0-1,1-12 1,-5-14-1,2-2 1,0-7-3,-2-7 2,3-8-1,1-9 0,2-8 0,2-7-1,4-5 1,3-3 1,2 4 0,4 9-2,2 6 3,2 12-1,2 14 1,2 12 1,-1 8-2,1 7 3,-3 9-4,-2 5 0,-3 8 0,-5 5 0,-4-1 0,-6-1 0,-6 4 0,-5-4 0,-7-5 0,-4-4 0,-3-5 0,-4-5 0,0-2 0,1-1 0,3-1-44,4-4-10,8-5-3,4-6 5</inkml:trace>
  <inkml:trace contextRef="#ctx0" brushRef="#br0" timeOffset="2062">1865 729 54,'-11'16'46,"3"11"-2,-3 8-12,1 8-17,1 7-5,0 3-4,1 7-4,2-1 0,3-6-5,1 0-8,-1-9-18,0-12-15,4-5-5,-3-13 4</inkml:trace>
  <inkml:trace contextRef="#ctx0" brushRef="#br0" timeOffset="2281">1640 752 36,'-10'-26'47,"9"36"3,7 11 1,5 6-23,8-1-10,13-6-5,11-8-5,11-8-8,13-14-21,11-6-27,1-13-4,5-6 0,-4-7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6F044043-66A9-4BA3-B976-9DB7A65B1D39}" type="slidenum">
              <a:rPr lang="en-US"/>
              <a:pPr/>
              <a:t>‹#›</a:t>
            </a:fld>
            <a:endParaRPr lang="en-US"/>
          </a:p>
        </p:txBody>
      </p:sp>
    </p:spTree>
    <p:extLst>
      <p:ext uri="{BB962C8B-B14F-4D97-AF65-F5344CB8AC3E}">
        <p14:creationId xmlns:p14="http://schemas.microsoft.com/office/powerpoint/2010/main" val="25525035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6</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04327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7</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29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8</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14108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434B6B-2192-49D9-83C7-C8387E681C15}" type="slidenum">
              <a:rPr lang="en-US">
                <a:ea typeface="MS PGothic" panose="020B0600070205080204" pitchFamily="34" charset="-128"/>
              </a:rPr>
              <a:pPr eaLnBrk="1" hangingPunct="1"/>
              <a:t>10</a:t>
            </a:fld>
            <a:endParaRPr lang="en-US">
              <a:ea typeface="MS PGothic" panose="020B0600070205080204" pitchFamily="34" charset="-128"/>
            </a:endParaRPr>
          </a:p>
        </p:txBody>
      </p:sp>
      <p:sp>
        <p:nvSpPr>
          <p:cNvPr id="35843" name="Rectangle 2"/>
          <p:cNvSpPr>
            <a:spLocks noGrp="1" noRot="1" noChangeAspect="1" noChangeArrowheads="1" noTextEdit="1"/>
          </p:cNvSpPr>
          <p:nvPr>
            <p:ph type="sldImg"/>
          </p:nvPr>
        </p:nvSpPr>
        <p:spPr>
          <a:xfrm>
            <a:off x="457200" y="720725"/>
            <a:ext cx="6400800" cy="3600450"/>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02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DB0B48-B9CF-4520-8ECB-FE33478009E3}" type="slidenum">
              <a:rPr lang="en-US">
                <a:ea typeface="MS PGothic" panose="020B0600070205080204" pitchFamily="34" charset="-128"/>
              </a:rPr>
              <a:pPr eaLnBrk="1" hangingPunct="1"/>
              <a:t>11</a:t>
            </a:fld>
            <a:endParaRPr lang="en-US">
              <a:ea typeface="MS PGothic" panose="020B0600070205080204" pitchFamily="34" charset="-128"/>
            </a:endParaRPr>
          </a:p>
        </p:txBody>
      </p:sp>
      <p:sp>
        <p:nvSpPr>
          <p:cNvPr id="37891" name="Rectangle 2"/>
          <p:cNvSpPr>
            <a:spLocks noGrp="1" noRot="1" noChangeAspect="1" noChangeArrowheads="1" noTextEdit="1"/>
          </p:cNvSpPr>
          <p:nvPr>
            <p:ph type="sldImg"/>
          </p:nvPr>
        </p:nvSpPr>
        <p:spPr>
          <a:xfrm>
            <a:off x="457200" y="720725"/>
            <a:ext cx="6400800" cy="3600450"/>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5920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381000" y="684213"/>
            <a:ext cx="6094413" cy="3429000"/>
          </a:xfrm>
          <a:ln/>
        </p:spPr>
      </p:sp>
      <p:sp>
        <p:nvSpPr>
          <p:cNvPr id="36867" name="Rectangle 3"/>
          <p:cNvSpPr>
            <a:spLocks noGrp="1" noChangeArrowheads="1"/>
          </p:cNvSpPr>
          <p:nvPr>
            <p:ph type="body" idx="1"/>
          </p:nvPr>
        </p:nvSpPr>
        <p:spPr>
          <a:xfrm>
            <a:off x="913805" y="4343703"/>
            <a:ext cx="5030391"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66968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ABE23F-8F4A-434C-A228-12191FF8E777}" type="slidenum">
              <a:rPr lang="en-US">
                <a:ea typeface="MS PGothic" panose="020B0600070205080204" pitchFamily="34" charset="-128"/>
              </a:rPr>
              <a:pPr eaLnBrk="1" hangingPunct="1"/>
              <a:t>23</a:t>
            </a:fld>
            <a:endParaRPr lang="en-US">
              <a:ea typeface="MS PGothic" panose="020B0600070205080204" pitchFamily="34" charset="-128"/>
            </a:endParaRPr>
          </a:p>
        </p:txBody>
      </p:sp>
      <p:sp>
        <p:nvSpPr>
          <p:cNvPr id="38915" name="Rectangle 2"/>
          <p:cNvSpPr>
            <a:spLocks noGrp="1" noRot="1" noChangeAspect="1" noChangeArrowheads="1" noTextEdit="1"/>
          </p:cNvSpPr>
          <p:nvPr>
            <p:ph type="sldImg"/>
          </p:nvPr>
        </p:nvSpPr>
        <p:spPr>
          <a:xfrm>
            <a:off x="457200" y="720725"/>
            <a:ext cx="6400800" cy="3600450"/>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0824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1151A8-ED90-4E39-AB6A-680C3CAB3579}" type="slidenum">
              <a:rPr lang="en-US"/>
              <a:pPr eaLnBrk="1" hangingPunct="1"/>
              <a:t>25</a:t>
            </a:fld>
            <a:endParaRPr lang="en-US"/>
          </a:p>
        </p:txBody>
      </p:sp>
      <p:sp>
        <p:nvSpPr>
          <p:cNvPr id="39939" name="Rectangle 2"/>
          <p:cNvSpPr>
            <a:spLocks noGrp="1" noRot="1" noChangeAspect="1" noChangeArrowheads="1" noTextEdit="1"/>
          </p:cNvSpPr>
          <p:nvPr>
            <p:ph type="sldImg"/>
          </p:nvPr>
        </p:nvSpPr>
        <p:spPr>
          <a:xfrm>
            <a:off x="457200" y="720725"/>
            <a:ext cx="6400800" cy="3600450"/>
          </a:xfrm>
          <a:ln/>
        </p:spPr>
      </p:sp>
      <p:sp>
        <p:nvSpPr>
          <p:cNvPr id="39940" name="Rectangle 3"/>
          <p:cNvSpPr>
            <a:spLocks noGrp="1" noChangeArrowheads="1"/>
          </p:cNvSpPr>
          <p:nvPr>
            <p:ph type="body" idx="1"/>
          </p:nvPr>
        </p:nvSpPr>
        <p:spPr>
          <a:xfrm>
            <a:off x="1116013" y="4570413"/>
            <a:ext cx="5087937" cy="3652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cs typeface="Arial" panose="020B0604020202020204" pitchFamily="34" charset="0"/>
              </a:rPr>
              <a:t>Answer: A</a:t>
            </a:r>
          </a:p>
        </p:txBody>
      </p:sp>
    </p:spTree>
    <p:extLst>
      <p:ext uri="{BB962C8B-B14F-4D97-AF65-F5344CB8AC3E}">
        <p14:creationId xmlns:p14="http://schemas.microsoft.com/office/powerpoint/2010/main" val="3048941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319E11-8957-40CB-944B-3232AFF63F08}" type="slidenum">
              <a:rPr lang="en-US"/>
              <a:pPr eaLnBrk="1" hangingPunct="1"/>
              <a:t>28</a:t>
            </a:fld>
            <a:endParaRPr lang="en-US"/>
          </a:p>
        </p:txBody>
      </p:sp>
      <p:sp>
        <p:nvSpPr>
          <p:cNvPr id="41987" name="Rectangle 2"/>
          <p:cNvSpPr>
            <a:spLocks noGrp="1" noRot="1" noChangeAspect="1" noChangeArrowheads="1" noTextEdit="1"/>
          </p:cNvSpPr>
          <p:nvPr>
            <p:ph type="sldImg"/>
          </p:nvPr>
        </p:nvSpPr>
        <p:spPr>
          <a:xfrm>
            <a:off x="457200" y="720725"/>
            <a:ext cx="6400800" cy="3600450"/>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cs typeface="Arial" panose="020B0604020202020204" pitchFamily="34" charset="0"/>
              </a:rPr>
              <a:t>Answer: C</a:t>
            </a:r>
          </a:p>
        </p:txBody>
      </p:sp>
    </p:spTree>
    <p:extLst>
      <p:ext uri="{BB962C8B-B14F-4D97-AF65-F5344CB8AC3E}">
        <p14:creationId xmlns:p14="http://schemas.microsoft.com/office/powerpoint/2010/main" val="270105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25C37B-2073-4B85-B18E-24F7826DF9AF}" type="slidenum">
              <a:rPr lang="en-US"/>
              <a:pPr/>
              <a:t>‹#›</a:t>
            </a:fld>
            <a:endParaRPr lang="en-US"/>
          </a:p>
        </p:txBody>
      </p:sp>
    </p:spTree>
    <p:extLst>
      <p:ext uri="{BB962C8B-B14F-4D97-AF65-F5344CB8AC3E}">
        <p14:creationId xmlns:p14="http://schemas.microsoft.com/office/powerpoint/2010/main" val="1249084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574D88C-E84E-4BC5-AE40-00F92E27F1FE}" type="slidenum">
              <a:rPr lang="en-US"/>
              <a:pPr/>
              <a:t>‹#›</a:t>
            </a:fld>
            <a:endParaRPr lang="en-US"/>
          </a:p>
        </p:txBody>
      </p:sp>
    </p:spTree>
    <p:extLst>
      <p:ext uri="{BB962C8B-B14F-4D97-AF65-F5344CB8AC3E}">
        <p14:creationId xmlns:p14="http://schemas.microsoft.com/office/powerpoint/2010/main" val="217998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B8225DF-D0B9-4392-A79A-B35941B1C137}" type="slidenum">
              <a:rPr lang="en-US"/>
              <a:pPr/>
              <a:t>‹#›</a:t>
            </a:fld>
            <a:endParaRPr lang="en-US"/>
          </a:p>
        </p:txBody>
      </p:sp>
    </p:spTree>
    <p:extLst>
      <p:ext uri="{BB962C8B-B14F-4D97-AF65-F5344CB8AC3E}">
        <p14:creationId xmlns:p14="http://schemas.microsoft.com/office/powerpoint/2010/main" val="1722392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7E510F1-FF3B-4570-9101-6C4838AB6E2F}" type="slidenum">
              <a:rPr lang="en-US"/>
              <a:pPr/>
              <a:t>‹#›</a:t>
            </a:fld>
            <a:endParaRPr lang="en-US"/>
          </a:p>
        </p:txBody>
      </p:sp>
    </p:spTree>
    <p:extLst>
      <p:ext uri="{BB962C8B-B14F-4D97-AF65-F5344CB8AC3E}">
        <p14:creationId xmlns:p14="http://schemas.microsoft.com/office/powerpoint/2010/main" val="198238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0B9FC38-8A57-4B8E-B647-EC7BD80CB3D0}" type="slidenum">
              <a:rPr lang="en-US"/>
              <a:pPr/>
              <a:t>‹#›</a:t>
            </a:fld>
            <a:endParaRPr lang="en-US"/>
          </a:p>
        </p:txBody>
      </p:sp>
    </p:spTree>
    <p:extLst>
      <p:ext uri="{BB962C8B-B14F-4D97-AF65-F5344CB8AC3E}">
        <p14:creationId xmlns:p14="http://schemas.microsoft.com/office/powerpoint/2010/main" val="168849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2B5DE4D-643D-4C78-92BA-9404D983CFAB}" type="slidenum">
              <a:rPr lang="en-US"/>
              <a:pPr/>
              <a:t>‹#›</a:t>
            </a:fld>
            <a:endParaRPr lang="en-US"/>
          </a:p>
        </p:txBody>
      </p:sp>
    </p:spTree>
    <p:extLst>
      <p:ext uri="{BB962C8B-B14F-4D97-AF65-F5344CB8AC3E}">
        <p14:creationId xmlns:p14="http://schemas.microsoft.com/office/powerpoint/2010/main" val="320647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E0C5F97-8A8F-4979-8768-BFA64679476B}" type="slidenum">
              <a:rPr lang="en-US"/>
              <a:pPr/>
              <a:t>‹#›</a:t>
            </a:fld>
            <a:endParaRPr lang="en-US"/>
          </a:p>
        </p:txBody>
      </p:sp>
    </p:spTree>
    <p:extLst>
      <p:ext uri="{BB962C8B-B14F-4D97-AF65-F5344CB8AC3E}">
        <p14:creationId xmlns:p14="http://schemas.microsoft.com/office/powerpoint/2010/main" val="289917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D12A4D2-29BA-4E61-8B24-91DF3C79C1D3}" type="slidenum">
              <a:rPr lang="en-US"/>
              <a:pPr/>
              <a:t>‹#›</a:t>
            </a:fld>
            <a:endParaRPr lang="en-US"/>
          </a:p>
        </p:txBody>
      </p:sp>
    </p:spTree>
    <p:extLst>
      <p:ext uri="{BB962C8B-B14F-4D97-AF65-F5344CB8AC3E}">
        <p14:creationId xmlns:p14="http://schemas.microsoft.com/office/powerpoint/2010/main" val="2569402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C7C617C-C000-4DC6-AF2F-B781E92662F7}" type="slidenum">
              <a:rPr lang="en-US"/>
              <a:pPr/>
              <a:t>‹#›</a:t>
            </a:fld>
            <a:endParaRPr lang="en-US"/>
          </a:p>
        </p:txBody>
      </p:sp>
    </p:spTree>
    <p:extLst>
      <p:ext uri="{BB962C8B-B14F-4D97-AF65-F5344CB8AC3E}">
        <p14:creationId xmlns:p14="http://schemas.microsoft.com/office/powerpoint/2010/main" val="98158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5AD7929-B10F-4902-AE1B-36CDE9DF7684}" type="slidenum">
              <a:rPr lang="en-US"/>
              <a:pPr/>
              <a:t>‹#›</a:t>
            </a:fld>
            <a:endParaRPr lang="en-US"/>
          </a:p>
        </p:txBody>
      </p:sp>
    </p:spTree>
    <p:extLst>
      <p:ext uri="{BB962C8B-B14F-4D97-AF65-F5344CB8AC3E}">
        <p14:creationId xmlns:p14="http://schemas.microsoft.com/office/powerpoint/2010/main" val="288527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C6250A6-F2E8-4CEB-9ACC-F2B03152AFEE}" type="slidenum">
              <a:rPr lang="en-US"/>
              <a:pPr/>
              <a:t>‹#›</a:t>
            </a:fld>
            <a:endParaRPr lang="en-US"/>
          </a:p>
        </p:txBody>
      </p:sp>
    </p:spTree>
    <p:extLst>
      <p:ext uri="{BB962C8B-B14F-4D97-AF65-F5344CB8AC3E}">
        <p14:creationId xmlns:p14="http://schemas.microsoft.com/office/powerpoint/2010/main" val="227564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CC8B36F-E83C-44F8-9FCD-BF24F5838378}" type="slidenum">
              <a:rPr lang="en-US"/>
              <a:pPr/>
              <a:t>‹#›</a:t>
            </a:fld>
            <a:endParaRPr lang="en-US"/>
          </a:p>
        </p:txBody>
      </p:sp>
    </p:spTree>
    <p:extLst>
      <p:ext uri="{BB962C8B-B14F-4D97-AF65-F5344CB8AC3E}">
        <p14:creationId xmlns:p14="http://schemas.microsoft.com/office/powerpoint/2010/main" val="421770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88B8FE0-36F3-47CE-86ED-6CF4146EF0E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nap.edu/jhp/oneuniverse/motion_22-23.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eagerexoplanets.mit.edu/" TargetMode="External"/><Relationship Id="rId1" Type="http://schemas.openxmlformats.org/officeDocument/2006/relationships/slideLayout" Target="../slideLayouts/slideLayout2.xml"/><Relationship Id="rId4" Type="http://schemas.openxmlformats.org/officeDocument/2006/relationships/hyperlink" Target="http://www.tedxcambridge.com/portfolio-item/sara-seage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customXml" Target="../ink/ink21.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customXml" Target="../ink/ink2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afgg.tumblr.com/post/3126636261/when-the-chicken-crossed-the-road" TargetMode="External"/></Relationships>
</file>

<file path=ppt/slides/_rels/slide22.xml.rels><?xml version="1.0" encoding="UTF-8" standalone="yes"?>
<Relationships xmlns="http://schemas.openxmlformats.org/package/2006/relationships"><Relationship Id="rId26" Type="http://schemas.openxmlformats.org/officeDocument/2006/relationships/customXml" Target="../ink/ink34.xml"/><Relationship Id="rId21" Type="http://schemas.openxmlformats.org/officeDocument/2006/relationships/image" Target="../media/image49.emf"/><Relationship Id="rId42" Type="http://schemas.openxmlformats.org/officeDocument/2006/relationships/customXml" Target="../ink/ink42.xml"/><Relationship Id="rId47" Type="http://schemas.openxmlformats.org/officeDocument/2006/relationships/image" Target="../media/image62.emf"/><Relationship Id="rId63" Type="http://schemas.openxmlformats.org/officeDocument/2006/relationships/image" Target="../media/image70.emf"/><Relationship Id="rId68" Type="http://schemas.openxmlformats.org/officeDocument/2006/relationships/customXml" Target="../ink/ink55.xml"/><Relationship Id="rId84" Type="http://schemas.openxmlformats.org/officeDocument/2006/relationships/customXml" Target="../ink/ink63.xml"/><Relationship Id="rId89" Type="http://schemas.openxmlformats.org/officeDocument/2006/relationships/image" Target="../media/image83.emf"/><Relationship Id="rId16" Type="http://schemas.openxmlformats.org/officeDocument/2006/relationships/customXml" Target="../ink/ink29.xml"/><Relationship Id="rId11" Type="http://schemas.openxmlformats.org/officeDocument/2006/relationships/image" Target="../media/image44.emf"/><Relationship Id="rId32" Type="http://schemas.openxmlformats.org/officeDocument/2006/relationships/customXml" Target="../ink/ink37.xml"/><Relationship Id="rId37" Type="http://schemas.openxmlformats.org/officeDocument/2006/relationships/image" Target="../media/image57.emf"/><Relationship Id="rId53" Type="http://schemas.openxmlformats.org/officeDocument/2006/relationships/image" Target="../media/image65.emf"/><Relationship Id="rId58" Type="http://schemas.openxmlformats.org/officeDocument/2006/relationships/customXml" Target="../ink/ink50.xml"/><Relationship Id="rId74" Type="http://schemas.openxmlformats.org/officeDocument/2006/relationships/customXml" Target="../ink/ink58.xml"/><Relationship Id="rId79" Type="http://schemas.openxmlformats.org/officeDocument/2006/relationships/image" Target="../media/image78.emf"/><Relationship Id="rId5" Type="http://schemas.openxmlformats.org/officeDocument/2006/relationships/image" Target="../media/image41.emf"/><Relationship Id="rId90" Type="http://schemas.openxmlformats.org/officeDocument/2006/relationships/customXml" Target="../ink/ink66.xml"/><Relationship Id="rId95" Type="http://schemas.openxmlformats.org/officeDocument/2006/relationships/image" Target="../media/image86.emf"/><Relationship Id="rId22" Type="http://schemas.openxmlformats.org/officeDocument/2006/relationships/customXml" Target="../ink/ink32.xml"/><Relationship Id="rId27" Type="http://schemas.openxmlformats.org/officeDocument/2006/relationships/image" Target="../media/image52.emf"/><Relationship Id="rId43" Type="http://schemas.openxmlformats.org/officeDocument/2006/relationships/image" Target="../media/image60.emf"/><Relationship Id="rId48" Type="http://schemas.openxmlformats.org/officeDocument/2006/relationships/customXml" Target="../ink/ink45.xml"/><Relationship Id="rId64" Type="http://schemas.openxmlformats.org/officeDocument/2006/relationships/customXml" Target="../ink/ink53.xml"/><Relationship Id="rId69" Type="http://schemas.openxmlformats.org/officeDocument/2006/relationships/image" Target="../media/image73.emf"/><Relationship Id="rId80" Type="http://schemas.openxmlformats.org/officeDocument/2006/relationships/customXml" Target="../ink/ink61.xml"/><Relationship Id="rId85" Type="http://schemas.openxmlformats.org/officeDocument/2006/relationships/image" Target="../media/image81.emf"/><Relationship Id="rId12" Type="http://schemas.openxmlformats.org/officeDocument/2006/relationships/customXml" Target="../ink/ink27.xml"/><Relationship Id="rId17" Type="http://schemas.openxmlformats.org/officeDocument/2006/relationships/image" Target="../media/image47.emf"/><Relationship Id="rId25" Type="http://schemas.openxmlformats.org/officeDocument/2006/relationships/image" Target="../media/image51.emf"/><Relationship Id="rId33" Type="http://schemas.openxmlformats.org/officeDocument/2006/relationships/image" Target="../media/image55.emf"/><Relationship Id="rId38" Type="http://schemas.openxmlformats.org/officeDocument/2006/relationships/customXml" Target="../ink/ink40.xml"/><Relationship Id="rId46" Type="http://schemas.openxmlformats.org/officeDocument/2006/relationships/customXml" Target="../ink/ink44.xml"/><Relationship Id="rId59" Type="http://schemas.openxmlformats.org/officeDocument/2006/relationships/image" Target="../media/image68.emf"/><Relationship Id="rId67" Type="http://schemas.openxmlformats.org/officeDocument/2006/relationships/image" Target="../media/image72.emf"/><Relationship Id="rId20" Type="http://schemas.openxmlformats.org/officeDocument/2006/relationships/customXml" Target="../ink/ink31.xml"/><Relationship Id="rId41" Type="http://schemas.openxmlformats.org/officeDocument/2006/relationships/image" Target="../media/image59.emf"/><Relationship Id="rId54" Type="http://schemas.openxmlformats.org/officeDocument/2006/relationships/customXml" Target="../ink/ink48.xml"/><Relationship Id="rId62" Type="http://schemas.openxmlformats.org/officeDocument/2006/relationships/customXml" Target="../ink/ink52.xml"/><Relationship Id="rId70" Type="http://schemas.openxmlformats.org/officeDocument/2006/relationships/customXml" Target="../ink/ink56.xml"/><Relationship Id="rId75" Type="http://schemas.openxmlformats.org/officeDocument/2006/relationships/image" Target="../media/image76.emf"/><Relationship Id="rId83" Type="http://schemas.openxmlformats.org/officeDocument/2006/relationships/image" Target="../media/image80.emf"/><Relationship Id="rId88" Type="http://schemas.openxmlformats.org/officeDocument/2006/relationships/customXml" Target="../ink/ink65.xml"/><Relationship Id="rId91" Type="http://schemas.openxmlformats.org/officeDocument/2006/relationships/image" Target="../media/image84.emf"/><Relationship Id="rId96" Type="http://schemas.openxmlformats.org/officeDocument/2006/relationships/customXml" Target="../ink/ink69.xml"/><Relationship Id="rId1" Type="http://schemas.openxmlformats.org/officeDocument/2006/relationships/slideLayout" Target="../slideLayouts/slideLayout12.xml"/><Relationship Id="rId6" Type="http://schemas.openxmlformats.org/officeDocument/2006/relationships/customXml" Target="../ink/ink24.xml"/><Relationship Id="rId15" Type="http://schemas.openxmlformats.org/officeDocument/2006/relationships/image" Target="../media/image46.emf"/><Relationship Id="rId23" Type="http://schemas.openxmlformats.org/officeDocument/2006/relationships/image" Target="../media/image50.emf"/><Relationship Id="rId28" Type="http://schemas.openxmlformats.org/officeDocument/2006/relationships/customXml" Target="../ink/ink35.xml"/><Relationship Id="rId36" Type="http://schemas.openxmlformats.org/officeDocument/2006/relationships/customXml" Target="../ink/ink39.xml"/><Relationship Id="rId49" Type="http://schemas.openxmlformats.org/officeDocument/2006/relationships/image" Target="../media/image63.emf"/><Relationship Id="rId57" Type="http://schemas.openxmlformats.org/officeDocument/2006/relationships/image" Target="../media/image67.emf"/><Relationship Id="rId10" Type="http://schemas.openxmlformats.org/officeDocument/2006/relationships/customXml" Target="../ink/ink26.xml"/><Relationship Id="rId31" Type="http://schemas.openxmlformats.org/officeDocument/2006/relationships/image" Target="../media/image54.emf"/><Relationship Id="rId44" Type="http://schemas.openxmlformats.org/officeDocument/2006/relationships/customXml" Target="../ink/ink43.xml"/><Relationship Id="rId52" Type="http://schemas.openxmlformats.org/officeDocument/2006/relationships/customXml" Target="../ink/ink47.xml"/><Relationship Id="rId60" Type="http://schemas.openxmlformats.org/officeDocument/2006/relationships/customXml" Target="../ink/ink51.xml"/><Relationship Id="rId65" Type="http://schemas.openxmlformats.org/officeDocument/2006/relationships/image" Target="../media/image71.emf"/><Relationship Id="rId73" Type="http://schemas.openxmlformats.org/officeDocument/2006/relationships/image" Target="../media/image75.emf"/><Relationship Id="rId78" Type="http://schemas.openxmlformats.org/officeDocument/2006/relationships/customXml" Target="../ink/ink60.xml"/><Relationship Id="rId81" Type="http://schemas.openxmlformats.org/officeDocument/2006/relationships/image" Target="../media/image79.emf"/><Relationship Id="rId86" Type="http://schemas.openxmlformats.org/officeDocument/2006/relationships/customXml" Target="../ink/ink64.xml"/><Relationship Id="rId94" Type="http://schemas.openxmlformats.org/officeDocument/2006/relationships/customXml" Target="../ink/ink68.xml"/><Relationship Id="rId99" Type="http://schemas.openxmlformats.org/officeDocument/2006/relationships/image" Target="../media/image88.emf"/><Relationship Id="rId101" Type="http://schemas.openxmlformats.org/officeDocument/2006/relationships/image" Target="../media/image89.emf"/><Relationship Id="rId4" Type="http://schemas.openxmlformats.org/officeDocument/2006/relationships/customXml" Target="../ink/ink23.xml"/><Relationship Id="rId9" Type="http://schemas.openxmlformats.org/officeDocument/2006/relationships/image" Target="../media/image43.emf"/><Relationship Id="rId13" Type="http://schemas.openxmlformats.org/officeDocument/2006/relationships/image" Target="../media/image45.emf"/><Relationship Id="rId18" Type="http://schemas.openxmlformats.org/officeDocument/2006/relationships/customXml" Target="../ink/ink30.xml"/><Relationship Id="rId39" Type="http://schemas.openxmlformats.org/officeDocument/2006/relationships/image" Target="../media/image58.emf"/><Relationship Id="rId34" Type="http://schemas.openxmlformats.org/officeDocument/2006/relationships/customXml" Target="../ink/ink38.xml"/><Relationship Id="rId50" Type="http://schemas.openxmlformats.org/officeDocument/2006/relationships/customXml" Target="../ink/ink46.xml"/><Relationship Id="rId55" Type="http://schemas.openxmlformats.org/officeDocument/2006/relationships/image" Target="../media/image66.emf"/><Relationship Id="rId76" Type="http://schemas.openxmlformats.org/officeDocument/2006/relationships/customXml" Target="../ink/ink59.xml"/><Relationship Id="rId97" Type="http://schemas.openxmlformats.org/officeDocument/2006/relationships/image" Target="../media/image87.emf"/><Relationship Id="rId7" Type="http://schemas.openxmlformats.org/officeDocument/2006/relationships/image" Target="../media/image42.emf"/><Relationship Id="rId71" Type="http://schemas.openxmlformats.org/officeDocument/2006/relationships/image" Target="../media/image74.emf"/><Relationship Id="rId92" Type="http://schemas.openxmlformats.org/officeDocument/2006/relationships/customXml" Target="../ink/ink67.xml"/><Relationship Id="rId2" Type="http://schemas.openxmlformats.org/officeDocument/2006/relationships/image" Target="../media/image39.jpeg"/><Relationship Id="rId29" Type="http://schemas.openxmlformats.org/officeDocument/2006/relationships/image" Target="../media/image53.emf"/><Relationship Id="rId24" Type="http://schemas.openxmlformats.org/officeDocument/2006/relationships/customXml" Target="../ink/ink33.xml"/><Relationship Id="rId40" Type="http://schemas.openxmlformats.org/officeDocument/2006/relationships/customXml" Target="../ink/ink41.xml"/><Relationship Id="rId45" Type="http://schemas.openxmlformats.org/officeDocument/2006/relationships/image" Target="../media/image61.emf"/><Relationship Id="rId66" Type="http://schemas.openxmlformats.org/officeDocument/2006/relationships/customXml" Target="../ink/ink54.xml"/><Relationship Id="rId87" Type="http://schemas.openxmlformats.org/officeDocument/2006/relationships/image" Target="../media/image82.emf"/><Relationship Id="rId61" Type="http://schemas.openxmlformats.org/officeDocument/2006/relationships/image" Target="../media/image69.emf"/><Relationship Id="rId82" Type="http://schemas.openxmlformats.org/officeDocument/2006/relationships/customXml" Target="../ink/ink62.xml"/><Relationship Id="rId19" Type="http://schemas.openxmlformats.org/officeDocument/2006/relationships/image" Target="../media/image48.emf"/><Relationship Id="rId14" Type="http://schemas.openxmlformats.org/officeDocument/2006/relationships/customXml" Target="../ink/ink28.xml"/><Relationship Id="rId30" Type="http://schemas.openxmlformats.org/officeDocument/2006/relationships/customXml" Target="../ink/ink36.xml"/><Relationship Id="rId35" Type="http://schemas.openxmlformats.org/officeDocument/2006/relationships/image" Target="../media/image56.emf"/><Relationship Id="rId56" Type="http://schemas.openxmlformats.org/officeDocument/2006/relationships/customXml" Target="../ink/ink49.xml"/><Relationship Id="rId77" Type="http://schemas.openxmlformats.org/officeDocument/2006/relationships/image" Target="../media/image77.emf"/><Relationship Id="rId100" Type="http://schemas.openxmlformats.org/officeDocument/2006/relationships/customXml" Target="../ink/ink71.xml"/><Relationship Id="rId8" Type="http://schemas.openxmlformats.org/officeDocument/2006/relationships/customXml" Target="../ink/ink25.xml"/><Relationship Id="rId51" Type="http://schemas.openxmlformats.org/officeDocument/2006/relationships/image" Target="../media/image64.emf"/><Relationship Id="rId72" Type="http://schemas.openxmlformats.org/officeDocument/2006/relationships/customXml" Target="../ink/ink57.xml"/><Relationship Id="rId93" Type="http://schemas.openxmlformats.org/officeDocument/2006/relationships/image" Target="../media/image85.emf"/><Relationship Id="rId98" Type="http://schemas.openxmlformats.org/officeDocument/2006/relationships/customXml" Target="../ink/ink70.xml"/><Relationship Id="rId3" Type="http://schemas.openxmlformats.org/officeDocument/2006/relationships/image" Target="../media/image40.jpeg"/></Relationships>
</file>

<file path=ppt/slides/_rels/slide23.xml.rels><?xml version="1.0" encoding="UTF-8" standalone="yes"?>
<Relationships xmlns="http://schemas.openxmlformats.org/package/2006/relationships"><Relationship Id="rId8" Type="http://schemas.openxmlformats.org/officeDocument/2006/relationships/image" Target="../media/image93.emf"/><Relationship Id="rId13" Type="http://schemas.openxmlformats.org/officeDocument/2006/relationships/customXml" Target="../ink/ink76.xml"/><Relationship Id="rId18" Type="http://schemas.openxmlformats.org/officeDocument/2006/relationships/image" Target="../media/image98.emf"/><Relationship Id="rId26" Type="http://schemas.openxmlformats.org/officeDocument/2006/relationships/image" Target="../media/image102.emf"/><Relationship Id="rId3" Type="http://schemas.openxmlformats.org/officeDocument/2006/relationships/image" Target="../media/image90.jpeg"/><Relationship Id="rId21" Type="http://schemas.openxmlformats.org/officeDocument/2006/relationships/customXml" Target="../ink/ink80.xml"/><Relationship Id="rId7" Type="http://schemas.openxmlformats.org/officeDocument/2006/relationships/customXml" Target="../ink/ink73.xml"/><Relationship Id="rId12" Type="http://schemas.openxmlformats.org/officeDocument/2006/relationships/image" Target="../media/image95.emf"/><Relationship Id="rId17" Type="http://schemas.openxmlformats.org/officeDocument/2006/relationships/customXml" Target="../ink/ink78.xml"/><Relationship Id="rId25" Type="http://schemas.openxmlformats.org/officeDocument/2006/relationships/customXml" Target="../ink/ink82.xml"/><Relationship Id="rId2" Type="http://schemas.openxmlformats.org/officeDocument/2006/relationships/notesSlide" Target="../notesSlides/notesSlide7.xml"/><Relationship Id="rId16" Type="http://schemas.openxmlformats.org/officeDocument/2006/relationships/image" Target="../media/image97.emf"/><Relationship Id="rId20" Type="http://schemas.openxmlformats.org/officeDocument/2006/relationships/image" Target="../media/image99.emf"/><Relationship Id="rId29" Type="http://schemas.openxmlformats.org/officeDocument/2006/relationships/customXml" Target="../ink/ink84.xml"/><Relationship Id="rId1" Type="http://schemas.openxmlformats.org/officeDocument/2006/relationships/slideLayout" Target="../slideLayouts/slideLayout2.xml"/><Relationship Id="rId6" Type="http://schemas.openxmlformats.org/officeDocument/2006/relationships/image" Target="../media/image92.emf"/><Relationship Id="rId11" Type="http://schemas.openxmlformats.org/officeDocument/2006/relationships/customXml" Target="../ink/ink75.xml"/><Relationship Id="rId24" Type="http://schemas.openxmlformats.org/officeDocument/2006/relationships/image" Target="../media/image101.emf"/><Relationship Id="rId5" Type="http://schemas.openxmlformats.org/officeDocument/2006/relationships/customXml" Target="../ink/ink72.xml"/><Relationship Id="rId15" Type="http://schemas.openxmlformats.org/officeDocument/2006/relationships/customXml" Target="../ink/ink77.xml"/><Relationship Id="rId23" Type="http://schemas.openxmlformats.org/officeDocument/2006/relationships/customXml" Target="../ink/ink81.xml"/><Relationship Id="rId28" Type="http://schemas.openxmlformats.org/officeDocument/2006/relationships/image" Target="../media/image103.emf"/><Relationship Id="rId10" Type="http://schemas.openxmlformats.org/officeDocument/2006/relationships/image" Target="../media/image94.emf"/><Relationship Id="rId19" Type="http://schemas.openxmlformats.org/officeDocument/2006/relationships/customXml" Target="../ink/ink79.xml"/><Relationship Id="rId4" Type="http://schemas.openxmlformats.org/officeDocument/2006/relationships/image" Target="../media/image91.jpeg"/><Relationship Id="rId9" Type="http://schemas.openxmlformats.org/officeDocument/2006/relationships/customXml" Target="../ink/ink74.xml"/><Relationship Id="rId14" Type="http://schemas.openxmlformats.org/officeDocument/2006/relationships/image" Target="../media/image96.emf"/><Relationship Id="rId22" Type="http://schemas.openxmlformats.org/officeDocument/2006/relationships/image" Target="../media/image100.emf"/><Relationship Id="rId27" Type="http://schemas.openxmlformats.org/officeDocument/2006/relationships/customXml" Target="../ink/ink83.xml"/><Relationship Id="rId30" Type="http://schemas.openxmlformats.org/officeDocument/2006/relationships/image" Target="../media/image104.emf"/></Relationships>
</file>

<file path=ppt/slides/_rels/slide2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26.xml.rels><?xml version="1.0" encoding="UTF-8" standalone="yes"?>
<Relationships xmlns="http://schemas.openxmlformats.org/package/2006/relationships"><Relationship Id="rId13" Type="http://schemas.openxmlformats.org/officeDocument/2006/relationships/image" Target="../media/image113.emf"/><Relationship Id="rId18" Type="http://schemas.openxmlformats.org/officeDocument/2006/relationships/customXml" Target="../ink/ink93.xml"/><Relationship Id="rId26" Type="http://schemas.openxmlformats.org/officeDocument/2006/relationships/customXml" Target="../ink/ink97.xml"/><Relationship Id="rId39" Type="http://schemas.openxmlformats.org/officeDocument/2006/relationships/image" Target="../media/image126.emf"/><Relationship Id="rId21" Type="http://schemas.openxmlformats.org/officeDocument/2006/relationships/image" Target="../media/image117.emf"/><Relationship Id="rId34" Type="http://schemas.openxmlformats.org/officeDocument/2006/relationships/customXml" Target="../ink/ink101.xml"/><Relationship Id="rId42" Type="http://schemas.openxmlformats.org/officeDocument/2006/relationships/customXml" Target="../ink/ink105.xml"/><Relationship Id="rId7" Type="http://schemas.openxmlformats.org/officeDocument/2006/relationships/image" Target="../media/image110.emf"/><Relationship Id="rId2" Type="http://schemas.openxmlformats.org/officeDocument/2006/relationships/customXml" Target="../ink/ink85.xml"/><Relationship Id="rId16" Type="http://schemas.openxmlformats.org/officeDocument/2006/relationships/customXml" Target="../ink/ink92.xml"/><Relationship Id="rId20" Type="http://schemas.openxmlformats.org/officeDocument/2006/relationships/customXml" Target="../ink/ink94.xml"/><Relationship Id="rId29" Type="http://schemas.openxmlformats.org/officeDocument/2006/relationships/image" Target="../media/image121.emf"/><Relationship Id="rId41" Type="http://schemas.openxmlformats.org/officeDocument/2006/relationships/image" Target="../media/image127.emf"/><Relationship Id="rId1" Type="http://schemas.openxmlformats.org/officeDocument/2006/relationships/slideLayout" Target="../slideLayouts/slideLayout12.xml"/><Relationship Id="rId6" Type="http://schemas.openxmlformats.org/officeDocument/2006/relationships/customXml" Target="../ink/ink87.xml"/><Relationship Id="rId11" Type="http://schemas.openxmlformats.org/officeDocument/2006/relationships/image" Target="../media/image112.emf"/><Relationship Id="rId24" Type="http://schemas.openxmlformats.org/officeDocument/2006/relationships/customXml" Target="../ink/ink96.xml"/><Relationship Id="rId32" Type="http://schemas.openxmlformats.org/officeDocument/2006/relationships/customXml" Target="../ink/ink100.xml"/><Relationship Id="rId37" Type="http://schemas.openxmlformats.org/officeDocument/2006/relationships/image" Target="../media/image125.emf"/><Relationship Id="rId40" Type="http://schemas.openxmlformats.org/officeDocument/2006/relationships/customXml" Target="../ink/ink104.xml"/><Relationship Id="rId5" Type="http://schemas.openxmlformats.org/officeDocument/2006/relationships/image" Target="../media/image109.emf"/><Relationship Id="rId15" Type="http://schemas.openxmlformats.org/officeDocument/2006/relationships/image" Target="../media/image114.emf"/><Relationship Id="rId23" Type="http://schemas.openxmlformats.org/officeDocument/2006/relationships/image" Target="../media/image118.emf"/><Relationship Id="rId28" Type="http://schemas.openxmlformats.org/officeDocument/2006/relationships/customXml" Target="../ink/ink98.xml"/><Relationship Id="rId36" Type="http://schemas.openxmlformats.org/officeDocument/2006/relationships/customXml" Target="../ink/ink102.xml"/><Relationship Id="rId10" Type="http://schemas.openxmlformats.org/officeDocument/2006/relationships/customXml" Target="../ink/ink89.xml"/><Relationship Id="rId19" Type="http://schemas.openxmlformats.org/officeDocument/2006/relationships/image" Target="../media/image116.emf"/><Relationship Id="rId31" Type="http://schemas.openxmlformats.org/officeDocument/2006/relationships/image" Target="../media/image122.emf"/><Relationship Id="rId4" Type="http://schemas.openxmlformats.org/officeDocument/2006/relationships/customXml" Target="../ink/ink86.xml"/><Relationship Id="rId9" Type="http://schemas.openxmlformats.org/officeDocument/2006/relationships/image" Target="../media/image111.emf"/><Relationship Id="rId14" Type="http://schemas.openxmlformats.org/officeDocument/2006/relationships/customXml" Target="../ink/ink91.xml"/><Relationship Id="rId22" Type="http://schemas.openxmlformats.org/officeDocument/2006/relationships/customXml" Target="../ink/ink95.xml"/><Relationship Id="rId27" Type="http://schemas.openxmlformats.org/officeDocument/2006/relationships/image" Target="../media/image120.emf"/><Relationship Id="rId30" Type="http://schemas.openxmlformats.org/officeDocument/2006/relationships/customXml" Target="../ink/ink99.xml"/><Relationship Id="rId35" Type="http://schemas.openxmlformats.org/officeDocument/2006/relationships/image" Target="../media/image124.emf"/><Relationship Id="rId43" Type="http://schemas.openxmlformats.org/officeDocument/2006/relationships/image" Target="../media/image128.emf"/><Relationship Id="rId8" Type="http://schemas.openxmlformats.org/officeDocument/2006/relationships/customXml" Target="../ink/ink88.xml"/><Relationship Id="rId3" Type="http://schemas.openxmlformats.org/officeDocument/2006/relationships/image" Target="../media/image108.emf"/><Relationship Id="rId12" Type="http://schemas.openxmlformats.org/officeDocument/2006/relationships/customXml" Target="../ink/ink90.xml"/><Relationship Id="rId17" Type="http://schemas.openxmlformats.org/officeDocument/2006/relationships/image" Target="../media/image115.emf"/><Relationship Id="rId25" Type="http://schemas.openxmlformats.org/officeDocument/2006/relationships/image" Target="../media/image119.emf"/><Relationship Id="rId33" Type="http://schemas.openxmlformats.org/officeDocument/2006/relationships/image" Target="../media/image123.emf"/><Relationship Id="rId38" Type="http://schemas.openxmlformats.org/officeDocument/2006/relationships/customXml" Target="../ink/ink103.xml"/></Relationships>
</file>

<file path=ppt/slides/_rels/slide27.xml.rels><?xml version="1.0" encoding="UTF-8" standalone="yes"?>
<Relationships xmlns="http://schemas.openxmlformats.org/package/2006/relationships"><Relationship Id="rId26" Type="http://schemas.openxmlformats.org/officeDocument/2006/relationships/customXml" Target="../ink/ink118.xml"/><Relationship Id="rId21" Type="http://schemas.openxmlformats.org/officeDocument/2006/relationships/image" Target="../media/image138.emf"/><Relationship Id="rId42" Type="http://schemas.openxmlformats.org/officeDocument/2006/relationships/customXml" Target="../ink/ink126.xml"/><Relationship Id="rId47" Type="http://schemas.openxmlformats.org/officeDocument/2006/relationships/image" Target="../media/image151.emf"/><Relationship Id="rId63" Type="http://schemas.openxmlformats.org/officeDocument/2006/relationships/image" Target="../media/image159.emf"/><Relationship Id="rId68" Type="http://schemas.openxmlformats.org/officeDocument/2006/relationships/customXml" Target="../ink/ink139.xml"/><Relationship Id="rId84" Type="http://schemas.openxmlformats.org/officeDocument/2006/relationships/customXml" Target="../ink/ink147.xml"/><Relationship Id="rId89" Type="http://schemas.openxmlformats.org/officeDocument/2006/relationships/image" Target="../media/image172.emf"/><Relationship Id="rId16" Type="http://schemas.openxmlformats.org/officeDocument/2006/relationships/customXml" Target="../ink/ink113.xml"/><Relationship Id="rId11" Type="http://schemas.openxmlformats.org/officeDocument/2006/relationships/image" Target="../media/image133.emf"/><Relationship Id="rId32" Type="http://schemas.openxmlformats.org/officeDocument/2006/relationships/customXml" Target="../ink/ink121.xml"/><Relationship Id="rId37" Type="http://schemas.openxmlformats.org/officeDocument/2006/relationships/image" Target="../media/image146.emf"/><Relationship Id="rId53" Type="http://schemas.openxmlformats.org/officeDocument/2006/relationships/image" Target="../media/image154.emf"/><Relationship Id="rId58" Type="http://schemas.openxmlformats.org/officeDocument/2006/relationships/customXml" Target="../ink/ink134.xml"/><Relationship Id="rId74" Type="http://schemas.openxmlformats.org/officeDocument/2006/relationships/customXml" Target="../ink/ink142.xml"/><Relationship Id="rId79" Type="http://schemas.openxmlformats.org/officeDocument/2006/relationships/image" Target="../media/image167.emf"/><Relationship Id="rId5" Type="http://schemas.openxmlformats.org/officeDocument/2006/relationships/image" Target="../media/image130.emf"/><Relationship Id="rId90" Type="http://schemas.openxmlformats.org/officeDocument/2006/relationships/customXml" Target="../ink/ink150.xml"/><Relationship Id="rId95" Type="http://schemas.openxmlformats.org/officeDocument/2006/relationships/image" Target="../media/image175.emf"/><Relationship Id="rId22" Type="http://schemas.openxmlformats.org/officeDocument/2006/relationships/customXml" Target="../ink/ink116.xml"/><Relationship Id="rId27" Type="http://schemas.openxmlformats.org/officeDocument/2006/relationships/image" Target="../media/image141.emf"/><Relationship Id="rId43" Type="http://schemas.openxmlformats.org/officeDocument/2006/relationships/image" Target="../media/image149.emf"/><Relationship Id="rId48" Type="http://schemas.openxmlformats.org/officeDocument/2006/relationships/customXml" Target="../ink/ink129.xml"/><Relationship Id="rId64" Type="http://schemas.openxmlformats.org/officeDocument/2006/relationships/customXml" Target="../ink/ink137.xml"/><Relationship Id="rId69" Type="http://schemas.openxmlformats.org/officeDocument/2006/relationships/image" Target="../media/image162.emf"/><Relationship Id="rId80" Type="http://schemas.openxmlformats.org/officeDocument/2006/relationships/customXml" Target="../ink/ink145.xml"/><Relationship Id="rId85" Type="http://schemas.openxmlformats.org/officeDocument/2006/relationships/image" Target="../media/image170.emf"/><Relationship Id="rId12" Type="http://schemas.openxmlformats.org/officeDocument/2006/relationships/customXml" Target="../ink/ink111.xml"/><Relationship Id="rId17" Type="http://schemas.openxmlformats.org/officeDocument/2006/relationships/image" Target="../media/image136.emf"/><Relationship Id="rId25" Type="http://schemas.openxmlformats.org/officeDocument/2006/relationships/image" Target="../media/image140.emf"/><Relationship Id="rId33" Type="http://schemas.openxmlformats.org/officeDocument/2006/relationships/image" Target="../media/image144.emf"/><Relationship Id="rId38" Type="http://schemas.openxmlformats.org/officeDocument/2006/relationships/customXml" Target="../ink/ink124.xml"/><Relationship Id="rId46" Type="http://schemas.openxmlformats.org/officeDocument/2006/relationships/customXml" Target="../ink/ink128.xml"/><Relationship Id="rId59" Type="http://schemas.openxmlformats.org/officeDocument/2006/relationships/image" Target="../media/image157.emf"/><Relationship Id="rId67" Type="http://schemas.openxmlformats.org/officeDocument/2006/relationships/image" Target="../media/image161.emf"/><Relationship Id="rId20" Type="http://schemas.openxmlformats.org/officeDocument/2006/relationships/customXml" Target="../ink/ink115.xml"/><Relationship Id="rId41" Type="http://schemas.openxmlformats.org/officeDocument/2006/relationships/image" Target="../media/image148.emf"/><Relationship Id="rId54" Type="http://schemas.openxmlformats.org/officeDocument/2006/relationships/customXml" Target="../ink/ink132.xml"/><Relationship Id="rId62" Type="http://schemas.openxmlformats.org/officeDocument/2006/relationships/customXml" Target="../ink/ink136.xml"/><Relationship Id="rId70" Type="http://schemas.openxmlformats.org/officeDocument/2006/relationships/customXml" Target="../ink/ink140.xml"/><Relationship Id="rId75" Type="http://schemas.openxmlformats.org/officeDocument/2006/relationships/image" Target="../media/image165.emf"/><Relationship Id="rId83" Type="http://schemas.openxmlformats.org/officeDocument/2006/relationships/image" Target="../media/image169.emf"/><Relationship Id="rId88" Type="http://schemas.openxmlformats.org/officeDocument/2006/relationships/customXml" Target="../ink/ink149.xml"/><Relationship Id="rId91" Type="http://schemas.openxmlformats.org/officeDocument/2006/relationships/image" Target="../media/image173.emf"/><Relationship Id="rId96" Type="http://schemas.openxmlformats.org/officeDocument/2006/relationships/customXml" Target="../ink/ink153.xml"/><Relationship Id="rId1" Type="http://schemas.openxmlformats.org/officeDocument/2006/relationships/slideLayout" Target="../slideLayouts/slideLayout12.xml"/><Relationship Id="rId6" Type="http://schemas.openxmlformats.org/officeDocument/2006/relationships/customXml" Target="../ink/ink108.xml"/><Relationship Id="rId15" Type="http://schemas.openxmlformats.org/officeDocument/2006/relationships/image" Target="../media/image135.emf"/><Relationship Id="rId23" Type="http://schemas.openxmlformats.org/officeDocument/2006/relationships/image" Target="../media/image139.emf"/><Relationship Id="rId28" Type="http://schemas.openxmlformats.org/officeDocument/2006/relationships/customXml" Target="../ink/ink119.xml"/><Relationship Id="rId36" Type="http://schemas.openxmlformats.org/officeDocument/2006/relationships/customXml" Target="../ink/ink123.xml"/><Relationship Id="rId49" Type="http://schemas.openxmlformats.org/officeDocument/2006/relationships/image" Target="../media/image152.emf"/><Relationship Id="rId57" Type="http://schemas.openxmlformats.org/officeDocument/2006/relationships/image" Target="../media/image156.emf"/><Relationship Id="rId10" Type="http://schemas.openxmlformats.org/officeDocument/2006/relationships/customXml" Target="../ink/ink110.xml"/><Relationship Id="rId31" Type="http://schemas.openxmlformats.org/officeDocument/2006/relationships/image" Target="../media/image143.emf"/><Relationship Id="rId44" Type="http://schemas.openxmlformats.org/officeDocument/2006/relationships/customXml" Target="../ink/ink127.xml"/><Relationship Id="rId52" Type="http://schemas.openxmlformats.org/officeDocument/2006/relationships/customXml" Target="../ink/ink131.xml"/><Relationship Id="rId60" Type="http://schemas.openxmlformats.org/officeDocument/2006/relationships/customXml" Target="../ink/ink135.xml"/><Relationship Id="rId65" Type="http://schemas.openxmlformats.org/officeDocument/2006/relationships/image" Target="../media/image160.emf"/><Relationship Id="rId73" Type="http://schemas.openxmlformats.org/officeDocument/2006/relationships/image" Target="../media/image164.emf"/><Relationship Id="rId78" Type="http://schemas.openxmlformats.org/officeDocument/2006/relationships/customXml" Target="../ink/ink144.xml"/><Relationship Id="rId81" Type="http://schemas.openxmlformats.org/officeDocument/2006/relationships/image" Target="../media/image168.emf"/><Relationship Id="rId86" Type="http://schemas.openxmlformats.org/officeDocument/2006/relationships/customXml" Target="../ink/ink148.xml"/><Relationship Id="rId94" Type="http://schemas.openxmlformats.org/officeDocument/2006/relationships/customXml" Target="../ink/ink152.xml"/><Relationship Id="rId99" Type="http://schemas.openxmlformats.org/officeDocument/2006/relationships/image" Target="../media/image177.emf"/><Relationship Id="rId101" Type="http://schemas.openxmlformats.org/officeDocument/2006/relationships/image" Target="../media/image178.emf"/><Relationship Id="rId4" Type="http://schemas.openxmlformats.org/officeDocument/2006/relationships/customXml" Target="../ink/ink107.xml"/><Relationship Id="rId9" Type="http://schemas.openxmlformats.org/officeDocument/2006/relationships/image" Target="../media/image132.emf"/><Relationship Id="rId13" Type="http://schemas.openxmlformats.org/officeDocument/2006/relationships/image" Target="../media/image134.emf"/><Relationship Id="rId18" Type="http://schemas.openxmlformats.org/officeDocument/2006/relationships/customXml" Target="../ink/ink114.xml"/><Relationship Id="rId39" Type="http://schemas.openxmlformats.org/officeDocument/2006/relationships/image" Target="../media/image147.emf"/><Relationship Id="rId34" Type="http://schemas.openxmlformats.org/officeDocument/2006/relationships/customXml" Target="../ink/ink122.xml"/><Relationship Id="rId50" Type="http://schemas.openxmlformats.org/officeDocument/2006/relationships/customXml" Target="../ink/ink130.xml"/><Relationship Id="rId55" Type="http://schemas.openxmlformats.org/officeDocument/2006/relationships/image" Target="../media/image155.emf"/><Relationship Id="rId76" Type="http://schemas.openxmlformats.org/officeDocument/2006/relationships/customXml" Target="../ink/ink143.xml"/><Relationship Id="rId97" Type="http://schemas.openxmlformats.org/officeDocument/2006/relationships/image" Target="../media/image176.emf"/><Relationship Id="rId7" Type="http://schemas.openxmlformats.org/officeDocument/2006/relationships/image" Target="../media/image131.emf"/><Relationship Id="rId71" Type="http://schemas.openxmlformats.org/officeDocument/2006/relationships/image" Target="../media/image163.emf"/><Relationship Id="rId92" Type="http://schemas.openxmlformats.org/officeDocument/2006/relationships/customXml" Target="../ink/ink151.xml"/><Relationship Id="rId2" Type="http://schemas.openxmlformats.org/officeDocument/2006/relationships/customXml" Target="../ink/ink106.xml"/><Relationship Id="rId29" Type="http://schemas.openxmlformats.org/officeDocument/2006/relationships/image" Target="../media/image142.emf"/><Relationship Id="rId24" Type="http://schemas.openxmlformats.org/officeDocument/2006/relationships/customXml" Target="../ink/ink117.xml"/><Relationship Id="rId40" Type="http://schemas.openxmlformats.org/officeDocument/2006/relationships/customXml" Target="../ink/ink125.xml"/><Relationship Id="rId45" Type="http://schemas.openxmlformats.org/officeDocument/2006/relationships/image" Target="../media/image150.emf"/><Relationship Id="rId66" Type="http://schemas.openxmlformats.org/officeDocument/2006/relationships/customXml" Target="../ink/ink138.xml"/><Relationship Id="rId87" Type="http://schemas.openxmlformats.org/officeDocument/2006/relationships/image" Target="../media/image171.emf"/><Relationship Id="rId61" Type="http://schemas.openxmlformats.org/officeDocument/2006/relationships/image" Target="../media/image158.emf"/><Relationship Id="rId82" Type="http://schemas.openxmlformats.org/officeDocument/2006/relationships/customXml" Target="../ink/ink146.xml"/><Relationship Id="rId19" Type="http://schemas.openxmlformats.org/officeDocument/2006/relationships/image" Target="../media/image137.emf"/><Relationship Id="rId14" Type="http://schemas.openxmlformats.org/officeDocument/2006/relationships/customXml" Target="../ink/ink112.xml"/><Relationship Id="rId30" Type="http://schemas.openxmlformats.org/officeDocument/2006/relationships/customXml" Target="../ink/ink120.xml"/><Relationship Id="rId35" Type="http://schemas.openxmlformats.org/officeDocument/2006/relationships/image" Target="../media/image145.emf"/><Relationship Id="rId56" Type="http://schemas.openxmlformats.org/officeDocument/2006/relationships/customXml" Target="../ink/ink133.xml"/><Relationship Id="rId77" Type="http://schemas.openxmlformats.org/officeDocument/2006/relationships/image" Target="../media/image166.emf"/><Relationship Id="rId100" Type="http://schemas.openxmlformats.org/officeDocument/2006/relationships/customXml" Target="../ink/ink155.xml"/><Relationship Id="rId8" Type="http://schemas.openxmlformats.org/officeDocument/2006/relationships/customXml" Target="../ink/ink109.xml"/><Relationship Id="rId51" Type="http://schemas.openxmlformats.org/officeDocument/2006/relationships/image" Target="../media/image153.emf"/><Relationship Id="rId72" Type="http://schemas.openxmlformats.org/officeDocument/2006/relationships/customXml" Target="../ink/ink141.xml"/><Relationship Id="rId93" Type="http://schemas.openxmlformats.org/officeDocument/2006/relationships/image" Target="../media/image174.emf"/><Relationship Id="rId98" Type="http://schemas.openxmlformats.org/officeDocument/2006/relationships/customXml" Target="../ink/ink154.xml"/><Relationship Id="rId3" Type="http://schemas.openxmlformats.org/officeDocument/2006/relationships/image" Target="../media/image129.emf"/></Relationships>
</file>

<file path=ppt/slides/_rels/slide28.xml.rels><?xml version="1.0" encoding="UTF-8" standalone="yes"?>
<Relationships xmlns="http://schemas.openxmlformats.org/package/2006/relationships"><Relationship Id="rId3" Type="http://schemas.openxmlformats.org/officeDocument/2006/relationships/image" Target="../media/image17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cbc.ca/news/canada/toronto/ttc-closes-downtown-subway-loop-for-the-weekend-1.1347919"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8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9.emf"/><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22.emf"/><Relationship Id="rId21" Type="http://schemas.openxmlformats.org/officeDocument/2006/relationships/image" Target="../media/image13.emf"/><Relationship Id="rId34" Type="http://schemas.openxmlformats.org/officeDocument/2006/relationships/customXml" Target="../ink/ink17.xml"/><Relationship Id="rId7" Type="http://schemas.openxmlformats.org/officeDocument/2006/relationships/image" Target="../media/image6.emf"/><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7.emf"/><Relationship Id="rId41"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8.emf"/><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1.emf"/><Relationship Id="rId40" Type="http://schemas.openxmlformats.org/officeDocument/2006/relationships/customXml" Target="../ink/ink20.xml"/><Relationship Id="rId5" Type="http://schemas.openxmlformats.org/officeDocument/2006/relationships/image" Target="../media/image5.emf"/><Relationship Id="rId15" Type="http://schemas.openxmlformats.org/officeDocument/2006/relationships/image" Target="../media/image10.emf"/><Relationship Id="rId23" Type="http://schemas.openxmlformats.org/officeDocument/2006/relationships/image" Target="../media/image14.emf"/><Relationship Id="rId28" Type="http://schemas.openxmlformats.org/officeDocument/2006/relationships/customXml" Target="../ink/ink14.xml"/><Relationship Id="rId36" Type="http://schemas.openxmlformats.org/officeDocument/2006/relationships/customXml" Target="../ink/ink18.xml"/><Relationship Id="rId10" Type="http://schemas.openxmlformats.org/officeDocument/2006/relationships/customXml" Target="../ink/ink5.xml"/><Relationship Id="rId19" Type="http://schemas.openxmlformats.org/officeDocument/2006/relationships/image" Target="../media/image12.emf"/><Relationship Id="rId31" Type="http://schemas.openxmlformats.org/officeDocument/2006/relationships/image" Target="../media/image18.emf"/><Relationship Id="rId4" Type="http://schemas.openxmlformats.org/officeDocument/2006/relationships/customXml" Target="../ink/ink2.xml"/><Relationship Id="rId9" Type="http://schemas.openxmlformats.org/officeDocument/2006/relationships/image" Target="../media/image7.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6.emf"/><Relationship Id="rId30" Type="http://schemas.openxmlformats.org/officeDocument/2006/relationships/customXml" Target="../ink/ink15.xml"/><Relationship Id="rId35" Type="http://schemas.openxmlformats.org/officeDocument/2006/relationships/image" Target="../media/image20.emf"/><Relationship Id="rId8" Type="http://schemas.openxmlformats.org/officeDocument/2006/relationships/customXml" Target="../ink/ink4.xml"/><Relationship Id="rId3" Type="http://schemas.openxmlformats.org/officeDocument/2006/relationships/image" Target="../media/image4.emf"/><Relationship Id="rId12" Type="http://schemas.openxmlformats.org/officeDocument/2006/relationships/customXml" Target="../ink/ink6.xml"/><Relationship Id="rId17" Type="http://schemas.openxmlformats.org/officeDocument/2006/relationships/image" Target="../media/image11.emf"/><Relationship Id="rId25" Type="http://schemas.openxmlformats.org/officeDocument/2006/relationships/image" Target="../media/image15.emf"/><Relationship Id="rId33" Type="http://schemas.openxmlformats.org/officeDocument/2006/relationships/image" Target="../media/image19.emf"/><Relationship Id="rId38" Type="http://schemas.openxmlformats.org/officeDocument/2006/relationships/customXml" Target="../ink/ink19.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6.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1752600" y="152401"/>
            <a:ext cx="5105400" cy="792163"/>
          </a:xfrm>
        </p:spPr>
        <p:txBody>
          <a:bodyPr/>
          <a:lstStyle/>
          <a:p>
            <a:pPr algn="l" eaLnBrk="1" hangingPunct="1"/>
            <a:r>
              <a:rPr lang="en-US" sz="3600" dirty="0"/>
              <a:t>PHY131H1F</a:t>
            </a:r>
            <a:r>
              <a:rPr lang="en-US" sz="3600" dirty="0">
                <a:latin typeface="Times New Roman" panose="02020603050405020304" pitchFamily="18" charset="0"/>
              </a:rPr>
              <a:t>  - Class </a:t>
            </a:r>
            <a:r>
              <a:rPr lang="en-US" sz="3600" dirty="0" smtClean="0">
                <a:latin typeface="Times New Roman" panose="02020603050405020304" pitchFamily="18" charset="0"/>
              </a:rPr>
              <a:t>7</a:t>
            </a:r>
            <a:endParaRPr lang="en-US" sz="3600" dirty="0">
              <a:latin typeface="Times New Roman" panose="02020603050405020304" pitchFamily="18" charset="0"/>
            </a:endParaRPr>
          </a:p>
        </p:txBody>
      </p:sp>
      <p:sp>
        <p:nvSpPr>
          <p:cNvPr id="16" name="Rectangle 5"/>
          <p:cNvSpPr txBox="1">
            <a:spLocks noChangeArrowheads="1"/>
          </p:cNvSpPr>
          <p:nvPr/>
        </p:nvSpPr>
        <p:spPr bwMode="auto">
          <a:xfrm>
            <a:off x="914400" y="990600"/>
            <a:ext cx="7162800" cy="2971800"/>
          </a:xfrm>
          <a:prstGeom prst="rect">
            <a:avLst/>
          </a:prstGeom>
          <a:noFill/>
          <a:ln w="9525">
            <a:noFill/>
            <a:miter lim="800000"/>
            <a:headEnd/>
            <a:tailEnd/>
          </a:ln>
        </p:spPr>
        <p:txBody>
          <a:bodyPr/>
          <a:lstStyle/>
          <a:p>
            <a:pPr marL="342900" indent="-342900">
              <a:lnSpc>
                <a:spcPct val="80000"/>
              </a:lnSpc>
              <a:spcBef>
                <a:spcPct val="20000"/>
              </a:spcBef>
              <a:defRPr/>
            </a:pPr>
            <a:r>
              <a:rPr lang="en-CA" sz="3200" kern="0" dirty="0">
                <a:latin typeface="+mn-lt"/>
                <a:cs typeface="+mn-cs"/>
              </a:rPr>
              <a:t>Today, Chapter </a:t>
            </a:r>
            <a:r>
              <a:rPr lang="en-CA" sz="3200" kern="0" dirty="0" smtClean="0">
                <a:latin typeface="+mn-lt"/>
                <a:cs typeface="+mn-cs"/>
              </a:rPr>
              <a:t>4, sections 4.1-4.4:</a:t>
            </a:r>
            <a:endParaRPr lang="en-CA" sz="3200" kern="0" dirty="0">
              <a:latin typeface="+mn-lt"/>
              <a:cs typeface="+mn-cs"/>
            </a:endParaRPr>
          </a:p>
          <a:p>
            <a:pPr marL="342900" indent="-342900">
              <a:spcBef>
                <a:spcPct val="20000"/>
              </a:spcBef>
              <a:buFontTx/>
              <a:buChar char="•"/>
              <a:defRPr/>
            </a:pPr>
            <a:r>
              <a:rPr lang="en-US" sz="3200" kern="0" dirty="0">
                <a:latin typeface="+mn-lt"/>
                <a:cs typeface="+mn-cs"/>
              </a:rPr>
              <a:t>Kinematics in One Dimension</a:t>
            </a:r>
          </a:p>
          <a:p>
            <a:pPr marL="342900" indent="-342900">
              <a:spcBef>
                <a:spcPct val="20000"/>
              </a:spcBef>
              <a:buFontTx/>
              <a:buChar char="•"/>
              <a:defRPr/>
            </a:pPr>
            <a:r>
              <a:rPr lang="en-US" sz="3200" kern="0" dirty="0">
                <a:latin typeface="+mn-lt"/>
                <a:cs typeface="+mn-cs"/>
              </a:rPr>
              <a:t>Kinematics in Two Dimensions</a:t>
            </a:r>
          </a:p>
          <a:p>
            <a:pPr marL="342900" indent="-342900">
              <a:spcBef>
                <a:spcPct val="20000"/>
              </a:spcBef>
              <a:buFontTx/>
              <a:buChar char="•"/>
              <a:defRPr/>
            </a:pPr>
            <a:r>
              <a:rPr lang="en-US" sz="3200" kern="0" dirty="0">
                <a:latin typeface="+mn-lt"/>
                <a:cs typeface="+mn-cs"/>
              </a:rPr>
              <a:t>Projectile Motion</a:t>
            </a:r>
          </a:p>
          <a:p>
            <a:pPr marL="342900" indent="-342900">
              <a:spcBef>
                <a:spcPct val="20000"/>
              </a:spcBef>
              <a:buFontTx/>
              <a:buChar char="•"/>
              <a:defRPr/>
            </a:pPr>
            <a:r>
              <a:rPr lang="en-US" sz="3200" kern="0" dirty="0">
                <a:latin typeface="+mn-lt"/>
                <a:cs typeface="+mn-cs"/>
              </a:rPr>
              <a:t>Relative Motion</a:t>
            </a:r>
            <a:endParaRPr lang="en-CA" sz="3200" kern="0" dirty="0">
              <a:latin typeface="+mn-lt"/>
              <a:cs typeface="+mn-cs"/>
            </a:endParaRPr>
          </a:p>
          <a:p>
            <a:pPr marL="342900" indent="-342900">
              <a:lnSpc>
                <a:spcPct val="80000"/>
              </a:lnSpc>
              <a:spcBef>
                <a:spcPct val="20000"/>
              </a:spcBef>
              <a:defRPr/>
            </a:pPr>
            <a:endParaRPr lang="en-US" sz="3200" kern="0" dirty="0">
              <a:latin typeface="+mn-lt"/>
              <a:cs typeface="+mn-cs"/>
            </a:endParaRPr>
          </a:p>
        </p:txBody>
      </p:sp>
      <p:pic>
        <p:nvPicPr>
          <p:cNvPr id="3076" name="Picture 7" descr="04_00ChapOpener-P"/>
          <p:cNvPicPr>
            <a:picLocks noChangeAspect="1" noChangeArrowheads="1"/>
          </p:cNvPicPr>
          <p:nvPr/>
        </p:nvPicPr>
        <p:blipFill>
          <a:blip r:embed="rId2">
            <a:extLst>
              <a:ext uri="{28A0092B-C50C-407E-A947-70E740481C1C}">
                <a14:useLocalDpi xmlns:a14="http://schemas.microsoft.com/office/drawing/2010/main" val="0"/>
              </a:ext>
            </a:extLst>
          </a:blip>
          <a:srcRect b="3206"/>
          <a:stretch>
            <a:fillRect/>
          </a:stretch>
        </p:blipFill>
        <p:spPr bwMode="auto">
          <a:xfrm>
            <a:off x="8077200" y="-23734"/>
            <a:ext cx="3943350" cy="676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http://www.nap.edu/jhp/oneuniverse/images/motion_18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787888"/>
            <a:ext cx="4800600" cy="2944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200" y="6597706"/>
            <a:ext cx="3347391" cy="215444"/>
          </a:xfrm>
          <a:prstGeom prst="rect">
            <a:avLst/>
          </a:prstGeom>
          <a:noFill/>
        </p:spPr>
        <p:txBody>
          <a:bodyPr wrap="none" rtlCol="0">
            <a:spAutoFit/>
          </a:bodyPr>
          <a:lstStyle/>
          <a:p>
            <a:r>
              <a:rPr lang="en-CA" sz="800" dirty="0" smtClean="0"/>
              <a:t>[Image </a:t>
            </a:r>
            <a:r>
              <a:rPr lang="en-CA" sz="800" dirty="0"/>
              <a:t>from </a:t>
            </a:r>
            <a:r>
              <a:rPr lang="en-CA" sz="800" dirty="0">
                <a:hlinkClick r:id="rId4"/>
              </a:rPr>
              <a:t>http://</a:t>
            </a:r>
            <a:r>
              <a:rPr lang="en-CA" sz="800" dirty="0" smtClean="0">
                <a:hlinkClick r:id="rId4"/>
              </a:rPr>
              <a:t>www.nap.edu/jhp/oneuniverse/motion_22-23.html</a:t>
            </a:r>
            <a:r>
              <a:rPr lang="en-CA" sz="800" dirty="0" smtClean="0"/>
              <a:t> ]</a:t>
            </a:r>
            <a:endParaRPr lang="en-CA" sz="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 descr="CH4_PPT_Slide28"/>
          <p:cNvPicPr>
            <a:picLocks noChangeAspect="1" noChangeArrowheads="1"/>
          </p:cNvPicPr>
          <p:nvPr/>
        </p:nvPicPr>
        <p:blipFill>
          <a:blip r:embed="rId3">
            <a:extLst>
              <a:ext uri="{28A0092B-C50C-407E-A947-70E740481C1C}">
                <a14:useLocalDpi xmlns:a14="http://schemas.microsoft.com/office/drawing/2010/main" val="0"/>
              </a:ext>
            </a:extLst>
          </a:blip>
          <a:srcRect l="8223" r="5988"/>
          <a:stretch>
            <a:fillRect/>
          </a:stretch>
        </p:blipFill>
        <p:spPr bwMode="auto">
          <a:xfrm>
            <a:off x="5692776" y="1295400"/>
            <a:ext cx="49752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body" idx="1"/>
          </p:nvPr>
        </p:nvSpPr>
        <p:spPr>
          <a:xfrm>
            <a:off x="1724026" y="1752600"/>
            <a:ext cx="3940175" cy="3327400"/>
          </a:xfrm>
        </p:spPr>
        <p:txBody>
          <a:bodyPr/>
          <a:lstStyle/>
          <a:p>
            <a:pPr marL="0" indent="0">
              <a:spcBef>
                <a:spcPct val="0"/>
              </a:spcBef>
              <a:buNone/>
            </a:pPr>
            <a:r>
              <a:rPr lang="en-US" sz="2800"/>
              <a:t>A car is traveling around a curve at a steady 45 mph. Which vector shows the direction of the car’s acceleration?</a:t>
            </a:r>
          </a:p>
        </p:txBody>
      </p:sp>
      <p:sp>
        <p:nvSpPr>
          <p:cNvPr id="11268" name="Rectangle 3"/>
          <p:cNvSpPr>
            <a:spLocks noGrp="1" noChangeArrowheads="1"/>
          </p:cNvSpPr>
          <p:nvPr>
            <p:ph type="title"/>
          </p:nvPr>
        </p:nvSpPr>
        <p:spPr>
          <a:xfrm>
            <a:off x="1600200" y="25400"/>
            <a:ext cx="7772400" cy="558800"/>
          </a:xfrm>
        </p:spPr>
        <p:txBody>
          <a:bodyPr/>
          <a:lstStyle/>
          <a:p>
            <a:pPr algn="l" eaLnBrk="1" hangingPunct="1">
              <a:lnSpc>
                <a:spcPct val="90000"/>
              </a:lnSpc>
            </a:pPr>
            <a:r>
              <a:rPr lang="en-US" sz="3200">
                <a:solidFill>
                  <a:schemeClr val="bg1"/>
                </a:solidFill>
              </a:rPr>
              <a:t>QuickCheck 4.3</a:t>
            </a:r>
          </a:p>
        </p:txBody>
      </p:sp>
      <p:sp>
        <p:nvSpPr>
          <p:cNvPr id="11269" name="Rectangle 4"/>
          <p:cNvSpPr>
            <a:spLocks noChangeArrowheads="1"/>
          </p:cNvSpPr>
          <p:nvPr/>
        </p:nvSpPr>
        <p:spPr bwMode="auto">
          <a:xfrm>
            <a:off x="9372600" y="6489700"/>
            <a:ext cx="1219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spcBef>
                <a:spcPct val="20000"/>
              </a:spcBef>
              <a:buClr>
                <a:srgbClr val="93001B"/>
              </a:buClr>
              <a:buFont typeface="Wingdings" panose="05000000000000000000" pitchFamily="2" charset="2"/>
              <a:buNone/>
            </a:pPr>
            <a:r>
              <a:rPr lang="en-US" sz="1200"/>
              <a:t>Slide 4-29</a:t>
            </a:r>
          </a:p>
        </p:txBody>
      </p:sp>
      <p:sp>
        <p:nvSpPr>
          <p:cNvPr id="11270" name="Rectangle 20"/>
          <p:cNvSpPr>
            <a:spLocks/>
          </p:cNvSpPr>
          <p:nvPr/>
        </p:nvSpPr>
        <p:spPr bwMode="auto">
          <a:xfrm>
            <a:off x="5791201" y="6151564"/>
            <a:ext cx="389096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t>E. The acceleration is zero.</a:t>
            </a:r>
          </a:p>
        </p:txBody>
      </p:sp>
      <p:sp>
        <p:nvSpPr>
          <p:cNvPr id="8" name="Rectangle 2"/>
          <p:cNvSpPr txBox="1">
            <a:spLocks noChangeArrowheads="1"/>
          </p:cNvSpPr>
          <p:nvPr/>
        </p:nvSpPr>
        <p:spPr bwMode="auto">
          <a:xfrm>
            <a:off x="381000" y="701675"/>
            <a:ext cx="98298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3600" kern="0" dirty="0" smtClean="0"/>
              <a:t>Clicker Question 4</a:t>
            </a:r>
            <a:endParaRPr lang="en-US" sz="3600" kern="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1600200" y="25400"/>
            <a:ext cx="7772400" cy="558800"/>
          </a:xfrm>
        </p:spPr>
        <p:txBody>
          <a:bodyPr/>
          <a:lstStyle/>
          <a:p>
            <a:pPr algn="l" eaLnBrk="1" hangingPunct="1">
              <a:lnSpc>
                <a:spcPct val="90000"/>
              </a:lnSpc>
            </a:pPr>
            <a:r>
              <a:rPr lang="en-US" sz="3200">
                <a:solidFill>
                  <a:schemeClr val="bg1"/>
                </a:solidFill>
              </a:rPr>
              <a:t>Acceleration</a:t>
            </a:r>
          </a:p>
        </p:txBody>
      </p:sp>
      <p:pic>
        <p:nvPicPr>
          <p:cNvPr id="13315" name="Picture 7" descr="04_01_FigureB"/>
          <p:cNvPicPr>
            <a:picLocks noChangeAspect="1" noChangeArrowheads="1"/>
          </p:cNvPicPr>
          <p:nvPr/>
        </p:nvPicPr>
        <p:blipFill>
          <a:blip r:embed="rId3">
            <a:extLst>
              <a:ext uri="{28A0092B-C50C-407E-A947-70E740481C1C}">
                <a14:useLocalDpi xmlns:a14="http://schemas.microsoft.com/office/drawing/2010/main" val="0"/>
              </a:ext>
            </a:extLst>
          </a:blip>
          <a:srcRect b="11609"/>
          <a:stretch>
            <a:fillRect/>
          </a:stretch>
        </p:blipFill>
        <p:spPr bwMode="auto">
          <a:xfrm>
            <a:off x="5105400" y="152401"/>
            <a:ext cx="4800600" cy="65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2"/>
          <p:cNvSpPr txBox="1">
            <a:spLocks noChangeArrowheads="1"/>
          </p:cNvSpPr>
          <p:nvPr/>
        </p:nvSpPr>
        <p:spPr bwMode="auto">
          <a:xfrm>
            <a:off x="1752600" y="889000"/>
            <a:ext cx="3352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sz="3200"/>
              <a:t>Uniform Circular Motion</a:t>
            </a:r>
          </a:p>
          <a:p>
            <a:pPr eaLnBrk="1" hangingPunct="1"/>
            <a:endParaRPr lang="en-CA" sz="3200"/>
          </a:p>
          <a:p>
            <a:pPr eaLnBrk="1" hangingPunct="1"/>
            <a:r>
              <a:rPr lang="en-CA" sz="3200"/>
              <a:t>Speed is constant.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274638"/>
            <a:ext cx="8229600" cy="639762"/>
          </a:xfrm>
        </p:spPr>
        <p:txBody>
          <a:bodyPr/>
          <a:lstStyle/>
          <a:p>
            <a:r>
              <a:rPr lang="en-CA" dirty="0" smtClean="0"/>
              <a:t>MacArthur Fellows Program</a:t>
            </a:r>
          </a:p>
        </p:txBody>
      </p:sp>
      <p:sp>
        <p:nvSpPr>
          <p:cNvPr id="13315" name="Content Placeholder 2"/>
          <p:cNvSpPr>
            <a:spLocks noGrp="1"/>
          </p:cNvSpPr>
          <p:nvPr>
            <p:ph idx="1"/>
          </p:nvPr>
        </p:nvSpPr>
        <p:spPr>
          <a:xfrm>
            <a:off x="1143000" y="990600"/>
            <a:ext cx="7543800" cy="3962400"/>
          </a:xfrm>
        </p:spPr>
        <p:txBody>
          <a:bodyPr/>
          <a:lstStyle/>
          <a:p>
            <a:r>
              <a:rPr lang="en-CA" sz="2400" dirty="0" smtClean="0"/>
              <a:t>Like an American version of the Nobel Prize (not quite as prestigious).</a:t>
            </a:r>
          </a:p>
          <a:p>
            <a:r>
              <a:rPr lang="en-CA" sz="2400" dirty="0" smtClean="0"/>
              <a:t>About 30 winners per year; you get $625,000.</a:t>
            </a:r>
          </a:p>
          <a:p>
            <a:r>
              <a:rPr lang="en-CA" sz="2400" dirty="0" smtClean="0"/>
              <a:t>My friend </a:t>
            </a:r>
            <a:r>
              <a:rPr lang="en-CA" sz="2400" b="1" dirty="0" smtClean="0"/>
              <a:t>Sara </a:t>
            </a:r>
            <a:r>
              <a:rPr lang="en-CA" sz="2400" b="1" dirty="0" err="1" smtClean="0"/>
              <a:t>Seager</a:t>
            </a:r>
            <a:r>
              <a:rPr lang="en-CA" sz="2400" b="1" dirty="0" smtClean="0"/>
              <a:t> </a:t>
            </a:r>
            <a:r>
              <a:rPr lang="en-CA" sz="2400" dirty="0" smtClean="0"/>
              <a:t>won it last week for her work on detecting and characterizing planets orbiting stars other than our Sun.</a:t>
            </a:r>
          </a:p>
          <a:p>
            <a:r>
              <a:rPr lang="en-CA" sz="2400" dirty="0" smtClean="0"/>
              <a:t>She went to Jarvis Collegiate, and did her undergrad here at U of T at the same time as me.</a:t>
            </a:r>
          </a:p>
          <a:p>
            <a:r>
              <a:rPr lang="en-CA" sz="2400" dirty="0">
                <a:hlinkClick r:id="rId2"/>
              </a:rPr>
              <a:t>http://seagerexoplanets.mit.edu</a:t>
            </a:r>
            <a:r>
              <a:rPr lang="en-CA" sz="2400" dirty="0" smtClean="0">
                <a:hlinkClick r:id="rId2"/>
              </a:rPr>
              <a:t>/</a:t>
            </a:r>
            <a:r>
              <a:rPr lang="en-CA" sz="2400" dirty="0" smtClean="0"/>
              <a:t> </a:t>
            </a:r>
            <a:endParaRPr lang="en-CA" sz="2400" dirty="0"/>
          </a:p>
        </p:txBody>
      </p:sp>
      <p:pic>
        <p:nvPicPr>
          <p:cNvPr id="13314" name="Picture 2" descr="http://seagerexoplanets.mit.edu/Seager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501" y="1447800"/>
            <a:ext cx="3346199" cy="373856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1143000" y="4953000"/>
            <a:ext cx="876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CA" sz="2400" kern="0" dirty="0" smtClean="0"/>
              <a:t>She gives a pretty cool TED talk:</a:t>
            </a:r>
          </a:p>
          <a:p>
            <a:r>
              <a:rPr lang="en-CA" sz="2400" kern="0" dirty="0" smtClean="0">
                <a:hlinkClick r:id="rId4"/>
              </a:rPr>
              <a:t>http://www.tedxcambridge.com/portfolio-item/sara-seager/</a:t>
            </a:r>
            <a:endParaRPr lang="en-CA" sz="2400" kern="0" dirty="0" smtClean="0"/>
          </a:p>
          <a:p>
            <a:endParaRPr lang="en-CA" sz="2400" kern="0" dirty="0"/>
          </a:p>
        </p:txBody>
      </p:sp>
    </p:spTree>
    <p:extLst>
      <p:ext uri="{BB962C8B-B14F-4D97-AF65-F5344CB8AC3E}">
        <p14:creationId xmlns:p14="http://schemas.microsoft.com/office/powerpoint/2010/main" val="2852403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274638"/>
            <a:ext cx="8229600" cy="639762"/>
          </a:xfrm>
        </p:spPr>
        <p:txBody>
          <a:bodyPr/>
          <a:lstStyle/>
          <a:p>
            <a:r>
              <a:rPr lang="en-CA" smtClean="0"/>
              <a:t>Announcements</a:t>
            </a:r>
          </a:p>
        </p:txBody>
      </p:sp>
      <p:sp>
        <p:nvSpPr>
          <p:cNvPr id="13315" name="Content Placeholder 2"/>
          <p:cNvSpPr>
            <a:spLocks noGrp="1"/>
          </p:cNvSpPr>
          <p:nvPr>
            <p:ph idx="1"/>
          </p:nvPr>
        </p:nvSpPr>
        <p:spPr>
          <a:xfrm>
            <a:off x="1752600" y="990600"/>
            <a:ext cx="8686800" cy="5562600"/>
          </a:xfrm>
        </p:spPr>
        <p:txBody>
          <a:bodyPr/>
          <a:lstStyle/>
          <a:p>
            <a:r>
              <a:rPr lang="en-CA" sz="2400" dirty="0"/>
              <a:t>The first term test will be on Tuesday, October </a:t>
            </a:r>
            <a:r>
              <a:rPr lang="en-CA" sz="2400" dirty="0" smtClean="0"/>
              <a:t>8, </a:t>
            </a:r>
            <a:r>
              <a:rPr lang="en-CA" sz="2400" dirty="0"/>
              <a:t>from </a:t>
            </a:r>
            <a:r>
              <a:rPr lang="en-CA" sz="2400" dirty="0" smtClean="0"/>
              <a:t>8:00pm </a:t>
            </a:r>
            <a:r>
              <a:rPr lang="en-CA" sz="2400" dirty="0"/>
              <a:t>to </a:t>
            </a:r>
            <a:r>
              <a:rPr lang="en-CA" sz="2400" dirty="0" smtClean="0"/>
              <a:t>9:30pm</a:t>
            </a:r>
            <a:r>
              <a:rPr lang="en-CA" sz="2400" dirty="0"/>
              <a:t>. </a:t>
            </a:r>
          </a:p>
          <a:p>
            <a:r>
              <a:rPr lang="en-CA" sz="2400" dirty="0"/>
              <a:t>The Room you write in will depend on your </a:t>
            </a:r>
            <a:r>
              <a:rPr lang="en-CA" sz="2400" dirty="0" err="1"/>
              <a:t>Practicals</a:t>
            </a:r>
            <a:r>
              <a:rPr lang="en-CA" sz="2400" dirty="0"/>
              <a:t> group.  It will be announced on the Portal </a:t>
            </a:r>
            <a:r>
              <a:rPr lang="en-CA" sz="2400" dirty="0" smtClean="0"/>
              <a:t>toward the end of this week.</a:t>
            </a:r>
            <a:endParaRPr lang="en-CA" sz="2400" dirty="0"/>
          </a:p>
          <a:p>
            <a:r>
              <a:rPr lang="en-CA" sz="2400" dirty="0"/>
              <a:t>If you </a:t>
            </a:r>
            <a:r>
              <a:rPr lang="en-CA" sz="2400" dirty="0" smtClean="0"/>
              <a:t>have </a:t>
            </a:r>
            <a:r>
              <a:rPr lang="en-CA" sz="2400" dirty="0"/>
              <a:t>a conflict at that time with an academic activity (test, lecture, tutorial, lab), you </a:t>
            </a:r>
            <a:r>
              <a:rPr lang="en-CA" sz="2400" dirty="0" smtClean="0"/>
              <a:t>must register </a:t>
            </a:r>
            <a:r>
              <a:rPr lang="en-CA" sz="2400" dirty="0"/>
              <a:t>to write at the alternate sitting by filling and submitting the online form available </a:t>
            </a:r>
            <a:r>
              <a:rPr lang="en-CA" sz="2400" dirty="0" smtClean="0"/>
              <a:t>on portal.</a:t>
            </a:r>
            <a:endParaRPr lang="en-CA" sz="2400" dirty="0"/>
          </a:p>
          <a:p>
            <a:r>
              <a:rPr lang="en-CA" sz="2400" dirty="0" smtClean="0"/>
              <a:t>The alternate </a:t>
            </a:r>
            <a:r>
              <a:rPr lang="en-CA" sz="2400" dirty="0"/>
              <a:t>sitting will be held on Wednesday morning, October 9, from </a:t>
            </a:r>
            <a:r>
              <a:rPr lang="en-CA" sz="2400" b="1" dirty="0" smtClean="0"/>
              <a:t>7:40am</a:t>
            </a:r>
            <a:r>
              <a:rPr lang="en-CA" sz="2400" dirty="0" smtClean="0"/>
              <a:t> to </a:t>
            </a:r>
            <a:r>
              <a:rPr lang="en-CA" sz="2400" dirty="0"/>
              <a:t>9:00. The location will be emailed to registered students by the end of the day on October 4</a:t>
            </a:r>
            <a:r>
              <a:rPr lang="en-CA" sz="2400" dirty="0" smtClean="0"/>
              <a:t>.</a:t>
            </a:r>
            <a:endParaRPr lang="en-CA" sz="2400" dirty="0"/>
          </a:p>
          <a:p>
            <a:r>
              <a:rPr lang="en-CA" sz="2400" dirty="0"/>
              <a:t>The deadline for registration is Thursday, October 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274638"/>
            <a:ext cx="8229600" cy="639762"/>
          </a:xfrm>
        </p:spPr>
        <p:txBody>
          <a:bodyPr/>
          <a:lstStyle/>
          <a:p>
            <a:r>
              <a:rPr lang="en-CA" smtClean="0"/>
              <a:t>What will the test cover?</a:t>
            </a:r>
          </a:p>
        </p:txBody>
      </p:sp>
      <p:sp>
        <p:nvSpPr>
          <p:cNvPr id="13315" name="Content Placeholder 2"/>
          <p:cNvSpPr>
            <a:spLocks noGrp="1"/>
          </p:cNvSpPr>
          <p:nvPr>
            <p:ph idx="1"/>
          </p:nvPr>
        </p:nvSpPr>
        <p:spPr>
          <a:xfrm>
            <a:off x="1752600" y="1371600"/>
            <a:ext cx="8686800" cy="4267200"/>
          </a:xfrm>
        </p:spPr>
        <p:txBody>
          <a:bodyPr/>
          <a:lstStyle/>
          <a:p>
            <a:r>
              <a:rPr lang="en-CA" sz="2800" dirty="0"/>
              <a:t>Test 1 covers:</a:t>
            </a:r>
          </a:p>
          <a:p>
            <a:pPr lvl="1"/>
            <a:r>
              <a:rPr lang="en-CA" dirty="0" smtClean="0"/>
              <a:t>Knight Chapters. 1-5 </a:t>
            </a:r>
          </a:p>
          <a:p>
            <a:pPr lvl="1"/>
            <a:r>
              <a:rPr lang="en-CA" dirty="0" smtClean="0"/>
              <a:t>and the </a:t>
            </a:r>
            <a:r>
              <a:rPr lang="en-CA" b="1" i="1" dirty="0" smtClean="0"/>
              <a:t>Error Analysis in Experimental Physical Science “Mini-Version” </a:t>
            </a:r>
            <a:r>
              <a:rPr lang="en-CA" dirty="0" smtClean="0"/>
              <a:t>10-page document available on portal.</a:t>
            </a:r>
          </a:p>
          <a:p>
            <a:r>
              <a:rPr lang="en-CA" sz="2800" dirty="0"/>
              <a:t>If it’s in the above reading, on </a:t>
            </a:r>
            <a:r>
              <a:rPr lang="en-CA" sz="2800" dirty="0" err="1"/>
              <a:t>MasteringPhysics</a:t>
            </a:r>
            <a:r>
              <a:rPr lang="en-CA" sz="2800" dirty="0"/>
              <a:t>, done in classes, or done in </a:t>
            </a:r>
            <a:r>
              <a:rPr lang="en-CA" sz="2800" dirty="0" err="1"/>
              <a:t>Practicals</a:t>
            </a:r>
            <a:r>
              <a:rPr lang="en-CA" sz="2800" dirty="0"/>
              <a:t>, it is material that is </a:t>
            </a:r>
            <a:r>
              <a:rPr lang="en-CA" sz="2800" b="1" dirty="0"/>
              <a:t>important</a:t>
            </a:r>
            <a:r>
              <a:rPr lang="en-CA" sz="2800" dirty="0"/>
              <a:t> and that you should know for the tests and final exam.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81200" y="152401"/>
            <a:ext cx="8229600" cy="639763"/>
          </a:xfrm>
        </p:spPr>
        <p:txBody>
          <a:bodyPr/>
          <a:lstStyle/>
          <a:p>
            <a:r>
              <a:rPr lang="en-CA" smtClean="0"/>
              <a:t>Where to get extra help</a:t>
            </a:r>
          </a:p>
        </p:txBody>
      </p:sp>
      <p:sp>
        <p:nvSpPr>
          <p:cNvPr id="13315" name="Content Placeholder 2"/>
          <p:cNvSpPr>
            <a:spLocks noGrp="1"/>
          </p:cNvSpPr>
          <p:nvPr>
            <p:ph idx="1"/>
          </p:nvPr>
        </p:nvSpPr>
        <p:spPr>
          <a:xfrm>
            <a:off x="838200" y="914400"/>
            <a:ext cx="10515600" cy="5486400"/>
          </a:xfrm>
        </p:spPr>
        <p:txBody>
          <a:bodyPr/>
          <a:lstStyle/>
          <a:p>
            <a:pPr>
              <a:spcAft>
                <a:spcPts val="600"/>
              </a:spcAft>
            </a:pPr>
            <a:r>
              <a:rPr lang="en-CA" sz="2400" dirty="0"/>
              <a:t>The Physics </a:t>
            </a:r>
            <a:r>
              <a:rPr lang="en-CA" sz="2400" b="1" dirty="0"/>
              <a:t>Drop In Help Centre </a:t>
            </a:r>
            <a:r>
              <a:rPr lang="en-CA" sz="2400" dirty="0" smtClean="0"/>
              <a:t>opens on Friday Oct.4 </a:t>
            </a:r>
            <a:r>
              <a:rPr lang="en-CA" sz="2400" dirty="0"/>
              <a:t>in MP125 (BACK CORNER):</a:t>
            </a:r>
          </a:p>
          <a:p>
            <a:pPr lvl="1">
              <a:spcAft>
                <a:spcPts val="600"/>
              </a:spcAft>
            </a:pPr>
            <a:r>
              <a:rPr lang="en-CA" sz="2400" dirty="0" smtClean="0"/>
              <a:t>Monday to Thursday </a:t>
            </a:r>
            <a:r>
              <a:rPr lang="en-CA" sz="2400" dirty="0"/>
              <a:t>- </a:t>
            </a:r>
            <a:r>
              <a:rPr lang="en-CA" sz="2400" dirty="0" smtClean="0"/>
              <a:t>12:00 to </a:t>
            </a:r>
            <a:r>
              <a:rPr lang="en-CA" sz="2400" dirty="0"/>
              <a:t>5:00 </a:t>
            </a:r>
            <a:r>
              <a:rPr lang="en-CA" sz="2400" dirty="0" smtClean="0"/>
              <a:t>pm</a:t>
            </a:r>
          </a:p>
          <a:p>
            <a:pPr lvl="1">
              <a:spcAft>
                <a:spcPts val="600"/>
              </a:spcAft>
            </a:pPr>
            <a:r>
              <a:rPr lang="en-CA" sz="2400" dirty="0" smtClean="0"/>
              <a:t>Monday 6:00 to 7:00pm</a:t>
            </a:r>
            <a:endParaRPr lang="en-CA" sz="2400" dirty="0"/>
          </a:p>
          <a:p>
            <a:pPr lvl="1">
              <a:spcAft>
                <a:spcPts val="600"/>
              </a:spcAft>
            </a:pPr>
            <a:r>
              <a:rPr lang="en-CA" sz="2400" dirty="0" smtClean="0"/>
              <a:t>Friday </a:t>
            </a:r>
            <a:r>
              <a:rPr lang="en-CA" sz="2400" dirty="0"/>
              <a:t>11:00 am to 2:00 pm</a:t>
            </a:r>
          </a:p>
          <a:p>
            <a:pPr>
              <a:spcAft>
                <a:spcPts val="600"/>
              </a:spcAft>
            </a:pPr>
            <a:r>
              <a:rPr lang="en-CA" sz="2400" dirty="0"/>
              <a:t>TA Office hours: Contact your </a:t>
            </a:r>
            <a:r>
              <a:rPr lang="en-CA" sz="2400" dirty="0" err="1"/>
              <a:t>Practicals</a:t>
            </a:r>
            <a:r>
              <a:rPr lang="en-CA" sz="2400" dirty="0"/>
              <a:t> TAs!! Office Hours where they can help with studying is part of their contract!</a:t>
            </a:r>
          </a:p>
          <a:p>
            <a:pPr>
              <a:spcAft>
                <a:spcPts val="600"/>
              </a:spcAft>
            </a:pPr>
            <a:r>
              <a:rPr lang="en-CA" sz="2400" dirty="0"/>
              <a:t>My office hours in MP121B: </a:t>
            </a:r>
            <a:r>
              <a:rPr lang="en-CA" sz="2400" dirty="0" smtClean="0"/>
              <a:t>T2, RF10.  </a:t>
            </a:r>
            <a:endParaRPr lang="en-CA" sz="2400" dirty="0"/>
          </a:p>
          <a:p>
            <a:pPr>
              <a:spcAft>
                <a:spcPts val="600"/>
              </a:spcAft>
            </a:pPr>
            <a:r>
              <a:rPr lang="en-CA" sz="2400" dirty="0" err="1"/>
              <a:t>Meyertholen’s</a:t>
            </a:r>
            <a:r>
              <a:rPr lang="en-CA" sz="2400" dirty="0"/>
              <a:t> office hours in MP129A: </a:t>
            </a:r>
            <a:r>
              <a:rPr lang="en-CA" sz="2400" dirty="0" smtClean="0"/>
              <a:t>M2, R2</a:t>
            </a:r>
            <a:r>
              <a:rPr lang="en-CA" sz="2400" dirty="0"/>
              <a:t>, </a:t>
            </a:r>
            <a:r>
              <a:rPr lang="en-CA" sz="2400" dirty="0" smtClean="0"/>
              <a:t>F12, F1 </a:t>
            </a:r>
            <a:endParaRPr lang="en-CA" sz="2400" dirty="0"/>
          </a:p>
          <a:p>
            <a:pPr>
              <a:spcAft>
                <a:spcPts val="600"/>
              </a:spcAft>
            </a:pPr>
            <a:r>
              <a:rPr lang="en-CA" sz="2400" b="1" dirty="0"/>
              <a:t>Academic Success Centre.</a:t>
            </a:r>
            <a:r>
              <a:rPr lang="en-CA" sz="2400" dirty="0"/>
              <a:t> </a:t>
            </a:r>
            <a:r>
              <a:rPr lang="en-CA" sz="2400" dirty="0" smtClean="0"/>
              <a:t>Test preparation </a:t>
            </a:r>
            <a:r>
              <a:rPr lang="en-CA" sz="2400" dirty="0"/>
              <a:t>session </a:t>
            </a:r>
            <a:r>
              <a:rPr lang="en-CA" sz="2400" dirty="0" smtClean="0"/>
              <a:t>Tuesday </a:t>
            </a:r>
            <a:r>
              <a:rPr lang="en-CA" sz="2400" dirty="0"/>
              <a:t>Oct 1st, </a:t>
            </a:r>
            <a:r>
              <a:rPr lang="en-CA" sz="2400" dirty="0" smtClean="0"/>
              <a:t>3-5pm. </a:t>
            </a:r>
            <a:r>
              <a:rPr lang="en-CA" sz="2400" dirty="0"/>
              <a:t>In this session, </a:t>
            </a:r>
            <a:r>
              <a:rPr lang="en-CA" sz="2400" dirty="0" err="1" smtClean="0"/>
              <a:t>Hui</a:t>
            </a:r>
            <a:r>
              <a:rPr lang="en-CA" sz="2400" dirty="0" smtClean="0"/>
              <a:t> </a:t>
            </a:r>
            <a:r>
              <a:rPr lang="en-CA" sz="2400" dirty="0" err="1" smtClean="0"/>
              <a:t>Guo</a:t>
            </a:r>
            <a:r>
              <a:rPr lang="en-CA" sz="2400" dirty="0" smtClean="0"/>
              <a:t> is </a:t>
            </a:r>
            <a:r>
              <a:rPr lang="en-CA" sz="2400" dirty="0"/>
              <a:t>planning to discuss test prep strategies, review hard concepts and do some past test problems.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Projectile Motion</a:t>
            </a: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288" y="1452563"/>
            <a:ext cx="5802312"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1" y="76200"/>
            <a:ext cx="4938713"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Projectile Motion</a:t>
            </a:r>
          </a:p>
        </p:txBody>
      </p:sp>
      <p:sp>
        <p:nvSpPr>
          <p:cNvPr id="21507" name="Text Box 3"/>
          <p:cNvSpPr txBox="1">
            <a:spLocks noChangeArrowheads="1"/>
          </p:cNvSpPr>
          <p:nvPr/>
        </p:nvSpPr>
        <p:spPr bwMode="auto">
          <a:xfrm>
            <a:off x="2012950" y="1408114"/>
            <a:ext cx="813435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dirty="0">
                <a:latin typeface="Times New Roman" panose="02020603050405020304" pitchFamily="18" charset="0"/>
              </a:rPr>
              <a:t>Projectile motion is made up of two </a:t>
            </a:r>
            <a:r>
              <a:rPr lang="en-US" sz="2600" b="1" dirty="0">
                <a:latin typeface="Times New Roman" panose="02020603050405020304" pitchFamily="18" charset="0"/>
              </a:rPr>
              <a:t>independent</a:t>
            </a:r>
            <a:r>
              <a:rPr lang="en-US" sz="2600" dirty="0">
                <a:latin typeface="Times New Roman" panose="02020603050405020304" pitchFamily="18" charset="0"/>
              </a:rPr>
              <a:t> motions: uniform motion at constant velocity in the horizontal direction and free-fall motion in the vertical direction. The kinematic equations that describe these two motions are</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r="20210"/>
          <a:stretch>
            <a:fillRect/>
          </a:stretch>
        </p:blipFill>
        <p:spPr bwMode="auto">
          <a:xfrm>
            <a:off x="1714500" y="3200401"/>
            <a:ext cx="8883650"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4550" y="355623"/>
            <a:ext cx="4495800" cy="593725"/>
          </a:xfrm>
        </p:spPr>
        <p:txBody>
          <a:bodyPr/>
          <a:lstStyle/>
          <a:p>
            <a:pPr algn="l" eaLnBrk="1" hangingPunct="1"/>
            <a:r>
              <a:rPr lang="en-US" sz="3600" dirty="0" smtClean="0"/>
              <a:t>Clicker Question 5</a:t>
            </a:r>
            <a:endParaRPr lang="en-US" sz="3600" dirty="0"/>
          </a:p>
        </p:txBody>
      </p:sp>
      <p:sp>
        <p:nvSpPr>
          <p:cNvPr id="3" name="Freeform 2"/>
          <p:cNvSpPr/>
          <p:nvPr/>
        </p:nvSpPr>
        <p:spPr>
          <a:xfrm>
            <a:off x="5105400" y="829608"/>
            <a:ext cx="4800600" cy="1358904"/>
          </a:xfrm>
          <a:custGeom>
            <a:avLst/>
            <a:gdLst>
              <a:gd name="connsiteX0" fmla="*/ 0 w 4800600"/>
              <a:gd name="connsiteY0" fmla="*/ 1358904 h 1358904"/>
              <a:gd name="connsiteX1" fmla="*/ 2413000 w 4800600"/>
              <a:gd name="connsiteY1" fmla="*/ 4 h 1358904"/>
              <a:gd name="connsiteX2" fmla="*/ 4800600 w 4800600"/>
              <a:gd name="connsiteY2" fmla="*/ 1346204 h 1358904"/>
            </a:gdLst>
            <a:ahLst/>
            <a:cxnLst>
              <a:cxn ang="0">
                <a:pos x="connsiteX0" y="connsiteY0"/>
              </a:cxn>
              <a:cxn ang="0">
                <a:pos x="connsiteX1" y="connsiteY1"/>
              </a:cxn>
              <a:cxn ang="0">
                <a:pos x="connsiteX2" y="connsiteY2"/>
              </a:cxn>
            </a:cxnLst>
            <a:rect l="l" t="t" r="r" b="b"/>
            <a:pathLst>
              <a:path w="4800600" h="1358904">
                <a:moveTo>
                  <a:pt x="0" y="1358904"/>
                </a:moveTo>
                <a:cubicBezTo>
                  <a:pt x="806450" y="680512"/>
                  <a:pt x="1612900" y="2121"/>
                  <a:pt x="2413000" y="4"/>
                </a:cubicBezTo>
                <a:cubicBezTo>
                  <a:pt x="3213100" y="-2113"/>
                  <a:pt x="4006850" y="672045"/>
                  <a:pt x="4800600" y="1346204"/>
                </a:cubicBezTo>
              </a:path>
            </a:pathLst>
          </a:cu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Oval 3"/>
          <p:cNvSpPr/>
          <p:nvPr/>
        </p:nvSpPr>
        <p:spPr>
          <a:xfrm>
            <a:off x="7451700" y="775608"/>
            <a:ext cx="108000" cy="108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Rectangle 5"/>
          <p:cNvSpPr/>
          <p:nvPr/>
        </p:nvSpPr>
        <p:spPr>
          <a:xfrm>
            <a:off x="4348700" y="1880512"/>
            <a:ext cx="6172200" cy="503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Oval 10"/>
          <p:cNvSpPr/>
          <p:nvPr/>
        </p:nvSpPr>
        <p:spPr>
          <a:xfrm>
            <a:off x="5453600" y="1804298"/>
            <a:ext cx="108000" cy="108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Oval 11"/>
          <p:cNvSpPr/>
          <p:nvPr/>
        </p:nvSpPr>
        <p:spPr>
          <a:xfrm>
            <a:off x="9516011" y="1836038"/>
            <a:ext cx="108000" cy="108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TextBox 6"/>
          <p:cNvSpPr txBox="1"/>
          <p:nvPr/>
        </p:nvSpPr>
        <p:spPr>
          <a:xfrm>
            <a:off x="5076946" y="1410639"/>
            <a:ext cx="389850" cy="461665"/>
          </a:xfrm>
          <a:prstGeom prst="rect">
            <a:avLst/>
          </a:prstGeom>
          <a:noFill/>
        </p:spPr>
        <p:txBody>
          <a:bodyPr wrap="none" rtlCol="0">
            <a:spAutoFit/>
          </a:bodyPr>
          <a:lstStyle/>
          <a:p>
            <a:r>
              <a:rPr lang="en-CA" sz="2400" dirty="0" smtClean="0"/>
              <a:t>A</a:t>
            </a:r>
            <a:endParaRPr lang="en-CA" sz="2400" dirty="0"/>
          </a:p>
        </p:txBody>
      </p:sp>
      <p:sp>
        <p:nvSpPr>
          <p:cNvPr id="14" name="TextBox 13"/>
          <p:cNvSpPr txBox="1"/>
          <p:nvPr/>
        </p:nvSpPr>
        <p:spPr>
          <a:xfrm>
            <a:off x="9516011" y="1441493"/>
            <a:ext cx="407484" cy="461665"/>
          </a:xfrm>
          <a:prstGeom prst="rect">
            <a:avLst/>
          </a:prstGeom>
          <a:noFill/>
        </p:spPr>
        <p:txBody>
          <a:bodyPr wrap="none" rtlCol="0">
            <a:spAutoFit/>
          </a:bodyPr>
          <a:lstStyle/>
          <a:p>
            <a:r>
              <a:rPr lang="en-CA" sz="2400" dirty="0"/>
              <a:t>C</a:t>
            </a:r>
          </a:p>
        </p:txBody>
      </p:sp>
      <p:sp>
        <p:nvSpPr>
          <p:cNvPr id="15" name="TextBox 14"/>
          <p:cNvSpPr txBox="1"/>
          <p:nvPr/>
        </p:nvSpPr>
        <p:spPr>
          <a:xfrm>
            <a:off x="7310775" y="372579"/>
            <a:ext cx="389850" cy="461665"/>
          </a:xfrm>
          <a:prstGeom prst="rect">
            <a:avLst/>
          </a:prstGeom>
          <a:noFill/>
        </p:spPr>
        <p:txBody>
          <a:bodyPr wrap="none" rtlCol="0">
            <a:spAutoFit/>
          </a:bodyPr>
          <a:lstStyle/>
          <a:p>
            <a:r>
              <a:rPr lang="en-CA" sz="2400" dirty="0"/>
              <a:t>B</a:t>
            </a:r>
          </a:p>
        </p:txBody>
      </p:sp>
      <p:sp>
        <p:nvSpPr>
          <p:cNvPr id="8196" name="Content Placeholder 6"/>
          <p:cNvSpPr>
            <a:spLocks noGrp="1"/>
          </p:cNvSpPr>
          <p:nvPr>
            <p:ph idx="1"/>
          </p:nvPr>
        </p:nvSpPr>
        <p:spPr>
          <a:xfrm>
            <a:off x="1143000" y="1951038"/>
            <a:ext cx="8991600" cy="4525962"/>
          </a:xfrm>
        </p:spPr>
        <p:txBody>
          <a:bodyPr/>
          <a:lstStyle/>
          <a:p>
            <a:pPr eaLnBrk="1" hangingPunct="1"/>
            <a:r>
              <a:rPr lang="en-US" sz="2600" dirty="0" smtClean="0"/>
              <a:t>A tennis ball is launched at an angle, and flies through the air in a parabolic path, as shown, A</a:t>
            </a:r>
            <a:r>
              <a:rPr lang="en-US" sz="2600" dirty="0" smtClean="0">
                <a:sym typeface="Wingdings" panose="05000000000000000000" pitchFamily="2" charset="2"/>
              </a:rPr>
              <a:t> B  C</a:t>
            </a:r>
            <a:r>
              <a:rPr lang="en-US" sz="2600" dirty="0" smtClean="0"/>
              <a:t>.</a:t>
            </a:r>
          </a:p>
          <a:p>
            <a:pPr eaLnBrk="1" hangingPunct="1"/>
            <a:r>
              <a:rPr lang="en-US" sz="2600" dirty="0" smtClean="0"/>
              <a:t>At point B</a:t>
            </a:r>
            <a:endParaRPr lang="en-US" sz="2600" dirty="0"/>
          </a:p>
          <a:p>
            <a:pPr eaLnBrk="1" hangingPunct="1">
              <a:buFontTx/>
              <a:buAutoNum type="alphaUcPeriod"/>
            </a:pPr>
            <a:r>
              <a:rPr lang="en-US" sz="2600" dirty="0"/>
              <a:t> the velocity is horizontal, and the speed is maximum.</a:t>
            </a:r>
          </a:p>
          <a:p>
            <a:pPr eaLnBrk="1" hangingPunct="1">
              <a:buFontTx/>
              <a:buAutoNum type="alphaUcPeriod"/>
            </a:pPr>
            <a:r>
              <a:rPr lang="en-US" sz="2600" dirty="0" smtClean="0"/>
              <a:t> the velocity is horizontal, and the speed is minimum.</a:t>
            </a:r>
          </a:p>
          <a:p>
            <a:pPr eaLnBrk="1" hangingPunct="1">
              <a:buFontTx/>
              <a:buAutoNum type="alphaUcPeriod"/>
            </a:pPr>
            <a:r>
              <a:rPr lang="en-US" sz="2600" dirty="0" smtClean="0"/>
              <a:t> the velocity is horizontal, but the speed is neither a maximum nor a minimum.</a:t>
            </a:r>
          </a:p>
          <a:p>
            <a:pPr eaLnBrk="1" hangingPunct="1">
              <a:buFontTx/>
              <a:buAutoNum type="alphaUcPeriod"/>
            </a:pPr>
            <a:r>
              <a:rPr lang="en-US" sz="2600" dirty="0"/>
              <a:t> t</a:t>
            </a:r>
            <a:r>
              <a:rPr lang="en-US" sz="2600" dirty="0" smtClean="0"/>
              <a:t>he velocity is not horizontal, but the speed is minimum.</a:t>
            </a:r>
          </a:p>
          <a:p>
            <a:pPr eaLnBrk="1" hangingPunct="1">
              <a:buFontTx/>
              <a:buAutoNum type="alphaUcPeriod"/>
            </a:pPr>
            <a:r>
              <a:rPr lang="en-US" sz="2600" dirty="0"/>
              <a:t> t</a:t>
            </a:r>
            <a:r>
              <a:rPr lang="en-US" sz="2600" dirty="0" smtClean="0"/>
              <a:t>he velocity is not horizontal, and the speed is neither a maximum or minimum. </a:t>
            </a:r>
          </a:p>
        </p:txBody>
      </p:sp>
      <mc:AlternateContent xmlns:mc="http://schemas.openxmlformats.org/markup-compatibility/2006">
        <mc:Choice xmlns:p14="http://schemas.microsoft.com/office/powerpoint/2010/main" Requires="p14">
          <p:contentPart p14:bwMode="auto" r:id="rId2">
            <p14:nvContentPartPr>
              <p14:cNvPr id="43010" name="Ink 2"/>
              <p14:cNvContentPartPr>
                <a14:cpLocks xmlns:a14="http://schemas.microsoft.com/office/drawing/2010/main" noRot="1" noChangeAspect="1" noEditPoints="1" noChangeArrowheads="1" noChangeShapeType="1"/>
              </p14:cNvContentPartPr>
              <p14:nvPr/>
            </p14:nvContentPartPr>
            <p14:xfrm>
              <a:off x="5462588" y="1444625"/>
              <a:ext cx="434975" cy="395288"/>
            </p14:xfrm>
          </p:contentPart>
        </mc:Choice>
        <mc:Fallback>
          <p:pic>
            <p:nvPicPr>
              <p:cNvPr id="43010" name="Ink 2"/>
              <p:cNvPicPr>
                <a:picLocks noRot="1" noChangeAspect="1" noEditPoints="1" noChangeArrowheads="1" noChangeShapeType="1"/>
              </p:cNvPicPr>
              <p:nvPr/>
            </p:nvPicPr>
            <p:blipFill>
              <a:blip r:embed="rId3"/>
              <a:stretch>
                <a:fillRect/>
              </a:stretch>
            </p:blipFill>
            <p:spPr>
              <a:xfrm>
                <a:off x="5456107" y="1438145"/>
                <a:ext cx="447938" cy="408248"/>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3011" name="Ink 3"/>
              <p14:cNvContentPartPr>
                <a14:cpLocks xmlns:a14="http://schemas.microsoft.com/office/drawing/2010/main" noRot="1" noChangeAspect="1" noEditPoints="1" noChangeArrowheads="1" noChangeShapeType="1"/>
              </p14:cNvContentPartPr>
              <p14:nvPr/>
            </p14:nvContentPartPr>
            <p14:xfrm>
              <a:off x="9599613" y="1900238"/>
              <a:ext cx="649287" cy="441325"/>
            </p14:xfrm>
          </p:contentPart>
        </mc:Choice>
        <mc:Fallback>
          <p:pic>
            <p:nvPicPr>
              <p:cNvPr id="43011" name="Ink 3"/>
              <p:cNvPicPr>
                <a:picLocks noRot="1" noChangeAspect="1" noEditPoints="1" noChangeArrowheads="1" noChangeShapeType="1"/>
              </p:cNvPicPr>
              <p:nvPr/>
            </p:nvPicPr>
            <p:blipFill>
              <a:blip r:embed="rId5"/>
              <a:stretch>
                <a:fillRect/>
              </a:stretch>
            </p:blipFill>
            <p:spPr>
              <a:xfrm>
                <a:off x="9593131" y="1893759"/>
                <a:ext cx="662251" cy="454284"/>
              </a:xfrm>
              <a:prstGeom prst="rect">
                <a:avLst/>
              </a:prstGeom>
            </p:spPr>
          </p:pic>
        </mc:Fallback>
      </mc:AlternateContent>
    </p:spTree>
    <p:extLst>
      <p:ext uri="{BB962C8B-B14F-4D97-AF65-F5344CB8AC3E}">
        <p14:creationId xmlns:p14="http://schemas.microsoft.com/office/powerpoint/2010/main" val="2156236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746126"/>
            <a:ext cx="20574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381000" y="152401"/>
            <a:ext cx="9829800" cy="593725"/>
          </a:xfrm>
        </p:spPr>
        <p:txBody>
          <a:bodyPr/>
          <a:lstStyle/>
          <a:p>
            <a:pPr algn="l" eaLnBrk="1" hangingPunct="1"/>
            <a:r>
              <a:rPr lang="en-US" sz="3600" dirty="0" smtClean="0"/>
              <a:t>Clicker Question 1</a:t>
            </a:r>
            <a:endParaRPr lang="en-US" sz="3600" dirty="0"/>
          </a:p>
        </p:txBody>
      </p:sp>
      <p:sp>
        <p:nvSpPr>
          <p:cNvPr id="4100" name="Content Placeholder 6"/>
          <p:cNvSpPr>
            <a:spLocks noGrp="1"/>
          </p:cNvSpPr>
          <p:nvPr>
            <p:ph idx="1"/>
          </p:nvPr>
        </p:nvSpPr>
        <p:spPr>
          <a:xfrm>
            <a:off x="1905000" y="1951038"/>
            <a:ext cx="8229600" cy="4525962"/>
          </a:xfrm>
        </p:spPr>
        <p:txBody>
          <a:bodyPr/>
          <a:lstStyle/>
          <a:p>
            <a:pPr eaLnBrk="1" hangingPunct="1"/>
            <a:r>
              <a:rPr lang="en-US" sz="2600"/>
              <a:t>A car starts from rest, then drives to the right.  It speeds up to a maximum speed of 30 m/s.  It coasts at this speed for a while, then the driver hits the brakes,  and the car slows down to a stop.</a:t>
            </a:r>
          </a:p>
          <a:p>
            <a:pPr eaLnBrk="1" hangingPunct="1"/>
            <a:r>
              <a:rPr lang="en-US" sz="2600"/>
              <a:t>While it is speeding up, the acceleration vector of the car is</a:t>
            </a:r>
          </a:p>
          <a:p>
            <a:pPr eaLnBrk="1" hangingPunct="1">
              <a:buFontTx/>
              <a:buAutoNum type="alphaUcPeriod"/>
            </a:pPr>
            <a:r>
              <a:rPr lang="en-US" sz="2600"/>
              <a:t>to the right.</a:t>
            </a:r>
          </a:p>
          <a:p>
            <a:pPr eaLnBrk="1" hangingPunct="1">
              <a:buFontTx/>
              <a:buAutoNum type="alphaUcPeriod"/>
            </a:pPr>
            <a:r>
              <a:rPr lang="en-US" sz="2600"/>
              <a:t>to the left.</a:t>
            </a:r>
          </a:p>
          <a:p>
            <a:pPr eaLnBrk="1" hangingPunct="1">
              <a:buFontTx/>
              <a:buAutoNum type="alphaUcPeriod"/>
            </a:pPr>
            <a:r>
              <a:rPr lang="en-US" sz="2600"/>
              <a:t>zero.</a:t>
            </a:r>
          </a:p>
        </p:txBody>
      </p:sp>
      <p:sp>
        <p:nvSpPr>
          <p:cNvPr id="5" name="Right Arrow 4"/>
          <p:cNvSpPr/>
          <p:nvPr/>
        </p:nvSpPr>
        <p:spPr>
          <a:xfrm>
            <a:off x="4038600" y="1143000"/>
            <a:ext cx="914400" cy="228600"/>
          </a:xfrm>
          <a:prstGeom prst="right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02" name="TextBox 5"/>
          <p:cNvSpPr txBox="1">
            <a:spLocks noChangeArrowheads="1"/>
          </p:cNvSpPr>
          <p:nvPr/>
        </p:nvSpPr>
        <p:spPr bwMode="auto">
          <a:xfrm>
            <a:off x="4343400" y="762001"/>
            <a:ext cx="350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008000"/>
                </a:solidFill>
              </a:rPr>
              <a:t>v</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667000"/>
            <a:ext cx="57150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a:xfrm>
            <a:off x="397933" y="279399"/>
            <a:ext cx="8229600" cy="411163"/>
          </a:xfrm>
        </p:spPr>
        <p:txBody>
          <a:bodyPr/>
          <a:lstStyle/>
          <a:p>
            <a:pPr eaLnBrk="1" hangingPunct="1"/>
            <a:r>
              <a:rPr lang="en-US" sz="2400" dirty="0">
                <a:solidFill>
                  <a:schemeClr val="accent2"/>
                </a:solidFill>
              </a:rPr>
              <a:t>Monkey and Hunter </a:t>
            </a:r>
            <a:r>
              <a:rPr lang="en-US" sz="2400" dirty="0" smtClean="0">
                <a:solidFill>
                  <a:schemeClr val="accent2"/>
                </a:solidFill>
              </a:rPr>
              <a:t>Demonstration (and clicker question 6)</a:t>
            </a:r>
            <a:endParaRPr lang="en-US" sz="2400" dirty="0">
              <a:solidFill>
                <a:schemeClr val="accent2"/>
              </a:solidFill>
            </a:endParaRPr>
          </a:p>
        </p:txBody>
      </p:sp>
      <p:sp>
        <p:nvSpPr>
          <p:cNvPr id="23556" name="Rectangle 3"/>
          <p:cNvSpPr>
            <a:spLocks noGrp="1" noChangeArrowheads="1"/>
          </p:cNvSpPr>
          <p:nvPr>
            <p:ph type="body" idx="1"/>
          </p:nvPr>
        </p:nvSpPr>
        <p:spPr>
          <a:xfrm>
            <a:off x="152400" y="768350"/>
            <a:ext cx="10363200" cy="1936750"/>
          </a:xfrm>
        </p:spPr>
        <p:txBody>
          <a:bodyPr/>
          <a:lstStyle/>
          <a:p>
            <a:pPr eaLnBrk="1" hangingPunct="1">
              <a:spcBef>
                <a:spcPct val="0"/>
              </a:spcBef>
              <a:buFontTx/>
              <a:buNone/>
            </a:pPr>
            <a:r>
              <a:rPr lang="en-US" sz="2400" dirty="0">
                <a:solidFill>
                  <a:schemeClr val="accent2"/>
                </a:solidFill>
              </a:rPr>
              <a:t>The classic problem</a:t>
            </a:r>
            <a:r>
              <a:rPr lang="en-US" sz="2400" dirty="0"/>
              <a:t>: “A monkey hanging from the branch of a tree is spotted by a hunter. The monkey sees that the barrel of the gun is pointed directly at him.  At the exact instant the gun is fired, the monkey lets go of the branch.  Will the bullet (A) go above the monkey, (B) go below the monkey, or (C) hit the monkey?  </a:t>
            </a:r>
          </a:p>
        </p:txBody>
      </p:sp>
      <p:sp>
        <p:nvSpPr>
          <p:cNvPr id="23557" name="Rectangle 5"/>
          <p:cNvSpPr>
            <a:spLocks noChangeArrowheads="1"/>
          </p:cNvSpPr>
          <p:nvPr/>
        </p:nvSpPr>
        <p:spPr bwMode="auto">
          <a:xfrm>
            <a:off x="381000" y="2860675"/>
            <a:ext cx="4572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dirty="0">
                <a:solidFill>
                  <a:schemeClr val="accent2"/>
                </a:solidFill>
              </a:rPr>
              <a:t>Our demonstration</a:t>
            </a:r>
            <a:r>
              <a:rPr lang="en-US" sz="2400" dirty="0"/>
              <a:t> uses a pressurized tennis ball launcher. The laser is aimed directly at the monkey, which is supported by an electromagnet. As the tennis ball leaves the launcher, it breaks a connection that releases the magnet.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835150" y="203201"/>
            <a:ext cx="8485188" cy="1077913"/>
          </a:xfrm>
        </p:spPr>
        <p:txBody>
          <a:bodyPr/>
          <a:lstStyle/>
          <a:p>
            <a:r>
              <a:rPr lang="en-US" sz="4000"/>
              <a:t>Joke: Why Did the Chicken Cross the Road?</a:t>
            </a:r>
            <a:endParaRPr lang="en-US" smtClean="0"/>
          </a:p>
        </p:txBody>
      </p:sp>
      <p:sp>
        <p:nvSpPr>
          <p:cNvPr id="172035" name="Rectangle 3"/>
          <p:cNvSpPr>
            <a:spLocks noGrp="1" noChangeArrowheads="1"/>
          </p:cNvSpPr>
          <p:nvPr>
            <p:ph type="body" idx="1"/>
          </p:nvPr>
        </p:nvSpPr>
        <p:spPr>
          <a:xfrm>
            <a:off x="1295400" y="1904999"/>
            <a:ext cx="10058399" cy="4632325"/>
          </a:xfrm>
        </p:spPr>
        <p:txBody>
          <a:bodyPr/>
          <a:lstStyle/>
          <a:p>
            <a:pPr>
              <a:lnSpc>
                <a:spcPct val="90000"/>
              </a:lnSpc>
              <a:buFontTx/>
              <a:buNone/>
            </a:pPr>
            <a:r>
              <a:rPr lang="en-US" b="1" dirty="0" smtClean="0">
                <a:solidFill>
                  <a:srgbClr val="FF0000"/>
                </a:solidFill>
              </a:rPr>
              <a:t>Aristotle (330 BC):</a:t>
            </a:r>
            <a:endParaRPr lang="en-US" dirty="0" smtClean="0"/>
          </a:p>
          <a:p>
            <a:pPr>
              <a:lnSpc>
                <a:spcPct val="90000"/>
              </a:lnSpc>
              <a:buFontTx/>
              <a:buNone/>
            </a:pPr>
            <a:r>
              <a:rPr lang="en-US" dirty="0" smtClean="0"/>
              <a:t>“Because it is the nature of chickens to cross roads.”</a:t>
            </a:r>
          </a:p>
          <a:p>
            <a:pPr>
              <a:lnSpc>
                <a:spcPct val="90000"/>
              </a:lnSpc>
              <a:buFontTx/>
              <a:buNone/>
            </a:pPr>
            <a:r>
              <a:rPr lang="en-US" b="1" dirty="0" smtClean="0">
                <a:solidFill>
                  <a:srgbClr val="FF0000"/>
                </a:solidFill>
              </a:rPr>
              <a:t>Newton (1687):</a:t>
            </a:r>
            <a:r>
              <a:rPr lang="en-US" dirty="0" smtClean="0"/>
              <a:t> </a:t>
            </a:r>
          </a:p>
          <a:p>
            <a:pPr>
              <a:lnSpc>
                <a:spcPct val="90000"/>
              </a:lnSpc>
              <a:buFontTx/>
              <a:buNone/>
            </a:pPr>
            <a:r>
              <a:rPr lang="en-US" dirty="0" smtClean="0"/>
              <a:t>“Because there is no external net force causing the chicken’s velocity across the road to change.”</a:t>
            </a:r>
          </a:p>
          <a:p>
            <a:pPr>
              <a:lnSpc>
                <a:spcPct val="90000"/>
              </a:lnSpc>
              <a:buFontTx/>
              <a:buNone/>
            </a:pPr>
            <a:r>
              <a:rPr lang="en-US" b="1" dirty="0" smtClean="0">
                <a:solidFill>
                  <a:srgbClr val="FF0000"/>
                </a:solidFill>
              </a:rPr>
              <a:t>Einstein (1905):</a:t>
            </a:r>
            <a:endParaRPr lang="en-US" dirty="0" smtClean="0"/>
          </a:p>
          <a:p>
            <a:pPr>
              <a:lnSpc>
                <a:spcPct val="90000"/>
              </a:lnSpc>
              <a:buFontTx/>
              <a:buNone/>
            </a:pPr>
            <a:r>
              <a:rPr lang="en-US" dirty="0" smtClean="0"/>
              <a:t>“Is the chicken crossing the road, or is the road moving under the chicken?”</a:t>
            </a:r>
          </a:p>
        </p:txBody>
      </p:sp>
      <p:pic>
        <p:nvPicPr>
          <p:cNvPr id="11266" name="Picture 2" descr="http://3.bp.blogspot.com/_rJBzgmzNraI/TTTR5GAan_I/AAAAAAAABWc/tUWyepyGwkk/s400/chicken_crossing_r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600" y="0"/>
            <a:ext cx="2090738" cy="20907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2499" y="6642556"/>
            <a:ext cx="5370381" cy="215444"/>
          </a:xfrm>
          <a:prstGeom prst="rect">
            <a:avLst/>
          </a:prstGeom>
          <a:noFill/>
        </p:spPr>
        <p:txBody>
          <a:bodyPr wrap="none" rtlCol="0">
            <a:spAutoFit/>
          </a:bodyPr>
          <a:lstStyle/>
          <a:p>
            <a:r>
              <a:rPr lang="en-CA" sz="800" dirty="0" smtClean="0"/>
              <a:t>[</a:t>
            </a:r>
            <a:r>
              <a:rPr lang="en-CA" sz="800" dirty="0"/>
              <a:t>image downloaded 9/30/2013 from </a:t>
            </a:r>
            <a:r>
              <a:rPr lang="en-CA" sz="800" dirty="0">
                <a:hlinkClick r:id="rId4"/>
              </a:rPr>
              <a:t>http://</a:t>
            </a:r>
            <a:r>
              <a:rPr lang="en-CA" sz="800" dirty="0" smtClean="0">
                <a:hlinkClick r:id="rId4"/>
              </a:rPr>
              <a:t>afgg.tumblr.com/post/3126636261/when-the-chicken-crossed-the-road</a:t>
            </a:r>
            <a:r>
              <a:rPr lang="en-CA" sz="800" dirty="0" smtClean="0"/>
              <a:t> ]</a:t>
            </a:r>
            <a:endParaRPr lang="en-CA" sz="800" dirty="0"/>
          </a:p>
        </p:txBody>
      </p:sp>
    </p:spTree>
    <p:extLst>
      <p:ext uri="{BB962C8B-B14F-4D97-AF65-F5344CB8AC3E}">
        <p14:creationId xmlns:p14="http://schemas.microsoft.com/office/powerpoint/2010/main" val="1213944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2035">
                                            <p:txEl>
                                              <p:pRg st="1" end="1"/>
                                            </p:txEl>
                                          </p:spTgt>
                                        </p:tgtEl>
                                        <p:attrNameLst>
                                          <p:attrName>style.visibility</p:attrName>
                                        </p:attrNameLst>
                                      </p:cBhvr>
                                      <p:to>
                                        <p:strVal val="visible"/>
                                      </p:to>
                                    </p:set>
                                    <p:anim calcmode="lin" valueType="num">
                                      <p:cBhvr additive="base">
                                        <p:cTn id="7" dur="1000" fill="hold"/>
                                        <p:tgtEl>
                                          <p:spTgt spid="172035">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72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72035">
                                            <p:txEl>
                                              <p:pRg st="3" end="3"/>
                                            </p:txEl>
                                          </p:spTgt>
                                        </p:tgtEl>
                                        <p:attrNameLst>
                                          <p:attrName>style.visibility</p:attrName>
                                        </p:attrNameLst>
                                      </p:cBhvr>
                                      <p:to>
                                        <p:strVal val="visible"/>
                                      </p:to>
                                    </p:set>
                                    <p:anim calcmode="lin" valueType="num">
                                      <p:cBhvr additive="base">
                                        <p:cTn id="13" dur="1000" fill="hold"/>
                                        <p:tgtEl>
                                          <p:spTgt spid="172035">
                                            <p:txEl>
                                              <p:pRg st="3" end="3"/>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1720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2035">
                                            <p:txEl>
                                              <p:pRg st="5" end="5"/>
                                            </p:txEl>
                                          </p:spTgt>
                                        </p:tgtEl>
                                        <p:attrNameLst>
                                          <p:attrName>style.visibility</p:attrName>
                                        </p:attrNameLst>
                                      </p:cBhvr>
                                      <p:to>
                                        <p:strVal val="visible"/>
                                      </p:to>
                                    </p:set>
                                    <p:anim calcmode="lin" valueType="num">
                                      <p:cBhvr additive="base">
                                        <p:cTn id="19" dur="500" fill="hold"/>
                                        <p:tgtEl>
                                          <p:spTgt spid="17203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20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0" descr="04_22_Figure"/>
          <p:cNvPicPr>
            <a:picLocks noChangeAspect="1" noChangeArrowheads="1"/>
          </p:cNvPicPr>
          <p:nvPr/>
        </p:nvPicPr>
        <p:blipFill>
          <a:blip r:embed="rId2">
            <a:extLst>
              <a:ext uri="{28A0092B-C50C-407E-A947-70E740481C1C}">
                <a14:useLocalDpi xmlns:a14="http://schemas.microsoft.com/office/drawing/2010/main" val="0"/>
              </a:ext>
            </a:extLst>
          </a:blip>
          <a:srcRect b="2606"/>
          <a:stretch>
            <a:fillRect/>
          </a:stretch>
        </p:blipFill>
        <p:spPr bwMode="auto">
          <a:xfrm>
            <a:off x="6402646" y="269877"/>
            <a:ext cx="5560753" cy="574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a:xfrm>
            <a:off x="990600" y="269877"/>
            <a:ext cx="4859596" cy="619124"/>
          </a:xfrm>
        </p:spPr>
        <p:txBody>
          <a:bodyPr/>
          <a:lstStyle/>
          <a:p>
            <a:pPr eaLnBrk="1" hangingPunct="1"/>
            <a:r>
              <a:rPr lang="en-US" sz="3600" dirty="0"/>
              <a:t>Relative Position</a:t>
            </a:r>
          </a:p>
        </p:txBody>
      </p:sp>
      <p:pic>
        <p:nvPicPr>
          <p:cNvPr id="25604" name="Picture 16" descr="CH4_PPT_Slide_4-68"/>
          <p:cNvPicPr>
            <a:picLocks noChangeAspect="1" noChangeArrowheads="1"/>
          </p:cNvPicPr>
          <p:nvPr/>
        </p:nvPicPr>
        <p:blipFill>
          <a:blip r:embed="rId3">
            <a:extLst>
              <a:ext uri="{28A0092B-C50C-407E-A947-70E740481C1C}">
                <a14:useLocalDpi xmlns:a14="http://schemas.microsoft.com/office/drawing/2010/main" val="0"/>
              </a:ext>
            </a:extLst>
          </a:blip>
          <a:srcRect r="64253"/>
          <a:stretch>
            <a:fillRect/>
          </a:stretch>
        </p:blipFill>
        <p:spPr bwMode="auto">
          <a:xfrm>
            <a:off x="2057400" y="889001"/>
            <a:ext cx="305593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46082" name="Ink 2"/>
              <p14:cNvContentPartPr>
                <a14:cpLocks xmlns:a14="http://schemas.microsoft.com/office/drawing/2010/main" noRot="1" noChangeAspect="1" noEditPoints="1" noChangeArrowheads="1" noChangeShapeType="1"/>
              </p14:cNvContentPartPr>
              <p14:nvPr/>
            </p14:nvContentPartPr>
            <p14:xfrm>
              <a:off x="579438" y="1538288"/>
              <a:ext cx="481012" cy="574675"/>
            </p14:xfrm>
          </p:contentPart>
        </mc:Choice>
        <mc:Fallback>
          <p:pic>
            <p:nvPicPr>
              <p:cNvPr id="46082" name="Ink 2"/>
              <p:cNvPicPr>
                <a:picLocks noRot="1" noChangeAspect="1" noEditPoints="1" noChangeArrowheads="1" noChangeShapeType="1"/>
              </p:cNvPicPr>
              <p:nvPr/>
            </p:nvPicPr>
            <p:blipFill>
              <a:blip r:embed="rId5"/>
              <a:stretch>
                <a:fillRect/>
              </a:stretch>
            </p:blipFill>
            <p:spPr>
              <a:xfrm>
                <a:off x="572957" y="1531807"/>
                <a:ext cx="493973" cy="587638"/>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6083" name="Ink 3"/>
              <p14:cNvContentPartPr>
                <a14:cpLocks xmlns:a14="http://schemas.microsoft.com/office/drawing/2010/main" noRot="1" noChangeAspect="1" noEditPoints="1" noChangeArrowheads="1" noChangeShapeType="1"/>
              </p14:cNvContentPartPr>
              <p14:nvPr/>
            </p14:nvContentPartPr>
            <p14:xfrm>
              <a:off x="1276350" y="1876425"/>
              <a:ext cx="103188" cy="68263"/>
            </p14:xfrm>
          </p:contentPart>
        </mc:Choice>
        <mc:Fallback>
          <p:pic>
            <p:nvPicPr>
              <p:cNvPr id="46083" name="Ink 3"/>
              <p:cNvPicPr>
                <a:picLocks noRot="1" noChangeAspect="1" noEditPoints="1" noChangeArrowheads="1" noChangeShapeType="1"/>
              </p:cNvPicPr>
              <p:nvPr/>
            </p:nvPicPr>
            <p:blipFill>
              <a:blip r:embed="rId7"/>
              <a:stretch>
                <a:fillRect/>
              </a:stretch>
            </p:blipFill>
            <p:spPr>
              <a:xfrm>
                <a:off x="1269878" y="1869958"/>
                <a:ext cx="116131" cy="81197"/>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6084" name="Ink 4"/>
              <p14:cNvContentPartPr>
                <a14:cpLocks xmlns:a14="http://schemas.microsoft.com/office/drawing/2010/main" noRot="1" noChangeAspect="1" noEditPoints="1" noChangeArrowheads="1" noChangeShapeType="1"/>
              </p14:cNvContentPartPr>
              <p14:nvPr/>
            </p14:nvContentPartPr>
            <p14:xfrm>
              <a:off x="1635125" y="1700213"/>
              <a:ext cx="498475" cy="409575"/>
            </p14:xfrm>
          </p:contentPart>
        </mc:Choice>
        <mc:Fallback>
          <p:pic>
            <p:nvPicPr>
              <p:cNvPr id="46084" name="Ink 4"/>
              <p:cNvPicPr>
                <a:picLocks noRot="1" noChangeAspect="1" noEditPoints="1" noChangeArrowheads="1" noChangeShapeType="1"/>
              </p:cNvPicPr>
              <p:nvPr/>
            </p:nvPicPr>
            <p:blipFill>
              <a:blip r:embed="rId9"/>
              <a:stretch>
                <a:fillRect/>
              </a:stretch>
            </p:blipFill>
            <p:spPr>
              <a:xfrm>
                <a:off x="1628647" y="1693735"/>
                <a:ext cx="511432" cy="422532"/>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6085" name="Ink 5"/>
              <p14:cNvContentPartPr>
                <a14:cpLocks xmlns:a14="http://schemas.microsoft.com/office/drawing/2010/main" noRot="1" noChangeAspect="1" noEditPoints="1" noChangeArrowheads="1" noChangeShapeType="1"/>
              </p14:cNvContentPartPr>
              <p14:nvPr/>
            </p14:nvContentPartPr>
            <p14:xfrm>
              <a:off x="2413000" y="1798638"/>
              <a:ext cx="1295400" cy="523875"/>
            </p14:xfrm>
          </p:contentPart>
        </mc:Choice>
        <mc:Fallback>
          <p:pic>
            <p:nvPicPr>
              <p:cNvPr id="46085" name="Ink 5"/>
              <p:cNvPicPr>
                <a:picLocks noRot="1" noChangeAspect="1" noEditPoints="1" noChangeArrowheads="1" noChangeShapeType="1"/>
              </p:cNvPicPr>
              <p:nvPr/>
            </p:nvPicPr>
            <p:blipFill>
              <a:blip r:embed="rId11"/>
              <a:stretch>
                <a:fillRect/>
              </a:stretch>
            </p:blipFill>
            <p:spPr>
              <a:xfrm>
                <a:off x="2406519" y="1792157"/>
                <a:ext cx="1308361" cy="536837"/>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6086" name="Ink 6"/>
              <p14:cNvContentPartPr>
                <a14:cpLocks xmlns:a14="http://schemas.microsoft.com/office/drawing/2010/main" noRot="1" noChangeAspect="1" noEditPoints="1" noChangeArrowheads="1" noChangeShapeType="1"/>
              </p14:cNvContentPartPr>
              <p14:nvPr/>
            </p14:nvContentPartPr>
            <p14:xfrm>
              <a:off x="4006850" y="1908175"/>
              <a:ext cx="327025" cy="219075"/>
            </p14:xfrm>
          </p:contentPart>
        </mc:Choice>
        <mc:Fallback>
          <p:pic>
            <p:nvPicPr>
              <p:cNvPr id="46086" name="Ink 6"/>
              <p:cNvPicPr>
                <a:picLocks noRot="1" noChangeAspect="1" noEditPoints="1" noChangeArrowheads="1" noChangeShapeType="1"/>
              </p:cNvPicPr>
              <p:nvPr/>
            </p:nvPicPr>
            <p:blipFill>
              <a:blip r:embed="rId13"/>
              <a:stretch>
                <a:fillRect/>
              </a:stretch>
            </p:blipFill>
            <p:spPr>
              <a:xfrm>
                <a:off x="4000367" y="1901700"/>
                <a:ext cx="339991" cy="232025"/>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6087" name="Ink 7"/>
              <p14:cNvContentPartPr>
                <a14:cpLocks xmlns:a14="http://schemas.microsoft.com/office/drawing/2010/main" noRot="1" noChangeAspect="1" noEditPoints="1" noChangeArrowheads="1" noChangeShapeType="1"/>
              </p14:cNvContentPartPr>
              <p14:nvPr/>
            </p14:nvContentPartPr>
            <p14:xfrm>
              <a:off x="4465638" y="1773238"/>
              <a:ext cx="565150" cy="344487"/>
            </p14:xfrm>
          </p:contentPart>
        </mc:Choice>
        <mc:Fallback>
          <p:pic>
            <p:nvPicPr>
              <p:cNvPr id="46087" name="Ink 7"/>
              <p:cNvPicPr>
                <a:picLocks noRot="1" noChangeAspect="1" noEditPoints="1" noChangeArrowheads="1" noChangeShapeType="1"/>
              </p:cNvPicPr>
              <p:nvPr/>
            </p:nvPicPr>
            <p:blipFill>
              <a:blip r:embed="rId15"/>
              <a:stretch>
                <a:fillRect/>
              </a:stretch>
            </p:blipFill>
            <p:spPr>
              <a:xfrm>
                <a:off x="4459159" y="1766759"/>
                <a:ext cx="578109" cy="357446"/>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6088" name="Ink 8"/>
              <p14:cNvContentPartPr>
                <a14:cpLocks xmlns:a14="http://schemas.microsoft.com/office/drawing/2010/main" noRot="1" noChangeAspect="1" noEditPoints="1" noChangeArrowheads="1" noChangeShapeType="1"/>
              </p14:cNvContentPartPr>
              <p14:nvPr/>
            </p14:nvContentPartPr>
            <p14:xfrm>
              <a:off x="5245100" y="1704975"/>
              <a:ext cx="207963" cy="384175"/>
            </p14:xfrm>
          </p:contentPart>
        </mc:Choice>
        <mc:Fallback>
          <p:pic>
            <p:nvPicPr>
              <p:cNvPr id="46088" name="Ink 8"/>
              <p:cNvPicPr>
                <a:picLocks noRot="1" noChangeAspect="1" noEditPoints="1" noChangeArrowheads="1" noChangeShapeType="1"/>
              </p:cNvPicPr>
              <p:nvPr/>
            </p:nvPicPr>
            <p:blipFill>
              <a:blip r:embed="rId17"/>
              <a:stretch>
                <a:fillRect/>
              </a:stretch>
            </p:blipFill>
            <p:spPr>
              <a:xfrm>
                <a:off x="5238624" y="1698494"/>
                <a:ext cx="220916" cy="397137"/>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6089" name="Ink 9"/>
              <p14:cNvContentPartPr>
                <a14:cpLocks xmlns:a14="http://schemas.microsoft.com/office/drawing/2010/main" noRot="1" noChangeAspect="1" noEditPoints="1" noChangeArrowheads="1" noChangeShapeType="1"/>
              </p14:cNvContentPartPr>
              <p14:nvPr/>
            </p14:nvContentPartPr>
            <p14:xfrm>
              <a:off x="1641475" y="2212975"/>
              <a:ext cx="596900" cy="628650"/>
            </p14:xfrm>
          </p:contentPart>
        </mc:Choice>
        <mc:Fallback>
          <p:pic>
            <p:nvPicPr>
              <p:cNvPr id="46089" name="Ink 9"/>
              <p:cNvPicPr>
                <a:picLocks noRot="1" noChangeAspect="1" noEditPoints="1" noChangeArrowheads="1" noChangeShapeType="1"/>
              </p:cNvPicPr>
              <p:nvPr/>
            </p:nvPicPr>
            <p:blipFill>
              <a:blip r:embed="rId19"/>
              <a:stretch>
                <a:fillRect/>
              </a:stretch>
            </p:blipFill>
            <p:spPr>
              <a:xfrm>
                <a:off x="1634995" y="2206494"/>
                <a:ext cx="609860" cy="641612"/>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6090" name="Ink 10"/>
              <p14:cNvContentPartPr>
                <a14:cpLocks xmlns:a14="http://schemas.microsoft.com/office/drawing/2010/main" noRot="1" noChangeAspect="1" noEditPoints="1" noChangeArrowheads="1" noChangeShapeType="1"/>
              </p14:cNvContentPartPr>
              <p14:nvPr/>
            </p14:nvContentPartPr>
            <p14:xfrm>
              <a:off x="2401888" y="2266950"/>
              <a:ext cx="304800" cy="350838"/>
            </p14:xfrm>
          </p:contentPart>
        </mc:Choice>
        <mc:Fallback>
          <p:pic>
            <p:nvPicPr>
              <p:cNvPr id="46090" name="Ink 10"/>
              <p:cNvPicPr>
                <a:picLocks noRot="1" noChangeAspect="1" noEditPoints="1" noChangeArrowheads="1" noChangeShapeType="1"/>
              </p:cNvPicPr>
              <p:nvPr/>
            </p:nvPicPr>
            <p:blipFill>
              <a:blip r:embed="rId21"/>
              <a:stretch>
                <a:fillRect/>
              </a:stretch>
            </p:blipFill>
            <p:spPr>
              <a:xfrm>
                <a:off x="2395411" y="2260466"/>
                <a:ext cx="317755" cy="363805"/>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6091" name="Ink 11"/>
              <p14:cNvContentPartPr>
                <a14:cpLocks xmlns:a14="http://schemas.microsoft.com/office/drawing/2010/main" noRot="1" noChangeAspect="1" noEditPoints="1" noChangeArrowheads="1" noChangeShapeType="1"/>
              </p14:cNvContentPartPr>
              <p14:nvPr/>
            </p14:nvContentPartPr>
            <p14:xfrm>
              <a:off x="3140075" y="2317750"/>
              <a:ext cx="192088" cy="293688"/>
            </p14:xfrm>
          </p:contentPart>
        </mc:Choice>
        <mc:Fallback>
          <p:pic>
            <p:nvPicPr>
              <p:cNvPr id="46091" name="Ink 11"/>
              <p:cNvPicPr>
                <a:picLocks noRot="1" noChangeAspect="1" noEditPoints="1" noChangeArrowheads="1" noChangeShapeType="1"/>
              </p:cNvPicPr>
              <p:nvPr/>
            </p:nvPicPr>
            <p:blipFill>
              <a:blip r:embed="rId23"/>
              <a:stretch>
                <a:fillRect/>
              </a:stretch>
            </p:blipFill>
            <p:spPr>
              <a:xfrm>
                <a:off x="3133600" y="2311272"/>
                <a:ext cx="205038" cy="306645"/>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6092" name="Ink 12"/>
              <p14:cNvContentPartPr>
                <a14:cpLocks xmlns:a14="http://schemas.microsoft.com/office/drawing/2010/main" noRot="1" noChangeAspect="1" noEditPoints="1" noChangeArrowheads="1" noChangeShapeType="1"/>
              </p14:cNvContentPartPr>
              <p14:nvPr/>
            </p14:nvContentPartPr>
            <p14:xfrm>
              <a:off x="3736975" y="2360613"/>
              <a:ext cx="261938" cy="254000"/>
            </p14:xfrm>
          </p:contentPart>
        </mc:Choice>
        <mc:Fallback>
          <p:pic>
            <p:nvPicPr>
              <p:cNvPr id="46092" name="Ink 12"/>
              <p:cNvPicPr>
                <a:picLocks noRot="1" noChangeAspect="1" noEditPoints="1" noChangeArrowheads="1" noChangeShapeType="1"/>
              </p:cNvPicPr>
              <p:nvPr/>
            </p:nvPicPr>
            <p:blipFill>
              <a:blip r:embed="rId25"/>
              <a:stretch>
                <a:fillRect/>
              </a:stretch>
            </p:blipFill>
            <p:spPr>
              <a:xfrm>
                <a:off x="3730499" y="2354128"/>
                <a:ext cx="274891" cy="26697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6093" name="Ink 13"/>
              <p14:cNvContentPartPr>
                <a14:cpLocks xmlns:a14="http://schemas.microsoft.com/office/drawing/2010/main" noRot="1" noChangeAspect="1" noEditPoints="1" noChangeArrowheads="1" noChangeShapeType="1"/>
              </p14:cNvContentPartPr>
              <p14:nvPr/>
            </p14:nvContentPartPr>
            <p14:xfrm>
              <a:off x="4335463" y="2317750"/>
              <a:ext cx="433387" cy="327025"/>
            </p14:xfrm>
          </p:contentPart>
        </mc:Choice>
        <mc:Fallback>
          <p:pic>
            <p:nvPicPr>
              <p:cNvPr id="46093" name="Ink 13"/>
              <p:cNvPicPr>
                <a:picLocks noRot="1" noChangeAspect="1" noEditPoints="1" noChangeArrowheads="1" noChangeShapeType="1"/>
              </p:cNvPicPr>
              <p:nvPr/>
            </p:nvPicPr>
            <p:blipFill>
              <a:blip r:embed="rId27"/>
              <a:stretch>
                <a:fillRect/>
              </a:stretch>
            </p:blipFill>
            <p:spPr>
              <a:xfrm>
                <a:off x="4328984" y="2311267"/>
                <a:ext cx="446345" cy="339991"/>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6094" name="Ink 14"/>
              <p14:cNvContentPartPr>
                <a14:cpLocks xmlns:a14="http://schemas.microsoft.com/office/drawing/2010/main" noRot="1" noChangeAspect="1" noEditPoints="1" noChangeArrowheads="1" noChangeShapeType="1"/>
              </p14:cNvContentPartPr>
              <p14:nvPr/>
            </p14:nvContentPartPr>
            <p14:xfrm>
              <a:off x="5057775" y="2239963"/>
              <a:ext cx="1335088" cy="422275"/>
            </p14:xfrm>
          </p:contentPart>
        </mc:Choice>
        <mc:Fallback>
          <p:pic>
            <p:nvPicPr>
              <p:cNvPr id="46094" name="Ink 14"/>
              <p:cNvPicPr>
                <a:picLocks noRot="1" noChangeAspect="1" noEditPoints="1" noChangeArrowheads="1" noChangeShapeType="1"/>
              </p:cNvPicPr>
              <p:nvPr/>
            </p:nvPicPr>
            <p:blipFill>
              <a:blip r:embed="rId29"/>
              <a:stretch>
                <a:fillRect/>
              </a:stretch>
            </p:blipFill>
            <p:spPr>
              <a:xfrm>
                <a:off x="5051296" y="2233483"/>
                <a:ext cx="1348047" cy="435235"/>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6095" name="Ink 15"/>
              <p14:cNvContentPartPr>
                <a14:cpLocks xmlns:a14="http://schemas.microsoft.com/office/drawing/2010/main" noRot="1" noChangeAspect="1" noEditPoints="1" noChangeArrowheads="1" noChangeShapeType="1"/>
              </p14:cNvContentPartPr>
              <p14:nvPr/>
            </p14:nvContentPartPr>
            <p14:xfrm>
              <a:off x="1603375" y="2762250"/>
              <a:ext cx="900113" cy="519113"/>
            </p14:xfrm>
          </p:contentPart>
        </mc:Choice>
        <mc:Fallback>
          <p:pic>
            <p:nvPicPr>
              <p:cNvPr id="46095" name="Ink 15"/>
              <p:cNvPicPr>
                <a:picLocks noRot="1" noChangeAspect="1" noEditPoints="1" noChangeArrowheads="1" noChangeShapeType="1"/>
              </p:cNvPicPr>
              <p:nvPr/>
            </p:nvPicPr>
            <p:blipFill>
              <a:blip r:embed="rId31"/>
              <a:stretch>
                <a:fillRect/>
              </a:stretch>
            </p:blipFill>
            <p:spPr>
              <a:xfrm>
                <a:off x="1596894" y="2755766"/>
                <a:ext cx="913075" cy="532082"/>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6096" name="Ink 16"/>
              <p14:cNvContentPartPr>
                <a14:cpLocks xmlns:a14="http://schemas.microsoft.com/office/drawing/2010/main" noRot="1" noChangeAspect="1" noEditPoints="1" noChangeArrowheads="1" noChangeShapeType="1"/>
              </p14:cNvContentPartPr>
              <p14:nvPr/>
            </p14:nvContentPartPr>
            <p14:xfrm>
              <a:off x="2911475" y="2787650"/>
              <a:ext cx="781050" cy="420688"/>
            </p14:xfrm>
          </p:contentPart>
        </mc:Choice>
        <mc:Fallback>
          <p:pic>
            <p:nvPicPr>
              <p:cNvPr id="46096" name="Ink 16"/>
              <p:cNvPicPr>
                <a:picLocks noRot="1" noChangeAspect="1" noEditPoints="1" noChangeArrowheads="1" noChangeShapeType="1"/>
              </p:cNvPicPr>
              <p:nvPr/>
            </p:nvPicPr>
            <p:blipFill>
              <a:blip r:embed="rId33"/>
              <a:stretch>
                <a:fillRect/>
              </a:stretch>
            </p:blipFill>
            <p:spPr>
              <a:xfrm>
                <a:off x="2904996" y="2781172"/>
                <a:ext cx="794008" cy="433643"/>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6097" name="Ink 17"/>
              <p14:cNvContentPartPr>
                <a14:cpLocks xmlns:a14="http://schemas.microsoft.com/office/drawing/2010/main" noRot="1" noChangeAspect="1" noEditPoints="1" noChangeArrowheads="1" noChangeShapeType="1"/>
              </p14:cNvContentPartPr>
              <p14:nvPr/>
            </p14:nvContentPartPr>
            <p14:xfrm>
              <a:off x="4083050" y="2840038"/>
              <a:ext cx="201613" cy="371475"/>
            </p14:xfrm>
          </p:contentPart>
        </mc:Choice>
        <mc:Fallback>
          <p:pic>
            <p:nvPicPr>
              <p:cNvPr id="46097" name="Ink 17"/>
              <p:cNvPicPr>
                <a:picLocks noRot="1" noChangeAspect="1" noEditPoints="1" noChangeArrowheads="1" noChangeShapeType="1"/>
              </p:cNvPicPr>
              <p:nvPr/>
            </p:nvPicPr>
            <p:blipFill>
              <a:blip r:embed="rId35"/>
              <a:stretch>
                <a:fillRect/>
              </a:stretch>
            </p:blipFill>
            <p:spPr>
              <a:xfrm>
                <a:off x="4076581" y="2833559"/>
                <a:ext cx="214551" cy="384433"/>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6098" name="Ink 18"/>
              <p14:cNvContentPartPr>
                <a14:cpLocks xmlns:a14="http://schemas.microsoft.com/office/drawing/2010/main" noRot="1" noChangeAspect="1" noEditPoints="1" noChangeArrowheads="1" noChangeShapeType="1"/>
              </p14:cNvContentPartPr>
              <p14:nvPr/>
            </p14:nvContentPartPr>
            <p14:xfrm>
              <a:off x="4622800" y="2914650"/>
              <a:ext cx="363538" cy="320675"/>
            </p14:xfrm>
          </p:contentPart>
        </mc:Choice>
        <mc:Fallback>
          <p:pic>
            <p:nvPicPr>
              <p:cNvPr id="46098" name="Ink 18"/>
              <p:cNvPicPr>
                <a:picLocks noRot="1" noChangeAspect="1" noEditPoints="1" noChangeArrowheads="1" noChangeShapeType="1"/>
              </p:cNvPicPr>
              <p:nvPr/>
            </p:nvPicPr>
            <p:blipFill>
              <a:blip r:embed="rId37"/>
              <a:stretch>
                <a:fillRect/>
              </a:stretch>
            </p:blipFill>
            <p:spPr>
              <a:xfrm>
                <a:off x="4616321" y="2908172"/>
                <a:ext cx="376496" cy="333632"/>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6099" name="Ink 19"/>
              <p14:cNvContentPartPr>
                <a14:cpLocks xmlns:a14="http://schemas.microsoft.com/office/drawing/2010/main" noRot="1" noChangeAspect="1" noEditPoints="1" noChangeArrowheads="1" noChangeShapeType="1"/>
              </p14:cNvContentPartPr>
              <p14:nvPr/>
            </p14:nvContentPartPr>
            <p14:xfrm>
              <a:off x="5268913" y="2952750"/>
              <a:ext cx="723900" cy="500063"/>
            </p14:xfrm>
          </p:contentPart>
        </mc:Choice>
        <mc:Fallback>
          <p:pic>
            <p:nvPicPr>
              <p:cNvPr id="46099" name="Ink 19"/>
              <p:cNvPicPr>
                <a:picLocks noRot="1" noChangeAspect="1" noEditPoints="1" noChangeArrowheads="1" noChangeShapeType="1"/>
              </p:cNvPicPr>
              <p:nvPr/>
            </p:nvPicPr>
            <p:blipFill>
              <a:blip r:embed="rId39"/>
              <a:stretch>
                <a:fillRect/>
              </a:stretch>
            </p:blipFill>
            <p:spPr>
              <a:xfrm>
                <a:off x="5262434" y="2946279"/>
                <a:ext cx="736859" cy="513005"/>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6100" name="Ink 20"/>
              <p14:cNvContentPartPr>
                <a14:cpLocks xmlns:a14="http://schemas.microsoft.com/office/drawing/2010/main" noRot="1" noChangeAspect="1" noEditPoints="1" noChangeArrowheads="1" noChangeShapeType="1"/>
              </p14:cNvContentPartPr>
              <p14:nvPr/>
            </p14:nvContentPartPr>
            <p14:xfrm>
              <a:off x="6145213" y="3189288"/>
              <a:ext cx="9525" cy="17462"/>
            </p14:xfrm>
          </p:contentPart>
        </mc:Choice>
        <mc:Fallback>
          <p:pic>
            <p:nvPicPr>
              <p:cNvPr id="46100" name="Ink 20"/>
              <p:cNvPicPr>
                <a:picLocks noRot="1" noChangeAspect="1" noEditPoints="1" noChangeArrowheads="1" noChangeShapeType="1"/>
              </p:cNvPicPr>
              <p:nvPr/>
            </p:nvPicPr>
            <p:blipFill>
              <a:blip r:embed="rId41"/>
              <a:stretch>
                <a:fillRect/>
              </a:stretch>
            </p:blipFill>
            <p:spPr>
              <a:xfrm>
                <a:off x="6138863" y="3182873"/>
                <a:ext cx="22225" cy="30291"/>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6101" name="Ink 21"/>
              <p14:cNvContentPartPr>
                <a14:cpLocks xmlns:a14="http://schemas.microsoft.com/office/drawing/2010/main" noRot="1" noChangeAspect="1" noEditPoints="1" noChangeArrowheads="1" noChangeShapeType="1"/>
              </p14:cNvContentPartPr>
              <p14:nvPr/>
            </p14:nvContentPartPr>
            <p14:xfrm>
              <a:off x="630238" y="3398838"/>
              <a:ext cx="512762" cy="649287"/>
            </p14:xfrm>
          </p:contentPart>
        </mc:Choice>
        <mc:Fallback>
          <p:pic>
            <p:nvPicPr>
              <p:cNvPr id="46101" name="Ink 21"/>
              <p:cNvPicPr>
                <a:picLocks noRot="1" noChangeAspect="1" noEditPoints="1" noChangeArrowheads="1" noChangeShapeType="1"/>
              </p:cNvPicPr>
              <p:nvPr/>
            </p:nvPicPr>
            <p:blipFill>
              <a:blip r:embed="rId43"/>
              <a:stretch>
                <a:fillRect/>
              </a:stretch>
            </p:blipFill>
            <p:spPr>
              <a:xfrm>
                <a:off x="623756" y="3392360"/>
                <a:ext cx="525725" cy="662244"/>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6102" name="Ink 22"/>
              <p14:cNvContentPartPr>
                <a14:cpLocks xmlns:a14="http://schemas.microsoft.com/office/drawing/2010/main" noRot="1" noChangeAspect="1" noEditPoints="1" noChangeArrowheads="1" noChangeShapeType="1"/>
              </p14:cNvContentPartPr>
              <p14:nvPr/>
            </p14:nvContentPartPr>
            <p14:xfrm>
              <a:off x="1406525" y="3762375"/>
              <a:ext cx="107950" cy="77788"/>
            </p14:xfrm>
          </p:contentPart>
        </mc:Choice>
        <mc:Fallback>
          <p:pic>
            <p:nvPicPr>
              <p:cNvPr id="46102" name="Ink 22"/>
              <p:cNvPicPr>
                <a:picLocks noRot="1" noChangeAspect="1" noEditPoints="1" noChangeArrowheads="1" noChangeShapeType="1"/>
              </p:cNvPicPr>
              <p:nvPr/>
            </p:nvPicPr>
            <p:blipFill>
              <a:blip r:embed="rId45"/>
              <a:stretch>
                <a:fillRect/>
              </a:stretch>
            </p:blipFill>
            <p:spPr>
              <a:xfrm>
                <a:off x="1400048" y="3755893"/>
                <a:ext cx="120904" cy="90753"/>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6103" name="Ink 23"/>
              <p14:cNvContentPartPr>
                <a14:cpLocks xmlns:a14="http://schemas.microsoft.com/office/drawing/2010/main" noRot="1" noChangeAspect="1" noEditPoints="1" noChangeArrowheads="1" noChangeShapeType="1"/>
              </p14:cNvContentPartPr>
              <p14:nvPr/>
            </p14:nvContentPartPr>
            <p14:xfrm>
              <a:off x="1895475" y="3513138"/>
              <a:ext cx="1379538" cy="576262"/>
            </p14:xfrm>
          </p:contentPart>
        </mc:Choice>
        <mc:Fallback>
          <p:pic>
            <p:nvPicPr>
              <p:cNvPr id="46103" name="Ink 23"/>
              <p:cNvPicPr>
                <a:picLocks noRot="1" noChangeAspect="1" noEditPoints="1" noChangeArrowheads="1" noChangeShapeType="1"/>
              </p:cNvPicPr>
              <p:nvPr/>
            </p:nvPicPr>
            <p:blipFill>
              <a:blip r:embed="rId47"/>
              <a:stretch>
                <a:fillRect/>
              </a:stretch>
            </p:blipFill>
            <p:spPr>
              <a:xfrm>
                <a:off x="1888995" y="3506659"/>
                <a:ext cx="1392498" cy="5892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6104" name="Ink 24"/>
              <p14:cNvContentPartPr>
                <a14:cpLocks xmlns:a14="http://schemas.microsoft.com/office/drawing/2010/main" noRot="1" noChangeAspect="1" noEditPoints="1" noChangeArrowheads="1" noChangeShapeType="1"/>
              </p14:cNvContentPartPr>
              <p14:nvPr/>
            </p14:nvContentPartPr>
            <p14:xfrm>
              <a:off x="3641725" y="3525838"/>
              <a:ext cx="347663" cy="409575"/>
            </p14:xfrm>
          </p:contentPart>
        </mc:Choice>
        <mc:Fallback>
          <p:pic>
            <p:nvPicPr>
              <p:cNvPr id="46104" name="Ink 24"/>
              <p:cNvPicPr>
                <a:picLocks noRot="1" noChangeAspect="1" noEditPoints="1" noChangeArrowheads="1" noChangeShapeType="1"/>
              </p:cNvPicPr>
              <p:nvPr/>
            </p:nvPicPr>
            <p:blipFill>
              <a:blip r:embed="rId49"/>
              <a:stretch>
                <a:fillRect/>
              </a:stretch>
            </p:blipFill>
            <p:spPr>
              <a:xfrm>
                <a:off x="3635247" y="3519360"/>
                <a:ext cx="360619" cy="422532"/>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6105" name="Ink 25"/>
              <p14:cNvContentPartPr>
                <a14:cpLocks xmlns:a14="http://schemas.microsoft.com/office/drawing/2010/main" noRot="1" noChangeAspect="1" noEditPoints="1" noChangeArrowheads="1" noChangeShapeType="1"/>
              </p14:cNvContentPartPr>
              <p14:nvPr/>
            </p14:nvContentPartPr>
            <p14:xfrm>
              <a:off x="4410075" y="3621088"/>
              <a:ext cx="231775" cy="296862"/>
            </p14:xfrm>
          </p:contentPart>
        </mc:Choice>
        <mc:Fallback>
          <p:pic>
            <p:nvPicPr>
              <p:cNvPr id="46105" name="Ink 25"/>
              <p:cNvPicPr>
                <a:picLocks noRot="1" noChangeAspect="1" noEditPoints="1" noChangeArrowheads="1" noChangeShapeType="1"/>
              </p:cNvPicPr>
              <p:nvPr/>
            </p:nvPicPr>
            <p:blipFill>
              <a:blip r:embed="rId51"/>
              <a:stretch>
                <a:fillRect/>
              </a:stretch>
            </p:blipFill>
            <p:spPr>
              <a:xfrm>
                <a:off x="4403607" y="3614587"/>
                <a:ext cx="244711" cy="309863"/>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6106" name="Ink 26"/>
              <p14:cNvContentPartPr>
                <a14:cpLocks xmlns:a14="http://schemas.microsoft.com/office/drawing/2010/main" noRot="1" noChangeAspect="1" noEditPoints="1" noChangeArrowheads="1" noChangeShapeType="1"/>
              </p14:cNvContentPartPr>
              <p14:nvPr/>
            </p14:nvContentPartPr>
            <p14:xfrm>
              <a:off x="5072063" y="3676650"/>
              <a:ext cx="296862" cy="230188"/>
            </p14:xfrm>
          </p:contentPart>
        </mc:Choice>
        <mc:Fallback>
          <p:pic>
            <p:nvPicPr>
              <p:cNvPr id="46106" name="Ink 26"/>
              <p:cNvPicPr>
                <a:picLocks noRot="1" noChangeAspect="1" noEditPoints="1" noChangeArrowheads="1" noChangeShapeType="1"/>
              </p:cNvPicPr>
              <p:nvPr/>
            </p:nvPicPr>
            <p:blipFill>
              <a:blip r:embed="rId53"/>
              <a:stretch>
                <a:fillRect/>
              </a:stretch>
            </p:blipFill>
            <p:spPr>
              <a:xfrm>
                <a:off x="5065586" y="3670166"/>
                <a:ext cx="309816" cy="243156"/>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6107" name="Ink 27"/>
              <p14:cNvContentPartPr>
                <a14:cpLocks xmlns:a14="http://schemas.microsoft.com/office/drawing/2010/main" noRot="1" noChangeAspect="1" noEditPoints="1" noChangeArrowheads="1" noChangeShapeType="1"/>
              </p14:cNvContentPartPr>
              <p14:nvPr/>
            </p14:nvContentPartPr>
            <p14:xfrm>
              <a:off x="1790700" y="4100513"/>
              <a:ext cx="1176338" cy="369887"/>
            </p14:xfrm>
          </p:contentPart>
        </mc:Choice>
        <mc:Fallback>
          <p:pic>
            <p:nvPicPr>
              <p:cNvPr id="46107" name="Ink 27"/>
              <p:cNvPicPr>
                <a:picLocks noRot="1" noChangeAspect="1" noEditPoints="1" noChangeArrowheads="1" noChangeShapeType="1"/>
              </p:cNvPicPr>
              <p:nvPr/>
            </p:nvPicPr>
            <p:blipFill>
              <a:blip r:embed="rId55"/>
              <a:stretch>
                <a:fillRect/>
              </a:stretch>
            </p:blipFill>
            <p:spPr>
              <a:xfrm>
                <a:off x="1784221" y="4094030"/>
                <a:ext cx="1189296" cy="382853"/>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6108" name="Ink 28"/>
              <p14:cNvContentPartPr>
                <a14:cpLocks xmlns:a14="http://schemas.microsoft.com/office/drawing/2010/main" noRot="1" noChangeAspect="1" noEditPoints="1" noChangeArrowheads="1" noChangeShapeType="1"/>
              </p14:cNvContentPartPr>
              <p14:nvPr/>
            </p14:nvContentPartPr>
            <p14:xfrm>
              <a:off x="3095625" y="4319588"/>
              <a:ext cx="265113" cy="198437"/>
            </p14:xfrm>
          </p:contentPart>
        </mc:Choice>
        <mc:Fallback>
          <p:pic>
            <p:nvPicPr>
              <p:cNvPr id="46108" name="Ink 28"/>
              <p:cNvPicPr>
                <a:picLocks noRot="1" noChangeAspect="1" noEditPoints="1" noChangeArrowheads="1" noChangeShapeType="1"/>
              </p:cNvPicPr>
              <p:nvPr/>
            </p:nvPicPr>
            <p:blipFill>
              <a:blip r:embed="rId57"/>
              <a:stretch>
                <a:fillRect/>
              </a:stretch>
            </p:blipFill>
            <p:spPr>
              <a:xfrm>
                <a:off x="3089141" y="4313105"/>
                <a:ext cx="278080" cy="211402"/>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6109" name="Ink 29"/>
              <p14:cNvContentPartPr>
                <a14:cpLocks xmlns:a14="http://schemas.microsoft.com/office/drawing/2010/main" noRot="1" noChangeAspect="1" noEditPoints="1" noChangeArrowheads="1" noChangeShapeType="1"/>
              </p14:cNvContentPartPr>
              <p14:nvPr/>
            </p14:nvContentPartPr>
            <p14:xfrm>
              <a:off x="3721100" y="4156075"/>
              <a:ext cx="808038" cy="417513"/>
            </p14:xfrm>
          </p:contentPart>
        </mc:Choice>
        <mc:Fallback>
          <p:pic>
            <p:nvPicPr>
              <p:cNvPr id="46109" name="Ink 29"/>
              <p:cNvPicPr>
                <a:picLocks noRot="1" noChangeAspect="1" noEditPoints="1" noChangeArrowheads="1" noChangeShapeType="1"/>
              </p:cNvPicPr>
              <p:nvPr/>
            </p:nvPicPr>
            <p:blipFill>
              <a:blip r:embed="rId59"/>
              <a:stretch>
                <a:fillRect/>
              </a:stretch>
            </p:blipFill>
            <p:spPr>
              <a:xfrm>
                <a:off x="3714621" y="4149596"/>
                <a:ext cx="820995" cy="43047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6110" name="Ink 30"/>
              <p14:cNvContentPartPr>
                <a14:cpLocks xmlns:a14="http://schemas.microsoft.com/office/drawing/2010/main" noRot="1" noChangeAspect="1" noEditPoints="1" noChangeArrowheads="1" noChangeShapeType="1"/>
              </p14:cNvContentPartPr>
              <p14:nvPr/>
            </p14:nvContentPartPr>
            <p14:xfrm>
              <a:off x="4730750" y="4124325"/>
              <a:ext cx="407988" cy="406400"/>
            </p14:xfrm>
          </p:contentPart>
        </mc:Choice>
        <mc:Fallback>
          <p:pic>
            <p:nvPicPr>
              <p:cNvPr id="46110" name="Ink 30"/>
              <p:cNvPicPr>
                <a:picLocks noRot="1" noChangeAspect="1" noEditPoints="1" noChangeArrowheads="1" noChangeShapeType="1"/>
              </p:cNvPicPr>
              <p:nvPr/>
            </p:nvPicPr>
            <p:blipFill>
              <a:blip r:embed="rId61"/>
              <a:stretch>
                <a:fillRect/>
              </a:stretch>
            </p:blipFill>
            <p:spPr>
              <a:xfrm>
                <a:off x="4724268" y="4117846"/>
                <a:ext cx="420951" cy="419359"/>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6111" name="Ink 31"/>
              <p14:cNvContentPartPr>
                <a14:cpLocks xmlns:a14="http://schemas.microsoft.com/office/drawing/2010/main" noRot="1" noChangeAspect="1" noEditPoints="1" noChangeArrowheads="1" noChangeShapeType="1"/>
              </p14:cNvContentPartPr>
              <p14:nvPr/>
            </p14:nvContentPartPr>
            <p14:xfrm>
              <a:off x="5480050" y="4156075"/>
              <a:ext cx="258763" cy="411163"/>
            </p14:xfrm>
          </p:contentPart>
        </mc:Choice>
        <mc:Fallback>
          <p:pic>
            <p:nvPicPr>
              <p:cNvPr id="46111" name="Ink 31"/>
              <p:cNvPicPr>
                <a:picLocks noRot="1" noChangeAspect="1" noEditPoints="1" noChangeArrowheads="1" noChangeShapeType="1"/>
              </p:cNvPicPr>
              <p:nvPr/>
            </p:nvPicPr>
            <p:blipFill>
              <a:blip r:embed="rId63"/>
              <a:stretch>
                <a:fillRect/>
              </a:stretch>
            </p:blipFill>
            <p:spPr>
              <a:xfrm>
                <a:off x="5473572" y="4149594"/>
                <a:ext cx="271719" cy="424124"/>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112" name="Ink 32"/>
              <p14:cNvContentPartPr>
                <a14:cpLocks xmlns:a14="http://schemas.microsoft.com/office/drawing/2010/main" noRot="1" noChangeAspect="1" noEditPoints="1" noChangeArrowheads="1" noChangeShapeType="1"/>
              </p14:cNvContentPartPr>
              <p14:nvPr/>
            </p14:nvContentPartPr>
            <p14:xfrm>
              <a:off x="584200" y="5024438"/>
              <a:ext cx="606425" cy="647700"/>
            </p14:xfrm>
          </p:contentPart>
        </mc:Choice>
        <mc:Fallback>
          <p:pic>
            <p:nvPicPr>
              <p:cNvPr id="46112" name="Ink 32"/>
              <p:cNvPicPr>
                <a:picLocks noRot="1" noChangeAspect="1" noEditPoints="1" noChangeArrowheads="1" noChangeShapeType="1"/>
              </p:cNvPicPr>
              <p:nvPr/>
            </p:nvPicPr>
            <p:blipFill>
              <a:blip r:embed="rId65"/>
              <a:stretch>
                <a:fillRect/>
              </a:stretch>
            </p:blipFill>
            <p:spPr>
              <a:xfrm>
                <a:off x="577722" y="5017957"/>
                <a:ext cx="619381" cy="660661"/>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6113" name="Ink 33"/>
              <p14:cNvContentPartPr>
                <a14:cpLocks xmlns:a14="http://schemas.microsoft.com/office/drawing/2010/main" noRot="1" noChangeAspect="1" noEditPoints="1" noChangeArrowheads="1" noChangeShapeType="1"/>
              </p14:cNvContentPartPr>
              <p14:nvPr/>
            </p14:nvContentPartPr>
            <p14:xfrm>
              <a:off x="1385888" y="5411788"/>
              <a:ext cx="212725" cy="111125"/>
            </p14:xfrm>
          </p:contentPart>
        </mc:Choice>
        <mc:Fallback>
          <p:pic>
            <p:nvPicPr>
              <p:cNvPr id="46113" name="Ink 33"/>
              <p:cNvPicPr>
                <a:picLocks noRot="1" noChangeAspect="1" noEditPoints="1" noChangeArrowheads="1" noChangeShapeType="1"/>
              </p:cNvPicPr>
              <p:nvPr/>
            </p:nvPicPr>
            <p:blipFill>
              <a:blip r:embed="rId67"/>
              <a:stretch>
                <a:fillRect/>
              </a:stretch>
            </p:blipFill>
            <p:spPr>
              <a:xfrm>
                <a:off x="1379409" y="5405315"/>
                <a:ext cx="225683" cy="124072"/>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114" name="Ink 34"/>
              <p14:cNvContentPartPr>
                <a14:cpLocks xmlns:a14="http://schemas.microsoft.com/office/drawing/2010/main" noRot="1" noChangeAspect="1" noEditPoints="1" noChangeArrowheads="1" noChangeShapeType="1"/>
              </p14:cNvContentPartPr>
              <p14:nvPr/>
            </p14:nvContentPartPr>
            <p14:xfrm>
              <a:off x="1879600" y="5322888"/>
              <a:ext cx="304800" cy="392112"/>
            </p14:xfrm>
          </p:contentPart>
        </mc:Choice>
        <mc:Fallback>
          <p:pic>
            <p:nvPicPr>
              <p:cNvPr id="46114" name="Ink 34"/>
              <p:cNvPicPr>
                <a:picLocks noRot="1" noChangeAspect="1" noEditPoints="1" noChangeArrowheads="1" noChangeShapeType="1"/>
              </p:cNvPicPr>
              <p:nvPr/>
            </p:nvPicPr>
            <p:blipFill>
              <a:blip r:embed="rId69"/>
              <a:stretch>
                <a:fillRect/>
              </a:stretch>
            </p:blipFill>
            <p:spPr>
              <a:xfrm>
                <a:off x="1873123" y="5316407"/>
                <a:ext cx="317755" cy="405074"/>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115" name="Ink 35"/>
              <p14:cNvContentPartPr>
                <a14:cpLocks xmlns:a14="http://schemas.microsoft.com/office/drawing/2010/main" noRot="1" noChangeAspect="1" noEditPoints="1" noChangeArrowheads="1" noChangeShapeType="1"/>
              </p14:cNvContentPartPr>
              <p14:nvPr/>
            </p14:nvContentPartPr>
            <p14:xfrm>
              <a:off x="2312988" y="5130800"/>
              <a:ext cx="857250" cy="433388"/>
            </p14:xfrm>
          </p:contentPart>
        </mc:Choice>
        <mc:Fallback>
          <p:pic>
            <p:nvPicPr>
              <p:cNvPr id="46115" name="Ink 35"/>
              <p:cNvPicPr>
                <a:picLocks noRot="1" noChangeAspect="1" noEditPoints="1" noChangeArrowheads="1" noChangeShapeType="1"/>
              </p:cNvPicPr>
              <p:nvPr/>
            </p:nvPicPr>
            <p:blipFill>
              <a:blip r:embed="rId71"/>
              <a:stretch>
                <a:fillRect/>
              </a:stretch>
            </p:blipFill>
            <p:spPr>
              <a:xfrm>
                <a:off x="2306507" y="5124310"/>
                <a:ext cx="870211" cy="446368"/>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116" name="Ink 36"/>
              <p14:cNvContentPartPr>
                <a14:cpLocks xmlns:a14="http://schemas.microsoft.com/office/drawing/2010/main" noRot="1" noChangeAspect="1" noEditPoints="1" noChangeArrowheads="1" noChangeShapeType="1"/>
              </p14:cNvContentPartPr>
              <p14:nvPr/>
            </p14:nvContentPartPr>
            <p14:xfrm>
              <a:off x="3430588" y="5029200"/>
              <a:ext cx="257175" cy="482600"/>
            </p14:xfrm>
          </p:contentPart>
        </mc:Choice>
        <mc:Fallback>
          <p:pic>
            <p:nvPicPr>
              <p:cNvPr id="46116" name="Ink 36"/>
              <p:cNvPicPr>
                <a:picLocks noRot="1" noChangeAspect="1" noEditPoints="1" noChangeArrowheads="1" noChangeShapeType="1"/>
              </p:cNvPicPr>
              <p:nvPr/>
            </p:nvPicPr>
            <p:blipFill>
              <a:blip r:embed="rId73"/>
              <a:stretch>
                <a:fillRect/>
              </a:stretch>
            </p:blipFill>
            <p:spPr>
              <a:xfrm>
                <a:off x="3424105" y="5022722"/>
                <a:ext cx="270142" cy="495556"/>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117" name="Ink 37"/>
              <p14:cNvContentPartPr>
                <a14:cpLocks xmlns:a14="http://schemas.microsoft.com/office/drawing/2010/main" noRot="1" noChangeAspect="1" noEditPoints="1" noChangeArrowheads="1" noChangeShapeType="1"/>
              </p14:cNvContentPartPr>
              <p14:nvPr/>
            </p14:nvContentPartPr>
            <p14:xfrm>
              <a:off x="4154488" y="5040313"/>
              <a:ext cx="193675" cy="387350"/>
            </p14:xfrm>
          </p:contentPart>
        </mc:Choice>
        <mc:Fallback>
          <p:pic>
            <p:nvPicPr>
              <p:cNvPr id="46117" name="Ink 37"/>
              <p:cNvPicPr>
                <a:picLocks noRot="1" noChangeAspect="1" noEditPoints="1" noChangeArrowheads="1" noChangeShapeType="1"/>
              </p:cNvPicPr>
              <p:nvPr/>
            </p:nvPicPr>
            <p:blipFill>
              <a:blip r:embed="rId75"/>
              <a:stretch>
                <a:fillRect/>
              </a:stretch>
            </p:blipFill>
            <p:spPr>
              <a:xfrm>
                <a:off x="4148008" y="5033833"/>
                <a:ext cx="206635" cy="40031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6118" name="Ink 38"/>
              <p14:cNvContentPartPr>
                <a14:cpLocks xmlns:a14="http://schemas.microsoft.com/office/drawing/2010/main" noRot="1" noChangeAspect="1" noEditPoints="1" noChangeArrowheads="1" noChangeShapeType="1"/>
              </p14:cNvContentPartPr>
              <p14:nvPr/>
            </p14:nvContentPartPr>
            <p14:xfrm>
              <a:off x="4778375" y="5153025"/>
              <a:ext cx="809625" cy="519113"/>
            </p14:xfrm>
          </p:contentPart>
        </mc:Choice>
        <mc:Fallback>
          <p:pic>
            <p:nvPicPr>
              <p:cNvPr id="46118" name="Ink 38"/>
              <p:cNvPicPr>
                <a:picLocks noRot="1" noChangeAspect="1" noEditPoints="1" noChangeArrowheads="1" noChangeShapeType="1"/>
              </p:cNvPicPr>
              <p:nvPr/>
            </p:nvPicPr>
            <p:blipFill>
              <a:blip r:embed="rId77"/>
              <a:stretch>
                <a:fillRect/>
              </a:stretch>
            </p:blipFill>
            <p:spPr>
              <a:xfrm>
                <a:off x="4771895" y="5146545"/>
                <a:ext cx="822585" cy="532073"/>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119" name="Ink 39"/>
              <p14:cNvContentPartPr>
                <a14:cpLocks xmlns:a14="http://schemas.microsoft.com/office/drawing/2010/main" noRot="1" noChangeAspect="1" noEditPoints="1" noChangeArrowheads="1" noChangeShapeType="1"/>
              </p14:cNvContentPartPr>
              <p14:nvPr/>
            </p14:nvContentPartPr>
            <p14:xfrm>
              <a:off x="2019300" y="5937250"/>
              <a:ext cx="155575" cy="230188"/>
            </p14:xfrm>
          </p:contentPart>
        </mc:Choice>
        <mc:Fallback>
          <p:pic>
            <p:nvPicPr>
              <p:cNvPr id="46119" name="Ink 39"/>
              <p:cNvPicPr>
                <a:picLocks noRot="1" noChangeAspect="1" noEditPoints="1" noChangeArrowheads="1" noChangeShapeType="1"/>
              </p:cNvPicPr>
              <p:nvPr/>
            </p:nvPicPr>
            <p:blipFill>
              <a:blip r:embed="rId79"/>
              <a:stretch>
                <a:fillRect/>
              </a:stretch>
            </p:blipFill>
            <p:spPr>
              <a:xfrm>
                <a:off x="2012833" y="5930766"/>
                <a:ext cx="168510" cy="243156"/>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6120" name="Ink 40"/>
              <p14:cNvContentPartPr>
                <a14:cpLocks xmlns:a14="http://schemas.microsoft.com/office/drawing/2010/main" noRot="1" noChangeAspect="1" noEditPoints="1" noChangeArrowheads="1" noChangeShapeType="1"/>
              </p14:cNvContentPartPr>
              <p14:nvPr/>
            </p14:nvContentPartPr>
            <p14:xfrm>
              <a:off x="2298700" y="5746750"/>
              <a:ext cx="238125" cy="455613"/>
            </p14:xfrm>
          </p:contentPart>
        </mc:Choice>
        <mc:Fallback>
          <p:pic>
            <p:nvPicPr>
              <p:cNvPr id="46120" name="Ink 40"/>
              <p:cNvPicPr>
                <a:picLocks noRot="1" noChangeAspect="1" noEditPoints="1" noChangeArrowheads="1" noChangeShapeType="1"/>
              </p:cNvPicPr>
              <p:nvPr/>
            </p:nvPicPr>
            <p:blipFill>
              <a:blip r:embed="rId81"/>
              <a:stretch>
                <a:fillRect/>
              </a:stretch>
            </p:blipFill>
            <p:spPr>
              <a:xfrm>
                <a:off x="2292216" y="5740272"/>
                <a:ext cx="251094" cy="468569"/>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6121" name="Ink 41"/>
              <p14:cNvContentPartPr>
                <a14:cpLocks xmlns:a14="http://schemas.microsoft.com/office/drawing/2010/main" noRot="1" noChangeAspect="1" noEditPoints="1" noChangeArrowheads="1" noChangeShapeType="1"/>
              </p14:cNvContentPartPr>
              <p14:nvPr/>
            </p14:nvContentPartPr>
            <p14:xfrm>
              <a:off x="2686050" y="5800725"/>
              <a:ext cx="703263" cy="376238"/>
            </p14:xfrm>
          </p:contentPart>
        </mc:Choice>
        <mc:Fallback>
          <p:pic>
            <p:nvPicPr>
              <p:cNvPr id="46121" name="Ink 41"/>
              <p:cNvPicPr>
                <a:picLocks noRot="1" noChangeAspect="1" noEditPoints="1" noChangeArrowheads="1" noChangeShapeType="1"/>
              </p:cNvPicPr>
              <p:nvPr/>
            </p:nvPicPr>
            <p:blipFill>
              <a:blip r:embed="rId83"/>
              <a:stretch>
                <a:fillRect/>
              </a:stretch>
            </p:blipFill>
            <p:spPr>
              <a:xfrm>
                <a:off x="2679568" y="5794244"/>
                <a:ext cx="716226" cy="389199"/>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6122" name="Ink 42"/>
              <p14:cNvContentPartPr>
                <a14:cpLocks xmlns:a14="http://schemas.microsoft.com/office/drawing/2010/main" noRot="1" noChangeAspect="1" noEditPoints="1" noChangeArrowheads="1" noChangeShapeType="1"/>
              </p14:cNvContentPartPr>
              <p14:nvPr/>
            </p14:nvContentPartPr>
            <p14:xfrm>
              <a:off x="3813175" y="5707063"/>
              <a:ext cx="288925" cy="366712"/>
            </p14:xfrm>
          </p:contentPart>
        </mc:Choice>
        <mc:Fallback>
          <p:pic>
            <p:nvPicPr>
              <p:cNvPr id="46122" name="Ink 42"/>
              <p:cNvPicPr>
                <a:picLocks noRot="1" noChangeAspect="1" noEditPoints="1" noChangeArrowheads="1" noChangeShapeType="1"/>
              </p:cNvPicPr>
              <p:nvPr/>
            </p:nvPicPr>
            <p:blipFill>
              <a:blip r:embed="rId85"/>
              <a:stretch>
                <a:fillRect/>
              </a:stretch>
            </p:blipFill>
            <p:spPr>
              <a:xfrm>
                <a:off x="3806698" y="5700585"/>
                <a:ext cx="301878" cy="379667"/>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6123" name="Ink 43"/>
              <p14:cNvContentPartPr>
                <a14:cpLocks xmlns:a14="http://schemas.microsoft.com/office/drawing/2010/main" noRot="1" noChangeAspect="1" noEditPoints="1" noChangeArrowheads="1" noChangeShapeType="1"/>
              </p14:cNvContentPartPr>
              <p14:nvPr/>
            </p14:nvContentPartPr>
            <p14:xfrm>
              <a:off x="4519613" y="5732463"/>
              <a:ext cx="150812" cy="331787"/>
            </p14:xfrm>
          </p:contentPart>
        </mc:Choice>
        <mc:Fallback>
          <p:pic>
            <p:nvPicPr>
              <p:cNvPr id="46123" name="Ink 43"/>
              <p:cNvPicPr>
                <a:picLocks noRot="1" noChangeAspect="1" noEditPoints="1" noChangeArrowheads="1" noChangeShapeType="1"/>
              </p:cNvPicPr>
              <p:nvPr/>
            </p:nvPicPr>
            <p:blipFill>
              <a:blip r:embed="rId87"/>
              <a:stretch>
                <a:fillRect/>
              </a:stretch>
            </p:blipFill>
            <p:spPr>
              <a:xfrm>
                <a:off x="4513165" y="5725979"/>
                <a:ext cx="163708" cy="344756"/>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6124" name="Ink 44"/>
              <p14:cNvContentPartPr>
                <a14:cpLocks xmlns:a14="http://schemas.microsoft.com/office/drawing/2010/main" noRot="1" noChangeAspect="1" noEditPoints="1" noChangeArrowheads="1" noChangeShapeType="1"/>
              </p14:cNvContentPartPr>
              <p14:nvPr/>
            </p14:nvContentPartPr>
            <p14:xfrm>
              <a:off x="4984750" y="5767388"/>
              <a:ext cx="965200" cy="488950"/>
            </p14:xfrm>
          </p:contentPart>
        </mc:Choice>
        <mc:Fallback>
          <p:pic>
            <p:nvPicPr>
              <p:cNvPr id="46124" name="Ink 44"/>
              <p:cNvPicPr>
                <a:picLocks noRot="1" noChangeAspect="1" noEditPoints="1" noChangeArrowheads="1" noChangeShapeType="1"/>
              </p:cNvPicPr>
              <p:nvPr/>
            </p:nvPicPr>
            <p:blipFill>
              <a:blip r:embed="rId89"/>
              <a:stretch>
                <a:fillRect/>
              </a:stretch>
            </p:blipFill>
            <p:spPr>
              <a:xfrm>
                <a:off x="4978272" y="5760912"/>
                <a:ext cx="978156" cy="501902"/>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6125" name="Ink 45"/>
              <p14:cNvContentPartPr>
                <a14:cpLocks xmlns:a14="http://schemas.microsoft.com/office/drawing/2010/main" noRot="1" noChangeAspect="1" noEditPoints="1" noChangeArrowheads="1" noChangeShapeType="1"/>
              </p14:cNvContentPartPr>
              <p14:nvPr/>
            </p14:nvContentPartPr>
            <p14:xfrm>
              <a:off x="5153025" y="130175"/>
              <a:ext cx="1209675" cy="646113"/>
            </p14:xfrm>
          </p:contentPart>
        </mc:Choice>
        <mc:Fallback>
          <p:pic>
            <p:nvPicPr>
              <p:cNvPr id="46125" name="Ink 45"/>
              <p:cNvPicPr>
                <a:picLocks noRot="1" noChangeAspect="1" noEditPoints="1" noChangeArrowheads="1" noChangeShapeType="1"/>
              </p:cNvPicPr>
              <p:nvPr/>
            </p:nvPicPr>
            <p:blipFill>
              <a:blip r:embed="rId91"/>
              <a:stretch>
                <a:fillRect/>
              </a:stretch>
            </p:blipFill>
            <p:spPr>
              <a:xfrm>
                <a:off x="5146545" y="123696"/>
                <a:ext cx="1222636" cy="659071"/>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6126" name="Ink 46"/>
              <p14:cNvContentPartPr>
                <a14:cpLocks xmlns:a14="http://schemas.microsoft.com/office/drawing/2010/main" noRot="1" noChangeAspect="1" noEditPoints="1" noChangeArrowheads="1" noChangeShapeType="1"/>
              </p14:cNvContentPartPr>
              <p14:nvPr/>
            </p14:nvContentPartPr>
            <p14:xfrm>
              <a:off x="6583363" y="34925"/>
              <a:ext cx="469900" cy="757238"/>
            </p14:xfrm>
          </p:contentPart>
        </mc:Choice>
        <mc:Fallback>
          <p:pic>
            <p:nvPicPr>
              <p:cNvPr id="46126" name="Ink 46"/>
              <p:cNvPicPr>
                <a:picLocks noRot="1" noChangeAspect="1" noEditPoints="1" noChangeArrowheads="1" noChangeShapeType="1"/>
              </p:cNvPicPr>
              <p:nvPr/>
            </p:nvPicPr>
            <p:blipFill>
              <a:blip r:embed="rId93"/>
              <a:stretch>
                <a:fillRect/>
              </a:stretch>
            </p:blipFill>
            <p:spPr>
              <a:xfrm>
                <a:off x="6576882" y="28444"/>
                <a:ext cx="482863" cy="770201"/>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6127" name="Ink 47"/>
              <p14:cNvContentPartPr>
                <a14:cpLocks xmlns:a14="http://schemas.microsoft.com/office/drawing/2010/main" noRot="1" noChangeAspect="1" noEditPoints="1" noChangeArrowheads="1" noChangeShapeType="1"/>
              </p14:cNvContentPartPr>
              <p14:nvPr/>
            </p14:nvContentPartPr>
            <p14:xfrm>
              <a:off x="5865813" y="658813"/>
              <a:ext cx="306387" cy="377825"/>
            </p14:xfrm>
          </p:contentPart>
        </mc:Choice>
        <mc:Fallback>
          <p:pic>
            <p:nvPicPr>
              <p:cNvPr id="46127" name="Ink 47"/>
              <p:cNvPicPr>
                <a:picLocks noRot="1" noChangeAspect="1" noEditPoints="1" noChangeArrowheads="1" noChangeShapeType="1"/>
              </p:cNvPicPr>
              <p:nvPr/>
            </p:nvPicPr>
            <p:blipFill>
              <a:blip r:embed="rId95"/>
              <a:stretch>
                <a:fillRect/>
              </a:stretch>
            </p:blipFill>
            <p:spPr>
              <a:xfrm>
                <a:off x="5859332" y="652336"/>
                <a:ext cx="319348" cy="390779"/>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6128" name="Ink 48"/>
              <p14:cNvContentPartPr>
                <a14:cpLocks xmlns:a14="http://schemas.microsoft.com/office/drawing/2010/main" noRot="1" noChangeAspect="1" noEditPoints="1" noChangeArrowheads="1" noChangeShapeType="1"/>
              </p14:cNvContentPartPr>
              <p14:nvPr/>
            </p14:nvContentPartPr>
            <p14:xfrm>
              <a:off x="5937250" y="1143000"/>
              <a:ext cx="584200" cy="350838"/>
            </p14:xfrm>
          </p:contentPart>
        </mc:Choice>
        <mc:Fallback>
          <p:pic>
            <p:nvPicPr>
              <p:cNvPr id="46128" name="Ink 48"/>
              <p:cNvPicPr>
                <a:picLocks noRot="1" noChangeAspect="1" noEditPoints="1" noChangeArrowheads="1" noChangeShapeType="1"/>
              </p:cNvPicPr>
              <p:nvPr/>
            </p:nvPicPr>
            <p:blipFill>
              <a:blip r:embed="rId97"/>
              <a:stretch>
                <a:fillRect/>
              </a:stretch>
            </p:blipFill>
            <p:spPr>
              <a:xfrm>
                <a:off x="5930787" y="1136569"/>
                <a:ext cx="597126" cy="3637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6129" name="Ink 49"/>
              <p14:cNvContentPartPr>
                <a14:cpLocks xmlns:a14="http://schemas.microsoft.com/office/drawing/2010/main" noRot="1" noChangeAspect="1" noEditPoints="1" noChangeArrowheads="1" noChangeShapeType="1"/>
              </p14:cNvContentPartPr>
              <p14:nvPr/>
            </p14:nvContentPartPr>
            <p14:xfrm>
              <a:off x="6670675" y="1103313"/>
              <a:ext cx="619125" cy="341312"/>
            </p14:xfrm>
          </p:contentPart>
        </mc:Choice>
        <mc:Fallback>
          <p:pic>
            <p:nvPicPr>
              <p:cNvPr id="46129" name="Ink 49"/>
              <p:cNvPicPr>
                <a:picLocks noRot="1" noChangeAspect="1" noEditPoints="1" noChangeArrowheads="1" noChangeShapeType="1"/>
              </p:cNvPicPr>
              <p:nvPr/>
            </p:nvPicPr>
            <p:blipFill>
              <a:blip r:embed="rId99"/>
              <a:stretch>
                <a:fillRect/>
              </a:stretch>
            </p:blipFill>
            <p:spPr>
              <a:xfrm>
                <a:off x="6664192" y="1096839"/>
                <a:ext cx="632091" cy="3542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6130" name="Ink 50"/>
              <p14:cNvContentPartPr>
                <a14:cpLocks xmlns:a14="http://schemas.microsoft.com/office/drawing/2010/main" noRot="1" noChangeAspect="1" noEditPoints="1" noChangeArrowheads="1" noChangeShapeType="1"/>
              </p14:cNvContentPartPr>
              <p14:nvPr/>
            </p14:nvContentPartPr>
            <p14:xfrm>
              <a:off x="1962150" y="725488"/>
              <a:ext cx="3279775" cy="954087"/>
            </p14:xfrm>
          </p:contentPart>
        </mc:Choice>
        <mc:Fallback>
          <p:pic>
            <p:nvPicPr>
              <p:cNvPr id="46130" name="Ink 50"/>
              <p:cNvPicPr>
                <a:picLocks noRot="1" noChangeAspect="1" noEditPoints="1" noChangeArrowheads="1" noChangeShapeType="1"/>
              </p:cNvPicPr>
              <p:nvPr/>
            </p:nvPicPr>
            <p:blipFill>
              <a:blip r:embed="rId101"/>
              <a:stretch>
                <a:fillRect/>
              </a:stretch>
            </p:blipFill>
            <p:spPr>
              <a:xfrm>
                <a:off x="1955663" y="718862"/>
                <a:ext cx="3292750" cy="967338"/>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6" descr="CH1_PPT_Slide_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6" y="1905000"/>
            <a:ext cx="2762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6" descr="CH1_PPT_Slide_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2362200"/>
            <a:ext cx="2762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6" descr="CH1_PPT_Slide_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2849564"/>
            <a:ext cx="2762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5" name="Rectangle 2"/>
          <p:cNvSpPr>
            <a:spLocks noGrp="1" noChangeArrowheads="1"/>
          </p:cNvSpPr>
          <p:nvPr>
            <p:ph type="body" idx="1"/>
          </p:nvPr>
        </p:nvSpPr>
        <p:spPr>
          <a:xfrm>
            <a:off x="1574800" y="1066800"/>
            <a:ext cx="8801100" cy="5702300"/>
          </a:xfrm>
        </p:spPr>
        <p:txBody>
          <a:bodyPr/>
          <a:lstStyle/>
          <a:p>
            <a:pPr marL="355600" indent="-355600">
              <a:lnSpc>
                <a:spcPct val="90000"/>
              </a:lnSpc>
              <a:spcBef>
                <a:spcPct val="0"/>
              </a:spcBef>
            </a:pPr>
            <a:r>
              <a:rPr lang="en-US" sz="3000"/>
              <a:t>Relative velocities are found as the time derivative of the relative positions.</a:t>
            </a:r>
          </a:p>
          <a:p>
            <a:pPr marL="355600" indent="-355600" eaLnBrk="1" hangingPunct="1">
              <a:lnSpc>
                <a:spcPct val="90000"/>
              </a:lnSpc>
              <a:spcBef>
                <a:spcPct val="0"/>
              </a:spcBef>
              <a:spcAft>
                <a:spcPts val="600"/>
              </a:spcAft>
            </a:pPr>
            <a:r>
              <a:rPr lang="en-US" sz="3000" baseline="-25000"/>
              <a:t>  CA</a:t>
            </a:r>
            <a:r>
              <a:rPr lang="en-US" sz="3000"/>
              <a:t> is the velocity of C relative to A.</a:t>
            </a:r>
          </a:p>
          <a:p>
            <a:pPr marL="355600" indent="-355600" eaLnBrk="1" hangingPunct="1">
              <a:lnSpc>
                <a:spcPct val="90000"/>
              </a:lnSpc>
              <a:spcBef>
                <a:spcPct val="0"/>
              </a:spcBef>
              <a:spcAft>
                <a:spcPts val="600"/>
              </a:spcAft>
            </a:pPr>
            <a:r>
              <a:rPr lang="en-US" sz="3000" baseline="-25000"/>
              <a:t>  CB</a:t>
            </a:r>
            <a:r>
              <a:rPr lang="en-US" sz="3000"/>
              <a:t> is the velocity of C relative to B.</a:t>
            </a:r>
          </a:p>
          <a:p>
            <a:pPr marL="355600" indent="-355600" eaLnBrk="1" hangingPunct="1">
              <a:lnSpc>
                <a:spcPct val="90000"/>
              </a:lnSpc>
              <a:spcBef>
                <a:spcPct val="0"/>
              </a:spcBef>
              <a:spcAft>
                <a:spcPts val="600"/>
              </a:spcAft>
            </a:pPr>
            <a:r>
              <a:rPr lang="en-US" sz="3000" baseline="-25000"/>
              <a:t>  AB</a:t>
            </a:r>
            <a:r>
              <a:rPr lang="en-US" sz="3000"/>
              <a:t> is the velocity of reference frame A relative to reference frame B.</a:t>
            </a:r>
          </a:p>
          <a:p>
            <a:pPr marL="355600" indent="-355600" eaLnBrk="1" hangingPunct="1">
              <a:lnSpc>
                <a:spcPct val="90000"/>
              </a:lnSpc>
              <a:spcBef>
                <a:spcPct val="0"/>
              </a:spcBef>
              <a:spcAft>
                <a:spcPts val="600"/>
              </a:spcAft>
            </a:pPr>
            <a:endParaRPr lang="en-US" sz="3000"/>
          </a:p>
          <a:p>
            <a:pPr marL="355600" indent="-355600" eaLnBrk="1" hangingPunct="1">
              <a:lnSpc>
                <a:spcPct val="90000"/>
              </a:lnSpc>
              <a:spcBef>
                <a:spcPct val="0"/>
              </a:spcBef>
              <a:spcAft>
                <a:spcPts val="600"/>
              </a:spcAft>
            </a:pPr>
            <a:endParaRPr lang="en-US" sz="3000"/>
          </a:p>
          <a:p>
            <a:pPr marL="355600" indent="-355600" eaLnBrk="1" hangingPunct="1">
              <a:lnSpc>
                <a:spcPct val="90000"/>
              </a:lnSpc>
              <a:spcBef>
                <a:spcPct val="0"/>
              </a:spcBef>
              <a:spcAft>
                <a:spcPts val="600"/>
              </a:spcAft>
            </a:pPr>
            <a:endParaRPr lang="en-US" sz="3000"/>
          </a:p>
          <a:p>
            <a:pPr marL="355600" indent="-355600" eaLnBrk="1" hangingPunct="1">
              <a:lnSpc>
                <a:spcPct val="90000"/>
              </a:lnSpc>
              <a:spcBef>
                <a:spcPct val="0"/>
              </a:spcBef>
              <a:spcAft>
                <a:spcPts val="600"/>
              </a:spcAft>
            </a:pPr>
            <a:r>
              <a:rPr lang="en-US" sz="3000"/>
              <a:t>This is known as the </a:t>
            </a:r>
            <a:r>
              <a:rPr lang="en-US" sz="3000" b="1"/>
              <a:t>Galilean transformation of velocity.</a:t>
            </a:r>
            <a:endParaRPr lang="en-US" sz="3000"/>
          </a:p>
        </p:txBody>
      </p:sp>
      <p:sp>
        <p:nvSpPr>
          <p:cNvPr id="26630" name="Rectangle 3"/>
          <p:cNvSpPr>
            <a:spLocks noGrp="1" noChangeArrowheads="1"/>
          </p:cNvSpPr>
          <p:nvPr>
            <p:ph type="title"/>
          </p:nvPr>
        </p:nvSpPr>
        <p:spPr>
          <a:xfrm>
            <a:off x="1600200" y="25400"/>
            <a:ext cx="7772400" cy="558800"/>
          </a:xfrm>
        </p:spPr>
        <p:txBody>
          <a:bodyPr/>
          <a:lstStyle/>
          <a:p>
            <a:pPr algn="l" eaLnBrk="1" hangingPunct="1">
              <a:lnSpc>
                <a:spcPct val="90000"/>
              </a:lnSpc>
            </a:pPr>
            <a:r>
              <a:rPr lang="en-US" sz="3200">
                <a:solidFill>
                  <a:schemeClr val="bg1"/>
                </a:solidFill>
              </a:rPr>
              <a:t>Reference Frames</a:t>
            </a:r>
          </a:p>
        </p:txBody>
      </p:sp>
      <p:pic>
        <p:nvPicPr>
          <p:cNvPr id="153608" name="Picture 12" descr="04_KeyEquation_02"/>
          <p:cNvPicPr>
            <a:picLocks noChangeAspect="1" noChangeArrowheads="1"/>
          </p:cNvPicPr>
          <p:nvPr/>
        </p:nvPicPr>
        <p:blipFill>
          <a:blip r:embed="rId4">
            <a:extLst>
              <a:ext uri="{28A0092B-C50C-407E-A947-70E740481C1C}">
                <a14:useLocalDpi xmlns:a14="http://schemas.microsoft.com/office/drawing/2010/main" val="0"/>
              </a:ext>
            </a:extLst>
          </a:blip>
          <a:srcRect l="33073" r="39294" b="27675"/>
          <a:stretch>
            <a:fillRect/>
          </a:stretch>
        </p:blipFill>
        <p:spPr bwMode="auto">
          <a:xfrm>
            <a:off x="3814764" y="3810001"/>
            <a:ext cx="44672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Rectangle 2"/>
          <p:cNvSpPr txBox="1">
            <a:spLocks noChangeArrowheads="1"/>
          </p:cNvSpPr>
          <p:nvPr/>
        </p:nvSpPr>
        <p:spPr bwMode="auto">
          <a:xfrm>
            <a:off x="1752600" y="61914"/>
            <a:ext cx="85915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3600">
                <a:solidFill>
                  <a:schemeClr val="tx2"/>
                </a:solidFill>
              </a:rPr>
              <a:t>Relative Velocity</a:t>
            </a:r>
          </a:p>
        </p:txBody>
      </p:sp>
      <mc:AlternateContent xmlns:mc="http://schemas.openxmlformats.org/markup-compatibility/2006">
        <mc:Choice xmlns:p14="http://schemas.microsoft.com/office/powerpoint/2010/main" Requires="p14">
          <p:contentPart p14:bwMode="auto" r:id="rId5">
            <p14:nvContentPartPr>
              <p14:cNvPr id="47106" name="Ink 2"/>
              <p14:cNvContentPartPr>
                <a14:cpLocks xmlns:a14="http://schemas.microsoft.com/office/drawing/2010/main" noRot="1" noChangeAspect="1" noEditPoints="1" noChangeArrowheads="1" noChangeShapeType="1"/>
              </p14:cNvContentPartPr>
              <p14:nvPr/>
            </p14:nvContentPartPr>
            <p14:xfrm>
              <a:off x="4371975" y="5695950"/>
              <a:ext cx="749300" cy="398463"/>
            </p14:xfrm>
          </p:contentPart>
        </mc:Choice>
        <mc:Fallback>
          <p:pic>
            <p:nvPicPr>
              <p:cNvPr id="47106" name="Ink 2"/>
              <p:cNvPicPr>
                <a:picLocks noRot="1" noChangeAspect="1" noEditPoints="1" noChangeArrowheads="1" noChangeShapeType="1"/>
              </p:cNvPicPr>
              <p:nvPr/>
            </p:nvPicPr>
            <p:blipFill>
              <a:blip r:embed="rId6"/>
              <a:stretch>
                <a:fillRect/>
              </a:stretch>
            </p:blipFill>
            <p:spPr>
              <a:xfrm>
                <a:off x="4365494" y="5689471"/>
                <a:ext cx="762262" cy="411421"/>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7107" name="Ink 3"/>
              <p14:cNvContentPartPr>
                <a14:cpLocks xmlns:a14="http://schemas.microsoft.com/office/drawing/2010/main" noRot="1" noChangeAspect="1" noEditPoints="1" noChangeArrowheads="1" noChangeShapeType="1"/>
              </p14:cNvContentPartPr>
              <p14:nvPr/>
            </p14:nvContentPartPr>
            <p14:xfrm>
              <a:off x="5619750" y="5753100"/>
              <a:ext cx="1371600" cy="500063"/>
            </p14:xfrm>
          </p:contentPart>
        </mc:Choice>
        <mc:Fallback>
          <p:pic>
            <p:nvPicPr>
              <p:cNvPr id="47107" name="Ink 3"/>
              <p:cNvPicPr>
                <a:picLocks noRot="1" noChangeAspect="1" noEditPoints="1" noChangeArrowheads="1" noChangeShapeType="1"/>
              </p:cNvPicPr>
              <p:nvPr/>
            </p:nvPicPr>
            <p:blipFill>
              <a:blip r:embed="rId8"/>
              <a:stretch>
                <a:fillRect/>
              </a:stretch>
            </p:blipFill>
            <p:spPr>
              <a:xfrm>
                <a:off x="5613272" y="5746620"/>
                <a:ext cx="1384557" cy="513024"/>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7108" name="Ink 4"/>
              <p14:cNvContentPartPr>
                <a14:cpLocks xmlns:a14="http://schemas.microsoft.com/office/drawing/2010/main" noRot="1" noChangeAspect="1" noEditPoints="1" noChangeArrowheads="1" noChangeShapeType="1"/>
              </p14:cNvContentPartPr>
              <p14:nvPr/>
            </p14:nvContentPartPr>
            <p14:xfrm>
              <a:off x="7388225" y="5753100"/>
              <a:ext cx="950913" cy="369888"/>
            </p14:xfrm>
          </p:contentPart>
        </mc:Choice>
        <mc:Fallback>
          <p:pic>
            <p:nvPicPr>
              <p:cNvPr id="47108" name="Ink 4"/>
              <p:cNvPicPr>
                <a:picLocks noRot="1" noChangeAspect="1" noEditPoints="1" noChangeArrowheads="1" noChangeShapeType="1"/>
              </p:cNvPicPr>
              <p:nvPr/>
            </p:nvPicPr>
            <p:blipFill>
              <a:blip r:embed="rId10"/>
              <a:stretch>
                <a:fillRect/>
              </a:stretch>
            </p:blipFill>
            <p:spPr>
              <a:xfrm>
                <a:off x="7381744" y="5746617"/>
                <a:ext cx="963875" cy="382854"/>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7109" name="Ink 5"/>
              <p14:cNvContentPartPr>
                <a14:cpLocks xmlns:a14="http://schemas.microsoft.com/office/drawing/2010/main" noRot="1" noChangeAspect="1" noEditPoints="1" noChangeArrowheads="1" noChangeShapeType="1"/>
              </p14:cNvContentPartPr>
              <p14:nvPr/>
            </p14:nvContentPartPr>
            <p14:xfrm>
              <a:off x="8753475" y="5695950"/>
              <a:ext cx="738188" cy="368300"/>
            </p14:xfrm>
          </p:contentPart>
        </mc:Choice>
        <mc:Fallback>
          <p:pic>
            <p:nvPicPr>
              <p:cNvPr id="47109" name="Ink 5"/>
              <p:cNvPicPr>
                <a:picLocks noRot="1" noChangeAspect="1" noEditPoints="1" noChangeArrowheads="1" noChangeShapeType="1"/>
              </p:cNvPicPr>
              <p:nvPr/>
            </p:nvPicPr>
            <p:blipFill>
              <a:blip r:embed="rId12"/>
              <a:stretch>
                <a:fillRect/>
              </a:stretch>
            </p:blipFill>
            <p:spPr>
              <a:xfrm>
                <a:off x="8746997" y="5689470"/>
                <a:ext cx="751145" cy="381261"/>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7110" name="Ink 6"/>
              <p14:cNvContentPartPr>
                <a14:cpLocks xmlns:a14="http://schemas.microsoft.com/office/drawing/2010/main" noRot="1" noChangeAspect="1" noEditPoints="1" noChangeArrowheads="1" noChangeShapeType="1"/>
              </p14:cNvContentPartPr>
              <p14:nvPr/>
            </p14:nvContentPartPr>
            <p14:xfrm>
              <a:off x="9899650" y="5683250"/>
              <a:ext cx="1057275" cy="527050"/>
            </p14:xfrm>
          </p:contentPart>
        </mc:Choice>
        <mc:Fallback>
          <p:pic>
            <p:nvPicPr>
              <p:cNvPr id="47110" name="Ink 6"/>
              <p:cNvPicPr>
                <a:picLocks noRot="1" noChangeAspect="1" noEditPoints="1" noChangeArrowheads="1" noChangeShapeType="1"/>
              </p:cNvPicPr>
              <p:nvPr/>
            </p:nvPicPr>
            <p:blipFill>
              <a:blip r:embed="rId14"/>
              <a:stretch>
                <a:fillRect/>
              </a:stretch>
            </p:blipFill>
            <p:spPr>
              <a:xfrm>
                <a:off x="9893170" y="5676770"/>
                <a:ext cx="1070234" cy="54001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7111" name="Ink 7"/>
              <p14:cNvContentPartPr>
                <a14:cpLocks xmlns:a14="http://schemas.microsoft.com/office/drawing/2010/main" noRot="1" noChangeAspect="1" noEditPoints="1" noChangeArrowheads="1" noChangeShapeType="1"/>
              </p14:cNvContentPartPr>
              <p14:nvPr/>
            </p14:nvContentPartPr>
            <p14:xfrm>
              <a:off x="4833938" y="6383338"/>
              <a:ext cx="566737" cy="246062"/>
            </p14:xfrm>
          </p:contentPart>
        </mc:Choice>
        <mc:Fallback>
          <p:pic>
            <p:nvPicPr>
              <p:cNvPr id="47111" name="Ink 7"/>
              <p:cNvPicPr>
                <a:picLocks noRot="1" noChangeAspect="1" noEditPoints="1" noChangeArrowheads="1" noChangeShapeType="1"/>
              </p:cNvPicPr>
              <p:nvPr/>
            </p:nvPicPr>
            <p:blipFill>
              <a:blip r:embed="rId16"/>
              <a:stretch>
                <a:fillRect/>
              </a:stretch>
            </p:blipFill>
            <p:spPr>
              <a:xfrm>
                <a:off x="4827457" y="6376863"/>
                <a:ext cx="579699" cy="259013"/>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7112" name="Ink 8"/>
              <p14:cNvContentPartPr>
                <a14:cpLocks xmlns:a14="http://schemas.microsoft.com/office/drawing/2010/main" noRot="1" noChangeAspect="1" noEditPoints="1" noChangeArrowheads="1" noChangeShapeType="1"/>
              </p14:cNvContentPartPr>
              <p14:nvPr/>
            </p14:nvContentPartPr>
            <p14:xfrm>
              <a:off x="5867400" y="6197600"/>
              <a:ext cx="1000125" cy="450850"/>
            </p14:xfrm>
          </p:contentPart>
        </mc:Choice>
        <mc:Fallback>
          <p:pic>
            <p:nvPicPr>
              <p:cNvPr id="47112" name="Ink 8"/>
              <p:cNvPicPr>
                <a:picLocks noRot="1" noChangeAspect="1" noEditPoints="1" noChangeArrowheads="1" noChangeShapeType="1"/>
              </p:cNvPicPr>
              <p:nvPr/>
            </p:nvPicPr>
            <p:blipFill>
              <a:blip r:embed="rId18"/>
              <a:stretch>
                <a:fillRect/>
              </a:stretch>
            </p:blipFill>
            <p:spPr>
              <a:xfrm>
                <a:off x="5860920" y="6191118"/>
                <a:ext cx="1013086" cy="463814"/>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7113" name="Ink 9"/>
              <p14:cNvContentPartPr>
                <a14:cpLocks xmlns:a14="http://schemas.microsoft.com/office/drawing/2010/main" noRot="1" noChangeAspect="1" noEditPoints="1" noChangeArrowheads="1" noChangeShapeType="1"/>
              </p14:cNvContentPartPr>
              <p14:nvPr/>
            </p14:nvContentPartPr>
            <p14:xfrm>
              <a:off x="7264400" y="6229350"/>
              <a:ext cx="517525" cy="409575"/>
            </p14:xfrm>
          </p:contentPart>
        </mc:Choice>
        <mc:Fallback>
          <p:pic>
            <p:nvPicPr>
              <p:cNvPr id="47113" name="Ink 9"/>
              <p:cNvPicPr>
                <a:picLocks noRot="1" noChangeAspect="1" noEditPoints="1" noChangeArrowheads="1" noChangeShapeType="1"/>
              </p:cNvPicPr>
              <p:nvPr/>
            </p:nvPicPr>
            <p:blipFill>
              <a:blip r:embed="rId20"/>
              <a:stretch>
                <a:fillRect/>
              </a:stretch>
            </p:blipFill>
            <p:spPr>
              <a:xfrm>
                <a:off x="7257922" y="6222872"/>
                <a:ext cx="530481" cy="422532"/>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7114" name="Ink 10"/>
              <p14:cNvContentPartPr>
                <a14:cpLocks xmlns:a14="http://schemas.microsoft.com/office/drawing/2010/main" noRot="1" noChangeAspect="1" noEditPoints="1" noChangeArrowheads="1" noChangeShapeType="1"/>
              </p14:cNvContentPartPr>
              <p14:nvPr/>
            </p14:nvContentPartPr>
            <p14:xfrm>
              <a:off x="8093075" y="6213475"/>
              <a:ext cx="728663" cy="392113"/>
            </p14:xfrm>
          </p:contentPart>
        </mc:Choice>
        <mc:Fallback>
          <p:pic>
            <p:nvPicPr>
              <p:cNvPr id="47114" name="Ink 10"/>
              <p:cNvPicPr>
                <a:picLocks noRot="1" noChangeAspect="1" noEditPoints="1" noChangeArrowheads="1" noChangeShapeType="1"/>
              </p:cNvPicPr>
              <p:nvPr/>
            </p:nvPicPr>
            <p:blipFill>
              <a:blip r:embed="rId22"/>
              <a:stretch>
                <a:fillRect/>
              </a:stretch>
            </p:blipFill>
            <p:spPr>
              <a:xfrm>
                <a:off x="8086595" y="6206994"/>
                <a:ext cx="741623" cy="405075"/>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7115" name="Ink 11"/>
              <p14:cNvContentPartPr>
                <a14:cpLocks xmlns:a14="http://schemas.microsoft.com/office/drawing/2010/main" noRot="1" noChangeAspect="1" noEditPoints="1" noChangeArrowheads="1" noChangeShapeType="1"/>
              </p14:cNvContentPartPr>
              <p14:nvPr/>
            </p14:nvContentPartPr>
            <p14:xfrm>
              <a:off x="9104313" y="6249988"/>
              <a:ext cx="493712" cy="328612"/>
            </p14:xfrm>
          </p:contentPart>
        </mc:Choice>
        <mc:Fallback>
          <p:pic>
            <p:nvPicPr>
              <p:cNvPr id="47115" name="Ink 11"/>
              <p:cNvPicPr>
                <a:picLocks noRot="1" noChangeAspect="1" noEditPoints="1" noChangeArrowheads="1" noChangeShapeType="1"/>
              </p:cNvPicPr>
              <p:nvPr/>
            </p:nvPicPr>
            <p:blipFill>
              <a:blip r:embed="rId24"/>
              <a:stretch>
                <a:fillRect/>
              </a:stretch>
            </p:blipFill>
            <p:spPr>
              <a:xfrm>
                <a:off x="9097831" y="6243509"/>
                <a:ext cx="506676" cy="341569"/>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7116" name="Ink 12"/>
              <p14:cNvContentPartPr>
                <a14:cpLocks xmlns:a14="http://schemas.microsoft.com/office/drawing/2010/main" noRot="1" noChangeAspect="1" noEditPoints="1" noChangeArrowheads="1" noChangeShapeType="1"/>
              </p14:cNvContentPartPr>
              <p14:nvPr/>
            </p14:nvContentPartPr>
            <p14:xfrm>
              <a:off x="9842500" y="6294438"/>
              <a:ext cx="765175" cy="355600"/>
            </p14:xfrm>
          </p:contentPart>
        </mc:Choice>
        <mc:Fallback>
          <p:pic>
            <p:nvPicPr>
              <p:cNvPr id="47116" name="Ink 12"/>
              <p:cNvPicPr>
                <a:picLocks noRot="1" noChangeAspect="1" noEditPoints="1" noChangeArrowheads="1" noChangeShapeType="1"/>
              </p:cNvPicPr>
              <p:nvPr/>
            </p:nvPicPr>
            <p:blipFill>
              <a:blip r:embed="rId26"/>
              <a:stretch>
                <a:fillRect/>
              </a:stretch>
            </p:blipFill>
            <p:spPr>
              <a:xfrm>
                <a:off x="9836019" y="6287959"/>
                <a:ext cx="778138" cy="368557"/>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7117" name="Ink 13"/>
              <p14:cNvContentPartPr>
                <a14:cpLocks xmlns:a14="http://schemas.microsoft.com/office/drawing/2010/main" noRot="1" noChangeAspect="1" noEditPoints="1" noChangeArrowheads="1" noChangeShapeType="1"/>
              </p14:cNvContentPartPr>
              <p14:nvPr/>
            </p14:nvContentPartPr>
            <p14:xfrm>
              <a:off x="10847388" y="6200775"/>
              <a:ext cx="260350" cy="358775"/>
            </p14:xfrm>
          </p:contentPart>
        </mc:Choice>
        <mc:Fallback>
          <p:pic>
            <p:nvPicPr>
              <p:cNvPr id="47117" name="Ink 13"/>
              <p:cNvPicPr>
                <a:picLocks noRot="1" noChangeAspect="1" noEditPoints="1" noChangeArrowheads="1" noChangeShapeType="1"/>
              </p:cNvPicPr>
              <p:nvPr/>
            </p:nvPicPr>
            <p:blipFill>
              <a:blip r:embed="rId28"/>
              <a:stretch>
                <a:fillRect/>
              </a:stretch>
            </p:blipFill>
            <p:spPr>
              <a:xfrm>
                <a:off x="10840906" y="6194298"/>
                <a:ext cx="273313" cy="37173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7118" name="Ink 14"/>
              <p14:cNvContentPartPr>
                <a14:cpLocks xmlns:a14="http://schemas.microsoft.com/office/drawing/2010/main" noRot="1" noChangeAspect="1" noEditPoints="1" noChangeArrowheads="1" noChangeShapeType="1"/>
              </p14:cNvContentPartPr>
              <p14:nvPr/>
            </p14:nvContentPartPr>
            <p14:xfrm>
              <a:off x="11306175" y="6165850"/>
              <a:ext cx="636588" cy="569913"/>
            </p14:xfrm>
          </p:contentPart>
        </mc:Choice>
        <mc:Fallback>
          <p:pic>
            <p:nvPicPr>
              <p:cNvPr id="47118" name="Ink 14"/>
              <p:cNvPicPr>
                <a:picLocks noRot="1" noChangeAspect="1" noEditPoints="1" noChangeArrowheads="1" noChangeShapeType="1"/>
              </p:cNvPicPr>
              <p:nvPr/>
            </p:nvPicPr>
            <p:blipFill>
              <a:blip r:embed="rId30"/>
              <a:stretch>
                <a:fillRect/>
              </a:stretch>
            </p:blipFill>
            <p:spPr>
              <a:xfrm>
                <a:off x="11299694" y="6159370"/>
                <a:ext cx="649550" cy="58287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0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0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0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360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76201"/>
            <a:ext cx="8229600" cy="639763"/>
          </a:xfrm>
        </p:spPr>
        <p:txBody>
          <a:bodyPr/>
          <a:lstStyle/>
          <a:p>
            <a:r>
              <a:rPr lang="en-US" smtClean="0"/>
              <a:t>Relative Motion</a:t>
            </a:r>
          </a:p>
        </p:txBody>
      </p:sp>
      <p:sp>
        <p:nvSpPr>
          <p:cNvPr id="5" name="Text Placeholder 4"/>
          <p:cNvSpPr>
            <a:spLocks noGrp="1"/>
          </p:cNvSpPr>
          <p:nvPr>
            <p:ph type="body" sz="half" idx="1"/>
          </p:nvPr>
        </p:nvSpPr>
        <p:spPr>
          <a:xfrm>
            <a:off x="457200" y="990600"/>
            <a:ext cx="5943600" cy="5257800"/>
          </a:xfrm>
        </p:spPr>
        <p:txBody>
          <a:bodyPr/>
          <a:lstStyle/>
          <a:p>
            <a:r>
              <a:rPr lang="en-US" dirty="0" smtClean="0"/>
              <a:t>Note the “cancellation”</a:t>
            </a:r>
          </a:p>
          <a:p>
            <a:r>
              <a:rPr lang="en-US" dirty="0" err="1" smtClean="0"/>
              <a:t>v</a:t>
            </a:r>
            <a:r>
              <a:rPr lang="en-US" baseline="-25000" dirty="0" err="1" smtClean="0"/>
              <a:t>TG</a:t>
            </a:r>
            <a:r>
              <a:rPr lang="en-US" dirty="0" smtClean="0"/>
              <a:t> = velocity of the </a:t>
            </a:r>
            <a:r>
              <a:rPr lang="en-US" b="1" dirty="0" smtClean="0"/>
              <a:t>T</a:t>
            </a:r>
            <a:r>
              <a:rPr lang="en-US" dirty="0" smtClean="0"/>
              <a:t>rain relative to the </a:t>
            </a:r>
            <a:r>
              <a:rPr lang="en-US" b="1" dirty="0" smtClean="0"/>
              <a:t>G</a:t>
            </a:r>
            <a:r>
              <a:rPr lang="en-US" dirty="0" smtClean="0"/>
              <a:t>round</a:t>
            </a:r>
          </a:p>
          <a:p>
            <a:r>
              <a:rPr lang="en-US" dirty="0" err="1" smtClean="0"/>
              <a:t>v</a:t>
            </a:r>
            <a:r>
              <a:rPr lang="en-US" baseline="-25000" dirty="0" err="1" smtClean="0"/>
              <a:t>PT</a:t>
            </a:r>
            <a:r>
              <a:rPr lang="en-US" dirty="0" smtClean="0"/>
              <a:t> = velocity of the </a:t>
            </a:r>
            <a:r>
              <a:rPr lang="en-US" b="1" dirty="0" smtClean="0"/>
              <a:t>P</a:t>
            </a:r>
            <a:r>
              <a:rPr lang="en-US" dirty="0" smtClean="0"/>
              <a:t>assenger relative to the </a:t>
            </a:r>
            <a:r>
              <a:rPr lang="en-US" b="1" dirty="0" smtClean="0"/>
              <a:t>T</a:t>
            </a:r>
            <a:r>
              <a:rPr lang="en-US" dirty="0" smtClean="0"/>
              <a:t>rain</a:t>
            </a:r>
          </a:p>
          <a:p>
            <a:r>
              <a:rPr lang="en-US" dirty="0" err="1" smtClean="0"/>
              <a:t>v</a:t>
            </a:r>
            <a:r>
              <a:rPr lang="en-US" baseline="-25000" dirty="0" err="1" smtClean="0"/>
              <a:t>PG</a:t>
            </a:r>
            <a:r>
              <a:rPr lang="en-US" dirty="0" smtClean="0"/>
              <a:t> = velocity of the </a:t>
            </a:r>
            <a:r>
              <a:rPr lang="en-US" b="1" dirty="0" smtClean="0"/>
              <a:t>P</a:t>
            </a:r>
            <a:r>
              <a:rPr lang="en-US" dirty="0" smtClean="0"/>
              <a:t>assenger relative to the </a:t>
            </a:r>
            <a:r>
              <a:rPr lang="en-US" b="1" dirty="0" smtClean="0"/>
              <a:t>G</a:t>
            </a:r>
            <a:r>
              <a:rPr lang="en-US" dirty="0" smtClean="0"/>
              <a:t>round</a:t>
            </a:r>
          </a:p>
          <a:p>
            <a:r>
              <a:rPr lang="en-US" dirty="0"/>
              <a:t>Also: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12</a:t>
            </a:r>
            <a:r>
              <a:rPr lang="en-US" dirty="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v</a:t>
            </a:r>
            <a:r>
              <a:rPr lang="en-US" baseline="-25000" dirty="0" smtClean="0">
                <a:latin typeface="Times New Roman" panose="02020603050405020304" pitchFamily="18" charset="0"/>
                <a:cs typeface="Times New Roman" panose="02020603050405020304" pitchFamily="18" charset="0"/>
              </a:rPr>
              <a:t>21</a:t>
            </a:r>
            <a:endParaRPr lang="en-US" dirty="0">
              <a:latin typeface="Times New Roman" panose="02020603050405020304" pitchFamily="18" charset="0"/>
              <a:cs typeface="Times New Roman" panose="02020603050405020304" pitchFamily="18" charset="0"/>
            </a:endParaRPr>
          </a:p>
        </p:txBody>
      </p:sp>
      <p:pic>
        <p:nvPicPr>
          <p:cNvPr id="2765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762000"/>
            <a:ext cx="394335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6629401" y="4114800"/>
            <a:ext cx="34448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900"/>
              <a:t>v</a:t>
            </a:r>
            <a:r>
              <a:rPr lang="en-US" sz="3900" baseline="-25000"/>
              <a:t>PG</a:t>
            </a:r>
            <a:r>
              <a:rPr lang="en-US" sz="3900"/>
              <a:t> = v</a:t>
            </a:r>
            <a:r>
              <a:rPr lang="en-US" sz="3900" baseline="-25000"/>
              <a:t>PT</a:t>
            </a:r>
            <a:r>
              <a:rPr lang="en-US" sz="3900"/>
              <a:t> + v</a:t>
            </a:r>
            <a:r>
              <a:rPr lang="en-US" sz="3900" baseline="-25000"/>
              <a:t>TG</a:t>
            </a:r>
          </a:p>
        </p:txBody>
      </p:sp>
      <p:grpSp>
        <p:nvGrpSpPr>
          <p:cNvPr id="2" name="Group 26"/>
          <p:cNvGrpSpPr>
            <a:grpSpLocks/>
          </p:cNvGrpSpPr>
          <p:nvPr/>
        </p:nvGrpSpPr>
        <p:grpSpPr bwMode="auto">
          <a:xfrm>
            <a:off x="6986588" y="4875213"/>
            <a:ext cx="3376612" cy="1365250"/>
            <a:chOff x="5462882" y="5256212"/>
            <a:chExt cx="3376318" cy="1365985"/>
          </a:xfrm>
        </p:grpSpPr>
        <p:cxnSp>
          <p:nvCxnSpPr>
            <p:cNvPr id="10" name="Straight Arrow Connector 9"/>
            <p:cNvCxnSpPr/>
            <p:nvPr/>
          </p:nvCxnSpPr>
          <p:spPr>
            <a:xfrm rot="16200000" flipV="1">
              <a:off x="6857982" y="5486571"/>
              <a:ext cx="609928" cy="1523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7429432" y="5296087"/>
              <a:ext cx="609928" cy="5333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663" name="TextBox 14"/>
            <p:cNvSpPr txBox="1">
              <a:spLocks noChangeArrowheads="1"/>
            </p:cNvSpPr>
            <p:nvPr/>
          </p:nvSpPr>
          <p:spPr bwMode="auto">
            <a:xfrm>
              <a:off x="6324601" y="5791200"/>
              <a:ext cx="25145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t>Inner subscripts disappear</a:t>
              </a:r>
            </a:p>
          </p:txBody>
        </p:sp>
        <p:cxnSp>
          <p:nvCxnSpPr>
            <p:cNvPr id="20" name="Straight Connector 19"/>
            <p:cNvCxnSpPr/>
            <p:nvPr/>
          </p:nvCxnSpPr>
          <p:spPr>
            <a:xfrm>
              <a:off x="5462882" y="5257800"/>
              <a:ext cx="152387" cy="1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758169" y="5256212"/>
              <a:ext cx="152387"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715272" y="5257800"/>
              <a:ext cx="152387" cy="158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229653" y="5256212"/>
              <a:ext cx="152387"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cxnSp>
        <p:nvCxnSpPr>
          <p:cNvPr id="4" name="Straight Arrow Connector 3"/>
          <p:cNvCxnSpPr/>
          <p:nvPr/>
        </p:nvCxnSpPr>
        <p:spPr>
          <a:xfrm>
            <a:off x="897467" y="1718734"/>
            <a:ext cx="260350"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865189" y="2777066"/>
            <a:ext cx="25876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882122" y="4326996"/>
            <a:ext cx="25876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723063" y="4310063"/>
            <a:ext cx="25876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8001001" y="4310063"/>
            <a:ext cx="25876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9220201" y="4310063"/>
            <a:ext cx="25876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430214"/>
            <a:ext cx="57150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Text Box 2"/>
          <p:cNvSpPr txBox="1">
            <a:spLocks noChangeArrowheads="1"/>
          </p:cNvSpPr>
          <p:nvPr/>
        </p:nvSpPr>
        <p:spPr bwMode="auto">
          <a:xfrm>
            <a:off x="1765300" y="228601"/>
            <a:ext cx="7640638"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eaLnBrk="0" hangingPunct="0">
              <a:defRPr>
                <a:solidFill>
                  <a:schemeClr val="tx1"/>
                </a:solidFill>
                <a:latin typeface="Arial" panose="020B0604020202020204" pitchFamily="34" charset="0"/>
                <a:cs typeface="Arial" panose="020B0604020202020204" pitchFamily="34" charset="0"/>
              </a:defRPr>
            </a:lvl1pPr>
            <a:lvl2pPr marL="742950" indent="-285750" defTabSz="828675" eaLnBrk="0" hangingPunct="0">
              <a:defRPr>
                <a:solidFill>
                  <a:schemeClr val="tx1"/>
                </a:solidFill>
                <a:latin typeface="Arial" panose="020B0604020202020204" pitchFamily="34" charset="0"/>
                <a:cs typeface="Arial" panose="020B0604020202020204" pitchFamily="34" charset="0"/>
              </a:defRPr>
            </a:lvl2pPr>
            <a:lvl3pPr marL="1143000" indent="-228600" defTabSz="828675" eaLnBrk="0" hangingPunct="0">
              <a:defRPr>
                <a:solidFill>
                  <a:schemeClr val="tx1"/>
                </a:solidFill>
                <a:latin typeface="Arial" panose="020B0604020202020204" pitchFamily="34" charset="0"/>
                <a:cs typeface="Arial" panose="020B0604020202020204" pitchFamily="34" charset="0"/>
              </a:defRPr>
            </a:lvl3pPr>
            <a:lvl4pPr marL="1600200" indent="-228600" defTabSz="828675" eaLnBrk="0" hangingPunct="0">
              <a:defRPr>
                <a:solidFill>
                  <a:schemeClr val="tx1"/>
                </a:solidFill>
                <a:latin typeface="Arial" panose="020B0604020202020204" pitchFamily="34" charset="0"/>
                <a:cs typeface="Arial" panose="020B0604020202020204" pitchFamily="34" charset="0"/>
              </a:defRPr>
            </a:lvl4pPr>
            <a:lvl5pPr marL="2057400" indent="-228600" defTabSz="828675" eaLnBrk="0" hangingPunct="0">
              <a:defRPr>
                <a:solidFill>
                  <a:schemeClr val="tx1"/>
                </a:solidFill>
                <a:latin typeface="Arial" panose="020B0604020202020204" pitchFamily="34" charset="0"/>
                <a:cs typeface="Arial" panose="020B0604020202020204" pitchFamily="34" charset="0"/>
              </a:defRPr>
            </a:lvl5pPr>
            <a:lvl6pPr marL="25146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3200" dirty="0">
              <a:latin typeface="Times New Roman" panose="02020603050405020304" pitchFamily="18" charset="0"/>
            </a:endParaRPr>
          </a:p>
          <a:p>
            <a:endParaRPr lang="en-US" sz="3200" dirty="0">
              <a:latin typeface="Times New Roman" panose="02020603050405020304" pitchFamily="18" charset="0"/>
            </a:endParaRPr>
          </a:p>
          <a:p>
            <a:r>
              <a:rPr lang="en-US" sz="3200" dirty="0">
                <a:latin typeface="Times New Roman" panose="02020603050405020304" pitchFamily="18" charset="0"/>
              </a:rPr>
              <a:t>You are running toward the right at 5 m/s toward an elevator that is moving up at 2 m/s.  Relative to you, the direction and magnitude of the elevator’s velocity are</a:t>
            </a:r>
          </a:p>
        </p:txBody>
      </p:sp>
      <p:sp>
        <p:nvSpPr>
          <p:cNvPr id="28676" name="Text Box 3"/>
          <p:cNvSpPr txBox="1">
            <a:spLocks noChangeArrowheads="1"/>
          </p:cNvSpPr>
          <p:nvPr/>
        </p:nvSpPr>
        <p:spPr bwMode="auto">
          <a:xfrm>
            <a:off x="2362201" y="3733801"/>
            <a:ext cx="73247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marL="414338" indent="-414338" defTabSz="828675" eaLnBrk="0" hangingPunct="0">
              <a:defRPr>
                <a:solidFill>
                  <a:schemeClr val="tx1"/>
                </a:solidFill>
                <a:latin typeface="Arial" panose="020B0604020202020204" pitchFamily="34" charset="0"/>
                <a:cs typeface="Arial" panose="020B0604020202020204" pitchFamily="34" charset="0"/>
              </a:defRPr>
            </a:lvl1pPr>
            <a:lvl2pPr marL="742950" indent="-285750" defTabSz="828675" eaLnBrk="0" hangingPunct="0">
              <a:defRPr>
                <a:solidFill>
                  <a:schemeClr val="tx1"/>
                </a:solidFill>
                <a:latin typeface="Arial" panose="020B0604020202020204" pitchFamily="34" charset="0"/>
                <a:cs typeface="Arial" panose="020B0604020202020204" pitchFamily="34" charset="0"/>
              </a:defRPr>
            </a:lvl2pPr>
            <a:lvl3pPr marL="1143000" indent="-228600" defTabSz="828675" eaLnBrk="0" hangingPunct="0">
              <a:defRPr>
                <a:solidFill>
                  <a:schemeClr val="tx1"/>
                </a:solidFill>
                <a:latin typeface="Arial" panose="020B0604020202020204" pitchFamily="34" charset="0"/>
                <a:cs typeface="Arial" panose="020B0604020202020204" pitchFamily="34" charset="0"/>
              </a:defRPr>
            </a:lvl3pPr>
            <a:lvl4pPr marL="1600200" indent="-228600" defTabSz="828675" eaLnBrk="0" hangingPunct="0">
              <a:defRPr>
                <a:solidFill>
                  <a:schemeClr val="tx1"/>
                </a:solidFill>
                <a:latin typeface="Arial" panose="020B0604020202020204" pitchFamily="34" charset="0"/>
                <a:cs typeface="Arial" panose="020B0604020202020204" pitchFamily="34" charset="0"/>
              </a:defRPr>
            </a:lvl4pPr>
            <a:lvl5pPr marL="2057400" indent="-228600" defTabSz="828675" eaLnBrk="0" hangingPunct="0">
              <a:defRPr>
                <a:solidFill>
                  <a:schemeClr val="tx1"/>
                </a:solidFill>
                <a:latin typeface="Arial" panose="020B0604020202020204" pitchFamily="34" charset="0"/>
                <a:cs typeface="Arial" panose="020B0604020202020204" pitchFamily="34" charset="0"/>
              </a:defRPr>
            </a:lvl5pPr>
            <a:lvl6pPr marL="25146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3000"/>
              </a:lnSpc>
              <a:spcBef>
                <a:spcPct val="20000"/>
              </a:spcBef>
              <a:buFontTx/>
              <a:buAutoNum type="alphaUcPeriod"/>
            </a:pPr>
            <a:r>
              <a:rPr lang="en-US" sz="2800">
                <a:latin typeface="Times New Roman" panose="02020603050405020304" pitchFamily="18" charset="0"/>
              </a:rPr>
              <a:t> down and to the right, less than 2 m/s.</a:t>
            </a:r>
          </a:p>
          <a:p>
            <a:pPr>
              <a:lnSpc>
                <a:spcPts val="3000"/>
              </a:lnSpc>
              <a:spcBef>
                <a:spcPct val="20000"/>
              </a:spcBef>
              <a:buFontTx/>
              <a:buAutoNum type="alphaUcPeriod"/>
            </a:pPr>
            <a:r>
              <a:rPr lang="en-US" sz="2800">
                <a:latin typeface="Times New Roman" panose="02020603050405020304" pitchFamily="18" charset="0"/>
              </a:rPr>
              <a:t> up and to the left, less than 2 m/s.</a:t>
            </a:r>
          </a:p>
          <a:p>
            <a:pPr>
              <a:lnSpc>
                <a:spcPts val="3000"/>
              </a:lnSpc>
              <a:spcBef>
                <a:spcPct val="20000"/>
              </a:spcBef>
              <a:buFontTx/>
              <a:buAutoNum type="alphaUcPeriod"/>
            </a:pPr>
            <a:r>
              <a:rPr lang="en-US" sz="2800">
                <a:latin typeface="Times New Roman" panose="02020603050405020304" pitchFamily="18" charset="0"/>
              </a:rPr>
              <a:t> up and to the left, more than 2 m/s.</a:t>
            </a:r>
          </a:p>
          <a:p>
            <a:pPr>
              <a:lnSpc>
                <a:spcPts val="3000"/>
              </a:lnSpc>
              <a:spcBef>
                <a:spcPct val="20000"/>
              </a:spcBef>
              <a:buFontTx/>
              <a:buAutoNum type="alphaUcPeriod"/>
            </a:pPr>
            <a:r>
              <a:rPr lang="en-US" sz="2800">
                <a:latin typeface="Times New Roman" panose="02020603050405020304" pitchFamily="18" charset="0"/>
              </a:rPr>
              <a:t> up and to the right, less than 2 m/s.</a:t>
            </a:r>
          </a:p>
          <a:p>
            <a:pPr>
              <a:lnSpc>
                <a:spcPts val="3000"/>
              </a:lnSpc>
              <a:spcBef>
                <a:spcPct val="20000"/>
              </a:spcBef>
              <a:buFontTx/>
              <a:buAutoNum type="alphaUcPeriod"/>
            </a:pPr>
            <a:r>
              <a:rPr lang="en-US" sz="2800">
                <a:latin typeface="Times New Roman" panose="02020603050405020304" pitchFamily="18" charset="0"/>
              </a:rPr>
              <a:t> up and to the right, more than 2 m/s.</a:t>
            </a:r>
          </a:p>
        </p:txBody>
      </p:sp>
      <p:pic>
        <p:nvPicPr>
          <p:cNvPr id="286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601" y="995364"/>
            <a:ext cx="1160463"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72200" y="1093788"/>
            <a:ext cx="3048000" cy="119062"/>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cxnSp>
        <p:nvCxnSpPr>
          <p:cNvPr id="4" name="Straight Arrow Connector 3"/>
          <p:cNvCxnSpPr/>
          <p:nvPr/>
        </p:nvCxnSpPr>
        <p:spPr>
          <a:xfrm>
            <a:off x="7848600" y="722313"/>
            <a:ext cx="1447800" cy="0"/>
          </a:xfrm>
          <a:prstGeom prst="straightConnector1">
            <a:avLst/>
          </a:prstGeom>
          <a:ln w="50800">
            <a:solidFill>
              <a:srgbClr val="0C830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9953625" y="447676"/>
            <a:ext cx="0" cy="646113"/>
          </a:xfrm>
          <a:prstGeom prst="straightConnector1">
            <a:avLst/>
          </a:prstGeom>
          <a:ln w="50800">
            <a:solidFill>
              <a:srgbClr val="0C8303"/>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 name="Rectangle 2"/>
          <p:cNvSpPr txBox="1">
            <a:spLocks noChangeArrowheads="1"/>
          </p:cNvSpPr>
          <p:nvPr/>
        </p:nvSpPr>
        <p:spPr>
          <a:xfrm>
            <a:off x="454550" y="355623"/>
            <a:ext cx="4495800" cy="5937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3600" kern="0" dirty="0" smtClean="0"/>
              <a:t>Clicker Question 7</a:t>
            </a:r>
            <a:endParaRPr lang="en-US" sz="3600" kern="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
          </p:nvPr>
        </p:nvSpPr>
        <p:spPr>
          <a:xfrm>
            <a:off x="457200" y="381000"/>
            <a:ext cx="5638800" cy="2286000"/>
          </a:xfrm>
        </p:spPr>
        <p:txBody>
          <a:bodyPr/>
          <a:lstStyle/>
          <a:p>
            <a:pPr marL="0" indent="0">
              <a:buNone/>
            </a:pPr>
            <a:r>
              <a:rPr lang="en-US" sz="2800" b="1" dirty="0" smtClean="0"/>
              <a:t>Example 1: </a:t>
            </a:r>
            <a:r>
              <a:rPr lang="en-US" sz="2800" dirty="0" smtClean="0"/>
              <a:t>A passenger walks toward the front of the train at 5 m/s.  The train is moving at 36 m/s.  What is the speed of the passenger relative to the ground?</a:t>
            </a:r>
          </a:p>
        </p:txBody>
      </p:sp>
      <p:cxnSp>
        <p:nvCxnSpPr>
          <p:cNvPr id="3" name="Straight Connector 2"/>
          <p:cNvCxnSpPr/>
          <p:nvPr/>
        </p:nvCxnSpPr>
        <p:spPr>
          <a:xfrm flipH="1">
            <a:off x="6096000" y="152400"/>
            <a:ext cx="76200" cy="632460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49154" name="Ink 2"/>
              <p14:cNvContentPartPr>
                <a14:cpLocks xmlns:a14="http://schemas.microsoft.com/office/drawing/2010/main" noRot="1" noChangeAspect="1" noEditPoints="1" noChangeArrowheads="1" noChangeShapeType="1"/>
              </p14:cNvContentPartPr>
              <p14:nvPr/>
            </p14:nvContentPartPr>
            <p14:xfrm>
              <a:off x="3057525" y="2506663"/>
              <a:ext cx="263525" cy="92075"/>
            </p14:xfrm>
          </p:contentPart>
        </mc:Choice>
        <mc:Fallback>
          <p:pic>
            <p:nvPicPr>
              <p:cNvPr id="49154" name="Ink 2"/>
              <p:cNvPicPr>
                <a:picLocks noRot="1" noChangeAspect="1" noEditPoints="1" noChangeArrowheads="1" noChangeShapeType="1"/>
              </p:cNvPicPr>
              <p:nvPr/>
            </p:nvPicPr>
            <p:blipFill>
              <a:blip r:embed="rId3"/>
              <a:stretch>
                <a:fillRect/>
              </a:stretch>
            </p:blipFill>
            <p:spPr>
              <a:xfrm>
                <a:off x="3051045" y="2500189"/>
                <a:ext cx="276485" cy="105023"/>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9155" name="Ink 3"/>
              <p14:cNvContentPartPr>
                <a14:cpLocks xmlns:a14="http://schemas.microsoft.com/office/drawing/2010/main" noRot="1" noChangeAspect="1" noEditPoints="1" noChangeArrowheads="1" noChangeShapeType="1"/>
              </p14:cNvContentPartPr>
              <p14:nvPr/>
            </p14:nvContentPartPr>
            <p14:xfrm>
              <a:off x="3716338" y="2720975"/>
              <a:ext cx="173037" cy="74613"/>
            </p14:xfrm>
          </p:contentPart>
        </mc:Choice>
        <mc:Fallback>
          <p:pic>
            <p:nvPicPr>
              <p:cNvPr id="49155" name="Ink 3"/>
              <p:cNvPicPr>
                <a:picLocks noRot="1" noChangeAspect="1" noEditPoints="1" noChangeArrowheads="1" noChangeShapeType="1"/>
              </p:cNvPicPr>
              <p:nvPr/>
            </p:nvPicPr>
            <p:blipFill>
              <a:blip r:embed="rId5"/>
              <a:stretch>
                <a:fillRect/>
              </a:stretch>
            </p:blipFill>
            <p:spPr>
              <a:xfrm>
                <a:off x="3709863" y="2714487"/>
                <a:ext cx="185988" cy="87589"/>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9156" name="Ink 4"/>
              <p14:cNvContentPartPr>
                <a14:cpLocks xmlns:a14="http://schemas.microsoft.com/office/drawing/2010/main" noRot="1" noChangeAspect="1" noEditPoints="1" noChangeArrowheads="1" noChangeShapeType="1"/>
              </p14:cNvContentPartPr>
              <p14:nvPr/>
            </p14:nvContentPartPr>
            <p14:xfrm>
              <a:off x="4068763" y="2674938"/>
              <a:ext cx="146050" cy="196850"/>
            </p14:xfrm>
          </p:contentPart>
        </mc:Choice>
        <mc:Fallback>
          <p:pic>
            <p:nvPicPr>
              <p:cNvPr id="49156" name="Ink 4"/>
              <p:cNvPicPr>
                <a:picLocks noRot="1" noChangeAspect="1" noEditPoints="1" noChangeArrowheads="1" noChangeShapeType="1"/>
              </p:cNvPicPr>
              <p:nvPr/>
            </p:nvPicPr>
            <p:blipFill>
              <a:blip r:embed="rId7"/>
              <a:stretch>
                <a:fillRect/>
              </a:stretch>
            </p:blipFill>
            <p:spPr>
              <a:xfrm>
                <a:off x="4062288" y="2668460"/>
                <a:ext cx="159000" cy="209805"/>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9157" name="Ink 5"/>
              <p14:cNvContentPartPr>
                <a14:cpLocks xmlns:a14="http://schemas.microsoft.com/office/drawing/2010/main" noRot="1" noChangeAspect="1" noEditPoints="1" noChangeArrowheads="1" noChangeShapeType="1"/>
              </p14:cNvContentPartPr>
              <p14:nvPr/>
            </p14:nvContentPartPr>
            <p14:xfrm>
              <a:off x="4406900" y="2613025"/>
              <a:ext cx="735013" cy="457200"/>
            </p14:xfrm>
          </p:contentPart>
        </mc:Choice>
        <mc:Fallback>
          <p:pic>
            <p:nvPicPr>
              <p:cNvPr id="49157" name="Ink 5"/>
              <p:cNvPicPr>
                <a:picLocks noRot="1" noChangeAspect="1" noEditPoints="1" noChangeArrowheads="1" noChangeShapeType="1"/>
              </p:cNvPicPr>
              <p:nvPr/>
            </p:nvPicPr>
            <p:blipFill>
              <a:blip r:embed="rId9"/>
              <a:stretch>
                <a:fillRect/>
              </a:stretch>
            </p:blipFill>
            <p:spPr>
              <a:xfrm>
                <a:off x="4400418" y="2606545"/>
                <a:ext cx="747977"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9158" name="Ink 6"/>
              <p14:cNvContentPartPr>
                <a14:cpLocks xmlns:a14="http://schemas.microsoft.com/office/drawing/2010/main" noRot="1" noChangeAspect="1" noEditPoints="1" noChangeArrowheads="1" noChangeShapeType="1"/>
              </p14:cNvContentPartPr>
              <p14:nvPr/>
            </p14:nvContentPartPr>
            <p14:xfrm>
              <a:off x="2620963" y="2687638"/>
              <a:ext cx="1016000" cy="1119187"/>
            </p14:xfrm>
          </p:contentPart>
        </mc:Choice>
        <mc:Fallback>
          <p:pic>
            <p:nvPicPr>
              <p:cNvPr id="49158" name="Ink 6"/>
              <p:cNvPicPr>
                <a:picLocks noRot="1" noChangeAspect="1" noEditPoints="1" noChangeArrowheads="1" noChangeShapeType="1"/>
              </p:cNvPicPr>
              <p:nvPr/>
            </p:nvPicPr>
            <p:blipFill>
              <a:blip r:embed="rId11"/>
              <a:stretch>
                <a:fillRect/>
              </a:stretch>
            </p:blipFill>
            <p:spPr>
              <a:xfrm>
                <a:off x="2614482" y="2681158"/>
                <a:ext cx="1028961" cy="1132146"/>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9159" name="Ink 7"/>
              <p14:cNvContentPartPr>
                <a14:cpLocks xmlns:a14="http://schemas.microsoft.com/office/drawing/2010/main" noRot="1" noChangeAspect="1" noEditPoints="1" noChangeArrowheads="1" noChangeShapeType="1"/>
              </p14:cNvContentPartPr>
              <p14:nvPr/>
            </p14:nvContentPartPr>
            <p14:xfrm>
              <a:off x="3967163" y="3421063"/>
              <a:ext cx="1069975" cy="646112"/>
            </p14:xfrm>
          </p:contentPart>
        </mc:Choice>
        <mc:Fallback>
          <p:pic>
            <p:nvPicPr>
              <p:cNvPr id="49159" name="Ink 7"/>
              <p:cNvPicPr>
                <a:picLocks noRot="1" noChangeAspect="1" noEditPoints="1" noChangeArrowheads="1" noChangeShapeType="1"/>
              </p:cNvPicPr>
              <p:nvPr/>
            </p:nvPicPr>
            <p:blipFill>
              <a:blip r:embed="rId13"/>
              <a:stretch>
                <a:fillRect/>
              </a:stretch>
            </p:blipFill>
            <p:spPr>
              <a:xfrm>
                <a:off x="3960683" y="3414584"/>
                <a:ext cx="1082936" cy="65907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9160" name="Ink 8"/>
              <p14:cNvContentPartPr>
                <a14:cpLocks xmlns:a14="http://schemas.microsoft.com/office/drawing/2010/main" noRot="1" noChangeAspect="1" noEditPoints="1" noChangeArrowheads="1" noChangeShapeType="1"/>
              </p14:cNvContentPartPr>
              <p14:nvPr/>
            </p14:nvContentPartPr>
            <p14:xfrm>
              <a:off x="992188" y="3267075"/>
              <a:ext cx="3989387" cy="2247900"/>
            </p14:xfrm>
          </p:contentPart>
        </mc:Choice>
        <mc:Fallback>
          <p:pic>
            <p:nvPicPr>
              <p:cNvPr id="49160" name="Ink 8"/>
              <p:cNvPicPr>
                <a:picLocks noRot="1" noChangeAspect="1" noEditPoints="1" noChangeArrowheads="1" noChangeShapeType="1"/>
              </p:cNvPicPr>
              <p:nvPr/>
            </p:nvPicPr>
            <p:blipFill>
              <a:blip r:embed="rId15"/>
              <a:stretch>
                <a:fillRect/>
              </a:stretch>
            </p:blipFill>
            <p:spPr>
              <a:xfrm>
                <a:off x="985708" y="3260595"/>
                <a:ext cx="4002347" cy="22608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9161" name="Ink 9"/>
              <p14:cNvContentPartPr>
                <a14:cpLocks xmlns:a14="http://schemas.microsoft.com/office/drawing/2010/main" noRot="1" noChangeAspect="1" noEditPoints="1" noChangeArrowheads="1" noChangeShapeType="1"/>
              </p14:cNvContentPartPr>
              <p14:nvPr/>
            </p14:nvContentPartPr>
            <p14:xfrm>
              <a:off x="1598613" y="5465763"/>
              <a:ext cx="322262" cy="160337"/>
            </p14:xfrm>
          </p:contentPart>
        </mc:Choice>
        <mc:Fallback>
          <p:pic>
            <p:nvPicPr>
              <p:cNvPr id="49161" name="Ink 9"/>
              <p:cNvPicPr>
                <a:picLocks noRot="1" noChangeAspect="1" noEditPoints="1" noChangeArrowheads="1" noChangeShapeType="1"/>
              </p:cNvPicPr>
              <p:nvPr/>
            </p:nvPicPr>
            <p:blipFill>
              <a:blip r:embed="rId17"/>
              <a:stretch>
                <a:fillRect/>
              </a:stretch>
            </p:blipFill>
            <p:spPr>
              <a:xfrm>
                <a:off x="1592132" y="5459292"/>
                <a:ext cx="335224" cy="173279"/>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9162" name="Ink 10"/>
              <p14:cNvContentPartPr>
                <a14:cpLocks xmlns:a14="http://schemas.microsoft.com/office/drawing/2010/main" noRot="1" noChangeAspect="1" noEditPoints="1" noChangeArrowheads="1" noChangeShapeType="1"/>
              </p14:cNvContentPartPr>
              <p14:nvPr/>
            </p14:nvContentPartPr>
            <p14:xfrm>
              <a:off x="2187575" y="3487738"/>
              <a:ext cx="706438" cy="671512"/>
            </p14:xfrm>
          </p:contentPart>
        </mc:Choice>
        <mc:Fallback>
          <p:pic>
            <p:nvPicPr>
              <p:cNvPr id="49162" name="Ink 10"/>
              <p:cNvPicPr>
                <a:picLocks noRot="1" noChangeAspect="1" noEditPoints="1" noChangeArrowheads="1" noChangeShapeType="1"/>
              </p:cNvPicPr>
              <p:nvPr/>
            </p:nvPicPr>
            <p:blipFill>
              <a:blip r:embed="rId19"/>
              <a:stretch>
                <a:fillRect/>
              </a:stretch>
            </p:blipFill>
            <p:spPr>
              <a:xfrm>
                <a:off x="2181094" y="3481260"/>
                <a:ext cx="719400" cy="684467"/>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9163" name="Ink 11"/>
              <p14:cNvContentPartPr>
                <a14:cpLocks xmlns:a14="http://schemas.microsoft.com/office/drawing/2010/main" noRot="1" noChangeAspect="1" noEditPoints="1" noChangeArrowheads="1" noChangeShapeType="1"/>
              </p14:cNvContentPartPr>
              <p14:nvPr/>
            </p14:nvContentPartPr>
            <p14:xfrm>
              <a:off x="4244975" y="4048125"/>
              <a:ext cx="2319338" cy="471488"/>
            </p14:xfrm>
          </p:contentPart>
        </mc:Choice>
        <mc:Fallback>
          <p:pic>
            <p:nvPicPr>
              <p:cNvPr id="49163" name="Ink 11"/>
              <p:cNvPicPr>
                <a:picLocks noRot="1" noChangeAspect="1" noEditPoints="1" noChangeArrowheads="1" noChangeShapeType="1"/>
              </p:cNvPicPr>
              <p:nvPr/>
            </p:nvPicPr>
            <p:blipFill>
              <a:blip r:embed="rId21"/>
              <a:stretch>
                <a:fillRect/>
              </a:stretch>
            </p:blipFill>
            <p:spPr>
              <a:xfrm>
                <a:off x="4238495" y="4041647"/>
                <a:ext cx="2332297" cy="484445"/>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9164" name="Ink 12"/>
              <p14:cNvContentPartPr>
                <a14:cpLocks xmlns:a14="http://schemas.microsoft.com/office/drawing/2010/main" noRot="1" noChangeAspect="1" noEditPoints="1" noChangeArrowheads="1" noChangeShapeType="1"/>
              </p14:cNvContentPartPr>
              <p14:nvPr/>
            </p14:nvContentPartPr>
            <p14:xfrm>
              <a:off x="1538288" y="4637088"/>
              <a:ext cx="763587" cy="392112"/>
            </p14:xfrm>
          </p:contentPart>
        </mc:Choice>
        <mc:Fallback>
          <p:pic>
            <p:nvPicPr>
              <p:cNvPr id="49164" name="Ink 12"/>
              <p:cNvPicPr>
                <a:picLocks noRot="1" noChangeAspect="1" noEditPoints="1" noChangeArrowheads="1" noChangeShapeType="1"/>
              </p:cNvPicPr>
              <p:nvPr/>
            </p:nvPicPr>
            <p:blipFill>
              <a:blip r:embed="rId23"/>
              <a:stretch>
                <a:fillRect/>
              </a:stretch>
            </p:blipFill>
            <p:spPr>
              <a:xfrm>
                <a:off x="1531808" y="4630607"/>
                <a:ext cx="776547" cy="405074"/>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9165" name="Ink 13"/>
              <p14:cNvContentPartPr>
                <a14:cpLocks xmlns:a14="http://schemas.microsoft.com/office/drawing/2010/main" noRot="1" noChangeAspect="1" noEditPoints="1" noChangeArrowheads="1" noChangeShapeType="1"/>
              </p14:cNvContentPartPr>
              <p14:nvPr/>
            </p14:nvContentPartPr>
            <p14:xfrm>
              <a:off x="2730500" y="4533900"/>
              <a:ext cx="760413" cy="657225"/>
            </p14:xfrm>
          </p:contentPart>
        </mc:Choice>
        <mc:Fallback>
          <p:pic>
            <p:nvPicPr>
              <p:cNvPr id="49165" name="Ink 13"/>
              <p:cNvPicPr>
                <a:picLocks noRot="1" noChangeAspect="1" noEditPoints="1" noChangeArrowheads="1" noChangeShapeType="1"/>
              </p:cNvPicPr>
              <p:nvPr/>
            </p:nvPicPr>
            <p:blipFill>
              <a:blip r:embed="rId25"/>
              <a:stretch>
                <a:fillRect/>
              </a:stretch>
            </p:blipFill>
            <p:spPr>
              <a:xfrm>
                <a:off x="2724019" y="4527421"/>
                <a:ext cx="773375" cy="670182"/>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9166" name="Ink 14"/>
              <p14:cNvContentPartPr>
                <a14:cpLocks xmlns:a14="http://schemas.microsoft.com/office/drawing/2010/main" noRot="1" noChangeAspect="1" noEditPoints="1" noChangeArrowheads="1" noChangeShapeType="1"/>
              </p14:cNvContentPartPr>
              <p14:nvPr/>
            </p14:nvContentPartPr>
            <p14:xfrm>
              <a:off x="1587500" y="5680075"/>
              <a:ext cx="863600" cy="514350"/>
            </p14:xfrm>
          </p:contentPart>
        </mc:Choice>
        <mc:Fallback>
          <p:pic>
            <p:nvPicPr>
              <p:cNvPr id="49166" name="Ink 14"/>
              <p:cNvPicPr>
                <a:picLocks noRot="1" noChangeAspect="1" noEditPoints="1" noChangeArrowheads="1" noChangeShapeType="1"/>
              </p:cNvPicPr>
              <p:nvPr/>
            </p:nvPicPr>
            <p:blipFill>
              <a:blip r:embed="rId27"/>
              <a:stretch>
                <a:fillRect/>
              </a:stretch>
            </p:blipFill>
            <p:spPr>
              <a:xfrm>
                <a:off x="1581020" y="5673596"/>
                <a:ext cx="876559" cy="527308"/>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9167" name="Ink 15"/>
              <p14:cNvContentPartPr>
                <a14:cpLocks xmlns:a14="http://schemas.microsoft.com/office/drawing/2010/main" noRot="1" noChangeAspect="1" noEditPoints="1" noChangeArrowheads="1" noChangeShapeType="1"/>
              </p14:cNvContentPartPr>
              <p14:nvPr/>
            </p14:nvContentPartPr>
            <p14:xfrm>
              <a:off x="2679700" y="5802313"/>
              <a:ext cx="169863" cy="119062"/>
            </p14:xfrm>
          </p:contentPart>
        </mc:Choice>
        <mc:Fallback>
          <p:pic>
            <p:nvPicPr>
              <p:cNvPr id="49167" name="Ink 15"/>
              <p:cNvPicPr>
                <a:picLocks noRot="1" noChangeAspect="1" noEditPoints="1" noChangeArrowheads="1" noChangeShapeType="1"/>
              </p:cNvPicPr>
              <p:nvPr/>
            </p:nvPicPr>
            <p:blipFill>
              <a:blip r:embed="rId29"/>
              <a:stretch>
                <a:fillRect/>
              </a:stretch>
            </p:blipFill>
            <p:spPr>
              <a:xfrm>
                <a:off x="2673222" y="5795838"/>
                <a:ext cx="182819" cy="132011"/>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9168" name="Ink 16"/>
              <p14:cNvContentPartPr>
                <a14:cpLocks xmlns:a14="http://schemas.microsoft.com/office/drawing/2010/main" noRot="1" noChangeAspect="1" noEditPoints="1" noChangeArrowheads="1" noChangeShapeType="1"/>
              </p14:cNvContentPartPr>
              <p14:nvPr/>
            </p14:nvContentPartPr>
            <p14:xfrm>
              <a:off x="3127375" y="5635625"/>
              <a:ext cx="785813" cy="476250"/>
            </p14:xfrm>
          </p:contentPart>
        </mc:Choice>
        <mc:Fallback>
          <p:pic>
            <p:nvPicPr>
              <p:cNvPr id="49168" name="Ink 16"/>
              <p:cNvPicPr>
                <a:picLocks noRot="1" noChangeAspect="1" noEditPoints="1" noChangeArrowheads="1" noChangeShapeType="1"/>
              </p:cNvPicPr>
              <p:nvPr/>
            </p:nvPicPr>
            <p:blipFill>
              <a:blip r:embed="rId31"/>
              <a:stretch>
                <a:fillRect/>
              </a:stretch>
            </p:blipFill>
            <p:spPr>
              <a:xfrm>
                <a:off x="3120896" y="5629175"/>
                <a:ext cx="798772" cy="489151"/>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9169" name="Ink 17"/>
              <p14:cNvContentPartPr>
                <a14:cpLocks xmlns:a14="http://schemas.microsoft.com/office/drawing/2010/main" noRot="1" noChangeAspect="1" noEditPoints="1" noChangeArrowheads="1" noChangeShapeType="1"/>
              </p14:cNvContentPartPr>
              <p14:nvPr/>
            </p14:nvContentPartPr>
            <p14:xfrm>
              <a:off x="4306888" y="5757863"/>
              <a:ext cx="139700" cy="168275"/>
            </p14:xfrm>
          </p:contentPart>
        </mc:Choice>
        <mc:Fallback>
          <p:pic>
            <p:nvPicPr>
              <p:cNvPr id="49169" name="Ink 17"/>
              <p:cNvPicPr>
                <a:picLocks noRot="1" noChangeAspect="1" noEditPoints="1" noChangeArrowheads="1" noChangeShapeType="1"/>
              </p:cNvPicPr>
              <p:nvPr/>
            </p:nvPicPr>
            <p:blipFill>
              <a:blip r:embed="rId33"/>
              <a:stretch>
                <a:fillRect/>
              </a:stretch>
            </p:blipFill>
            <p:spPr>
              <a:xfrm>
                <a:off x="4300407" y="5751377"/>
                <a:ext cx="152662" cy="181247"/>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9170" name="Ink 18"/>
              <p14:cNvContentPartPr>
                <a14:cpLocks xmlns:a14="http://schemas.microsoft.com/office/drawing/2010/main" noRot="1" noChangeAspect="1" noEditPoints="1" noChangeArrowheads="1" noChangeShapeType="1"/>
              </p14:cNvContentPartPr>
              <p14:nvPr/>
            </p14:nvContentPartPr>
            <p14:xfrm>
              <a:off x="4632325" y="5637213"/>
              <a:ext cx="661988" cy="485775"/>
            </p14:xfrm>
          </p:contentPart>
        </mc:Choice>
        <mc:Fallback>
          <p:pic>
            <p:nvPicPr>
              <p:cNvPr id="49170" name="Ink 18"/>
              <p:cNvPicPr>
                <a:picLocks noRot="1" noChangeAspect="1" noEditPoints="1" noChangeArrowheads="1" noChangeShapeType="1"/>
              </p:cNvPicPr>
              <p:nvPr/>
            </p:nvPicPr>
            <p:blipFill>
              <a:blip r:embed="rId35"/>
              <a:stretch>
                <a:fillRect/>
              </a:stretch>
            </p:blipFill>
            <p:spPr>
              <a:xfrm>
                <a:off x="4625846" y="5630731"/>
                <a:ext cx="674947" cy="498739"/>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9171" name="Ink 19"/>
              <p14:cNvContentPartPr>
                <a14:cpLocks xmlns:a14="http://schemas.microsoft.com/office/drawing/2010/main" noRot="1" noChangeAspect="1" noEditPoints="1" noChangeArrowheads="1" noChangeShapeType="1"/>
              </p14:cNvContentPartPr>
              <p14:nvPr/>
            </p14:nvContentPartPr>
            <p14:xfrm>
              <a:off x="2827338" y="6315075"/>
              <a:ext cx="228600" cy="104775"/>
            </p14:xfrm>
          </p:contentPart>
        </mc:Choice>
        <mc:Fallback>
          <p:pic>
            <p:nvPicPr>
              <p:cNvPr id="49171" name="Ink 19"/>
              <p:cNvPicPr>
                <a:picLocks noRot="1" noChangeAspect="1" noEditPoints="1" noChangeArrowheads="1" noChangeShapeType="1"/>
              </p:cNvPicPr>
              <p:nvPr/>
            </p:nvPicPr>
            <p:blipFill>
              <a:blip r:embed="rId37"/>
              <a:stretch>
                <a:fillRect/>
              </a:stretch>
            </p:blipFill>
            <p:spPr>
              <a:xfrm>
                <a:off x="2820848" y="6308616"/>
                <a:ext cx="241580" cy="117692"/>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9172" name="Ink 20"/>
              <p14:cNvContentPartPr>
                <a14:cpLocks xmlns:a14="http://schemas.microsoft.com/office/drawing/2010/main" noRot="1" noChangeAspect="1" noEditPoints="1" noChangeArrowheads="1" noChangeShapeType="1"/>
              </p14:cNvContentPartPr>
              <p14:nvPr/>
            </p14:nvContentPartPr>
            <p14:xfrm>
              <a:off x="3365500" y="5886450"/>
              <a:ext cx="466725" cy="617538"/>
            </p14:xfrm>
          </p:contentPart>
        </mc:Choice>
        <mc:Fallback>
          <p:pic>
            <p:nvPicPr>
              <p:cNvPr id="49172" name="Ink 20"/>
              <p:cNvPicPr>
                <a:picLocks noRot="1" noChangeAspect="1" noEditPoints="1" noChangeArrowheads="1" noChangeShapeType="1"/>
              </p:cNvPicPr>
              <p:nvPr/>
            </p:nvPicPr>
            <p:blipFill>
              <a:blip r:embed="rId39"/>
              <a:stretch>
                <a:fillRect/>
              </a:stretch>
            </p:blipFill>
            <p:spPr>
              <a:xfrm>
                <a:off x="3359018" y="5879969"/>
                <a:ext cx="479690" cy="630501"/>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9173" name="Ink 21"/>
              <p14:cNvContentPartPr>
                <a14:cpLocks xmlns:a14="http://schemas.microsoft.com/office/drawing/2010/main" noRot="1" noChangeAspect="1" noEditPoints="1" noChangeArrowheads="1" noChangeShapeType="1"/>
              </p14:cNvContentPartPr>
              <p14:nvPr/>
            </p14:nvContentPartPr>
            <p14:xfrm>
              <a:off x="4208463" y="5983288"/>
              <a:ext cx="2397125" cy="584200"/>
            </p14:xfrm>
          </p:contentPart>
        </mc:Choice>
        <mc:Fallback>
          <p:pic>
            <p:nvPicPr>
              <p:cNvPr id="49173" name="Ink 21"/>
              <p:cNvPicPr>
                <a:picLocks noRot="1" noChangeAspect="1" noEditPoints="1" noChangeArrowheads="1" noChangeShapeType="1"/>
              </p:cNvPicPr>
              <p:nvPr/>
            </p:nvPicPr>
            <p:blipFill>
              <a:blip r:embed="rId41"/>
              <a:stretch>
                <a:fillRect/>
              </a:stretch>
            </p:blipFill>
            <p:spPr>
              <a:xfrm>
                <a:off x="4201983" y="5976809"/>
                <a:ext cx="2410084" cy="597158"/>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9174" name="Ink 22"/>
              <p14:cNvContentPartPr>
                <a14:cpLocks xmlns:a14="http://schemas.microsoft.com/office/drawing/2010/main" noRot="1" noChangeAspect="1" noEditPoints="1" noChangeArrowheads="1" noChangeShapeType="1"/>
              </p14:cNvContentPartPr>
              <p14:nvPr/>
            </p14:nvContentPartPr>
            <p14:xfrm>
              <a:off x="5367338" y="5934075"/>
              <a:ext cx="1552575" cy="773113"/>
            </p14:xfrm>
          </p:contentPart>
        </mc:Choice>
        <mc:Fallback>
          <p:pic>
            <p:nvPicPr>
              <p:cNvPr id="49174" name="Ink 22"/>
              <p:cNvPicPr>
                <a:picLocks noRot="1" noChangeAspect="1" noEditPoints="1" noChangeArrowheads="1" noChangeShapeType="1"/>
              </p:cNvPicPr>
              <p:nvPr/>
            </p:nvPicPr>
            <p:blipFill>
              <a:blip r:embed="rId43"/>
              <a:stretch>
                <a:fillRect/>
              </a:stretch>
            </p:blipFill>
            <p:spPr>
              <a:xfrm>
                <a:off x="5360858" y="5927596"/>
                <a:ext cx="1565534" cy="786070"/>
              </a:xfrm>
              <a:prstGeom prst="rect">
                <a:avLst/>
              </a:prstGeom>
            </p:spPr>
          </p:pic>
        </mc:Fallback>
      </mc:AlternateContent>
    </p:spTree>
    <p:extLst>
      <p:ext uri="{BB962C8B-B14F-4D97-AF65-F5344CB8AC3E}">
        <p14:creationId xmlns:p14="http://schemas.microsoft.com/office/powerpoint/2010/main" val="26782170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
          </p:nvPr>
        </p:nvSpPr>
        <p:spPr>
          <a:xfrm>
            <a:off x="228600" y="381000"/>
            <a:ext cx="5867400" cy="2743200"/>
          </a:xfrm>
        </p:spPr>
        <p:txBody>
          <a:bodyPr/>
          <a:lstStyle/>
          <a:p>
            <a:pPr marL="0" indent="0">
              <a:buNone/>
            </a:pPr>
            <a:r>
              <a:rPr lang="en-US" sz="2800" b="1" dirty="0"/>
              <a:t>Example 2: </a:t>
            </a:r>
            <a:r>
              <a:rPr lang="en-US" sz="2800" dirty="0"/>
              <a:t>Car A is traveling at 25.0 m/s E toward Bloor and </a:t>
            </a:r>
            <a:r>
              <a:rPr lang="en-US" sz="2800" dirty="0" err="1"/>
              <a:t>Keele</a:t>
            </a:r>
            <a:r>
              <a:rPr lang="en-US" sz="2800" dirty="0"/>
              <a:t>.  Car B is traveling at 15.8 m/s N toward Bloor and </a:t>
            </a:r>
            <a:r>
              <a:rPr lang="en-US" sz="2800" dirty="0" err="1"/>
              <a:t>Keele</a:t>
            </a:r>
            <a:r>
              <a:rPr lang="en-US" sz="2800" dirty="0"/>
              <a:t>.  Just before they collide, what is the velocity of car A relative to car B? </a:t>
            </a:r>
            <a:endParaRPr lang="en-US" sz="2800"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flipH="1">
            <a:off x="6096000" y="152400"/>
            <a:ext cx="76200" cy="632460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50178" name="Ink 2"/>
              <p14:cNvContentPartPr>
                <a14:cpLocks xmlns:a14="http://schemas.microsoft.com/office/drawing/2010/main" noRot="1" noChangeAspect="1" noEditPoints="1" noChangeArrowheads="1" noChangeShapeType="1"/>
              </p14:cNvContentPartPr>
              <p14:nvPr/>
            </p14:nvContentPartPr>
            <p14:xfrm>
              <a:off x="304800" y="1262063"/>
              <a:ext cx="1046163" cy="80962"/>
            </p14:xfrm>
          </p:contentPart>
        </mc:Choice>
        <mc:Fallback>
          <p:pic>
            <p:nvPicPr>
              <p:cNvPr id="50178" name="Ink 2"/>
              <p:cNvPicPr>
                <a:picLocks noRot="1" noChangeAspect="1" noEditPoints="1" noChangeArrowheads="1" noChangeShapeType="1"/>
              </p:cNvPicPr>
              <p:nvPr/>
            </p:nvPicPr>
            <p:blipFill>
              <a:blip r:embed="rId3"/>
              <a:stretch>
                <a:fillRect/>
              </a:stretch>
            </p:blipFill>
            <p:spPr>
              <a:xfrm>
                <a:off x="298320" y="1255557"/>
                <a:ext cx="1059123" cy="9397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0179" name="Ink 3"/>
              <p14:cNvContentPartPr>
                <a14:cpLocks xmlns:a14="http://schemas.microsoft.com/office/drawing/2010/main" noRot="1" noChangeAspect="1" noEditPoints="1" noChangeArrowheads="1" noChangeShapeType="1"/>
              </p14:cNvContentPartPr>
              <p14:nvPr/>
            </p14:nvContentPartPr>
            <p14:xfrm>
              <a:off x="3622675" y="1692275"/>
              <a:ext cx="635000" cy="26988"/>
            </p14:xfrm>
          </p:contentPart>
        </mc:Choice>
        <mc:Fallback>
          <p:pic>
            <p:nvPicPr>
              <p:cNvPr id="50179" name="Ink 3"/>
              <p:cNvPicPr>
                <a:picLocks noRot="1" noChangeAspect="1" noEditPoints="1" noChangeArrowheads="1" noChangeShapeType="1"/>
              </p:cNvPicPr>
              <p:nvPr/>
            </p:nvPicPr>
            <p:blipFill>
              <a:blip r:embed="rId5"/>
              <a:stretch>
                <a:fillRect/>
              </a:stretch>
            </p:blipFill>
            <p:spPr>
              <a:xfrm>
                <a:off x="3616195" y="1685710"/>
                <a:ext cx="647959" cy="40117"/>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0180" name="Ink 4"/>
              <p14:cNvContentPartPr>
                <a14:cpLocks xmlns:a14="http://schemas.microsoft.com/office/drawing/2010/main" noRot="1" noChangeAspect="1" noEditPoints="1" noChangeArrowheads="1" noChangeShapeType="1"/>
              </p14:cNvContentPartPr>
              <p14:nvPr/>
            </p14:nvContentPartPr>
            <p14:xfrm>
              <a:off x="6905625" y="163513"/>
              <a:ext cx="303213" cy="658812"/>
            </p14:xfrm>
          </p:contentPart>
        </mc:Choice>
        <mc:Fallback>
          <p:pic>
            <p:nvPicPr>
              <p:cNvPr id="50180" name="Ink 4"/>
              <p:cNvPicPr>
                <a:picLocks noRot="1" noChangeAspect="1" noEditPoints="1" noChangeArrowheads="1" noChangeShapeType="1"/>
              </p:cNvPicPr>
              <p:nvPr/>
            </p:nvPicPr>
            <p:blipFill>
              <a:blip r:embed="rId7"/>
              <a:stretch>
                <a:fillRect/>
              </a:stretch>
            </p:blipFill>
            <p:spPr>
              <a:xfrm>
                <a:off x="6899151" y="157033"/>
                <a:ext cx="316162" cy="671772"/>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0181" name="Ink 5"/>
              <p14:cNvContentPartPr>
                <a14:cpLocks xmlns:a14="http://schemas.microsoft.com/office/drawing/2010/main" noRot="1" noChangeAspect="1" noEditPoints="1" noChangeArrowheads="1" noChangeShapeType="1"/>
              </p14:cNvContentPartPr>
              <p14:nvPr/>
            </p14:nvContentPartPr>
            <p14:xfrm>
              <a:off x="7381875" y="234950"/>
              <a:ext cx="519113" cy="441325"/>
            </p14:xfrm>
          </p:contentPart>
        </mc:Choice>
        <mc:Fallback>
          <p:pic>
            <p:nvPicPr>
              <p:cNvPr id="50181" name="Ink 5"/>
              <p:cNvPicPr>
                <a:picLocks noRot="1" noChangeAspect="1" noEditPoints="1" noChangeArrowheads="1" noChangeShapeType="1"/>
              </p:cNvPicPr>
              <p:nvPr/>
            </p:nvPicPr>
            <p:blipFill>
              <a:blip r:embed="rId9"/>
              <a:stretch>
                <a:fillRect/>
              </a:stretch>
            </p:blipFill>
            <p:spPr>
              <a:xfrm>
                <a:off x="7375395" y="228471"/>
                <a:ext cx="532073" cy="454284"/>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0182" name="Ink 6"/>
              <p14:cNvContentPartPr>
                <a14:cpLocks xmlns:a14="http://schemas.microsoft.com/office/drawing/2010/main" noRot="1" noChangeAspect="1" noEditPoints="1" noChangeArrowheads="1" noChangeShapeType="1"/>
              </p14:cNvContentPartPr>
              <p14:nvPr/>
            </p14:nvContentPartPr>
            <p14:xfrm>
              <a:off x="8469313" y="65088"/>
              <a:ext cx="1947862" cy="555625"/>
            </p14:xfrm>
          </p:contentPart>
        </mc:Choice>
        <mc:Fallback>
          <p:pic>
            <p:nvPicPr>
              <p:cNvPr id="50182" name="Ink 6"/>
              <p:cNvPicPr>
                <a:picLocks noRot="1" noChangeAspect="1" noEditPoints="1" noChangeArrowheads="1" noChangeShapeType="1"/>
              </p:cNvPicPr>
              <p:nvPr/>
            </p:nvPicPr>
            <p:blipFill>
              <a:blip r:embed="rId11"/>
              <a:stretch>
                <a:fillRect/>
              </a:stretch>
            </p:blipFill>
            <p:spPr>
              <a:xfrm>
                <a:off x="8462833" y="58606"/>
                <a:ext cx="1960821" cy="568588"/>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0183" name="Ink 7"/>
              <p14:cNvContentPartPr>
                <a14:cpLocks xmlns:a14="http://schemas.microsoft.com/office/drawing/2010/main" noRot="1" noChangeAspect="1" noEditPoints="1" noChangeArrowheads="1" noChangeShapeType="1"/>
              </p14:cNvContentPartPr>
              <p14:nvPr/>
            </p14:nvContentPartPr>
            <p14:xfrm>
              <a:off x="10664825" y="290513"/>
              <a:ext cx="1155700" cy="354012"/>
            </p14:xfrm>
          </p:contentPart>
        </mc:Choice>
        <mc:Fallback>
          <p:pic>
            <p:nvPicPr>
              <p:cNvPr id="50183" name="Ink 7"/>
              <p:cNvPicPr>
                <a:picLocks noRot="1" noChangeAspect="1" noEditPoints="1" noChangeArrowheads="1" noChangeShapeType="1"/>
              </p:cNvPicPr>
              <p:nvPr/>
            </p:nvPicPr>
            <p:blipFill>
              <a:blip r:embed="rId13"/>
              <a:stretch>
                <a:fillRect/>
              </a:stretch>
            </p:blipFill>
            <p:spPr>
              <a:xfrm>
                <a:off x="10658344" y="284031"/>
                <a:ext cx="1168661" cy="366977"/>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0184" name="Ink 8"/>
              <p14:cNvContentPartPr>
                <a14:cpLocks xmlns:a14="http://schemas.microsoft.com/office/drawing/2010/main" noRot="1" noChangeAspect="1" noEditPoints="1" noChangeArrowheads="1" noChangeShapeType="1"/>
              </p14:cNvContentPartPr>
              <p14:nvPr/>
            </p14:nvContentPartPr>
            <p14:xfrm>
              <a:off x="6418263" y="887413"/>
              <a:ext cx="1558925" cy="473075"/>
            </p14:xfrm>
          </p:contentPart>
        </mc:Choice>
        <mc:Fallback>
          <p:pic>
            <p:nvPicPr>
              <p:cNvPr id="50184" name="Ink 8"/>
              <p:cNvPicPr>
                <a:picLocks noRot="1" noChangeAspect="1" noEditPoints="1" noChangeArrowheads="1" noChangeShapeType="1"/>
              </p:cNvPicPr>
              <p:nvPr/>
            </p:nvPicPr>
            <p:blipFill>
              <a:blip r:embed="rId15"/>
              <a:stretch>
                <a:fillRect/>
              </a:stretch>
            </p:blipFill>
            <p:spPr>
              <a:xfrm>
                <a:off x="6411782" y="880933"/>
                <a:ext cx="1571886" cy="486036"/>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0185" name="Ink 9"/>
              <p14:cNvContentPartPr>
                <a14:cpLocks xmlns:a14="http://schemas.microsoft.com/office/drawing/2010/main" noRot="1" noChangeAspect="1" noEditPoints="1" noChangeArrowheads="1" noChangeShapeType="1"/>
              </p14:cNvContentPartPr>
              <p14:nvPr/>
            </p14:nvContentPartPr>
            <p14:xfrm>
              <a:off x="8294688" y="1308100"/>
              <a:ext cx="211137" cy="152400"/>
            </p14:xfrm>
          </p:contentPart>
        </mc:Choice>
        <mc:Fallback>
          <p:pic>
            <p:nvPicPr>
              <p:cNvPr id="50185" name="Ink 9"/>
              <p:cNvPicPr>
                <a:picLocks noRot="1" noChangeAspect="1" noEditPoints="1" noChangeArrowheads="1" noChangeShapeType="1"/>
              </p:cNvPicPr>
              <p:nvPr/>
            </p:nvPicPr>
            <p:blipFill>
              <a:blip r:embed="rId17"/>
              <a:stretch>
                <a:fillRect/>
              </a:stretch>
            </p:blipFill>
            <p:spPr>
              <a:xfrm>
                <a:off x="8288203" y="1301615"/>
                <a:ext cx="224108" cy="16537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0186" name="Ink 10"/>
              <p14:cNvContentPartPr>
                <a14:cpLocks xmlns:a14="http://schemas.microsoft.com/office/drawing/2010/main" noRot="1" noChangeAspect="1" noEditPoints="1" noChangeArrowheads="1" noChangeShapeType="1"/>
              </p14:cNvContentPartPr>
              <p14:nvPr/>
            </p14:nvContentPartPr>
            <p14:xfrm>
              <a:off x="10260013" y="1260475"/>
              <a:ext cx="212725" cy="322263"/>
            </p14:xfrm>
          </p:contentPart>
        </mc:Choice>
        <mc:Fallback>
          <p:pic>
            <p:nvPicPr>
              <p:cNvPr id="50186" name="Ink 10"/>
              <p:cNvPicPr>
                <a:picLocks noRot="1" noChangeAspect="1" noEditPoints="1" noChangeArrowheads="1" noChangeShapeType="1"/>
              </p:cNvPicPr>
              <p:nvPr/>
            </p:nvPicPr>
            <p:blipFill>
              <a:blip r:embed="rId19"/>
              <a:stretch>
                <a:fillRect/>
              </a:stretch>
            </p:blipFill>
            <p:spPr>
              <a:xfrm>
                <a:off x="10253534" y="1254023"/>
                <a:ext cx="225683" cy="335168"/>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0187" name="Ink 11"/>
              <p14:cNvContentPartPr>
                <a14:cpLocks xmlns:a14="http://schemas.microsoft.com/office/drawing/2010/main" noRot="1" noChangeAspect="1" noEditPoints="1" noChangeArrowheads="1" noChangeShapeType="1"/>
              </p14:cNvContentPartPr>
              <p14:nvPr/>
            </p14:nvContentPartPr>
            <p14:xfrm>
              <a:off x="6594475" y="1700213"/>
              <a:ext cx="539750" cy="603250"/>
            </p14:xfrm>
          </p:contentPart>
        </mc:Choice>
        <mc:Fallback>
          <p:pic>
            <p:nvPicPr>
              <p:cNvPr id="50187" name="Ink 11"/>
              <p:cNvPicPr>
                <a:picLocks noRot="1" noChangeAspect="1" noEditPoints="1" noChangeArrowheads="1" noChangeShapeType="1"/>
              </p:cNvPicPr>
              <p:nvPr/>
            </p:nvPicPr>
            <p:blipFill>
              <a:blip r:embed="rId21"/>
              <a:stretch>
                <a:fillRect/>
              </a:stretch>
            </p:blipFill>
            <p:spPr>
              <a:xfrm>
                <a:off x="6587994" y="1693726"/>
                <a:ext cx="552713" cy="616223"/>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0188" name="Ink 12"/>
              <p14:cNvContentPartPr>
                <a14:cpLocks xmlns:a14="http://schemas.microsoft.com/office/drawing/2010/main" noRot="1" noChangeAspect="1" noEditPoints="1" noChangeArrowheads="1" noChangeShapeType="1"/>
              </p14:cNvContentPartPr>
              <p14:nvPr/>
            </p14:nvContentPartPr>
            <p14:xfrm>
              <a:off x="7718425" y="1911350"/>
              <a:ext cx="1217613" cy="377825"/>
            </p14:xfrm>
          </p:contentPart>
        </mc:Choice>
        <mc:Fallback>
          <p:pic>
            <p:nvPicPr>
              <p:cNvPr id="50188" name="Ink 12"/>
              <p:cNvPicPr>
                <a:picLocks noRot="1" noChangeAspect="1" noEditPoints="1" noChangeArrowheads="1" noChangeShapeType="1"/>
              </p:cNvPicPr>
              <p:nvPr/>
            </p:nvPicPr>
            <p:blipFill>
              <a:blip r:embed="rId23"/>
              <a:stretch>
                <a:fillRect/>
              </a:stretch>
            </p:blipFill>
            <p:spPr>
              <a:xfrm>
                <a:off x="7711931" y="1904879"/>
                <a:ext cx="1230601" cy="390767"/>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0189" name="Ink 13"/>
              <p14:cNvContentPartPr>
                <a14:cpLocks xmlns:a14="http://schemas.microsoft.com/office/drawing/2010/main" noRot="1" noChangeAspect="1" noEditPoints="1" noChangeArrowheads="1" noChangeShapeType="1"/>
              </p14:cNvContentPartPr>
              <p14:nvPr/>
            </p14:nvContentPartPr>
            <p14:xfrm>
              <a:off x="10164763" y="1971675"/>
              <a:ext cx="290512" cy="361950"/>
            </p14:xfrm>
          </p:contentPart>
        </mc:Choice>
        <mc:Fallback>
          <p:pic>
            <p:nvPicPr>
              <p:cNvPr id="50189" name="Ink 13"/>
              <p:cNvPicPr>
                <a:picLocks noRot="1" noChangeAspect="1" noEditPoints="1" noChangeArrowheads="1" noChangeShapeType="1"/>
              </p:cNvPicPr>
              <p:nvPr/>
            </p:nvPicPr>
            <p:blipFill>
              <a:blip r:embed="rId25"/>
              <a:stretch>
                <a:fillRect/>
              </a:stretch>
            </p:blipFill>
            <p:spPr>
              <a:xfrm>
                <a:off x="10158283" y="1965192"/>
                <a:ext cx="303472" cy="374915"/>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0190" name="Ink 14"/>
              <p14:cNvContentPartPr>
                <a14:cpLocks xmlns:a14="http://schemas.microsoft.com/office/drawing/2010/main" noRot="1" noChangeAspect="1" noEditPoints="1" noChangeArrowheads="1" noChangeShapeType="1"/>
              </p14:cNvContentPartPr>
              <p14:nvPr/>
            </p14:nvContentPartPr>
            <p14:xfrm>
              <a:off x="6675438" y="2495550"/>
              <a:ext cx="500062" cy="638175"/>
            </p14:xfrm>
          </p:contentPart>
        </mc:Choice>
        <mc:Fallback>
          <p:pic>
            <p:nvPicPr>
              <p:cNvPr id="50190" name="Ink 14"/>
              <p:cNvPicPr>
                <a:picLocks noRot="1" noChangeAspect="1" noEditPoints="1" noChangeArrowheads="1" noChangeShapeType="1"/>
              </p:cNvPicPr>
              <p:nvPr/>
            </p:nvPicPr>
            <p:blipFill>
              <a:blip r:embed="rId27"/>
              <a:stretch>
                <a:fillRect/>
              </a:stretch>
            </p:blipFill>
            <p:spPr>
              <a:xfrm>
                <a:off x="6668953" y="2489071"/>
                <a:ext cx="513032" cy="651133"/>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0191" name="Ink 15"/>
              <p14:cNvContentPartPr>
                <a14:cpLocks xmlns:a14="http://schemas.microsoft.com/office/drawing/2010/main" noRot="1" noChangeAspect="1" noEditPoints="1" noChangeArrowheads="1" noChangeShapeType="1"/>
              </p14:cNvContentPartPr>
              <p14:nvPr/>
            </p14:nvContentPartPr>
            <p14:xfrm>
              <a:off x="8175625" y="2693988"/>
              <a:ext cx="317500" cy="373062"/>
            </p14:xfrm>
          </p:contentPart>
        </mc:Choice>
        <mc:Fallback>
          <p:pic>
            <p:nvPicPr>
              <p:cNvPr id="50191" name="Ink 15"/>
              <p:cNvPicPr>
                <a:picLocks noRot="1" noChangeAspect="1" noEditPoints="1" noChangeArrowheads="1" noChangeShapeType="1"/>
              </p:cNvPicPr>
              <p:nvPr/>
            </p:nvPicPr>
            <p:blipFill>
              <a:blip r:embed="rId29"/>
              <a:stretch>
                <a:fillRect/>
              </a:stretch>
            </p:blipFill>
            <p:spPr>
              <a:xfrm>
                <a:off x="8169145" y="2687506"/>
                <a:ext cx="330459" cy="386026"/>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0192" name="Ink 16"/>
              <p14:cNvContentPartPr>
                <a14:cpLocks xmlns:a14="http://schemas.microsoft.com/office/drawing/2010/main" noRot="1" noChangeAspect="1" noEditPoints="1" noChangeArrowheads="1" noChangeShapeType="1"/>
              </p14:cNvContentPartPr>
              <p14:nvPr/>
            </p14:nvContentPartPr>
            <p14:xfrm>
              <a:off x="9685338" y="2620963"/>
              <a:ext cx="939800" cy="350837"/>
            </p14:xfrm>
          </p:contentPart>
        </mc:Choice>
        <mc:Fallback>
          <p:pic>
            <p:nvPicPr>
              <p:cNvPr id="50192" name="Ink 16"/>
              <p:cNvPicPr>
                <a:picLocks noRot="1" noChangeAspect="1" noEditPoints="1" noChangeArrowheads="1" noChangeShapeType="1"/>
              </p:cNvPicPr>
              <p:nvPr/>
            </p:nvPicPr>
            <p:blipFill>
              <a:blip r:embed="rId31"/>
              <a:stretch>
                <a:fillRect/>
              </a:stretch>
            </p:blipFill>
            <p:spPr>
              <a:xfrm>
                <a:off x="9678859" y="2614486"/>
                <a:ext cx="952758" cy="363791"/>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0193" name="Ink 17"/>
              <p14:cNvContentPartPr>
                <a14:cpLocks xmlns:a14="http://schemas.microsoft.com/office/drawing/2010/main" noRot="1" noChangeAspect="1" noEditPoints="1" noChangeArrowheads="1" noChangeShapeType="1"/>
              </p14:cNvContentPartPr>
              <p14:nvPr/>
            </p14:nvContentPartPr>
            <p14:xfrm>
              <a:off x="10823575" y="2649538"/>
              <a:ext cx="155575" cy="333375"/>
            </p14:xfrm>
          </p:contentPart>
        </mc:Choice>
        <mc:Fallback>
          <p:pic>
            <p:nvPicPr>
              <p:cNvPr id="50193" name="Ink 17"/>
              <p:cNvPicPr>
                <a:picLocks noRot="1" noChangeAspect="1" noEditPoints="1" noChangeArrowheads="1" noChangeShapeType="1"/>
              </p:cNvPicPr>
              <p:nvPr/>
            </p:nvPicPr>
            <p:blipFill>
              <a:blip r:embed="rId33"/>
              <a:stretch>
                <a:fillRect/>
              </a:stretch>
            </p:blipFill>
            <p:spPr>
              <a:xfrm>
                <a:off x="10817093" y="2643058"/>
                <a:ext cx="168540" cy="346336"/>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0194" name="Ink 18"/>
              <p14:cNvContentPartPr>
                <a14:cpLocks xmlns:a14="http://schemas.microsoft.com/office/drawing/2010/main" noRot="1" noChangeAspect="1" noEditPoints="1" noChangeArrowheads="1" noChangeShapeType="1"/>
              </p14:cNvContentPartPr>
              <p14:nvPr/>
            </p14:nvContentPartPr>
            <p14:xfrm>
              <a:off x="3530600" y="2982913"/>
              <a:ext cx="1033463" cy="427037"/>
            </p14:xfrm>
          </p:contentPart>
        </mc:Choice>
        <mc:Fallback>
          <p:pic>
            <p:nvPicPr>
              <p:cNvPr id="50194" name="Ink 18"/>
              <p:cNvPicPr>
                <a:picLocks noRot="1" noChangeAspect="1" noEditPoints="1" noChangeArrowheads="1" noChangeShapeType="1"/>
              </p:cNvPicPr>
              <p:nvPr/>
            </p:nvPicPr>
            <p:blipFill>
              <a:blip r:embed="rId35"/>
              <a:stretch>
                <a:fillRect/>
              </a:stretch>
            </p:blipFill>
            <p:spPr>
              <a:xfrm>
                <a:off x="3524130" y="2976432"/>
                <a:ext cx="1046404" cy="439999"/>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0195" name="Ink 19"/>
              <p14:cNvContentPartPr>
                <a14:cpLocks xmlns:a14="http://schemas.microsoft.com/office/drawing/2010/main" noRot="1" noChangeAspect="1" noEditPoints="1" noChangeArrowheads="1" noChangeShapeType="1"/>
              </p14:cNvContentPartPr>
              <p14:nvPr/>
            </p14:nvContentPartPr>
            <p14:xfrm>
              <a:off x="4827588" y="3071813"/>
              <a:ext cx="1892300" cy="984250"/>
            </p14:xfrm>
          </p:contentPart>
        </mc:Choice>
        <mc:Fallback>
          <p:pic>
            <p:nvPicPr>
              <p:cNvPr id="50195" name="Ink 19"/>
              <p:cNvPicPr>
                <a:picLocks noRot="1" noChangeAspect="1" noEditPoints="1" noChangeArrowheads="1" noChangeShapeType="1"/>
              </p:cNvPicPr>
              <p:nvPr/>
            </p:nvPicPr>
            <p:blipFill>
              <a:blip r:embed="rId37"/>
              <a:stretch>
                <a:fillRect/>
              </a:stretch>
            </p:blipFill>
            <p:spPr>
              <a:xfrm>
                <a:off x="4821108" y="3065333"/>
                <a:ext cx="1905261" cy="99721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0196" name="Ink 20"/>
              <p14:cNvContentPartPr>
                <a14:cpLocks xmlns:a14="http://schemas.microsoft.com/office/drawing/2010/main" noRot="1" noChangeAspect="1" noEditPoints="1" noChangeArrowheads="1" noChangeShapeType="1"/>
              </p14:cNvContentPartPr>
              <p14:nvPr/>
            </p14:nvContentPartPr>
            <p14:xfrm>
              <a:off x="7851775" y="4021138"/>
              <a:ext cx="885825" cy="338137"/>
            </p14:xfrm>
          </p:contentPart>
        </mc:Choice>
        <mc:Fallback>
          <p:pic>
            <p:nvPicPr>
              <p:cNvPr id="50196" name="Ink 20"/>
              <p:cNvPicPr>
                <a:picLocks noRot="1" noChangeAspect="1" noEditPoints="1" noChangeArrowheads="1" noChangeShapeType="1"/>
              </p:cNvPicPr>
              <p:nvPr/>
            </p:nvPicPr>
            <p:blipFill>
              <a:blip r:embed="rId39"/>
              <a:stretch>
                <a:fillRect/>
              </a:stretch>
            </p:blipFill>
            <p:spPr>
              <a:xfrm>
                <a:off x="7845296" y="4014670"/>
                <a:ext cx="898783" cy="351073"/>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0197" name="Ink 21"/>
              <p14:cNvContentPartPr>
                <a14:cpLocks xmlns:a14="http://schemas.microsoft.com/office/drawing/2010/main" noRot="1" noChangeAspect="1" noEditPoints="1" noChangeArrowheads="1" noChangeShapeType="1"/>
              </p14:cNvContentPartPr>
              <p14:nvPr/>
            </p14:nvContentPartPr>
            <p14:xfrm>
              <a:off x="9874250" y="3913188"/>
              <a:ext cx="1095375" cy="328612"/>
            </p14:xfrm>
          </p:contentPart>
        </mc:Choice>
        <mc:Fallback>
          <p:pic>
            <p:nvPicPr>
              <p:cNvPr id="50197" name="Ink 21"/>
              <p:cNvPicPr>
                <a:picLocks noRot="1" noChangeAspect="1" noEditPoints="1" noChangeArrowheads="1" noChangeShapeType="1"/>
              </p:cNvPicPr>
              <p:nvPr/>
            </p:nvPicPr>
            <p:blipFill>
              <a:blip r:embed="rId41"/>
              <a:stretch>
                <a:fillRect/>
              </a:stretch>
            </p:blipFill>
            <p:spPr>
              <a:xfrm>
                <a:off x="9867771" y="3906709"/>
                <a:ext cx="1108334" cy="341569"/>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0198" name="Ink 22"/>
              <p14:cNvContentPartPr>
                <a14:cpLocks xmlns:a14="http://schemas.microsoft.com/office/drawing/2010/main" noRot="1" noChangeAspect="1" noEditPoints="1" noChangeArrowheads="1" noChangeShapeType="1"/>
              </p14:cNvContentPartPr>
              <p14:nvPr/>
            </p14:nvContentPartPr>
            <p14:xfrm>
              <a:off x="2130425" y="3819525"/>
              <a:ext cx="5484813" cy="1292225"/>
            </p14:xfrm>
          </p:contentPart>
        </mc:Choice>
        <mc:Fallback>
          <p:pic>
            <p:nvPicPr>
              <p:cNvPr id="50198" name="Ink 22"/>
              <p:cNvPicPr>
                <a:picLocks noRot="1" noChangeAspect="1" noEditPoints="1" noChangeArrowheads="1" noChangeShapeType="1"/>
              </p:cNvPicPr>
              <p:nvPr/>
            </p:nvPicPr>
            <p:blipFill>
              <a:blip r:embed="rId43"/>
              <a:stretch>
                <a:fillRect/>
              </a:stretch>
            </p:blipFill>
            <p:spPr>
              <a:xfrm>
                <a:off x="2123942" y="3813046"/>
                <a:ext cx="5497779" cy="1305183"/>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0199" name="Ink 23"/>
              <p14:cNvContentPartPr>
                <a14:cpLocks xmlns:a14="http://schemas.microsoft.com/office/drawing/2010/main" noRot="1" noChangeAspect="1" noEditPoints="1" noChangeArrowheads="1" noChangeShapeType="1"/>
              </p14:cNvContentPartPr>
              <p14:nvPr/>
            </p14:nvContentPartPr>
            <p14:xfrm>
              <a:off x="8793163" y="4440238"/>
              <a:ext cx="2886075" cy="901700"/>
            </p14:xfrm>
          </p:contentPart>
        </mc:Choice>
        <mc:Fallback>
          <p:pic>
            <p:nvPicPr>
              <p:cNvPr id="50199" name="Ink 23"/>
              <p:cNvPicPr>
                <a:picLocks noRot="1" noChangeAspect="1" noEditPoints="1" noChangeArrowheads="1" noChangeShapeType="1"/>
              </p:cNvPicPr>
              <p:nvPr/>
            </p:nvPicPr>
            <p:blipFill>
              <a:blip r:embed="rId45"/>
              <a:stretch>
                <a:fillRect/>
              </a:stretch>
            </p:blipFill>
            <p:spPr>
              <a:xfrm>
                <a:off x="8786683" y="4433759"/>
                <a:ext cx="2899035" cy="914659"/>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0200" name="Ink 24"/>
              <p14:cNvContentPartPr>
                <a14:cpLocks xmlns:a14="http://schemas.microsoft.com/office/drawing/2010/main" noRot="1" noChangeAspect="1" noEditPoints="1" noChangeArrowheads="1" noChangeShapeType="1"/>
              </p14:cNvContentPartPr>
              <p14:nvPr/>
            </p14:nvContentPartPr>
            <p14:xfrm>
              <a:off x="8191500" y="5448300"/>
              <a:ext cx="406400" cy="228600"/>
            </p14:xfrm>
          </p:contentPart>
        </mc:Choice>
        <mc:Fallback>
          <p:pic>
            <p:nvPicPr>
              <p:cNvPr id="50200" name="Ink 24"/>
              <p:cNvPicPr>
                <a:picLocks noRot="1" noChangeAspect="1" noEditPoints="1" noChangeArrowheads="1" noChangeShapeType="1"/>
              </p:cNvPicPr>
              <p:nvPr/>
            </p:nvPicPr>
            <p:blipFill>
              <a:blip r:embed="rId47"/>
              <a:stretch>
                <a:fillRect/>
              </a:stretch>
            </p:blipFill>
            <p:spPr>
              <a:xfrm>
                <a:off x="8185021" y="5441820"/>
                <a:ext cx="419359"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0201" name="Ink 25"/>
              <p14:cNvContentPartPr>
                <a14:cpLocks xmlns:a14="http://schemas.microsoft.com/office/drawing/2010/main" noRot="1" noChangeAspect="1" noEditPoints="1" noChangeArrowheads="1" noChangeShapeType="1"/>
              </p14:cNvContentPartPr>
              <p14:nvPr/>
            </p14:nvContentPartPr>
            <p14:xfrm>
              <a:off x="9774238" y="5510213"/>
              <a:ext cx="107950" cy="104775"/>
            </p14:xfrm>
          </p:contentPart>
        </mc:Choice>
        <mc:Fallback>
          <p:pic>
            <p:nvPicPr>
              <p:cNvPr id="50201" name="Ink 25"/>
              <p:cNvPicPr>
                <a:picLocks noRot="1" noChangeAspect="1" noEditPoints="1" noChangeArrowheads="1" noChangeShapeType="1"/>
              </p:cNvPicPr>
              <p:nvPr/>
            </p:nvPicPr>
            <p:blipFill>
              <a:blip r:embed="rId49"/>
              <a:stretch>
                <a:fillRect/>
              </a:stretch>
            </p:blipFill>
            <p:spPr>
              <a:xfrm>
                <a:off x="9767761" y="5503732"/>
                <a:ext cx="120904" cy="117737"/>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0202" name="Ink 26"/>
              <p14:cNvContentPartPr>
                <a14:cpLocks xmlns:a14="http://schemas.microsoft.com/office/drawing/2010/main" noRot="1" noChangeAspect="1" noEditPoints="1" noChangeArrowheads="1" noChangeShapeType="1"/>
              </p14:cNvContentPartPr>
              <p14:nvPr/>
            </p14:nvContentPartPr>
            <p14:xfrm>
              <a:off x="10106025" y="5434013"/>
              <a:ext cx="477838" cy="292100"/>
            </p14:xfrm>
          </p:contentPart>
        </mc:Choice>
        <mc:Fallback>
          <p:pic>
            <p:nvPicPr>
              <p:cNvPr id="50202" name="Ink 26"/>
              <p:cNvPicPr>
                <a:picLocks noRot="1" noChangeAspect="1" noEditPoints="1" noChangeArrowheads="1" noChangeShapeType="1"/>
              </p:cNvPicPr>
              <p:nvPr/>
            </p:nvPicPr>
            <p:blipFill>
              <a:blip r:embed="rId51"/>
              <a:stretch>
                <a:fillRect/>
              </a:stretch>
            </p:blipFill>
            <p:spPr>
              <a:xfrm>
                <a:off x="10099543" y="5427530"/>
                <a:ext cx="490801" cy="305066"/>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0203" name="Ink 27"/>
              <p14:cNvContentPartPr>
                <a14:cpLocks xmlns:a14="http://schemas.microsoft.com/office/drawing/2010/main" noRot="1" noChangeAspect="1" noEditPoints="1" noChangeArrowheads="1" noChangeShapeType="1"/>
              </p14:cNvContentPartPr>
              <p14:nvPr/>
            </p14:nvContentPartPr>
            <p14:xfrm>
              <a:off x="10760075" y="5413375"/>
              <a:ext cx="71438" cy="266700"/>
            </p14:xfrm>
          </p:contentPart>
        </mc:Choice>
        <mc:Fallback>
          <p:pic>
            <p:nvPicPr>
              <p:cNvPr id="50203" name="Ink 27"/>
              <p:cNvPicPr>
                <a:picLocks noRot="1" noChangeAspect="1" noEditPoints="1" noChangeArrowheads="1" noChangeShapeType="1"/>
              </p:cNvPicPr>
              <p:nvPr/>
            </p:nvPicPr>
            <p:blipFill>
              <a:blip r:embed="rId53"/>
              <a:stretch>
                <a:fillRect/>
              </a:stretch>
            </p:blipFill>
            <p:spPr>
              <a:xfrm>
                <a:off x="10753581" y="5406896"/>
                <a:ext cx="84427" cy="279657"/>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0204" name="Ink 28"/>
              <p14:cNvContentPartPr>
                <a14:cpLocks xmlns:a14="http://schemas.microsoft.com/office/drawing/2010/main" noRot="1" noChangeAspect="1" noEditPoints="1" noChangeArrowheads="1" noChangeShapeType="1"/>
              </p14:cNvContentPartPr>
              <p14:nvPr/>
            </p14:nvContentPartPr>
            <p14:xfrm>
              <a:off x="11114088" y="5446713"/>
              <a:ext cx="536575" cy="396875"/>
            </p14:xfrm>
          </p:contentPart>
        </mc:Choice>
        <mc:Fallback>
          <p:pic>
            <p:nvPicPr>
              <p:cNvPr id="50204" name="Ink 28"/>
              <p:cNvPicPr>
                <a:picLocks noRot="1" noChangeAspect="1" noEditPoints="1" noChangeArrowheads="1" noChangeShapeType="1"/>
              </p:cNvPicPr>
              <p:nvPr/>
            </p:nvPicPr>
            <p:blipFill>
              <a:blip r:embed="rId55"/>
              <a:stretch>
                <a:fillRect/>
              </a:stretch>
            </p:blipFill>
            <p:spPr>
              <a:xfrm>
                <a:off x="11107606" y="5440230"/>
                <a:ext cx="549539" cy="409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0205" name="Ink 29"/>
              <p14:cNvContentPartPr>
                <a14:cpLocks xmlns:a14="http://schemas.microsoft.com/office/drawing/2010/main" noRot="1" noChangeAspect="1" noEditPoints="1" noChangeArrowheads="1" noChangeShapeType="1"/>
              </p14:cNvContentPartPr>
              <p14:nvPr/>
            </p14:nvContentPartPr>
            <p14:xfrm>
              <a:off x="8707438" y="5762625"/>
              <a:ext cx="3182937" cy="603250"/>
            </p14:xfrm>
          </p:contentPart>
        </mc:Choice>
        <mc:Fallback>
          <p:pic>
            <p:nvPicPr>
              <p:cNvPr id="50205" name="Ink 29"/>
              <p:cNvPicPr>
                <a:picLocks noRot="1" noChangeAspect="1" noEditPoints="1" noChangeArrowheads="1" noChangeShapeType="1"/>
              </p:cNvPicPr>
              <p:nvPr/>
            </p:nvPicPr>
            <p:blipFill>
              <a:blip r:embed="rId57"/>
              <a:stretch>
                <a:fillRect/>
              </a:stretch>
            </p:blipFill>
            <p:spPr>
              <a:xfrm>
                <a:off x="8700958" y="5756146"/>
                <a:ext cx="3195898" cy="616208"/>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0206" name="Ink 30"/>
              <p14:cNvContentPartPr>
                <a14:cpLocks xmlns:a14="http://schemas.microsoft.com/office/drawing/2010/main" noRot="1" noChangeAspect="1" noEditPoints="1" noChangeArrowheads="1" noChangeShapeType="1"/>
              </p14:cNvContentPartPr>
              <p14:nvPr/>
            </p14:nvContentPartPr>
            <p14:xfrm>
              <a:off x="1208088" y="5486400"/>
              <a:ext cx="790575" cy="554038"/>
            </p14:xfrm>
          </p:contentPart>
        </mc:Choice>
        <mc:Fallback>
          <p:pic>
            <p:nvPicPr>
              <p:cNvPr id="50206" name="Ink 30"/>
              <p:cNvPicPr>
                <a:picLocks noRot="1" noChangeAspect="1" noEditPoints="1" noChangeArrowheads="1" noChangeShapeType="1"/>
              </p:cNvPicPr>
              <p:nvPr/>
            </p:nvPicPr>
            <p:blipFill>
              <a:blip r:embed="rId59"/>
              <a:stretch>
                <a:fillRect/>
              </a:stretch>
            </p:blipFill>
            <p:spPr>
              <a:xfrm>
                <a:off x="1201608" y="5479920"/>
                <a:ext cx="803535" cy="566998"/>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0207" name="Ink 31"/>
              <p14:cNvContentPartPr>
                <a14:cpLocks xmlns:a14="http://schemas.microsoft.com/office/drawing/2010/main" noRot="1" noChangeAspect="1" noEditPoints="1" noChangeArrowheads="1" noChangeShapeType="1"/>
              </p14:cNvContentPartPr>
              <p14:nvPr/>
            </p14:nvContentPartPr>
            <p14:xfrm>
              <a:off x="2420938" y="5592763"/>
              <a:ext cx="636587" cy="522287"/>
            </p14:xfrm>
          </p:contentPart>
        </mc:Choice>
        <mc:Fallback>
          <p:pic>
            <p:nvPicPr>
              <p:cNvPr id="50207" name="Ink 31"/>
              <p:cNvPicPr>
                <a:picLocks noRot="1" noChangeAspect="1" noEditPoints="1" noChangeArrowheads="1" noChangeShapeType="1"/>
              </p:cNvPicPr>
              <p:nvPr/>
            </p:nvPicPr>
            <p:blipFill>
              <a:blip r:embed="rId61"/>
              <a:stretch>
                <a:fillRect/>
              </a:stretch>
            </p:blipFill>
            <p:spPr>
              <a:xfrm>
                <a:off x="2414461" y="5586284"/>
                <a:ext cx="649542" cy="535245"/>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0208" name="Ink 32"/>
              <p14:cNvContentPartPr>
                <a14:cpLocks xmlns:a14="http://schemas.microsoft.com/office/drawing/2010/main" noRot="1" noChangeAspect="1" noEditPoints="1" noChangeArrowheads="1" noChangeShapeType="1"/>
              </p14:cNvContentPartPr>
              <p14:nvPr/>
            </p14:nvContentPartPr>
            <p14:xfrm>
              <a:off x="3244850" y="5589588"/>
              <a:ext cx="1198563" cy="457200"/>
            </p14:xfrm>
          </p:contentPart>
        </mc:Choice>
        <mc:Fallback>
          <p:pic>
            <p:nvPicPr>
              <p:cNvPr id="50208" name="Ink 32"/>
              <p:cNvPicPr>
                <a:picLocks noRot="1" noChangeAspect="1" noEditPoints="1" noChangeArrowheads="1" noChangeShapeType="1"/>
              </p:cNvPicPr>
              <p:nvPr/>
            </p:nvPicPr>
            <p:blipFill>
              <a:blip r:embed="rId63"/>
              <a:stretch>
                <a:fillRect/>
              </a:stretch>
            </p:blipFill>
            <p:spPr>
              <a:xfrm>
                <a:off x="3238369" y="5583108"/>
                <a:ext cx="1211524"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0209" name="Ink 33"/>
              <p14:cNvContentPartPr>
                <a14:cpLocks xmlns:a14="http://schemas.microsoft.com/office/drawing/2010/main" noRot="1" noChangeAspect="1" noEditPoints="1" noChangeArrowheads="1" noChangeShapeType="1"/>
              </p14:cNvContentPartPr>
              <p14:nvPr/>
            </p14:nvContentPartPr>
            <p14:xfrm>
              <a:off x="4614863" y="5591175"/>
              <a:ext cx="1031875" cy="519113"/>
            </p14:xfrm>
          </p:contentPart>
        </mc:Choice>
        <mc:Fallback>
          <p:pic>
            <p:nvPicPr>
              <p:cNvPr id="50209" name="Ink 33"/>
              <p:cNvPicPr>
                <a:picLocks noRot="1" noChangeAspect="1" noEditPoints="1" noChangeArrowheads="1" noChangeShapeType="1"/>
              </p:cNvPicPr>
              <p:nvPr/>
            </p:nvPicPr>
            <p:blipFill>
              <a:blip r:embed="rId65"/>
              <a:stretch>
                <a:fillRect/>
              </a:stretch>
            </p:blipFill>
            <p:spPr>
              <a:xfrm>
                <a:off x="4608382" y="5584695"/>
                <a:ext cx="1044836" cy="532073"/>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0210" name="Ink 34"/>
              <p14:cNvContentPartPr>
                <a14:cpLocks xmlns:a14="http://schemas.microsoft.com/office/drawing/2010/main" noRot="1" noChangeAspect="1" noEditPoints="1" noChangeArrowheads="1" noChangeShapeType="1"/>
              </p14:cNvContentPartPr>
              <p14:nvPr/>
            </p14:nvContentPartPr>
            <p14:xfrm>
              <a:off x="6302375" y="6048375"/>
              <a:ext cx="654050" cy="615950"/>
            </p14:xfrm>
          </p:contentPart>
        </mc:Choice>
        <mc:Fallback>
          <p:pic>
            <p:nvPicPr>
              <p:cNvPr id="50210" name="Ink 34"/>
              <p:cNvPicPr>
                <a:picLocks noRot="1" noChangeAspect="1" noEditPoints="1" noChangeArrowheads="1" noChangeShapeType="1"/>
              </p:cNvPicPr>
              <p:nvPr/>
            </p:nvPicPr>
            <p:blipFill>
              <a:blip r:embed="rId67"/>
              <a:stretch>
                <a:fillRect/>
              </a:stretch>
            </p:blipFill>
            <p:spPr>
              <a:xfrm>
                <a:off x="6295896" y="6041895"/>
                <a:ext cx="667009" cy="62891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0211" name="Ink 35"/>
              <p14:cNvContentPartPr>
                <a14:cpLocks xmlns:a14="http://schemas.microsoft.com/office/drawing/2010/main" noRot="1" noChangeAspect="1" noEditPoints="1" noChangeArrowheads="1" noChangeShapeType="1"/>
              </p14:cNvContentPartPr>
              <p14:nvPr/>
            </p14:nvContentPartPr>
            <p14:xfrm>
              <a:off x="7189788" y="6411913"/>
              <a:ext cx="80962" cy="104775"/>
            </p14:xfrm>
          </p:contentPart>
        </mc:Choice>
        <mc:Fallback>
          <p:pic>
            <p:nvPicPr>
              <p:cNvPr id="50211" name="Ink 35"/>
              <p:cNvPicPr>
                <a:picLocks noRot="1" noChangeAspect="1" noEditPoints="1" noChangeArrowheads="1" noChangeShapeType="1"/>
              </p:cNvPicPr>
              <p:nvPr/>
            </p:nvPicPr>
            <p:blipFill>
              <a:blip r:embed="rId69"/>
              <a:stretch>
                <a:fillRect/>
              </a:stretch>
            </p:blipFill>
            <p:spPr>
              <a:xfrm>
                <a:off x="7183311" y="6405432"/>
                <a:ext cx="93916" cy="117737"/>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212" name="Ink 36"/>
              <p14:cNvContentPartPr>
                <a14:cpLocks xmlns:a14="http://schemas.microsoft.com/office/drawing/2010/main" noRot="1" noChangeAspect="1" noEditPoints="1" noChangeArrowheads="1" noChangeShapeType="1"/>
              </p14:cNvContentPartPr>
              <p14:nvPr/>
            </p14:nvContentPartPr>
            <p14:xfrm>
              <a:off x="7431088" y="6296025"/>
              <a:ext cx="685800" cy="327025"/>
            </p14:xfrm>
          </p:contentPart>
        </mc:Choice>
        <mc:Fallback>
          <p:pic>
            <p:nvPicPr>
              <p:cNvPr id="50212" name="Ink 36"/>
              <p:cNvPicPr>
                <a:picLocks noRot="1" noChangeAspect="1" noEditPoints="1" noChangeArrowheads="1" noChangeShapeType="1"/>
              </p:cNvPicPr>
              <p:nvPr/>
            </p:nvPicPr>
            <p:blipFill>
              <a:blip r:embed="rId71"/>
              <a:stretch>
                <a:fillRect/>
              </a:stretch>
            </p:blipFill>
            <p:spPr>
              <a:xfrm>
                <a:off x="7424608" y="6289542"/>
                <a:ext cx="698760" cy="339991"/>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213" name="Ink 37"/>
              <p14:cNvContentPartPr>
                <a14:cpLocks xmlns:a14="http://schemas.microsoft.com/office/drawing/2010/main" noRot="1" noChangeAspect="1" noEditPoints="1" noChangeArrowheads="1" noChangeShapeType="1"/>
              </p14:cNvContentPartPr>
              <p14:nvPr/>
            </p14:nvContentPartPr>
            <p14:xfrm>
              <a:off x="8304213" y="6365875"/>
              <a:ext cx="541337" cy="376238"/>
            </p14:xfrm>
          </p:contentPart>
        </mc:Choice>
        <mc:Fallback>
          <p:pic>
            <p:nvPicPr>
              <p:cNvPr id="50213" name="Ink 37"/>
              <p:cNvPicPr>
                <a:picLocks noRot="1" noChangeAspect="1" noEditPoints="1" noChangeArrowheads="1" noChangeShapeType="1"/>
              </p:cNvPicPr>
              <p:nvPr/>
            </p:nvPicPr>
            <p:blipFill>
              <a:blip r:embed="rId73"/>
              <a:stretch>
                <a:fillRect/>
              </a:stretch>
            </p:blipFill>
            <p:spPr>
              <a:xfrm>
                <a:off x="8297734" y="6359394"/>
                <a:ext cx="554295" cy="389199"/>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0214" name="Ink 38"/>
              <p14:cNvContentPartPr>
                <a14:cpLocks xmlns:a14="http://schemas.microsoft.com/office/drawing/2010/main" noRot="1" noChangeAspect="1" noEditPoints="1" noChangeArrowheads="1" noChangeShapeType="1"/>
              </p14:cNvContentPartPr>
              <p14:nvPr/>
            </p14:nvContentPartPr>
            <p14:xfrm>
              <a:off x="9131300" y="6335713"/>
              <a:ext cx="774700" cy="290512"/>
            </p14:xfrm>
          </p:contentPart>
        </mc:Choice>
        <mc:Fallback>
          <p:pic>
            <p:nvPicPr>
              <p:cNvPr id="50214" name="Ink 38"/>
              <p:cNvPicPr>
                <a:picLocks noRot="1" noChangeAspect="1" noEditPoints="1" noChangeArrowheads="1" noChangeShapeType="1"/>
              </p:cNvPicPr>
              <p:nvPr/>
            </p:nvPicPr>
            <p:blipFill>
              <a:blip r:embed="rId75"/>
              <a:stretch>
                <a:fillRect/>
              </a:stretch>
            </p:blipFill>
            <p:spPr>
              <a:xfrm>
                <a:off x="9124817" y="6329233"/>
                <a:ext cx="787666" cy="303472"/>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215" name="Ink 39"/>
              <p14:cNvContentPartPr>
                <a14:cpLocks xmlns:a14="http://schemas.microsoft.com/office/drawing/2010/main" noRot="1" noChangeAspect="1" noEditPoints="1" noChangeArrowheads="1" noChangeShapeType="1"/>
              </p14:cNvContentPartPr>
              <p14:nvPr/>
            </p14:nvContentPartPr>
            <p14:xfrm>
              <a:off x="10110788" y="6419850"/>
              <a:ext cx="660400" cy="249238"/>
            </p14:xfrm>
          </p:contentPart>
        </mc:Choice>
        <mc:Fallback>
          <p:pic>
            <p:nvPicPr>
              <p:cNvPr id="50215" name="Ink 39"/>
              <p:cNvPicPr>
                <a:picLocks noRot="1" noChangeAspect="1" noEditPoints="1" noChangeArrowheads="1" noChangeShapeType="1"/>
              </p:cNvPicPr>
              <p:nvPr/>
            </p:nvPicPr>
            <p:blipFill>
              <a:blip r:embed="rId77"/>
              <a:stretch>
                <a:fillRect/>
              </a:stretch>
            </p:blipFill>
            <p:spPr>
              <a:xfrm>
                <a:off x="10104313" y="6413367"/>
                <a:ext cx="673349" cy="262204"/>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216" name="Ink 40"/>
              <p14:cNvContentPartPr>
                <a14:cpLocks xmlns:a14="http://schemas.microsoft.com/office/drawing/2010/main" noRot="1" noChangeAspect="1" noEditPoints="1" noChangeArrowheads="1" noChangeShapeType="1"/>
              </p14:cNvContentPartPr>
              <p14:nvPr/>
            </p14:nvContentPartPr>
            <p14:xfrm>
              <a:off x="11029950" y="6442075"/>
              <a:ext cx="219075" cy="273050"/>
            </p14:xfrm>
          </p:contentPart>
        </mc:Choice>
        <mc:Fallback>
          <p:pic>
            <p:nvPicPr>
              <p:cNvPr id="50216" name="Ink 40"/>
              <p:cNvPicPr>
                <a:picLocks noRot="1" noChangeAspect="1" noEditPoints="1" noChangeArrowheads="1" noChangeShapeType="1"/>
              </p:cNvPicPr>
              <p:nvPr/>
            </p:nvPicPr>
            <p:blipFill>
              <a:blip r:embed="rId79"/>
              <a:stretch>
                <a:fillRect/>
              </a:stretch>
            </p:blipFill>
            <p:spPr>
              <a:xfrm>
                <a:off x="11023475" y="6435591"/>
                <a:ext cx="232025" cy="286018"/>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217" name="Ink 41"/>
              <p14:cNvContentPartPr>
                <a14:cpLocks xmlns:a14="http://schemas.microsoft.com/office/drawing/2010/main" noRot="1" noChangeAspect="1" noEditPoints="1" noChangeArrowheads="1" noChangeShapeType="1"/>
              </p14:cNvContentPartPr>
              <p14:nvPr/>
            </p14:nvContentPartPr>
            <p14:xfrm>
              <a:off x="11455400" y="6400800"/>
              <a:ext cx="557213" cy="323850"/>
            </p14:xfrm>
          </p:contentPart>
        </mc:Choice>
        <mc:Fallback>
          <p:pic>
            <p:nvPicPr>
              <p:cNvPr id="50217" name="Ink 41"/>
              <p:cNvPicPr>
                <a:picLocks noRot="1" noChangeAspect="1" noEditPoints="1" noChangeArrowheads="1" noChangeShapeType="1"/>
              </p:cNvPicPr>
              <p:nvPr/>
            </p:nvPicPr>
            <p:blipFill>
              <a:blip r:embed="rId81"/>
              <a:stretch>
                <a:fillRect/>
              </a:stretch>
            </p:blipFill>
            <p:spPr>
              <a:xfrm>
                <a:off x="11448921" y="6394272"/>
                <a:ext cx="570171" cy="336906"/>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218" name="Ink 42"/>
              <p14:cNvContentPartPr>
                <a14:cpLocks xmlns:a14="http://schemas.microsoft.com/office/drawing/2010/main" noRot="1" noChangeAspect="1" noEditPoints="1" noChangeArrowheads="1" noChangeShapeType="1"/>
              </p14:cNvContentPartPr>
              <p14:nvPr/>
            </p14:nvContentPartPr>
            <p14:xfrm>
              <a:off x="1728788" y="3054350"/>
              <a:ext cx="1212850" cy="720725"/>
            </p14:xfrm>
          </p:contentPart>
        </mc:Choice>
        <mc:Fallback>
          <p:pic>
            <p:nvPicPr>
              <p:cNvPr id="50218" name="Ink 42"/>
              <p:cNvPicPr>
                <a:picLocks noRot="1" noChangeAspect="1" noEditPoints="1" noChangeArrowheads="1" noChangeShapeType="1"/>
              </p:cNvPicPr>
              <p:nvPr/>
            </p:nvPicPr>
            <p:blipFill>
              <a:blip r:embed="rId83"/>
              <a:stretch>
                <a:fillRect/>
              </a:stretch>
            </p:blipFill>
            <p:spPr>
              <a:xfrm>
                <a:off x="1722308" y="3047873"/>
                <a:ext cx="1225810" cy="733679"/>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219" name="Ink 43"/>
              <p14:cNvContentPartPr>
                <a14:cpLocks xmlns:a14="http://schemas.microsoft.com/office/drawing/2010/main" noRot="1" noChangeAspect="1" noEditPoints="1" noChangeArrowheads="1" noChangeShapeType="1"/>
              </p14:cNvContentPartPr>
              <p14:nvPr/>
            </p14:nvContentPartPr>
            <p14:xfrm>
              <a:off x="347663" y="3094038"/>
              <a:ext cx="557212" cy="371475"/>
            </p14:xfrm>
          </p:contentPart>
        </mc:Choice>
        <mc:Fallback>
          <p:pic>
            <p:nvPicPr>
              <p:cNvPr id="50219" name="Ink 43"/>
              <p:cNvPicPr>
                <a:picLocks noRot="1" noChangeAspect="1" noEditPoints="1" noChangeArrowheads="1" noChangeShapeType="1"/>
              </p:cNvPicPr>
              <p:nvPr/>
            </p:nvPicPr>
            <p:blipFill>
              <a:blip r:embed="rId85"/>
              <a:stretch>
                <a:fillRect/>
              </a:stretch>
            </p:blipFill>
            <p:spPr>
              <a:xfrm>
                <a:off x="341184" y="3087559"/>
                <a:ext cx="570170" cy="384433"/>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220" name="Ink 44"/>
              <p14:cNvContentPartPr>
                <a14:cpLocks xmlns:a14="http://schemas.microsoft.com/office/drawing/2010/main" noRot="1" noChangeAspect="1" noEditPoints="1" noChangeArrowheads="1" noChangeShapeType="1"/>
              </p14:cNvContentPartPr>
              <p14:nvPr/>
            </p14:nvContentPartPr>
            <p14:xfrm>
              <a:off x="1196975" y="2974975"/>
              <a:ext cx="450850" cy="304800"/>
            </p14:xfrm>
          </p:contentPart>
        </mc:Choice>
        <mc:Fallback>
          <p:pic>
            <p:nvPicPr>
              <p:cNvPr id="50220" name="Ink 44"/>
              <p:cNvPicPr>
                <a:picLocks noRot="1" noChangeAspect="1" noEditPoints="1" noChangeArrowheads="1" noChangeShapeType="1"/>
              </p:cNvPicPr>
              <p:nvPr/>
            </p:nvPicPr>
            <p:blipFill>
              <a:blip r:embed="rId87"/>
              <a:stretch>
                <a:fillRect/>
              </a:stretch>
            </p:blipFill>
            <p:spPr>
              <a:xfrm>
                <a:off x="1190493" y="2968498"/>
                <a:ext cx="463814" cy="317755"/>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0221" name="Ink 45"/>
              <p14:cNvContentPartPr>
                <a14:cpLocks xmlns:a14="http://schemas.microsoft.com/office/drawing/2010/main" noRot="1" noChangeAspect="1" noEditPoints="1" noChangeArrowheads="1" noChangeShapeType="1"/>
              </p14:cNvContentPartPr>
              <p14:nvPr/>
            </p14:nvContentPartPr>
            <p14:xfrm>
              <a:off x="6764338" y="5045075"/>
              <a:ext cx="74612" cy="220663"/>
            </p14:xfrm>
          </p:contentPart>
        </mc:Choice>
        <mc:Fallback>
          <p:pic>
            <p:nvPicPr>
              <p:cNvPr id="50221" name="Ink 45"/>
              <p:cNvPicPr>
                <a:picLocks noRot="1" noChangeAspect="1" noEditPoints="1" noChangeArrowheads="1" noChangeShapeType="1"/>
              </p:cNvPicPr>
              <p:nvPr/>
            </p:nvPicPr>
            <p:blipFill>
              <a:blip r:embed="rId89"/>
              <a:stretch>
                <a:fillRect/>
              </a:stretch>
            </p:blipFill>
            <p:spPr>
              <a:xfrm>
                <a:off x="6757850" y="5038595"/>
                <a:ext cx="87588" cy="233622"/>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0222" name="Ink 46"/>
              <p14:cNvContentPartPr>
                <a14:cpLocks xmlns:a14="http://schemas.microsoft.com/office/drawing/2010/main" noRot="1" noChangeAspect="1" noEditPoints="1" noChangeArrowheads="1" noChangeShapeType="1"/>
              </p14:cNvContentPartPr>
              <p14:nvPr/>
            </p14:nvContentPartPr>
            <p14:xfrm>
              <a:off x="6965950" y="5094288"/>
              <a:ext cx="125413" cy="201612"/>
            </p14:xfrm>
          </p:contentPart>
        </mc:Choice>
        <mc:Fallback>
          <p:pic>
            <p:nvPicPr>
              <p:cNvPr id="50222" name="Ink 46"/>
              <p:cNvPicPr>
                <a:picLocks noRot="1" noChangeAspect="1" noEditPoints="1" noChangeArrowheads="1" noChangeShapeType="1"/>
              </p:cNvPicPr>
              <p:nvPr/>
            </p:nvPicPr>
            <p:blipFill>
              <a:blip r:embed="rId91"/>
              <a:stretch>
                <a:fillRect/>
              </a:stretch>
            </p:blipFill>
            <p:spPr>
              <a:xfrm>
                <a:off x="6959463" y="5087808"/>
                <a:ext cx="138387" cy="214573"/>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0223" name="Ink 47"/>
              <p14:cNvContentPartPr>
                <a14:cpLocks xmlns:a14="http://schemas.microsoft.com/office/drawing/2010/main" noRot="1" noChangeAspect="1" noEditPoints="1" noChangeArrowheads="1" noChangeShapeType="1"/>
              </p14:cNvContentPartPr>
              <p14:nvPr/>
            </p14:nvContentPartPr>
            <p14:xfrm>
              <a:off x="6172200" y="1614488"/>
              <a:ext cx="5703888" cy="76200"/>
            </p14:xfrm>
          </p:contentPart>
        </mc:Choice>
        <mc:Fallback>
          <p:pic>
            <p:nvPicPr>
              <p:cNvPr id="50223" name="Ink 47"/>
              <p:cNvPicPr>
                <a:picLocks noRot="1" noChangeAspect="1" noEditPoints="1" noChangeArrowheads="1" noChangeShapeType="1"/>
              </p:cNvPicPr>
              <p:nvPr/>
            </p:nvPicPr>
            <p:blipFill>
              <a:blip r:embed="rId93"/>
              <a:stretch>
                <a:fillRect/>
              </a:stretch>
            </p:blipFill>
            <p:spPr>
              <a:xfrm>
                <a:off x="6165720" y="1608049"/>
                <a:ext cx="5716848" cy="89079"/>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0224" name="Ink 48"/>
              <p14:cNvContentPartPr>
                <a14:cpLocks xmlns:a14="http://schemas.microsoft.com/office/drawing/2010/main" noRot="1" noChangeAspect="1" noEditPoints="1" noChangeArrowheads="1" noChangeShapeType="1"/>
              </p14:cNvContentPartPr>
              <p14:nvPr/>
            </p14:nvContentPartPr>
            <p14:xfrm>
              <a:off x="7204075" y="1293813"/>
              <a:ext cx="38100" cy="2581275"/>
            </p14:xfrm>
          </p:contentPart>
        </mc:Choice>
        <mc:Fallback>
          <p:pic>
            <p:nvPicPr>
              <p:cNvPr id="50224" name="Ink 48"/>
              <p:cNvPicPr>
                <a:picLocks noRot="1" noChangeAspect="1" noEditPoints="1" noChangeArrowheads="1" noChangeShapeType="1"/>
              </p:cNvPicPr>
              <p:nvPr/>
            </p:nvPicPr>
            <p:blipFill>
              <a:blip r:embed="rId95"/>
              <a:stretch>
                <a:fillRect/>
              </a:stretch>
            </p:blipFill>
            <p:spPr>
              <a:xfrm>
                <a:off x="7197605" y="1287333"/>
                <a:ext cx="51040" cy="2594235"/>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0225" name="Ink 49"/>
              <p14:cNvContentPartPr>
                <a14:cpLocks xmlns:a14="http://schemas.microsoft.com/office/drawing/2010/main" noRot="1" noChangeAspect="1" noEditPoints="1" noChangeArrowheads="1" noChangeShapeType="1"/>
              </p14:cNvContentPartPr>
              <p14:nvPr/>
            </p14:nvContentPartPr>
            <p14:xfrm>
              <a:off x="6823075" y="3573463"/>
              <a:ext cx="4799013" cy="304800"/>
            </p14:xfrm>
          </p:contentPart>
        </mc:Choice>
        <mc:Fallback>
          <p:pic>
            <p:nvPicPr>
              <p:cNvPr id="50225" name="Ink 49"/>
              <p:cNvPicPr>
                <a:picLocks noRot="1" noChangeAspect="1" noEditPoints="1" noChangeArrowheads="1" noChangeShapeType="1"/>
              </p:cNvPicPr>
              <p:nvPr/>
            </p:nvPicPr>
            <p:blipFill>
              <a:blip r:embed="rId97"/>
              <a:stretch>
                <a:fillRect/>
              </a:stretch>
            </p:blipFill>
            <p:spPr>
              <a:xfrm>
                <a:off x="6816595" y="3566861"/>
                <a:ext cx="4811973" cy="318004"/>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0226" name="Ink 50"/>
              <p14:cNvContentPartPr>
                <a14:cpLocks xmlns:a14="http://schemas.microsoft.com/office/drawing/2010/main" noRot="1" noChangeAspect="1" noEditPoints="1" noChangeArrowheads="1" noChangeShapeType="1"/>
              </p14:cNvContentPartPr>
              <p14:nvPr/>
            </p14:nvContentPartPr>
            <p14:xfrm>
              <a:off x="6392863" y="5024438"/>
              <a:ext cx="1806575" cy="1344612"/>
            </p14:xfrm>
          </p:contentPart>
        </mc:Choice>
        <mc:Fallback>
          <p:pic>
            <p:nvPicPr>
              <p:cNvPr id="50226" name="Ink 50"/>
              <p:cNvPicPr>
                <a:picLocks noRot="1" noChangeAspect="1" noEditPoints="1" noChangeArrowheads="1" noChangeShapeType="1"/>
              </p:cNvPicPr>
              <p:nvPr/>
            </p:nvPicPr>
            <p:blipFill>
              <a:blip r:embed="rId99"/>
              <a:stretch>
                <a:fillRect/>
              </a:stretch>
            </p:blipFill>
            <p:spPr>
              <a:xfrm>
                <a:off x="6386383" y="5017958"/>
                <a:ext cx="1819536" cy="1357572"/>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0227" name="Ink 51"/>
              <p14:cNvContentPartPr>
                <a14:cpLocks xmlns:a14="http://schemas.microsoft.com/office/drawing/2010/main" noRot="1" noChangeAspect="1" noEditPoints="1" noChangeArrowheads="1" noChangeShapeType="1"/>
              </p14:cNvContentPartPr>
              <p14:nvPr/>
            </p14:nvContentPartPr>
            <p14:xfrm>
              <a:off x="6473825" y="4967288"/>
              <a:ext cx="1695450" cy="1306512"/>
            </p14:xfrm>
          </p:contentPart>
        </mc:Choice>
        <mc:Fallback>
          <p:pic>
            <p:nvPicPr>
              <p:cNvPr id="50227" name="Ink 51"/>
              <p:cNvPicPr>
                <a:picLocks noRot="1" noChangeAspect="1" noEditPoints="1" noChangeArrowheads="1" noChangeShapeType="1"/>
              </p:cNvPicPr>
              <p:nvPr/>
            </p:nvPicPr>
            <p:blipFill>
              <a:blip r:embed="rId101"/>
              <a:stretch>
                <a:fillRect/>
              </a:stretch>
            </p:blipFill>
            <p:spPr>
              <a:xfrm>
                <a:off x="6467346" y="4960808"/>
                <a:ext cx="1708409" cy="1319473"/>
              </a:xfrm>
              <a:prstGeom prst="rect">
                <a:avLst/>
              </a:prstGeom>
            </p:spPr>
          </p:pic>
        </mc:Fallback>
      </mc:AlternateContent>
    </p:spTree>
    <p:extLst>
      <p:ext uri="{BB962C8B-B14F-4D97-AF65-F5344CB8AC3E}">
        <p14:creationId xmlns:p14="http://schemas.microsoft.com/office/powerpoint/2010/main" val="941435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362201" y="3810000"/>
            <a:ext cx="6716713"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2600"/>
              </a:lnSpc>
              <a:spcBef>
                <a:spcPct val="20000"/>
              </a:spcBef>
              <a:buFontTx/>
              <a:buAutoNum type="alphaUcPeriod"/>
            </a:pPr>
            <a:r>
              <a:rPr lang="en-US" sz="2900">
                <a:latin typeface="Times New Roman" panose="02020603050405020304" pitchFamily="18" charset="0"/>
              </a:rPr>
              <a:t> 40 m/s, West</a:t>
            </a:r>
          </a:p>
          <a:p>
            <a:pPr eaLnBrk="1" hangingPunct="1">
              <a:lnSpc>
                <a:spcPts val="2600"/>
              </a:lnSpc>
              <a:spcBef>
                <a:spcPct val="20000"/>
              </a:spcBef>
              <a:buFontTx/>
              <a:buAutoNum type="alphaUcPeriod"/>
            </a:pPr>
            <a:r>
              <a:rPr lang="en-US" sz="2900">
                <a:latin typeface="Times New Roman" panose="02020603050405020304" pitchFamily="18" charset="0"/>
              </a:rPr>
              <a:t> 20 m/s, West</a:t>
            </a:r>
          </a:p>
          <a:p>
            <a:pPr eaLnBrk="1" hangingPunct="1">
              <a:lnSpc>
                <a:spcPts val="2600"/>
              </a:lnSpc>
              <a:spcBef>
                <a:spcPct val="20000"/>
              </a:spcBef>
              <a:buFontTx/>
              <a:buAutoNum type="alphaUcPeriod"/>
            </a:pPr>
            <a:r>
              <a:rPr lang="en-US" sz="2900">
                <a:latin typeface="Times New Roman" panose="02020603050405020304" pitchFamily="18" charset="0"/>
              </a:rPr>
              <a:t> zero</a:t>
            </a:r>
          </a:p>
          <a:p>
            <a:pPr eaLnBrk="1" hangingPunct="1">
              <a:lnSpc>
                <a:spcPts val="2600"/>
              </a:lnSpc>
              <a:spcBef>
                <a:spcPct val="20000"/>
              </a:spcBef>
              <a:buFontTx/>
              <a:buAutoNum type="alphaUcPeriod"/>
            </a:pPr>
            <a:r>
              <a:rPr lang="en-US" sz="2900">
                <a:latin typeface="Times New Roman" panose="02020603050405020304" pitchFamily="18" charset="0"/>
              </a:rPr>
              <a:t> 20 m/s, East</a:t>
            </a:r>
          </a:p>
          <a:p>
            <a:pPr eaLnBrk="1" hangingPunct="1">
              <a:lnSpc>
                <a:spcPts val="2600"/>
              </a:lnSpc>
              <a:spcBef>
                <a:spcPct val="20000"/>
              </a:spcBef>
              <a:buFontTx/>
              <a:buAutoNum type="alphaUcPeriod"/>
            </a:pPr>
            <a:r>
              <a:rPr lang="en-US" sz="2900">
                <a:latin typeface="Times New Roman" panose="02020603050405020304" pitchFamily="18" charset="0"/>
              </a:rPr>
              <a:t> 40 m/s, East</a:t>
            </a:r>
          </a:p>
        </p:txBody>
      </p:sp>
      <p:sp>
        <p:nvSpPr>
          <p:cNvPr id="31747" name="Text Box 3"/>
          <p:cNvSpPr txBox="1">
            <a:spLocks noChangeArrowheads="1"/>
          </p:cNvSpPr>
          <p:nvPr/>
        </p:nvSpPr>
        <p:spPr bwMode="auto">
          <a:xfrm>
            <a:off x="1371600" y="966449"/>
            <a:ext cx="9296400" cy="254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45" tIns="41473" rIns="82945" bIns="41473">
            <a:spAutoFit/>
          </a:bodyPr>
          <a:lstStyle>
            <a:lvl1pPr defTabSz="828675" eaLnBrk="0" hangingPunct="0">
              <a:defRPr>
                <a:solidFill>
                  <a:schemeClr val="tx1"/>
                </a:solidFill>
                <a:latin typeface="Arial" panose="020B0604020202020204" pitchFamily="34" charset="0"/>
                <a:cs typeface="Arial" panose="020B0604020202020204" pitchFamily="34" charset="0"/>
              </a:defRPr>
            </a:lvl1pPr>
            <a:lvl2pPr marL="742950" indent="-285750" defTabSz="828675" eaLnBrk="0" hangingPunct="0">
              <a:defRPr>
                <a:solidFill>
                  <a:schemeClr val="tx1"/>
                </a:solidFill>
                <a:latin typeface="Arial" panose="020B0604020202020204" pitchFamily="34" charset="0"/>
                <a:cs typeface="Arial" panose="020B0604020202020204" pitchFamily="34" charset="0"/>
              </a:defRPr>
            </a:lvl2pPr>
            <a:lvl3pPr marL="1143000" indent="-228600" defTabSz="828675" eaLnBrk="0" hangingPunct="0">
              <a:defRPr>
                <a:solidFill>
                  <a:schemeClr val="tx1"/>
                </a:solidFill>
                <a:latin typeface="Arial" panose="020B0604020202020204" pitchFamily="34" charset="0"/>
                <a:cs typeface="Arial" panose="020B0604020202020204" pitchFamily="34" charset="0"/>
              </a:defRPr>
            </a:lvl3pPr>
            <a:lvl4pPr marL="1600200" indent="-228600" defTabSz="828675" eaLnBrk="0" hangingPunct="0">
              <a:defRPr>
                <a:solidFill>
                  <a:schemeClr val="tx1"/>
                </a:solidFill>
                <a:latin typeface="Arial" panose="020B0604020202020204" pitchFamily="34" charset="0"/>
                <a:cs typeface="Arial" panose="020B0604020202020204" pitchFamily="34" charset="0"/>
              </a:defRPr>
            </a:lvl4pPr>
            <a:lvl5pPr marL="2057400" indent="-228600" defTabSz="828675" eaLnBrk="0" hangingPunct="0">
              <a:defRPr>
                <a:solidFill>
                  <a:schemeClr val="tx1"/>
                </a:solidFill>
                <a:latin typeface="Arial" panose="020B0604020202020204" pitchFamily="34" charset="0"/>
                <a:cs typeface="Arial" panose="020B0604020202020204" pitchFamily="34" charset="0"/>
              </a:defRPr>
            </a:lvl5pPr>
            <a:lvl6pPr marL="25146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nSpc>
                <a:spcPts val="3200"/>
              </a:lnSpc>
              <a:buFont typeface="Arial" panose="020B0604020202020204" pitchFamily="34" charset="0"/>
              <a:buChar char="•"/>
            </a:pPr>
            <a:r>
              <a:rPr lang="en-US" sz="3000" dirty="0">
                <a:solidFill>
                  <a:srgbClr val="000000"/>
                </a:solidFill>
                <a:latin typeface="Times New Roman" panose="02020603050405020304" pitchFamily="18" charset="0"/>
              </a:rPr>
              <a:t>You are on an Eastbound subway train going at 20 m/s.  </a:t>
            </a:r>
            <a:endParaRPr lang="en-US" sz="3000" dirty="0" smtClean="0">
              <a:solidFill>
                <a:srgbClr val="000000"/>
              </a:solidFill>
              <a:latin typeface="Times New Roman" panose="02020603050405020304" pitchFamily="18" charset="0"/>
            </a:endParaRPr>
          </a:p>
          <a:p>
            <a:pPr marL="457200" indent="-457200">
              <a:lnSpc>
                <a:spcPts val="3200"/>
              </a:lnSpc>
              <a:buFont typeface="Arial" panose="020B0604020202020204" pitchFamily="34" charset="0"/>
              <a:buChar char="•"/>
            </a:pPr>
            <a:r>
              <a:rPr lang="en-US" sz="3000" dirty="0" smtClean="0">
                <a:solidFill>
                  <a:srgbClr val="000000"/>
                </a:solidFill>
                <a:latin typeface="Times New Roman" panose="02020603050405020304" pitchFamily="18" charset="0"/>
              </a:rPr>
              <a:t>You </a:t>
            </a:r>
            <a:r>
              <a:rPr lang="en-US" sz="3000" dirty="0">
                <a:solidFill>
                  <a:srgbClr val="000000"/>
                </a:solidFill>
                <a:latin typeface="Times New Roman" panose="02020603050405020304" pitchFamily="18" charset="0"/>
              </a:rPr>
              <a:t>notice the Westbound train on the other track.  </a:t>
            </a:r>
            <a:endParaRPr lang="en-US" sz="3000" dirty="0" smtClean="0">
              <a:solidFill>
                <a:srgbClr val="000000"/>
              </a:solidFill>
              <a:latin typeface="Times New Roman" panose="02020603050405020304" pitchFamily="18" charset="0"/>
            </a:endParaRPr>
          </a:p>
          <a:p>
            <a:pPr marL="457200" indent="-457200">
              <a:lnSpc>
                <a:spcPts val="3200"/>
              </a:lnSpc>
              <a:buFont typeface="Arial" panose="020B0604020202020204" pitchFamily="34" charset="0"/>
              <a:buChar char="•"/>
            </a:pPr>
            <a:r>
              <a:rPr lang="en-US" sz="3000" dirty="0" smtClean="0">
                <a:solidFill>
                  <a:srgbClr val="000000"/>
                </a:solidFill>
                <a:latin typeface="Times New Roman" panose="02020603050405020304" pitchFamily="18" charset="0"/>
              </a:rPr>
              <a:t>Relative </a:t>
            </a:r>
            <a:r>
              <a:rPr lang="en-US" sz="3000" dirty="0">
                <a:solidFill>
                  <a:srgbClr val="000000"/>
                </a:solidFill>
                <a:latin typeface="Times New Roman" panose="02020603050405020304" pitchFamily="18" charset="0"/>
              </a:rPr>
              <a:t>to the ground, that Westbound train has a speed of 20 m/s.  </a:t>
            </a:r>
            <a:endParaRPr lang="en-US" sz="3000" dirty="0" smtClean="0">
              <a:solidFill>
                <a:srgbClr val="000000"/>
              </a:solidFill>
              <a:latin typeface="Times New Roman" panose="02020603050405020304" pitchFamily="18" charset="0"/>
            </a:endParaRPr>
          </a:p>
          <a:p>
            <a:pPr marL="457200" indent="-457200">
              <a:lnSpc>
                <a:spcPts val="3200"/>
              </a:lnSpc>
              <a:buFont typeface="Arial" panose="020B0604020202020204" pitchFamily="34" charset="0"/>
              <a:buChar char="•"/>
            </a:pPr>
            <a:r>
              <a:rPr lang="en-US" sz="3000" dirty="0" smtClean="0">
                <a:solidFill>
                  <a:srgbClr val="000000"/>
                </a:solidFill>
                <a:latin typeface="Times New Roman" panose="02020603050405020304" pitchFamily="18" charset="0"/>
              </a:rPr>
              <a:t>What </a:t>
            </a:r>
            <a:r>
              <a:rPr lang="en-US" sz="3000" dirty="0">
                <a:solidFill>
                  <a:srgbClr val="000000"/>
                </a:solidFill>
                <a:latin typeface="Times New Roman" panose="02020603050405020304" pitchFamily="18" charset="0"/>
              </a:rPr>
              <a:t>is the velocity of the Westbound train as measured by you?</a:t>
            </a:r>
          </a:p>
        </p:txBody>
      </p:sp>
      <p:sp>
        <p:nvSpPr>
          <p:cNvPr id="4" name="Rectangle 2"/>
          <p:cNvSpPr txBox="1">
            <a:spLocks noChangeArrowheads="1"/>
          </p:cNvSpPr>
          <p:nvPr/>
        </p:nvSpPr>
        <p:spPr>
          <a:xfrm>
            <a:off x="304800" y="92076"/>
            <a:ext cx="4495800" cy="5937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3600" kern="0" dirty="0" smtClean="0"/>
              <a:t>Clicker Question 8</a:t>
            </a:r>
            <a:endParaRPr lang="en-US" sz="3600" kern="0" dirty="0"/>
          </a:p>
        </p:txBody>
      </p:sp>
      <p:pic>
        <p:nvPicPr>
          <p:cNvPr id="12290" name="Picture 2" descr="Signal installation work will force the closure of the TTC's downtown subway loop Aug. 1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315" y="3495485"/>
            <a:ext cx="4888818" cy="27519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02997" y="6544999"/>
            <a:ext cx="5489003" cy="215444"/>
          </a:xfrm>
          <a:prstGeom prst="rect">
            <a:avLst/>
          </a:prstGeom>
          <a:noFill/>
        </p:spPr>
        <p:txBody>
          <a:bodyPr wrap="none" rtlCol="0">
            <a:spAutoFit/>
          </a:bodyPr>
          <a:lstStyle/>
          <a:p>
            <a:r>
              <a:rPr lang="en-CA" sz="800" dirty="0" smtClean="0"/>
              <a:t>[</a:t>
            </a:r>
            <a:r>
              <a:rPr lang="en-CA" sz="800" dirty="0"/>
              <a:t>image from </a:t>
            </a:r>
            <a:r>
              <a:rPr lang="en-CA" sz="800" dirty="0">
                <a:hlinkClick r:id="rId4"/>
              </a:rPr>
              <a:t>http://</a:t>
            </a:r>
            <a:r>
              <a:rPr lang="en-CA" sz="800" dirty="0" smtClean="0">
                <a:hlinkClick r:id="rId4"/>
              </a:rPr>
              <a:t>www.cbc.ca/news/canada/toronto/ttc-closes-downtown-subway-loop-for-the-weekend-1.1347919</a:t>
            </a:r>
            <a:r>
              <a:rPr lang="en-CA" sz="800" dirty="0" smtClean="0"/>
              <a:t> ]</a:t>
            </a:r>
            <a:endParaRPr lang="en-CA" sz="800" dirty="0"/>
          </a:p>
        </p:txBody>
      </p:sp>
      <p:sp>
        <p:nvSpPr>
          <p:cNvPr id="3" name="Rectangle 2"/>
          <p:cNvSpPr/>
          <p:nvPr/>
        </p:nvSpPr>
        <p:spPr>
          <a:xfrm>
            <a:off x="7086600" y="3237706"/>
            <a:ext cx="5410200" cy="953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152401"/>
            <a:ext cx="8229600" cy="792163"/>
          </a:xfrm>
        </p:spPr>
        <p:txBody>
          <a:bodyPr/>
          <a:lstStyle/>
          <a:p>
            <a:pPr eaLnBrk="1" hangingPunct="1"/>
            <a:r>
              <a:rPr lang="en-US" dirty="0" smtClean="0"/>
              <a:t>Before Class 8 on Wednesday</a:t>
            </a:r>
          </a:p>
        </p:txBody>
      </p:sp>
      <p:sp>
        <p:nvSpPr>
          <p:cNvPr id="28675" name="Rectangle 3"/>
          <p:cNvSpPr>
            <a:spLocks noGrp="1" noChangeArrowheads="1"/>
          </p:cNvSpPr>
          <p:nvPr>
            <p:ph type="body" idx="1"/>
          </p:nvPr>
        </p:nvSpPr>
        <p:spPr>
          <a:xfrm>
            <a:off x="1752600" y="1066800"/>
            <a:ext cx="8534400" cy="3352800"/>
          </a:xfrm>
        </p:spPr>
        <p:txBody>
          <a:bodyPr/>
          <a:lstStyle/>
          <a:p>
            <a:pPr eaLnBrk="1" hangingPunct="1"/>
            <a:r>
              <a:rPr lang="en-US" sz="2800" dirty="0" smtClean="0"/>
              <a:t>Please finish reading Chapter 4</a:t>
            </a:r>
          </a:p>
          <a:p>
            <a:pPr eaLnBrk="1" hangingPunct="1"/>
            <a:r>
              <a:rPr lang="en-US" sz="2800" dirty="0" smtClean="0"/>
              <a:t>Don’t forget the pre-class quiz due Wed. at 8am.</a:t>
            </a:r>
          </a:p>
          <a:p>
            <a:pPr eaLnBrk="1" hangingPunct="1"/>
            <a:r>
              <a:rPr lang="en-US" sz="2800" dirty="0" smtClean="0"/>
              <a:t>Something to think about:  Consider a wheel that is rotating, and speeding up.  Is a point on the edge of the wheel accelerating toward the </a:t>
            </a:r>
            <a:r>
              <a:rPr lang="en-US" sz="2800" dirty="0" err="1" smtClean="0"/>
              <a:t>centre</a:t>
            </a:r>
            <a:r>
              <a:rPr lang="en-US" sz="2800" dirty="0" smtClean="0"/>
              <a:t>?  Is this point accelerating in the forward direction?  Or is it doing both?</a:t>
            </a:r>
            <a:endParaRPr lang="en-US" sz="2800" dirty="0"/>
          </a:p>
          <a:p>
            <a:pPr eaLnBrk="1" hangingPunct="1"/>
            <a:endParaRPr lang="en-US" sz="2800" dirty="0"/>
          </a:p>
        </p:txBody>
      </p:sp>
      <p:pic>
        <p:nvPicPr>
          <p:cNvPr id="15362" name="Picture 2" descr="http://download.installmob.com/animation/ccontennt/6420-f/old_spinning_wheel.gif?__sid=ggl&amp;lang=e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419600"/>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746126"/>
            <a:ext cx="20574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Content Placeholder 6"/>
          <p:cNvSpPr>
            <a:spLocks noGrp="1"/>
          </p:cNvSpPr>
          <p:nvPr>
            <p:ph idx="1"/>
          </p:nvPr>
        </p:nvSpPr>
        <p:spPr>
          <a:xfrm>
            <a:off x="1905000" y="1951038"/>
            <a:ext cx="8229600" cy="4525962"/>
          </a:xfrm>
        </p:spPr>
        <p:txBody>
          <a:bodyPr/>
          <a:lstStyle/>
          <a:p>
            <a:pPr eaLnBrk="1" hangingPunct="1"/>
            <a:r>
              <a:rPr lang="en-US" sz="2600"/>
              <a:t>A car starts from rest, then drives to the right.  It speeds up to a maximum speed of 30 m/s.  It coasts at this speed for a while, then the driver hits the brakes,  and the car slows down to a stop.</a:t>
            </a:r>
          </a:p>
          <a:p>
            <a:pPr eaLnBrk="1" hangingPunct="1"/>
            <a:r>
              <a:rPr lang="en-US" sz="2600"/>
              <a:t>While it is coasting, the acceleration vector of the car is</a:t>
            </a:r>
          </a:p>
          <a:p>
            <a:pPr eaLnBrk="1" hangingPunct="1">
              <a:buFontTx/>
              <a:buAutoNum type="alphaUcPeriod"/>
            </a:pPr>
            <a:r>
              <a:rPr lang="en-US" sz="2600"/>
              <a:t>to the right.</a:t>
            </a:r>
          </a:p>
          <a:p>
            <a:pPr eaLnBrk="1" hangingPunct="1">
              <a:buFontTx/>
              <a:buAutoNum type="alphaUcPeriod"/>
            </a:pPr>
            <a:r>
              <a:rPr lang="en-US" sz="2600"/>
              <a:t>to the left.</a:t>
            </a:r>
          </a:p>
          <a:p>
            <a:pPr eaLnBrk="1" hangingPunct="1">
              <a:buFontTx/>
              <a:buAutoNum type="alphaUcPeriod"/>
            </a:pPr>
            <a:r>
              <a:rPr lang="en-US" sz="2600"/>
              <a:t>zero.</a:t>
            </a:r>
          </a:p>
        </p:txBody>
      </p:sp>
      <p:sp>
        <p:nvSpPr>
          <p:cNvPr id="5" name="Right Arrow 4"/>
          <p:cNvSpPr/>
          <p:nvPr/>
        </p:nvSpPr>
        <p:spPr>
          <a:xfrm>
            <a:off x="6477000" y="1143000"/>
            <a:ext cx="914400" cy="228600"/>
          </a:xfrm>
          <a:prstGeom prst="right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150" name="TextBox 5"/>
          <p:cNvSpPr txBox="1">
            <a:spLocks noChangeArrowheads="1"/>
          </p:cNvSpPr>
          <p:nvPr/>
        </p:nvSpPr>
        <p:spPr bwMode="auto">
          <a:xfrm>
            <a:off x="6735764" y="762001"/>
            <a:ext cx="350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008000"/>
                </a:solidFill>
              </a:rPr>
              <a:t>v</a:t>
            </a:r>
          </a:p>
        </p:txBody>
      </p:sp>
      <p:sp>
        <p:nvSpPr>
          <p:cNvPr id="8" name="Rectangle 2"/>
          <p:cNvSpPr>
            <a:spLocks noGrp="1" noChangeArrowheads="1"/>
          </p:cNvSpPr>
          <p:nvPr>
            <p:ph type="title"/>
          </p:nvPr>
        </p:nvSpPr>
        <p:spPr>
          <a:xfrm>
            <a:off x="381000" y="152401"/>
            <a:ext cx="9829800" cy="593725"/>
          </a:xfrm>
        </p:spPr>
        <p:txBody>
          <a:bodyPr/>
          <a:lstStyle/>
          <a:p>
            <a:pPr algn="l" eaLnBrk="1" hangingPunct="1"/>
            <a:r>
              <a:rPr lang="en-US" sz="3600" dirty="0" smtClean="0"/>
              <a:t>Clicker Question 2</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746126"/>
            <a:ext cx="20574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Content Placeholder 6"/>
          <p:cNvSpPr>
            <a:spLocks noGrp="1"/>
          </p:cNvSpPr>
          <p:nvPr>
            <p:ph idx="1"/>
          </p:nvPr>
        </p:nvSpPr>
        <p:spPr>
          <a:xfrm>
            <a:off x="1905000" y="1951038"/>
            <a:ext cx="8229600" cy="4525962"/>
          </a:xfrm>
        </p:spPr>
        <p:txBody>
          <a:bodyPr/>
          <a:lstStyle/>
          <a:p>
            <a:pPr eaLnBrk="1" hangingPunct="1"/>
            <a:r>
              <a:rPr lang="en-US" sz="2600"/>
              <a:t>A car starts from rest, then drives to the right.  It speeds up to a maximum speed of 30 m/s.  It coasts at this speed for a while, then the driver hits the brakes,  and the car slows down to a stop.</a:t>
            </a:r>
          </a:p>
          <a:p>
            <a:pPr eaLnBrk="1" hangingPunct="1"/>
            <a:r>
              <a:rPr lang="en-US" sz="2600"/>
              <a:t>While it is slowing down, the acceleration vector of the car is</a:t>
            </a:r>
          </a:p>
          <a:p>
            <a:pPr eaLnBrk="1" hangingPunct="1">
              <a:buFontTx/>
              <a:buAutoNum type="alphaUcPeriod"/>
            </a:pPr>
            <a:r>
              <a:rPr lang="en-US" sz="2600"/>
              <a:t>to the right.</a:t>
            </a:r>
          </a:p>
          <a:p>
            <a:pPr eaLnBrk="1" hangingPunct="1">
              <a:buFontTx/>
              <a:buAutoNum type="alphaUcPeriod"/>
            </a:pPr>
            <a:r>
              <a:rPr lang="en-US" sz="2600"/>
              <a:t>to the left.</a:t>
            </a:r>
          </a:p>
          <a:p>
            <a:pPr eaLnBrk="1" hangingPunct="1">
              <a:buFontTx/>
              <a:buAutoNum type="alphaUcPeriod"/>
            </a:pPr>
            <a:r>
              <a:rPr lang="en-US" sz="2600"/>
              <a:t>zero.</a:t>
            </a:r>
          </a:p>
        </p:txBody>
      </p:sp>
      <p:sp>
        <p:nvSpPr>
          <p:cNvPr id="5" name="Right Arrow 4"/>
          <p:cNvSpPr/>
          <p:nvPr/>
        </p:nvSpPr>
        <p:spPr>
          <a:xfrm>
            <a:off x="9220200" y="1143000"/>
            <a:ext cx="914400" cy="228600"/>
          </a:xfrm>
          <a:prstGeom prst="right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198" name="TextBox 5"/>
          <p:cNvSpPr txBox="1">
            <a:spLocks noChangeArrowheads="1"/>
          </p:cNvSpPr>
          <p:nvPr/>
        </p:nvSpPr>
        <p:spPr bwMode="auto">
          <a:xfrm>
            <a:off x="9478964" y="762001"/>
            <a:ext cx="350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008000"/>
                </a:solidFill>
              </a:rPr>
              <a:t>v</a:t>
            </a:r>
          </a:p>
        </p:txBody>
      </p:sp>
      <p:sp>
        <p:nvSpPr>
          <p:cNvPr id="8" name="Rectangle 2"/>
          <p:cNvSpPr>
            <a:spLocks noGrp="1" noChangeArrowheads="1"/>
          </p:cNvSpPr>
          <p:nvPr>
            <p:ph type="title"/>
          </p:nvPr>
        </p:nvSpPr>
        <p:spPr>
          <a:xfrm>
            <a:off x="381000" y="152401"/>
            <a:ext cx="9829800" cy="593725"/>
          </a:xfrm>
        </p:spPr>
        <p:txBody>
          <a:bodyPr/>
          <a:lstStyle/>
          <a:p>
            <a:pPr algn="l" eaLnBrk="1" hangingPunct="1"/>
            <a:r>
              <a:rPr lang="en-US" sz="3600" dirty="0" smtClean="0"/>
              <a:t>Clicker Question 3</a:t>
            </a: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81200" y="152401"/>
            <a:ext cx="8229600" cy="792163"/>
          </a:xfrm>
        </p:spPr>
        <p:txBody>
          <a:bodyPr/>
          <a:lstStyle/>
          <a:p>
            <a:pPr eaLnBrk="1" hangingPunct="1"/>
            <a:r>
              <a:rPr lang="en-US" dirty="0" smtClean="0"/>
              <a:t>Last Class I asked:</a:t>
            </a:r>
          </a:p>
        </p:txBody>
      </p:sp>
      <p:sp>
        <p:nvSpPr>
          <p:cNvPr id="28675" name="Rectangle 3"/>
          <p:cNvSpPr>
            <a:spLocks noGrp="1" noChangeArrowheads="1"/>
          </p:cNvSpPr>
          <p:nvPr>
            <p:ph type="body" idx="1"/>
          </p:nvPr>
        </p:nvSpPr>
        <p:spPr>
          <a:xfrm>
            <a:off x="990600" y="1066800"/>
            <a:ext cx="10058400" cy="5257800"/>
          </a:xfrm>
        </p:spPr>
        <p:txBody>
          <a:bodyPr/>
          <a:lstStyle/>
          <a:p>
            <a:pPr eaLnBrk="1" hangingPunct="1"/>
            <a:r>
              <a:rPr lang="en-US" sz="2800" dirty="0" smtClean="0"/>
              <a:t>One bullet is fired horizontally at a very high speed.  The other bullet is initially at rest, but is dropped at the exact same moment the first bullet is fired.  Which bullet hits the ground first?</a:t>
            </a:r>
          </a:p>
          <a:p>
            <a:pPr eaLnBrk="1" hangingPunct="1"/>
            <a:r>
              <a:rPr lang="en-US" sz="2800" dirty="0" smtClean="0"/>
              <a:t>ANSWER: They both hit the ground at exactly the same time (assuming flat ground)!  The y-motion is totally independent of the x-motion.</a:t>
            </a:r>
          </a:p>
        </p:txBody>
      </p:sp>
      <mc:AlternateContent xmlns:mc="http://schemas.openxmlformats.org/markup-compatibility/2006">
        <mc:Choice xmlns:p14="http://schemas.microsoft.com/office/powerpoint/2010/main" Requires="p14">
          <p:contentPart p14:bwMode="auto" r:id="rId2">
            <p14:nvContentPartPr>
              <p14:cNvPr id="17409" name="Ink 1"/>
              <p14:cNvContentPartPr>
                <a14:cpLocks xmlns:a14="http://schemas.microsoft.com/office/drawing/2010/main" noRot="1" noChangeAspect="1" noEditPoints="1" noChangeArrowheads="1" noChangeShapeType="1"/>
              </p14:cNvContentPartPr>
              <p14:nvPr/>
            </p14:nvContentPartPr>
            <p14:xfrm>
              <a:off x="4386263" y="4238625"/>
              <a:ext cx="512762" cy="320675"/>
            </p14:xfrm>
          </p:contentPart>
        </mc:Choice>
        <mc:Fallback>
          <p:pic>
            <p:nvPicPr>
              <p:cNvPr id="17409" name="Ink 1"/>
              <p:cNvPicPr>
                <a:picLocks noRot="1" noChangeAspect="1" noEditPoints="1" noChangeArrowheads="1" noChangeShapeType="1"/>
              </p:cNvPicPr>
              <p:nvPr/>
            </p:nvPicPr>
            <p:blipFill>
              <a:blip r:embed="rId3"/>
              <a:stretch>
                <a:fillRect/>
              </a:stretch>
            </p:blipFill>
            <p:spPr>
              <a:xfrm>
                <a:off x="4379781" y="4232147"/>
                <a:ext cx="525725" cy="333632"/>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 name="Ink 2"/>
              <p14:cNvContentPartPr>
                <a14:cpLocks xmlns:a14="http://schemas.microsoft.com/office/drawing/2010/main" noRot="1" noChangeAspect="1" noEditPoints="1" noChangeArrowheads="1" noChangeShapeType="1"/>
              </p14:cNvContentPartPr>
              <p14:nvPr/>
            </p14:nvContentPartPr>
            <p14:xfrm>
              <a:off x="5064125" y="4281488"/>
              <a:ext cx="160338" cy="87312"/>
            </p14:xfrm>
          </p:contentPart>
        </mc:Choice>
        <mc:Fallback>
          <p:pic>
            <p:nvPicPr>
              <p:cNvPr id="2" name="Ink 2"/>
              <p:cNvPicPr>
                <a:picLocks noRot="1" noChangeAspect="1" noEditPoints="1" noChangeArrowheads="1" noChangeShapeType="1"/>
              </p:cNvPicPr>
              <p:nvPr/>
            </p:nvPicPr>
            <p:blipFill>
              <a:blip r:embed="rId5"/>
              <a:stretch>
                <a:fillRect/>
              </a:stretch>
            </p:blipFill>
            <p:spPr>
              <a:xfrm>
                <a:off x="5057639" y="4275020"/>
                <a:ext cx="173309" cy="100247"/>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7411" name="Ink 3"/>
              <p14:cNvContentPartPr>
                <a14:cpLocks xmlns:a14="http://schemas.microsoft.com/office/drawing/2010/main" noRot="1" noChangeAspect="1" noEditPoints="1" noChangeArrowheads="1" noChangeShapeType="1"/>
              </p14:cNvContentPartPr>
              <p14:nvPr/>
            </p14:nvContentPartPr>
            <p14:xfrm>
              <a:off x="5432425" y="4186238"/>
              <a:ext cx="608013" cy="454025"/>
            </p14:xfrm>
          </p:contentPart>
        </mc:Choice>
        <mc:Fallback>
          <p:pic>
            <p:nvPicPr>
              <p:cNvPr id="17411" name="Ink 3"/>
              <p:cNvPicPr>
                <a:picLocks noRot="1" noChangeAspect="1" noEditPoints="1" noChangeArrowheads="1" noChangeShapeType="1"/>
              </p:cNvPicPr>
              <p:nvPr/>
            </p:nvPicPr>
            <p:blipFill>
              <a:blip r:embed="rId7"/>
              <a:stretch>
                <a:fillRect/>
              </a:stretch>
            </p:blipFill>
            <p:spPr>
              <a:xfrm>
                <a:off x="5425945" y="4179757"/>
                <a:ext cx="620972" cy="466987"/>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412" name="Ink 4"/>
              <p14:cNvContentPartPr>
                <a14:cpLocks xmlns:a14="http://schemas.microsoft.com/office/drawing/2010/main" noRot="1" noChangeAspect="1" noEditPoints="1" noChangeArrowheads="1" noChangeShapeType="1"/>
              </p14:cNvContentPartPr>
              <p14:nvPr/>
            </p14:nvContentPartPr>
            <p14:xfrm>
              <a:off x="4194175" y="4456113"/>
              <a:ext cx="5133975" cy="373062"/>
            </p14:xfrm>
          </p:contentPart>
        </mc:Choice>
        <mc:Fallback>
          <p:pic>
            <p:nvPicPr>
              <p:cNvPr id="17412" name="Ink 4"/>
              <p:cNvPicPr>
                <a:picLocks noRot="1" noChangeAspect="1" noEditPoints="1" noChangeArrowheads="1" noChangeShapeType="1"/>
              </p:cNvPicPr>
              <p:nvPr/>
            </p:nvPicPr>
            <p:blipFill>
              <a:blip r:embed="rId9"/>
              <a:stretch>
                <a:fillRect/>
              </a:stretch>
            </p:blipFill>
            <p:spPr>
              <a:xfrm>
                <a:off x="4187695" y="4449631"/>
                <a:ext cx="5146935" cy="386026"/>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413" name="Ink 5"/>
              <p14:cNvContentPartPr>
                <a14:cpLocks xmlns:a14="http://schemas.microsoft.com/office/drawing/2010/main" noRot="1" noChangeAspect="1" noEditPoints="1" noChangeArrowheads="1" noChangeShapeType="1"/>
              </p14:cNvContentPartPr>
              <p14:nvPr/>
            </p14:nvContentPartPr>
            <p14:xfrm>
              <a:off x="3667125" y="4497388"/>
              <a:ext cx="592138" cy="473075"/>
            </p14:xfrm>
          </p:contentPart>
        </mc:Choice>
        <mc:Fallback>
          <p:pic>
            <p:nvPicPr>
              <p:cNvPr id="17413" name="Ink 5"/>
              <p:cNvPicPr>
                <a:picLocks noRot="1" noChangeAspect="1" noEditPoints="1" noChangeArrowheads="1" noChangeShapeType="1"/>
              </p:cNvPicPr>
              <p:nvPr/>
            </p:nvPicPr>
            <p:blipFill>
              <a:blip r:embed="rId11"/>
              <a:stretch>
                <a:fillRect/>
              </a:stretch>
            </p:blipFill>
            <p:spPr>
              <a:xfrm>
                <a:off x="3660634" y="4490893"/>
                <a:ext cx="605120" cy="486066"/>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7414" name="Ink 6"/>
              <p14:cNvContentPartPr>
                <a14:cpLocks xmlns:a14="http://schemas.microsoft.com/office/drawing/2010/main" noRot="1" noChangeAspect="1" noEditPoints="1" noChangeArrowheads="1" noChangeShapeType="1"/>
              </p14:cNvContentPartPr>
              <p14:nvPr/>
            </p14:nvContentPartPr>
            <p14:xfrm>
              <a:off x="4402138" y="4751388"/>
              <a:ext cx="1089025" cy="468312"/>
            </p14:xfrm>
          </p:contentPart>
        </mc:Choice>
        <mc:Fallback>
          <p:pic>
            <p:nvPicPr>
              <p:cNvPr id="17414" name="Ink 6"/>
              <p:cNvPicPr>
                <a:picLocks noRot="1" noChangeAspect="1" noEditPoints="1" noChangeArrowheads="1" noChangeShapeType="1"/>
              </p:cNvPicPr>
              <p:nvPr/>
            </p:nvPicPr>
            <p:blipFill>
              <a:blip r:embed="rId13"/>
              <a:stretch>
                <a:fillRect/>
              </a:stretch>
            </p:blipFill>
            <p:spPr>
              <a:xfrm>
                <a:off x="4395658" y="4744909"/>
                <a:ext cx="1101985" cy="481271"/>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415" name="Ink 7"/>
              <p14:cNvContentPartPr>
                <a14:cpLocks xmlns:a14="http://schemas.microsoft.com/office/drawing/2010/main" noRot="1" noChangeAspect="1" noEditPoints="1" noChangeArrowheads="1" noChangeShapeType="1"/>
              </p14:cNvContentPartPr>
              <p14:nvPr/>
            </p14:nvContentPartPr>
            <p14:xfrm>
              <a:off x="7046913" y="4810125"/>
              <a:ext cx="569912" cy="381000"/>
            </p14:xfrm>
          </p:contentPart>
        </mc:Choice>
        <mc:Fallback>
          <p:pic>
            <p:nvPicPr>
              <p:cNvPr id="17415" name="Ink 7"/>
              <p:cNvPicPr>
                <a:picLocks noRot="1" noChangeAspect="1" noEditPoints="1" noChangeArrowheads="1" noChangeShapeType="1"/>
              </p:cNvPicPr>
              <p:nvPr/>
            </p:nvPicPr>
            <p:blipFill>
              <a:blip r:embed="rId15"/>
              <a:stretch>
                <a:fillRect/>
              </a:stretch>
            </p:blipFill>
            <p:spPr>
              <a:xfrm>
                <a:off x="7040433" y="4803643"/>
                <a:ext cx="582873" cy="393964"/>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416" name="Ink 8"/>
              <p14:cNvContentPartPr>
                <a14:cpLocks xmlns:a14="http://schemas.microsoft.com/office/drawing/2010/main" noRot="1" noChangeAspect="1" noEditPoints="1" noChangeArrowheads="1" noChangeShapeType="1"/>
              </p14:cNvContentPartPr>
              <p14:nvPr/>
            </p14:nvContentPartPr>
            <p14:xfrm>
              <a:off x="3582988" y="5146675"/>
              <a:ext cx="8355012" cy="893763"/>
            </p14:xfrm>
          </p:contentPart>
        </mc:Choice>
        <mc:Fallback>
          <p:pic>
            <p:nvPicPr>
              <p:cNvPr id="17416" name="Ink 8"/>
              <p:cNvPicPr>
                <a:picLocks noRot="1" noChangeAspect="1" noEditPoints="1" noChangeArrowheads="1" noChangeShapeType="1"/>
              </p:cNvPicPr>
              <p:nvPr/>
            </p:nvPicPr>
            <p:blipFill>
              <a:blip r:embed="rId17"/>
              <a:stretch>
                <a:fillRect/>
              </a:stretch>
            </p:blipFill>
            <p:spPr>
              <a:xfrm>
                <a:off x="3576508" y="5140196"/>
                <a:ext cx="8367972" cy="906721"/>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417" name="Ink 9"/>
              <p14:cNvContentPartPr>
                <a14:cpLocks xmlns:a14="http://schemas.microsoft.com/office/drawing/2010/main" noRot="1" noChangeAspect="1" noEditPoints="1" noChangeArrowheads="1" noChangeShapeType="1"/>
              </p14:cNvContentPartPr>
              <p14:nvPr/>
            </p14:nvContentPartPr>
            <p14:xfrm>
              <a:off x="1846263" y="4200525"/>
              <a:ext cx="966787" cy="347663"/>
            </p14:xfrm>
          </p:contentPart>
        </mc:Choice>
        <mc:Fallback>
          <p:pic>
            <p:nvPicPr>
              <p:cNvPr id="17417" name="Ink 9"/>
              <p:cNvPicPr>
                <a:picLocks noRot="1" noChangeAspect="1" noEditPoints="1" noChangeArrowheads="1" noChangeShapeType="1"/>
              </p:cNvPicPr>
              <p:nvPr/>
            </p:nvPicPr>
            <p:blipFill>
              <a:blip r:embed="rId19"/>
              <a:stretch>
                <a:fillRect/>
              </a:stretch>
            </p:blipFill>
            <p:spPr>
              <a:xfrm>
                <a:off x="1839782" y="4194047"/>
                <a:ext cx="979750" cy="360619"/>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418" name="Ink 10"/>
              <p14:cNvContentPartPr>
                <a14:cpLocks xmlns:a14="http://schemas.microsoft.com/office/drawing/2010/main" noRot="1" noChangeAspect="1" noEditPoints="1" noChangeArrowheads="1" noChangeShapeType="1"/>
              </p14:cNvContentPartPr>
              <p14:nvPr/>
            </p14:nvContentPartPr>
            <p14:xfrm>
              <a:off x="1562100" y="4583113"/>
              <a:ext cx="1751013" cy="1217612"/>
            </p14:xfrm>
          </p:contentPart>
        </mc:Choice>
        <mc:Fallback>
          <p:pic>
            <p:nvPicPr>
              <p:cNvPr id="17418" name="Ink 10"/>
              <p:cNvPicPr>
                <a:picLocks noRot="1" noChangeAspect="1" noEditPoints="1" noChangeArrowheads="1" noChangeShapeType="1"/>
              </p:cNvPicPr>
              <p:nvPr/>
            </p:nvPicPr>
            <p:blipFill>
              <a:blip r:embed="rId21"/>
              <a:stretch>
                <a:fillRect/>
              </a:stretch>
            </p:blipFill>
            <p:spPr>
              <a:xfrm>
                <a:off x="1555620" y="4576633"/>
                <a:ext cx="1763973" cy="1230573"/>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419" name="Ink 11"/>
              <p14:cNvContentPartPr>
                <a14:cpLocks xmlns:a14="http://schemas.microsoft.com/office/drawing/2010/main" noRot="1" noChangeAspect="1" noEditPoints="1" noChangeArrowheads="1" noChangeShapeType="1"/>
              </p14:cNvContentPartPr>
              <p14:nvPr/>
            </p14:nvContentPartPr>
            <p14:xfrm>
              <a:off x="9713913" y="4883150"/>
              <a:ext cx="88900" cy="57150"/>
            </p14:xfrm>
          </p:contentPart>
        </mc:Choice>
        <mc:Fallback>
          <p:pic>
            <p:nvPicPr>
              <p:cNvPr id="17419" name="Ink 11"/>
              <p:cNvPicPr>
                <a:picLocks noRot="1" noChangeAspect="1" noEditPoints="1" noChangeArrowheads="1" noChangeShapeType="1"/>
              </p:cNvPicPr>
              <p:nvPr/>
            </p:nvPicPr>
            <p:blipFill>
              <a:blip r:embed="rId23"/>
              <a:stretch>
                <a:fillRect/>
              </a:stretch>
            </p:blipFill>
            <p:spPr>
              <a:xfrm>
                <a:off x="9707434" y="4876680"/>
                <a:ext cx="101857" cy="7009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420" name="Ink 12"/>
              <p14:cNvContentPartPr>
                <a14:cpLocks xmlns:a14="http://schemas.microsoft.com/office/drawing/2010/main" noRot="1" noChangeAspect="1" noEditPoints="1" noChangeArrowheads="1" noChangeShapeType="1"/>
              </p14:cNvContentPartPr>
              <p14:nvPr/>
            </p14:nvContentPartPr>
            <p14:xfrm>
              <a:off x="10182225" y="5057775"/>
              <a:ext cx="147638" cy="65088"/>
            </p14:xfrm>
          </p:contentPart>
        </mc:Choice>
        <mc:Fallback>
          <p:pic>
            <p:nvPicPr>
              <p:cNvPr id="17420" name="Ink 12"/>
              <p:cNvPicPr>
                <a:picLocks noRot="1" noChangeAspect="1" noEditPoints="1" noChangeArrowheads="1" noChangeShapeType="1"/>
              </p:cNvPicPr>
              <p:nvPr/>
            </p:nvPicPr>
            <p:blipFill>
              <a:blip r:embed="rId25"/>
              <a:stretch>
                <a:fillRect/>
              </a:stretch>
            </p:blipFill>
            <p:spPr>
              <a:xfrm>
                <a:off x="10175743" y="5051302"/>
                <a:ext cx="160601" cy="78034"/>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421" name="Ink 13"/>
              <p14:cNvContentPartPr>
                <a14:cpLocks xmlns:a14="http://schemas.microsoft.com/office/drawing/2010/main" noRot="1" noChangeAspect="1" noEditPoints="1" noChangeArrowheads="1" noChangeShapeType="1"/>
              </p14:cNvContentPartPr>
              <p14:nvPr/>
            </p14:nvContentPartPr>
            <p14:xfrm>
              <a:off x="10598150" y="5195888"/>
              <a:ext cx="127000" cy="46037"/>
            </p14:xfrm>
          </p:contentPart>
        </mc:Choice>
        <mc:Fallback>
          <p:pic>
            <p:nvPicPr>
              <p:cNvPr id="17421" name="Ink 13"/>
              <p:cNvPicPr>
                <a:picLocks noRot="1" noChangeAspect="1" noEditPoints="1" noChangeArrowheads="1" noChangeShapeType="1"/>
              </p:cNvPicPr>
              <p:nvPr/>
            </p:nvPicPr>
            <p:blipFill>
              <a:blip r:embed="rId27"/>
              <a:stretch>
                <a:fillRect/>
              </a:stretch>
            </p:blipFill>
            <p:spPr>
              <a:xfrm>
                <a:off x="10591674" y="5189414"/>
                <a:ext cx="139952" cy="58985"/>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422" name="Ink 14"/>
              <p14:cNvContentPartPr>
                <a14:cpLocks xmlns:a14="http://schemas.microsoft.com/office/drawing/2010/main" noRot="1" noChangeAspect="1" noEditPoints="1" noChangeArrowheads="1" noChangeShapeType="1"/>
              </p14:cNvContentPartPr>
              <p14:nvPr/>
            </p14:nvContentPartPr>
            <p14:xfrm>
              <a:off x="11002963" y="5373688"/>
              <a:ext cx="34925" cy="76200"/>
            </p14:xfrm>
          </p:contentPart>
        </mc:Choice>
        <mc:Fallback>
          <p:pic>
            <p:nvPicPr>
              <p:cNvPr id="17422" name="Ink 14"/>
              <p:cNvPicPr>
                <a:picLocks noRot="1" noChangeAspect="1" noEditPoints="1" noChangeArrowheads="1" noChangeShapeType="1"/>
              </p:cNvPicPr>
              <p:nvPr/>
            </p:nvPicPr>
            <p:blipFill>
              <a:blip r:embed="rId29"/>
              <a:stretch>
                <a:fillRect/>
              </a:stretch>
            </p:blipFill>
            <p:spPr>
              <a:xfrm>
                <a:off x="10996548" y="5367188"/>
                <a:ext cx="47755" cy="89201"/>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423" name="Ink 15"/>
              <p14:cNvContentPartPr>
                <a14:cpLocks xmlns:a14="http://schemas.microsoft.com/office/drawing/2010/main" noRot="1" noChangeAspect="1" noEditPoints="1" noChangeArrowheads="1" noChangeShapeType="1"/>
              </p14:cNvContentPartPr>
              <p14:nvPr/>
            </p14:nvContentPartPr>
            <p14:xfrm>
              <a:off x="11312525" y="5643563"/>
              <a:ext cx="50800" cy="41275"/>
            </p14:xfrm>
          </p:contentPart>
        </mc:Choice>
        <mc:Fallback>
          <p:pic>
            <p:nvPicPr>
              <p:cNvPr id="17423" name="Ink 15"/>
              <p:cNvPicPr>
                <a:picLocks noRot="1" noChangeAspect="1" noEditPoints="1" noChangeArrowheads="1" noChangeShapeType="1"/>
              </p:cNvPicPr>
              <p:nvPr/>
            </p:nvPicPr>
            <p:blipFill>
              <a:blip r:embed="rId31"/>
              <a:stretch>
                <a:fillRect/>
              </a:stretch>
            </p:blipFill>
            <p:spPr>
              <a:xfrm>
                <a:off x="11306040" y="5637103"/>
                <a:ext cx="63770" cy="54196"/>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424" name="Ink 16"/>
              <p14:cNvContentPartPr>
                <a14:cpLocks xmlns:a14="http://schemas.microsoft.com/office/drawing/2010/main" noRot="1" noChangeAspect="1" noEditPoints="1" noChangeArrowheads="1" noChangeShapeType="1"/>
              </p14:cNvContentPartPr>
              <p14:nvPr/>
            </p14:nvContentPartPr>
            <p14:xfrm>
              <a:off x="11558588" y="5865813"/>
              <a:ext cx="150812" cy="255587"/>
            </p14:xfrm>
          </p:contentPart>
        </mc:Choice>
        <mc:Fallback>
          <p:pic>
            <p:nvPicPr>
              <p:cNvPr id="17424" name="Ink 16"/>
              <p:cNvPicPr>
                <a:picLocks noRot="1" noChangeAspect="1" noEditPoints="1" noChangeArrowheads="1" noChangeShapeType="1"/>
              </p:cNvPicPr>
              <p:nvPr/>
            </p:nvPicPr>
            <p:blipFill>
              <a:blip r:embed="rId33"/>
              <a:stretch>
                <a:fillRect/>
              </a:stretch>
            </p:blipFill>
            <p:spPr>
              <a:xfrm>
                <a:off x="11552109" y="5859333"/>
                <a:ext cx="163770" cy="268546"/>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425" name="Ink 17"/>
              <p14:cNvContentPartPr>
                <a14:cpLocks xmlns:a14="http://schemas.microsoft.com/office/drawing/2010/main" noRot="1" noChangeAspect="1" noEditPoints="1" noChangeArrowheads="1" noChangeShapeType="1"/>
              </p14:cNvContentPartPr>
              <p14:nvPr/>
            </p14:nvContentPartPr>
            <p14:xfrm>
              <a:off x="8896350" y="4370388"/>
              <a:ext cx="2073275" cy="534987"/>
            </p14:xfrm>
          </p:contentPart>
        </mc:Choice>
        <mc:Fallback>
          <p:pic>
            <p:nvPicPr>
              <p:cNvPr id="17425" name="Ink 17"/>
              <p:cNvPicPr>
                <a:picLocks noRot="1" noChangeAspect="1" noEditPoints="1" noChangeArrowheads="1" noChangeShapeType="1"/>
              </p:cNvPicPr>
              <p:nvPr/>
            </p:nvPicPr>
            <p:blipFill>
              <a:blip r:embed="rId35"/>
              <a:stretch>
                <a:fillRect/>
              </a:stretch>
            </p:blipFill>
            <p:spPr>
              <a:xfrm>
                <a:off x="8889870" y="4363908"/>
                <a:ext cx="2086235" cy="547948"/>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7426" name="Ink 18"/>
              <p14:cNvContentPartPr>
                <a14:cpLocks xmlns:a14="http://schemas.microsoft.com/office/drawing/2010/main" noRot="1" noChangeAspect="1" noEditPoints="1" noChangeArrowheads="1" noChangeShapeType="1"/>
              </p14:cNvContentPartPr>
              <p14:nvPr/>
            </p14:nvContentPartPr>
            <p14:xfrm>
              <a:off x="3386138" y="4976813"/>
              <a:ext cx="436562" cy="268287"/>
            </p14:xfrm>
          </p:contentPart>
        </mc:Choice>
        <mc:Fallback>
          <p:pic>
            <p:nvPicPr>
              <p:cNvPr id="17426" name="Ink 18"/>
              <p:cNvPicPr>
                <a:picLocks noRot="1" noChangeAspect="1" noEditPoints="1" noChangeArrowheads="1" noChangeShapeType="1"/>
              </p:cNvPicPr>
              <p:nvPr/>
            </p:nvPicPr>
            <p:blipFill>
              <a:blip r:embed="rId37"/>
              <a:stretch>
                <a:fillRect/>
              </a:stretch>
            </p:blipFill>
            <p:spPr>
              <a:xfrm>
                <a:off x="3379660" y="4970331"/>
                <a:ext cx="449518" cy="281251"/>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7427" name="Ink 19"/>
              <p14:cNvContentPartPr>
                <a14:cpLocks xmlns:a14="http://schemas.microsoft.com/office/drawing/2010/main" noRot="1" noChangeAspect="1" noEditPoints="1" noChangeArrowheads="1" noChangeShapeType="1"/>
              </p14:cNvContentPartPr>
              <p14:nvPr/>
            </p14:nvContentPartPr>
            <p14:xfrm>
              <a:off x="3981450" y="5113338"/>
              <a:ext cx="385763" cy="354012"/>
            </p14:xfrm>
          </p:contentPart>
        </mc:Choice>
        <mc:Fallback>
          <p:pic>
            <p:nvPicPr>
              <p:cNvPr id="17427" name="Ink 19"/>
              <p:cNvPicPr>
                <a:picLocks noRot="1" noChangeAspect="1" noEditPoints="1" noChangeArrowheads="1" noChangeShapeType="1"/>
              </p:cNvPicPr>
              <p:nvPr/>
            </p:nvPicPr>
            <p:blipFill>
              <a:blip r:embed="rId39"/>
              <a:stretch>
                <a:fillRect/>
              </a:stretch>
            </p:blipFill>
            <p:spPr>
              <a:xfrm>
                <a:off x="3974973" y="5106842"/>
                <a:ext cx="398718" cy="367003"/>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7428" name="Ink 20"/>
              <p14:cNvContentPartPr>
                <a14:cpLocks xmlns:a14="http://schemas.microsoft.com/office/drawing/2010/main" noRot="1" noChangeAspect="1" noEditPoints="1" noChangeArrowheads="1" noChangeShapeType="1"/>
              </p14:cNvContentPartPr>
              <p14:nvPr/>
            </p14:nvContentPartPr>
            <p14:xfrm>
              <a:off x="7412038" y="5089525"/>
              <a:ext cx="1084262" cy="382588"/>
            </p14:xfrm>
          </p:contentPart>
        </mc:Choice>
        <mc:Fallback>
          <p:pic>
            <p:nvPicPr>
              <p:cNvPr id="17428" name="Ink 20"/>
              <p:cNvPicPr>
                <a:picLocks noRot="1" noChangeAspect="1" noEditPoints="1" noChangeArrowheads="1" noChangeShapeType="1"/>
              </p:cNvPicPr>
              <p:nvPr/>
            </p:nvPicPr>
            <p:blipFill>
              <a:blip r:embed="rId41"/>
              <a:stretch>
                <a:fillRect/>
              </a:stretch>
            </p:blipFill>
            <p:spPr>
              <a:xfrm>
                <a:off x="7405558" y="5083047"/>
                <a:ext cx="1097221" cy="395545"/>
              </a:xfrm>
              <a:prstGeom prst="rect">
                <a:avLst/>
              </a:prstGeom>
            </p:spPr>
          </p:pic>
        </mc:Fallback>
      </mc:AlternateContent>
    </p:spTree>
    <p:extLst>
      <p:ext uri="{BB962C8B-B14F-4D97-AF65-F5344CB8AC3E}">
        <p14:creationId xmlns:p14="http://schemas.microsoft.com/office/powerpoint/2010/main" val="1151803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74626" y="838200"/>
            <a:ext cx="3810000" cy="4286250"/>
          </a:xfrm>
          <a:prstGeom prst="rect">
            <a:avLst/>
          </a:prstGeom>
        </p:spPr>
      </p:pic>
      <p:sp>
        <p:nvSpPr>
          <p:cNvPr id="164866" name="Rectangle 2"/>
          <p:cNvSpPr>
            <a:spLocks noGrp="1" noChangeArrowheads="1"/>
          </p:cNvSpPr>
          <p:nvPr>
            <p:ph type="title"/>
          </p:nvPr>
        </p:nvSpPr>
        <p:spPr>
          <a:xfrm>
            <a:off x="1066800" y="228600"/>
            <a:ext cx="9753600" cy="490240"/>
          </a:xfrm>
        </p:spPr>
        <p:txBody>
          <a:bodyPr/>
          <a:lstStyle/>
          <a:p>
            <a:r>
              <a:rPr lang="en-US" sz="2800" b="1" dirty="0"/>
              <a:t>Class 7</a:t>
            </a:r>
            <a:r>
              <a:rPr lang="en-US" sz="2800" b="1" dirty="0" smtClean="0"/>
              <a:t>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907026" y="1363805"/>
            <a:ext cx="9372600" cy="3775393"/>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a:t>This was due this morning at 8:00am</a:t>
            </a:r>
          </a:p>
          <a:p>
            <a:pPr marL="257175" indent="-257175">
              <a:spcAft>
                <a:spcPts val="675"/>
              </a:spcAft>
              <a:buClr>
                <a:srgbClr val="FF0000"/>
              </a:buClr>
              <a:buFont typeface="Wingdings" pitchFamily="2" charset="2"/>
              <a:buChar char="§"/>
            </a:pPr>
            <a:r>
              <a:rPr lang="en-US" sz="2400" dirty="0" smtClean="0"/>
              <a:t>920 </a:t>
            </a:r>
            <a:r>
              <a:rPr lang="en-US" sz="2400" dirty="0"/>
              <a:t>students submitted the quiz on time</a:t>
            </a:r>
          </a:p>
          <a:p>
            <a:pPr marL="257175" indent="-257175">
              <a:spcAft>
                <a:spcPts val="675"/>
              </a:spcAft>
              <a:buClr>
                <a:srgbClr val="FF0000"/>
              </a:buClr>
              <a:buFont typeface="Wingdings" pitchFamily="2" charset="2"/>
              <a:buChar char="§"/>
            </a:pPr>
            <a:r>
              <a:rPr lang="en-CA" sz="2400" dirty="0" smtClean="0"/>
              <a:t>86% answered correctly: Both bullets hit the ground simultaneously! </a:t>
            </a:r>
          </a:p>
          <a:p>
            <a:pPr marL="257175" indent="-257175">
              <a:spcAft>
                <a:spcPts val="675"/>
              </a:spcAft>
              <a:buClr>
                <a:srgbClr val="FF0000"/>
              </a:buClr>
              <a:buFont typeface="Wingdings" pitchFamily="2" charset="2"/>
              <a:buChar char="§"/>
            </a:pPr>
            <a:r>
              <a:rPr lang="en-CA" sz="2400" dirty="0" smtClean="0"/>
              <a:t>69% answered correctly: Bullet hits the coconut (We will try to demonstrate this today)</a:t>
            </a:r>
          </a:p>
          <a:p>
            <a:pPr marL="257175" indent="-257175">
              <a:spcAft>
                <a:spcPts val="675"/>
              </a:spcAft>
              <a:buClr>
                <a:srgbClr val="FF0000"/>
              </a:buClr>
              <a:buFont typeface="Wingdings" pitchFamily="2" charset="2"/>
              <a:buChar char="§"/>
            </a:pPr>
            <a:r>
              <a:rPr lang="en-CA" sz="2400" dirty="0" smtClean="0"/>
              <a:t>72% answered correctly: The speed of the mouse relative to the floor is the </a:t>
            </a:r>
            <a:r>
              <a:rPr lang="en-CA" sz="2400" b="1" dirty="0" smtClean="0"/>
              <a:t>vector sum </a:t>
            </a:r>
            <a:r>
              <a:rPr lang="en-CA" sz="2400" dirty="0" smtClean="0"/>
              <a:t>of the mouse speed relative to the belt and the belt speed relative to the floor (5 m/s)</a:t>
            </a:r>
          </a:p>
        </p:txBody>
      </p:sp>
    </p:spTree>
    <p:extLst>
      <p:ext uri="{BB962C8B-B14F-4D97-AF65-F5344CB8AC3E}">
        <p14:creationId xmlns:p14="http://schemas.microsoft.com/office/powerpoint/2010/main" val="213952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7</a:t>
            </a:r>
            <a:r>
              <a:rPr lang="en-US" sz="2800" b="1" dirty="0" smtClean="0"/>
              <a:t>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415716" y="838200"/>
            <a:ext cx="9372600" cy="4783361"/>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a:t>Some common </a:t>
            </a:r>
            <a:r>
              <a:rPr lang="en-US" sz="2400" dirty="0" smtClean="0"/>
              <a:t>or interesting student </a:t>
            </a:r>
            <a:r>
              <a:rPr lang="en-US" sz="2400" dirty="0"/>
              <a:t>comments/feedback</a:t>
            </a:r>
            <a:r>
              <a:rPr lang="en-US" sz="2400" dirty="0" smtClean="0"/>
              <a:t>:</a:t>
            </a:r>
          </a:p>
          <a:p>
            <a:pPr marL="257175" indent="-257175">
              <a:spcAft>
                <a:spcPts val="675"/>
              </a:spcAft>
              <a:buClr>
                <a:srgbClr val="FF0000"/>
              </a:buClr>
              <a:buFont typeface="Wingdings" pitchFamily="2" charset="2"/>
              <a:buChar char="§"/>
            </a:pPr>
            <a:r>
              <a:rPr lang="en-US" sz="2400" i="1" dirty="0" smtClean="0"/>
              <a:t>“</a:t>
            </a:r>
            <a:r>
              <a:rPr lang="en-CA" sz="2400" i="1" dirty="0"/>
              <a:t>The projectile motion was very interesting and I hope it will be useful in playing Angry Birds</a:t>
            </a:r>
            <a:r>
              <a:rPr lang="en-CA" sz="2400" i="1" dirty="0" smtClean="0"/>
              <a:t>.”</a:t>
            </a:r>
          </a:p>
          <a:p>
            <a:pPr marL="257175" indent="-257175">
              <a:spcAft>
                <a:spcPts val="675"/>
              </a:spcAft>
              <a:buClr>
                <a:srgbClr val="FF0000"/>
              </a:buClr>
              <a:buFont typeface="Wingdings" pitchFamily="2" charset="2"/>
              <a:buChar char="§"/>
            </a:pPr>
            <a:r>
              <a:rPr lang="en-CA" sz="2400" i="1" dirty="0"/>
              <a:t>“Acceleration was pretty interesting stuff, especially while watching the finale of Breaking Bad! </a:t>
            </a:r>
            <a:r>
              <a:rPr lang="en-CA" sz="2400" i="1" dirty="0" smtClean="0"/>
              <a:t>:)”</a:t>
            </a:r>
          </a:p>
          <a:p>
            <a:pPr marL="257175" indent="-257175">
              <a:spcAft>
                <a:spcPts val="675"/>
              </a:spcAft>
              <a:buClr>
                <a:srgbClr val="FF0000"/>
              </a:buClr>
              <a:buFont typeface="Wingdings" pitchFamily="2" charset="2"/>
              <a:buChar char="§"/>
            </a:pPr>
            <a:r>
              <a:rPr lang="en-CA" sz="2400" i="1" dirty="0"/>
              <a:t>“I really like how physics is honing my desert island hunting skills</a:t>
            </a:r>
            <a:r>
              <a:rPr lang="en-CA" sz="2400" i="1" dirty="0" smtClean="0"/>
              <a:t>.”</a:t>
            </a:r>
          </a:p>
          <a:p>
            <a:pPr marL="257175" indent="-257175">
              <a:spcAft>
                <a:spcPts val="675"/>
              </a:spcAft>
              <a:buClr>
                <a:srgbClr val="FF0000"/>
              </a:buClr>
              <a:buFont typeface="Wingdings" pitchFamily="2" charset="2"/>
              <a:buChar char="§"/>
            </a:pPr>
            <a:r>
              <a:rPr lang="en-CA" sz="2400" i="1" dirty="0" smtClean="0"/>
              <a:t>Frames of reference, relative motion [Lots of comments]</a:t>
            </a:r>
          </a:p>
          <a:p>
            <a:pPr marL="257175" indent="-257175">
              <a:spcAft>
                <a:spcPts val="675"/>
              </a:spcAft>
              <a:buClr>
                <a:srgbClr val="FF0000"/>
              </a:buClr>
              <a:buFont typeface="Wingdings" pitchFamily="2" charset="2"/>
              <a:buChar char="§"/>
            </a:pPr>
            <a:r>
              <a:rPr lang="en-CA" sz="2400" i="1" dirty="0"/>
              <a:t>“The shooting of the coconut. Why would anyone shoot a coconut</a:t>
            </a:r>
            <a:r>
              <a:rPr lang="en-CA" sz="2400" i="1" dirty="0" smtClean="0"/>
              <a:t>?????”</a:t>
            </a:r>
          </a:p>
          <a:p>
            <a:pPr marL="257175" indent="-257175">
              <a:spcAft>
                <a:spcPts val="675"/>
              </a:spcAft>
              <a:buClr>
                <a:srgbClr val="FF0000"/>
              </a:buClr>
              <a:buFont typeface="Wingdings" pitchFamily="2" charset="2"/>
              <a:buChar char="§"/>
            </a:pPr>
            <a:endParaRPr lang="en-CA" sz="2400" i="1" dirty="0" smtClean="0"/>
          </a:p>
          <a:p>
            <a:pPr marL="257175" indent="-257175">
              <a:spcAft>
                <a:spcPts val="675"/>
              </a:spcAft>
              <a:buClr>
                <a:srgbClr val="FF0000"/>
              </a:buClr>
              <a:buFont typeface="Wingdings" pitchFamily="2" charset="2"/>
              <a:buChar char="§"/>
            </a:pPr>
            <a:endParaRPr lang="en-CA" sz="2400" i="1" dirty="0" smtClean="0"/>
          </a:p>
        </p:txBody>
      </p:sp>
    </p:spTree>
    <p:extLst>
      <p:ext uri="{BB962C8B-B14F-4D97-AF65-F5344CB8AC3E}">
        <p14:creationId xmlns:p14="http://schemas.microsoft.com/office/powerpoint/2010/main" val="233444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934200" y="3657600"/>
            <a:ext cx="5053013" cy="2900466"/>
          </a:xfrm>
          <a:prstGeom prst="rect">
            <a:avLst/>
          </a:prstGeom>
        </p:spPr>
      </p:pic>
      <p:sp>
        <p:nvSpPr>
          <p:cNvPr id="164866" name="Rectangle 2"/>
          <p:cNvSpPr>
            <a:spLocks noGrp="1" noChangeArrowheads="1"/>
          </p:cNvSpPr>
          <p:nvPr>
            <p:ph type="title"/>
          </p:nvPr>
        </p:nvSpPr>
        <p:spPr>
          <a:xfrm>
            <a:off x="1066800" y="228600"/>
            <a:ext cx="9753600" cy="490240"/>
          </a:xfrm>
        </p:spPr>
        <p:txBody>
          <a:bodyPr/>
          <a:lstStyle/>
          <a:p>
            <a:r>
              <a:rPr lang="en-US" sz="2800" b="1" dirty="0" smtClean="0"/>
              <a:t>Problem Set 2 on </a:t>
            </a:r>
            <a:r>
              <a:rPr lang="en-US" sz="2800" b="1" dirty="0" err="1"/>
              <a:t>MasteringPhysics</a:t>
            </a:r>
            <a:endParaRPr lang="en-US" sz="2800" b="1" dirty="0"/>
          </a:p>
        </p:txBody>
      </p:sp>
      <p:sp>
        <p:nvSpPr>
          <p:cNvPr id="164867" name="Text Box 3"/>
          <p:cNvSpPr txBox="1">
            <a:spLocks noChangeArrowheads="1"/>
          </p:cNvSpPr>
          <p:nvPr/>
        </p:nvSpPr>
        <p:spPr bwMode="auto">
          <a:xfrm>
            <a:off x="1469571" y="838200"/>
            <a:ext cx="9372600" cy="3036729"/>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a:t>This was due </a:t>
            </a:r>
            <a:r>
              <a:rPr lang="en-US" sz="2400" dirty="0" smtClean="0"/>
              <a:t>last night at 11:59pm</a:t>
            </a:r>
            <a:endParaRPr lang="en-US" sz="2400" dirty="0"/>
          </a:p>
          <a:p>
            <a:pPr marL="257175" indent="-257175">
              <a:spcAft>
                <a:spcPts val="675"/>
              </a:spcAft>
              <a:buClr>
                <a:srgbClr val="FF0000"/>
              </a:buClr>
              <a:buFont typeface="Wingdings" pitchFamily="2" charset="2"/>
              <a:buChar char="§"/>
            </a:pPr>
            <a:r>
              <a:rPr lang="en-US" sz="2400" dirty="0" smtClean="0"/>
              <a:t>929 students did the problem set by the deadline </a:t>
            </a:r>
          </a:p>
          <a:p>
            <a:pPr marL="257175" indent="-257175">
              <a:spcAft>
                <a:spcPts val="675"/>
              </a:spcAft>
              <a:buClr>
                <a:srgbClr val="FF0000"/>
              </a:buClr>
              <a:buFont typeface="Wingdings" pitchFamily="2" charset="2"/>
              <a:buChar char="§"/>
            </a:pPr>
            <a:r>
              <a:rPr lang="en-US" sz="2400" dirty="0" smtClean="0"/>
              <a:t>It took an average of 50 minutes for students to complete the problem set </a:t>
            </a:r>
          </a:p>
          <a:p>
            <a:pPr marL="257175" indent="-257175">
              <a:spcAft>
                <a:spcPts val="675"/>
              </a:spcAft>
              <a:buClr>
                <a:srgbClr val="FF0000"/>
              </a:buClr>
              <a:buFont typeface="Wingdings" pitchFamily="2" charset="2"/>
              <a:buChar char="§"/>
            </a:pPr>
            <a:r>
              <a:rPr lang="en-US" sz="2400" dirty="0" smtClean="0"/>
              <a:t>The average for the 929 students who submitted on time was 99.5%.</a:t>
            </a:r>
          </a:p>
          <a:p>
            <a:pPr marL="257175" indent="-257175">
              <a:spcAft>
                <a:spcPts val="675"/>
              </a:spcAft>
              <a:buClr>
                <a:srgbClr val="FF0000"/>
              </a:buClr>
              <a:buFont typeface="Wingdings" pitchFamily="2" charset="2"/>
              <a:buChar char="§"/>
            </a:pPr>
            <a:r>
              <a:rPr lang="en-US" sz="2400" dirty="0" smtClean="0"/>
              <a:t>The most difficult problem seemed to be “Tracking a Plane”</a:t>
            </a:r>
          </a:p>
        </p:txBody>
      </p:sp>
    </p:spTree>
    <p:extLst>
      <p:ext uri="{BB962C8B-B14F-4D97-AF65-F5344CB8AC3E}">
        <p14:creationId xmlns:p14="http://schemas.microsoft.com/office/powerpoint/2010/main" val="13308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04_03_Figure"/>
          <p:cNvPicPr>
            <a:picLocks noChangeAspect="1" noChangeArrowheads="1"/>
          </p:cNvPicPr>
          <p:nvPr/>
        </p:nvPicPr>
        <p:blipFill>
          <a:blip r:embed="rId3">
            <a:extLst>
              <a:ext uri="{28A0092B-C50C-407E-A947-70E740481C1C}">
                <a14:useLocalDpi xmlns:a14="http://schemas.microsoft.com/office/drawing/2010/main" val="0"/>
              </a:ext>
            </a:extLst>
          </a:blip>
          <a:srcRect b="5159"/>
          <a:stretch>
            <a:fillRect/>
          </a:stretch>
        </p:blipFill>
        <p:spPr bwMode="auto">
          <a:xfrm>
            <a:off x="5603876" y="1495424"/>
            <a:ext cx="6276228"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a:xfrm>
            <a:off x="1992313" y="53976"/>
            <a:ext cx="8229600" cy="627063"/>
          </a:xfrm>
        </p:spPr>
        <p:txBody>
          <a:bodyPr/>
          <a:lstStyle/>
          <a:p>
            <a:pPr eaLnBrk="1" hangingPunct="1"/>
            <a:r>
              <a:rPr lang="en-US" sz="3200"/>
              <a:t>Analyzing the acceleration vector</a:t>
            </a:r>
          </a:p>
        </p:txBody>
      </p:sp>
      <p:sp>
        <p:nvSpPr>
          <p:cNvPr id="65541" name="Text Box 3"/>
          <p:cNvSpPr txBox="1">
            <a:spLocks noChangeArrowheads="1"/>
          </p:cNvSpPr>
          <p:nvPr/>
        </p:nvSpPr>
        <p:spPr bwMode="auto">
          <a:xfrm>
            <a:off x="1227668" y="706439"/>
            <a:ext cx="4359275"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buClr>
                <a:srgbClr val="FF0000"/>
              </a:buClr>
              <a:buFont typeface="Wingdings" panose="05000000000000000000" pitchFamily="2" charset="2"/>
              <a:buChar char="§"/>
            </a:pPr>
            <a:r>
              <a:rPr lang="en-US" sz="2400"/>
              <a:t> An object’s acceleration can be decomposed into components parallel and perpendicular to the velocity.</a:t>
            </a:r>
          </a:p>
          <a:p>
            <a:pPr eaLnBrk="1" hangingPunct="1">
              <a:spcAft>
                <a:spcPts val="600"/>
              </a:spcAft>
              <a:buClr>
                <a:srgbClr val="FF0000"/>
              </a:buClr>
              <a:buFont typeface="Wingdings" panose="05000000000000000000" pitchFamily="2" charset="2"/>
              <a:buChar char="§"/>
            </a:pPr>
            <a:r>
              <a:rPr lang="en-US" sz="2400" b="1"/>
              <a:t> </a:t>
            </a:r>
            <a:r>
              <a:rPr lang="en-US" sz="2400" b="1" i="1"/>
              <a:t>     </a:t>
            </a:r>
            <a:r>
              <a:rPr lang="en-US" sz="2400"/>
              <a:t>is the piece of the acceleration that causes the object to change </a:t>
            </a:r>
            <a:r>
              <a:rPr lang="en-US" sz="2400" b="1"/>
              <a:t>speed</a:t>
            </a:r>
          </a:p>
          <a:p>
            <a:pPr eaLnBrk="1" hangingPunct="1">
              <a:spcAft>
                <a:spcPts val="600"/>
              </a:spcAft>
              <a:buClr>
                <a:srgbClr val="FF0000"/>
              </a:buClr>
              <a:buFont typeface="Wingdings" panose="05000000000000000000" pitchFamily="2" charset="2"/>
              <a:buChar char="§"/>
            </a:pPr>
            <a:r>
              <a:rPr lang="en-US" sz="2400" b="1"/>
              <a:t>      </a:t>
            </a:r>
            <a:r>
              <a:rPr lang="en-US" sz="2400"/>
              <a:t>is the piece of the acceleration that causes the object to change </a:t>
            </a:r>
            <a:r>
              <a:rPr lang="en-US" sz="2400" b="1"/>
              <a:t>direction</a:t>
            </a:r>
          </a:p>
          <a:p>
            <a:pPr eaLnBrk="1" hangingPunct="1">
              <a:spcAft>
                <a:spcPts val="600"/>
              </a:spcAft>
              <a:buClr>
                <a:srgbClr val="FF0000"/>
              </a:buClr>
              <a:buFont typeface="Wingdings" panose="05000000000000000000" pitchFamily="2" charset="2"/>
              <a:buChar char="§"/>
            </a:pPr>
            <a:r>
              <a:rPr lang="en-US" sz="2400"/>
              <a:t> An object changing direction </a:t>
            </a:r>
            <a:r>
              <a:rPr lang="en-US" sz="2400" i="1"/>
              <a:t>always </a:t>
            </a:r>
            <a:r>
              <a:rPr lang="en-US" sz="2400"/>
              <a:t>has a component of acceleration perpendicular to the direction of motion.</a:t>
            </a:r>
          </a:p>
        </p:txBody>
      </p:sp>
      <p:graphicFrame>
        <p:nvGraphicFramePr>
          <p:cNvPr id="65538" name="Object 2"/>
          <p:cNvGraphicFramePr>
            <a:graphicFrameLocks noChangeAspect="1"/>
          </p:cNvGraphicFramePr>
          <p:nvPr>
            <p:extLst>
              <p:ext uri="{D42A27DB-BD31-4B8C-83A1-F6EECF244321}">
                <p14:modId xmlns:p14="http://schemas.microsoft.com/office/powerpoint/2010/main" val="386486465"/>
              </p:ext>
            </p:extLst>
          </p:nvPr>
        </p:nvGraphicFramePr>
        <p:xfrm>
          <a:off x="1581679" y="2263778"/>
          <a:ext cx="338138" cy="534987"/>
        </p:xfrm>
        <a:graphic>
          <a:graphicData uri="http://schemas.openxmlformats.org/presentationml/2006/ole">
            <mc:AlternateContent xmlns:mc="http://schemas.openxmlformats.org/markup-compatibility/2006">
              <mc:Choice xmlns:v="urn:schemas-microsoft-com:vml" Requires="v">
                <p:oleObj spid="_x0000_s10365" name="Equation" r:id="rId4" imgW="152334" imgH="241195" progId="Equation.3">
                  <p:embed/>
                </p:oleObj>
              </mc:Choice>
              <mc:Fallback>
                <p:oleObj name="Equation" r:id="rId4" imgW="152334" imgH="241195" progId="Equation.3">
                  <p:embed/>
                  <p:pic>
                    <p:nvPicPr>
                      <p:cNvPr id="0" name="Picture 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1679" y="2263778"/>
                        <a:ext cx="338138"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39" name="Object 3"/>
          <p:cNvGraphicFramePr>
            <a:graphicFrameLocks noChangeAspect="1"/>
          </p:cNvGraphicFramePr>
          <p:nvPr>
            <p:extLst>
              <p:ext uri="{D42A27DB-BD31-4B8C-83A1-F6EECF244321}">
                <p14:modId xmlns:p14="http://schemas.microsoft.com/office/powerpoint/2010/main" val="3125296885"/>
              </p:ext>
            </p:extLst>
          </p:nvPr>
        </p:nvGraphicFramePr>
        <p:xfrm>
          <a:off x="1565805" y="3403603"/>
          <a:ext cx="423863" cy="477837"/>
        </p:xfrm>
        <a:graphic>
          <a:graphicData uri="http://schemas.openxmlformats.org/presentationml/2006/ole">
            <mc:AlternateContent xmlns:mc="http://schemas.openxmlformats.org/markup-compatibility/2006">
              <mc:Choice xmlns:v="urn:schemas-microsoft-com:vml" Requires="v">
                <p:oleObj spid="_x0000_s10366" name="Equation" r:id="rId6" imgW="190335" imgH="215713" progId="Equation.3">
                  <p:embed/>
                </p:oleObj>
              </mc:Choice>
              <mc:Fallback>
                <p:oleObj name="Equation" r:id="rId6" imgW="190335" imgH="215713" progId="Equation.3">
                  <p:embed/>
                  <p:pic>
                    <p:nvPicPr>
                      <p:cNvPr id="0" name="Picture 1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5805" y="3403603"/>
                        <a:ext cx="423863"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5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554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55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554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55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2710</TotalTime>
  <Words>1898</Words>
  <Application>Microsoft Office PowerPoint</Application>
  <PresentationFormat>Widescreen</PresentationFormat>
  <Paragraphs>172</Paragraphs>
  <Slides>29</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MS PGothic</vt:lpstr>
      <vt:lpstr>Arial</vt:lpstr>
      <vt:lpstr>Times New Roman</vt:lpstr>
      <vt:lpstr>Wingdings</vt:lpstr>
      <vt:lpstr>Default Design</vt:lpstr>
      <vt:lpstr>Equation</vt:lpstr>
      <vt:lpstr>PHY131H1F  - Class 7</vt:lpstr>
      <vt:lpstr>Clicker Question 1</vt:lpstr>
      <vt:lpstr>Clicker Question 2</vt:lpstr>
      <vt:lpstr>Clicker Question 3</vt:lpstr>
      <vt:lpstr>Last Class I asked:</vt:lpstr>
      <vt:lpstr>Class 7 Preclass Quiz on MasteringPhysics</vt:lpstr>
      <vt:lpstr>Class 7 Preclass Quiz on MasteringPhysics</vt:lpstr>
      <vt:lpstr>Problem Set 2 on MasteringPhysics</vt:lpstr>
      <vt:lpstr>Analyzing the acceleration vector</vt:lpstr>
      <vt:lpstr>QuickCheck 4.3</vt:lpstr>
      <vt:lpstr>Acceleration</vt:lpstr>
      <vt:lpstr>MacArthur Fellows Program</vt:lpstr>
      <vt:lpstr>Announcements</vt:lpstr>
      <vt:lpstr>What will the test cover?</vt:lpstr>
      <vt:lpstr>Where to get extra help</vt:lpstr>
      <vt:lpstr>Projectile Motion</vt:lpstr>
      <vt:lpstr>PowerPoint Presentation</vt:lpstr>
      <vt:lpstr>Projectile Motion</vt:lpstr>
      <vt:lpstr>Clicker Question 5</vt:lpstr>
      <vt:lpstr>Monkey and Hunter Demonstration (and clicker question 6)</vt:lpstr>
      <vt:lpstr>Joke: Why Did the Chicken Cross the Road?</vt:lpstr>
      <vt:lpstr>Relative Position</vt:lpstr>
      <vt:lpstr>Reference Frames</vt:lpstr>
      <vt:lpstr>Relative Motion</vt:lpstr>
      <vt:lpstr>PowerPoint Presentation</vt:lpstr>
      <vt:lpstr>PowerPoint Presentation</vt:lpstr>
      <vt:lpstr>PowerPoint Presentation</vt:lpstr>
      <vt:lpstr>PowerPoint Presentation</vt:lpstr>
      <vt:lpstr>Before Class 8 on Wednesday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jharlow</dc:creator>
  <cp:lastModifiedBy>Jason Harlow</cp:lastModifiedBy>
  <cp:revision>121</cp:revision>
  <cp:lastPrinted>2011-01-12T15:54:34Z</cp:lastPrinted>
  <dcterms:created xsi:type="dcterms:W3CDTF">2011-01-26T15:45:50Z</dcterms:created>
  <dcterms:modified xsi:type="dcterms:W3CDTF">2013-10-01T20:12:34Z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