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notesSlides/notesSlide8.xml" ContentType="application/vnd.openxmlformats-officedocument.presentationml.notesSlide+xml"/>
  <Override PartName="/ppt/ink/ink212.xml" ContentType="application/inkml+xml"/>
  <Override PartName="/ppt/ink/ink2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8" r:id="rId3"/>
    <p:sldId id="291" r:id="rId4"/>
    <p:sldId id="327" r:id="rId5"/>
    <p:sldId id="328" r:id="rId6"/>
    <p:sldId id="339" r:id="rId7"/>
    <p:sldId id="329" r:id="rId8"/>
    <p:sldId id="303" r:id="rId9"/>
    <p:sldId id="304" r:id="rId10"/>
    <p:sldId id="302" r:id="rId11"/>
    <p:sldId id="305" r:id="rId12"/>
    <p:sldId id="316" r:id="rId13"/>
    <p:sldId id="330" r:id="rId14"/>
    <p:sldId id="331" r:id="rId15"/>
    <p:sldId id="334" r:id="rId16"/>
    <p:sldId id="332" r:id="rId17"/>
    <p:sldId id="333" r:id="rId18"/>
    <p:sldId id="307" r:id="rId19"/>
    <p:sldId id="309" r:id="rId20"/>
    <p:sldId id="300" r:id="rId21"/>
    <p:sldId id="306" r:id="rId22"/>
    <p:sldId id="311" r:id="rId23"/>
    <p:sldId id="310" r:id="rId24"/>
    <p:sldId id="335" r:id="rId25"/>
    <p:sldId id="340" r:id="rId26"/>
    <p:sldId id="342" r:id="rId27"/>
    <p:sldId id="337" r:id="rId28"/>
    <p:sldId id="336" r:id="rId29"/>
    <p:sldId id="312" r:id="rId30"/>
    <p:sldId id="313" r:id="rId31"/>
    <p:sldId id="274" r:id="rId32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5860B"/>
    <a:srgbClr val="503D00"/>
    <a:srgbClr val="A27B00"/>
    <a:srgbClr val="FF0066"/>
    <a:srgbClr val="FF33CC"/>
    <a:srgbClr val="2F4913"/>
    <a:srgbClr val="53802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F994383-E70F-4D48-A209-A97A0193B3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8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13:07.7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236 51 12,'2'-15'38,"0"0"6,-2 15-9,0 0-10,0 0-3,0 0-4,-23-11-3,1 1-4,5 22-1,-2 8-4,0 7-1,-4 8 0,2 12 2,-1 11-5,2 8-2,1 11 0,3 1 0,4-1 0,6-2 0,8-5 0,8-10 0,9-20 0,10-18 0,6-18 0,7-15 0,4-12 0,1-16 0,1-14 0,0-5 0,-4 2 0,-5-1 0,-7 3 0,-7 9 0,-6 10 0,-7 17 0,1 0 0,-13 47 0,-3 11 0,5 17 0,1 12 0,5 5 0,6-3 0,6-8 0,8-13 0,7-15 0,6-20 0,5-23 0,0-24 0,2-20 0,-5-15 0,-4-14 0,-8-5 0,-10-10 0,-9 1 0,-10 8 0,-6 19 0,-8 18-34,-8 18-23,-3 21-1,0 12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3:12.93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340 314 66,'-25'22'46,"-12"9"4,-6 7-11,-2 14-18,-3 6-3,4 6-3,5 3-15,9 4 0,10 0 0,14-8 0,14-14 0,17-14 0,15-19 0,13-16 0,14-19 0,9-18 0,7-17 0,-1-10 0,-1-2-7,-11-6-6,-11 7 2,-16 9 1,-16 12 5,-18 17 2,1 1 5,-39 46 4,-8 13 2,-3 17 2,-2 12-2,3 7 1,5 4-3,12-3-6,14-5 0,16-8 0,15-14 0,15-19 0,11-19 0,13-13 0,6-16 0,2-13 0,-4-11 0,-6-7 0,-11-5 0,-13 1 0,-16 4 0,-19 0 0,-16 7 0,-14 12 0,-12 8 0,-8 8 0,-1 9-7,1 12-44,1 7-3,10 11 3</inkml:trace>
  <inkml:trace contextRef="#ctx0" brushRef="#br0" timeOffset="719">1220 459 48,'8'39'38,"-8"5"3,-3 8-2,-6 4-29,-5 5-1,1 1 2,-4-10 0,4-4 1,-2-8 2,5-14-5,0-1 4,15-45-13,8-19 0,12-10 0,8-9 0,7-6 0,5-3 0,3 10 0,-1 10 0,-4 15 0,-8 17 0,-9 19 0,-12 20 0,-9 15 0,-9 11 0,-4 6 0,-4 5 0,-5-2 0,3-4-8,3-6-48,3-15-1,8-10 2</inkml:trace>
  <inkml:trace contextRef="#ctx0" brushRef="#br0" timeOffset="1078">2026 551 79,'-28'4'50,"-7"3"-1,-2 6 0,2 7-31,2 0-8,10 6-10,10-2 0,10 2 0,10 3 0,7 1 0,5 4 0,5-5 0,-2-1 0,0 2 0,-4-2 0,-5 1 0,-8-2 0,-7-2 0,-8-3 0,-10-2 0,-5 0 0,-6-7-36,-5-9-21,2-5 1,1-9-2</inkml:trace>
  <inkml:trace contextRef="#ctx0" brushRef="#br0" timeOffset="1391">2301 15 73,'37'-16'51,"-11"21"0,-10 26-1,-6 20-29,-9 16-12,-4 18-9,-7 11 0,-2 14 0,-3 5 0,-1-3 0,1-10 0,-2-14-5,-2-13-48,4-19-1,-1-24 2,1-22-2</inkml:trace>
  <inkml:trace contextRef="#ctx0" brushRef="#br0" timeOffset="1594">2094 546 70,'16'-16'47,"9"8"0,12 8-2,6 1-33,6 0-15,7 2-19,1 0-22,4 3-2,-3 0 0,1 6 0</inkml:trace>
  <inkml:trace contextRef="#ctx0" brushRef="#br0" timeOffset="1719">2828 630 34,'25'7'40,"-25"-7"0,0 0-12,0 0 0,0 0-4,-22-24-1,-5 18-7,-5 8-4,-3 14-2,-3 9-10,3 11 0,-1 10 0,7 2 0,7-4 0,7-3 0,10-1 0,9-12 0,2 2 0,24-34 0,5-12 0,6-6 0,2-3 0,1-4 0,-4-5 0,-3 5 0,-10 3 0,2 1 0,-29 25 0,0 0 0,0 0 0,0 0 0,0 0 0,0 0 0,0 0 0,0 0 0,0 0 0,0 0 0,-13 32 0,0 1 0,13-33 0,0 0 0,0 0 0,0 0 0,9 33 0,0-1 0,-9-32 0,2 36 0,-2-2 0,0-3 0,0-3 0,0 0 0,0-28 0,0 0 0,0 0-47,0 0-11,0 0 2</inkml:trace>
  <inkml:trace contextRef="#ctx0" brushRef="#br0" timeOffset="2250">3119 699 98,'13'42'51,"-5"-10"3,-5-3-2,-2 5-52,-4-2 0,-1 0 0,-4-4 0,0 1 0,8-29 0,0 0 0,0 0 0,0 0 0,0 0 0,26-41 0,3-3 0,1 5 0,1 4 0,0 5 0,-2 10 0,-5 12 0,-1 1 0,-23 7 0,11 40 0,-6 0 0,-5 4 0,-3 3 0,0 4 0,0-7 0,3-1 0,2-7-48,0 0-9,-2-36 1,27-7 0</inkml:trace>
  <inkml:trace contextRef="#ctx0" brushRef="#br0" timeOffset="2609">3887 203 115,'0'0'55,"3"33"-1,-9 8-23,-9 14-31,0 16 0,-4 12 0,-1 14 0,-1 10 0,-1 3 0,3-5 0,0-10 0,5-8 0,2-15-43,-1-23-14,2-1 1,11-48 0</inkml:trace>
  <inkml:trace contextRef="#ctx0" brushRef="#br0" timeOffset="2781">3531 744 112,'3'-50'55,"16"13"2,17 14-26,16 7-31,15 9 0,13 3 0,13-1 0,6 1 0,1-1-19,-5-10-37,-11 0-4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0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541 355 60,'16'-59'51,"-2"-1"1,-10 3-6,-6 4-22,-2 7-6,-11 5-14,-4 15-4,0 13 0,-4 19 0,-2 23 0,3 19 0,-4 20 0,3 19 0,0 19 0,3 10 0,3 9 0,1-5 0,8-2-10,3-10-37,2-21-6,3-17 0,-1-26-2</inkml:trace>
  <inkml:trace contextRef="#ctx0" brushRef="#br0" timeOffset="265">0 623 81,'14'-5'49,"6"2"-3,15 2 0,13-2-42,10 3-4,12-1-2,7 5-7,3-1-11,0-1-17,-4 1-9,-14-2-1,-12 7 1</inkml:trace>
  <inkml:trace contextRef="#ctx0" brushRef="#br0" timeOffset="406">744 791 23,'-10'48'40,"1"-2"5,8-2-13,3-6-2,8-9-9,10-9-4,7-13-3,7-10 0,2-10-3,1-10-3,-6-9-8,-5-1 0,-10-9 0,-8-1 0,-12 3 0,-9 4 0,-9 7 0,-6 12 0,-4 9 0,1 5 0,2 14-4,5 9-43,7 2-9,14 0 2,13-6 1</inkml:trace>
  <inkml:trace contextRef="#ctx0" brushRef="#br0" timeOffset="687">1245 905 38,'0'26'49,"-4"-9"-1,2 1 3,-5-1-19,-2-2-12,7 1-3,0 0-17,2-16 0,9-12 0,3 0 0,1-8 0,10-2 0,-2-6 0,3-4 0,3 2 0,1 3 0,6 7-33,1 6-24,5 0-3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08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260 0 69,'30'1'50,"-9"19"3,-16 18-7,-14 12-26,-9 18-3,-5 15-17,-5 12 0,-1 4 0,2 1 0,7-5 0,8-2 0,8-10 0,12-16 0,9-22 0,9-18 0,10-18 0,2-17 0,7-12-15,0-12-37,0-9-3,-6-9 0</inkml:trace>
  <inkml:trace contextRef="#ctx0" brushRef="#br0" timeOffset="266">15 289 85,'-16'23'54,"15"-4"1,11-2 3,14-5-55,14 0-3,11-1 0,9-6 0,8-3-44,9-4-12,4-2 1,-1-1-3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08.5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 12 109,'0'0'41,"0"0"-33,0 0-9,0 0-43,-1-12-6</inkml:trace>
  <inkml:trace contextRef="#ctx0" brushRef="#br0" timeOffset="156">83 320 118,'-9'37'56,"-1"-7"-7,3-10-25,4-10-65,0 2-8,3-12-5,-6-13-3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09.3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78 47 60,'5'-14'52,"-1"4"-3,-3-2 2,0 1-30,-1 11-5,-12 9-10,2 14-6,-2 16 0,0 11 0,-2 12 0,2 11 0,3 7 0,7 0 0,6-9 0,12-13 0,9-19 0,12-20 0,13-22 0,9-22 0,9-19 0,2-14 0,1-10 0,-5-6 0,-8 0 0,-10 4 0,-14 7-2,-14 11 4,-16 16-2,-12 16 0,-8 24 0,-5 25 0,-2 25 0,3 18 0,5 14 0,9 9 0,9 0 0,13-3 0,9-15 0,5-15 0,5-22 0,4-22 0,1-22 0,-1-16 0,-7-13 0,-4-13 0,-9-8 0,-7-6 0,-4-6 0,-7 2 0,-5 8 0,-9 6 0,2 7-25,-2 12-37,1 10 0</inkml:trace>
  <inkml:trace contextRef="#ctx0" brushRef="#br0" timeOffset="687">1242 496 93,'17'-20'52,"-7"1"2,-10 2-14,-7 0-26,-2 7-12,-4 5-2,-4 8 0,-3 5 0,0 12 0,0 10 0,2 14 0,0 10 0,5 6 0,0 7 0,4 2 0,3-1 0,3-11 0,6-7-7,1-12-40,1-12-9,1-14 2,0 0-1</inkml:trace>
  <inkml:trace contextRef="#ctx0" brushRef="#br0" timeOffset="937">961 692 82,'-10'-8'53,"1"2"3,14 16-4,8 1-40,5-8-12,11-5 0,11-2 0,7-6-40,4-9-13,3-3 0,0-10-2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10.5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48 105,'17'7'55,"3"-3"3,4-2-21,6-3-37,6 0 0,6-3 0,4-4-29,4-6-27,4 1 1,1-7-3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10.8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68 200 51,'23'-34'47,"-4"6"1,-7 4 2,-7 4-32,1 1-4,-6 19-1,-11 22-4,-4 6-4,1 13-5,-4 11 0,-1 13 0,-1 6 0,4 4 0,5-4 0,6-2 0,7-7 0,7-13 0,8-15 0,5-19 0,9-15 0,6-14 0,2-13 0,4-13 0,2-11 0,-2-5 0,2 1 0,-6-2 0,-8 0 0,-6 6 0,-8 11 0,-11 16 0,1 0 0,-18 46 0,-3 12 0,2 20 0,8 13 0,4 12 0,6-4 0,17-4 0,9-16 0,9-18 0,9-22 0,8-23 0,-1-24 0,4-19 0,-6-11 0,-12-13 0,-14-8 0,-13-1 0,-9 1 0,-12 7 0,-6 13 0,-9 9-12,1 13-45,3 18-4,-4 16 0</inkml:trace>
  <inkml:trace contextRef="#ctx0" brushRef="#br0" timeOffset="688">1093 553 59,'0'24'53,"-5"4"-2,-7 9 3,-1 7-26,0 1-18,3 1-10,3-5 0,10-7 0,4-6 0,4-9-11,7-15-36,10-8-7,2-12 1,6-9-1</inkml:trace>
  <inkml:trace contextRef="#ctx0" brushRef="#br0" timeOffset="860">1340 414 66,'-24'-19'43,"-4"3"-37,0 7-5,3 9-25,-1-6-20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12.0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11 69,'31'-5'53,"-3"2"0,-1 2 2,0 2-33,8 5-19,4 0-3,-1-4-4,8-2-41,-1-1-9,0-6 2,-1-2-3</inkml:trace>
  <inkml:trace contextRef="#ctx0" brushRef="#br0" timeOffset="188">150 174 103,'-25'29'54,"11"-3"2,11-5-14,12-8-42,18-6 0,15-4 0,13-5-40,4-6-15,10-1 1,2-3-3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12.5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501 1032 33,'39'8'53,"-1"0"0,-7-7 2,-8-7-18,-4-4-13,-10-4-24,-3-5 0,-9-4 0,-6-6 0,-10-6 0,-7-1 0,-12-6 0,-9-2 0,-9-1 0,-5 2 0,-1 8 0,-2 7 0,5 12 0,4 11 0,6 15 0,9 14 0,7 11 0,8 7 0,8-1 0,15 1 0,14-10 0,13-10 0,16-12 0,12-14 0,16-16 0,10-12 0,8-10 0,2-7 0,-4-1 0,-5-2 0,-11 2-55,-9 6-5,-16 7 1</inkml:trace>
  <inkml:trace contextRef="#ctx0" brushRef="#br0" timeOffset="578">1533 23 78,'10'-12'51,"0"1"0,-18 27-8,-2 21-21,-6 12-12,0 15-10,-4 10 0,-1 14 0,-2 7 0,2 7 0,4 2 0,3-7 0,7-10 0,5-7 0,7-8 0,8-13 0,6-11 0,5-16 0,5-13 0,5-12 0,4-9 0,-1-16 0,2-15-52,-1-3-6,-4-7 1,-10-5-1</inkml:trace>
  <inkml:trace contextRef="#ctx0" brushRef="#br0" timeOffset="859">1186 459 103,'-28'8'54,"15"4"4,20 2-18,19-1-40,17-5 0,18-1 0,16-4 0,10-9 0,9-5-22,6-3-33,-1-8-2,-8-6-1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14.0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386 116 46,'16'-35'48,"-5"3"1,-2 8-16,-6 11-8,1 1-5,-9 26-6,-5 10-2,-2 18-4,-5 14-8,-1 12 0,-5 11 0,-1 15 0,1 5 0,3 6 0,3-1 0,5-5 0,5-8 0,10-5 0,5-10 0,10-16 0,7-17 0,5-19 0,4-19-44,5-14-13,1-16 2,-3-14-2</inkml:trace>
  <inkml:trace contextRef="#ctx0" brushRef="#br0" timeOffset="328">51 425 91,'-22'17'53,"8"-1"1,7-4 1,-1 0-53,30-8-2,9 2 0,15-1 0,8-2 0,11 2 0,11 0 0,5-7 0,8-9-45,2-6-12,3-9 1,-3-1-1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14.6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58 0 40,'20'18'48,"0"-5"2,7 0-4,1-6-30,5-11-48,6 4-9,1-4-3,-2-2-3</inkml:trace>
  <inkml:trace contextRef="#ctx0" brushRef="#br0" timeOffset="188">5 267 110,'-8'31'57,"11"-6"0,13-6-26,10-8-31,12-11-24,19-7-28,8-11-3,16-10-2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3:16.3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1109 960 45,'-7'-37'48,"-3"-1"-1,-8-14 2,-7-10-20,-7-4-15,-12-4-3,-9 5 1,-13-2-12,-7-2 0,-12 6 0,-6 16 0,-4 16 0,0 18 0,3 17 0,6 20 0,9 19 0,12 23 0,16 13 0,17 3 0,19-7 0,23-8 0,24-19 0,28-19 0,19-23 0,20-26 0,20-23 0,11-13 0,4-9 0,-4-12 0,-6 1 0,-14 1 0,-14 7-58,-15 5-3,-22 6 3</inkml:trace>
  <inkml:trace contextRef="#ctx0" brushRef="#br0" timeOffset="531">1694 372 81,'31'-1'50,"6"-3"2,9-1 1,4-1-34,5-2-19,4 0-16,1-7-32,1 2-3,-8-4 1,-8 5-2</inkml:trace>
  <inkml:trace contextRef="#ctx0" brushRef="#br0" timeOffset="734">1727 660 90,'24'13'45,"24"-9"-8,14-12-16,11-12-61,16 0-4,8-7-2,7-1-1</inkml:trace>
  <inkml:trace contextRef="#ctx0" brushRef="#br0" timeOffset="938">3077 162 56,'0'-15'45,"-14"28"5,-5 10-1,-7 11-25,-6 13-5,0 19-7,1 10-12,6 15 0,7 2 0,14-9 0,13-12 0,17-9 0,14-20 0,14-23 0,8-24 0,9-25 0,4-22 0,1-12 0,-5-13 0,-8-18 0,-13-11 0,-13-3 0,-14 4 0,-19 9 0,-19 25 0,-22 19 0,-17 28-37,-17 30-24,-12 24 3,-7 23-2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15.2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167 26 47,'12'-12'47,"-4"0"0,0 0 3,-17 22-30,-7 8-5,-4 16-2,-1 10-3,-5 13-4,0 8-6,2 3 0,3 3 0,7 0 0,0-6 0,10-12 0,2-17 0,11-13 0,4-14 0,7-15 0,5-13 0,6-15 0,10-8 0,-2-5 0,7-2 0,-7-1 0,1 6 0,-6 12 0,-6 11 0,-10 17 0,-11 16 0,-2 15 0,-8 13 0,1 11 0,0 4 0,7 0 0,5-11 0,13-12 0,11-14 0,7-18 0,13-18 0,2-12 0,3-14 0,-3-12 0,-8-4 0,-14-6 0,-15-2 0,-19 2 0,-17 7-35,-11 6-25,-8 11 2,1 17 0</inkml:trace>
  <inkml:trace contextRef="#ctx0" brushRef="#br0" timeOffset="547">1248 432 41,'1'-28'50,"3"4"-1,-7-2 3,-1 4-22,0 6-9,-5 9-9,-2 17-12,-8 10 0,-1 14 0,-7 10 0,1 10 0,1 3 0,3 2 0,4-1 0,3-10-43,4-11-15,5-8 4,2-13-3</inkml:trace>
  <inkml:trace contextRef="#ctx0" brushRef="#br0" timeOffset="766">870 648 86,'-12'-11'58,"12"11"0,15 4-5,5 5-53,11-7 0,7-6 0,13-7-20,10-2-37,6-10 0,2-11-3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16.3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35 114,'12'9'56,"3"-1"-1,1-4-25,7-3-30,4-2 0,8-6-10,7-5-39,8-2-6,2-9-1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16.7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186 0 94,'0'0'50,"-6"16"3,-10 9-18,-5 5-16,-2 14-15,-3 11-4,-1 10 0,2 1 0,5 5 0,5-4 0,10-4 0,8-11 0,12-16 0,10-18 0,12-14 0,10-14 0,6-16 0,5-13 0,2-9 0,-1-6 0,-6-3 0,-6-2 0,-11 1 0,-10 5 0,-10 17 0,-11 16 0,2 1 0,-25 40 0,-1 18 0,0 17 0,4 15 0,4 8 0,10 1 0,11-12 0,12-6 0,11-18 0,11-24 0,6-20 0,4-17 0,1-18 0,-4-13 0,-9-10 0,-10-12 0,-8-3 0,-15 1 0,-9 5-15,-10 6-43,-7 10-6,-2 13 3</inkml:trace>
  <inkml:trace contextRef="#ctx0" brushRef="#br0" timeOffset="641">1215 518 93,'-8'19'50,"-2"8"2,-3 9-15,0 0-14,4 5-23,2-1 0,8 2 0,5-6 0,6-4 0,7-5 0,5-11-11,3-9-42,5-7 0,1-12-4</inkml:trace>
  <inkml:trace contextRef="#ctx0" brushRef="#br0" timeOffset="813">1481 459 89,'-21'-40'54,"-5"9"-4,-7 5-34,3 1-34,9 9-28,6 0-6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2:59.5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180 206 15,'0'-39'43,"1"3"6,-3 1 0,-3 5-22,1 6-4,-4 5-7,0 4-5,-2 7 0,0 11-3,-1 12-5,-2 11-3,-2 14 0,1 16 0,-2 19 0,0 17 0,1 10 0,2 4 0,3-1 0,4-7 0,6-11 0,8-16 0,7-24 0,8-23 0,4-20 0,7-19 0,3-21 0,3-19 0,0-13 0,-1-7 0,-5-2 0,-3 4 0,-4 4 0,-6 9 0,-4 16 0,-4 24 0,-3 28 0,-2 23 0,1 18 0,1 15 0,2 10 0,5 2 0,4 0 0,5-11 0,3-17 0,3-18 0,3-24 0,0-22 0,-1-24 0,-3-16 0,-5-14 0,-7-17 0,-6-7 0,-11-4 0,-5 10-43,-6 18-17,-7 17 3,-2 22-1</inkml:trace>
  <inkml:trace contextRef="#ctx0" brushRef="#br0" timeOffset="906">1124 869 28,'0'0'45,"1"12"3,-4 6 3,-1 6-24,1 8-8,1 5-10,3 6-3,1-3 0,5-3-6,3-4-18,5-10-27,1-18-5,5-10 0,0-22 2</inkml:trace>
  <inkml:trace contextRef="#ctx0" brushRef="#br0" timeOffset="1094">1304 602 72,'-9'-1'48,"-2"-2"-11,0 1-34,11 11-34,1 2-10,-1-11-8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01.1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81,'8'9'49,"5"3"0,3-1-5,5-3-36,8-5-15,10-7-28,7 4-11,1-6-2,1 0 1</inkml:trace>
  <inkml:trace contextRef="#ctx0" brushRef="#br0" timeOffset="187">56 257 75,'3'32'49,"15"-14"3,17-9-3,14-10-54,7-10-36,13 3-4,4-4-3,4-3-3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01.6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144 284 54,'12'-1'49,"-3"8"-1,0 14 1,-1 21-30,-4 11-9,1 14-4,-2 8 1,0 7-2,2 3-7,-2-6-13,3-12-25,3-11-11,-3-21 0,3-14 1</inkml:trace>
  <inkml:trace contextRef="#ctx0" brushRef="#br0" timeOffset="203">12 662 81,'-12'8'51,"11"4"-1,10-5 1,10-5-35,12-7-10,12-4-6,12-6 0,12-2-19,8-5-29,2-8-3,1-7 0,-5-7-2</inkml:trace>
  <inkml:trace contextRef="#ctx0" brushRef="#br0" timeOffset="406">767 0 53,'14'16'51,"9"2"-1,7-5 5,6-4-34,8 4-5,4-5-7,2-2-9,-4 0 0,-6 6 0,-9 2 0,-12 5 0,-13 1 0,-13 4 0,-12 5 0,-10 4 0,-6 3 0,-1-4 0,0-3 0,6 0 0,10-2 0,12-3 0,14-2 0,15-2 0,11-3 0,8 2 0,5 6 0,0 2 0,-4 0 0,-9 9 0,-15 3 0,-16 3 0,-18 2 0,-14 1 0,-14 1 0,-9-2 0,-4 0 0,-3-9 0,8-9-52,11-8-8,13-11 3</inkml:trace>
  <inkml:trace contextRef="#ctx0" brushRef="#br0" timeOffset="1047">1690 85 34,'-9'-3'42,"-6"4"3,-1 15-12,-1 17-11,0 12-3,2 19-5,2 14 1,6 13-3,5 9-3,7 4 1,5-6-10,9-10 0,5-15 0,6-21 0,3-25 0,5-27 0,1-27 0,0-21 0,-3-22 0,-8-13 0,-10-13 0,-10-9 0,-14 2 0,-11 10 0,-9 15 0,-10 14 0,-3 25-4,1 22-53,3 16-1,9 17-2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04.2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248 468 21,'-2'26'14,"2"2"-2,0 1-2,2 2-1,0 0 2,1 0 2,-2-4-1,0 0 1,-1 3 2,0-3-3,-1-1 0,-1-9 0,3-6 1,0 0-4,4-26 0,3-15-1,5-10-2,1-12 2,5-4 0,1-4-1,2 2-2,1 2 1,0 10-2,0 10-1,-1 12 0,0 7-7,-2 7-17,0 1-30,3 9 2,-3 2-1,2 2 0</inkml:trace>
  <inkml:trace contextRef="#ctx0" brushRef="#br0" timeOffset="375">923 439 33,'-2'-18'42,"-1"2"1,-5 0-7,-2-2-17,-1 0-3,-2 3-5,-2 6-4,-4 2-1,-1 7-2,-1 10-3,-1 6 0,-3 11 1,3 10-1,1 10-2,3 8 2,2 3-2,5-1 1,4-4 1,7-7 1,5-9-2,5-14 1,4-18 1,5-16 0,5-13-1,0-11-1,3-11 3,1-6-3,-2-5 2,-3 3 1,-3 4 1,-5 8-2,-7 13 1,-4 15 0,0 1-2,-12 40 3,-4 8-4,2 5 0,0 8-3,4 3-5,7 0-14,4-3-24,5-14-5,8-7 1,2-15-1</inkml:trace>
  <inkml:trace contextRef="#ctx0" brushRef="#br0" timeOffset="843">1291 472 26,'-2'-13'38,"-8"1"-2,-1 1-6,-4 0-6,-1 0-6,-2 6-5,-2 5-4,-1 8-1,-2 8-1,1 14-1,0 12-1,3 13-1,4 8 1,4-3-3,6-3 2,9-7-1,7-12-1,7-18 1,6-24 0,7-20-1,4-18-2,2-15 2,0-12-1,-2-12-1,-1-8 0,-4-4-1,-5 2-1,-5 3 2,-7 10 2,-4 13 0,-6 19 1,-4 25-3,0 2 0,-9 55 0,-1 18 0,1 20 0,2 17 0,5 10 0,4 2 0,5-7 0,8-1-25,8-3-26,4-17-4,3-12 0</inkml:trace>
  <inkml:trace contextRef="#ctx0" brushRef="#br0" timeOffset="1422">57 1252 21,'-28'10'40,"14"-2"6,-1 1 2,27-11-26,14 1-2,15-3-3,15 0-2,18-4-1,18 1-2,14-3-12,13 0 0,8-1 0,2-1 0,4 3-39,-1 5-14,-12 2 1,-10 6-1</inkml:trace>
  <inkml:trace contextRef="#ctx0" brushRef="#br0" timeOffset="1734">1296 1503 41,'-26'15'44,"-2"3"2,-5 1-7,-3 1-17,4-1-5,-1-3-4,6-1-4,5-2-2,7 5-1,9 1-2,7 3-1,6-3 1,6 1-4,4 6 0,3-1 0,-2 2 0,-2 4 0,-4-2 0,-7 1 0,-8-1 0,-9 1 0,-11-6 0,-5 3 0,-6-2 0,-4-9 0,2 0-10,2-2-44,4-10-2,9-4-1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30.3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3532 0 32,'-20'-1'40,"-3"9"3,-14 7 0,-10 16-27,-5 25-2,-10 28-5,-2 28 2,-7 26 0,3 21 0,3 17 2,16 12-3,17 0-8,21-7-2,22-20 0,24-19 0,20-24 0,21-21 0,12-19 0,7-19 0,1-12 0,-2-9 0,-6-5 0,-10-9 0,-9-4-7,-14-5-39,-15-8-10,-12-6 2,-14-12 0</inkml:trace>
  <inkml:trace contextRef="#ctx0" brushRef="#br0" timeOffset="281">3576 1863 40,'-19'-12'48,"1"0"-2,27 20-4,9-3-20,12 2-6,8-2-2,10 6 0,3 0-4,4 1-7,-4-3-3,-5 4 0,-13 4 0,-13 8 0,-16 7 0,-18 8 0,-17 7 0,-12 16 0,-11 6 0,-7 0 0,2 5 0,1-4-51,4-10-9,13-9-1</inkml:trace>
  <inkml:trace contextRef="#ctx0" brushRef="#br0" timeOffset="828">274 1923 33,'0'0'46,"-35"38"5,-6 18-17,-6 22-3,5 22-7,4 11-6,6 9-3,6-5-12,13-9-3,20-19 0,20-20 0,13-31 0,8-32 0,3-31 0,11-22 0,1-16 0,-4-14 0,-12-7 0,-17-1 0,-16-1 0,-20 5 0,-13 12 0,-24 12 0,-12 17 0,-7 14-27,-1 16-29,4 16-1,12 10 1</inkml:trace>
  <inkml:trace contextRef="#ctx0" brushRef="#br0" timeOffset="1156">600 2115 89,'13'63'47,"-7"12"5,-6 12-1,-4 11-46,-1 10 0,-1 10-1,-4 7-2,-2 3-2,4-7 0,0-10 0,1-16 0,4-16 0,-4-25 0,1-1 0,-1-81 0,5-21 0,-3-24 0,2-19 0,8-19 0,8-17 0,8-3 0,9 8 0,13 10 0,6 16 0,9 16 0,-3 20 0,0 22 0,-4 24 0,-6 18 0,-8 11 0,0 2 0,-43 25 0,-12 6 0,-6 5 0,-12 0 0,-9-2 0,-3-1 0,-2-3-49,0-9-6,13-9-1,8-12 0</inkml:trace>
  <inkml:trace contextRef="#ctx0" brushRef="#br0" timeOffset="1562">1068 2471 75,'15'48'56,"-13"17"-2,-5 10 0,-10 9-38,-2 7-16,-2 6 0,-3 1 0,-2-3 0,9-8 0,3-15 0,-1-22 0,1-1 0,10-49 0,0-52 0,5-23 0,1-20 0,-2-16 0,5-9 0,15 0 0,8 6 0,12 8 0,7 14 0,3 19 0,3 21 0,4 16 0,-3 16 0,-17 20 0,-15 12 0,0 1 0,-30 27 0,-13 5 0,-16 0 0,-10 6 0,-10-3 0,1-6 0,4-3 0,-4-4-3,7-9-52,19-7-4,2 1 0</inkml:trace>
  <inkml:trace contextRef="#ctx0" brushRef="#br0" timeOffset="1968">1660 2518 118,'-6'55'57,"-1"5"0,2-3-34,-1-4-23,11-2 0,7-13 0,0 0 0,14-34 0,6-9 0,1-11 0,-1-8 0,-5-10 0,-15-2 0,-13-1 0,-9 1 0,-17 6 0,-14 7 0,-4 14 0,-4 8-5,3 7-51,13 5-7,11 1 3</inkml:trace>
  <inkml:trace contextRef="#ctx0" brushRef="#br0" timeOffset="2421">2271 2494 25,'-31'16'49,"-14"4"3,-4 6 0,1 0-26,0 0-7,16 2-5,12-4-3,14-3-4,17-4-7,20-1 0,11-3 0,10-1 0,4 3 0,-3 5 0,-11 4 0,-10 8 0,-16 6 0,-16 3 0,-13 2 0,-13 3 0,-5-2 0,-8-12 0,1-6-49,6-13-7,11-16-1,12-14 0</inkml:trace>
  <inkml:trace contextRef="#ctx0" brushRef="#br0" timeOffset="2703">2489 2617 115,'7'48'51,"-11"11"-4,-4 6-30,-4 3-62,-2-6-7,6-7-1,2-18-1</inkml:trace>
  <inkml:trace contextRef="#ctx0" brushRef="#br0" timeOffset="2843">2595 2472 58,'-11'-58'5,"-5"13"-4,-3 10-3,6 17-31</inkml:trace>
  <inkml:trace contextRef="#ctx0" brushRef="#br0" timeOffset="2984">2931 2111 109,'6'16'56,"0"8"3,-4 8-28,-2 10-31,3 17 0,-2 13 0,0 14 0,-2 10 0,-4 6 0,0 4 0,-3-7 0,0-8-14,1-15-42,1-21-2,0-24-3</inkml:trace>
  <inkml:trace contextRef="#ctx0" brushRef="#br0" timeOffset="3187">2685 2652 69,'10'-12'52,"8"-1"-1,12 5-2,9-1-35,6 4-16,4 0-20,2-1-27,2 12-1,-5 0-2,-4 8 2</inkml:trace>
  <inkml:trace contextRef="#ctx0" brushRef="#br0" timeOffset="3312">3171 2852 50,'3'41'50,"4"-7"-1,7-6 1,9-1-27,4-14-7,9-9-5,2-12-5,1-8-6,-3-10 0,-4-3 0,-9-3 0,-11-3 0,-14 3 0,-15 10 0,-14 12 0,-11 11 0,-6 14 0,-1 14 0,6 13 0,13 13 0,16 6 0,24 0 0,24-6 0,19-9 0,21-9 0,9-16-38,-1-16-25,-6-13 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08.25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983 1013 50,'0'0'43,"0"0"-4,-8-21-5,-2-6-4,-1-1-11,-7-12-7,-4-7-4,-10-9-3,-6-8 0,-8-7-2,-9-3-1,-7-3-2,-7-1 0,-5 5 0,-1 13 0,0 14-2,2 14 2,4 17-1,5 17-1,8 17 2,10 16 1,11 12-2,9 6 0,11 5 3,13 7 0,13-1 0,13-3 3,10-6-5,12-8 0,10-14 0,9-9 0,8-16 0,6-18 0,5-15 0,2-11 0,2-10 0,-1-8 0,-3-1 0,-8-3-13,-5 0-41,-8 9-4,-11 9 1</inkml:trace>
  <inkml:trace contextRef="#ctx0" brushRef="#br0" timeOffset="578">1561 454 81,'8'3'53,"1"0"0,-1-7-1,8 1-36,3-1-16,8 0 0,6-3 0,5 0 0,6 2-16,1 1-35,-4-1-1,-3 1-3,-10 1 2</inkml:trace>
  <inkml:trace contextRef="#ctx0" brushRef="#br0" timeOffset="812">1632 635 102,'14'15'49,"8"-2"5,3-2-18,9-3-38,8-4-37,5-9-10,6-5 1,1-11-4</inkml:trace>
  <inkml:trace contextRef="#ctx0" brushRef="#br0" timeOffset="1578">3308 0 22,'11'-6'44,"1"14"-2,-3 12-7,-1 14-2,-3 17-9,-5 16-4,-1 15-3,-4 9-6,-3 1-4,-2 0-7,2-7 0,3-3 0,1-17-13,9-13-12,5-14-20,6-19-8,9-14 3,5-21-1</inkml:trace>
  <inkml:trace contextRef="#ctx0" brushRef="#br0" timeOffset="1796">3819 189 82,'9'-22'48,"-16"47"-1,-3 11-14,-1 14-19,3 16-6,5 12-2,5 15-1,6 1 0,9-4 0,6-11-3,9-15-2,7-17 0,6-24 0,2-24 0,1-23 0,-1-21 0,-4-14 0,-6-16 0,-12-14 0,-11-10 0,-12 2 0,-14 7 0,-15 5 0,-13 14 0,-11 17 0,-8 20 0,-5 25 0,5 24 0,3 16-7,15 12-47,18 13-1,16 4-2,20-7 3</inkml:trace>
  <inkml:trace contextRef="#ctx0" brushRef="#br0" timeOffset="16250">2537 439 43,'-7'13'42,"7"-13"2,0 0-15,0 0-8,0 0-5,9-3-4,8 2-2,4-2-2,9 2 1,7-1-1,7 2-1,5-4-1,5-1-6,-1-1 0,1 1 0,-1 1-25,-3 0-27,-8-3 0,-7 2-1,-10-2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10.95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8 369 23,'0'-9'33,"0"9"-4,0 0-4,4 11-2,1 8-3,-1 7-1,1 8-4,-1 3-2,-2 2-3,0 5-1,-2 2-3,-1-3-1,-1-8 1,0-6 0,-3-9-2,3-8 1,0 2-1,3-32-4,2-10 0,6-5 0,4-8 0,3-4 0,5-3 0,5 3 0,3 4 0,3 5 0,2 8 0,1 5 0,-3 9 0,-1 6 0,-1 10-20,-4 0-15,-4 4-11,-1 5-5,-3 1-2,0 5 3</inkml:trace>
  <inkml:trace contextRef="#ctx0" brushRef="#br0" timeOffset="422">678 438 15,'3'10'42,"-3"-10"2,0 0 1,-10-9-20,1 0-7,9 9-7,-12-4-5,1 0-1,-1 6-1,-2 6-1,-1 10 0,-2 6 0,-1 7-1,-1 6 2,2 10-1,2 5-1,2 1 0,6-8 0,4-7 1,8-10-1,5-12-1,6-12 1,5-18-2,3-12 2,3-8 0,1-5-2,-1-5 0,-4 0 4,-3 6-4,-5 4 0,-6 11 0,-5 12 0,2 0 0,-13 25 0,0 13 0,1 6 0,0 2 0,4 5 0,3-2-3,7-4-29,6-6-22,5-7 3,7-9-2,3-11 1</inkml:trace>
  <inkml:trace contextRef="#ctx0" brushRef="#br0" timeOffset="859">1073 506 36,'0'-16'40,"-6"-1"3,-2 5-16,-4 4-5,-4 6-6,1 12-3,-3 7-5,0 8-1,-2 12 2,3 9-4,4 8 1,4 5-2,7 0-1,5-8 0,7-11-1,7-12 1,6-16-4,3-24 0,3-19 1,1-17-1,0-18-2,-3-10-2,-4-8 1,-5-11-1,-3-6 3,-4 7 3,-4 7 1,-4 8 1,-3 15 5,-1 25-1,-4 26 2,2 32-9,-2 28 0,4 22 0,2 18 0,6 18 0,8 4 0,6-9 0,10-13-34,9-12-21,4-25 0,4-19-2</inkml:trace>
  <inkml:trace contextRef="#ctx0" brushRef="#br0" timeOffset="1547">0 1222 34,'12'11'47,"12"-4"4,12-7-20,16-8 0,16 0-5,14-6-6,16 1-5,12-4-15,9-1 0,2 2 0,2 4 0,-4 3 0,-6 1 0,-6 5-19,-12 8-33,-18 5-2,-16 7-1,-18 2 4</inkml:trace>
  <inkml:trace contextRef="#ctx0" brushRef="#br0" timeOffset="1922">1156 1630 35,'0'0'46,"-14"-6"1,-5 6-5,-6 3-15,-7 2-5,-4 9-5,-4-1-5,2 4-5,1 0-7,6-1 0,8 1 0,11 4 0,12 4 0,12-3 0,9 5 0,9 3 0,5 3 0,3 2 0,-3 1 0,-4-1 0,-6 1 0,-7 0 0,-11-1 0,-11-3 0,-9-2 0,-8-1 0,-6-5 0,-4-5 0,-1-7 0,-1-12 0,4-9-43,8-8-14,6-9 0,12-11 1</inkml:trace>
  <inkml:trace contextRef="#ctx0" brushRef="#br0" timeOffset="2328">1301 1492 7,'16'-7'35,"-3"-2"-7,1 3-1,-1 1-3,-1 2-3,-2 3-3,1 2 0,-11-2-2,5 9-1,-1 2-3,1-1 0,-8 4-3,-2-1-3,1 3-3,-3 2 1,-1 0-4,0 2 0,1 5 0,-1-1 0,0-6 0,1-2 0,2-1 0,0-1 0,4-4 0,2 0 0,0 0 0,-1-10 0,14 6 0,0-1 0,2-2 0,2-2 0,-1-1 0,4-3-27,-3 5-26,-4-8-2,-4-2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3:32.1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1227 107 30,'4'-12'34,"-5"-1"2,1 0 0,0 13-30,0 0-3,0 0 2,-7 19-4,-2 14-1,-4 16 3,-9 20 0,-10 25-3,-9 24 1,-10 24 1,-10 18-2,-11 23 0,-8 16 3,-7 16 0,-3 12-1,-2 1 3,0 4-2,3-2-1,5-5 4,8-13-1,10-14 0,10-18-2,13-20 1,10-17 0,13-18 2,10-18-2,10-16-4,13-16 3,8-8-2,8-10 0,10-10-1,10-11 0,9-6 1,8-5-2,8-3 2,9-4-1,6-6 0,10-5 0,7 1 2,7 0-1,6-8-3,8-6 4,8 0 0,6-5-1,4-2-1,4-2 0,7-3 0,6-5 0,4 6 3,4 2-3,3-1-3,2 2 5,4 3-1,2 2-1,2-2 0,0 3 0,2 0 0,2-2 0,2-2 2,0 0-4,2-4 3,0 0 0,0 1 0,-1 1-1,0-1 0,-3 3 0,-2 3 1,-3 1 1,-1 5-4,-4 2 1,-4 1 1,-4 1 1,-6 2-2,-6 2 0,-4 1 1,-6 0-1,-8 1 1,-8-2 0,-6 2 1,-10-3-1,-6-1 0,-9-1 1,-7 1-1,-11-1-1,-7-2 1,-11 0-1,-7 2 0,-7-2 1,-6 0 0,-9-4 0,-4-3 0,-5-5 2,-2-2-2,-2-6-1,-2-9 1,2-7 1,4-11 0,1-8-1,3-12 1,2-7 0,3-11 1,2-12 2,5-5 0,0-11-1,3-9-1,3-6-1,2-9 1,5-10 0,5-2-2,1-2 0,1-7 0,-2-1 0,-1 7 0,-3 4 0,-5 3 0,-9 7 0,-9 6 0,-9 8 0,-6 11 0,-9 12 0,-11 4 0,-11 4 0,-10 13 0,-6 11 0,-10 2 0,-13 9 0,-14 6 0,-8 4 0,-8 10 0,-11 7 0,-8 4 0,-6 0 0,-5 8 0,-2 5 0,-3-1 0,-6 3 0,-8 0 0,-4 2 0,-7 3 0,-8 6 0,-11-4 0,-9-2 0,-10 2 0,-5 1 0,-8 4 0,-5-6 0,-5 1 0,-6-2 0,-3 1 0,-1-1 0,-4-1 0,-3-1 0,-1 0 0,-1 2 0,-1 4 0,1 2 0,1 0 0,0-1 0,3 10 0,5 3 0,5 4 0,2-1 0,9-2 0,7 7 0,12 3 0,9 5 0,13-5 0,15 1-10,12-1-28,17 0-12,20 4-1,17-6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34.2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369 139 32,'0'0'43,"0"0"4,-35 10 1,-10 7-29,-10 3-4,0 7-3,0 1 0,6 3-3,6 0 1,21 0-2,16-3-8,2 1 0,54-7 0,3-5 0,2-1 0,2 5 0,-5-1 0,-8 4 0,-15 3 0,-13 6 0,-16 3 0,-17 6 0,-6 1 0,-11-6 0,-5-2 0,0-11-4,0-9-47,5-11-6,7-17 1</inkml:trace>
  <inkml:trace contextRef="#ctx0" brushRef="#br0" timeOffset="312">574 196 124,'29'41'57,"-11"16"-2,-13 10-36,-4 4-19,-3 1-26,1-5-30,2-13 1,0-17-2</inkml:trace>
  <inkml:trace contextRef="#ctx0" brushRef="#br0" timeOffset="453">684 161 48,'-7'-53'12,"0"11"-12,2 8-13,2 2-15</inkml:trace>
  <inkml:trace contextRef="#ctx0" brushRef="#br0" timeOffset="578">1038 284 52,'0'0'51,"0"0"-1,-37-4 0,1 1-21,-4 9-27,5 6 1,2 11-1,0 12 1,3 7 0,6 9 0,10 4 0,8-2 1,7-8-4,5-4 0,12-15 0,5-14 0,10-14-2,0-14-3,2-8 2,0-6-1,-1-6 2,-3-6-1,-8 1 3,-5 3 3,-11 3 0,5 6 2,1 1 1,-13 28-4,0 0-2,0 0 0,0 0 0,0 0 0,-2 33 0,-6 15 0,-3 10 0,7 6 0,-5 9 0,-8 6 0,-8 8 0,-6 4 0,-5-3 0,-3-9 0,-1-7 0,-5-11 0,4-21-51,13-23-8,5-29 2</inkml:trace>
  <inkml:trace contextRef="#ctx0" brushRef="#br0" timeOffset="1078">1085 182 63,'39'12'52,"2"7"3,-11 11-10,-6 2-19,6 7-12,-8 2-14,0 2 0,-7-1 0,-8 3 0,-7-4 0,7-11 0,1 1 0,-8-31 0,0 0 0,-18 30 0,1-1 0,17-29 0,0 0 0,0 0 0,-21-37 0,20-5 0,9-5 0,-1-4 0,10-2 0,9 0 0,-1 9 0,7 8 0,-2 12 0,-7 17 0,1 2 0,-1 31 0,-1 5 0,-8 10 0,-4 5 0,-1 5 0,0 4 0,-2-6 0,0-8-49,1-9-11,1 2 1</inkml:trace>
  <inkml:trace contextRef="#ctx0" brushRef="#br0" timeOffset="1469">1947 664 119,'11'53'62,"-12"6"-3,-4 4-44,-8 2-15,-13-3 0,-3-3-43,-2-6-17,-4-13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36.1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255 187 64,'13'-18'52,"-29"25"-2,-9 7 5,-6 11-38,-8 7-8,-1 9-1,3 0-8,7 8 0,9-4 0,15 0 0,11-6 0,12-4 0,10-8 0,6-3 0,1 0 0,-3 0 0,-9 2 0,-10 2 0,-15 3 0,-9 5 0,-11 2 0,-10-4 0,-1-2 0,-2-9-34,6-15-24,8-10-1,11-19 0</inkml:trace>
  <inkml:trace contextRef="#ctx0" brushRef="#br0" timeOffset="281">468 355 93,'20'29'53,"-13"13"-1,-8 15-8,-11 3-60,-5 1-32,2-4-7,2-11 2,6-7-2</inkml:trace>
  <inkml:trace contextRef="#ctx0" brushRef="#br0" timeOffset="438">561 258 76,'-8'-64'54,"0"11"-5,-3 6-17,-2 9-58,6 13-19,1 9-4,2 1-6</inkml:trace>
  <inkml:trace contextRef="#ctx0" brushRef="#br0" timeOffset="594">718 543 88,'-5'63'55,"-2"-9"2,5-10-2,5-13-55,3-20 0,7-16 0,6-17 0,9-11 0,6-10 0,1-3 0,1 2 0,-1 11 0,-5 14 0,-6 17 0,-5 15 0,-8 17 0,-4 13 0,-5 3 0,3 5-22,2 0-35,2-6-4,5-6 2</inkml:trace>
  <inkml:trace contextRef="#ctx0" brushRef="#br0" timeOffset="860">1473 608 59,'18'-34'51,"-7"10"-1,-10 2 3,-11 10-27,-5 14-10,-10 8-16,-2 13 0,-3 8 0,2 8 0,4 5 0,7 8 0,9-4 0,11-2 0,13-7 0,10-7 0,8-8 0,9-6 0,3-12 0,2-10 0,-2-12 0,-2-7 0,-4-9 0,-4-10 0,-6-5 0,-8-4 0,-7-1 0,-8 2 0,-7 8 0,-7 7 0,-5 17 0,-3 20 0,-1 18 0,3 21 0,4 13 0,8 10 0,8 7 0,11 5 0,11-5 0,6-24 0,12-17 0,6-24-41,0-22-22,0-24-1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38.2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24 644 109,'0'0'51,"-3"12"2,0 11-18,1 9-28,-1 7-17,-3 1-21,2-1-20,3-3 0,-1-14 0,5-10-1</inkml:trace>
  <inkml:trace contextRef="#ctx0" brushRef="#br0" timeOffset="282">319 0 60,'18'0'51,"-3"19"-2,-9 16-13,-5 12-12,-2 16-9,-5 16-5,-3 17-4,-6 10-2,-2 3-11,-2 1-32,1-3-12,-3-13 0,3-16-2</inkml:trace>
  <inkml:trace contextRef="#ctx0" brushRef="#br0" timeOffset="453">139 683 85,'6'-28'51,"5"12"2,9 14-3,9 5-45,9-2-18,9-3-29,7-12-8,10-7-1,-1-14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38.8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73 0 74,'-7'21'48,"0"17"-22,-4 6-26,-7 0-35,3 9-8,0-4-4</inkml:trace>
  <inkml:trace contextRef="#ctx0" brushRef="#br0" timeOffset="172">340 392 86,'-18'8'53,"-1"2"2,-2 2-1,-4 3-47,7 9-7,7 6 0,10 6 0,9 1 0,9 3 0,5 3 0,6 3 0,-1-5 0,-2 1 0,-9-4 0,-11 0 0,-14-2 0,-12-3 0,-9-2 0,-12-7 0,-1-5-17,3-11-42,6-11-5,12-11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39.4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297 328 75,'-6'-20'52,"-6"5"0,-9 5 1,-7 0-39,1 12-5,1 6-9,5 2 0,9 7 0,8 1 0,10 7 0,9 4 0,5 3 0,2 3 0,-2 3 0,-3 6 0,-10 2 0,-12 1 0,-11-3 0,-8-2 0,-8-7 0,-5-10 0,0-7 0,1-13-24,6-15-31,10-12-3,10-16 0</inkml:trace>
  <inkml:trace contextRef="#ctx0" brushRef="#br0" timeOffset="282">482 0 107,'19'31'56,"-10"15"-1,-8 13-18,-6 14-37,-6 10 0,-4 8 0,0 1 0,-1-8 0,4-7-25,5-12-28,5-20-3,9-19-2</inkml:trace>
  <inkml:trace contextRef="#ctx0" brushRef="#br0" timeOffset="469">791 468 75,'-1'50'54,"-4"8"2,4 2 1,4-1-44,9-9-13,12-8 0,9-16 0,6-11 0,1-13 0,0-13 0,-5-11 0,-8-7 0,-14-8 0,-13-3 0,-14-3 0,-13 3 0,-10 5 0,-8 5 0,-1 14 0,1 12-51,2 10-10,12 11 3</inkml:trace>
  <inkml:trace contextRef="#ctx0" brushRef="#br0" timeOffset="891">1179 404 91,'7'25'54,"-1"9"1,-2 6 0,3 8-55,-2 3 0,4 9 0,1-7 0,3-4 0,3-14 0,4-14 0,3-14 0,4-14 0,2-13 0,0-11 0,-3-5 0,-4-3 0,-3 3 0,-4 3 0,-4 9 0,-3 12 0,0 1 0,1 29 0,4 6 0,6 7 0,4 2 0,6 6 0,1-1 0,1-3 0,-1-11 0,-2-10 0,-4-17 0,-1-12 0,-6-14 0,-7-13 0,-4-8 0,-8-8 0,-3-1-43,-6 6-17,-1 5-1</inkml:trace>
  <inkml:trace contextRef="#ctx0" brushRef="#br0" timeOffset="1266">1926 604 115,'11'66'57,"-5"-2"-2,-5-10-27,-4-11-44,2-15-32,1-17-8,1 1 0</inkml:trace>
  <inkml:trace contextRef="#ctx0" brushRef="#br0" timeOffset="1407">2089 283 103,'-9'-10'45,"3"20"-12,-2 10-31,2 1-46,11 8-4,4 3-4</inkml:trace>
  <inkml:trace contextRef="#ctx0" brushRef="#br0" timeOffset="1500">2208 723 91,'8'42'56,"-6"-11"1,-1-10-6,1-10-51,0 1 0,6-35 0,7-6 0,4-5 0,3 3 0,3 7 0,-1 11 0,0 13 0,-4 13 0,-3 10 0,-2 11-6,1 6-47,0-2-5,5-5-2</inkml:trace>
  <inkml:trace contextRef="#ctx0" brushRef="#br0" timeOffset="1704">2794 875 102,'21'-27'54,"-8"1"0,-10-7-15,-9-3-33,-6 5-6,-8 7 0,-4 9 0,-6 12 0,-2 17 0,1 10 0,3 14 0,5 7 0,7 4 0,8-4 0,11-6 0,10-9 0,7-11 0,7-15 0,3-10 0,2-11 0,1-7 0,-2-6 0,-2-2 0,-4 2 0,-4 4 0,-6 4 0,-1 7 0,-2 10 0,-3 12 0,-3 7 0,-2 12 0,-2 6 0,-3 12 0,-5 10 0,-8 9 0,-9 9 0,-10 11 0,-11 4 0,-11 6 0,-10-3 0,-6-8 0,-3-9 0,-2-17 0,9-17 0,8-23-30,12-21-30,13-21-2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43.6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434 566 88,'0'0'51,"2"10"1,1 1-11,-3-11-23,-13 4-13,3-3-5,-1-3 0,-2-4 0,-5-2 0,-2-2 0,-6 2 0,-4 7 0,-5 8 0,-5 8 0,-4 13 0,1 12 0,3 9 0,4 9 0,7 0 0,9-3 0,10-7 0,11-9 0,11-13 0,11-12 0,8-20 0,8-15 0,6-15 0,5-14 0,3-13 0,0-14 0,0-13 0,-3-10 0,-5-5 0,-5 0 0,-6 5 0,-6 10 0,-8 15 0,-7 23 0,-10 28 0,1 1 0,-23 77 0,-6 23 0,-4 18 0,-3 17 0,-2 11 0,0 4 0,6-3 0,7-13 0,12-14 0,10-22-25,12-24-31,11-27-3,11-23 1</inkml:trace>
  <inkml:trace contextRef="#ctx0" brushRef="#br0" timeOffset="469">753 831 81,'6'13'52,"-6"15"3,-5 11 1,-4 0-45,5 5-11,6-7 0,9-9 0,8-11 0,8-10 0,6-16 0,3-11 0,0-11 0,-5-10 0,-8-6 0,-13 2 0,-14 3 0,-16 6 0,-14 12 0,-12 13 0,-7 13 0,-3 11 0,8 11 0,9 4-10,17-4-47,20-5-5,17-8 3</inkml:trace>
  <inkml:trace contextRef="#ctx0" brushRef="#br0" timeOffset="781">1178 718 95,'1'33'56,"2"6"0,2 5-8,-1 0-48,6 4 0,3-3 0,4-4 0,3-11 0,4-14 0,0-10 0,1-13 0,-1-8 0,0-11 0,-3-8 0,-5-3 0,-2-2 0,-5 4 0,-4 4 0,-2 5 0,-2 7 0,1 1 0,1 34 0,3 10 0,2 10 0,3 9 0,3 4 0,5 4 0,2-2 0,3-8 0,-2-14 0,0-17 0,-2-14 0,-1-19 0,-2-13 0,-5-13 0,-3-6 0,-5-7 0,2 6 0,-5 3-21,-2 5-38,1 9-3</inkml:trace>
  <inkml:trace contextRef="#ctx0" brushRef="#br0" timeOffset="1188">1947 652 89,'0'40'57,"-3"1"1,0 1-7,-2 3-51,1-5 0,3 0 0,2-5 0,2-5 0,3-7 0,1-8 0,3-9 0,5-12 0,3-13 0,3-11 0,3-9 0,5-10 0,3-2 0,0 2 0,-1 5 0,-3 10 0,-4 12 0,-3 13 0,-5 13 0,-5 15 0,-5 9 0,-3 9 0,-2 4 0,-3 3 0,0 7 0,-4-6 0,2-6-41,3-5-22,5-6-1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45.2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41 0 145,'23'21'58,"-16"-9"-17,0 2-30,-31-8-62,-3-5-8,0-7-4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46.1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516 207 45,'0'-44'51,"-6"3"1,-2 8 1,-2 6-30,-4 3-5,-1 7-5,-3 2-13,1 9 0,-1 8 0,3 7 0,-2 7 0,1 6 0,0 3 0,1 5 0,-1 6 0,-1 5 0,1 7 0,1 10 0,0 13 0,3 17 0,3 16 0,2 15 0,2 7 0,3 3 0,2 0 0,1-12 0,5-16 0,-2-23-51,-1-27-8,0-28 0</inkml:trace>
  <inkml:trace contextRef="#ctx0" brushRef="#br0" timeOffset="313">0 854 113,'-4'-11'53,"13"8"2,15 6-21,12 5-34,9-3 0,11 2 0,11-2 0,9-6-44,5-10-10,3-6 1,-3-13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46.67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97 527 82,'-12'85'54,"-4"1"-5,-4-11-21,1-16-52,6-10-25,4-24-1,1 2-5</inkml:trace>
  <inkml:trace contextRef="#ctx0" brushRef="#br0" timeOffset="110">130 300 85,'-4'-58'39,"-3"20"-33,0 15-7,-5 12-36,9 20-8</inkml:trace>
  <inkml:trace contextRef="#ctx0" brushRef="#br0" timeOffset="235">320 758 85,'1'66'57,"-2"-9"1,-3-14-3,3-24-55,0 1 0,18-51 0,7-11 0,8-11 0,4-5 0,3 3 0,0 6 0,-2 18 0,-6 18 0,-5 22 0,-7 13 0,-4 16 0,-5 5 0,2 3-49,4 0-9,3-6-1,5-5 2</inkml:trace>
  <inkml:trace contextRef="#ctx0" brushRef="#br0" timeOffset="438">923 908 60,'17'-35'52,"-5"-2"0,-8-5-10,-7-1-15,-4 9-10,-8 7-12,-4 15-5,-7 13 0,-2 17 0,-2 13 0,3 11 0,2 8 0,5 3 0,7-3 0,8-7 0,10-12 0,8-16 0,7-18 0,6-17 0,5-17 0,6-14 0,3-15 0,1-18 0,-1-13 0,-2-10 0,-3-8 0,0 3 0,-8 7 0,-8 14 0,-9 25 0,-8 36 0,0 2 0,-21 94 0,-4 23 0,-1 17 0,4 14 0,4 1 0,12-6-8,14-20-51,16-25-5,19-24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47.6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367 14 56,'29'-14'51,"-13"20"2,-12 21 0,-11 23-30,-11 17-7,-4 22-13,-4 15-3,0 14 0,0 8 0,5 4 0,5-2 0,7-7 0,6-14 0,6-18 0,7-25 0,6-26 0,7-29 0,1-25 0,5-19-14,-3-16-39,-7-16-5,-6-10-1</inkml:trace>
  <inkml:trace contextRef="#ctx0" brushRef="#br0" timeOffset="250">25 452 109,'-16'4'56,"0"0"0,35 4-22,10-2-34,13-5 0,20-1-36,15 1-19,13-2 0,12 1-2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3:34.0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2618 20 5,'-15'-8'30,"3"7"-8,-1-3-1,3 1 2,0 1-4,1 0-4,9 2-1,0 0-1,0 0-2,0 0-4,-3 12-3,3 3-3,1-1-1,2 2 3,2 6-1,0 5 3,3 5 0,1 3 1,1 3 1,1 3 1,3 10 0,-1 5-1,3 5-1,-2 1-1,3 4 0,-1 1-2,3 5-3,0 5 0,1-1 0,2-2 0,4 2 0,0 6 0,3 3 0,4 2 0,1 3 0,1 4 0,-1 4 0,0 4 0,-1-1 0,0 2 0,-2 3 0,-1 3 0,-2 3 0,1 1 0,1-1 0,-2 3 0,2 6 0,-1 2 0,1 0 0,1 1 0,0 3 0,0 1 0,-2 4 0,3 0 0,1 1 0,1 2 0,-4 3 0,-1 3 0,1-4 0,-1 3 0,0 2 0,-3 1 0,-5 2 0,-1-2 0,1 0 0,-3-1 0,-4 4 0,-2-1 0,-2-3 0,1-3 0,1-1 0,-3 0 0,-1 0 0,-2-2 0,0-3 0,1-3 0,-6 3 0,-3-4 0,-2-3 0,-2-2 0,-3-5 0,-5-3 0,-4-2 0,-5-3 0,-4-6 0,-6-4 0,-7 1 0,-7-3 0,-6-4 0,-5-3 0,-5-5 0,-6-2 0,-7-2 0,-7-2 0,-5-9 0,-3-4 0,-7-3 0,-4-5 0,-6-3 0,-3-4 0,-5-5 0,-4-4 0,-1 0 0,-4 0 0,-3-3 0,-3-4 0,0 3 0,-1-4 0,3-1 0,-1-1 0,2-3 0,1-3 0,5 0 0,5-3 0,6-5 0,5-2 0,8-2 0,6-4 0,9-3 0,7-3 0,8-4 0,10-2 0,8 0 0,8-1 0,8-2 0,6-1 0,10 0 0,8-2 0,0 0 0,18-9 0,4-2 0,5-3 0,5-1 0,6-2 0,2-4 0,4-1 0,1 4 0,1 0 0,2 2 0,0 1 0,1-3 0,-1 0 0,1 1 0,-1 0 0,0-2 0,-3 0 0,-2 3 0,-4 2 0,-3 4 0,-2 2 0,-5 2 0,-4 4 0,-4 7 0,-2 2 0,0 0 0,-9-1 0,-5 11 0,-4 3 0,-5 2 0,-2 2 0,-6 4 0,-2 1 0,-6 1 0,-5 5 0,-2-3 0,-4 2 0,-2 4 0,-3 1 0,-3 1 0,-1-1 0,0 2 0,-1 0 0,5 1 0,2-2 0,5-8 0,6-3 0,6-4 0,7-3 0,7-4 0,1 1 0,12-13 0,12 6 0,5-1 0,6 0 0,6 1 0,5 3 0,7 5 0,5 2 0,5 4 0,4 7 0,2 2 0,1 4 0,-1 6 0,-2 3 0,-3-6 0,-2 0 0,-5 0-51,-9-8-8,-7-5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48.0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26 0 123,'29'60'60,"-16"-7"-2,-12-6-44,-8-12-14,-7-10-15,-1-13-40,-2-17-4,1-9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48.7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64 111 67,'1'-11'51,"-1"11"-10,0 0-6,0 0-10,0-11-9,0 2-6,0 9-4,2 19-2,2 5-4,2 10 0,1 10 0,1 15 0,-1 14 0,2 11 0,-3 13 0,-2 15 0,-4 3 0,-2 6 0,-2 1 0,-2-5 0,3-7 0,-4-10-16,4-24-37,3-24-4,0-32 0</inkml:trace>
  <inkml:trace contextRef="#ctx0" brushRef="#br0" timeOffset="313">0 26 85,'-2'-23'51,"16"17"1,11 12 0,13 16-44,12 20-5,14 14 1,11 15-4,4 14 0,0 9 0,-5 1 0,-8 6 0,-15-1 0,-13-6 0,-19-3 0,-20-4 0,-20-6 0,-19-4 0,-18-5 0,-14-7 0,-6-8 0,-6-8-7,7-14-45,14-12-7,14-17-1,21-15 4</inkml:trace>
  <inkml:trace contextRef="#ctx0" brushRef="#br0" timeOffset="594">965 819 106,'10'79'57,"-8"17"1,-3 5-24,1-3-34,2-12 0,8-16 0,5-23 0,7-23 0,3-23 0,2-20 0,-3-20 0,-2-9 0,-7-11 0,-8-8 0,-10 2 0,-10 5 0,-6 7 0,-6 10-27,-4 11-35,0 9-1</inkml:trace>
  <inkml:trace contextRef="#ctx0" brushRef="#br0" timeOffset="1047">1334 991 62,'24'16'53,"-5"7"2,-2 11-1,-5 9-30,-4-2-17,-2 1-7,-1-4 0,-1-3 0,-1-5 0,-1-5 0,-2-11 0,1 3 0,-1-17 0,9-26 0,3-9 0,5-11 0,6-10 0,6-3 0,3 0 0,1 9 0,-1 14 0,0 24 0,-7 22 0,-3 23 0,-8 15 0,-4 11 0,1 6 0,-2-8 0,2-11-55,4-18-6,2-28 0</inkml:trace>
  <inkml:trace contextRef="#ctx0" brushRef="#br0" timeOffset="1391">2153 540 91,'3'10'49,"-3"23"-6,-9 8-23,-3 8-57,1 11-13,0-2-2,6 2 0</inkml:trace>
  <inkml:trace contextRef="#ctx0" brushRef="#br0" timeOffset="1563">2512 424 96,'12'5'57,"-4"16"2,-5 16-16,-6 21-43,-3 9 0,-3 12 0,-2 15 0,-1 14 0,2 5 0,-2 0-4,1-7-50,1-11-5,-1-18-1</inkml:trace>
  <inkml:trace contextRef="#ctx0" brushRef="#br0" timeOffset="1735">2349 1152 136,'8'-29'63,"12"7"-7,9 5-56,11 6 0,11-5 0,12-4-28,9-6-28,-2-7-5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51.3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231 66 73,'-9'-17'53,"-3"3"0,-7-2-1,-8 3-36,-1 9-8,-3 4-8,2 9 0,1 13 0,6 10 0,5 9 0,9 10 0,10 3 0,13 6 0,12-6 0,8-13-6,11-14-43,9-17-8,2-15 2,6-12 0</inkml:trace>
  <inkml:trace contextRef="#ctx0" brushRef="#br0" timeOffset="219">878 101 97,'23'-11'54,"-10"-1"2,-10-4-15,-6 5-34,-12-2-7,-6 1 0,-7 7 0,-4 2 0,-4 11 0,-1 11 0,-2 13 0,0 10 0,2 13 0,4 13 0,5 5 0,7 7 0,7-5 0,10-8 0,9-17 0,11-19 0,10-20 0,8-23 0,8-23 0,2-13 0,2-12 0,-4-7 0,-6 3 0,-6 6 0,-8 8 0,-7 17 0,-7 14 0,-1 1 0,-9 31 0,1 15 0,3 12 0,2 12 0,2 8 0,3 1 0,6 2 0,2-10 0,4-10-52,4-18-6,1-23 3,3-17-3</inkml:trace>
  <inkml:trace contextRef="#ctx0" brushRef="#br0" timeOffset="641">1179 290 47,'-6'31'51,"3"2"2,-1-2 2,-2-6-31,5-2-3,0-13-17,1 2-4,7-25 0,5-7 0,3-11 0,7-7 0,5-6 0,7 0 0,6 5 0,4 0 0,5 14-13,2 8-44,0 5-3,-1 5-1</inkml:trace>
  <inkml:trace contextRef="#ctx0" brushRef="#br0" timeOffset="1000">1680 422 69,'56'-12'52,"0"-5"1,-2-10 0,-8-9-35,-4-1-8,-8-6-10,-8-2 0,-9-1 0,-10 8 0,-14 8 0,-10 16 0,-12 14 0,-6 18 0,-8 16 0,2 20 0,3 17 0,11 12 0,14 2 0,17-1 0,20-9 0,19-23 0,24-18 0,18-27-51,13-27-11,12-25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52.7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289 771 67,'19'-39'53,"-5"1"0,-9 2 1,-9 1-26,-9 8-28,-9 9 0,-7 11 0,-6 11 0,-3 11 0,-1 10 0,0 9 0,3 6 0,6 7 0,8 0 0,7-4 0,11-4 0,9-7 0,10-10 0,7-13 0,7-10 0,6-15 0,3-11 0,2-11 0,1-12 0,-1-3 0,-4-2 0,-5 4 0,-7 4 0,-8 17 0,-8 17 0,0 1 0,-17 48 0,-3 9 0,-2 13 0,0 7 0,1 6 0,1-4 0,8-5 0,3-14-33,4-16-27,6-16 2,4-20-1</inkml:trace>
  <inkml:trace contextRef="#ctx0" brushRef="#br0" timeOffset="437">811 62 94,'10'-23'55,"0"1"0,-20 43-4,-1 11-51,-7 12 0,-2 18 0,-3 13 0,0 19 0,1 10 0,4 2 0,7-4 0,8-6 0,11-12 0,10-18 0,8-22 0,8-24 0,8-21 0,2-18 0,0-16 0,-4-11 0,-6-9 0,-8-4 0,-13-3 0,-11 2 0,-16 3 0,-13 9 0,-9 11 0,-12 6 0,-3 15-17,2 10-41,4 10-2,9 8 0</inkml:trace>
  <inkml:trace contextRef="#ctx0" brushRef="#br0" timeOffset="906">1212 537 66,'-4'16'49,"3"17"3,-2 7 1,2 6-31,2 7-9,2 1-13,3-3 0,3-12 0,6-10 0,4-16 0,4-19 0,1-17 0,-1-13 0,-2-10 0,-5-5 0,-8-1 0,-12 5 0,-9 8 0,-9 11 0,-5 16 0,-6 8-17,2 9-36,7 7-7,6 4 1,13 4 4</inkml:trace>
  <inkml:trace contextRef="#ctx0" brushRef="#br0" timeOffset="1203">1658 518 95,'-7'21'56,"-8"3"-1,-2 11-6,1 8-49,-1 0 0,4 6 0,4-3 0,5-4 0,6-6 0,6-7 0,6-6 0,4-12 0,3-14 0,3-11 0,5-11 0,3-7 0,-1-5 0,-1-6 0,-2-2 0,-3 5 0,-3 8 0,-7 6 0,-5 13 0,0 1 0,-11 33 0,-1 9 0,0 5 0,-1 0 0,3 3 0,2-1 0,5-2 0,3-15-49,5-11-10,4-14 1,3-15 2</inkml:trace>
  <inkml:trace contextRef="#ctx0" brushRef="#br0" timeOffset="1547">2232 81 97,'8'-42'56,"-6"22"2,0 1-14,-6 70-44,-6 14 0,0 15 0,-1 14 0,4 11 0,2 5 0,1-7-4,3-10-50,3-15-5,-1-22-1</inkml:trace>
  <inkml:trace contextRef="#ctx0" brushRef="#br0" timeOffset="1719">2087 612 129,'-14'-32'59,"9"4"-2,11 11-47,16-1-10,14 5 0,15-5-45,11-6-12,12-3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54.8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359 52 71,'3'-13'52,"-10"-2"1,-4 1-6,-7 6-28,-9 10-6,-4 18-13,-7 12 0,-4 18 0,-3 18 0,3 18 0,3 11 0,8 11 0,11-3 0,12-9 0,14-16 0,13-17 0,13-27 0,10-27 0,8-23 0,5-25 0,-1-18 0,-2-14 0,-7-7 0,-9-6 0,-15 2 0,-15 1 0,-16 6 0,-15 7 0,-12 16 0,-9 14 0,-6 15 0,1 21 0,4 15 0,12 17 0,13 11 0,16 8 0,18 0 0,18-4 0,19-3 0,12-13-22,12-16-33,6-9-5,-1-14 1</inkml:trace>
  <inkml:trace contextRef="#ctx0" brushRef="#br0" timeOffset="625">728 587 37,'-10'-23'51,"0"6"2,-3 5-7,-3 5-9,-1 14-10,-4 10-23,-1 17-4,-3 10 0,0 13 0,-1 13 0,0 6 0,3 2 0,3-9 0,7-6-11,5-11-41,3-17-4,6-15-1</inkml:trace>
  <inkml:trace contextRef="#ctx0" brushRef="#br0" timeOffset="843">439 899 127,'12'6'55,"5"4"-1,8-8-35,6-2-19,6-4 0,2-4-14,0-4-37,1-1-4,-5-9-1,0 2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56.3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0 445 117,'0'0'55,"10"5"0,2 0-27,4-4-28,4-4-23,6-8-27,6 1-2,2-11-1</inkml:trace>
  <inkml:trace contextRef="#ctx0" brushRef="#br0" timeOffset="171">707 0 88,'0'0'54,"-9"10"4,-3 4-3,-6 9-55,-4 8 0,-1 9 0,-3 13 0,-1 17 0,0 16 0,3 9 0,5 5 0,8-1 0,10-9 0,11-13 0,11-19 0,10-30 0,9-27 0,6-22 0,2-24 0,-2-16 0,-5-16 0,-9-8 0,-10-2 0,-14 2 0,-14 2 0,-14 6 0,-14 13 0,-10 15 0,-10 18 0,-3 18 0,-1 14 0,4 18 0,10 13 0,9 11 0,14 4 0,17 3 0,17-4 0,16-6 0,15-6 0,10-10 0,12-7 0,3-12 0,5-7-19,-3-5-38,-8-1-3,-10 0 1</inkml:trace>
  <inkml:trace contextRef="#ctx0" brushRef="#br0" timeOffset="671">1090 636 69,'-10'30'54,"-4"5"2,-5 4-1,-1-3-34,3 7-21,1-3 0,8 3 0,6-2 0,7-8 0,7-5-11,8-10-41,2-14-3,6-11-2</inkml:trace>
  <inkml:trace contextRef="#ctx0" brushRef="#br0" timeOffset="843">1212 542 126,'-25'-19'57,"1"10"-4,-2 2-34,1 3-42,9 3-30,7-3-5,9-7-2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18.43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805 744 75,'0'0'55,"8"1"-1,1 2 0,-13-25-37,1-5-17,-2-7 0,-2-2 0,-6-7 0,-7-6 0,-11-4 0,-11-2 0,-12 2 0,-13 6 0,-10 6 0,-5 9 0,-3 9 0,2 15 0,7 16 0,7 15 0,17 12 0,15 10 0,23-1 0,19-2 0,25-10 0,21-15 0,21-21 0,21-17 0,15-16 0,13-19 0,5-7 0,-3-8 0,-9 4-3,-11 9-52,-20 6-3,-16 10-3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19.8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1200 75,'29'-14'50,"9"2"-1,1-2 0,4 0-39,4 3-16,1-2-34,2 3-8,-6-3 2,-5 4-3</inkml:trace>
  <inkml:trace contextRef="#ctx0" brushRef="#br0" timeOffset="172">134 1242 73,'-21'31'54,"13"-10"0,14-8-2,14-7-30,14-7-22,12-8-9,10-3-38,11-2-5,4-5 0,2 0-1</inkml:trace>
  <inkml:trace contextRef="#ctx0" brushRef="#br0" timeOffset="1063">1654 149 4,'-5'-20'35,"0"5"3,-10 5-8,-4 7-4,-3 11 1,-5 10-1,-1 15-5,-4 13-2,-2 21 0,-2 13-9,3 8-10,3 4 0,9 1 0,9-9 0,13-10 0,12-19 0,17-21 0,14-22 0,13-13 0,10-17 0,3-14 0,1-12 0,-1-10 0,-10-7 0,-12-6 0,-15-7 0,-17-5 0,-19-3 0,-20 1 0,-10 6 0,-12 5-32,-5 8-28,4 15 3,6 9-1</inkml:trace>
  <inkml:trace contextRef="#ctx0" brushRef="#br0" timeOffset="5453">2176 449 37,'-12'-1'51,"12"1"-2,0 0 3,0 0-18,-9 4-10,1 0-16,16 6-8,7-1 0,4-4 0,8 2 0,9-2 0,9-6 0,7-3 0,5-3-29,1-6-27,4-2 1,-5-4-2</inkml:trace>
  <inkml:trace contextRef="#ctx0" brushRef="#br0" timeOffset="6860">3002 194 38,'-30'-26'45,"0"2"1,30 24-12,0 0-6,0 0-10,0 0-4,0 0-4,0 0-2,0 0-3,37-20 0,9 13-1,2 4-4,7 8 0,6-1 0,0 0 0,-6 0 0,-7 2 0,-14 1 0,-11 1 0,-1 2 0,-22-10 0,-23 21 0,-9 3 0,-7 2 0,-5 1 0,0 2 0,4 2 0,4 0 0,8 0 0,14-3 0,-1 2 0,15-30 0,28 34 0,0-9 0,1-5 0,-2-4 0,-1 1 0,-1-1 0,-25-16 0,0 27 0,1 0 0,-24-17 0,-10 8 0,-4 2 0,-6 1 0,-2 1 0,0-3 0,3 0 0,2-3 0,10-1-28,0-1-26,30-14-1,0 0 0</inkml:trace>
  <inkml:trace contextRef="#ctx0" brushRef="#br0" timeOffset="7391">3748 330 66,'0'0'49,"9"-27"-1,1 0 4,-10 27-28,0 0-8,-22 19-16,1 10 0,5 14 0,0 7 0,3 5 0,5 2 0,6 5 0,6-5 0,9-3 0,6-11 0,7-13 0,4-13 0,4-9 0,0-13 0,1-11 0,0-12 0,-6-9 0,-6-10 0,-7-8 0,-11-4 0,-11-3 0,-13 3 0,-13 5 0,-9 15 0,-8 8 0,-2 19-11,-1 17-45,6 14-2,11 11 0</inkml:trace>
  <inkml:trace contextRef="#ctx0" brushRef="#br0" timeOffset="7938">1307 1275 95,'-52'22'50,"5"-6"2,12-1-13,16 2-20,21-5-19,30-1 0,35-4 0,37-7 0,36-10 0,37-2 0,34-9 0,28-4 0,18-1 0,4-1 0,-7 2 0,-15 8 0,-24 8 0,-31 2 0,-34 7-38,-32 1-25,-38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29.6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0 562 30,'0'0'51,"0"0"1,17 2 0,7 1-22,9-2-8,10 1-4,9-5-18,7-2 0,7 1-19,5-2-29,-2-7-3,-1-1 0,-5-4-2</inkml:trace>
  <inkml:trace contextRef="#ctx0" brushRef="#br0" timeOffset="328">1005 0 53,'14'29'51,"-7"0"1,-2 7 4,-2 10-26,-6 9-17,-2 12-13,-4 4 0,2 4 0,-4 1 0,-1-5 0,5-3 0,1-10-19,6-17-35,9-13-2,1 2 0</inkml:trace>
  <inkml:trace contextRef="#ctx0" brushRef="#br0" timeOffset="593">1507 92 47,'16'41'49,"-7"-5"0,-3 6 5,0 6-29,-4 7-3,4 8-13,-1 0-9,6 1 0,5-6 0,6-6 0,4-11 0,8-9 0,7-16 0,7-12 0,3-14 0,3-10 0,-3-10 0,-3-7 0,-6-9 0,-9-7 0,-19-5 0,-15-1 0,-18 0 0,-17 2 0,-19 8 0,-16 12 0,-9 17 0,-8 13 0,4 15-25,7 12-32,13 7-1,16 3-1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33.3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252 79 15,'6'-21'42,"-1"3"-2,-3 1 2,0 5-24,-1 1-2,-1 11-5,0 19-2,1 8 0,-2 9-2,-5 13 2,2 16 0,-5 17 0,-3 17-2,-4 12 1,-2 12-4,-1 3-4,0-1 0,4-7 0,3-10 0,7-15 0,6-17 0,9-21 0,8-20 0,7-19 0,5-15 0,5-13-7,2-12-38,-6-15-8,1-9-1,-6-8 0</inkml:trace>
  <inkml:trace contextRef="#ctx0" brushRef="#br0" timeOffset="313">0 747 43,'0'17'46,"10"-6"-1,15-5 0,9-10-27,9-8-18,7-5-31,5-13-10,6-3-3,-8-10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3:35.9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6313 0 76,'9'44'48,"-4"10"1,-4 10-1,-7 12-33,0 12-11,1 12-3,3 12 1,2 12 0,4 10-1,-1 6-1,2 7 3,2 3-1,0 3-2,-3 1 1,2-1 2,-2-3-3,-1-5 0,1-2 0,-1-7 0,2-7 0,0-8 0,3-6 0,1-9 0,1-2 0,2-4 0,0-5 0,2-5 0,-1 0 0,1-6 0,0-2 0,-2-2 0,-1-7 0,-1-7 0,-1-6 0,-1-6 0,-2-7 0,-1-5 0,-3-2 0,-1-5 0,-2-4 0,-4-1 0,-1-4 0,-3-1 0,-3 0 0,-4-4 0,-3-3 0,-2-5 0,-3-1 0,-4-3 0,-3 1 0,-5-2 0,-1-4 0,-4-2 0,-4 1 0,-3 2 0,-2-2 0,-3 0 0,-4 3 0,-2-2 0,-6 0 0,-5 0 0,-3-4 0,-6-2 0,-4-1 0,-5-1 0,-4-4 0,-5-4 0,-3 0 0,-2 0 0,-4 0 0,-2 1 0,-4-2 0,-6-4 0,-2-3 0,-1-1 0,-1-5 0,-6-2 0,-3-1 0,-3-6 0,-3 2 0,-3 0 0,-2-2 0,-4 0 0,-4 3 0,-2 2 0,0-1 0,-6 1 0,-2 0 0,-1 6 0,1 2 0,-1 2 0,0 1 0,2 2 0,3 2 0,5 3 0,5 1 0,6 1 0,4 3 0,9 3 0,10 0 0,8 0 0,9 0 0,10-1 0,11-2 0,9-2 0,11-6 0,9-6 0,9-5 0,7-4 0,5-9 0,5-6 0,4-6 0,4-9 0,4-6 0,2-6 0,1-11 0,4-9 0,4-4 0,1-6 0,4-9 0,1-2 0,4-1 0,2-1 0,3 4 0,0 7 0,2 2 0,1 7 0,3 10 0,1 8 0,2 6 0,3 9 0,4 8 0,4 9 0,3 6 0,5 10 0,4 4 0,6 6 0,9 7 0,6 3 0,4 0 0,9 1 0,6 2 0,8 1 0,9 0 0,9-3 0,6-4 0,6-2 0,11 2 0,7-1 0,5-3 0,9-1 0,5-3 0,2-2 0,5 1 0,3-3 0,2-3 0,0-2 0,1-2 0,2-2 0,-3-1 0,0-2 0,-2 0 0,-2-2 0,-2 1 0,-1 1 0,-3-3 0,-4 3 0,-6 0 0,-3 2 0,-3-1 0,-6 3 0,-7 0 0,-6 2 0,-7 2 0,-6 1 0,-5 2 0,-4 1 0,-8-2 0,-6 2-28,-5 2-28,-9-4 1,-8 6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31.1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53 22,'6'-12'47,"0"0"2,9 2-8,3 2-11,7 2-7,9 4-7,3-1-6,3 4-9,5 2-22,4 1-27,-1-5-1,-3 5 0,-7-6 1</inkml:trace>
  <inkml:trace contextRef="#ctx0" brushRef="#br0" timeOffset="203">133 304 76,'-4'28'49,"8"-9"2,10-9 0,11-6-39,13-9-9,10-7-12,11-8-33,9-5-7,5-13 0,6-1-2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31.7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7 168 42,'-12'-23'49,"7"2"-1,8-2 3,10-1-25,18 5-9,13 0-5,15 6-2,12-1-10,8 6 0,0 4 0,-1 7 0,-9 5 0,-14 7 0,-19 6 0,-18 7 0,-21 7 0,-18 4 0,-10 4 0,-13 3 0,-6 1 0,-4-2 0,5-3 0,5-3 0,16-3 0,14-5 0,18 0 0,15-1 0,18-1 0,12 2 0,6 4 0,5 4 0,-5 0 0,-6 8 0,-14 1 0,-16 0 0,-20-1 0,-16 0 0,-16-4 0,-12-4 0,-8-5 0,-9-10 0,2-5 0,1-8-21,11-10-37,9-8 0,17-7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32.3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303 0 58,'13'0'48,"-30"4"0,-5 4 3,-8 0-34,-7-2-5,-3 6 0,-3-2-5,2 4-5,4 1-2,11 2 0,8 2 0,13 5 0,14 4 0,12 5 0,11 0 0,9 2 0,4 1 0,1 1 0,-3-2 0,-7 2 0,-15-3 0,-12-1 0,-10-2 0,-15-1 0,-10-5 0,-9-2 0,-4-3 0,-7-9-12,-1-8-45,6-5-2,5-7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17.9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40 0 94,'-21'14'49,"8"1"5,8-6-2,0 1-46,29-1-6,10 2 0,19 2 0,18-3 0,21 1 0,25-3 0,26-1 0,28 1 0,23-7 0,27-3 0,21 2 0,18 0 0,17-7 0,10-4 0,7-2 0,1-2 0,-4 3 0,-13-2 0,-14-4 0,-20-1 0,-29 7 0,-29 9 0,-38 2 0,-34 6-28,-37 5-33,-40 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33.9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782 0 60,'5'38'51,"1"22"4,2 27-15,-6 25-10,-2 34-11,-10 25-19,-6 29 0,-11 19 0,-10 13 0,-8 7 0,-3-1 0,-2-12 0,3-15 0,5-24 0,7-30 0,11-28 0,11-30 0,16-29 0,8-23 0,12-23 0,13-16 0,12-12 0,13-6 0,16-9 0,10-1 0,13 0 0,13-3 0,16 1 0,15 2 0,13 0 0,14-3 0,12 0 0,12-2 0,8-1 0,8 3 0,1-1 0,3 3 0,0 2 0,-6 10 0,-5 5 0,-7 8 0,-7 1 0,-8 3 0,-8 1 0,-6-1 0,-12 1 0,-6-7 0,-9-2 0,-9-1 0,-15-2 0,-12-2 0,-16-2 0,-13-2 0,-15-3 0,-13 1 0,-15 0 0,-10-4 0,-9-2 0,-6-5 0,-4-7 0,-3-7 0,-1-13 0,2-15 0,5-15 0,4-17 0,11-14 0,7-16 0,5-14 0,6-7 0,9-4 0,3-1 0,0 3 0,-1 10 0,-3 4 0,-6 15 0,-6 12 0,-7 11 0,-8 14 0,-9 11 0,-7 9 0,-12 9 0,-6 11 0,-13 7 0,-8 6 0,-9 11 0,-7 5 0,-8 4 0,-8 2 0,-7 3 0,-5-1 0,-7 1 0,-5-2 0,-5-1 0,-6 1 0,-10 1 0,-5 2 0,-10 0 0,-10 2 0,-5 5 0,-12 1 0,-10 1 0,-10 4 0,-6 0 0,-11 2 0,-6 1 0,-13 1 0,-6-1 0,-9 2 0,-7-5 0,-8 2 0,-7 4 0,-4 2 0,0 2 0,7 0 0,9 1 0,11 4 0,12 0 0,19 4 0,20-2-3,22-5-55,23-1-5,19-1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31.6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118 133 78,'-10'5'46,"-4"21"2,-6 18-14,-3 14-22,4 17-2,4 17-2,6 18-2,4 5 2,8 1-3,7-1-5,9-7 0,7-13 0,11-19 0,8-34 0,9-27 0,10-27 0,7-29 0,6-34 0,4-29 0,0-19 0,-2-8 0,-6-3 0,-10-2 0,-10 4 0,-12 15 0,-11 23 0,-11 31 0,-11 31 0,-1 1 0,-23 85 0,-4 33 0,-4 31 0,0 21 0,0 11 0,5 2 0,8-3 0,10-22 0,13-20-48,15-28-8,12-33 2,12-25-6</inkml:trace>
  <inkml:trace contextRef="#ctx0" brushRef="#br0" timeOffset="422">1535 778 50,'-16'-3'49,"-3"-1"0,-10-5 3,-5-4-21,-1 12-16,-4 8-6,2 1-9,3 4 0,8 5 0,8 10 0,11 11 0,10 1 0,10-1 0,4-3 0,7 7 0,-2-2 0,-2-1 0,-6-3 0,-8-4 0,-8-2 0,-9 0 0,-9 0 0,-7-9 0,-3-1 0,-5-11 0,5-5-31,4-7-11,7-7-13,12-4 1,10-10 3</inkml:trace>
  <inkml:trace contextRef="#ctx0" brushRef="#br0" timeOffset="719">1688 1040 114,'82'-5'54,"-9"0"2,-8-10-25,-9-5-31,-13-10 0,-8 3 0,-14 1 0,-12-7 0,-14-1 0,-8 0 0,-11 9 0,-6 13 0,-6 13 0,-3 8 0,-1 17 0,7 18 0,9 19 0,11 11 0,14 7 0,18 0 0,19 2 0,16-12 0,17-20 0,12-22-37,5-27-21,4-17-3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33.1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 1 54,'-11'-1'28,"0"1"-25,11 0-2,0 0-28,0 0-14</inkml:trace>
  <inkml:trace contextRef="#ctx0" brushRef="#br0" timeOffset="125">127 164 94,'3'51'51,"-11"-1"2,-5-8-7,-8-10-71,-2-3-23,7-4-3,1-13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33.67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50 609 63,'8'-35'53,"-8"7"1,0 12-3,-9 9-27,-1 11-14,1 8-10,-2 12 0,3 22 0,2 17 0,3 13 0,1 12 0,4 9 0,2 2 0,8 0 0,1-9 0,4-22 0,4-22 0,5-18 0,2-22 0,3-22 0,4-21 0,-1-18 0,2-17 0,-1-2 0,-4-1 0,-4-3 0,-5 9 0,-5 21 0,-6 21 0,1 0 0,-10 55 0,-1 14 0,4 13 0,3 11 0,7 4 0,7-12 0,5-18 0,6-16 0,-1-20 0,8-21 0,-1-22 0,0-18 0,-10-12 0,-4-6 0,-12-1 0,-9-7 0,-4 5 0,-10 7-7,-8 13-50,-6 19-5,-1 18-1</inkml:trace>
  <inkml:trace contextRef="#ctx0" brushRef="#br0" timeOffset="641">1139 1037 72,'-2'-32'49,"-1"4"5,-7 7 1,2 5-37,-4 8-11,1 4-7,-2 10 0,2 13 0,-1 6 0,2 9 0,3 5 0,0 5 0,6 7 0,1 5 0,5-1 0,0-4 0,5 1 0,-4-1 0,1-8 0,-1-3-14,3-9-36,-2-14-5,2-5 0,1 2 2</inkml:trace>
  <inkml:trace contextRef="#ctx0" brushRef="#br0" timeOffset="907">902 1280 111,'-15'-12'53,"24"12"-1,7 1-13,8-2-39,9-9 0,5 1-9,5-7-34,4-10-8,1-2-2,-4-8 2</inkml:trace>
  <inkml:trace contextRef="#ctx0" brushRef="#br0" timeOffset="1125">1351 176 54,'6'-36'52,"2"3"0,10 5-1,7 7-31,3 4-3,8-2-8,-1 3-9,4 11 0,-5 6 0,-3 3 0,-7 6 0,-10 3 0,-7 4 0,-10 13 0,-7 9 0,-8 1 0,-1-1 0,-2 5 0,3-1 0,4-3 0,8-5 0,7-8 0,10-10 0,11-6 0,11-7 0,6-8-51,2-10-7,7 1 3</inkml:trace>
  <inkml:trace contextRef="#ctx0" brushRef="#br0" timeOffset="1610">2136 783 79,'0'0'51,"0"0"1,0 0-5,18-1-29,4 3-10,11 4-8,7-5 0,2-1 0,8-3-14,3-1-35,-3-8-3,-2 7-1,-7-3-1</inkml:trace>
  <inkml:trace contextRef="#ctx0" brushRef="#br0" timeOffset="1813">2227 969 86,'-12'27'51,"6"-3"2,9-5-1,10-5-39,15-6-13,10-5-12,12-7-31,13 0-7,5-11-2,7-3-1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35.8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114 524 36,'9'-19'45,"-9"19"2,0 0-3,-13 27-12,-3 11-12,0 14 1,-2 5-11,2 10-10,0 0 0,5 6 0,3-2 0,4-8 0,6-13 0,6-11 0,7-15 0,5-14 0,6-12 0,2-15 0,3-11 0,2-6 0,-1-7 0,-2-6 0,-3 3 0,-4 1 0,-5 8 0,-3 15 0,-6 15 0,1-1 0,-7 36 0,2 13 0,1 8 0,6 3 0,5-1 0,10-8 0,4-11 0,5-14 0,6-18 0,1-20 0,-1-14 0,-3-9 0,-6-7 0,-9-11 0,-10-6 0,-9-4 0,-8 5 0,-7 6 0,-2 10 0,-7 1 0,2 13-34,0 22-26,2 17 2,6 14-2</inkml:trace>
  <inkml:trace contextRef="#ctx0" brushRef="#br0" timeOffset="547">988 1095 125,'-17'16'54,"2"1"0,-4 8-32,3 2-22,4 3 0,7-1 0,10 7 0,6 0 0,5-10 0,8-10-34,7-11-17,3-14-4,5-14 4</inkml:trace>
  <inkml:trace contextRef="#ctx0" brushRef="#br0" timeOffset="703">1187 958 111,'-19'-23'49,"-7"6"2,-1 3-24,1 8-59,1-2-14,10-3-3,5-1-3</inkml:trace>
  <inkml:trace contextRef="#ctx0" brushRef="#br0" timeOffset="906">1241 83 101,'11'-22'50,"7"2"5,4 2-6,4 2-49,2 11 0,0 5 0,-2 5 0,-5 10 0,-8 12 0,-7 7 0,-8 5 0,-8 6 0,-2 0 0,-3 1 0,3 2 0,3-5 0,9-13 0,8-5 0,12-7 0,11-4 0,8-12 0,6-11-41,5-8-20,-1-9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37.4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201 0 78,'4'24'51,"0"15"-2,-6 2-1,-1 3-31,2 5-7,1 5-8,1 1-19,0-5-31,4-7-4,-2-11 4,3-9-4</inkml:trace>
  <inkml:trace contextRef="#ctx0" brushRef="#br0" timeOffset="187">37 263 115,'-19'7'52,"1"1"3,29-6-22,15-8-33,12-7 0,13-7 0,16-2 0,10-9-48,4-9-6,3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3:43.2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0 286 45,'0'0'43,"-4"11"-4,1 2 0,3-13-32,0 0-8,0 0 1,0 0 1,0 0-1,0 0-1,14-3 2,3 9 2,3-1-1,3-1 0,5 0 1,6 2 0,4-5 0,5 2 2,6-2 0,5-3-2,4-1 4,7 1-2,3 2-3,1 0 0,3 0 2,0 2-2,1-1-1,1 3 1,-1 3-3,2-3 0,2-1 3,2 3 1,2-2-3,0-4 0,3 1 2,0-2-1,-2-3 2,1 4 0,0 1-3,-3-2 0,-1-1 3,-1 6-2,2 1-2,-1-3 1,1 1 0,2-3 0,2-3 1,2 2 1,1 0-3,1-5 0,1-1 4,0 4-1,1 1-2,-2-4 1,0 2 1,-1 0-2,0-2 2,0 4 0,1 0-2,-1-6 0,0 1 0,1 3 0,1 0 0,2-3 0,-2 0 0,3 0 0,-1 0 0,2 3 0,2-1 0,1-2 0,1-1 0,2-1 0,3 2 0,2-2 0,2-2 0,1 0 0,2-2 0,3 4 0,2-2 0,2 0 0,1-4 0,3 4 0,1-2 0,3 2 0,1 0 0,2-3 0,-1 1 0,3 2 0,3 1 0,0 2 0,-1-2 0,2-1 0,0 3 0,1 2 0,0 4 0,-1-1 0,-2 0 0,-1-2 0,2 6 0,-1 0 0,-3 1 0,-2-1 0,-1 3 0,-1 2 0,0 1 0,-1 1 0,-4-3 0,1 2 0,-1 0 0,-1-1 0,-1-4 0,2 1 0,-1 0 0,-3 0 0,0 2 0,0 1 0,-2-1 0,0 2 0,-1 1 0,-7 3 0,0-2 0,-1-1 0,-4 3 0,-3-3 0,1-2 0,0-2 0,-3 0 0,2-1 0,-2 1 0,-4 0 0,1-4 0,-1 0 0,-4 4 0,-2-1 0,-1-2 0,-3 0 0,1-1 0,2-1 0,-4 0 0,-3 2 0,1-5 0,2 3 0,1 2 0,1-2 0,-1 1 0,1 0 0,1 0 0,3-3 0,0 6 0,-1-1 0,2 1 0,-1 1 0,1 7 0,-2 4-52,-3 3-1,-2 3-1,-9-7-2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38.0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96 443 75,'5'-17'47,"2"-5"2,7 3 3,10 5-33,3 3-8,9 11-9,6 4-2,1 5 0,1 9 0,-3 9 0,-4 7 0,-8 8 0,-11 0 0,-10 1 0,-14 6 0,-11 9 0,-11 1 0,-9-1 0,-7 2 0,-6-1 0,-3 2 0,2-5 0,3-10 0,5-10 0,9-5 0,7-6 0,8-6 0,9-4 0,6-4 0,11 2 0,8 1 0,8 3 0,8 0 0,9 4 0,10-4 0,9 5 0,8-2 0,1-11 0,5-4 0,-1-5-43,-2-8-19,-3-5 3</inkml:trace>
  <inkml:trace contextRef="#ctx0" brushRef="#br0" timeOffset="1235">1472 1294 100,'12'11'48,"-12"-11"2,-11-15-12,-5-6-19,-1-2-19,-7-4 0,-4-1 0,-8-4 0,-4-1 0,-6 0 0,-4 7 0,-3 3 0,1 5 0,0 6 0,5 6 0,7 13 0,9 8 0,9 8 0,13 1 0,10 0 0,12 4 0,13-2 0,11-12 0,9-12 0,11-14 0,10-14 0,6-13 0,8-12 0,3-9 0,0-6 0,-2 4 0,-5 6 0,-8 7-34,-14 5-26,-12 9 2</inkml:trace>
  <inkml:trace contextRef="#ctx0" brushRef="#br0" timeOffset="2094">2471 20 79,'6'-11'45,"0"2"-9,-6 9 0,-15-5-8,-3 10-10,-3 15-5,-6 11-13,-3 17 0,-6 13 0,1 21 0,-3 21 0,3 21 0,3 11 0,4 7 0,6 7 0,8 0 0,8-5 0,10-12 0,6-20 0,4-20 0,9-18-9,2-22-46,3-24 2,2-17-4</inkml:trace>
  <inkml:trace contextRef="#ctx0" brushRef="#br0" timeOffset="2500">2709 601 60,'0'0'48,"23"7"2,-1 0 4,-22-7-26,0 0-13,-9 27-15,-4 0 0,-4 3 0,-5 1 0,-5 3 0,-4-1 0,-3 4 0,-1 0 0,1 0 0,3-8 0,4-3 0,4-1 0,7-1 0,4-5 0,7-7 0,4-1 0,0 0 0,1-11 0,11 9 0,-1-4 0,-1-2 0,1 4 0,0-1 0,0-1 0,2-1 0,2-3 0,0 0 0,-14-1 0,34 7 0,-5-7 0,1 0 0,0 0 0,0-1 0,-1-1 0,-2-3 0,-5 0 0,1-1 0,-23 6 0,0 0 0,13-31 0,-8 3 0,-6 0 0,-6-3 0,-3-5 0,-1-9 0,-2 0 0,0 1 0,4 9 0,-2-2 0,3 8-23,0-1-35,8 30-2,0 0 1</inkml:trace>
  <inkml:trace contextRef="#ctx0" brushRef="#br0" timeOffset="3235">3100 565 51,'0'0'48,"0"0"-2,0 0 5,0 0-24,0 0-6,0 0-10,0 0-11,-22 10 0,0 11 0,-2 15 0,0 14 0,-1 10 0,4 6 0,4 3 0,5-1 0,6-1 0,6-6 0,7-8 0,8-12 0,7-12 0,4-13 0,4-10 0,2-16 0,3-9 0,-1-7 0,-2-4 0,-2-5 0,-3-4 0,-5-5 0,-5-3 0,-7 3 0,-8-3 0,-6-2 0,-5-3 0,-8 4 0,-5 7 0,-6 13 0,-3 9 0,-1 7 0,2 15 0,2 12 0,1 1 0,14 20 0,6-1 0,10 0 0,10 1 0,9-2 0,8-6 0,7-7 0,2-4-23,-2-11-31,-1-6-2,-7-12 2</inkml:trace>
  <inkml:trace contextRef="#ctx0" brushRef="#br0" timeOffset="3938">3382 40 57,'0'0'48,"0"0"2,33 50 4,-2 14-32,-1 12 2,4 24-24,-1 14 0,1 15 0,-4 3 0,-6 5 0,-8 1 0,-10 6 0,-12-2 0,-11-8 0,-10-9 0,-10-13 0,-5-9 0,-8-15 0,0-16-34,2-19-25,-2-18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43.6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364 87 85,'2'-17'48,"-2"3"4,-7 3-17,-6 2-19,-4 0-4,-5-2-5,-4 0-7,-6 6 0,-2 8 0,-2 3 0,2 10 0,3 10 0,6 13 0,11 16 0,11 13 0,16 7 0,13 8 0,12 4 0,10 4 0,7-7 0,3-11 0,-2-12 0,-6-8 0,-10-6 0,-13-5 0,-15-6 0,-12-7 0,-15 2 0,-14 0 0,-14-6 0,-9-6 0,-7-8 0,-4-8 0,3-3 0,1-11-7,9-12-44,13-2-5,14 0-2,18-5 2</inkml:trace>
  <inkml:trace contextRef="#ctx0" brushRef="#br0" timeOffset="406">803 527 89,'27'10'46,"-15"6"4,-9 7-11,-5 15-23,-7 14-5,4 15-7,0 7-4,9-1 0,8-3 0,11-4 0,7-14 0,9-16 0,5-24 0,4-26 0,1-16 0,-2-7 0,-7-12 0,-10-6 0,-12-4 0,-14 6 0,-12 6 0,-16 11 0,-14 6 0,-12 9 0,-5 15-3,0 9-52,1 5-5,10 7 1</inkml:trace>
  <inkml:trace contextRef="#ctx0" brushRef="#br0" timeOffset="906">1349 86 46,'12'-18'48,"2"21"2,0 17 2,-2 18-27,-1 17-11,-3 14-1,0 14-6,-5 15-7,-1 16 0,-4 1 0,-1-5 0,-1-7 0,2-7-43,-1-20-10,6-18-1,2-25 2</inkml:trace>
  <inkml:trace contextRef="#ctx0" brushRef="#br0" timeOffset="1156">1651 661 91,'10'36'53,"2"15"-1,-1 4 2,-1 0-49,6 1-5,2-4 0,6-1 0,0-11 0,3-13 0,-1-19 0,2-13 0,-2-11 0,-3-8 0,-4-13 0,-4-9 0,-4-5 0,-10-2 0,-2 9-13,-1 9-42,-6 3-5,2 5-1</inkml:trace>
  <inkml:trace contextRef="#ctx0" brushRef="#br0" timeOffset="1406">2195 817 85,'29'17'57,"2"-9"-4,-5-11 0,-4-12-46,2-6-7,-2-11 0,3-3 0,-5-3 0,-4-2 0,-7 1 0,-6 4 0,-11 18 0,-9 16 0,-6 18 0,-6 18 0,-1 16 0,3 18 0,7 16 0,10 10 0,14-5 0,15-10 0,18-17 0,14-24-28,11-31-27,8-21-4,3-28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45.4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586 282 99,'-20'-76'52,"0"5"6,-1 10-17,-1 13-36,4 24-5,-2 24 0,2 28 0,4 25 0,1 18 0,3 27 0,1 18 0,3 14 0,-1 2 0,1-1 0,3-11 0,2-9-16,2-14-32,-1-30-6,0-15 2,-5-22-3</inkml:trace>
  <inkml:trace contextRef="#ctx0" brushRef="#br0" timeOffset="234">35 779 60,'-24'-26'47,"13"7"-2,10 6 3,16 1-35,15 0-5,14 0-5,14 4 3,12-5-6,8-3-6,7 0-9,0-2-12,-6-2-17,-4 10-3,-10 2-2</inkml:trace>
  <inkml:trace contextRef="#ctx0" brushRef="#br0" timeOffset="391">826 742 50,'-4'51'48,"-5"2"-4,4 2-10,8-11-9,3-12-2,11-5-6,1-14-5,6-7-10,0-13-2,5-12 0,-3-9 0,-2-3 0,-9-2 0,-4-6 0,-10-4 0,-9-2 0,-10 6 0,-10 3 0,-4 10-8,2 8-39,-2 5-9,1 13 2,8 4 1</inkml:trace>
  <inkml:trace contextRef="#ctx0" brushRef="#br0" timeOffset="672">1170 702 61,'12'49'48,"-5"2"5,-5 0 1,-5-6-22,-2-10-25,4-4-7,1-10 0,5-9 0,-1 1 0,7-37 0,6-9 0,8-4 0,3-6 0,10-5 0,6-4 0,5 1 0,3 15-7,3 13-47,-5 10-4,-1 15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46.65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383 138 75,'19'-15'52,"-4"7"5,-6 10-10,0 2-23,-20 21-24,-3 4 0,-5 7 0,-5 5 0,-6 5 0,-4 6 0,-6 4 0,-1-4 0,0-3 0,0 0 0,4-5 0,4-6 0,6-8 0,4-6 0,10-5 0,6-2 0,12 0 0,7-5 0,9-1 0,9 2 0,8 4 0,8-1 0,8-8 0,5-6 0,4-5 0,-2-3 0,-2 0 0,-8-12 0,-8-11 0,-9-3 0,-10 2 0,-15-2 0,-14-4 0,-9-8 0,-13-6 0,-8 2 0,-3 3 0,-2 3 0,-2 4-7,4 4-51,9 7-5,7 2 3</inkml:trace>
  <inkml:trace contextRef="#ctx0" brushRef="#br0" timeOffset="594">898 0 108,'-2'-15'49,"0"49"3,-4 5-10,0 16-38,-3 12-4,2 16 0,0 8 0,6-4 0,0-4 0,5-7 0,5-6 0,6-13 0,2-14 0,4-14 0,1-15 0,4-10 0,2-14 0,0-14 0,0-13 0,-3-5 0,-3-13 0,-5-6 0,-5-6 0,-9-5 0,-7-4 0,-10 3 0,-8 3 0,-6 1 0,-7 12 0,-1 12 0,-4 15 0,1 19 0,5 18 0,3 12 0,11 16 0,9 12 0,11 7 0,9 3 0,12-2 0,12-6 0,10-11 0,9-6 0,5-13 0,4-11 0,6-6 0,2-14-13,-3-12-41,-4-7-6,-6-1 3</inkml:trace>
  <inkml:trace contextRef="#ctx0" brushRef="#br0" timeOffset="1062">1710 211 132,'-2'11'56,"-2"-1"-4,0 1-37,4-11-38,0 0-30,0 0 0,0 0-4</inkml:trace>
  <inkml:trace contextRef="#ctx0" brushRef="#br0" timeOffset="1187">1785 471 129,'-9'53'55,"-4"-9"-1,-2-10-37,6-10-41,0 1-30,9-42-5,3-4 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48.6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60 598 48,'13'-31'52,"-1"9"-3,-8 0 3,-4 1-22,0 6-13,0 2-10,-8 22-7,-2 14 0,0 12 0,-1 11 0,0 17 0,0 16 0,1 15 0,2 8 0,1 5 0,4-3 0,4-3 0,4-10 0,7-15 0,4-19 0,9-16 0,8-21 0,4-23 0,7-17 0,1-14 0,2-17 0,0-7 0,-3-4 0,-6-8 0,-7-1 0,-5 10 0,-6 9 0,-6 8 0,-3 17 0,1 2 0,-8 49 0,3 16 0,2 16 0,5 3 0,4 4 0,6 4 0,7-7 0,3-14 0,3-19 0,3-18 0,-4-22 0,-4-16 0,-6-12 0,-6-17 0,-8-18 0,-5-4 0,-8-9 0,-8-3 0,-4 3 0,-5 5 0,0 13 0,-1 16-46,-2 19-14,1 20 0</inkml:trace>
  <inkml:trace contextRef="#ctx0" brushRef="#br0" timeOffset="859">1342 1179 48,'-14'-13'49,"0"5"-1,-1-4 5,-5 1-28,1 4-5,-3-1-11,5 6-6,0 7-3,1 11 0,4 10 0,3 7 0,3 7 0,4 10 0,3 6 0,3 0 0,2-1 0,0-7-20,-2-10-27,2-6-7,-3-15 2,1-7 0</inkml:trace>
  <inkml:trace contextRef="#ctx0" brushRef="#br0" timeOffset="1094">1101 1478 51,'-17'-13'51,"6"6"-2,0 0 2,11 7-22,16 4-15,8-4-7,10-3-7,8-2-19,11-4-24,4-17-7,2-11 1,2-11-3</inkml:trace>
  <inkml:trace contextRef="#ctx0" brushRef="#br0" timeOffset="1375">1457 33 38,'19'-16'50,"-1"1"1,2 11 0,-1 10-18,0 2-17,4-2-4,-1 0-8,2 6-4,-1 1 0,-2 2 0,-6 0 0,-6 2 0,-8 2 0,-5 5 0,-6 5 0,-2 3 0,-4 1 0,-1 3 0,3-1 0,6-6 0,8-5 0,9-5 0,11-7 0,6-8-25,7-7-29,7-5-2,0-9 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51.65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 11 37,'-9'-3'51,"9"3"0,-9-6-11,0 1-7,9 5-9,15 11-5,7-3-19,13 3 0,6 1 0,16-1 0,15-2 0,7-7-7,9-10-42,-1 0-6,-7-14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52.3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109 751 39,'1'-21'49,"0"5"0,-7 3 3,-4 5-24,1 15-6,-3 11-9,-1 9-10,-2 11-3,2 11 0,1 11 0,2 10 0,4 1 0,5-6 0,3-7 0,7-7 0,6-10 0,5-17 0,5-19 0,6-15 0,5-13 0,3-13 0,3-10 0,-1-8 0,-3-7 0,-4 5 0,-5 7 0,-9 1 0,-7 9 0,-8 17 0,1 1 0,-13 49 0,5 14 0,4 12 0,6 13 0,7 19 0,9 5 0,7-7 0,9-13 0,6-18 0,2-20 0,3-25 0,-2-24 0,0-25 0,-6-17 0,-6-11 0,-12-8 0,-9-11 0,-12 5 0,-8 5 0,-8 15 0,-8 15-49,-7 12-7,1 17 0,4 17-1</inkml:trace>
  <inkml:trace contextRef="#ctx0" brushRef="#br0" timeOffset="563">1145 1237 63,'-7'32'49,"-7"3"2,1 4 1,-4 2-22,5-3-20,6-1-10,10-3 0,6-5 0,8-6-15,5-12-31,1-17-7,8-10 2,-4-12-3</inkml:trace>
  <inkml:trace contextRef="#ctx0" brushRef="#br0" timeOffset="734">1273 1097 76,'-27'-16'32,"1"8"-33,1 4 1,5-6-29,8-2-14</inkml:trace>
  <inkml:trace contextRef="#ctx0" brushRef="#br0" timeOffset="1016">1544 28 77,'25'-16'50,"4"10"0,0 2 0,-6 5-34,2 11-4,-4 8-12,-4 8 0,-10 3 0,-3 1 0,-10 0 0,-4 8 0,-5 2 0,-3 0 0,-4-1 0,3-1 0,1-3 0,7 3 0,5-6 0,13-12 0,12-8 0,11-10 0,12-6 0,8-4-49,5-10-9,3-2 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53.7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56 98,'0'0'53,"17"-3"1,2-5-4,4-2-50,8 3 0,8 0-16,5 3-32,-1-5-4,0 1 0</inkml:trace>
  <inkml:trace contextRef="#ctx0" brushRef="#br0" timeOffset="187">68 273 108,'1'22'52,"9"-9"2,8-7-13,11-4-41,12 0-40,8-11-10,11-3 0,3-7-3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54.2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0 345 67,'-1'-36'53,"12"-7"-3,19 2 1,14 4-23,13-4-22,16 0-6,8 1 0,7 11 0,-1 7 0,-6 12 0,-12 12 0,-14 10 0,-18 12 0,-18 19 0,-17 13 0,-19 5 0,-14 6 0,-13 5 0,-9 3 0,-10 2 0,-5 0 0,-1-8 0,2-9 0,7-3 0,7-9 0,14-6 0,15-7 0,18-7 0,20-3 0,17-3 0,16 1 0,13-6 0,15-1 0,8-7 0,12-6-33,4-6-25,2-11 1,4-9-2</inkml:trace>
  <inkml:trace contextRef="#ctx0" brushRef="#br0" timeOffset="531">1934 977 64,'10'7'48,"-10"-7"3,-2-11 1,-5-1-27,-1-1-10,-5-10-15,-1 0 0,-3-7 0,-4-3 0,-5-7 0,-8-8 0,-7-5 0,-7 5 0,-6 5 0,-5 3 0,-3 10 0,-2 15 0,5 15 0,7 18 0,8 9 0,12 1 0,14 2 0,15 2 0,13-7 0,14-7 0,11-14 0,12-11 0,8-9 0,11-9 0,6-11 0,4-15 0,7-3 0,2-7-26,-1-7-31,-2 2-2,-9-4-1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55.4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295 56 0,'14'3'34,"-14"-3"2,5 10 3,0 4-23,-1-2 0,2 0 1,0 0 2,1 1-2,-7-13-2,10 4 0,0-1 0,0 0-1,-10-3-12,0 0-2,0 0 0,5-11 0,-1 0 0,-4 11 0,-7-10 0,2-1 0,-4 7 0,-2-1 0,-3 2 0,-3 8 0,-5 10 0,-3 10 0,-6 16 0,-5 16 0,-3 23 0,-2 23 0,2 19 0,4 13 0,8 3 0,9-3 0,13-5 0,13-15 0,11-22 0,12-24 0,8-25 0,11-24-38,9-17-22,5-16 0</inkml:trace>
  <inkml:trace contextRef="#ctx0" brushRef="#br0" timeOffset="656">945 535 47,'11'6'50,"1"4"-2,-6 1 3,2 0-19,-8-11-12,-6 12-13,-4 5-7,-6 6 0,-7 5 0,-7 1 0,-4 2 0,-6 1 0,-3 4 0,0-2 0,2-5 0,4-3 0,6-4 0,6-4 0,8-5 0,9-1 0,11-1 0,9 2 0,10 5 0,7 2 0,7-1 0,5-1 0,5 2 0,1-1 0,0-7 0,-1-6 0,-3-10 0,-5-7 0,-5-4 0,-4-4 0,-6-3 0,-6-7 0,-7 3 0,-9-4 0,-6 0 0,-6-7 0,-7-3 0,-3 3 0,-5-2 0,1 6 0,-1 3-29,0 7-30,4 13 1,4 4 0</inkml:trace>
  <inkml:trace contextRef="#ctx0" brushRef="#br0" timeOffset="1203">1555 392 30,'0'0'42,"0"0"6,0 0-2,0 0-21,-24 36-2,-7 12-5,0 13-5,-1 5-3,4 9-10,2 2 0,7-2 0,6-6 0,8-10 0,8-16 0,8-12 0,1-1 0,19-35 0,4-11 0,3-8 0,0-10 0,1-2 0,0-4 0,-2-7 0,-6 1 0,-8 3 0,-8 0 0,-8 3 0,-11 2 0,-13 2 0,-10 9 0,-11 11 0,-6 14 0,-2 8 0,1 14 0,4 11 0,6 8 0,14 4 0,12 0 0,17-9 0,14-4 0,10-15 0,12-14-37,8-8-18,3-13 1,-2-9-2</inkml:trace>
  <inkml:trace contextRef="#ctx0" brushRef="#br0" timeOffset="1734">1864 0 54,'31'44'55,"4"11"2,2 11 1,-2 10-27,3 15-31,-8 4 0,-3 4 0,-11 1 0,-10 7 0,-9 2 0,-12-8 0,-10-4 0,-13-9 0,-8-2 0,-6-10 0,-3-12-41,0-9-21,0-14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5:29.8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107 72 9,'-1'-11'39,"0"0"0,1 11-5,-9 0-13,2 0-1,-1 11-3,0 5-3,-2 4-1,0 7-4,-1 4 1,1 10-1,1 10-3,2 13 0,1 5-1,1 5-1,2 0-4,3 0 0,3-5 0,4-6 0,3-15 0,3-17 0,6-12 0,2-15 0,6-19 0,3-14 0,2-17 0,1-11 0,2-6 0,-3-3 0,-2 2 0,-3 6 0,-6 15 0,-4 17 0,-2 19 0,-3 20 0,-2 15 0,1 12 0,1 11 0,4 5 0,1-4 0,4-4 0,2-11 0,5-13 0,-1-17 0,2-19 0,0-21 0,-1-15 0,-3-15 0,-2-15 0,-8-9 0,-7-4 0,-3 5 0,-6 11 0,-3 13 0,-8 13-7,-1 20-50,1 20 0,0 14 1,7 11 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57.8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258 258 11,'18'-22'48,"2"-4"2,-3 2 3,-3 0-18,1 7-4,-4 2-7,0 10-21,1-1-3,-12 6 0,-10 18 0,-4 7 0,-5 7 0,-5 4 0,-5 7 0,-5 9 0,-2 5 0,-1 0 0,1-2 0,3-4 0,3-4 0,4 4 0,5-4 0,6-11 0,7-4 0,4-3 0,9 0 0,4-1 0,7-2 0,8-7 0,6-3 0,8 2 0,6-2 0,7-6 0,3-4 0,6-6 0,-4-6 0,-1-3 0,-5-3 0,-6-8 0,-10-8 0,-7-2 0,-11 0 0,-13-8 0,-12-6 0,-9-4 0,-9-6 0,-10 2 0,-6 1 0,-4-3 0,2 4 0,0 3 0,10 10 0,10 7-56,10 4-5,16 9 2</inkml:trace>
  <inkml:trace contextRef="#ctx0" brushRef="#br0" timeOffset="563">1118 46 59,'12'-15'49,"-14"0"2,-8 4 1,-7 7-31,-11 10-6,-5 16-7,-6 16-8,1 16 0,1 14 0,7 16 0,8 15 0,13 7 0,10-1 0,15-8 0,12-15 0,11-15 0,9-18 0,6-20 0,3-31 0,0-18 0,-3-20 0,-5-12 0,-9-9 0,-9-8 0,-12-7 0,-13-5 0,-14 2 0,-14-1 0,-13 5 0,-8 8 0,-8 11 0,-3 13 0,-1 16 0,5 16 0,6 18 0,10 22 0,10 17 0,13 8 0,12 2 0,14 1 0,12-4 0,12-8 0,11-9 0,6-14 0,5-14-34,5-10-25,-4-6 0,1-4 0</inkml:trace>
  <inkml:trace contextRef="#ctx0" brushRef="#br0" timeOffset="1031">1706 394 94,'12'6'55,"7"-6"3,5-4-10,7-9-48,8 1 0,8-5 0,0-6 0,0 3-48,0 2-7,-11 1 0,-6 3-3</inkml:trace>
  <inkml:trace contextRef="#ctx0" brushRef="#br0" timeOffset="1219">1835 529 100,'4'21'54,"10"-7"1,10-6-9,12-3-46,11-3 0,6-7 0,10-1-42,2-8-13,-4-10-1,-1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59.5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174 557 42,'8'-17'49,"-7"5"-1,1 0 3,-22 6-24,1 9-8,-2 9-7,-3 14-5,0 11-7,-1 13 0,4 10 0,5 12 0,6 13 0,6 4 0,7-3 0,8-7 0,7-11 0,7-13 0,8-19 0,4-25 0,6-27 0,-1-20 0,5-16 0,-1-13 0,-3-10 0,-6-6 0,-7-1 0,-5 10 0,-6 11 0,-8 13 0,-7 21 0,2 1 0,-12 51 0,2 19 0,4 17 0,3 8 0,2 4 0,10 4 0,3-10 0,7-13 0,2-22 0,6-19 0,-2-25 0,1-15 0,-1-14 0,-6-18 0,-4-9 0,-5-7 0,-7 0 0,-11-4 0,-7 5-29,-6 8-34,-3 12 2</inkml:trace>
  <inkml:trace contextRef="#ctx0" brushRef="#br0" timeOffset="656">1080 978 60,'7'-12'47,"-10"-2"2,2 0 2,-6 3-30,-5-1-9,2 4-3,-1 1-3,-1 4-6,-1 7 0,0 11 0,2 12 0,2 13 0,2 10 0,-1 7 0,-1 8 0,0 7 0,-1 0 0,0-9 0,1-3 0,0-13-38,-1-15-14,6-9-1,2 0-2</inkml:trace>
  <inkml:trace contextRef="#ctx0" brushRef="#br0" timeOffset="906">848 1343 77,'-25'-12'51,"7"6"-1,3-1 0,9-4-30,14-4-13,14-2-13,9-2-22,8-7-19,14-4-5,5-9 1,7-2 0</inkml:trace>
  <inkml:trace contextRef="#ctx0" brushRef="#br0" timeOffset="1250">1279 3 41,'9'-1'49,"1"-2"-2,1 3 5,1 1-23,4 1-12,3 0-6,1 1-2,2 0-9,0 1 0,-3 4 0,-6 8 0,-7 5 0,-9 6 0,-4 8 0,-7 4 0,-5 7 0,-2 1 0,2-4 0,7-4 0,9 0 0,13-8 0,10-9 0,15-5 0,7-7-37,8-6-20,10 0 1,-1-8 0</inkml:trace>
  <inkml:trace contextRef="#ctx0" brushRef="#br0" timeOffset="1734">1935 756 66,'0'0'53,"10"12"1,2 0 0,5-2-26,12 8-28,10-5 0,10-3 0,10-5-18,8-2-34,5-9-3,2-3-2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02.1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146 475 55,'3'-22'49,"0"3"1,-4 0-11,-5 8-13,1 0-6,-5 34-4,-1 14-16,-3 8 0,-2 12 0,-1 8 0,-1 15 0,0 0 0,3-3 0,2-10 0,6-7 0,4-12 0,7-13 0,6-16 0,10-20 0,7-17 0,6-10 0,5-11 0,4-13 0,-1-9 0,-1 0 0,-4 2 0,-9 9 0,-8 12 0,-5 13 0,-1 1 0,-15 45 0,-2 17 0,2 10 0,2 11 0,8 11 0,7 4 0,6-2 0,7-13 0,9-14 0,4-23 0,4-15 0,-1-22 0,-2-22 0,-4-18 0,-5-10 0,-9-7 0,-9-3 0,-9 0 0,-11-2 0,-2 14 0,-8 11-41,-6 11-17,0 14-2</inkml:trace>
  <inkml:trace contextRef="#ctx0" brushRef="#br0" timeOffset="578">990 961 81,'-3'23'52,"-4"-1"0,0 3-1,3 5-34,-3 0-15,4 7-2,2 0 0,2-6-6,4-4-36,7-7-8,1-13 0,6-10-3</inkml:trace>
  <inkml:trace contextRef="#ctx0" brushRef="#br0" timeOffset="766">1131 917 39,'-16'-23'50,"0"2"-3,0 3 6,3 5-23,-2 3-10,5 6-4,1 0-16,0 2 0,9 2 0,0 0 0,0 0 0,0 0 0,0 0-25,10-3-24,1 2-5,-11 1 2,0 0 1</inkml:trace>
  <inkml:trace contextRef="#ctx0" brushRef="#br0" timeOffset="1156">1119 20 72,'-1'-10'50,"12"4"4,7 4-12,8 0-18,8 4-11,5 2-13,7 4 0,-1 2 0,-1 8 0,-5 1 0,-9-3 0,-10 1 0,-10 3 0,-11 0 0,-10 3 0,-9-1 0,-4-5 0,-1 1 0,0 4 0,5 3 0,6-3 0,11 1 0,10 0 0,13 1 0,9-6 0,12-5-19,13-8-36,8-7-3,5-8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04.5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5 143 100,'-16'-9'50,"22"-7"2,7-3-18,12 2-22,9-5-5,9 2-7,7 3 0,3 5 0,2 4 0,-3 7 0,-8 6 0,-13 7 0,-9 9 0,-16 10 0,-11 8 0,-13 5 0,-9 8 0,-9 7 0,-5 0 0,-3-2 0,2 0 0,2-5 0,4-8 0,6-5 0,9-9 0,8-6 0,11-4 0,10 1 0,7-5 0,10-3 0,13-6 0,12-3 0,7-2 0,11-7-16,3-12-37,6-5-3,3-5-2</inkml:trace>
  <inkml:trace contextRef="#ctx0" brushRef="#br0" timeOffset="406">1368 627 60,'19'18'52,"0"-6"2,-2-1 4,-5-10-29,2-1-27,-1 0-2,-9-19 0,-5-4 0,-4-3 0,-7-5 0,-11-7 0,-8-2 0,-11-6 0,-8-5 0,-11 5 0,-8 3 0,-5 10 0,2 8 0,3 11 0,8 14 0,7 14 0,11 12 0,11 9 0,16 4 0,12 1 0,15-8 0,14-10 0,13-18 0,16-16 0,12-17 0,8-13 0,7-9 0,-1-8 0,-4 4-26,-2 6-37,-7 7 4,-6 11-1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05.6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21 81,'18'18'52,"5"-6"0,7-6-3,7-6-38,5-4-32,5-2-25,-1-10-2,1 1-2,-9-1-2</inkml:trace>
  <inkml:trace contextRef="#ctx0" brushRef="#br0" timeOffset="172">18 270 110,'-5'32'55,"13"-5"-2,14-11-16,12-10-37,15-7 0,11-6-24,10-3-27,3-9-2,3-2-1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06.5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169 0 36,'-9'0'45,"-4"15"-2,-8 8 7,-6 14-27,2 17-5,-2 11 0,6 17-1,4 8-12,9 6-5,11-8 0,10-7 0,10-17 0,13-16 0,8-24 0,7-24 0,4-22 0,3-17 0,-4-16 0,-5-11 0,-10-6 0,-12-7 0,-16 0 0,-15 7 0,-17 3 0,-15 6 0,-13 14 0,-9 9 0,-1 13-7,2 16-50,4 10-1,12 9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07.2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32 66,'4'14'51,"4"-1"0,5-5 3,5-3-21,5-4-33,9-3-22,7-9-25,8-3-3,3-7-1,6-4-1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07.93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17 518 21,'0'0'40,"-12"-33"3,0 1-12,12 32-1,0 0-5,0 0-2,28-28-5,4 14-2,4 5-8,7 4-8,1 5 0,1 2 0,-3 2 0,0 2 0,-7-1 0,-12 2 0,1 1 0,-24-8 0,0 0 0,-32 32 0,1-5 0,-3-3 0,2 0 0,5 0 0,4-1 0,1-1 0,22-22 0,0 34 0,11-6 0,0 0 0,17-4 0,4 0 0,-2-1 0,1 1 0,-4-1 0,1 1 0,-24 4 0,-8 0 0,-9-1 0,1 0 0,-23-3 0,-3 1 0,-3-2 0,2-4 0,3-3 0,2-8 0,9-1-20,-1-1-36,26-6-1,0 0 1</inkml:trace>
  <inkml:trace contextRef="#ctx0" brushRef="#br0" timeOffset="500">685 659 44,'23'-20'44,"0"1"2,-23 19 0,0 0-32,0 0-1,0 0-2,0 0-4,-17 44 1,0 9 0,-1 8-2,3 7 2,5 1-8,7 2 0,7-6 0,8-6 0,6-11 0,8-14 0,4-17 0,5-13 0,0-13 0,-1-10 0,-4-13 0,-5-7 0,-5-8 0,-9-6 0,-8-2 0,-9-4 0,-9 3 0,-10-3 0,-1 9-14,-5 6-44,-1 5-1,0 10 1</inkml:trace>
  <inkml:trace contextRef="#ctx0" brushRef="#br0" timeOffset="938">1065 40 81,'28'-13'49,"0"1"2,-28 12 0,23-8-38,1 1-5,-24 7-6,0 0-2,0 0 0,17 34 0,-10-5 0,-11-1 0,-5 0 0,-4 0 0,-4-1 0,0 0 0,17-27 0,-28 36 0,6-8 0,0 0 0,22-28 0,-3 29 0,-1 0 0,4-29 0,0 0 0,30 23 0,-6-11 0,1-6-19,0 1-34,-3-5-2,2-2-1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09.4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176 0 64,'-27'7'48,"7"5"0,1-4-1,7-4-22,1 2-18,15 4 0,9-2 0,9 0-5,16 8-2,13-2 0,21 3 0,18 2 0,25 2 0,23 2 0,28 4 0,24 0 0,21-2 0,16-1 0,14-1 0,8-3 0,0-1 0,-7 1 0,-20-1 0,-20 4 0,-27 2-20,-32 2-42,-32 1-3</inkml:trace>
  <inkml:trace contextRef="#ctx0" brushRef="#br0" timeOffset="906">0 824 63,'21'-14'46,"9"3"2,7-2-10,5-1-16,10 6-7,1 1-3,4 5-4,-4 0-5,-5 4-3,-9 6 0,-12 5 0,-11 5 0,-11 3 0,-10 3 0,-8 3 0,-10 4 0,-6 1 0,-5-3 0,-1-1 0,-1-1 0,3-5 0,2-2 0,4 0 0,5-4 0,6 0 0,8 0 0,8 0 0,8-1 0,9 4 0,6-1 0,10-3 0,7-3 0,6-5 0,6-6 0,1-5-16,1-8-39,1-8-2,-3-9 2</inkml:trace>
  <inkml:trace contextRef="#ctx0" brushRef="#br0" timeOffset="1328">1295 345 68,'29'-24'50,"-8"5"-2,-6 12 0,-1 2-32,-25 32-1,-8 15-5,-9 15-10,-6 16 0,-10 14 0,-3 11 0,-3 4 0,0 5 0,1-1 0,5-5 0,6-9 0,10-10 0,12-10 0,10-8 0,14-9 0,11-14 0,12-12 0,10-11-25,7-13-29,5-10-3,-2-16 3</inkml:trace>
  <inkml:trace contextRef="#ctx0" brushRef="#br0" timeOffset="1656">1399 1013 103,'14'8'51,"11"0"3,5-5-7,5-6-47,7 2 0,4-2 0,-2-6 0,2-2-43,-1 5-11,-5-8 1,-1 3-1</inkml:trace>
  <inkml:trace contextRef="#ctx0" brushRef="#br0" timeOffset="1859">2077 777 60,'0'0'52,"22"-14"-2,2 0 3,-22 41-22,-5 3-22,-2 7-9,-7 6 0,-5 8 0,-3 8 0,-4-2-21,-5-6-31,4-5-1,1-11-2</inkml:trace>
  <inkml:trace contextRef="#ctx0" brushRef="#br0" timeOffset="2078">2444 915 33,'26'0'45,"1"0"1,-27 0-13,-9 47-5,-5 4-4,-1 7-3,-3-2-4,2 3-9,1-7-8,3-5 0,6-9 0,0 1 0,6-39 0,0 0 0,28-16 0,-2-7 0,-3-9 0,0-7 0,-2-7 0,-6-2 0,-4 0 0,-7-2 0,-3 7 0,-7 7-28,-2 7-29,2-1-2,6 30 2</inkml:trace>
  <inkml:trace contextRef="#ctx0" brushRef="#br0" timeOffset="2484">2667 625 62,'34'17'54,"3"9"3,-2 7-8,1 5-19,1 11-27,-5 3-3,-6 6 0,-8 1 0,-9 4 0,-14 3 0,-11 2 0,-13 3 0,-11 1 0,-8 1 0,-5 0 0,-2 6 0,-1-4 0,3-8-51,4-4-8,3-9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03.8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5406 421 25,'-48'-24'35,"21"-1"5,10-5-18,6 0-2,14 2 0,7-3 3,11 7-2,10 7 0,13 6-1,6 4-12,17 6-8,11 0 0,14 7 0,16 1 0,16-2 0,18-6 0,17-3 0,21-7 0,15 2 0,16-6 0,15-5 0,12-4 0,7 3 0,1 0 0,-2 1 0,-4 5 0,-8-1 0,-14 4 0,-16 4 0,-22 7 0,-22 1 0,-25 2 0,-24 5 0,-26 9 0,-29 0 0,-25 4-32,-25 5-31,-24 1 2</inkml:trace>
  <inkml:trace contextRef="#ctx0" brushRef="#br0" timeOffset="53234">284 1866 35,'8'-28'40,"1"8"5,-7-7-3,2 3-22,-2 11-9,1 1-2,-3 12 1,8 18 1,0 12-1,-3 8-1,0 17 1,-5 12-7,-3 16-3,-8 9 0,-4 16 0,-10 9 0,-4 8 0,-6 4 0,-1 1 0,-2 0 0,-1-6 0,5-8 0,5-15 0,6-14 0,9-11 0,8-12 0,7-12 0,9-8 0,8-8 0,8-7 0,9-1 0,6-4 0,8-9 0,8-6 0,9-1 0,8-6 0,7-5 0,6-2 0,6-5 0,6 1 0,7 1 0,3 1 0,3-3 0,4 0 0,4 5 0,3 0 0,3-1 0,2 2 0,2-1 0,1-2 0,5 2 0,4 1 0,0-3 0,3 2 0,2 5 0,4 0 0,0 0 0,3 1 0,-3-1 0,-2 0 0,7 2 0,0-4 0,2-4 0,4-5 0,8 2 0,2-3 0,5 1 0,5 0 0,0 1 0,5-2 0,-1 1 0,-2 3 0,-6-3 0,1 2 0,3 2 0,-5-1 0,1 0 0,-6 3 0,-2-2 0,-2 3 0,-4 4 0,-4 2 0,-11-1 0,-3 2 0,-11-1 0,-5 2 0,-7 0 0,-7 2 0,-5-2 0,-10-2 0,-4 0 0,-9-1 0,-4-2 0,-9-1 0,-8 1 0,-6-3 0,-9-1 0,-6-2 0,-8-2 0,-6-2 0,-8 2 0,-4-1 0,-4-3 0,-7-2 0,-1-2 0,-3 0 0,1-3 0,0-6 0,3-3 0,2-8 0,2-5 0,4-7 0,3-10 0,4-9 0,5-4 0,3-9 0,5-9 0,2-4 0,3-2 0,0-1 0,1 4 0,1 5 0,-6 3 0,-4 5 0,-4 12 0,-4 5 0,-8 7 0,-3 8 0,-8 6 0,-5 4 0,-3 4 0,-6 8 0,-6 0 0,-5 5 0,-4 4 0,-7 2 0,-3 3 0,-7 4 0,-7 1 0,-3 2 0,-6 4 0,-4 2 0,-2-2 0,-6 1 0,0 2 0,-4-2 0,-2 0 0,-3-2 0,-1-2 0,-5-4 0,-3 1 0,-3 0 0,-8-1 0,-6-1 0,-3-2 0,-2 3 0,-2-1 0,-5 1 0,-3-1 0,-3-1 0,0 2 0,0 2 0,-6 2 0,-8-2 0,-4 4 0,-2 4 0,-7 0 0,-6-1 0,-3-1 0,-3-1 0,6-2 0,1-1 0,1-1 0,-1-5 0,4 1 0,1 2 0,-1 2 0,2 0 0,-6 2 0,-1 2 0,-2 2 0,3 0 0,-2 2 0,1-3 0,5 1 0,4 3 0,5-1 0,3 1 0,3-1 0,3 1 0,2 1 0,2 3 0,0 4 0,0-1 0,0 2 0,1-2 0,3-1 0,1 2 0,1 0 0,0-2 0,4-4 0,2 2 0,2-2 0,2 2 0,0 2 0,3 2 0,1 2 0,6 2 0,2-2 0,6 1 0,5-2 0,8 2 0,6-8 0,11-3-31,11-6-26,7-6-4,8-1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5:30.4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43 61,'19'5'44,"5"0"-1,-3-6-8,3-6-52,7 2-20,-5-6-4,2-1-2,-9-5 1</inkml:trace>
  <inkml:trace contextRef="#ctx0" brushRef="#br0" timeOffset="188">8 237 111,'0'24'53,"0"-7"3,9-3-21,7-6-35,6-4 0,7-9 0,7-5-25,5-1-29,0-5-1,3 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50.65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85 91 45,'9'-36'47,"-7"7"1,-2 15 2,0 2-31,-13 36-4,-2 14-4,0 14-4,0 15-3,3 13 1,2 8-1,2 9-4,6 0 0,4-5 0,7-8 0,8-21 0,7-19 0,7-20 0,8-24 0,7-27 0,4-22 0,4-16 0,1-13 0,-5-6 0,-6-2 0,-6 4 0,-8 11 0,-8 18 0,-6 25 0,-6 25 0,-3 28 0,-1 24 0,1 21 0,1 13 0,5 5 0,2-1 0,6-6 0,4-17 0,5-21 0,3-28 0,3-27 0,0-23 0,1-19 0,-5-16 0,-5-14 0,-8-9 0,-14 0 0,-3 11-14,-10 15-40,-8 13-5,-3 24 1</inkml:trace>
  <inkml:trace contextRef="#ctx0" brushRef="#br0" timeOffset="531">1185 572 54,'-9'53'49,"-3"0"2,2 5 2,5 1-31,2-1-6,9-2-9,6-3-4,8-14-10,8-16-34,6-14-9,0-20-2,4-14 1</inkml:trace>
  <inkml:trace contextRef="#ctx0" brushRef="#br0" timeOffset="703">1410 348 86,'-22'-16'48,"4"12"-22,2 11-23,2-3-37,1 0-13,13-4-2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51.6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14 99,'18'8'55,"5"0"1,9 0-11,6-6-45,6 1 0,7-2 0,8-2-5,3-6-47,-3-2-5,-4-2 3,-8-5-3</inkml:trace>
  <inkml:trace contextRef="#ctx0" brushRef="#br0" timeOffset="188">190 275 127,'11'28'54,"10"-13"-2,13-12-30,12-10-63,8-9-10,9-7-3,2-15 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52.79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146 381 83,'1'12'53,"-1"11"-1,-2 4-1,-4 8-35,3 8-16,-1 5 0,2 3 0,3 0-28,1-5-22,0-13-2,1-9-1,-3-12 1</inkml:trace>
  <inkml:trace contextRef="#ctx0" brushRef="#br0" timeOffset="188">0 542 72,'0'0'51,"17"11"-3,5-7 2,3-7-45,10-10-13,7-11-31,10-2-7,-1-10-2,2-2-1</inkml:trace>
  <inkml:trace contextRef="#ctx0" brushRef="#br0" timeOffset="360">559 0 88,'17'14'50,"6"-3"3,7-4-12,4 1-29,3 3-4,3 1-5,-4 1-3,-5 4 0,-9 5 0,-8 3 0,-12 6 0,-10 7 0,-9-1 0,-8 3 0,-5 2 0,-4-5 0,2 1 0,4-5 0,10-3 0,13-6 0,12 0 0,13-1 0,13-5 0,8 5 0,4-1 0,-1 4 0,-6 2 0,-8 1 0,-11 1 0,-12 7 0,-14-1 0,-12 3 0,-9-2 0,-7-6 0,-2-3 0,-2-8 0,5-11-44,10-11-13,9-14 0,14-15-1</inkml:trace>
  <inkml:trace contextRef="#ctx0" brushRef="#br0" timeOffset="750">1236 223 71,'29'-2'55,"-10"20"1,-10 21 0,-9 21-39,-1 21-17,0 7 0,4 7 0,8 0 0,9-5 0,9-15 0,7-21 0,8-28 0,5-22 0,2-22 0,-2-21 0,-6-21 0,-11-17 0,-16-10 0,-19-5 0,-21 1 0,-21 10 0,-16 16 0,-12 18 0,-4 24 0,-1 19 0,12 19-51,16 17-7,23 8-1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54.25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29 602 35,'4'20'37,"-4"5"-1,0 6-2,0 8-5,-2 2-6,4 4-4,-4-5-5,4 0-2,-1-7-5,1-9-1,0-9-3,2 1-3,-4-16 0,13-19 0,2-7 0,0-12 0,4-11 0,3-5 0,0-2 0,2 4 0,-2 4 0,-3 6 0,-2 11 0,-3 15 0,-4 11 0,1 1 0,-10 16 0,0 0 0,-1 0 0,0-1 0,1 1 0,-1-12 0,0 0 0,0 0 0,0 0 0,0 0 0,5-11 0,-1 2 0,-4 9 0,0 0 0,0-12 0,1 0 0,-1 12 0,0 0 0,0 0 0,0 0 0,0 0 0,0 0 0,0 0 0,0 0 0,0 0 0,0 0 0,0 0 0,0 0 0,0 0 0,0 0 0,5-14 0,-1 2 0,-4 12 0,0 0 0,0 0 0,8-2 0,1 0 0,-9 2 0,0 0 0,10-4 0,-1 0 0,-1 4 0,0-1 0,0 1 0,1-1 0,1-1 0,0 2 0,1 6 0,3 3 0,2 0 0,3 2 0,1 1 0,2 1 0,2 2 0,1-3 0,-3-8-16,-3-6-38,-3-5-1,-6-7-1</inkml:trace>
  <inkml:trace contextRef="#ctx0" brushRef="#br0" timeOffset="859">896 582 63,'0'0'49,"-12"-7"0,-3 2-13,-3 7-13,-4 4-10,-2 5-4,-2 5-4,2 6-1,0 9-2,4 4 0,2 6-2,4 2 0,6 0 0,5-2 0,6-4 0,6-12 0,6-12 0,5-13 0,5-14 0,3-13 0,2-9 0,1-8 0,-3-5 0,-2 1 0,-5 5 0,-6 6 0,-5 13 0,-7 13 0,2 2 0,-13 34 0,-1 10 0,-1 7 0,1 4 0,3 1 0,6 1-16,6-9-30,4-13-5,9-10-1,4-16 0</inkml:trace>
  <inkml:trace contextRef="#ctx0" brushRef="#br0" timeOffset="1250">1263 582 61,'-13'4'48,"-7"7"1,-2 9-1,1 4-34,-2 2-5,3 7-3,2 1-4,6 5 1,5 1-1,5-2-1,4-9 1,4-6-1,3-6 0,3-3-1,3-9 1,-1-5-1,3-7 1,-1-9 0,1-8-1,2-11-1,1-13 3,1-12-1,1-11-2,1-12 1,0-6-2,-3-6 2,-2 2 2,-2 9 2,-6 9-4,-3 14 0,-5 15 0,-2 19 0,0 2 0,-7 52 0,0 13 0,2 15 0,-1 14 0,3 16 0,0 8 0,2 5 0,4-3 0,1-4 0,4-4 0,0-14-31,2-10-25,3-8 2,0-16-1</inkml:trace>
  <inkml:trace contextRef="#ctx0" brushRef="#br0" timeOffset="1937">17 1162 78,'-13'4'53,"1"0"0,12-4-2,16 4-35,14 0-12,17-5-4,22 0 0,15-2 0,17-4 0,14-1 0,6 0 0,6 0 0,-3-1-33,-10 1-25,-13 5 4,-18 1-2</inkml:trace>
  <inkml:trace contextRef="#ctx0" brushRef="#br0" timeOffset="2203">1052 1383 25,'-10'8'46,"-6"3"2,-1 4 0,-5 1-18,-3-4-11,0 2-5,-1 2-6,1 2-3,4 1 0,5 2 2,6 0-7,8 6 0,6 1 0,10 4 0,2-2 0,8 3 0,-2-2 0,1 0 0,-7-2 0,-6-2 0,-10-4 0,-8-2 0,-10-2 0,-9-7 0,-6-3 0,-6-8 0,0-3-14,2-6-43,3-6-2,7-3-1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57.6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729 762 91,'0'0'50,"-11"-18"1,-6-7-13,-5-9-23,-3-12-8,-5-10-4,-7-10-3,-10-7 0,-7-6 0,-9 1 0,-3 6 0,-2 10 0,1 19 0,5 22 0,5 22 0,12 26 0,13 25 0,13 19 0,13 11 0,15 2 0,16-6 0,15-18 0,16-21 0,12-26 0,11-27 0,8-28 0,7-21 0,2-15 0,-2-11 0,-5-1-27,-6 6-31,-11 9-3,-9 14 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58.5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30 30,'0'0'39,"0"0"1,7 1-13,4 1-7,8 2-4,5-2-7,6 0-1,6-4-6,7 0-20,-1-6-23,3 2-1,-6-7-3,-4 3 0</inkml:trace>
  <inkml:trace contextRef="#ctx0" brushRef="#br0" timeOffset="203">81 225 54,'0'26'51,"11"-8"1,12-9 0,10-6-28,11-9-33,12-3-32,7-10-6,4 2-1,-1-6-4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59.8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0 438 54,'0'0'52,"3"13"1,9-6 1,9-4-29,14-2-8,11-6-17,12-5 0,11-3-14,11-2-33,1-10-7,4-6 0,-4-10-1</inkml:trace>
  <inkml:trace contextRef="#ctx0" brushRef="#br0" timeOffset="375">1067 0 68,'5'15'48,"-2"22"2,-8 20 2,-6 12-37,0 18-6,-2 12-5,1 3-5,6-4-11,3-8-28,6-18-12,8-21 2,6-26-2</inkml:trace>
  <inkml:trace contextRef="#ctx0" brushRef="#br0" timeOffset="562">1483 204 45,'-10'32'46,"0"17"1,-1 13 1,0 10-32,6 6-6,9-4 1,11-9-3,9-13 2,9-13-2,7-19-2,7-21-6,2-23 0,1-15 0,-6-15 0,-7-11 0,-14-10 0,-14-4 0,-17 3 0,-14 6 0,-14 10 0,-9 11 0,-7 20 0,-2 18 0,3 18-45,10 16-14,10 6 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01.01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73 389 60,'10'15'48,"-7"6"-1,-1 6-14,-1 5-15,-2 3-1,1 5-3,-1-1-5,2-1 0,-1-10-9,1-5 0,2-10 0,-1 2 0,-2-15 0,8-15 0,0-8 0,2-2 0,2-5 0,3-6 0,4-1 0,4-1 0,2 3 0,2 5 0,2 5 0,-1 4 0,0 5-38,-1 9-18,-4 1 1,-2 3-1</inkml:trace>
  <inkml:trace contextRef="#ctx0" brushRef="#br0" timeOffset="281">601 467 14,'13'5'48,"1"-1"1,-5-8 0,0 2-15,-8-12-8,-3-3-7,-1 2-8,-5 2-6,-3 5-5,-6 4 0,-3 6 0,-3 10 0,-2 10 0,1 9 0,0 5 0,4 3 0,4 5 0,7-3 0,7-3 0,7-13 0,6-9 0,6-13 0,4-10 0,3-10 0,1-10 0,-2-5 0,0 0 0,-5 4 0,-4 2 0,-4 6 0,-4 7 0,0 1 0,-7 21 0,-1 9 0,1 3 0,2 7 0,1 3-11,7 1-35,7 3-9,3-10 1,6-5 0</inkml:trace>
  <inkml:trace contextRef="#ctx0" brushRef="#br0" timeOffset="688">1009 405 30,'-3'-24'43,"-8"2"5,-4 11-1,-5 12-16,-2 7-15,0 10-4,2 8-3,4 11-2,4 3-2,7 4 0,5-4-3,5-8-2,9-10 0,5-10 0,3-16 0,4-11 0,1-13 0,0-11 0,-1-11 0,-1-6 0,-4-5 0,-3-8 0,-4-2 0,-4 4 0,-3 4 0,-4 11 0,-4 15 0,-4 21 0,-4 22 0,-4 28 0,1 22 0,0 15 0,2 12 0,3 9 0,7 4-5,6-8-44,3-12-7,4-10 2,-1-19-1</inkml:trace>
  <inkml:trace contextRef="#ctx0" brushRef="#br0" timeOffset="1125">60 1098 64,'-40'49'54,"20"-11"1,27-15 1,25-17-30,27-18-26,30-9 0,22-11 0,17-11 0,11-3 0,-1-2-16,-4 5-35,-11 8-6,-22 11 1</inkml:trace>
  <inkml:trace contextRef="#ctx0" brushRef="#br0" timeOffset="1360">1017 1305 51,'-11'6'50,"-7"-2"-2,-2 2 3,-3 8-32,-1-1-5,2 5-3,0-1-5,8 4-1,5 1-5,7 2 0,5 1 0,6-2 0,3 0 0,3 5 0,-3 0 0,-2 4 0,-5-1 0,-5 1 0,-7-1 0,-4 1 0,-6-2 0,-4-9 0,1-6 0,0-9-43,1-10-17,3-9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17.8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348 391 56,'15'-9'49,"-1"0"-1,-14 9-6,-13 4-23,-4 1-2,0 7-4,-4 1-4,-1 7-7,-2 3-2,-2 2 0,-1 1 0,1 3 0,-1 2 0,1 4 0,2 1 0,0-3 0,3-1 0,3-1 0,4-3 0,3-8 0,2-6 0,3-4 0,2 1 0,4-11 0,0 0 0,12-1 0,4 2 0,4 6 0,4 3 0,5-2 0,2 0 0,5 3 0,0 0 0,-2-3 0,-3-2 0,-2-2 0,-6-5 0,-3 1 0,-3 0 0,-6-4 0,2 1 0,-13 3 0,0-10 0,-2-1 0,-2-4 0,-3-5 0,-2-6 0,-3-7 0,-3-5 0,-3-10 0,-3-6 0,1 1 0,1 6 0,1 4 0,7 14 0,4 10-35,0 2-24,20 25 2,6 2 0</inkml:trace>
  <inkml:trace contextRef="#ctx0" brushRef="#br0" timeOffset="609">908 183 9,'13'-38'44,"-6"-2"3,-3 4 1,-4 1-19,-6 10-7,-7 16-3,-6 13-7,-2 21-2,-4 19-2,1 23-1,2 21-7,4 22 0,6 9 0,9 4 0,10-6 0,11-6 0,9-17 0,9-23 0,6-27 0,5-26 0,3-27 0,1-23 0,-3-20 0,-5-16 0,-7-12 0,-10-6 0,-11-2 0,-15-3 0,-16 0 0,-14 7 0,-10 10 0,-11 11 0,-5 18 0,-3 16 0,4 19 0,7 24 0,10 23 0,12 15 0,15 14 0,18 3 0,17-5 0,20-9 0,17-16 0,12-22-13,13-21-35,5-14-7,-2-23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12.7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46 69,'18'-1'52,"3"1"1,4 0-9,3-2-23,5 0-5,4-2-16,4 1 0,4-1 0,-3 0-30,-1-4-22,-3 0-1,-9-2-3</inkml:trace>
  <inkml:trace contextRef="#ctx0" brushRef="#br0" timeOffset="219">137 267 76,'18'19'49,"12"-5"2,8-14-8,8-7-54,10-5-31,-2-9-3,2-3-4,-7-8 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5:31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345 416 53,'1'-19'47,"-3"6"0,-9-5 0,-9 1-27,-1 5-8,-7 8-3,-3 8-2,-2 5-3,-2 10 0,-1 4 1,2 10-5,2 9 0,7 6 0,7 3 0,6 0 0,6-1 0,7-6 0,7-5 0,7-12 0,6-14 0,4-12 0,4-17 0,4-12 0,1-13 0,1-10 0,-1-7 0,-3 4 0,-6 3 0,-5 7 0,-4 5 0,-7 14 0,-7 12 0,2 3 0,-12 38 0,-1 7 0,-1 9 0,1 10 0,3 9 0,4 1 0,3-2 0,5-11 0,7-8 0,3-18-13,7-15-31,5-16-12,1-14 2,2-11 2</inkml:trace>
  <inkml:trace contextRef="#ctx0" brushRef="#br0" timeOffset="406">611 515 54,'0'0'49,"-2"18"-1,1 7-6,-3 6-17,-4 2-8,3 4-5,0-1-6,2 0-4,2-9-2,2-14 0,2 2 0,7-42 0,4-17 0,6-12 0,7-15 0,6-7 0,1 1 0,1 10 0,-3 13 0,-2 24 0,-6 24 0,-5 30 0,-12 22 0,-4 14 0,-3 11 0,-1-1 0,4-4-3,7-11-54,7-19-1,11-22-1</inkml:trace>
  <inkml:trace contextRef="#ctx0" brushRef="#br0" timeOffset="906">1504 448 39,'5'-21'46,"-4"4"-3,-5-1 3,-9 4-27,-2 9-6,-8 3 0,-5 13-2,-4 8-6,0 11 0,-1 7 1,1 10-1,5 4-1,6 4-4,6-1 0,11-3 0,7-11 0,7-6 0,9-10 0,5-15 0,1-12 0,3-14 0,0-13 0,0-8-3,2-4 0,-5-6 0,-3 2 3,-4 7 1,-6 10 1,-2 11 0,2 1 2,-14 38-4,-1 14 0,0 15 0,-4 13 0,3 8 0,2 8 0,1 10 0,1 3 0,0 1 0,-2-5 0,-4-5 0,-2-9 0,-4-8 0,-8-14 0,-5-19 0,-3-17 0,-7-19 0,4-19-30,4-15-25,7-15-1,5-11-1</inkml:trace>
  <inkml:trace contextRef="#ctx0" brushRef="#br0" timeOffset="1422">1775 488 64,'5'19'47,"-5"2"1,-3 5 0,2 3-37,-2 1-3,3-3-3,2-8 5,2-1-4,2 1-3,6-23-1,1-5 1,2-7-3,3-8 0,-2-3 0,1 0 0,0-4 0,-3 3 0,2 9 0,0 7 0,-2 11 0,-4 11 0,0 12 0,-1 5 0,1 9 0,0 4 0,0-2 0,3-9 0,0-5 0,4-8 0,1-11-10,-1-11-50,5-6 2,-2-12-1</inkml:trace>
  <inkml:trace contextRef="#ctx0" brushRef="#br0" timeOffset="1922">2268 9 75,'11'-15'53,"2"22"1,-5 19-1,-4 14-33,1 19-20,0 15 0,-2 17 0,-1 8 0,1-2 0,0-6 0,2-10 0,4-16-45,7-12-10,2-25 0,5-20-3</inkml:trace>
  <inkml:trace contextRef="#ctx0" brushRef="#br0" timeOffset="2250">2865 486 36,'12'-25'47,"-3"3"1,-6-1 3,-8 1-24,-6 2-6,-7 4-3,-5 9-11,-9 6-7,0 10 0,-3 14 0,-1 9 0,2 11 0,3 14 0,4 4 0,9 4 0,7-5 0,10-5 0,6-10 0,9-12 0,4-17 0,6-19 0,4-18 0,3-13 0,2-7 0,-2-10 0,-4 0 0,-4 1 0,-5 6 0,-1 10 0,-7 12 0,-4 11 0,0 0 0,-9 34 0,0 8 0,0 4 0,2 5 0,1 4 0,5 3 0,1 0 0,3-5 0,2-15 0,4-14 0,2-16 0,4-9-27,1-13-33,-1-13 4,0-3 0</inkml:trace>
  <inkml:trace contextRef="#ctx0" brushRef="#br0" timeOffset="2672">3102 614 43,'0'30'45,"1"7"-1,-3 4-4,1-2-15,2-3-8,0-9-1,4-3-1,1-12-5,1 0-10,3-42 0,4-10 0,3-16 0,8-5 0,5-6 0,4-1 0,6 6 0,3 9 0,3 8-39,2 12-18,-1 9-2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14.7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99 71 52,'22'-5'51,"-5"16"-2,-7 13 3,-12 12-32,-5 10-5,-5 5 1,-5 6-16,-4 1 0,0-1 0,-2-4 0,2-7 0,7-10 0,6-3 0,5-7 0,8-6 0,7-2 0,8-1 0,7-2 0,9-2 0,6 1 0,6-4 0,10-4 0,6 0 0,4 0 0,1-10 0,3-2 0,-1-6-29,-9-10-27,-2-5-2,-15-9 0</inkml:trace>
  <inkml:trace contextRef="#ctx0" brushRef="#br0" timeOffset="328">684 0 95,'-20'45'53,"2"14"4,7 11-7,-3 7-50,0 17 0,2 7 0,2 4 0,0 1 0,0-2 0,0 3 0,0-8 0,4-5-26,6-13-31,0-14-2,1-16 1</inkml:trace>
  <inkml:trace contextRef="#ctx0" brushRef="#br0" timeOffset="735">1343 279 69,'8'-14'52,"-6"0"1,-9-1 0,-7 2-33,-4 9-12,-8 5-8,-1 7 0,-6 4 0,4 6 0,1 5 0,9 9 0,10 5 0,13 3 0,15 2 0,16 5 0,18 2 0,9 3 0,7 2 0,0-2 0,-5 0 0,-4 2 0,-10-2 0,-16-3 0,-20 0 0,-17 0 0,-15 1 0,-15-8 0,-10-3 0,-11-15 0,-8-10-29,-1-17-31,-1-17 2,1-18-1</inkml:trace>
  <inkml:trace contextRef="#ctx0" brushRef="#br0" timeOffset="1063">1172 175 114,'60'-30'62,"9"14"-4,1 11-37,-3 4-21,2 3 0,1-2 0,0-5 0,3-2 0,-3-7-55,-6-8-5,-1-5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16.2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9 494 32,'-3'-19'46,"-1"0"3,4 19 0,-2 10-22,9 11-6,4 9-5,7 11-1,1 5-15,4 3 0,-4-2 0,0 2 0,-3-7 0,-3-5 0,-5-14 0,-3-12 0,-1-1 0,-4-30 0,0-8 0,0-14 0,3-13 0,5-7 0,8-10 0,4-4 0,7 0 0,3 4 0,7 11 0,3 14 0,3 16 0,0 10-12,-3 19-41,0 15-4,-3 10 1,2 6 0</inkml:trace>
  <inkml:trace contextRef="#ctx0" brushRef="#br0" timeOffset="328">834 418 45,'11'-5'51,"1"1"1,-11-11-7,-2 2-11,-5 0-11,-3 1-18,-5 0-5,-4 7 0,-6 7 0,-3 7 0,1 10 0,0 8 0,-1 10 0,3 12 0,5 6 0,4 0 0,8-4 0,6-2 0,7-12 0,4-17 0,8-16 0,7-20 0,3-15 0,5-7 0,-3-8 0,-1-9 0,-5 4 0,-1 9 0,-8 11 0,-7 13 0,0 0 0,-12 33 0,-1 8 0,1 11 0,0 10 0,2 2 0,5 1 0,6-2 0,9-2 0,3-6-51,5-13-6,5-7-1,4-9 1</inkml:trace>
  <inkml:trace contextRef="#ctx0" brushRef="#br0" timeOffset="765">1397 536 53,'-1'-22'49,"-4"3"-1,-7-1-10,-6 2-12,-1 9-10,-6 6-3,-1 14-4,-3 11-6,1 8-3,1 9 0,7 12 0,4 4 0,7 0 0,8-4 0,6-11 0,8-10 0,4-10 0,5-14 0,4-17 0,3-19 0,1-11 0,3-13 0,-2-14 0,-1-13 0,-1-10 0,-2-5 0,-3 0 0,-5 5 0,-3 5 0,-7 18 0,-2 26 0,-6 29 0,-2 32 0,-4 31 0,2 27 0,2 20 0,7 17 0,8 2 0,6-11 0,10-19-9,6-22-45,6-31-6,1-27-1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26.8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457 315 40,'26'-13'51,"-8"-9"-1,-6-2 3,-4-4-28,-9-7-3,-3 5-8,-10-1-14,-7 4 0,-13 6 0,-6 10 0,-8 13 0,-4 11 0,-4 14 0,-1 11 0,5 13 0,5 17 0,9 12 0,9 11 0,10 2 0,11 5 0,13-3 0,10-9 0,14-12 0,11-23 0,15-22 0,11-21 0,12-17 0,4-23-10,6-12-2,-1-14 4,-3-3 4,-10 3 7,-14 9 2,-14 8 2,-18 11 4,-14 21-3,1 1-8,-32 43 0,-2 9 0,1 9 0,4 3 0,6 3 0,10-7 0,10-15 0,12-18 0,8-16 0,8-17 0,4-15 0,-3-14 0,-5-8 0,-12-3 0,-12 0 0,-13 6 0,-15 3 0,-12 8 0,-10 8 0,1 13 0,0 7-49,7 8-11,10 2 0</inkml:trace>
  <inkml:trace contextRef="#ctx0" brushRef="#br0" timeOffset="703">1091 539 64,'28'-5'51,"-1"15"0,-2 12 2,-8 10-37,-2 13-2,-3 3-8,-4 3-6,-3-7 0,-3-4 0,-1-9 0,0-11 0,0 0 0,-1-33 0,3-9 0,1-8 0,2-9 0,3-4 0,1 2 0,2 2 0,1 7 0,4 11 0,1 11 0,3 14 0,0 15 0,3 8 0,1 10 0,3 4-13,6-1-38,3-4-7,-1-10 1</inkml:trace>
  <inkml:trace contextRef="#ctx0" brushRef="#br0" timeOffset="1094">1703 502 67,'4'18'54,"5"14"-2,3 10-5,1 1-25,7 3-9,2-3-13,6-2 0,0-10 0,2-11 0,-1-17 0,-1-9 0,-2-14 0,-5-13 0,-2-8 0,-5-9 0,0-3 0,-6-2-43,-6 2-16,0 5-1</inkml:trace>
  <inkml:trace contextRef="#ctx0" brushRef="#br0" timeOffset="1516">2381 546 46,'13'-15'51,"-4"7"-2,0 0 3,-9 8-24,6 13-11,2 3-5,2-2-12,4-5 0,2-6 0,3-10 0,1-10 0,1-6 0,-2-6 0,-2-5 0,-8-3 0,-8 5 0,-8 5 0,-8 9 0,-9 14 0,-5 13 0,-4 16 0,-2 17 0,3 12 0,6 9 0,7 5 0,8 4 0,10-4 0,6-10 0,16-11 0,6-17-40,9-20-15,5-17-1,3-17 0</inkml:trace>
  <inkml:trace contextRef="#ctx0" brushRef="#br0" timeOffset="1844">2784 515 34,'-6'32'48,"-2"6"3,4 6 0,-1 2-20,1-3-13,4-2-3,2-7-8,5-5-7,0-10 0,4-11 0,-1-13 0,4-7 0,2-11 0,3-8 0,2-2 0,2-2 0,5 4 0,-1 6 0,7 6-31,0 5-29,2-2 3,-2 2-2</inkml:trace>
  <inkml:trace contextRef="#ctx0" brushRef="#br0" timeOffset="2110">3404 0 132,'1'27'58,"1"10"-1,-3 8-49,2 15-8,-2 12 0,3 15 0,4 12 0,-6 1 0,0-1-56,-3-7-2,3-17-1</inkml:trace>
  <inkml:trace contextRef="#ctx0" brushRef="#br0" timeOffset="2282">3198 531 123,'-16'-23'57,"10"9"2,2 0-43,30 20-16,8-4 0,14-6-2,11-4-49,6-12-8,5-5 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29.4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196 0 95,'24'0'54,"-2"17"0,-1 21-2,-6 19-52,-4 16 0,-1 14 0,-7 8 0,-3 5 0,-2-2 0,-2-6-40,-7-10-15,3-11 0,-3-17 0</inkml:trace>
  <inkml:trace contextRef="#ctx0" brushRef="#br0" timeOffset="219">0 405 51,'9'-15'43,"10"9"2,4-2 0,12-3-26,4 7-17,9 5-1,8 4 0,0 4 2,2 5-1,-5 10-5,-4 5 0,-9 6-3,-9 2-2,-10 7-1,-6 5 1,-5 3-1,-6 0 2,1-3 3,4-2 7,3-10 3,9-10 4,5-15 1,9-16 2,2-16 2,6-10 2,-2-10 0,-4-5-9,-14-6-8,-11 5 0,-17 3 0,-19 12 0,-10 11 0,-11 7 0,-3 9 0,-4 10 0,9 13 0,8 4-48,20-2-10,19 4 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30.2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0 188 66,'10'38'50,"0"4"4,-1 6-1,0 6-31,-4-4-12,0-3-10,-2-11 0,-2-6 0,-1-13 0,1 1 0,-4-33 0,1-9 0,3-7 0,5-8 0,7-6 0,6-3 0,5 2 0,6 3 0,7 11 0,6 4-37,-3 2-22,3 6 0</inkml:trace>
  <inkml:trace contextRef="#ctx0" brushRef="#br0" timeOffset="234">604 258 63,'18'25'53,"-2"-5"1,-3-15-2,1-17-19,2-7-33,1-12 0,2-5 0,-2-7 0,-4-3 0,-4-1 0,-8 9 0,-7 14 0,-10 12 0,-5 19 0,-8 22 0,-5 17 0,3 15 0,4 13 0,7 6 0,13 1 0,12-8 0,16-14 0,16-21-49,13-22-10,14-17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30.8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97,'32'32'58,"-3"12"-1,-2 11-14,-4 10-43,-4 2 0,-2 3 0,-5-6 0,-1-10 0,-2-7 0,-1-10 0,1-14 0,1-18 0,0-18 0,1-18 0,2-18 0,0-10 0,4-5 0,-2-8 0,1 4-11,2 7-45,-1 10-4,2 12 1</inkml:trace>
  <inkml:trace contextRef="#ctx0" brushRef="#br0" timeOffset="234">511 26 69,'13'36'54,"-6"8"2,1 6-2,0 4-32,0-6-22,6-4 0,3-9 0,3-14 0,3-14 0,3-11 0,-2-14 0,-4-10 0,-5-8 0,-8-7 0,-9-3 0,-9 2 0,-10 4 0,-9 1 0,-5 11 0,0 11-21,0 6-37,8 10-3,6 3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31.5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56 0 103,'11'35'53,"-5"20"2,-4 17-11,-4 18-44,-5 13 0,-4 15 0,-2 3 0,0-5 0,1-7 0,3-10-27,2-20-26,8-18-3,5-28 1</inkml:trace>
  <inkml:trace contextRef="#ctx0" brushRef="#br0" timeOffset="203">358 734 90,'-3'45'51,"-3"14"2,0 5 1,-1-3-47,9-2-7,5-11 0,8-15 0,7-17 0,6-13 0,4-18 0,4-18 0,-1-17 0,1-9 0,-4-6 0,-3 0 0,-6 5 0,-6 11 0,-6 14 0,-6 23 0,-5 21 0,-5 17 0,-3 15 0,-1 13 0,3 6 0,1-5 0,7-8-13,6-14-43,4-14-1,6-11 0</inkml:trace>
  <inkml:trace contextRef="#ctx0" brushRef="#br0" timeOffset="531">1002 274 98,'0'-14'55,"0"-1"1,-5 50-10,-1 6-46,0 17 0,2 11 0,2 8 0,1 4 0,-2 2 0,4-2-28,2-6-26,-3-8-2,-1-11-1</inkml:trace>
  <inkml:trace contextRef="#ctx0" brushRef="#br0" timeOffset="719">820 550 32,'-9'-32'31,"2"9"-9,8 13-1,0 0-28,19 16-5,9 0 3,10 0 10,10-1 7,6-4 8,4 1 7,1-1 2,-3 0 2,-7 3-9,-7 2-16,-12 2-24,-7 5-19,-12-1-4,-7 7-1</inkml:trace>
  <inkml:trace contextRef="#ctx0" brushRef="#br0" timeOffset="1031">1319 735 99,'-4'27'56,"-1"-3"4,-2-1-20,0-2-40,-1 6 0,-1 4 0,0-1 0,2 1 0,-1-1 0,3-4-13,3-5-46,-1 0 0,3-21 1</inkml:trace>
  <inkml:trace contextRef="#ctx0" brushRef="#br0" timeOffset="1219">1482 463 109,'-10'-32'49,"1"9"-7,-3 10-38,-3 1-43,1 0-8,14 12-4</inkml:trace>
  <inkml:trace contextRef="#ctx0" brushRef="#br0" timeOffset="1375">1604 707 106,'-9'63'54,"2"1"1,1 2-15,5-10-40,12-8 0,8-14 0,13-12 0,6-18 0,5-12 0,2-13 0,-1-11 0,-6-8 0,-7-2 0,-14 3 0,-14 2 0,-17 7 0,-14 9 0,-11 16 0,-12 3 0,-3 12-18,3 7-40,5-2-2,12-1 1</inkml:trace>
  <inkml:trace contextRef="#ctx0" brushRef="#br0" timeOffset="1641">2051 664 130,'7'33'57,"-9"9"1,-7 4-48,-6-2-10,2-3 0,2-9 0,5-6 0,5-11 0,1-1 0,14-30 0,5-7 0,5-6 0,3-2 0,1 0 0,-1 5 0,-2 6 0,-2 14 0,-6 14 0,-5 10 0,-5 7 0,-4 7 0,0 4 0,-4-1 0,4 3 0,1-6-50,5-9-11,7-6-1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33.5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174 92 102,'8'-25'54,"-10"0"-1,-10 5-7,-9 8-46,-9 4 0,-1 6 0,2 5 0,3 13 0,6 5 0,10 6 0,10 5 0,12 5 0,7 2 0,9 4 0,2-1 0,1 0 0,-6-2 0,-5 1 0,-9-3 0,-10-8 0,-6-3 0,-13-8 0,-2-6-4,-2-9-56,3-9-3,5-11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33.79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31 136,'26'-8'58,"-8"2"-7,1 2-41,-32-5-26,1 5-37,0 2-6,1 4 1</inkml:trace>
  <inkml:trace contextRef="#ctx0" brushRef="#br0" timeOffset="94">71 121 102,'22'36'59,"0"6"2,-5 2-28,-6-4-33,-4-1 0,-2-5 0,-3-14 0,1 0-34,-1-34-27,-4-12 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03.2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40 73 7,'3'-20'44,"3"4"2,-6 2 0,-2 2-21,1 1-7,1 11-5,-8 19-2,0 5-1,1 12-3,0 8-1,1 16 0,-1 10-3,4 6 0,3 6 2,3 1-2,6-8-1,7-12-2,6-18 0,7-22 0,8-23 0,5-21 0,4-21 0,1-18 0,-1-8 0,-4-6 0,-5 6-3,-7 6 1,-9 15 0,-5 20 2,-6 21 2,-3 23-1,-2 17 3,1 13-4,2 7 0,3 8 0,4-3 0,6-7 0,2-17 0,4-16 0,0-19 0,0-14 0,-1-14 0,-2-16 0,-5-14 0,-6-10 0,-5-5 0,-7-8 0,-5 6-25,-2 11-30,-6 12-4,-2 20 0</inkml:trace>
  <inkml:trace contextRef="#ctx0" brushRef="#br0" timeOffset="531">1177 364 94,'-5'-15'50,"-3"1"3,-6-4-14,-2-2-27,-1 7-5,0 3-7,2 12 0,-2 10 0,2 12 0,1 12 0,0 14 0,3 14 0,0 5 0,4 10-10,2 0-38,0-6-7,3-8 1,-2-15 1</inkml:trace>
  <inkml:trace contextRef="#ctx0" brushRef="#br0" timeOffset="750">887 695 93,'-10'-27'55,"7"8"2,6 3-7,8 5-50,12 7 0,7-1 0,7-6 0,6-3-38,6-4-18,-1-3 1,-2-5-3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5:34.25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235 335 17,'-21'2'41,"-12"6"4,-4 9 3,0 3-23,0 3-7,6 5 0,6-1 1,13-1-4,12-1-6,15 1-9,8-3 0,9 1 0,5 1 0,3 0 0,-2-4 0,-2 5 0,-10 2 0,-11 3 0,-10 4 0,-12 2 0,-12 2 0,-9 3 0,-8 2 0,-4-5 0,4-5 0,2-10-39,7-15-19,13-16 2,10-17 0</inkml:trace>
  <inkml:trace contextRef="#ctx0" brushRef="#br0" timeOffset="281">386 518 69,'37'-1'51,"-5"17"2,-10 15 1,-8 13-26,-4 14-28,-7 8 0,-1 9 0,-4 8 0,-2 3 0,-1 0 0,-2-5 0,2-12 0,-1-8 0,1-18 0,-3-23 0,-1-25 0,1-22 0,3-20 0,1-19 0,5-15 0,6-13 0,8-2 0,8 4 0,8 9 0,5 11 0,4 12 0,1 16 0,1 16 0,-4 14 0,-7 17 0,-9 16 0,-10 8 0,-9 9 0,-13 8 0,-9 3 0,-10 0 0,-7 4 0,-3-4 0,-5-14 0,5-9-9,9-7-47,8-18-2,12-11-2</inkml:trace>
  <inkml:trace contextRef="#ctx0" brushRef="#br0" timeOffset="812">817 772 12,'12'-7'44,"4"3"2,3-3 1,4 1-17,1-6-6,2-4-5,3-1-1,-2-3-9,-1-7-3,-1-2-6,-3-5 0,-5-1 0,-4 3 0,-6 4 0,-6 1 0,-5 8 0,-7 10 0,-7 10 0,-4 14 0,-2 10 0,-1 13 0,0 2 0,4 7 0,3 4 0,7-1 0,4-4 0,9-5 0,8-6 0,9-8 0,6-3 0,6-5 0,5-11 0,5-5 0,3-7 0,1-10 0,1-3 0,-5-7-2,-5-6-54,-5-5-4,-10-1 4</inkml:trace>
  <inkml:trace contextRef="#ctx0" brushRef="#br0" timeOffset="1281">1555 570 57,'6'-10'46,"2"0"2,-7-2-11,-2-3-9,-1 5-8,-2-4-1,-1 4-19,2 0 0,3 10 0,-9-13 0,0 1 0,9 12 0,-5-11 0,1 0 0,4 11 0,0 0 0,0 0 0,0 0 0,0 0 0,0 0 0,0 0 0,0 0 0,0 0 0,0 0 0,0 0 0,0 0 0,0 0 0,0 0 0,0 0 0,0 0 0,0 0 0,0 0 0,0 0 0,0 0 0,0 0 0,0 0 0,-7-11 0,1 2 0,-3 2 0,-1 2 0,0 5 0,0-1 0,-2 1 0,1-2 0,0 5 0,0 0 0,-1-2 0,-1 3 0,0 1 0,-3 3 0,1 7 0,-1 4 0,3 4 0,2 5 0,2 0 0,3 3 0,5 3 0,3-1 0,5-1 0,1-1 0,2-2 0,1-1 0,-1-3 0,0-3 0,1-5 0,-2-6 0,0-3 0,-1-3 0,1-2 0,0 1 0,-9-4 0,9-1 0,0 1 0,-9 0 0,0 0 0,0 0 0,1 9 0,0 2 0,-1-11 0,0 0 0,0 0 0,0 0 0,0 0 0,0 0-53,0 0-7,0 0-1</inkml:trace>
  <inkml:trace contextRef="#ctx0" brushRef="#br0" timeOffset="2140">1510 487 62,'0'0'50,"-10"12"1,-1-2 1,-2 2-24,3 3-16,-4-2-12,1 3 0,-2 2 0,2 0 0,1 2 0,-1-1 0,3 0-49,6-3-6,2-5 2,0 1 0</inkml:trace>
  <inkml:trace contextRef="#ctx0" brushRef="#br0" timeOffset="2453">1819 581 44,'-3'-11'46,"-1"1"0,-8 4-11,-3 1-6,-1 5-8,-4 4-3,0 9-6,-3 6-8,4 7-4,2 3 0,4 6 0,3 1 0,6-1 0,3-2 0,5-9 0,4-7 0,4-9 0,4-14 0,4-17 0,1-16 0,4-14 0,1-11 0,3-10 0,-1-11 0,-1-7 0,-3-1 0,-5 10 0,-4 10 0,-4 13 0,-5 17 0,-5 23 0,0 0 0,-11 68 0,-2 19 0,2 14 0,0 10 0,4 8 0,5-2 0,4-14 0,7-11 0,5-24-7,3-21-53,2-20 0,-2-20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05.75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6 281 53,'-10'1'42,"10"-1"2,6 14-1,7-4-31,8-1-10,8-5-7,10-2-11,8 2-28,2-10 2,4 0-2,-3-6 0</inkml:trace>
  <inkml:trace contextRef="#ctx0" brushRef="#br0" timeOffset="187">119 470 36,'-12'32'42,"10"-10"3,17-9-1,10-7-26,15-12-19,15-10-17,10-11-20,12-1-3,3-9-3,5-4 1</inkml:trace>
  <inkml:trace contextRef="#ctx0" brushRef="#br0" timeOffset="359">1053 35 54,'-19'27'50,"-4"5"0,2 19 2,1 18-28,4 9-9,7 10-5,8 6-10,11 2 0,11-8 0,14-7 0,10-24 0,9-23 0,7-26 0,3-23 0,-1-24 0,-5-16 0,-11-16 0,-13-12 0,-21-8 0,-19-2 0,-21 0 0,-18 6 0,-15 11 0,-12 13 0,-4 21 0,-1 16 0,6 22 0,10 18-25,11 11-29,16 12-5,8 2 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12.8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741 140 72,'-33'-34'47,"-7"5"-2,-11 1-14,-5 2-20,1 10-4,-1 8-2,6 15 0,5 14 0,11 21 1,8 17-1,9 17 1,11 15-2,7 15-1,5 9 0,7 3-3,1-2 0,3-10-2,1-8-18,2-11-28,-4-24-4,0-15-1,-4-24 0</inkml:trace>
  <inkml:trace contextRef="#ctx0" brushRef="#br0" timeOffset="281">18 706 50,'-18'-9'48,"30"14"-1,6-2 2,9-3-22,8 0-24,9-2-1,12-2-4,14-5-11,7-2-28,4-10-7,6-6-1,-1-8 2</inkml:trace>
  <inkml:trace contextRef="#ctx0" brushRef="#br0" timeOffset="438">1047 636 52,'-1'75'49,"-9"2"-2,-2 2-1,-1-4-37,1-11-49,8-10-5,3-21-2,8-14 1</inkml:trace>
  <inkml:trace contextRef="#ctx0" brushRef="#br0" timeOffset="578">1093 358 52,'-13'-48'47,"4"20"-8,-2 9-6,0 1-37,13 34-18,4 13-7,7 5-2,7 12 3,5 5 9,6 6 12,3 5 12,-2 2 12,-4 1 9,-2-1 5,-6-1 1,-6-4-2,-3-7-6,-5-16-5,0-11-4,0 1-6,4-46 0,3-11-2,2-6-7,2-5 0,1 2 0,-1 5 0,1 10 0,-3 14 0,-4 14 0,1 13 0,-2 6-18,5 11-11,3 3-2,8 1-8,5-2 0,6-4 0,6-8 3</inkml:trace>
  <inkml:trace contextRef="#ctx0" brushRef="#br0" timeOffset="922">1936 907 30,'3'-27'25,"-10"-2"0,-7 5 2,-6 7-2,-6 8-2,-2 10-4,-2 16-3,2 13-1,1 15-3,6 11-2,3 7-2,10-2-1,8-7-1,9-10-1,9-20-3,8-24-2,7-27 0,7-22 0,3-25 0,3-17 0,-1-15 0,-3-14 0,-3-3 0,-7 5 0,-8 12 0,-7 18 0,-9 29 0,-6 39 0,-6 40 0,-1 41 0,-3 34 0,6 29 0,4 17 0,7 8 0,12-8-14,13-22-44,10-29-4,12-33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14.3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254 156 28,'41'-23'49,"-6"7"4,-6 11 0,-10 13-21,-12 8-12,-4 11-3,-12 2-14,-5 12-3,-8 3 0,-6 6 0,-7 3 0,-4 4 0,-2 0 0,0-1 0,0-2 0,5-4 0,4-5 0,8-8 0,6-5 0,10-6 0,11-4 0,13 0 0,11 1 0,12 2 0,11 2 0,8-2 0,6-5 0,3-4 0,-1-6 0,-3-7 0,-7-10 0,-9-7 0,-12-10 0,-11-11 0,-11-8 0,-11-7 0,-10-5 0,-10-8 0,-9-3 0,-5-4 0,-3 7 0,0 6 0,5 13-8,5 13-50,6 13-6,10 11 3</inkml:trace>
  <inkml:trace contextRef="#ctx0" brushRef="#br0" timeOffset="469">1094 113 45,'16'-21'52,"-8"-5"2,-6 0 1,-9 5-22,-6 2-17,-3 12-16,-4 13 0,-3 19 0,-5 17 0,0 23 0,-1 18 0,4 15 0,6 11 0,7 6 0,10-5 0,12-8 0,12-14 0,11-22 0,7-26 0,6-22 0,4-29 0,0-25 0,-1-22 0,-5-16 0,-10-14 0,-11-9 0,-13-2 0,-16-1 0,-15 7 0,-15 16 0,-13 20 0,-8 19 0,-3 24 0,3 25 0,9 21 0,17 18 0,20 8 0,22 0 0,20-5 0,19-12 0,21-11 0,10-23-16,7-20-43,6-15-1,-3-15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15.7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0 304 42,'5'45'52,"-4"6"-4,-1 8-11,1 3-7,-2-7-10,0-9-28,-2-15-34,6-8-5,-1 0-4,0-43 0</inkml:trace>
  <inkml:trace contextRef="#ctx0" brushRef="#br0" timeOffset="156">84 27 81,'-4'-15'51,"-5"8"-4,0 2-8,1 20-45,4 1-16,4 5-17,3 2-9,7 7-1,1-3 2</inkml:trace>
  <inkml:trace contextRef="#ctx0" brushRef="#br0" timeOffset="297">182 443 14,'-4'47'37,"0"2"-7,-3-6-6,2-7-5,1-8-2,4-12-5,0 1-2,8-36 0,2-8-3,3-10 2,0-4 1,1-6-3,-1 2-1,-2 3 0,-1 9 1,-2 8-2,-2 15 3,1 0 2,-5 33-3,-1 9-7,3 8 0,2 3 0,2 4 0,3-3 0,1-7 0,3-10-47,2-13-9,-4-10 2,1-8-1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18.3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0 426 14,'0'0'37,"0"0"3,8 14-21,0 6-1,1 5 1,-2 5-1,0 5-1,-4 1-4,0 1-1,-3-7-3,0-5 1,-2-6-3,1-7-1,1 1 1,0-26-1,1-8-3,4-10-3,1-9 0,5-10 0,5-10 0,6-3 0,4 0 0,4 4 0,3 9 0,1 15 0,3 15 0,-3 13-4,-1 14-41,0 12-10,-3 8 1,1 5-1</inkml:trace>
  <inkml:trace contextRef="#ctx0" brushRef="#br0" timeOffset="297">719 485 52,'18'-5'49,"-3"-5"-9,-6-4-5,-5-4-10,-2 2-4,-7-5-9,-5 2-5,-7 2-3,-6 4-1,-4 7 0,-4 8 1,-1 10-4,-3 13 0,3 11 0,3 12 0,4 8 0,7 6 0,9 0 0,9-7 0,9-14 0,12-15 0,9-21 0,7-21 0,6-16 0,3-14 0,0-10 0,-3-3 0,-5 0 0,-7 4 0,-9 9 0,-9 16 0,-7 16 0,1 2 0,-19 38 0,-1 10 0,-2 9 0,2 8 0,3 6 0,3-4-19,7-7-29,10-7-6,9-11 0,10-11 1</inkml:trace>
  <inkml:trace contextRef="#ctx0" brushRef="#br0" timeOffset="750">1258 567 31,'0'0'39,"0"0"4,0 0-22,0 0-3,-5-13-2,2 0 1,3 13-2,0 0-3,-4-12-2,-1 0-2,1 2-2,4 10 1,0 0-2,-13-15-2,1 3-1,-3 1-2,0 3 2,-2 4-2,-1 4 0,-2 7 0,1 9 0,1 8 0,0 7 0,4 8 0,4 5 0,4 1 0,7-2 0,6-9 0,7-15 0,5-15 0,8-15 0,6-19 0,4-15 0,2-15 0,1-14 0,-1-9 0,-3-6 0,-5-1 0,-6 5 0,-7 10 0,-8 18 0,-9 25 0,1 0 0,-15 76 0,-1 27 0,1 26 0,5 19 0,8 18 0,8 2 0,12-12-49,14-15-9,12-33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19.79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447 1322 26,'0'0'21,"0"0"-3,0 0 7,0 0 0,0 0 3,0 0 2,-7-11-2,-4-3-1,0-1-5,-7-9-17,-1-7-5,-6-13 0,-4-8 0,-5-16 0,-4-17 0,-4-12 0,-1-14 0,0-6 0,4-2 0,7 4 0,6 7 0,12 12 0,9 17 0,12 19 0,9 17 0,4 18 0,2 17 0,-2 16 0,-3 16 0,-7 18 0,-7 16 0,-8 17 0,-9 18 0,-5 14 0,-2 8 0,-1 4 0,3-2 0,4-13 0,6-14 0,8-20 0,8-24 0,8-26 0,8-23 0,7-23 0,6-24 0,7-15 0,4-18-11,1-14-44,0-4-3,-5-4-1</inkml:trace>
  <inkml:trace contextRef="#ctx0" brushRef="#br0" timeOffset="657">802 663 36,'18'33'46,"-3"7"1,-1 8-13,1 5-3,-4-4-8,0-2-7,-3-7-4,0-5-2,-3-11-10,1-14 0,1 3 0,1-40 0,0-8 0,6-12 0,3-8 0,4-5 0,3 1 0,4 5 0,4 7 0,-1 8-40,-1 7-17,0 12 2,-3 4-1</inkml:trace>
  <inkml:trace contextRef="#ctx0" brushRef="#br0" timeOffset="907">1375 736 74,'11'32'54,"-3"-12"0,-1-9 0,3-10-35,2-15-19,3-13 0,4-9 0,2-6 0,1-6 0,-2-1 0,-3 2 0,-6 3 0,-7 12 0,-7 16 0,-7 13 0,-7 18 0,-6 14 0,-4 14 0,-2 11 0,3 7 0,4 3 0,5-5 0,7-3 0,8-8 0,11-9 0,8-12-43,9-18-14,7-13 0,2-12 0</inkml:trace>
  <inkml:trace contextRef="#ctx0" brushRef="#br0" timeOffset="1204">1714 516 54,'-3'-19'51,"-3"31"0,3 9 2,1 14-19,-1 4-22,7 6-12,1 6 0,5 4 0,2-4 0,3-4 0,2-7 0,3-10 0,-1-9 0,0-9 0,-2-14 0,-1-10 0,-2-15 0,0-9 0,-2-10 0,0-9 0,3-3 0,0-2 0,4 4 0,-3 4 0,1 10-52,-2 12-9,-3 10 2</inkml:trace>
  <inkml:trace contextRef="#ctx0" brushRef="#br0" timeOffset="1485">2124 794 121,'9'45'58,"-4"-10"-2,-4-8-36,-6-13-20,1 1-48,-6-27-7,-2-5-2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34.4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239 269 47,'22'-46'52,"-2"6"0,0 7 3,-4 9-17,-8 5-27,0 0-11,-11 35 0,-5 12 0,-8 15 0,-8 15 0,-5 9 0,-4 8 0,-4 8 0,-2 1 0,2-1 0,3-2 0,5-10 0,7-13 0,7-8 0,8-7 0,11-12 0,12-9 0,11-6 0,12-5 0,10-5 0,8-4 0,5-4 0,2-8 0,-2-3 0,-4-6 0,-6-8 0,-10-8 0,-12-5 0,-10-5 0,-13-5 0,-13-1 0,-11-4 0,-12-1 0,-9 0 0,-5 2 0,2 10 0,-1 4 0,7 12-50,12 10-11,11 8 2</inkml:trace>
  <inkml:trace contextRef="#ctx0" brushRef="#br0" timeOffset="438">1061 43 102,'2'-16'55,"-12"4"2,-11 2-16,-11 5-41,-2 10 0,1 13 0,4 16 0,2 19 0,6 15 0,7 14 0,11 11 0,7 4 0,10-2 0,8-11 0,8-13 0,7-20 0,6-20 0,1-23 0,1-20 0,-4-18 0,-4-14 0,-7-12 0,-9-8 0,-11-6 0,-13-4 0,-15-1 0,-13-1 0,-10 5 0,-9 7 0,-2 13 0,-2 16 0,5 16 0,7 19 0,10 20 0,12 17 0,11 11 0,9 9 0,11 2 0,12-6 0,11-9 0,9-11 0,10-11 0,2-14 0,5-12-45,0-10-14,-2-11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35.5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30 94,'11'1'56,"3"4"2,5 1-11,3-2-47,6 0 0,4-2 0,4-7 0,0-4-17,0-2-38,-2-4-3,-8 3 0</inkml:trace>
  <inkml:trace contextRef="#ctx0" brushRef="#br0" timeOffset="187">80 242 106,'21'16'54,"9"-7"1,8-7-15,5-6-40,7-4-46,0-9-5,8-5-4,-6-4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36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191 480 64,'19'-17'52,"-1"9"0,-9 5 3,1 0-28,-16 27-22,-6 9-5,-3 11 0,-9 7 0,-3 8 0,-3 4 0,-1 2 0,-2-8 0,4-4 0,5-8 0,10-6 0,12-9 0,13-3 0,10-6 0,16-5 0,9-2 0,12-3 0,6-7 0,4-6 0,2-2 0,-2-9 0,0-9-46,-4-2-12,-6-8 1</inkml:trace>
  <inkml:trace contextRef="#ctx0" brushRef="#br0" timeOffset="312">586 524 106,'-29'13'58,"2"20"-1,3 17-23,-1 16-34,8 18 0,1 8 0,3 7 0,6 2 0,1-5 0,6-8-16,9-14-42,6-21-1,6-22 0</inkml:trace>
  <inkml:trace contextRef="#ctx0" brushRef="#br0" timeOffset="734">1158 584 57,'9'-15'50,"-25"22"0,-5 5 2,-7 6-30,-2 5-11,1 11-1,6 5-7,7 6-3,10 2 0,15 6 0,13-2 0,13-4 0,8-6 0,6-2 0,-4-5 0,-3-3 0,-14-2 0,-15 1 0,-16 4 0,-20 10 0,-16 4 0,-14 2 0,-9-2 0,-6-6 0,3-11 0,7-20-45,6-24-12,18-25-1</inkml:trace>
  <inkml:trace contextRef="#ctx0" brushRef="#br0" timeOffset="1031">1098 453 108,'22'-23'56,"-4"15"3,-1 11-27,-2 1-32,7 6 0,9-2 0,12 1 0,8-1 0,7-8 0,10-5-22,5-5-37,3-7-3,2-7-1</inkml:trace>
  <inkml:trace contextRef="#ctx0" brushRef="#br0" timeOffset="1406">2237 858 66,'-4'24'49,"4"15"2,-3 5 1,5 7-32,3 7-10,1 0-3,4-1-7,-1-8 0,4-8 0,-3-13 0,-1-10 0,1-15 0,-2-15 0,0-15 0,-1-12 0,2-12 0,1-7 0,10-5 0,5 0 0,6 6 0,4 9 0,8 13 0,5 14-32,1 4-27,7 8 0,-6 6 0</inkml:trace>
  <inkml:trace contextRef="#ctx0" brushRef="#br0" timeOffset="1656">2992 972 79,'10'17'55,"-2"-7"0,1 0 1,-12-26-46,2-1-10,0-7 0,-3 1 0,-4-1 0,-7 3 0,-4 8 0,-5 10 0,-6 10 0,-1 13 0,-4 12 0,4 6 0,4 6 0,8 7 0,8-2 0,10-5 0,6-6 0,11-12 0,4-12 0,7-11 0,2-9 0,0-9 0,-1-6 0,-5-5 0,-3-2 0,-8 1 0,-1 5 0,-7 4 0,-1 5 0,1-1 0,-4 14 0,-4 11 0,3 2 0,2 8 0,2 3 0,4 1 0,5 7 0,0-1-10,7-5-44,10-2-6,3-4 1</inkml:trace>
  <inkml:trace contextRef="#ctx0" brushRef="#br0" timeOffset="2203">3451 1064 39,'-4'-10'49,"-1"0"2,2-2-5,-3-4-15,2 1-7,-3-2-9,-3 5-15,-2 1 0,-1 7 0,-4 5 0,-2 10 0,0 12 0,-1 10 0,1 8 0,4 6 0,4-2 0,5-3 0,6-11 0,6-14 0,5-19 0,7-20 0,7-17 0,0-17 0,3-13 0,1-5 0,-2-3 0,-2-1 0,-5 9 0,-4 11 0,-7 15 0,0 22 0,0 1 0,-14 57 0,-2 16 0,6 18 0,2 8 0,3 7 0,9 1 0,2-10 0,11-12-22,5-16-36,8-18-2,0-16-3</inkml:trace>
  <inkml:trace contextRef="#ctx0" brushRef="#br0" timeOffset="2781">4539 132 49,'19'-37'54,"-8"10"-1,-11 13 2,-11 13-18,-10 17-30,-11 15-7,-5 25 0,-6 26 0,-1 35 0,-2 35 0,4 35 0,1 28 0,7 24 0,9 13 0,11 7 0,11-2 0,13-14 0,12-21 0,15-28 0,15-24 0,11-38 0,16-33-16,11-38-45,14-39-3</inkml:trace>
  <inkml:trace contextRef="#ctx0" brushRef="#br0" timeOffset="3328">7754 19 62,'22'-25'54,"8"21"2,5 21 0,2 24-29,11 31-27,6 25 0,8 25 0,4 23 0,2 18 0,-5 10 0,-5 11 0,-12 7 0,-11 2 0,-16 0 0,-15-5 0,-15-13 0,-16-19 0,-8-18 0,-13-28-10,-9-30-51,-9-29-2,-7-29-1</inkml:trace>
  <inkml:trace contextRef="#ctx0" brushRef="#br0" timeOffset="3797">4546 1545 39,'-23'-33'46,"8"6"2,7 1-18,5 6-1,9 9-4,1 6-1,12 12-10,5 3-14,11 11 0,13 0 0,19 2 0,18-3 0,21 0 0,18-1 0,18 0 0,17 1 0,15 0 0,13-1 0,12-2 0,12-5 0,10-10 0,9-9 0,3-8 0,0-6 0,-9-3 0,-15-1 0,-20 0 0,-25 7 0,-32 6 0,-30 8-55,-32 6-9,-29 3 0</inkml:trace>
  <inkml:trace contextRef="#ctx0" brushRef="#br0" timeOffset="4500">6622 674 14,'-3'20'46,"-3"4"1,5 8 1,2 6-16,5 2-10,5 7-4,4 1-5,2-2-5,2-6-4,1-2-1,-3-9-3,-4-3 0,-4-9 0,-3-6 0,0 1 0,-6-12 0,-10-20 0,1-9 0,2-9 0,3-8 0,5-5 0,6-2 0,4-3 0,5 4 0,5 1 0,4 9 0,2 9 0,1 3 0,1 10 0,-1 4 0,2 11 0,-1 7-47,-1 5-10,2 5 2,-2 4-1</inkml:trace>
  <inkml:trace contextRef="#ctx0" brushRef="#br0" timeOffset="4859">7160 840 69,'5'20'49,"2"-5"-1,4-3 3,3-5-35,2-11-5,4-8-4,0-7-3,2-3-4,-1-4 0,-2-4 0,-4-1 0,-5 3 0,-7 4 0,-5 8 0,-9 8 0,-6 8 0,-6 9 0,-4 10 0,-2 9 0,1 6 0,4 4 0,6 7 0,8 0 0,9 0 0,11-5 0,8-9 0,9-6 0,7-6-51,2-12-5,4-8 0</inkml:trace>
  <inkml:trace contextRef="#ctx0" brushRef="#br0" timeOffset="5203">7579 613 85,'-8'-12'53,"1"0"3,0 25-16,4 17-19,0 6-21,6 11 0,0 6 0,6 8 0,4 0 0,3-5 0,3-9 0,5-9 0,1-11 0,2-17 0,-1-11 0,0-11 0,0-12 0,-1-10 0,-3-6 0,-3-8 0,0-1 0,-6 1 0,1 4-32,-4 2-31,-5 8 0</inkml:trace>
  <inkml:trace contextRef="#ctx0" brushRef="#br0" timeOffset="6156">6700 2137 8,'0'0'38,"-9"-12"2,0 0 1,9 12-15,-2 16-6,3 10-2,0 3-3,5 12-3,0 0 0,4 5 0,0-3-2,3 1-7,-2-9-3,0-9 0,-1-13 0,0-11 0,0 0 0,-5-27 0,-2-10 0,1-7 0,0-10 0,0-5 0,3 1 0,1-2 0,3 6 0,2 12 0,7 11 0,3 8 0,7 18 0,1 7-25,9 12-6,1 9-9,3 0-6,3 1-6,-6-4 7</inkml:trace>
  <inkml:trace contextRef="#ctx0" brushRef="#br0" timeOffset="6516">7245 2127 75,'-9'-15'35,"0"2"-2,-1 2 0,-2 3-6,0 4-5,-6 4-5,1 12-4,-1 7-13,1 9 0,-2 7 0,2 5 0,3 0 0,7 2 0,3-2 0,5-6 0,6-9 0,7-7 0,3-14 0,6-8 0,0-10 0,2-10 0,-1-7 0,1-2 0,-5-5 0,-4 0 0,-4 2 0,-5 4 0,-2 5 0,-4 11 0,0 0 0,-1 16 0,-10 20 0,3 7 0,1 8 0,1 2 0,4 5 0,2 0 0,6-5 0,1-7 0,6-9 0,2-13-23,7-8-12,3-6-4,3-8-4,2-5-2,0-3 5</inkml:trace>
  <inkml:trace contextRef="#ctx0" brushRef="#br0" timeOffset="6922">7677 2131 47,'13'-30'40,"-4"5"-3,-8 2-1,-8 8-4,-6 6-7,-8 6-7,-3 10-6,-5 6-4,-1 11-8,0 7 0,2 9 0,4 5 0,6 5 0,7-1 0,7-2 0,9-4 0,7-9 0,8-14 0,7-16 0,6-16 0,5-18 0,1-13 0,-1-13 0,0-14 0,-3-9 0,-6-6 0,-6-1 0,-6 6 0,-7 9 0,-6 15 0,-5 19 0,-5 23 0,-4 29 0,-2 25 0,1 28 0,2 19 0,4 12 0,4 10 0,2 1 0,2-2-55,5-12-4,0-12 1</inkml:trace>
  <inkml:trace contextRef="#ctx0" brushRef="#br0" timeOffset="9281">4971 1810 89,'-12'-14'56,"5"2"3,9 2-8,9-3-51,8-3 0,11 4 0,9 1 0,11 6 0,6 8 0,1 6 0,-2 7 0,-5 10 0,-10 10 0,-10 8 0,-13 9 0,-17 5 0,-14 2 0,-10 3 0,-13 0 0,-9-1 0,-5-6 0,-3-6 0,0-4 0,6-11 0,5-6 0,7-6 0,9-8 0,13-6 0,0 2 0,31-14 0,8-2 0,6 0 0,8-4 0,6-3 0,7 2 0,-2-5 0,1 1-20,-1 1-37,-4 0-4,-2 0 1</inkml:trace>
  <inkml:trace contextRef="#ctx0" brushRef="#br0" timeOffset="9734">5643 2135 91,'0'0'56,"-2"17"0,-1 9-4,-3 2-52,5 10 0,0 3 0,3 4 0,1 0 0,2-7 0,4-9-20,3-9-36,4-14-2,1-10 3</inkml:trace>
  <inkml:trace contextRef="#ctx0" brushRef="#br0" timeOffset="9922">5896 2077 107,'-3'17'55,"-5"9"1,-1 6-19,1 7-37,-2 3 0,5 2 0,1-2 0,3-9 0,5-2 0,1-11-27,2-10-28,2-5-2,0 2 0</inkml:trace>
  <inkml:trace contextRef="#ctx0" brushRef="#br0" timeOffset="10141">5561 2043 109,'-17'4'57,"0"2"0,26 6-25,9-4-32,14-3 0,13-5 0,12-2 0,10-5 0,4-8 0,4-5-41,0-4-16,-7-10 2</inkml:trace>
  <inkml:trace contextRef="#ctx0" brushRef="#br0" timeOffset="10453">5552 437 76,'1'44'52,"4"13"0,-2 6-2,-1 6-37,1 4-21,2 1-35,5 4-6,-4-8 0,3-7-3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23.17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101 173 58,'7'-19'49,"-3"40"0,-2 16-3,2 17-29,2 17-6,2 14-3,3 10-1,2 4-1,0-3-2,0-7-4,1-12 0,-1-17-10,0-15-6,-2-18-26,-1-18-10,-4-20-2,-1-16 3</inkml:trace>
  <inkml:trace contextRef="#ctx0" brushRef="#br0" timeOffset="204">24 110 24,'-12'-36'42,"2"3"1,8 12 2,2 1-21,19 25-9,9 9-5,9 7 1,11 14-1,7 8 0,10 11 0,3 8-3,3 4-3,-4-5-4,-3 4 0,-9-2 0,-10-1 0,-11-3 0,-14 4 0,-16-3 0,-13 3 0,-14 0 0,-14 0 0,-10-2 0,-7-6 0,-6-4 0,-1-13 0,4-5 0,6-15 0,14-10-16,15-12-37,14-8-6,18-9 1</inkml:trace>
  <inkml:trace contextRef="#ctx0" brushRef="#br0" timeOffset="563">1037 664 46,'6'42'52,"-8"10"-2,-6 6 5,-4 9-26,-1 2-16,5 1-3,6-7-10,7-8 0,7-11 0,10-15 0,7-19 0,6-18 0,4-23 0,4-14 0,-3-13 0,-3-9 0,-10-6 0,-13 3 0,-14 5 0,-14 12 0,-14 16 0,-12 13 0,-5 20 0,-3 15-37,2 12-23,8 6 2,9-2 0</inkml:trace>
  <inkml:trace contextRef="#ctx0" brushRef="#br0" timeOffset="1094">1463 745 22,'22'20'48,"0"4"0,0 8 0,-1 5-19,-3-4-9,-1 2-8,-3-5-3,-1-7-2,-7-5 0,0-4-2,-1-1-5,-5-13 0,2-19 0,0-5 0,0-8 0,4-4 0,1-9 0,5 0 0,2 3 0,5 4 0,2 13 0,3 14 0,0 15 0,0 15 0,-3 13 0,-1 10 0,-2 8 0,-2 1 0,-3 0 0,-2-7 0,1-8 0,0-7-47,-2-16-12,2-12 3,1-17-1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13:08.4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 12 79,'21'0'52,"3"-1"1,-1 1-1,-1-3-37,4 2-11,3 2-4,-1-2-44,-3-2-8,-1 2-1,-5-2 1</inkml:trace>
  <inkml:trace contextRef="#ctx0" brushRef="#br0" timeOffset="204">0 155 116,'2'27'52,"5"-4"3,6-3-23,7-7-32,1-5-33,11-4-19,-1-6 0,3 0-4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5:59.4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462 144 15,'8'-12'40,"-6"0"5,1 1-11,-3 11-5,0 0-1,-9-9-4,-2-2-7,0 6-2,-4-1-7,-2 0-8,-4-1 0,-3 2 0,-3 3 0,-2 4 0,-1 2 0,0 0 0,-1 1 0,1 4 0,1 3 0,2 1 0,2-3 0,4 2 0,2-2 0,2 2 0,4-1 0,3-5 0,0 3 0,6 1 0,1 4 0,3-3 0,3 2 0,0 3 0,1 4 0,2 6 0,-1 5 0,2 1 0,-1 3 0,-2 11 0,-2 6 0,-2 5 0,-2 5 0,-1 2 0,-3 4 0,0 2 0,-1-1 0,0-4 0,1-6 0,0-1 0,1-5 0,3-8 0,3-4 0,4-8 0,3-2 0,3-1 0,3-5 0,3-4 0,2-5 0,1 1 0,1 1 0,0-2 0,2-3 0,-1-5 0,3 0 0,0-2-25,1-5-31,2-6-3,0-9 2</inkml:trace>
  <inkml:trace contextRef="#ctx0" brushRef="#br0" timeOffset="875">603 494 11,'3'-12'34,"-3"12"-4,3 9-6,1 5-2,-1 5 1,0 5-2,0 7-3,1 4-2,2 1-3,-1 2-4,0-5 0,-1 0-2,-1-5-2,2-5-1,-2-8 2,1-1-3,-4-14-3,3-10 0,0-6 0,0-6 0,-2-6 0,0-3 0,0-5 0,2-2 0,-1-1 0,3 1 0,1 5 0,2 3 0,6 7 0,3 4 0,2 6 0,2 7 0,3 6 0,3 3 0,1 1 0,0 0 0,-1 2 0,-4-1-2,-1-1-41,0-1-10,-7-5 2,0 5-1</inkml:trace>
  <inkml:trace contextRef="#ctx0" brushRef="#br0" timeOffset="1390">1264 454 34,'0'0'36,"-3"-14"-5,0 3-3,0 2-3,3 9-3,-12-11-7,0 1-3,1 0-5,-2 2-1,1 5-1,-1 2-2,-1 0 0,0 1-1,-2 6-1,2 7-1,-2 4 0,2 3 2,0 2 0,1 2 0,2 6 1,1 0-2,2 1 1,1-2 1,3-2 0,1-3-1,2-1-1,2-4-1,4-5 1,0-2 2,3-4-3,5-3 0,0-4 0,1-5 0,2-3 0,0-1 0,-1-3 0,0-2 0,-2-5 0,0 2 0,-3-3 0,0 1 0,-1-4 0,-3 0 0,1 2 0,0 1 0,-3 3 0,-1 3 0,2 1 0,-5 12 0,0 0 0,3 17 0,1 2-2,-1 3 4,1 6-2,2 4 0,1 2 0,0-1 0,2 0 0,1-5 0,0-5-7,2-8-38,2-5-6,-2-14 2,3-5 0</inkml:trace>
  <inkml:trace contextRef="#ctx0" brushRef="#br0" timeOffset="2047">1677 526 18,'11'-12'30,"-6"-5"4,-3 1-15,-4-6-3,-4-1-6,-3 3 0,-3 3 0,-4 3-1,-1 2 0,-2 3-1,-3 5 1,3 9-2,1 7 0,2 8 0,1 3-1,4 9 3,1 3-3,3 4 0,4-1 0,3 0-2,1-5 1,3-4-1,1-7 0,4-7-2,2-9-2,3-8 0,0-4 0,2-8 0,-1-3 0,1-5 0,0-2 0,-3 2 0,-2 2 0,-2-4 0,-1-2 0,-1-3-3,-1-5-1,1-4 1,0-1 0,2-5 0,1-3 0,-1 4 2,1 1-1,1 3 2,-1 4 1,0 6-1,1 0-1,-11 29 1,0 0 0,16-31 0,-1 1 2,-15 30 0,0 0 0,0 0 1,0 0 2,13 26-1,-9 5 0,-2 4-4,-4 7 0,-4 8 0,-4 5 0,0 11 0,-2 7 0,-1 3 0,-2 0 0,3 3 0,1-2 0,3-9 0,7-6 0,2-9-40,1-20-16,6-13 2,0 2-3</inkml:trace>
  <inkml:trace contextRef="#ctx0" brushRef="#br0" timeOffset="3265">1596 1498 32,'15'-6'42,"2"-10"5,9-8 2,10-14-23,7-15-4,14-13-2,9-18-7,14-11-9,8-16-4,9-6 0,2-2 0,-3 6 0,-6 5 0,-10 10 0,-10 14 0,-15 17-34,-16 10-21,-14 20 2,-17 9-1</inkml:trace>
  <inkml:trace contextRef="#ctx0" brushRef="#br0" timeOffset="3765">2840 809 35,'0'0'40,"0"0"-6,0 0-8,0 0-2,0 0-5,0 0-8,0 0-6,-28-5 0,1 3-4,1 8-1,2 2 0,2 0 0,22-8 2,0 0-2,0 0 1,0 0 2,-9 28 2,1 2-1,32-17 4,3 6 0,1 4 0,4 4 1,-3 1-2,-3 4-7,-6 0 0,-3 5 0,-9-5 0,-10-2 0,1 1 0,-22-15 0,-2-3 0,-5-5 0,-3-4 0,-4-9 0,4-2-28,4-5-26,3-5 2,2 0-2</inkml:trace>
  <inkml:trace contextRef="#ctx0" brushRef="#br0" timeOffset="4344">2855 22 30,'0'0'42,"0"0"2,0 0 2,0 0-23,22-15-5,0 2-3,-22 13-3,30 5-3,2 0 0,-1-2-2,2 0-7,1-3 0,-1 0 0,1-2 0,-3 1 0,-3 0 0,-5 2 0,2 0 0,-25-1 0,0 0 0,0 0 0,0 0 0,0 0 0,0 0 0,0 0 0,13 34 0,-6-7 0,0 0 0,-5 1 0,0 4 0,1 10 0,3 9 0,1 10 0,2 7 0,0 4 0,0 3 0,-2 3 0,0 3 0,0-5 0,-2-3 0,1-3 0,-3-4 0,1 0 0,-2-4 0,0-7 0,0-8 0,-2-4 0,0-8 0,1-5 0,1-1 0,-2-29 0,0 0 0,-8 27 0,0 1 0,8-28 0,0 0 0,-19 29 0,0-1 0,19-28 0,0 0 0,-30 7-28,2-11-29,1-6-2,-2-5-1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24.7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19 151 36,'4'-12'49,"-4"12"-1,2 19 1,-3 2-25,-3 3-10,0 9-10,1 5-16,0 8-27,-3-2-10,5-1 0,-2-11 3</inkml:trace>
  <inkml:trace contextRef="#ctx0" brushRef="#br0" timeOffset="235">322 0 36,'12'14'52,"-4"13"0,-1 16 2,-4 13-19,-5 7-13,0 17-18,-3 4-4,-1 6 0,-2 4 0,0-3 0,2-1-27,4-5-25,-1-14-3,1-16 0</inkml:trace>
  <inkml:trace contextRef="#ctx0" brushRef="#br0" timeOffset="422">166 527 109,'-11'0'57,"7"13"1,7 7-27,13-4-31,8-11 0,12-11 0,12-9 0,8-14-19,7-12-38,4-8 0,2-10-1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25.5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208 88 77,'10'-29'54,"-5"2"-3,-7 10-11,-8 3-11,-3 10-25,-7 7-4,-5 11 0,-4 11 0,0 8 0,0 7 0,3 7 0,6 7 0,7 5 0,6-3 0,9 0 0,11-8 0,6-9 0,10-5 0,4-16-19,10-16-29,6-14-4,5-8 3,1-10 7</inkml:trace>
  <inkml:trace contextRef="#ctx0" brushRef="#br0" timeOffset="219">615 241 18,'37'-27'31,"-11"0"-2,-4 5 0,-8 0-1,-5 1-3,-5 2-1,-10 0-5,-3 7-3,-8 4-3,-2 6-3,-5 4-4,-1 12-2,-3 8-1,0 12-3,3 10 0,2 11 0,5 2 0,6 2 0,5-1 0,8-12 0,7-12 0,7-14 0,5-19 0,4-16 0,4-13 0,3-9 0,-2-7 0,-1-4 0,-5 2 0,-3 3 0,-5 3 0,-5 10 0,-7 11 0,-4 8 0,0 2 0,-9 32 0,0 5 0,1 9 0,2 9 0,6 2 0,5 0 0,5-5 0,7-6-28,4-12-26,5-15-3,4-13 1</inkml:trace>
  <inkml:trace contextRef="#ctx0" brushRef="#br0" timeOffset="656">1013 272 33,'-10'22'45,"3"5"1,-3-3-4,1 1-18,1 2-11,1-1-5,3-4-4,0-2-3,3-1 4,0-7-2,1 1 2,5-26 0,3-7-2,2-5 2,3-5-1,3-5 1,4 1-3,3-2-4,3 4-4,3 7-18,2 8-22,-2 2-5,1 7-1,-4 0 2</inkml:trace>
  <inkml:trace contextRef="#ctx0" brushRef="#br0" timeOffset="906">1444 381 68,'14'16'52,"0"-9"1,-4-15 0,-5-12-33,1-6-11,-3-6-9,0-4 0,-3-3 0,-4 2 0,-5 4 0,-2 11 0,-4 12 0,-2 20 0,-2 17 0,3 18 0,3 13 0,7 9 0,9 0 0,11-7 0,13-12 0,10-23-25,8-26-34,9-29-3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26.8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275 666 71,'-12'-13'49,"4"-2"2,-4-7-1,-2 0-35,-2 2-6,-3 2-4,-1 13-2,-1 8-1,-2 13-2,-2 9 0,0 10 0,2 9 0,3 11 0,3 8 0,5-3 0,5-5 0,8-13 0,8-14 0,7-15 0,7-21 0,9-23 0,3-21 0,7-15 0,1-5 0,-1 1 0,-4 5 0,-2 15 0,-7 18 0,-8 21 0,-7 18 0,-6 17 0,-8 11 0,-4 11 0,-2 10 0,-6 0-4,1-5-47,3-4-7,2-9 3</inkml:trace>
  <inkml:trace contextRef="#ctx0" brushRef="#br0" timeOffset="422">843 62 72,'2'-29'55,"-8"6"0,-4 13-2,-8 21-33,-4 15-20,0 15 0,-1 18 0,4 19 0,4 17 0,5 9 0,6 3 0,11-1 0,9-13 0,7-16 0,10-18 0,5-23 0,3-25 0,2-19 0,-1-19 0,-6-18 0,-7-10 0,-8-5 0,-13-5 0,-14 2 0,-12 10 0,-16 10-19,-11 12-36,-9 19-6,-4 15 1</inkml:trace>
  <inkml:trace contextRef="#ctx0" brushRef="#br0" timeOffset="922">1273 537 21,'4'19'44,"-4"8"2,0 17 0,-4 15-15,0 4-16,3 5-3,2-1 1,7-1 0,4-14-2,7-13-8,6-20-3,5-21 0,3-20 0,5-16 0,-1-15 0,-2-12 0,-8-4 0,-5-1 0,-11-1 0,-12 8 0,-12 14 0,-10 12 0,-9 15 0,-7 12 0,-1 16-19,1 12-34,4 10-3,10 9-1</inkml:trace>
  <inkml:trace contextRef="#ctx0" brushRef="#br0" timeOffset="1297">1885 516 54,'-18'27'49,"1"12"1,-2 5 1,2 3-24,1 5-17,3 1-1,6 0-4,6-9-5,7-11 0,7-14 0,6-12 0,4-14 0,5-13 0,3-12 0,3-11 0,-2-9 0,0-3 0,-1-4 0,-4-3 0,-3 5 0,-4 7 0,-4 11 0,-5 19 0,0 0 0,-13 52 0,-4 15 0,-2 18 0,2 12 0,0 6 0,6 2 0,2-9-8,7-14-45,8-17-4,5-22-2</inkml:trace>
  <inkml:trace contextRef="#ctx0" brushRef="#br0" timeOffset="1656">2566 84 80,'7'-25'54,"2"1"2,-13 59-1,-4 12-45,-3 13-10,-2 14 0,-1 9 0,2 4 0,2 8 0,3 1 0,4-6-23,4-14-31,5-13-1,1-20-2</inkml:trace>
  <inkml:trace contextRef="#ctx0" brushRef="#br0" timeOffset="1860">2416 410 96,'-21'-5'55,"6"5"2,1 0-10,21 15-47,8-3 0,13 0 0,12-3 0,8-8-7,11-5-43,10-2-6,2-12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29.1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337 0 9,'-1'-11'42,"0"1"4,-7 29 2,-3 6-22,2 12-3,-1 12 1,2 15-6,-2 10-3,1 13-11,-1 8-4,1 6 0,0 1 0,1 3 0,3-8 0,4-9 0,5-13 0,8-15 0,9-22 0,8-19 0,7-21 0,7-22 0,5-11 0,0-17-4,-1-7-35,-5-2-17,-10-2 0,-13 2 2</inkml:trace>
  <inkml:trace contextRef="#ctx0" brushRef="#br0" timeOffset="281">81 385 77,'-38'-5'53,"16"3"0,11-3 0,1 1-34,32-2-19,10-2 0,13-2 0,11-1 0,5-2-16,8-1-33,5 6-5,-1-4-1</inkml:trace>
  <inkml:trace contextRef="#ctx0" brushRef="#br0" timeOffset="453">906 623 101,'4'47'59,"-3"-4"0,-3-8-23,-2-9-36,-4-11 0,-2-6-34,1-4-21,-2-10-2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53.9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288 252 26,'10'-17'49,"-6"1"3,-5 3 1,-5 2-21,-6 4-11,0 7-6,-5 6-8,-1 10-7,-4 10 0,-3 6 0,1 7 0,-2 8 0,0 2 0,2 3 0,0-1 0,4-5 0,2-6 0,5-4 0,4-4 0,4-5 0,5-5 0,6-2 0,4-5 0,6 1 0,3-3 0,4-2 0,3 0 0,2-1 0,1 0 0,1-6 0,0-4 0,-1-6 0,-2 0 0,-1-2 0,-4-4 0,-1-4 0,-3-2 0,-4 1 0,-5-3 0,-4-3 0,-4-7 0,-5-5 0,-5-7 0,-6-8 0,-1-5 0,-2 1 0,0 4 0,-2 6 0,3 10 0,2 10-37,4 11-21,1-1 4,10 14-3</inkml:trace>
  <inkml:trace contextRef="#ctx0" brushRef="#br0" timeOffset="610">796 0 23,'0'0'46,"0"0"0,-12 0 2,-4 7-20,-1 9-13,1 13-4,-1 14-4,3 12-1,2 11-1,5 9 0,3 7-1,5 3 0,5-6-1,6-7-1,7-13 0,6-15-2,3-17 0,3-18 0,3-18 0,0-15 0,0-15 0,-3-13 0,-5-7 0,-6-8 0,-8-2 0,-9 1 0,-12 4 0,-13 3 0,-7 11 0,-7 14 0,-4 14 0,0 17 0,2 13 0,9 13 0,11 14 0,15 10 0,14 9 0,12 1 0,15-5-2,8-7-32,10-14-17,9-8 1,-2-25-2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48.0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71 109,'-3'13'54,"3"-13"1,17 10-18,5-6-37,9-3 0,11-5 0,7-3 0,6-2 0,-3-10 0,1 1-25,-3 1-30,-12 0 0,-8 9-2</inkml:trace>
  <inkml:trace contextRef="#ctx0" brushRef="#br0" timeOffset="203">60 268 63,'0'13'52,"16"-18"3,0 0-1,3-2-32,9 3-13,5 0-9,4-1-37,3-6-11,5 3-4,-1-8-1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4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57 13,'0'0'43,"0"0"2,0 0-7,0 0-11,12-5-2,3-2-6,7 5-5,5 1-3,7 1-1,6-1 0,6 2-10,5-1 0,5-3 0,3-3 0,2-3 0,-4-1 0,-4 2 0,-6-1 0,-8 5 0,-10 6 0,-13 10 0,-15 11 0,-11 12 0,-9 10 0,-9 12 0,-7 10 0,-1 7 0,-4 4 0,3 5 0,2-3 0,5-5 0,6 0 0,3-13-13,6-10-41,7-9-4,6-14 1</inkml:trace>
  <inkml:trace contextRef="#ctx0" brushRef="#br0" timeOffset="375">844 700 91,'13'10'60,"-11"-1"-2,-5 1-12,-6-6-46,0-1 0,0 1 0,9-4-36,0 0-22,18-9-1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49.8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4 135 70,'-5'-20'52,"4"1"1,4-1-1,7-3-31,10 2-14,7 4-7,7 7 0,4 6 0,3 8 0,-1 8 0,-2 12 0,-9 11 0,-8 8 0,-10 6 0,-10 3 0,-12 3 0,-11-1 0,-10 0 0,-9-2 0,-2-6 0,-2-5 0,4-6 0,6-5 0,8-6 0,16-1 0,12-5 0,20-1 0,14-3 0,13-6 0,15 2-9,7-5-43,7-5-6,1-7-1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50.6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44 169 58,'-2'-13'45,"1"1"-7,1 12-6,0 0-11,0 0-4,-12-5-4,2 1-3,10 4-3,-2 16-1,-1 3-1,4 2-2,-2 5-3,5 5 0,-2 1 0,-2-1 0,3-2 0,-7-4 0,4-5 0,-4-2 0,0-9 0,2 2 0,2-11 0,-5-13 0,-1-6 0,8-5 0,2-7 0,3-7 0,6-1 0,4-2 0,4 1 0,0 1 0,5 4 0,1 5 0,1 7 0,1 3 0,3 7-4,0 3-48,-4 5-6,-2 2-2</inkml:trace>
  <inkml:trace contextRef="#ctx0" brushRef="#br0" timeOffset="437">484 205 33,'0'0'50,"9"8"0,0-5-5,1-3-14,5 0-7,0-8-8,0-3-10,0-7-6,3-1 0,-3-6 0,2-2 0,-6 0 0,-2 4 0,-6 3 0,-7 5 0,-7 8 0,-8 11 0,-10 10 0,-6 15 0,0 12 0,1 7 0,8 8 0,12 2 0,13-3 0,15-11 0,19-9 0,11-16-36,7-18-21,9-10-1,-2-14-1</inkml:trace>
  <inkml:trace contextRef="#ctx0" brushRef="#br0" timeOffset="984">774 85 42,'6'-9'48,"-6"9"0,7 10-6,4 8-16,2 7-4,1 5-2,4 12-13,-2 2-7,5 6 0,-5-4 0,3-2 0,-5-6 0,1-3 0,-6-7 0,0-9 0,0 0 0,-9-19 0,10-20 0,-4-7 0,-1-7 0,4-5 0,6-8 0,4-4 0,6 1 0,6 0-54,-5 3-5,-2 7-1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10.3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0 173 45,'37'2'36,"1"3"-4,1-2-4,0-3-5,1-2-5,-1-4-5,1 4-4,2 0-5,-1-1-1,2-1 0,4 1-1,3-1-1,5-2 0,4 0 0,6-2-1,5-2 2,5 0-1,5 1-1,4-1 0,2-1 2,2 1 0,3 0-1,1 3 0,2 1 0,0-1-1,-1-1 1,0 4 1,-1 1-4,-4-4 2,-3 1 0,-3 4 1,-2 0-1,-3 2 1,-4 0-1,-3-1 0,-2-1 1,-2 4 1,-1-2-2,-1-5 1,-1 3-2,0-1 2,-1-2-1,2 1 0,-2 0-1,-1 1 1,-3 0 1,-3 6-1,0 0 0,-5-2-1,-3 4 2,-2 2-1,-4 1 0,-2 1 0,-3-1-1,-2 0 1,-2-4 1,-2 3-1,-2 2 0,-3-5-1,1 0 3,-1 1 0,-2-1-2,2 0 0,-1 2 1,2-2-2,1-1 3,0 0-1,2 0-3,3 0 2,-1-1 1,2 1 0,2 0-1,1 1 0,1 1 1,1-1 0,-1-1 0,1 0-1,0 1 0,-1-1-1,-2 0 2,-1 0 0,0 0-2,-1-1 2,0 4-1,-2-3 0,-1 0 2,1 1-2,-1 3-1,-1-2 0,-1 0 2,-2 1-1,0-2-1,-1 4 2,-1-1-2,-1-3 0,0-1 2,0 3 1,0 1-4,2-3 2,0 0 2,-1 1-2,2-1 0,1 3 1,0 0-2,1-2 1,1-4 0,1 3 1,4 1-2,1-3 1,0-2 1,4 0 0,3-2-1,2 0 1,3 1-1,1-5 0,2-1 1,4 2 0,1 5-1,-1-2-1,3-1 4,1 0-3,2 0 0,3 3 0,1 3 0,-1-3 0,0-2 0,0 5 0,1 3 0,-2-2 0,0 4 0,0-3 0,1 2 0,0 1 0,4-1 0,1-3 0,0-1 0,0 3 0,3-2 0,-1-1 0,-1-3 0,-1 0 0,-2 0 0,-2 1 0,-2 2-13,-6-3-17,-7-1-21,-5 3 1,-13-3-2,-8-2-1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5:40.5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4 611 49,'-9'-4'46,"8"-13"1,3-3 0,4-8-30,1-8-5,6-2-1,5-5-4,5 2 2,3-1-3,3 5-2,2 2-4,1 8 0,-2 10 0,-3 8 0,-5 7 0,-2 9 0,-3 17 0,-4 16 0,-1 16 0,-2 13 0,-2 7 0,2 8 0,3 4 0,3-1 0,2-12 0,4-14 0,5-16 0,2-17 0,3-18 0,-1-20 0,0-20 0,0-10 0,-3-13 0,-5-11 0,-5-10 0,-7-5 0,-7-1 0,-4 4 0,-4 9 0,-3 8 0,-1 10 0,1 12 0,3 12 0,7 12 0,8-1 0,6 2 0,10-4 0,6-6 0,10-5 0,5-7-45,-2-7-12,-3-2-1</inkml:trace>
  <inkml:trace contextRef="#ctx0" brushRef="#br0" timeOffset="859">974 693 23,'0'0'41,"-1"-14"3,0 1-13,1 13-5,0 0-2,0 0-4,0 0-7,0 0-2,-3 19-1,2 5-2,1 5-4,1 11-4,-2 7 0,2 5 0,4 2 0,2 0 0,3 0 0,5-2 0,2-9 0,2-11 0,4-12 0,-1-13 0,3-10-10,-3-12-31,-3-11-12,-2-8 1,-5-1-1</inkml:trace>
  <inkml:trace contextRef="#ctx0" brushRef="#br0" timeOffset="1156">921 888 81,'-16'8'48,"9"1"2,9 2-17,6-6-18,10-2-3,7-7-3,7-1-2,4-6-7,6-8-8,4-5-13,1-1-27,0-10-3,0 0 1,-5-4-1</inkml:trace>
  <inkml:trace contextRef="#ctx0" brushRef="#br0" timeOffset="1390">1504 364 57,'16'2'46,"-2"-6"1,11-1-5,4-4-34,4-3-22,5 2-26,-6-4-3,2-1-3,-9-1 1</inkml:trace>
  <inkml:trace contextRef="#ctx0" brushRef="#br0" timeOffset="1562">1580 487 70,'-3'17'54,"9"-2"-1,1-11 0,8-7-28,7-6-25,8-9-20,5 0-27,2-8-5,1-2-2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5:12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94 10,'14'4'20,"9"1"-2,4-2-2,12-3 1,9 1 3,13 2-2,10-1 1,8-2 0,9 2-3,3-1-2,8 6-3,3 2 0,5-1-2,2-4 0,6 1 0,5-5-3,8-7-2,7-6 1,5-4-1,2-4-4,0 1-3,2 1-31,0 1-17,-9-2-1,-5 7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6:55.0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398 0 41,'-3'17'48,"1"10"1,-5 8 4,-2 13-23,-1 19-14,-4 19 2,-6 24-18,-8 21 0,-5 18 0,-7 12 0,-2 11 0,-3 1 0,1-5 0,3-11 0,9-19 0,12-19 0,12-22 0,16-23 0,15-25 0,14-24 0,16-15 0,12-11 0,9-3 0,11-1 0,9-3 0,6-1 0,7 3 0,6 5 0,6 0 0,8-6 0,9-1 0,5-5 0,9-3 0,5 0 0,6-3 0,4-1 0,1 4 0,2 4 0,-2-1 0,0 1 0,-2 0 0,-4-1 0,3 4 0,-4-4 0,5 1 0,-3-1 0,2 3 0,-5 5 0,-2 4 0,-4 5 0,-8 4 0,-3 4 0,-14-2 0,-5 5 0,-15-2 0,-8-1 0,-11-2 0,-5-1 0,-9-2 0,-8 0 0,-2 1 0,-4-3 0,0 0 0,-2-1 0,-1-1 0,-5-3 0,-3-2 0,-4-2 0,-8 0 0,-2-1 0,-5 4 0,-4 0 0,-3-2 0,-3 2 0,1-1 0,-1 2 0,1 2 0,-4-1 0,-4-4 0,1 3 0,-4 2 0,1 0 0,2 1 0,-13-3 0,7 10 0,1-2 0,7 2 0,-4-3 0,6 0 0,-2-2 0,6 1 0,3-4 0,-2-4 0,-1-1 0,-3-2 0,0-2 0,-6 2 0,-1 0 0,0 1 0,-11 4 0,10-4 0,-1 1 0,0 0 0,2-1 0,2-4 0,0-6 0,-2-7 0,-4-8 0,-2-7 0,3-10 0,-2-8 0,-3-14 0,1-12 0,-2-11 0,8-13 0,2-9 0,5-6 0,1-1 0,3 2 0,3 7 0,-1 9 0,-1 15 0,-6 15 0,-6 12 0,-8 12 0,-8 8 0,-3 10 0,-7 6 0,-4 3 0,-6 2 0,-2 5 0,-2 3 0,-5 1 0,-4 3 0,-11 2 0,-3 2 0,-11 3 0,-7 3 0,-7 0 0,-7-1 0,-4 4 0,-4-1 0,3 0 0,-6-4 0,4-2 0,-2-2 0,-2-2 0,-3 1 0,-4-1 0,-5-2 0,-11 3 0,-3 0 0,-6-1 0,-7 1 0,-1 2 0,-5-1 0,-3 0 0,-1 2 0,2 0 0,1 1 0,-2 4 0,-2 1 0,-5 2 0,0 3 0,-5 2 0,-4 1 0,-2 3 0,-3 1 0,-4 3 0,1-2 0,2 2 0,3-5 0,9-2 0,6-7 0,10-7 0,11-6 0,14-6 0,15-3 0,14-6 0,17 5 0,13-6-12,13-2-43,13 2-6,9-6-2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9:24.2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547 1488 27,'5'-42'42,"0"2"2,-7 2-6,-1-2-10,1-1-6,-7-1-3,0 5-5,-9 3-3,0 12-1,-4 4-10,0 9 0,-10 7 0,-3 13 0,-2 11 0,-4 14 0,-4 11 0,-1 14 0,4 14 0,1 15 0,1 12 0,7 7 0,3 1 0,9-1 0,12-3 0,10-13 0,4-14 0,5-17 0,13-18 0,6-15 0,5-15 0,4-19 0,-2-17 0,-2-10 0,5-8 0,-1-7 0,-6-8 0,-4-7 0,2-5 0,2-2 0,1 1 0,-4-2 0,-7 3 0,-2 5 0,1 10 0,0 15 0,-9 17 0,-1-1 0,-16 54 0,3 16 0,-1 18 0,1 16 0,0 8 0,5 6 0,7 0 0,9-7 0,5-14 0,7-22 0,16-25 0,9-25-54,3-24-5,5-21-2</inkml:trace>
  <inkml:trace contextRef="#ctx0" brushRef="#br0" timeOffset="688">108 652 78,'-37'3'45,"10"3"2,10 6-14,9 3-15,14 7-6,14-4 0,18 0-5,17-2-4,14 0-3,11-3 0,7-6 0,9-7 0,0-9-30,-5-7-21,-3-5-2,-11-7 1,-10 3 1</inkml:trace>
  <inkml:trace contextRef="#ctx0" brushRef="#br0" timeOffset="891">780 423 48,'-31'-13'40,"14"9"2,7 1-12,0 2-6,30 15-6,5 8-5,7 7 2,3 3 1,8 10-7,-3 2-9,2 7 0,-9 1 0,-5 2 0,-8-6 0,-7-3 0,-13 1 0,-12-6 0,-8 4 0,-9-1-37,-2 0-21,-4 3 1,-9-5 0</inkml:trace>
  <inkml:trace contextRef="#ctx0" brushRef="#br0" timeOffset="7094">1783 1489 65,'-10'1'46,"0"2"2,10-3 3,16-4-34,7 3-5,10-5-4,12-2 0,11-2-8,7-3-3,8 1-32,5 0-15,-8-1 1,-4 4-2</inkml:trace>
  <inkml:trace contextRef="#ctx0" brushRef="#br0" timeOffset="7360">1875 1719 63,'11'8'52,"4"-5"3,9 1-4,5 0-23,6-5-22,15-3-6,8-4 0,7 1-33,7-8-16,5-1-6,-1-9 3</inkml:trace>
  <inkml:trace contextRef="#ctx0" brushRef="#br0" timeOffset="7844">3680 1521 44,'1'23'42,"3"-2"-10,0-2-2,0 0-7,3-3-1,-3-4-2,0 3-6,-2-1-2,2 5-2,-4 1-4,0 2-6,-4-5 0,0 0 0,0-3 0,1-1 0,3-25 0,1-16 0,1-16 0,2-14 0,-2-15 0,0-17 0,-2-15 0,-1-7 0,-3-5 0,-3 4 0,-1 6 0,-1 7 0,0 12 0,3 17 0,1 15 0,1 13 0,3 15 0,5 10 0,5 9 0,4 8 0,10 7 0,8 2 0,11 3 0,14 3 0,13-1 0,13-4 0,10-7 0,13-9 0,6-6 0,0-5 0,-2-2 0,-13-5 0,-13 1-20,-16 3-39,-22 9 0,-23 11 2</inkml:trace>
  <inkml:trace contextRef="#ctx0" brushRef="#br0" timeOffset="8360">3752 1027 78,'-28'41'50,"12"-8"5,14-12 0,16-12-38,15-11-17,19-9 0,15-6 0,13-5 0,7-3 0,6-6 0,0 3-22,-3 8-33,-13 8 0,-11 14-2</inkml:trace>
  <inkml:trace contextRef="#ctx0" brushRef="#br0" timeOffset="8625">4448 1792 61,'-1'22'48,"-3"-6"0,1 1-11,3-17-12,0 0-8,5-13-1,-1-4-13,4-4-3,0-12 0,3-3 0,0-5 0,1-3 0,-1-5 0,1 0 0,-1 5 0,-2 5 0,-3 11 0,-1 12 0,-1 1 0,-3 31 0,2 11 0,0 12 0,1 3 0,5 5 0,2-2 0,5-1 0,2-5 0,2-9 0,-1-10 0,1-10 0,-1-8 0,-3-4 0,-4-10 0,-3-11 0,-5-8 0,0-2 0,0-3 0,0-2 0,1 1 0,1-2 0,4 9-4,2 10-57,3 4 0,1 8-1</inkml:trace>
  <inkml:trace contextRef="#ctx0" brushRef="#br0" timeOffset="9063">5025 1512 57,'11'12'49,"1"0"1,5 0 0,3-8-29,2-12-4,5-3-6,-1-6-11,0-3 0,-4-6 0,-4-5 0,-9-1 0,-8 1 0,-11 7 0,-12 8 0,-8 8 0,-5 10 0,-4 14 0,2 14 0,7 15 0,8 12 0,13 6 0,16 3 0,14-1 0,14-7 0,12-10 0,4-14 0,4-16-31,2-11-27,-6-11 1,-6-8-1</inkml:trace>
  <inkml:trace contextRef="#ctx0" brushRef="#br0" timeOffset="9547">5507 1152 66,'-1'-13'55,"-4"31"0,1 13 1,3 9-33,4 9-23,3 9 0,6 6 0,2 6 0,4 2 0,2 5 0,-3-7 0,-3-7-54,-3-5-2,-6-14 1,-5-12-2</inkml:trace>
  <inkml:trace contextRef="#ctx0" brushRef="#br0" timeOffset="9735">5374 1545 81,'11'-41'49,"15"5"2,16 10-13,12 5-43,8-6-34,11 7-4,-3-4-6,-1 1 1</inkml:trace>
  <inkml:trace contextRef="#ctx0" brushRef="#br0" timeOffset="10047">3567 205 50,'0'0'48,"0"0"2,20 12 2,11-4-25,11-1-9,19-3-8,14-4-10,16-3 0,10-6 0,7-8 0,4-1-16,-3-4-38,-12-6 1,-12 4 0,-19 1 1</inkml:trace>
  <inkml:trace contextRef="#ctx0" brushRef="#br0" timeOffset="10235">4373 3 28,'-43'4'39,"7"-3"6,15 2 0,1 1-16,35-10-9,16 1-5,13 0-4,12 6 1,4-2-1,5 5-11,-4 5 0,-3 7 0,-12 5 0,-11 5 0,-18-1 0,-13 1 0,-13 3 0,-12-3 0,-7-4-31,-1 4-23,-5-5-1,6-1-1</inkml:trace>
  <inkml:trace contextRef="#ctx0" brushRef="#br0" timeOffset="10750">3103 2157 55,'-22'10'48,"13"8"2,14 5 5,20-3-32,26 0-3,30-5-16,35-2-4,33-5 0,41-4 0,35-6 0,30-5 0,18-2 0,12 2 0,-2 7 0,-10 4 0,-17 5 0,-28 6-28,-38 1-31,-41 0 1,-43 2 1</inkml:trace>
  <inkml:trace contextRef="#ctx0" brushRef="#br0" timeOffset="11125">4312 2935 56,'11'-1'47,"0"10"4,-4 11 2,-5 10-26,1 13-8,-4 8-17,1 11-2,-2 7 0,0 0 0,-2-4 0,2-9 0,1-15 0,4-14 0,1 1 0,7-48 0,3-12 0,3-12 0,2-11 0,3-11 0,4-6 0,1-2 0,3 2 0,2 9 0,3 14 0,-2 12 0,2 19 0,0 23 0,-3 21 0,-4 16 0,-4 20 0,-2 10 0,-4 3 0,-2 2 0,0-6 0,-2-11 0,2-16 0,3-19 0,4-21 0,5-21 0,5-18 0,3-16 0,6-13 0,4-7 0,-1 1 0,0 9 0,-4 14 0,-2 20 0,-4 26 0,-6 26 0,-6 25 0,0 20 0,3 14 0,7 11 0,8 5 0,6-10 0,10-15-10,10-13-50,6-18-1,3-17-1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9:37.4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734 324 75,'13'-6'48,"-3"14"-1,-4 12-2,-5 20-42,-5 24-1,-8 26 1,-4 25 0,-3 27-2,-10 18 0,-10 14 4,-10 12-2,-8 7-1,-4 5 2,-3 3-1,1 0-1,-3-7 2,2-3 0,9-9-4,10-11 0,2-14 0,11-15 0,9-19 0,15-16 0,8-15 0,11-19 0,10-17 0,8-7 0,11-8 0,4-5 0,5-3 0,5-7 0,7-2 0,2 2 0,1 1 0,2-2 0,5-1 0,6 3 0,1 3 0,2-1 0,1 2 0,8-2 0,3 1 0,0 3 0,5 2 0,-1-3 0,3 0 0,5 1 0,2-3 0,4 1 0,0-1 0,7-4 0,3-3 0,7-1 0,8-4 0,6-2 0,1-1 0,4 1 0,11-1 0,4-6 0,3 1 0,2-1 0,5-3 0,4 3 0,3 2 0,4-3 0,-2 0 0,1 8 0,-1 1 0,-1 5 0,-3 4 0,-3 1 0,-4 0 0,-4 2 0,-5 5 0,-3-3 0,-6-4 0,-7-1 0,-7-2 0,-6-1 0,-9-4 0,-6-6 0,-7-5 0,-6-2 0,-9-6 0,-5-8 0,-4-11 0,-6-8 0,-4-9 0,-5-8 0,-1-8 0,-3-11 0,-1-10 0,1-8 0,0-7 0,-1-9 0,2-12 0,3-7 0,0-12 0,5-6 0,4-12 0,4-8 0,1-9 0,3-5 0,4-2 0,1-5 0,-2 1 0,-4-2 0,-6 5 0,-8 3 0,-7 6 0,-8 4 0,-12 4 0,-11 8 0,-13 5 0,-8 9 0,-7 6 0,-10 5 0,-9 9 0,-9 9 0,-8 6 0,-10 6 0,-9 8 0,-15 8 0,-15 8 0,-12 8 0,-13 5 0,-13 7 0,-13 9 0,-10 5 0,-8 8 0,-7 4 0,-6 2 0,-6 3 0,-3 1 0,-3-2 0,-1 1 0,-5 2 0,0-2 0,-2 4 0,-2 1 0,-2 2 0,-1 1 0,-2 3 0,-4 1 0,-3 1 0,-3 6 0,-5 1 0,-6 2 0,-8 6 0,-7 4 0,-11 8 0,-9 9 0,-14 8 0,-18 9 0,-13 7 0,-8 8 0,-10 2 0,-11 9 0,-5 4-45,-6-2-11,3 0 0,1-9-1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5:42.5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147 97 42,'14'-35'47,"-4"7"-1,-4 11-2,2 0-22,-8 17-7,0 0-3,-3 14-4,3 11-3,-2 14-1,-4 12 1,3 11 0,-1 9-5,-2 10 0,3 9 0,5 1 0,0-1 0,6-7 0,8-6 0,4-12 0,6-10 0,6-16 0,0-17 0,2-13 0,1-14 0,-1-10-8,0-11-43,-6-11-3,-5-7 1,-9-6 0</inkml:trace>
  <inkml:trace contextRef="#ctx0" brushRef="#br0" timeOffset="328">40 550 42,'-19'11'40,"8"-5"6,1 1-1,29-14-18,8-3-21,12-1-1,8 0-8,7 2-26,9-3-14,6 2-1,-3 1-2</inkml:trace>
  <inkml:trace contextRef="#ctx0" brushRef="#br0" timeOffset="516">971 590 51,'11'16'46,"-11"-16"-2,-16 0 3,-4-7-29,0-2-6,0-3-3,-1 3-3,-2 5-3,-2 5 0,-3 8 1,3 10-2,2 8 1,1 9-2,3 6 1,3 3 0,5 3 0,9-2-2,6-7 0,4-11 0,7-13 0,7-14 0,2-13 0,4-14 0,3-10 0,-1-8 0,1-4 0,-6 1 0,-5 5 0,-4 10 0,-8 12 0,1 1 0,-15 35 0,-3 9 0,-4 5 0,5 7 0,-2 5 0,4 7 0,6-1 0,3-4 0,2-2 0,5-10-21,4-11-32,4-9-1,3-14 1,0-13 0</inkml:trace>
  <inkml:trace contextRef="#ctx0" brushRef="#br0" timeOffset="922">1170 653 45,'9'3'49,"0"-1"-1,-12 22 0,0 6-22,-1 1-9,2 6-5,-2 1-6,1 1-2,0-4-4,4-5 0,3-12 0,2 1 0,6-37 0,4-13 0,4-12 0,7-10 0,2-6 0,1 1 0,-1 9 0,-1 11 0,-6 21 0,-2 26 0,-9 22 0,-5 17 0,-2 11 0,-2 7 0,4 2 0,3-5 0,4-15-50,12-13-7,6-16 0,10-16-1</inkml:trace>
  <inkml:trace contextRef="#ctx0" brushRef="#br0" timeOffset="1469">2010 644 11,'-8'-18'41,"0"3"4,-7 2 0,-4 4-19,0 5-5,-7 2-6,1 6-4,-3 7-4,-2 9-2,0 8-1,4 7-1,5 5-1,5 1 1,8 1-2,6 0 1,5-7-1,10-12-1,4-15 2,7-11-2,5-10-1,-1-13 2,0-10-2,1-7 1,-4-4-1,0 0 1,-3 3-1,-8 2 0,-7 5 2,0 10 3,-5 8-1,-3 9-1,1-1 2,-5 26-4,-1 11 0,2 12 0,-1 12 0,1 5 0,0 5 0,1 11 0,-3 5 0,0 6 0,-5 0 0,0-2 0,0-2 0,-2-3 0,0-7 0,-3-16 0,0-15 0,2-17 0,2-16 0,3-16 0,3-14 0,2-7 0,4-3 0,6 1 0,8 3 0,8 2 0,8 2 0,6 2 0,7 1 0,6-3 0,3-8 0,5-9 0,1-8 0,-5-7 0,-3-5 0,-5-3 0,-11-2 0,-7 5 0,-9 6 0,-15 8 0,-9 12 0,-11 15 0,-11 14 0,-4 20 0,-3 17 0,1 11 0,2 11 0,8 8 0,9 5 0,12-2 0,10-4 0,11-10 0,9-14 0,7-9 0,6-11 0,1-17 0,-1-11 0,-2-15-11,-1-7-23,-4-5-5,-4-4 1,-7-3 5,-4 4 9,-5 7 11,-3 8 11,-3 11 10,0 0 15,-7 20 6,-7 20 1,0 6-2,-2 2-8,5 5-6,-1 3-3,4 5-1,-1-4-2,2-6-4,1-6 2,4-4-3,3-13-3,4-11 0,3-13 0,5-15 0,5-10 0,5-1 0,0-1 0,0 8 0,0 11 0,-3 16 0,-6 16 0,-3 18 0,-5 11 0,-2 5 0,3 3 0,-2-6-16,2-8-40,6-12-2,3-14 0</inkml:trace>
  <inkml:trace contextRef="#ctx0" brushRef="#br0" timeOffset="2672">3040 122 15,'13'-29'45,"-1"5"4,2 16-1,-1 13-17,-1 14-7,1 20-4,-6 13-5,2 15-7,-4 9-8,-2 10 0,-3 1 0,-2 2 0,-4-1 0,1-9 0,0-6 0,-3-15-16,2-12-35,1-15-2,-1-19-2,0 1 5</inkml:trace>
  <inkml:trace contextRef="#ctx0" brushRef="#br0" timeOffset="2907">2925 538 51,'9'-6'49,"5"0"0,10 3 0,-1 4-24,4-1-12,5-1-4,2-3-6,0-1-27,1-3-23,2-2-3,-5-5 1,-1-2 1</inkml:trace>
  <inkml:trace contextRef="#ctx0" brushRef="#br0" timeOffset="3078">3555 417 112,'-1'60'54,"-6"7"0,-6 0-19,-5 0-35,0 2-16,2-8-33,9-8-5,2-17 1</inkml:trace>
  <inkml:trace contextRef="#ctx0" brushRef="#br0" timeOffset="3235">3673 259 97,'-13'-13'49,"-5"5"-2,2 13-6,1 8-55,0 7-30,10 9-7,7 3 1,10 3 1</inkml:trace>
  <inkml:trace contextRef="#ctx0" brushRef="#br0" timeOffset="3391">4014 563 48,'21'6'49,"-21"-6"-3,-15 1 3,-5-2-20,-5 2-12,-6 3-5,-1 8-7,-4 5-5,3 6 0,0 5 0,5 6 0,6 5 0,7-2 0,5 2 0,10-4 0,7-8 0,8-10 0,6-10 0,4-11 0,1-16 0,4-10 0,2-9 0,-2-8 0,-2-3 0,-4 0 0,-5 4 0,-2 13 0,-5 13 0,0 1 0,-12 34 0,-2 13 0,-3 11 0,0 5 0,2 10 0,2 2 0,2 0 0,1-8 0,8-5 0,5-11-54,1-14-3,4-13 2,0-19-1</inkml:trace>
  <inkml:trace contextRef="#ctx0" brushRef="#br0" timeOffset="3782">4238 176 119,'-4'-20'58,"2"1"1,-8 67-40,0 19-19,-2 14 0,3 9 0,4 2 0,4-1 0,6-8 0,5-14-55,6-17-3,9-17-1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5:46.7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198 386 19,'12'-21'35,"-9"-5"1,-6 8 2,-8 6-21,-9 6-5,-7 8 2,-4 3 0,-1 7-2,0 3-1,5 5 2,7-1-3,11 2-2,12-2 0,12 2 0,10 2-8,8 1 0,4 0 0,2 3 0,-2-1 0,-5 3 0,-10 0 0,-10-1 0,-11-3 0,-10-2 0,-10-1 0,-7-5 0,-6 2 0,-4-7 0,3-6-54,6-2 0,6-6 1,11-6-2</inkml:trace>
  <inkml:trace contextRef="#ctx0" brushRef="#br0" timeOffset="328">397 452 66,'30'16'52,"-4"19"-2,-8 11 2,-7 13-23,-1 17-23,-5 10-6,-2 6 0,-2 5 0,-1-1 0,0-5 0,1-7 0,0-14 0,0-24 0,-1-23 0,0 0 0,-2-67 0,-1-19 0,1-19 0,-1-18 0,3-12 0,4-2 0,5 3 0,5 12 0,6 11 0,5 10 0,4 15 0,3 19 0,2 19 0,-3 14 0,-4 13 0,-5 8 0,-7 13 0,-8 12 0,-11 5 0,-6 4 0,-9 1 0,-5 2 0,-7-1 0,-3-7 0,-1-5 0,-2-4 0,4-9-51,6-6-8,7-11 2</inkml:trace>
  <inkml:trace contextRef="#ctx0" brushRef="#br0" timeOffset="890">807 571 41,'0'0'46,"10"9"-2,3-2 2,1 0-21,7 2-7,4-6-5,5-7-4,0-8-5,3-7 1,-3-8-1,-1-5-4,-3-1 0,-5-5 0,-6 1 0,-8 5 0,-7 6 0,-6 5 0,-8 6 0,-7 10 0,-5 7 0,-4 12 0,-3 11 0,0 10 0,2 5 0,5 7 0,6 4 0,9 1 0,7-1 0,10-3 0,10-9 0,8-6 0,8-9 0,6-9 0,4-10 0,6-9 0,2-9 0,2-5 0,-1-4 0,-2-5 0,-3-1 0,-4 2 0,-8 0 0,-6 0 0,-8 2 0,-6-1 0,-10 2 0,-6 3 0,-6 0 0,-3-1 0,-5 0 0,-3 3 0,-1 2 0,-1 6 0,-1 5 0,0 4 0,3 9 0,2 8 0,2 8 0,4 7 0,4 6 0,5 3 0,6 4 0,6 0 0,7-4 0,7-2 0,6-6 0,5-5 0,5-6 0,1-10 0,2-11-43,2-4-12,0-8-2,-1-6 0</inkml:trace>
  <inkml:trace contextRef="#ctx0" brushRef="#br0" timeOffset="1531">1920 548 83,'0'0'45,"-14"-8"3,-4 4-12,-3 0-21,-1 7-3,-4 2-1,2 10-6,0 6-5,3 6 0,1 6 0,3 1 0,4-2 0,7-3 0,6-3 0,5-8 0,5-7 0,4-6 0,3-10 0,4-7 0,1-5 0,3-9 0,-3-3 0,0-5 0,1-3 0,-2-4 0,-1-5 0,-2-6 0,-2-3 0,-1-4 0,0-6 0,-3 1 0,-3 2 0,-1 6 0,-4 9 0,-1 11 0,-3 12 0,0 0 0,-9 37 0,-1 13 0,-2 8 0,1 9 0,0 13 0,0 11 0,1 9 0,2 6 0,2 1 0,3-3 0,3-1 0,2-5 0,8-13 0,2-13 0,7-10-5,0-16-15,5-11-28,5-8-4,-2-15 4,3-3 4</inkml:trace>
  <inkml:trace contextRef="#ctx0" brushRef="#br0" timeOffset="2031">2323 801 121,'13'12'33,"1"0"-33,-14-12 1,-15 5-51,0-5-4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6:04.87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448 86 15,'0'-15'42,"-2"5"-1,-1 0-3,-3 0-14,-3 0-4,-1 2-3,-5 0-5,0 3-3,-4-1-2,-2 4-1,-4-1 0,-1 4-1,-4 1-1,-2 2-1,-2 5-1,-2 3-1,0 2 2,3 2-3,3 2 0,4 1 0,6 0 0,7-3 0,6-3 0,7-4 0,0 2 0,8-8 0,2-5 0,1 1 0,1 1 0,2-1 0,-2 1 0,1 4 0,-1 1 0,1 2 0,-3 2 0,0-1 0,-4 3 0,0 8 0,-4 7 0,-1 12 0,-2 7 0,0 14 0,-2 10 0,-3 14 0,0 10 0,-3 3 0,0 0 0,-1-1 0,1-4 0,-1-6 0,1-7 0,2-10 0,3-11 0,5-4 0,5-15 0,7-10 0,3-8 0,8-5 0,4-4 0,6-2 0,6-3 0,4-2 0,3 4 0,2 1 0,2 0 0,-2-6 0,0-2 0,-2-2-55,-11-4-6,-8-7 0</inkml:trace>
  <inkml:trace contextRef="#ctx0" brushRef="#br0" timeOffset="906">533 499 15,'0'0'27,"10"3"-4,0-1 2,-7 13-4,-1 4-1,0 3-2,1 5 0,-3 3-1,0 3-5,-3 0-2,0 1-2,-1-4-1,-1 0-1,0-5-2,-1-2-1,0-6 0,3-5-2,0 0 0,3-12-1,0 0 1,1-16 1,3-4-2,3-5 0,3-4-1,3-6 1,5-1-2,2-2 2,1 2-1,3 3-1,-2 6 2,0 7-1,0 8 1,-4 9 0,-4 10 1,-3 10 0,1 2 1,-6 17 2,-4 4-2,-1 3 1,-3 1 0,-1-1 1,-1-4-4,2-9 0,-2-8 0,1-13 0,1 2 0,9-31 0,3-10 0,4-8 0,5-9 0,3-5 0,4 0 0,3-2 0,1 7 0,-1 13 0,-1 11 0,-2 12 0,0 2 0,-26 9 0,17 47 0,-6 2 0,-5 2 0,-4-2 0,-3-2 0,-4-5 0,1-8-48,3-6-5,0 2 0,1-30 0</inkml:trace>
  <inkml:trace contextRef="#ctx0" brushRef="#br0" timeOffset="1890">1663 208 25,'23'2'41,"0"2"-1,-23-4-10,0 0 0,0 0-5,1 39-7,-7-3-1,-1 7-2,-8 2-3,-4 11-10,-4 6-2,-7 6 0,-5 3 0,-3 6 0,-2 2 0,2-3 0,2-2 0,2-7 0,6-4 0,4-11 0,7-8-34,8-11-20,0 1 2,9-34-2</inkml:trace>
  <inkml:trace contextRef="#ctx0" brushRef="#br0" timeOffset="2406">1956 666 35,'27'0'36,"-27"0"3,0 0-16,0 0-6,0 0-2,0 0-4,0 0-2,-27 5-3,3 5 0,-1-1-2,25-9-1,-24 21-1,0 2-3,24-23 4,0 0 1,-2 31-1,1 0 1,1-31 1,32 24 0,-4-4 0,2 2 3,-3 0-2,-4-1 1,1 2-7,-24-23 0,5 35 0,-7-5 0,1 1 0,-25-11 0,-4-1 0,-2-2 0,-1-1 0,-1-9 0,2-3 0,2-7-22,5-5-31,1 2 0,24 6 1,-5-27 0</inkml:trace>
  <inkml:trace contextRef="#ctx0" brushRef="#br0" timeOffset="3046">1952 106 23,'0'0'42,"0"0"2,0 0 1,0 0-19,0 0-5,0 0-5,0 0-5,0 0-1,0 0-1,0 0-1,0 0-8,0 0 0,0 0 0,0 0 0,33 0 0,-2 1 0,0-1 0,-1 2 0,0 2 0,-2 0 0,-3 1 0,-3 0 0,1 2 0,-23-7 0,0 0 0,0 0 0,0 0 0,23 11 0,2-1 0,-25-10 0,0 0 0,0 0 0,0 0 0,0 0 0,0 0 0,0 0 0,0 0 0,0 0 0,0 0 0,0 0 0,0 0 0,14 27 0,1 1 0,-15-28 0,1 47 0,1 2 0,0 8 0,1 4 0,2 10 0,-1 5 0,2 6 0,1-2 0,0 0 0,-1-5 0,0-6 0,-1-3 0,0-10 0,-1-8 0,-1-5 0,0-3 0,-2-7 0,1-3 0,0-1 0,-2-29 0,0 0 0,-3 27 0,1 1 0,2-28 0,0 0 0,0 0 0,0 0 0,0 0 0,0 0 0,0 0 0,0 0 0,0 0 0,0 0 0,0 0 0,0 0 0,0 0 0,0 0 0,0 0 0,0 0 0,0 0 0,0 0 0,0 0 0,-23 15 0,1-1 0,-5-6 0,-3 3 0,-5 1 0,-5 3 0,-4-2 0,2 0-15,3 0-42,3-8-1,7-5-1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6:59.29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8 206 7,'-4'-11'26,"4"11"1,0 0-5,0 0-18,-6 9-3,6 17-3,3 11 2,4 7-2,3 11 4,1 11-2,1 2 0,3 0 0,-4 0 0,-1-4 0,-1-6 1,0-5-1,-2-5 0,-2-10 1,-1-8 0,-4-7 2,-1-7-3,1 0 1,-7-28 1,-2-8-1,0-12 1,-1-9-2,-1-12 0,0-9 0,5-11 0,3 0 1,-2-2-2,4-2 3,4 3-1,5 6-1,2 4 3,8 9 0,7 6 0,9 4 0,11 8 1,14 8 0,6 7-3,8 9 1,4 5-4,5 9-19,-7 5-13,6 6 1,-8-3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7:00.67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1281 643 5,'0'0'10,"5"-14"-1,0 2-1,-5 12-1,8-6 0,1 0 3,-3-5 0,-1-1 2,-1-2 1,-1-2-1,-1-6 0,-1-2-2,-1-1 1,-1-2-5,-1-2 0,-1-4 0,-3 3-3,-2-2 1,-3 1-1,-2-1-1,-4-2-2,-4 1 2,-3 2 0,-3 2-1,-7 1 0,-4 1 1,-3 3-1,-7 4 0,-4 5 2,-6 3-2,-5 4 1,-2 4 1,-4 5 2,-3 7-2,-1 8 2,-2 4 0,3 8 0,1 5 0,6 4-1,3 4-1,7 5-2,6 1 1,7 1-2,9 4 0,7 2 1,9 0 0,5 4 1,9 1 0,6 1 1,6-2-2,6-4 1,4-5 0,3-5 0,4-3-8,-2-9-15,-3-5-27,3-6 1,-5-11-1,1-6 2</inkml:trace>
  <inkml:trace contextRef="#ctx0" brushRef="#br0" timeOffset="1610">555 124 48,'3'-16'25,"-2"1"2,0 0-5,-1 15-2,0 0-5,-11 1-2,1 5-6,1 2-2,0 1 1,1 5 1,1 3 1,2 4-2,1 5 1,3 3 0,0 5 0,2 4-2,0 4 0,3 1-3,0-1 0,1 1 2,0-3-3,-1-2-1,1-5-1,-3-6-8,0-4-21,3 0-19,-4-11 2,0 0-3,-1-12 2</inkml:trace>
  <inkml:trace contextRef="#ctx0" brushRef="#br0" timeOffset="2250">635 473 4,'2'12'7,"1"2"1,0 0 0,0-2 0,-1 3 0,4 2 0,-2-1 1,3 3 0,0 1-2,1 0-2,-2 1 1,2 2-3,0-7 0,-1-1 0,-2-2 0,2 1-1,-7-14 0,0 0 0,4-16-1,-3-3 1,-1-1-1,-1-3-1,-1-6 0,0-4 1,2 0 1,2-2 1,1 3 3,4 1 0,2 5 2,2-1 0,4 7 0,1 5 0,2 4-2,1 5 0,1 4-2,0 2-3,1 3 1,1 2-4,-2-1-12,-5-6-25,4 3 1,-7-5-2,2 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6:55.2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9030 8792 19,'-4'-29'10,"0"-1"-1,4 30-4,-10-28-3,1 0-2,9 28-1,0 0 1,-10-37 1,3 6-1,3 1 3,1-1 0,-1-3 0,2-4 3,-2-2 3,1-3-2,-1-5 2,-1-4 1,0-5-2,-1 0 1,-2-4 0,0-2-2,-1-4 1,-4-1-2,1 0 0,-2-2-3,-2-1 1,-2-4 0,-2-1-2,-2-5 0,-2 1-1,0-3 1,-4-2-2,-1-2 2,-2 0 1,-3 0-4,-1-1 2,-3-2-1,-1-1 0,-2 0 0,-2 0 1,-3-2-1,-2 0 1,-3-3-1,-2 1 2,1 2-3,-2-4 2,0-2 0,1-2 1,-1-2-1,1-1 0,-1-1 1,2 1 0,-2-2 0,-1 0 0,-1 4-1,-4-2 1,-2 1-2,-3 4 1,-2-2 1,-3 1-3,-3 0 0,-1 1 0,-5 0 2,-1 1-1,-2 1-1,-4-3 1,-1 3 0,-2-3 0,0-1 0,-2 2 2,-3-2-2,-2 1-1,-4-2 2,-2 0 0,-4 0-2,-5 0 1,-4 0 0,-3 1-2,-3-1 2,1 1 1,-2 4-1,1-3-1,-4 1 2,0 3-2,0 1 1,-1 2 0,-3 2 0,0 0 0,-4 3-1,-2 3 2,0 2-2,-2-3 0,-3 2 2,-1-2-1,1 3-1,-3 0 0,-1 0 2,-1 0-1,-2 3 0,-3 7 1,-1 8-3,-2 2 2,-2 0 0,-1 6 1,-1 7 0,-4 1-3,1 5 2,0 0 0,0 0 0,-2 4-3,2 3-3,-5 1-3,1-1-10,4 5-10,-8-2-14,4 6 3,-2 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6:57.8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1455 0 2,'-97'92'2,"-7"4"-2,-9 6 0,-5 9 1,-9 7-3,-8 6 2,-6 7-1,-6 6 0,-6 5 1,-6 5-1,-2 6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6:57.93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3359 0 0,'-172'162'0,"-4"5"2,1 6 0,-5 4 0,-1 4 1,-6 4 1,2 1 2,2 0 1,2-2 0,3-4 1,0-3-1,8-5 0,6-7 1,9-7-3,4-7-1,4-8-1,11-5-3,6-8-1,11-9-7,5-11-10,17-6-9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13: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81,'0'0'49,"0"0"0,14 27-4,-8 2-41,-1 1-22,-3-3-29,5 5 1,1 0-2,-8-32 0</inkml:trace>
  <inkml:trace contextRef="#ctx0" brushRef="#br0" timeOffset="171">279 44 57,'7'31'47,"-7"1"-1,0 6-8,-3 2-55,-2 0-27,6 6-1,4-5-1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6:58.7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1176 0,'71'-68'0,"5"-7"3,6-3 0,6-5 1,3-5 1,2-2 3,3-1 0,-1 0 1,-4 5-1,-3 7-1,-7 4-1,-8 8 1,-10 6-3,-8 10-4,-12 13-5,-10 4-12,-5 13-9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36.4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596 240 46,'16'-53'52,"-7"4"0,-8 6-8,-9 10-17,-12 0-3,-9 13-14,-12 9-10,-9 25 0,-8 15 0,-6 14 0,-1 15 0,-1 20 0,6 20 0,6 15 0,10 11 0,10 2 0,14 0 0,17-6 0,15-13 0,17-19 0,18-23 0,16-20 0,15-22 0,9-29 0,8-21-43,4-14-12,-3-13 1,-6-7-3</inkml:trace>
  <inkml:trace contextRef="#ctx0" brushRef="#br0" timeOffset="265">937 790 59,'-20'8'50,"-1"17"-2,-4 13 4,1 5-25,7 5-16,7 1-3,9 3-8,10-1 0,12-8 0,11-12 0,10-16 0,5-15 0,5-11 0,0-12 0,-1-16 0,-9-9 0,-10-1 0,-15-4 0,-16 2 0,-19 4 0,-16 2 0,-13 6 0,-5 18 0,-5 14 0,-1 5 0,10 12 0,12 12-44,15 2-17,18-5 2</inkml:trace>
  <inkml:trace contextRef="#ctx0" brushRef="#br0" timeOffset="765">1365 719 47,'-1'29'41,"1"10"2,-4-1 3,-1-3-29,1 6-8,-1 4-4,2-9-1,0-7 4,0 0-1,3-9-1,2 0 0,8-38-1,4-14-3,6-15 1,7-7 1,3-6-2,5-7-2,-1-4 0,3 9 0,-3 15 0,-2 21 0,-8 24 0,-4 20 0,-5 21 0,-4 19 0,-6 15 0,-2 5 0,-2 0 0,0-5 0,3-5 0,0-19-17,3-19-39,6-14-3,2-17 3</inkml:trace>
  <inkml:trace contextRef="#ctx0" brushRef="#br0" timeOffset="1125">1853 723 81,'4'-11'55,"7"34"1,2 5-3,3 8-43,-1 3-10,2 4 0,1-3 0,2 3 0,-1-2 0,-2-12 0,-2-13 0,-1-10 0,-1-12 0,-1-14 0,-1-12 0,-2-14 0,0-9 0,-2-9 0,3 3 0,-1 2-55,-2 7-3,-1 11 1</inkml:trace>
  <inkml:trace contextRef="#ctx0" brushRef="#br0" timeOffset="1359">2282 694 39,'24'23'50,"-2"-11"0,3-6 4,-5-8-21,-2-12-11,0-4-15,-2-3-7,-3-8 0,-6 0 0,-5 2 0,-6 7 0,-5 10 0,-6 13 0,-5 9 0,-2 12 0,1 15 0,3 11 0,4 0 0,4-2 0,7-5 0,12-4 0,7-9 0,6-12 0,7-12-42,3-16-13,5-4 2,-2-9-3</inkml:trace>
  <inkml:trace contextRef="#ctx0" brushRef="#br0" timeOffset="1625">2630 778 39,'0'25'41,"-4"7"4,1 9-10,6-1-6,0-6-4,3-1-6,-3-6-2,4-5-12,0 0-5,0-43 0,0-15 0,5-3 0,1-8 0,10-7 0,8-4 0,6 7 0,11 11 0,3 14-22,0 9-37,-2 6-3</inkml:trace>
  <inkml:trace contextRef="#ctx0" brushRef="#br0" timeOffset="2125">3333 32 48,'6'28'47,"-6"17"1,-6 14 5,-2 13-29,-5 9-5,8 17-3,1 5-16,4-2 0,4-7 0,4-5 0,7-9 0,6-12 0,5-19 0,0-23 0,2-22 0,1-11-30,-3-14-22,-2-16-3,-9-11 1</inkml:trace>
  <inkml:trace contextRef="#ctx0" brushRef="#br0" timeOffset="2344">3212 561 97,'-26'3'51,"17"4"1,18 2 1,15-5-51,17-8-2,16-8-37,15 1-16,7-14 4,3-5-3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39.0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301 43 96,'13'12'52,"-5"11"5,-6 6-7,-3 7-50,-6 4 0,-9 9 0,-9 6 0,-3 3 0,-2 3 0,-2-2 0,-6-6 0,5-1 0,0-7 0,7-13 0,8-11 0,2-5 0,5-8 0,1 2 0,28-6 0,1-6 0,5 0 0,11 10 0,6 1 0,7-2 0,7-9 0,-1-2 0,0-5 0,2-4 0,-3-3 0,-9-10 0,-11-5 0,-4 3 0,-9 3 0,-11-7 0,-11-3 0,-8-1 0,-13-7 0,-8-1 0,-3-3 0,-7-7 0,-5-1 0,2 14 0,5 15 0,0 10 0,15 15-36,10 10-28,10 6 5</inkml:trace>
  <inkml:trace contextRef="#ctx0" brushRef="#br0" timeOffset="640">819 123 57,'12'-13'52,"-5"2"-3,-1 0-1,-14 19-30,-7 4-2,3 6-4,-4 11-9,-1 14-3,-2 16 0,5 8 0,5 3 0,5 7 0,4 2 0,6-2 0,8-13 0,9-20 0,8-21 0,2-14 0,-2-15 0,8-24 0,3-17 0,-4-13 0,-4-12 0,-7-1 0,-10 0 0,-5-5 0,-14-1 0,-15 5 0,-14 13 0,-3 6 0,-7 16 0,-9 20 0,3 22 0,4 21 0,12 19 0,12 13 0,9 2 0,12 9 0,16-3 0,18-14 0,12-14 0,7-16 0,11-18-40,7-10-20,4-10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44.25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318 0 81,'0'0'53,"0"0"0,0 0-8,15 27-27,-13 23-13,-3 14-5,-4 15 0,0 19 0,-3 10 0,0 0 0,-2-8 0,1-9 0,2-8 0,1-12 0,4-13-3,5-23-49,1 0 0,4-50 1,-3-6-4</inkml:trace>
  <inkml:trace contextRef="#ctx0" brushRef="#br0" timeOffset="234">36 386 70,'-20'0'46,"4"1"1,2 2 2,25-3-25,7-3-20,18 3 0,14-1-6,8-5-2,11-1-3,4-1-9,5 2-2,-3 4 1,-6 6 0,-13 2 2,-9 4 10,-17 9 2,-14 10 11,-13 8 8,-12 7 5,-9 7-3,-7 7-1,2 5-2,-2 3-5,11-4 0,11-12-10,6-8 0,10-8 0,15-15 0,9-18 0,3-15 0,3-15 0,-1-6 0,-9-4 0,-8-5 0,-11-5 0,-16 3 0,-13 9 0,-16 12 0,-10 10-31,-4 11-27,1 8 1,2 9-4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45.2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330 55 27,'17'-13'42,"-9"-3"4,-6 2 2,1 2-24,-15 11-5,-7 8-1,-9 1-5,-4 0-8,-8 0 2,-2 8-1,-4 5-6,3 2 0,5-1 0,7 1 0,11 4 0,11 5 0,15 2 0,19-3 0,14 0 0,11 2 0,8 0 0,5 1 0,0-6 0,-5-2 0,-11 1 0,-13 8 0,-16 1 0,-18-3 0,-17-2 0,-12 1 0,-10-2 0,-7-4 0,-3-6 0,1-12 0,6-7 0,9-4-51,8-6-5,14-7 1,11-7-1</inkml:trace>
  <inkml:trace contextRef="#ctx0" brushRef="#br0" timeOffset="406">587 535 68,'6'17'51,"-6"-3"0,-1-4 1,1 2-32,0-12-14,0 0-31,-9-8-22,1 0-2,10-2-3,1-4 1</inkml:trace>
  <inkml:trace contextRef="#ctx0" brushRef="#br0" timeOffset="625">830 127 63,'5'-17'52,"2"-2"0,2 6 1,-1 11-18,1 2-35,-4 14 0,2 6 0,1 13 0,-2 12 0,-1 15 0,-3 6 0,-1-2 0,1 1 0,-2 0 0,2-6 0,-4-12-24,2-17-34,2-16 3,0-1-1</inkml:trace>
  <inkml:trace contextRef="#ctx0" brushRef="#br0" timeOffset="859">684 72 89,'-10'-21'49,"21"28"5,10-1-1,3-3-43,9-4-10,8 6 0,7-2 0,2-3 0,4-2-6,-1-2-38,-2-1-10,-4 8 1,-10 1 1</inkml:trace>
  <inkml:trace contextRef="#ctx0" brushRef="#br0" timeOffset="1109">763 591 81,'-6'24'54,"5"-8"-3,9-3-1,7-3-31,10-10-19,13-7 0,12-5 0,11 1-30,7-3-22,5-4 1,-1-8-2</inkml:trace>
  <inkml:trace contextRef="#ctx0" brushRef="#br0" timeOffset="1297">1419 570 96,'-14'29'55,"1"-6"-1,3-6-4,2-5-50,0 1-22,8-13-29,8-17-4,0-2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47.0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52 484 68,'-11'9'47,"3"14"-3,-1 1 2,-1 8-32,3 15-7,3 8-4,3 5 1,3-1-1,5-3 0,4-10 2,2-9-1,5-14-3,2-20-1,3-18 3,3-10 0,2-15-3,0-9 0,-1-4 0,-2-5 0,-3-1 0,-4 8 0,-4 10 0,-4 6 0,-4 14 0,1-1 0,-8 38 0,0 10 0,1 14 0,0 5 0,5 9 0,1 1-4,5-3-45,6-9-7,3-16 3,6-11 1</inkml:trace>
  <inkml:trace contextRef="#ctx0" brushRef="#br0" timeOffset="359">595 584 47,'-6'22'45,"1"6"1,-5 4 1,0 0-26,1-1-12,1-6 0,3-1 0,3-7-4,0 0 2,2-17-1,10-13-2,0-10-4,3-3 0,3-3 0,3-2 0,0 0 0,1 4 0,0 11 0,0 8 0,0 15 0,-1 12 0,-4 10 0,-2 14 0,0 11 0,-3-1 0,0-7-36,3-1-17,-1-10-5,0-15 2</inkml:trace>
  <inkml:trace contextRef="#ctx0" brushRef="#br0" timeOffset="672">1051 695 103,'3'35'51,"-7"1"-2,-2 10-18,0 2-68,-1-8-14,6-9 1,2-15-4</inkml:trace>
  <inkml:trace contextRef="#ctx0" brushRef="#br0" timeOffset="812">1219 378 109,'-14'-44'47,"-7"18"-28,-4 24-17,-5 8-48,5 6-8</inkml:trace>
  <inkml:trace contextRef="#ctx0" brushRef="#br0" timeOffset="1140">1545 0 78,'12'2'50,"-3"15"5,-6 18-2,-3 16-34,-5 20-19,-6 15 0,0 5 0,1 5 0,-2 4 0,-1 4-37,0-9-18,0-15 4,2-10-1</inkml:trace>
  <inkml:trace contextRef="#ctx0" brushRef="#br0" timeOffset="1312">1374 677 107,'-9'-31'54,"2"9"1,9 10-16,6 3-39,11-2 0,11-3 0,14-3-40,13-5-15,6-8 1,6 3 2</inkml:trace>
  <inkml:trace contextRef="#ctx0" brushRef="#br0" timeOffset="2000">2016 488 42,'2'-14'47,"2"2"-1,-4 12 1,-17-12-17,0 10-13,-5 6-8,-6 5-6,-2 7 2,0 6-3,1 4 1,7 5 1,7 5-4,11 2 0,9-1 0,13 2 0,10-1 0,5-4 0,2-4 0,0-3 0,-5-6 0,-6-1 0,-8-1 0,-12-4 0,-12-3 0,-6 2 0,-8 4 0,-11-1-6,-3-3-52,-1 2 3,1-4-5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52.3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54 91 63,'7'-18'53,"-3"3"-2,-4-1-1,-2-3-31,-2 8-55,-5 1-7,0 9-7,-3 0-1</inkml:trace>
  <inkml:trace contextRef="#ctx0" brushRef="#br0" timeOffset="141">50 247 95,'-3'41'53,"-5"-1"5,-4-9-9,3-4-49,0-6 0,4-9-48,1 2-5,4-14 1,9-9-2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53.15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349 870 26,'-9'3'45,"9"-3"1,-4-11-6,-1 1-10,5 10-9,0 0-3,0 0-5,10 9-5,1 2 0,-6-2-8,-3 2 0,1 0 0,-3-11 0,-1 9 0,-3 3 0,-4 3 0,-4 2 0,-5 8 0,-4 4 0,-7 10 0,-4 7 0,-5 2 0,-2 0 0,-2 1 0,5-4 0,3-6 0,6-4 0,8-11 0,12-3 0,11-1 0,12-3 0,11-5 0,8-1 0,10-2 0,6-1 0,6 0 0,1-2 0,-1-12 0,-3-3 0,-4 0 0,-8-5 0,-7-7 0,-12-7 0,-10-6 0,-12-9 0,-10-4 0,-11-8 0,-8-8 0,-6-7 0,-4 7 0,2 5 0,1 3 0,7 15 0,5 10 0,10 17-44,2 1-14,29 32 1,9 1 0</inkml:trace>
  <inkml:trace contextRef="#ctx0" brushRef="#br0" timeOffset="656">979 911 54,'-5'-18'49,"-2"2"2,-1-1-11,-1-2-15,-1-4-2,1 4-10,-3 9-13,2 11 0,-1 12 0,1 13 0,0 15 0,2 20 0,2 17 0,2 6 0,3 4 0,6 0 0,4-3 0,4-13 0,6-17 0,4-22 0,4-25 0,3-15 0,3-21 0,-2-22 0,-3-14 0,-5-12 0,-7-5 0,-9-3 0,-13 0 0,-11 2 0,-8 9 0,-8 14 0,-4 15 0,-2 13 0,1 14 0,5 18 0,8 15 0,10 12 0,9 6 0,11-2 0,11 0 0,11-4 0,10-3 0,7-15 0,8-6 0,5-9-30,2-8-25,1-6 0,-4-5 2</inkml:trace>
  <inkml:trace contextRef="#ctx0" brushRef="#br0" timeOffset="1140">1531 917 51,'23'7'46,"2"4"-1,-1-4-4,1-2-51,5-1-27,-3-4-2,0 3-5</inkml:trace>
  <inkml:trace contextRef="#ctx0" brushRef="#br0" timeOffset="1312">1593 1085 96,'9'19'50,"3"-4"-2,9-7-27,9-5-65,3-11-3,7-9-2,2-7 0</inkml:trace>
  <inkml:trace contextRef="#ctx0" brushRef="#br0" timeOffset="1703">2279 877 50,'-23'-28'49,"6"-8"-3,12 1 5,12 5-28,11 2-9,14-1-3,11-2 0,9 5-11,5 7 0,1 13 0,-2 7 0,-6 4 0,-12 10 0,-14 13 0,-15 11 0,-13 7 0,-12 5 0,-14 7 0,-10 3 0,-7 7 0,-2-4 0,-1-6 0,2-9 0,6-2 0,7-6 0,10-10 0,13-11 0,11-10 0,14-6 0,17-2 0,10-2 0,9-6 0,8-4 0,7-1 0,8 0 0,3-4-47,-3-10-8,-3-6 0,-5-8-1</inkml:trace>
  <inkml:trace contextRef="#ctx0" brushRef="#br0" timeOffset="2078">3152 836 90,'-11'34'51,"2"12"3,0 12 1,1 6-50,12 2-5,8-5 0,8-5 0,9-13 0,9-14 0,7-17 0,6-21 0,4-20 0,-4-9 0,-8-10 0,-7-10 0,-15-11 0,-19 0 0,-25-1 0,-17 13 0,-16 16 0,-15 10 0,-7 17 0,-6 14 0,8 15-28,16 11-34,14 1 3</inkml:trace>
  <inkml:trace contextRef="#ctx0" brushRef="#br0" timeOffset="2609">3890 916 0,'23'-4'41,"-4"7"3,1 10-1,-3 7-18,-1 7-1,-2 8 0,-3 3-3,-4 5-4,-7-3-1,1-2-16,-1-9 0,-1 2 0,-6-10 0,3-8 0,0-1 0,5-24 0,0-10 0,1-3 0,2-8 0,7-8 0,3-4 0,-1 2 0,6 3-28,6 4-29,0 6 0,5 9 0</inkml:trace>
  <inkml:trace contextRef="#ctx0" brushRef="#br0" timeOffset="2890">4408 1052 111,'11'24'49,"0"-3"4,5-13-11,-1-6-42,0-14 0,8-3 0,3-5 0,-2-11 0,-1-1 0,-5-5 0,-11 3 0,-6 8 0,-9 11 0,-11 10 0,-11 12 0,0 13 0,-4 15 0,2 12 0,7 6 0,13 5 0,13 0 0,11-6 0,17-8 0,14-11-19,9-23-41,8-14-1,0-13 0</inkml:trace>
  <inkml:trace contextRef="#ctx0" brushRef="#br0" timeOffset="3531">4766 971 50,'0'0'45,"8"6"2,1-1 3,-5 8-34,10 9-3,7 5-1,4 4-1,-2-1 0,-1 3-11,1-2 0,0-5 0,-4-8 0,-6-10 0,-5-13 0,3-6 0,-2-7 0,1-7 0,-3-9 0,3-3 0,7-4 0,5 1-52,2-3-6,4-5-2</inkml:trace>
  <inkml:trace contextRef="#ctx0" brushRef="#br0" timeOffset="4109">5995 121 48,'-9'0'49,"-5"-2"-2,-4 6 6,-9 10-23,-5 8-15,-5 15-2,-4 15-13,-1 24 0,-2 31 0,-1 38 0,-2 38 0,2 41 0,9 27 0,9 21 0,11 9 0,15-3 0,14-18 0,21-38 0,16-39 0,12-46 0,9-40 0,6-46 0,10-45-35,1-28-25,-2-31 2</inkml:trace>
  <inkml:trace contextRef="#ctx0" brushRef="#br0" timeOffset="4640">5803 1199 39,'-18'7'46,"9"0"4,2 1 0,7-8-16,12 3-16,12-1-5,7-3-8,15 6-5,13 1 0,5-4 0,10 0 0,15 2 0,14-3 0,10-1 0,12-1 0,11-6 0,7-5 0,12 1 0,8 2 0,1-6 0,2 2 0,6 5 0,-1-5 0,-5 3 0,-2 0 0,-2 1 0,-7 0 0,-5 3 0,-8 2 0,-9-8 0,-12 3 0,-6-1 0,-10 0 0,-14 0 0,-9 2 0,-12-4 0,-17-4-51,-15 5-11,-20 2-2</inkml:trace>
  <inkml:trace contextRef="#ctx0" brushRef="#br0" timeOffset="6047">8136 513 25,'2'15'32,"4"8"-6,0 0-2,0 2-1,1 7-4,1 6-6,-1 1 0,-2-5-3,2-6 1,-4-9 0,1 1 1,-4-6-3,0 1 1,0-28 1,0-1-5,-6-6-6,3-4 0,0-1 0,3-8 0,1-4 0,5 6 0,3-1 0,4-3 0,5 1 0,6 6 0,2 7 0,1 3 0,6 10-38,2 9-16,-1 3 0,0 14 2</inkml:trace>
  <inkml:trace contextRef="#ctx0" brushRef="#br0" timeOffset="6484">8788 641 56,'-4'-18'47,"-1"2"1,-1 3 1,-3 2-28,-1-4-9,-5 1 0,3 4-2,-4 6-10,-3 10 0,-1 7 0,-1 2 0,1 6 0,0 11 0,3 7 0,2-1 0,4-2 0,6 2 0,6-7 0,4-3 0,3-9 0,6-14 0,2-8 0,4-2 0,2-7 0,0-12 0,0-8 0,-1-5 0,-2-2 0,2 2 0,-5-2 0,-2 0 0,-4 3 0,-2 10 0,1 2 0,-9 36 0,-3 3 0,-1 12 0,-2 8 0,1 8 0,1 6 0,2-4 0,5-5-27,5-7-27,3-7 1,7-15-2</inkml:trace>
  <inkml:trace contextRef="#ctx0" brushRef="#br0" timeOffset="6922">9151 556 59,'4'-17'50,"-4"-6"-1,-2 0 5,-4 0-26,-6-5-13,2 8-15,-2 5 0,-2 3 0,-4 8 0,-1 12 0,0 12 0,1 15 0,-1 6 0,3 2 0,4-2 0,5 1 0,5-2 0,2-5 0,3-14 0,6-13 0,2-9 0,4-10 0,2-9 0,1-12 0,2-12 0,2-9 0,0 1 0,0-8 0,-2-6 0,-3 3 0,-1 2 0,-2 9 0,-6 6 0,-1 6 0,-5 5 0,1 16 0,0 0 0,-9 45 0,-1 13 0,1 17 0,0 13 0,3 14 0,1 7 0,1 0 0,5-5 0,7-9 0,8-14 0,4-21-35,3-19-23,2-11 0</inkml:trace>
  <inkml:trace contextRef="#ctx0" brushRef="#br0" timeOffset="8203">8274 2123 41,'6'20'44,"1"15"4,-3 5-1,0 2-21,-2 9-8,-1 0-9,0-4-3,0-7-2,-1-7 0,-1-9 0,1-7 0,1 1-4,-4-30 0,-1-10 0,0-1 0,2-4 0,3-9 0,0-7 0,3-4 0,3 0 0,7 4 0,4 6 0,3-2 0,7 3 0,4 6 0,7 9-6,1 4-45,-1 5-4,0 11 3,-2 8-4</inkml:trace>
  <inkml:trace contextRef="#ctx0" brushRef="#br0" timeOffset="8484">8749 2278 29,'1'17'43,"1"-4"3,1 1-10,-3-14-8,4-19-7,2-5-3,5 5-4,0-4-6,2-2-1,2-2-2,1 0-5,-1 2 0,2 6 0,-4 3 0,-5-3 0,-3 0 0,-3 6 0,-7 2 0,-4 0 0,-5 6 0,-3 5 0,-3 6 0,0 15 0,-1 10 0,1 5 0,3 5 0,5 13 0,4 4 0,6-4 0,5-5 0,7-7 0,8-9 0,3-6 0,7-7 0,1-14-28,0-9-26,2-2 1,1-13 1</inkml:trace>
  <inkml:trace contextRef="#ctx0" brushRef="#br0" timeOffset="8906">9028 2171 66,'0'0'52,"6"13"-4,-3 3-10,-1 2-9,4 5-11,2 3-14,4 9-4,-1 1 0,1-4 0,1-8 0,1 3 0,2-7 0,-2-5 0,-2-10 0,1-11 0,1-9 0,3-6 0,0-8 0,0-14 0,1-1 0,-4-2-4,-4 2-53,-3 4-1,-5 1 0</inkml:trace>
  <inkml:trace contextRef="#ctx0" brushRef="#br0" timeOffset="9484">9356 0 44,'10'-8'50,"6"8"1,7 23-3,10 31-16,4 24-9,6 31-16,1 19-7,4 27 0,-2 21 0,-7 20 0,-10 6 0,-13 5 0,-17 1 0,-17 2 0,-15-3 0,-20-6 0,-16-6 0,-12-13 0,-9-5 0,-8-9 0,-1-12-10,4-12-52,3-11-1,3-9 4</inkml:trace>
  <inkml:trace contextRef="#ctx0" brushRef="#br0" timeOffset="17219">6633 312 47,'-33'-7'49,"4"-2"-2,6-7 2,7-3-29,11 0-4,9-2-5,13-4-2,13 1-6,10 6 1,9 1-4,3 5 0,0 4 0,-1 3 0,-3 6 0,-11 10 0,-13 4 0,-10 5 0,-13 5 0,-13 10 0,-14 10 0,-9 4 0,-10 2 0,-4 4 0,-6 6 0,-1 2 0,3-1 0,9-9 0,6-6 0,7-2 0,10-5 0,14-5 0,16-11 0,10-4 0,8-6 0,9-5 0,10-6 0,6-9 0,5-2 0,1-4-41,-2-8-14,-3-10-1,-5-3 0</inkml:trace>
  <inkml:trace contextRef="#ctx0" brushRef="#br0" timeOffset="17609">7175 493 83,'8'20'54,"-1"6"3,-6 7-2,-3 9-49,-4 0-6,6 6 0,3 0 0,-3-6-7,4-7-47,3-3-1,0-10 3</inkml:trace>
  <inkml:trace contextRef="#ctx0" brushRef="#br0" timeOffset="18328">7445 415 26,'5'-17'40,"-1"-1"5,-10 32 1,-2 6-23,-1 12-5,4 14-3,3 8-5,-2 6-1,-2 3-3,2-4-5,1-4-5,3-5-7,3-11-15,1-7-20,0-9-1,3-4-1,0-1 1</inkml:trace>
  <inkml:trace contextRef="#ctx0" brushRef="#br0" timeOffset="18594">7026 598 60,'-17'-7'46,"17"7"3,-7-12 2,13-5-30,7-9-5,16 3-4,11-4-12,11-5 0,7-3 0,14 2 0,11 1 0,3 3 0,5 8-4,2 5-47,-6 2-4,-8 12 1,-10 4 0</inkml:trace>
  <inkml:trace contextRef="#ctx0" brushRef="#br0" timeOffset="19109">7235 1730 63,'12'-19'55,"-2"22"-2,-4 18-9,-2 21-17,0 15-14,-3 13-13,4 19 0,0 9 0,-2-3 0,-2-7-37,4-8-15,1-17-2,3-13-1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7:25.5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388 841 29,'0'0'43,"0"0"5,4-14-10,0-2-6,-4-6-9,1-1-3,-4-5-8,1-1-2,-6-1-10,-4-1 0,-8 0 0,-3 9 0,-8 6 0,-3 6 0,-3 7 0,-2 8 0,-1 14 0,3 15 0,5 11 0,4 12 0,5 8 0,8 8 0,6 2 0,7-4 0,6-12 0,8-13 0,6-20 0,8-22 0,5-21 0,4-22 0,3-19 0,2-11 0,0-12 0,-1-11 0,-3-9 0,-4 0 0,-5 3 0,-6 5 0,-5 9 0,-5 12 0,-4 14 0,-3 22 0,1 0 0,-10 63 0,1 17 0,0 22 0,0 14 0,3 13 0,1 9 0,3 4 0,4-6 0,3-11 0,8-11 0,3-15-49,3-11-12,3-12 3</inkml:trace>
  <inkml:trace contextRef="#ctx0" brushRef="#br0" timeOffset="782">880 512 39,'18'22'49,"-5"18"1,-2 22-3,-1 15-26,-3 1-4,0 4-7,-3-5-7,2-12-12,-1-16-30,3-20-10,1 2 1,-3-58-2</inkml:trace>
  <inkml:trace contextRef="#ctx0" brushRef="#br0" timeOffset="938">994 412 80,'-8'-66'50,"0"20"-2,-3 11-8,-4 14-67,7 22-14,0 10-8,7 8-3</inkml:trace>
  <inkml:trace contextRef="#ctx0" brushRef="#br0" timeOffset="1141">1383 730 15,'0'0'42,"-16"-18"3,0 3 0,-2 3-19,-3-1-8,2 3-6,-2 8 0,2 10-3,0 7-1,3 11-1,4 11-1,5 8-3,4 5 1,3 5-1,3-3-3,5-3 0,3-7 0,4-11 0,0-17 0,3-20 0,1-12 0,0-19 0,1-8 0,0-10 0,-2-3 0,-3 2 0,-3 6 0,-2 13 0,-2 11 0,0 1 0,-5 37 0,-1 9 0,0 10 0,2 13 0,0 11 0,1 8 0,5 2 0,-1-6-18,4-10-39,5-14 0,1-20 0</inkml:trace>
  <inkml:trace contextRef="#ctx0" brushRef="#br0" timeOffset="1547">1724 730 56,'-1'20'50,"1"13"-1,-5 5 2,1 2-23,0 2-17,-1 1-5,1-1-2,2-3-4,1-2 0,1-15 0,1-11 0,1 1 0,6-36 0,2-11 0,3-9 0,2-10 0,4-7 0,1 0 0,1 3 0,1 8 0,-2 11 0,-2 13 0,-2 11 0,-2 15 0,-4 14 0,-5 10 0,0 11 0,-5 9 0,-1 6 0,-3-5 0,1 0 0,1-7 0,2-13 0,2-15 0,0 1 0,11-42 0,2-12 0,5-5 0,4-4 0,-1-3 0,1 5 0,-1 11 0,-1 18 0,-2 15 0,-4 21 0,-4 15 0,-2 10 0,2 14 0,-2-1 0,4-2-22,6-7-37,4-11-3,7-17 1</inkml:trace>
  <inkml:trace contextRef="#ctx0" brushRef="#br0" timeOffset="2282">2445 854 22,'18'19'44,"4"-5"4,-1-9 0,2-8-24,1-6-6,-2-10-5,1-5-5,-4-10-3,-4-3-2,-6-1-3,-5-2 0,-9 2 2,-6 9-1,-6 10-1,-4 10 4,-5 13-1,0 19 2,-1 13 2,4 16-7,6 8 0,8 9 0,6-2 0,11 1 0,9-7 0,9-10 0,9-18 0,7-19 0,7-18-13,5-16-41,2-18-2,2-13-1</inkml:trace>
  <inkml:trace contextRef="#ctx0" brushRef="#br0" timeOffset="2797">3100 0 76,'-2'28'50,"0"22"0,-4 13 0,-3 12-40,1 16-2,-1 10-1,4 10-3,-1 2-4,2-6 0,1-9 0,2-12 0,5-12-7,0-24-13,4-20-25,3-21-8,-2-22 0,-2-17 1</inkml:trace>
  <inkml:trace contextRef="#ctx0" brushRef="#br0" timeOffset="3016">2816 562 68,'-1'16'50,"13"4"-2,7-8 2,11-5-40,12-4-4,12-5-9,7-3-13,5-11-31,5 0 1,-3-8-5,-3-1 1</inkml:trace>
  <inkml:trace contextRef="#ctx0" brushRef="#br0" timeOffset="3203">3491 699 15,'11'31'43,"7"-6"4,0-16-3,3-9-22,2-6-5,2-12-7,0-7-1,-2-6-5,-5-3-2,-7-2 2,-7 3 0,-7 3 0,-7 7 0,-8 9 2,-3 12 0,-5 16 3,3 15-4,0 14-5,8 13 0,5 7 0,7 7 0,9 3 0,7-1 0,9-9 0,4-13 0,10-15-18,5-18-35,3-18-3,2-17 0,-2-17 3</inkml:trace>
  <inkml:trace contextRef="#ctx0" brushRef="#br0" timeOffset="3500">4021 660 38,'-4'11'47,"-1"3"-4,2 16 2,-1 9-25,0 4-8,3 5-2,0-1-1,3 1 0,0-5-2,4-5 1,-1-16-1,3-9-7,1-19 0,3-13 0,3-10 0,3-11 0,2-11 0,3-4 0,3 2 0,1-2 0,4 4-16,0 10-38,-3 5-4,0 7 1</inkml:trace>
  <inkml:trace contextRef="#ctx0" brushRef="#br0" timeOffset="3766">4609 662 97,'31'21'53,"-1"-8"2,-1-4-5,-1-5-50,-2-9-37,0 1-13,-7-8-3,-5-7-2</inkml:trace>
  <inkml:trace contextRef="#ctx0" brushRef="#br0" timeOffset="3938">4691 823 115,'10'29'51,"6"-7"1,2-8-22,5-10-78,7-7-4,2-10-1,6-10-2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7:29.8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95,'16'2'56,"-4"20"2,-5 25-12,-1 20-46,-6 16 0,0 16 0,-3 5 0,-1 3 0,1-3 0,-1-12 0,4-14 0,2-14-46,2-20-14,4-19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13:09.5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88 375 11,'-17'33'45,"0"22"0,-3 12-1,2 9-19,7 7-2,8 1-3,12-1-1,9-16-6,11-16-3,9-24-10,10-19 0,3-26 0,6-14 0,-4-23 0,-5-16 0,-11-11 0,-10-5 0,-15 0 0,-15 2 0,-16 18 0,-17 11 0,-12 26-5,-9 26-51,-5 22-2,-2 21 0</inkml:trace>
  <inkml:trace contextRef="#ctx0" brushRef="#br0" timeOffset="468">642 547 15,'21'18'41,"-3"4"3,-2 13 2,-2 7-22,-4 2-1,-2 7-1,-6-2-6,-1 3-4,-2-8-2,0-10-8,-3-11-2,3-9 0,0 2 0,3-34 0,3-13 0,4-12 0,4-9 0,5 0 0,3-2 0,3 3 0,0 7 0,0 15 0,-2 17 0,-3 12 0,-4 13 0,-7 14 0,-2 9 0,-4 8 0,-2 0 0,0-5 0,-1-6 0,0-3 0,2-13 0,1 2 0,8-43 0,3-9 0,3-10 0,3-1 0,3-6 0,0-2 0,0 2 0,-2 16 0,-2 16 0,-3 16 0,-5 16 0,-3 14 0,-1 11 0,2 9 0,3 7 0,2-5-35,2-8-15,10-1-1,4-9-2,6-7 2</inkml:trace>
  <inkml:trace contextRef="#ctx0" brushRef="#br0" timeOffset="1109">1569 730 49,'17'29'43,"0"-5"5,3-8-12,2-11-14,0-13-4,2-5-2,1-13-6,-1-6-1,-1-8-5,-4-5-4,-5-2 0,-6 7 0,-8 9 0,-8 8 0,-9 14 0,-7 17 0,-9 14 0,-5 20 0,-3 14 0,2 12 0,3 5 0,8 5 0,9-1 0,16-5 0,14-17 0,16-16 0,17-18 0,11-16-26,9-18-30,7-16-1,2-17 2</inkml:trace>
  <inkml:trace contextRef="#ctx0" brushRef="#br0" timeOffset="1578">2381 644 30,'15'-29'40,"-13"4"5,-7 5-10,-9 9-14,-10 11-6,-3 15-3,-9 12-1,-3 14-3,-4 10-1,4 9-1,3 10-2,7 2 1,6-2-1,7-8 1,11-12-2,11-11 1,11-17-4,8-20 0,6-21 0,7-16 0,4-12 0,3-9 0,-1-7 0,-4-6-3,-6 2 2,-5 9 1,-7 12-3,-8 8 3,-6 14 1,1 1 3,-11 46-2,-1 15-2,2 19 0,1 13 0,1 13 0,5 14 0,1 10 0,1 6 0,1-6 0,-4-3 0,-3-12 0,-5-6 0,-9-15 0,-10-18 0,-10-19 0,-11-16 0,-8-12 0,-4-20-43,-6-16-11,4-11-1,5-8-2</inkml:trace>
  <inkml:trace contextRef="#ctx0" brushRef="#br0" timeOffset="2156">2946 827 13,'-9'-22'36,"1"5"7,-4-8-2,0-1-23,-1 5-5,0-2-1,-1 3-3,-2 5 3,-1 10-4,-3 9-3,0 9 0,-3 9 1,-2 8-3,2 11 4,-1 12 0,3 9-5,2-1 3,5-6-2,7-4 2,6-12-3,7-11-2,8-16 0,9-22 0,6-18 0,8-11 0,4-10 0,1-9 0,0-2 0,-2 0 0,-6 8 0,-5 13 0,-6 14 0,-6 15 0,-8 20 0,-4 23 0,-5 17 0,-1 11 0,1 7 0,0 2 0,3-3 0,3-8 0,5-10 0,1-25 0,3-20-44,6-10-9,1-20-2,1-13 0</inkml:trace>
  <inkml:trace contextRef="#ctx0" brushRef="#br0" timeOffset="2671">3486 0 54,'-3'40'42,"1"7"-11,-4 3-45,-3-9-20,7-1 0,-5-12-2</inkml:trace>
  <inkml:trace contextRef="#ctx0" brushRef="#br0" timeOffset="2812">3672 10 81,'9'26'51,"-6"10"0,-7 10-1,-8 6-38,-2 0-41,1-5-14,7 2-6,3-10-3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7:30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0 711 145,'16'23'59,"-4"-1"-8,-7-3-51,-7-8 0,1 1-31,1-12-27,-10-10-2</inkml:trace>
  <inkml:trace contextRef="#ctx0" brushRef="#br0" timeOffset="312">326 104 86,'10'21'51,"-5"13"1,-2 8-6,3 16-32,-1 10-8,7 6-6,5-4 0,8-4 0,4-17 0,9-15 0,3-19 0,2-19 0,1-25 0,-1-19 0,-4-16 0,-5-11 0,-12-9 0,-13-4 0,-15 6 0,-14 11 0,-15 17 0,-16 24 0,-9 26 0,-8 19 0,0 24-7,5 18-54,8 8 1,14 0-2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7:30.9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60,'13'17'48,"-3"13"-2,-7 7 1,-4 5-33,-1 6-2,-1 0-3,-1-1-2,1-7 1,1-4-4,1-6-4,2-10 0,1 1 0,7-30 0,3-13 0,5-7 0,2-9 0,5-7 0,1-6 0,2-1 0,0 4 0,-1 7 0,-3 15 0,-3 14 0,-6 14 0,-3 16 0,-6 14 0,-5 12 0,-2 7 0,-1 0 0,0-2 0,1-6 0,2-9 0,4-14 0,6-16 0,8-18 0,6-12 0,6-9 0,5-7 0,5-1 0,4 5 0,2 13 0,-2 20 0,-1 21 0,-7 19 0,-5 17 0,-4 15 0,-5 4 0,2 1 0,-5-9-31,-2-12-32,0-16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9:13.3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1120 114 66,'-10'4'47,"0"0"-1,17 9-11,4-6-17,9 0-3,6-4-3,9 3-3,7 1-2,7-2-13,3-6-33,2 0-12,-7-1 2,-6 2-4</inkml:trace>
  <inkml:trace contextRef="#ctx0" brushRef="#br0" timeOffset="203">1145 510 69,'6'30'49,"13"-5"1,8-14-6,12-7-62,16-3-22,6-15-1,16-10-6</inkml:trace>
  <inkml:trace contextRef="#ctx0" brushRef="#br0" timeOffset="5234">369 62 78,'0'0'53,"0"0"-1,-12 16 3,-10 1-38,-1 10-17,-5 5 0,-3 7 0,-4 1 0,-3 4 0,0 1 0,2 4 0,2 2 0,5-4 0,7-4 0,6-3 0,11-5 0,9-3 0,11-7 0,10-11 0,11-10 0,7 0 0,8-4 0,3-6 0,2-6 0,0-5 0,-4-2 0,-5-1 0,-9-3 0,-8-9 0,-11-5 0,-9-3 0,-11-6 0,-11-5 0,-11-4 0,-7 0 0,-4 4 0,-3 7 0,3 9 0,2 7 0,10 16-15,10 15-38,-1 0-7,32 11 3</inkml:trace>
  <inkml:trace contextRef="#ctx0" brushRef="#br0" timeOffset="5656">830 14 77,'12'-6'50,"-27"5"3,-4-2 0,-4 2-35,-1 10-14,-2 7-4,1 10 0,2 9 0,3 7 0,4 12 0,7 6 0,5 2 0,6-5 0,8-4 0,7-6 0,4-13 0,4-11 0,4-16 0,3-15 0,-1-11 0,-2-8 0,-5-8 0,-6-13 0,-7-7 0,-7-5 0,-10 0 0,-11 2 0,-7 5 0,-7 4 0,-4 13 0,1 18 0,1 14 0,6 13 0,11 16 0,12 13 0,14 5 0,15-2 0,14-2 0,10-11-24,7-12-30,5-10-2,-1-16-2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9:14.5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186 40 81,'12'-4'48,"-14"23"1,-5 9-13,-8 8-24,-3 13-1,-4 6-1,0 6-2,-4-1-8,3 0 0,0-4 0,3-8 0,4-6 0,12-6 0,6-7 0,8-5 0,9-8 0,9-4 0,8-7 0,13-2 0,8-6 0,5-7 0,3-6 0,-1-4 0,-2-3-28,-3 0-28,-7-2-1,-13-2 0</inkml:trace>
  <inkml:trace contextRef="#ctx0" brushRef="#br0" timeOffset="328">523 0 52,'-6'45'46,"-1"10"1,1 4 2,1 6-31,0 11-4,-1-1-2,-1 2-5,1 1-1,3 3-2,1 2-9,-4-5-10,3-5-16,5-9-19,5-16-1,5-15 0,4-24 3</inkml:trace>
  <inkml:trace contextRef="#ctx0" brushRef="#br0" timeOffset="563">1000 220 63,'-12'24'52,"-7"12"0,-4 19-1,0 17-22,-1 9-21,10 5-8,8-2 0,14 0 0,13-8 0,10-12 0,8-17 0,7-22 0,9-24 0,4-14 0,-2-18 0,-7-15 0,-11-16 0,-8-10 0,-14-5 0,-14-2 0,-19 3 0,-17 5 0,-15 15 0,-9 16 0,-2 20 0,-5 19-19,3 10-32,13 14-3,14 5-2</inkml:trace>
  <inkml:trace contextRef="#ctx0" brushRef="#br0" timeOffset="1094">1780 547 76,'18'12'49,"-6"13"2,-4 10-3,-5 10-32,-8 7-3,-4 6-11,0 1-2,3-2 0,4-5-10,-5-11-24,1-10-17,6-8 0,1-1-1</inkml:trace>
  <inkml:trace contextRef="#ctx0" brushRef="#br0" timeOffset="1328">2011 492 59,'-2'23'49,"-3"2"-3,0 14 0,-1 2-29,-2 5-7,5 2-5,3 2-4,-1 1-4,0 1-9,4-5-10,0-7-24,1 4-1,-4-9 0,1-2 2</inkml:trace>
  <inkml:trace contextRef="#ctx0" brushRef="#br0" timeOffset="1594">1590 606 42,'-16'-14'45,"5"2"-1,7-2 4,7-4-25,14 2-8,7-1-2,7 4-1,8 3 1,9 8-13,5 6 0,7 6 0,0 5 0,0 5 0,-3 0 0,3-4 0,2-9 0,-9-13 0,-2-12-27,3-10-29,-8-8-2,-3-6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9:16.9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0 420 48,'5'24'41,"2"3"-9,1 3-5,-2 4-2,-1 1-5,4-1-6,1-3-3,0 2 1,-7-6-4,0-8-1,-6-9-1,1 1-2,10-24-4,-2-7 0,-3-12 0,5-12 0,4-10 0,6-1 0,5 2 0,0 2 0,-3 6 0,4 7 0,6 10 0,-2 10 0,2 12-17,0 12-33,-2 3-4,2 3 1,4 1-1</inkml:trace>
  <inkml:trace contextRef="#ctx0" brushRef="#br0" timeOffset="313">690 459 45,'0'0'45,"0"0"1,-12-12-6,0 0-19,0 1-8,-1-2-4,-4 7-1,-3 5-4,2 5-2,1 4 0,-2 9-1,0 9-1,-1 6 0,3 6 1,6 1 0,4-3-1,1 0 1,6-4-1,5-10 0,5-13 2,9-10-1,3-13 1,1-6-2,0-6 2,3-6-1,-5-3 3,-1 8 0,-3 3-4,-9 4 0,-8 7 0,2 1 0,-1 22 0,-5 9 0,3 5 0,-5 1 0,0 9 0,7 5 0,6 2-32,1 0-19,3-8 0,10-5-1,3-11 0</inkml:trace>
  <inkml:trace contextRef="#ctx0" brushRef="#br0" timeOffset="735">1086 509 72,'1'-24'46,"-2"7"-1,-11 4-16,-4 1-12,-6 9-8,-6 8-3,3 11 0,2 12-2,-2 6 0,2 4 0,4 12 2,3-2-3,10-5 1,10-10-4,7-10 0,4-11 0,4-11 0,3-14 0,7-18 0,5-14 0,-2-7 0,-2-8 0,-3-11 0,0-9 0,-1-7 0,-1 1 0,-7 7 0,-6 14 0,-4 15 0,-8 24 0,0 0 0,-5 83 0,-1 23 0,-2 21 0,4 15 0,6 9 0,9-4 0,13-17-40,4-19-15,2-33-3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7:36.8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60,'2'-10'48,"-2"22"-2,2 12 5,3 9-34,-1 11-9,4 9-2,2 6 3,3 5-3,1 0-2,1 1-4,-1-4 0,0-10 0,-3-10 0,-2-6 0,-4-13 0,-2-10 0,0 1 0,-9-35 0,0-9 0,-1-7 0,0-6 0,3-7 0,2-9 0,4 3 0,3 2 0,8 0 0,3 5 0,5 4 0,7 4 0,7 14 0,3 11 0,5 6 0,1 7 0,2 14 0,0 6 0,-4 0 0,-3-1-20,-4-5-41,-9-8-1,-6-6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7:37.6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 37 62,'-9'0'46,"9"0"3,10 3 2,6-5-35,5-4-4,9 2-6,5 1-8,6-5-12,3-4-32,5 8-1,-6 1-5,-3 7 2</inkml:trace>
  <inkml:trace contextRef="#ctx0" brushRef="#br0" timeOffset="219">128 222 86,'1'16'51,"6"-6"0,7-3 0,10-4-45,9-3-36,10 1-17,7-6 0,6-5-5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7:38.2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77 273 79,'-10'-7'50,"0"7"0,-4 6-14,-1 6-23,4 16-2,2 10-6,4 12 0,5 9-3,6 6 2,6 1-4,8 2 0,7-6 0,6-13 0,5-18 0,4-15 0,0-19 0,0-16 0,-2-14 0,-5-17 0,-7-12 0,-9-8 0,-10-2 0,-13-4 0,-12 2 0,-11 6 0,-8 8 0,-5 11 0,-4 14 0,-3 15 0,3 13 0,5 17 0,10 11-12,10 9-48,8 6-1,10 6 3</inkml:trace>
  <inkml:trace contextRef="#ctx0" brushRef="#br0" timeOffset="609">705 629 116,'-1'19'57,"0"-3"-2,-1-7-28,0 2-27,2-11 0,0 0-24,0 0-28,0 0-3,11-15-1</inkml:trace>
  <inkml:trace contextRef="#ctx0" brushRef="#br0" timeOffset="875">1186 37 60,'0'0'46,"-15"8"3,-5 0-1,-2 2-30,0 9-6,0 5-4,4-1-3,4 4 1,9 5-3,7 0-3,11 4 0,8-1 0,11-2 0,5-2 0,7 4 0,0 0 0,0-2 0,-4-5 0,-5-1 0,-8-2 0,-6 2 0,-10-1 0,-9-2 0,-9-4 0,-7-1 0,-7 0 0,-6-4 0,-3-4 0,-5-7 0,3-4 0,1-10-49,-1-10-9,7-8-1,0-10 2</inkml:trace>
  <inkml:trace contextRef="#ctx0" brushRef="#br0" timeOffset="1219">1048 64 98,'10'-11'56,"5"3"-1,9 7-9,8 6-46,7-1 0,9-2 0,10-4-22,12-6-32,4-12-3,1-5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7:39.9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 23 33,'0'18'37,"0"8"5,-4 9-15,1 4-9,0 4 0,-1-3-7,2-2-2,0-7-1,1-1 1,0-8-3,1-7-1,1 0 2,-1-15-2,3-20-1,4-2-1,3-7 0,3-10-2,4-5 0,3 0 0,5 1-3,2-1 1,2 7 1,1 7 1,0 11 1,0 15 0,-3 12 0,-2 10 1,-5 10-3,-4 12 0,-6 7 0,-5 2 0,-3-2 0,-5-3 0,-1-5 0,-1-7 0,1-8 0,1-13 0,0 1 0,8-30 0,3-4 0,3-10 0,3-7 0,3-1 0,4 1 0,3 3 0,-2 6 0,2 13 0,-3 12 0,-1 19 0,-3 17 0,0 13 0,-3 8 0,0 9 0,-1 1 0,1-3 0,2-4-6,1-5-49,-1-12-1,0-4-1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7:54.29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94 328 23,'0'0'41,"0"0"2,0 0 1,-29 4-23,0 0-11,16 26 0,-1 11-5,10 11-2,5 11 2,-2 11 0,2 4-1,8 2 0,1-4-1,4-10 0,9-15 1,-1-12 3,0 1-2,10-45 0,5-18 1,0-15-2,-2-14-4,6-12 0,-7-10 0,-2-9 0,-3-4 0,-10 4 0,-3 5 0,-3 9 0,-5 11 0,-6 18 0,1 0 0,-3 40 0,-7 43 0,5 14 0,-2 20 0,-1 18 0,2 2 0,9 2 0,3-3 0,1-17 0,9-19-37,7-20-19,1-25 2,5-19-1</inkml:trace>
  <inkml:trace contextRef="#ctx0" brushRef="#br0" timeOffset="422">810 552 74,'-10'41'51,"1"5"0,-8 1 0,0 0-39,7 5-3,1-3-2,2-4-7,4-8 0,-2-3 0,2-1 0,3-33 0,0 0 0,0 0 0,27-37 0,4-10 0,0-11 0,4-8 0,-1 1 0,-3 6 0,-2 12 0,0 12 0,-3 16 0,-8 18 0,-6 17 0,-3 19 0,-4 12 0,-1 8 0,-1 2 0,-4 4 0,0-2 0,1-11 0,3-9-32,2-18-26,0 2 2,9-39-1</inkml:trace>
  <inkml:trace contextRef="#ctx0" brushRef="#br0" timeOffset="766">1242 741 46,'-2'34'45,"1"16"-9,-4 4-23,-5-5-41,4 3-11,0-14-5</inkml:trace>
  <inkml:trace contextRef="#ctx0" brushRef="#br0" timeOffset="891">1387 508 100,'7'-51'54,"-6"12"-3,-2 12-27,-2 14-63,-5 2-11,1 2-3,7 9-2</inkml:trace>
  <inkml:trace contextRef="#ctx0" brushRef="#br0" timeOffset="1282">2026 150 39,'-2'-24'48,"-7"-5"-2,-3 0-11,1 7-5,-4 2-8,0 6-6,-3 3-2,3 10-9,-3 10-5,2 16 0,1 12 0,1 14 0,2 11 0,0 14 0,2 11 0,0 7 0,3 1 0,0-4 0,3-7-11,0-12-18,1-14-23,3-15 0,-2-18-2,1-13 3</inkml:trace>
  <inkml:trace contextRef="#ctx0" brushRef="#br0" timeOffset="1547">1577 540 75,'-14'-24'45,"12"10"-1,1 1-16,11 14-17,12 3-5,12 0-4,8-4-1,9-2-1,5 0-6,6 2-9,3-2-13,0-2-5,-5 2-2,-7 1 1</inkml:trace>
  <inkml:trace contextRef="#ctx0" brushRef="#br0" timeOffset="1704">2203 644 44,'-9'55'33,"-2"5"2,-1 1-1,3-9-4,9-4-3,5-13-6,10-14-4,5-17-6,8-10-8,3-13-3,3-8 0,-2-9 0,-7-6 0,-7-3 0,-8 2 0,-11 0 0,-12 2 0,-10 5 0,-9 9 0,-5 11 0,-2 8 0,5 9-25,4 6-25,6 5-5,14 6 1,10-5 4</inkml:trace>
  <inkml:trace contextRef="#ctx0" brushRef="#br0" timeOffset="1985">2533 656 39,'15'42'50,"-8"6"3,-4 0 0,-4 0-23,-4-7-10,1-9-10,1-14-10,3-7 0,0 1 0,7-39 0,5-13 0,6-8 0,6-7 0,7-4 0,7 2 0,4 0-4,3 8-53,3 14-1,-3 12-1</inkml:trace>
  <inkml:trace contextRef="#ctx0" brushRef="#br0" timeOffset="2438">3168 486 6,'14'24'40,"-5"2"4,0 6 2,-5 3-21,-3 1-4,1 0-6,-3-2-1,1-1-2,-2-8-2,-1 0-1,1-7-3,1-4 1,1 0-7,0-14 0,3-18 0,4-4 0,4-7 0,5-7 0,3-10 0,4 1 0,4-1 0,1 3 0,0 8 0,-3 13 0,-3 16 0,-4 21 0,-7 17 0,-5 10 0,-4 8 0,-3 7 0,-2 2 0,-2-7 0,2-13 0,3-15 0,1 0 0,15-43 0,5-9 0,7-4 0,5-8 0,6-2 0,3 9 0,5 10 0,-1 14 0,-3 14 0,-2 16 0,-6 8 0,0 3-52,0 4-7,-1-8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13:12.95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1148 827 38,'10'9'52,"1"1"-3,-13-27 2,-2 1-18,-5-9-14,-1-6-6,-6-8-13,-6-10 0,-8-9 0,-9-4 0,-9-6 0,-12-9 0,-11 0 0,-8 7 0,-8 11 0,-8 14 0,-3 18 0,-1 19 0,4 23 0,8 25 0,10 20 0,14 6 0,15 2 0,22 4 0,22-9 0,25-10 0,21-17 0,19-20 0,19-21 0,15-13 0,10-17 0,6-21 0,5-12 0,-7-15 0,-4-3-17,-3-5-42,-11 5 1,-8 7-1</inkml:trace>
  <inkml:trace contextRef="#ctx0" brushRef="#br0" timeOffset="547">1557 210 89,'0'0'50,"13"-6"2,7 4-4,5 3-36,3-2-12,4-5-42,0-7-5,3 6-2,-4-2-1</inkml:trace>
  <inkml:trace contextRef="#ctx0" brushRef="#br0" timeOffset="718">1658 343 78,'-6'31'52,"2"-8"-5,9-3 2,4-5-20,5-4-29,9-9-16,6-12-33,12-1 1,5-5-2,3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7:57.59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211 557 27,'6'-11'37,"-5"0"1,-1 1-4,-3-1-5,-6-1-3,-2 9-5,-6 3-6,-1 3-6,-4 4 0,-1 5-4,-1 7 0,2 7-5,0 6 0,4 3 0,4 3 0,5 5 0,5 5 0,6 4 0,6-2 0,6-2 0,6-7 0,9-5 0,7-9 0,6-16 0,7-14 0,1-13-15,1-15-40,0-7 0,-5-12-2</inkml:trace>
  <inkml:trace contextRef="#ctx0" brushRef="#br0" timeOffset="375">589 588 74,'0'40'51,"0"5"-1,-3 1-2,0-6-43,1-8-21,1-12-30,4-2-1,1-1-4,3-32 1</inkml:trace>
  <inkml:trace contextRef="#ctx0" brushRef="#br0" timeOffset="516">693 356 100,'-4'-41'54,"-3"15"1,-4 10-9,-1 7-74,1 1-18,11 8-7,0 0-4</inkml:trace>
  <inkml:trace contextRef="#ctx0" brushRef="#br0" timeOffset="828">754 602 36,'15'45'47,"-6"0"0,-2 3 2,-3-2-28,-2-9-3,0-4-4,-2-11-1,1-6-3,1 0-10,1-32 0,2-10 0,4-7 0,3-7 0,6-7 0,2-3 0,4 0 0,2 7 0,1 8-4,2 6-51,1 11-2,-1 13-1</inkml:trace>
  <inkml:trace contextRef="#ctx0" brushRef="#br0" timeOffset="1110">1361 668 33,'6'-19'42,"3"5"3,-4-5-14,-2 1-5,1 8-6,0-1-3,-4 11-4,-1-13 0,1 1-2,0 12-7,-6 9-4,1 2 0,5-11 0,-11 2 0,1 4 0,-2 3 0,2-5 0,0 1 0,0 5 0,0-1 0,1 5 0,0 4 0,3 4 0,1 3 0,2 7 0,2 4 0,3-2 0,1-2 0,4 0 0,2-2 0,4-5 0,4-5 0,3-4 0,4-8 0,2-4 0,7-2 0,-1-12-4,5-7-45,1-2-6,-1-6 0,1-5 1</inkml:trace>
  <inkml:trace contextRef="#ctx0" brushRef="#br0" timeOffset="1500">1766 527 38,'-8'18'49,"2"11"0,-1 6 3,1 4-24,2 7-11,-1 2-6,5 3-3,2-5-5,5 0-3,3-9 0,6-12 0,2-16 0,4-10 0,1-15 0,3-13 0,-1-12 0,-2-10 0,-2-4 0,-3 6 0,-5 3 0,-2 7 0,-6 10 0,-2 18 0,2 0 0,-7 49 0,1 7 0,1 8 0,4 4 0,3 6 0,8 0 0,8-9-39,6-16-20,12-17-1,10-20 4</inkml:trace>
  <inkml:trace contextRef="#ctx0" brushRef="#br0" timeOffset="2000">2457 0 70,'30'29'54,"-5"21"-2,-8 17 1,-10 16-35,-3 17-10,-5 10-8,-2 5 0,-4-5 0,-2-12-8,0-12-43,5-14-3,1-20 1,5-21 0</inkml:trace>
  <inkml:trace contextRef="#ctx0" brushRef="#br0" timeOffset="2219">2933 542 62,'6'-15'50,"-10"3"-4,-5 14 2,-5 8-34,-8 7-4,-3 5-6,-1 6 0,1 11-1,1 12-2,4 5 3,3 2 0,9 1-1,4-7-1,9-5-2,5-12 0,6-15 0,5-19 0,3-13 0,3-15 0,0-15 0,-2-11 0,-1-6 0,-6-1 0,-4 7 0,-5 4 0,-3 9 0,-6 12 0,-3 15 0,1 1 0,-5 36 0,2 9 0,0 10 0,3 5 0,4 6 0,5-1 0,2-6 0,6-12-42,6-8-12,2-14-3,5-15 1</inkml:trace>
  <inkml:trace contextRef="#ctx0" brushRef="#br0" timeOffset="2625">3236 833 30,'-4'39'47,"-1"-6"2,2-2 2,3-2-22,2-14-6,-1 0-4,11-41-12,7-14-7,7-16 0,9-10 0,10-6 0,6-4 0,6 10 0,2 18-45,-3 14-12,1 14 0,-7 11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00.6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22 514 51,'9'39'49,"-6"13"2,-3 10-1,-5 6-32,-4-4-4,1-4-7,0-13 3,4-8-5,4-16-5,0 1 0,15-52 0,5-11 0,7-13 0,7-8 0,5-5 0,1-2 0,0 5 0,-3 8 0,-4 15 0,-5 15 0,-6 19 0,-9 18 0,-6 17 0,-6 11 0,-6 10 0,-1 7 0,-4-2 0,1-2 0,1-7 0,3-15 0,6-17 0,1 1 0,15-43 0,7-11 0,6-11 0,6-11 0,2-4 0,0 3 0,-3 8 0,-5 12 0,-6 13 0,-7 17 0,-8 18 0,-8 18 0,-6 15 0,-5 11 0,0 5 0,-2 9 0,3 3 0,2-8 0,7-8-18,7-9-34,5-20-3,8-17-2</inkml:trace>
  <inkml:trace contextRef="#ctx0" brushRef="#br0" timeOffset="485">898 652 80,'3'34'53,"0"11"3,3 4-4,6 2-38,1-8-14,8-6 0,4-11 0,6-10 0,1-16 0,3-13 0,-4-17 0,-2-10 0,-7-8 0,-8-8 0,-11-2 0,-11 6 0,-12 11 0,-13 14 0,-12 18 0,-8 14 0,-2 18 0,-1 13 0,8 7-46,10-2-17,15-2 2</inkml:trace>
  <inkml:trace contextRef="#ctx0" brushRef="#br0" timeOffset="969">1543 0 85,'9'40'48,"-6"20"6,-8 15-3,-13 14-42,0 17-3,-2 8-4,-1-2-2,1-5-13,0-6-31,1-16-8,4-16 0,2-23 2</inkml:trace>
  <inkml:trace contextRef="#ctx0" brushRef="#br0" timeOffset="1156">1267 554 77,'12'-24'48,"4"4"2,3 7-4,4 5-42,3 3-11,8 6-8,4 2-9,7 5-5,4 6-1,3 4 1,2-2 2,-3 3 8,-2 6 9,-8 3 8,-7 5 7,-11 8 5,-9 1-1,-10 5-5,-7 1-4,-6-2-4,-2-5 0,-2-6 1,2-4 3,2-11 0,3-10 2,0 2 3,6-12-20,5-22-7</inkml:trace>
  <inkml:trace contextRef="#ctx0" brushRef="#br0" timeOffset="1500">1894 521 1,'-2'-12'32,"2"12"4,0 0 1,0 0-17,0 0-4,0 0 2,-5-11 3,-1 2 1,6 9-4,0 0 1,0 0-4,0 0-15,0 0 0,0 0 0,0 0 0,0 0 0,0 0 0,0 0 0,0 0 0,0 0 0,0 0 0,8-15 0,0 5 0,-4-2 0,1 0-28,-5 12-23,0 0-4,0 0 2,0 0-1</inkml:trace>
  <inkml:trace contextRef="#ctx0" brushRef="#br0" timeOffset="1860">2051 588 78,'-8'47'49,"-4"1"4,2 4-2,2 0-36,3-2-6,8-1-9,5-5 0,7-6 0,6-9 0,7-9 0,3-15 0,3-13 0,-1-12 0,0-8 0,-6-9 0,-5-6 0,-9-4 0,-9-6 0,-12 1 0,-10 6 0,-7 13 0,-9 2 0,-1 12-49,0 11-8,1 8 2,7 10 0</inkml:trace>
  <inkml:trace contextRef="#ctx0" brushRef="#br0" timeOffset="2188">2540 611 111,'4'32'52,"-6"-2"1,-1 4-16,-2 1-35,0-3-2,2 2 0,3-4 0,4-9 0,3-10 0,5-10 0,3-10 0,4-6 0,2-5 0,2-4 0,-1 0 0,1 9 0,-1 10 0,0 13 0,0 12 0,1 14 0,-1 10 0,1 13 0,3 11 0,-3-1 0,5-4-18,3-14-43,-1-15-1,2-17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9:19.9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128 48 8,'14'-16'43,"-6"0"3,1 0-1,-9 16-15,0 0-9,0 0-2,-16 19-5,0 6-4,-2 11-2,-1 11-2,-1 10-1,0 12-5,0 9 0,4 4 0,5-3 0,8-7 0,5-12 0,9-13 0,7-18 0,8-17 0,7-21 0,7-19 0,6-15 0,0-8 0,-1-3 0,-5-4 0,-3 4 0,-8 3 0,-9 14 0,-10 15 0,1 2 0,-19 50 0,0 12 0,0 16 0,3 6 0,5 1 0,8-4 0,10-9 0,7-17 0,8-16 0,2-26 0,6-20 0,-1-15 0,-1-12 0,-5-11 0,-8-4 0,-9-3 0,-9 0 0,-8 8 0,-8 1 0,-4 12-41,-4 15-16,-3 14-2,3 11 1</inkml:trace>
  <inkml:trace contextRef="#ctx0" brushRef="#br0" timeOffset="515">1046 188 61,'23'9'50,"-1"-5"1,3-1-1,1-2-23,2-6-22,2-6-16,0-3-32,7 0-6,-5 1 0,-4 5-2</inkml:trace>
  <inkml:trace contextRef="#ctx0" brushRef="#br0" timeOffset="703">1100 395 91,'4'21'53,"7"-2"3,7-7-1,7-4-55,9-3 0,7-5-29,8-1-21,-1-9-5,0-2 3</inkml:trace>
  <inkml:trace contextRef="#ctx0" brushRef="#br0" timeOffset="1672">2198 172 33,'11'-7'42,"0"2"4,-11 5-12,1-11-9,0 2-5,-1 9-3,0 0-6,0 0-3,0 0-1,0 0 0,0 0-2,0 0-5,0 0 0,0 0 0,0 0 0,-12 11 0,-4 6 0,-3 8 0,-3 7 0,-5 3 0,-5 5 0,-6 5 0,-3 1 0,2-5 0,4-5 0,3-4 0,4-7 0,5-3 0,11-9 0,0 0 0,25-14 0,5 4 0,7-1 0,7-2 0,7 0 0,6 2 0,3 3 0,1 2 0,-1-1 0,1-3 0,-2-2 0,-5 2 0,-5-2 0,-6-6 0,-7-8 0,-4-5 0,-6-4 0,-7-5 0,-9-4 0,-8-7 0,-4-5 0,0 2 0,-4 1 0,-3-2 0,-2 8 0,1 4 0,7 14 0,2 6-10,2 0-44,11 10-5,13 7 1,10 1 3</inkml:trace>
  <inkml:trace contextRef="#ctx0" brushRef="#br0" timeOffset="2328">2825 133 39,'8'-10'48,"-8"10"-3,2-11-10,1 2-3,-3 9-10,0 0-6,0 0-4,0 0-6,0 0-6,0 0 0,-9-10 0,2 2 0,1-2 0,2 0 0,4 10 0,-14-1 0,-5 2 0,-2 5 0,-4 6 0,-1 10 0,-1 10 0,-4 10 0,-1 8 0,6 13 0,8 6 0,11-2 0,10-3 0,9-8 0,9-8 0,14-13 0,11-17 0,6-20 0,-1-17 0,-3-9 0,-3-8 0,-5-9 0,-5-9 0,-10-3 0,-14 0 0,-13 2 0,-8 4 0,-9 3 0,-8 10 0,-9 12 0,-7 13 0,-3 10 0,4 14 0,4 10 0,5 11 0,8 10 0,9 0 0,15-4 0,13-6 0,8-6 0,11-6 0,6-9 0,10-10 0,4-10 0,2-6-16,-4-1-38,-5-4-1,-4 0 0</inkml:trace>
  <inkml:trace contextRef="#ctx0" brushRef="#br0" timeOffset="3015">1585 767 44,'-9'14'43,"11"0"4,17 0-16,17 6-8,16-1 0,20 2-1,17-2-3,24-2-16,15-7-3,9-5 0,4-4 0,0 2 0,-4 1 0,-10 1-13,-13-2-41,-20 2-1,-24 1-2</inkml:trace>
  <inkml:trace contextRef="#ctx0" brushRef="#br0" timeOffset="3375">2054 1284 78,'14'0'52,"2"0"-1,-20 13-2,-4 10-36,-8 6-5,-3 4-4,-8 3-4,-4 4 0,-1 3 0,-4 1 0,-2-4 0,3-7 0,6-3 0,5-4 0,6-3 0,8-4 0,8-3 0,12-4 0,11-3 0,8 0 0,7-3 0,7-6 0,7 0 0,6 0 0,1-2 0,-4-2 0,-8-2 0,-2-2 0,-8-2 0,-9 0 0,-9-8 0,-9-7 0,-8-7 0,-6-5 0,-5-7 0,-9-6 0,-6-2 0,-2 2 0,3 4 0,-3 9-16,2 6-40,8 13-1,10 6-1</inkml:trace>
  <inkml:trace contextRef="#ctx0" brushRef="#br0" timeOffset="3828">2606 1096 55,'11'-2'47,"2"1"1,-13 1 4,-8 21-30,-1 6-6,1 8-4,-3 3-9,-2 13-3,-5 9 0,2 8 0,6-1 0,2 1 0,4-6 0,3-3 0,5-8 0,8-13 0,10-14 0,1-17 0,3-11-27,4-13-27,-1-14-2,-1-6 2</inkml:trace>
  <inkml:trace contextRef="#ctx0" brushRef="#br0" timeOffset="4094">2423 1346 92,'-18'18'50,"16"0"2,11-2 1,11-6-45,11-5-8,13-8-10,11-2-33,7-12-8,6-9 0,-2-11-1</inkml:trace>
  <inkml:trace contextRef="#ctx0" brushRef="#br0" timeOffset="4312">3427 671 75,'16'-4'52,"8"-2"0,5 0 0,3-2-34,3 0-14,-1-2-24,3 0-28,-2-4-4,-3 1-1,-13-3 3</inkml:trace>
  <inkml:trace contextRef="#ctx0" brushRef="#br0" timeOffset="4500">3433 817 97,'4'23'52,"9"-7"3,8-4-4,6-7-51,12-6-4,6-7-40,4-5-8,-2-11 1,5-3-2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9:24.8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251 159 66,'11'-2'49,"2"0"1,-18 18-1,-8 4-29,-11 3-11,-6 9-3,-8 3 0,0 5-6,6 3 0,0-1 0,4-1 0,7-4 0,7-5 0,17-4 0,12-4 0,7-5 0,11-6 0,13-3 0,6-5 0,6-5 0,7 1 0,-8-7 0,-4-5-43,2-2-12,-10-7 0,-9-5-1</inkml:trace>
  <inkml:trace contextRef="#ctx0" brushRef="#br0" timeOffset="297">526 126 78,'-15'21'51,"-2"14"2,-3 14 2,-6 7-37,4 15-18,1 6 0,1 3 0,-3 0 0,6-5 0,6-4-33,6-10-21,4-17 0,9-12 1</inkml:trace>
  <inkml:trace contextRef="#ctx0" brushRef="#br0" timeOffset="516">871 332 80,'0'28'50,"-10"8"2,-1 13 2,0 9-38,2 7-13,8 7-3,5-2 0,5-7 0,7-13 0,13-13 0,7-23 0,8-15 0,2-22 0,2-18 0,-4-18 0,-4-11 0,-12-3 0,-23-2 0,-20 3 0,-20 6 0,-13 14 0,-14 16 0,-5 20 0,1 18-56,7 10-4,14 10 2</inkml:trace>
  <inkml:trace contextRef="#ctx0" brushRef="#br0" timeOffset="1016">1585 457 78,'4'20'49,"0"10"2,-5 8-1,-4 8-37,0 3-8,0 8-9,5-4-10,4-8-22,2-7-14,1-13 0,5-11-1</inkml:trace>
  <inkml:trace contextRef="#ctx0" brushRef="#br0" timeOffset="1187">1826 447 57,'6'-15'49,"0"1"-1,-14 35 5,-3 9-26,-1 10-13,-3 11-7,-4 7-7,1 2 0,1-3 0,6-6-20,4-11-28,3-4-4,-4-12 2,9-6 0</inkml:trace>
  <inkml:trace contextRef="#ctx0" brushRef="#br0" timeOffset="1437">1380 513 59,'-11'-12'51,"0"2"2,11 10 1,18-3-25,7 3-20,9-8-9,16-5 0,13-7 0,9-5 0,6 0 0,6 4 0,-4 6 0,-3 11 0,-8 13 0,-14 10 0,-11 8-10,-7 4-45,-7-5-2,-8-7-1</inkml:trace>
  <inkml:trace contextRef="#ctx0" brushRef="#br0" timeOffset="1969">2702 378 36,'0'0'42,"-1"11"3,-2 4 5,5 2-21,1 11-14,0 6-4,1 8 0,0 4-1,4 5-4,-5-6-6,3-6 0,-1-8 0,2-13 0,0 1 0,1-36 0,2-11 0,0-11 0,3-12 0,7-6 0,2-4 0,3 1 0,2 3 0,-1 5 0,2 10 0,0 6-10,3 13-32,1 13-10,0 11 2,3 8 1</inkml:trace>
  <inkml:trace contextRef="#ctx0" brushRef="#br0" timeOffset="2234">3364 410 33,'24'8'36,"-6"-1"1,-6-11-4,-6-8-4,-7-3-5,-5-3-4,-3 3-6,-8 0-4,-3 5-3,-6 0-2,-4 9 0,-4 10-3,0 11-2,2 7 0,1 8 0,3 5 0,5 5 0,7 6 0,8-1 0,9-10 0,8-10 0,6-9 0,9-15 0,6-12 0,5-15 0,1-11 0,1-9 0,-4-5 0,-4 1 0,-6 1 0,-7 5 0,-7 12 0,-5 13 0,2 0 0,-19 34 0,1 7 0,-1 5 0,-1 10 0,5-1 0,6-1 0,2-6 0,6-9-47,12-8-8,3-6 2,7-6-2</inkml:trace>
  <inkml:trace contextRef="#ctx0" brushRef="#br0" timeOffset="2687">3783 473 71,'8'-13'47,"-5"-2"1,-6 5-1,-4-1-33,-8 4-8,-2 7 0,-3 5-2,-5 14 1,-4 8 0,0 9-3,0 5-2,4 5 0,4 1 0,6-2 0,5-7 0,10-16 0,12-15 0,7-18 0,6-18 0,5-14 0,5-18 0,3-14 0,2-9 0,-3-3 0,-6 4 0,-4 5 0,-6 9 0,-7 18 0,-6 19 0,1 1 0,-19 58 0,-1 18 0,0 15 0,0 19 0,3 7 0,6-2 0,6-1 0,6-12-3,7-15-52,5-16-1,0-15-3</inkml:trace>
  <inkml:trace contextRef="#ctx0" brushRef="#br0" timeOffset="3375">2735 940 58,'-25'-4'50,"0"5"-4,4 6-1,4-2-18,1 2-8,24 0-9,13-1-10,12-3 0,20-2 0,21-7 0,20-9 0,15-7 0,16 0 0,8 0 0,0 0 0,-1 4 0,-13 4 0,-14 7-16,-17 4-43,-21 2 1,-19 5-1</inkml:trace>
  <inkml:trace contextRef="#ctx0" brushRef="#br0" timeOffset="3844">3445 1171 19,'0'0'46,"0"0"2,0 0 0,0 0-16,-13-5-8,0-2-10,-2 4-2,-4 2-6,-3 4-2,-3 2-2,-1 3-2,-2 7 0,6 5 0,5 3 0,6 3 0,10 1 0,11 0 0,10-2 0,8 0 0,3-2 0,0-3 0,-4-2 0,-3 0 0,-9 2 0,-13 4 0,-14 2 0,-9-1 0,-11-3 0,-5-2 0,-5-4 0,-1-10 0,6-7 0,4-7-55,3-8-5,10-4 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03.5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347 49 44,'0'0'50,"7"-6"1,2-1-5,-9 7-19,0 0-4,0 0-9,0 0-14,-3 16 0,-5 7 0,-6 6 0,-7 9 0,-6 5 0,-6 8 0,-4 6 0,-2 2 0,0-3 0,1-1 0,4-8 0,5-7 0,7-9 0,7-6 0,8-7 0,10-2 0,8-3 0,11 1 0,8 0 0,8 5 0,9 1 0,7-2 0,7-5 0,1-4 0,1-7 0,-2-8 0,-4-7 0,-5-11 0,-10-12 0,-8-4 0,-13-10 0,-13-6 0,-14-4 0,-14-5 0,-14 4 0,-8 4 0,-6 15 0,-5 5 0,5 15 0,4 12 0,12 16 0,15 8-43,14 5-20,16 3 3,11-4 1</inkml:trace>
  <inkml:trace contextRef="#ctx0" brushRef="#br0" timeOffset="578">1061 84 15,'1'-17'48,"1"1"3,-4 0 1,-2 1-18,2 4-7,-1 2-6,3 9-14,-12 7-7,1 7 0,-2 8 0,-2 10 0,-2 13 0,2 16 0,0 12 0,3 12 0,4 3 0,7 4 0,8-3 0,7-12 0,10-11 0,6-18 0,4-20 0,7-18 0,1-18 0,0-18 0,0-13 0,-5-9 0,-6-8 0,-7-10 0,-7-5 0,-10-4 0,-12 0 0,-10 3 0,-13 7 0,-10 8 0,-9 12 0,-3 15 0,-3 20 0,4 12 0,8 17 0,11 14 0,14 10 0,15 4 0,15-1 0,14-10 0,14-5 0,7-10 0,10-12-36,6-11-24,2-13-2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04.7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0 283 99,'12'-1'52,"3"5"1,1-1-2,2 1-51,4-4 0,9 0-30,6 0-20,0-7-4,1-2 1,-7-7 0</inkml:trace>
  <inkml:trace contextRef="#ctx0" brushRef="#br0" timeOffset="187">7 490 98,'9'28'53,"9"-10"-3,13-6-27,13-9-69,4-12-2,6-6-3,1-12-1</inkml:trace>
  <inkml:trace contextRef="#ctx0" brushRef="#br0" timeOffset="703">681 124 48,'-3'-13'46,"0"1"3,20 1 1,6-4-30,8 3-8,8-1-3,8-2-1,2-1-1,1 5-1,-3 6-6,-6 7 0,-8 8 0,-13 9 0,-14 7 0,-11 9 0,-13 9 0,-12 9 0,-11 4 0,-8 5 0,-6 3 0,-3-2 0,0-1 0,3-6 0,7-5 0,8-7 0,8-9 0,10-8 0,13-8 0,15-5 0,11-3 0,13-4 0,11-6 0,11 0 0,7-2 0,7-2 0,2 1 0,-4-4-9,-1-4-48,-5 0-2,-8-3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06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79 38 66,'-4'-9'49,"-8"15"-1,0 12 2,-2 10-35,0 12-5,3 18-5,3 11-3,4 10 2,7 5-1,7 2 0,8-9-3,8-7 0,8-21 0,5-22 0,2-26 0,4-18 0,-1-22 0,-3-16 0,-8-15 0,-8-11 0,-12-4 0,-12 1 0,-13 5 0,-14 5 0,-9 14 0,-12 14 0,-5 21-27,-4 18-31,-1 14 0,5 16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06.9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11 542 12,'-10'-18'39,"10"18"3,0 14-2,-1 8-16,1 7-10,3 3-5,3 4-1,0 7 3,0 2-4,1 1 2,-5-8 1,1-5 0,-2-9-1,1-2 0,-4-10-7,1 1-2,1-13 0,5-20 0,3-3 0,3-6 0,3-7 0,5-6 0,6-2 0,4 0 0,2 1 0,0 4-18,-1 2-38,2 9 1,-3 7-2</inkml:trace>
  <inkml:trace contextRef="#ctx0" brushRef="#br0" timeOffset="297">541 737 59,'8'25'50,"0"-8"0,1 0 2,-7-31-33,6-2-4,1-9-5,2-5-10,0-7 0,1 3 0,-2 1 0,-2 2 0,-6 3 0,-4 4 0,-5 7 0,-5 9 0,-6 12 0,-5 6 0,-4 11 0,-2 16 0,1 11 0,3 9 0,7 4 0,7 5 0,13-5 0,11-4 0,14-8 0,10-20-4,11-17-50,7-13-4,5-18 0</inkml:trace>
  <inkml:trace contextRef="#ctx0" brushRef="#br0" timeOffset="766">842 511 88,'9'0'52,"0"12"2,3 16 0,2 11-47,-1 6-7,4 10 0,1 6 0,2-1 0,-1-7 0,1-8 0,-2-13 0,0-10 0,0-15 0,-1-17 0,0-15 0,0-9 0,-1-10 0,-1-11 0,2-3 0,-3-5 0,3 7 0,-1 6-52,-1 6-7,2 6 0,-1 6 1</inkml:trace>
  <inkml:trace contextRef="#ctx0" brushRef="#br0" timeOffset="1047">1333 653 94,'3'62'54,"-1"-1"1,6-4-5,6-1-48,4-12-2,5-13 0,4-19 0,6-13 0,-1-17 0,-1-11 0,-4-11 0,-7-10 0,-11-2 0,-11 1 0,-13 11 0,-12 7 0,-8 16 0,-10 13 0,0 15 0,4 13-59,5 1-2,13 1-1</inkml:trace>
  <inkml:trace contextRef="#ctx0" brushRef="#br0" timeOffset="1625">1746 29 10,'6'-15'32,"-6"15"7,0 0-15,0 14 2,0 3 0,2 13 5,-1 6-3,3 14-3,-4 7-11,1 9-14,-6 1 0,0 7 0,-5 4 0,-3-3 0,0-3 0,-1-9 0,6-5 0,0-12-7,7-9-45,6-13-6,6-14 1,9-13 0</inkml:trace>
  <inkml:trace contextRef="#ctx0" brushRef="#br0" timeOffset="1875">1978 578 76,'-4'27'51,"-3"9"1,2 9-1,-2 8-38,0 2-5,5-2-4,3-6-4,6-4 0,5-12 0,7-11 0,4-14 0,8-16 0,2-14 0,4-11 0,1-8 0,-2-10 0,-4-4 0,-4 8 0,-8 6 0,-7 12 0,-8 17 0,-1 2 0,-16 38 0,-1 11 0,-1 10 0,2 0 0,5 4 0,5-2-36,5-12-18,9-6-2,4-15 1</inkml:trace>
  <inkml:trace contextRef="#ctx0" brushRef="#br0" timeOffset="2360">2667 0 87,'18'41'54,"-7"13"-1,-4 16 1,-4 18-47,-4 10-7,-2 3 0,-3-2 0,-3-8-35,-1-12-19,2-8 2,-1-20-1</inkml:trace>
  <inkml:trace contextRef="#ctx0" brushRef="#br0" timeOffset="2563">2361 456 29,'2'-14'37,"6"1"0,15 8-4,8-1-30,7 1-6,6-5-2,7 0 2,1-1-2,0 3 0,-1 0 3,-7 2 3,-5 2 0,-6 2 1,-8 2-7,-7 0-25,-2 8-1,-1 0-2</inkml:trace>
  <inkml:trace contextRef="#ctx0" brushRef="#br0" timeOffset="2875">2967 484 75,'-1'54'52,"-3"2"-1,-2 7-3,-4 0-44,-1-9-48,4-7-5,1-18 0,6-15-4</inkml:trace>
  <inkml:trace contextRef="#ctx0" brushRef="#br0" timeOffset="3032">3149 189 71,'-16'8'35,"3"1"-32,0 5-3,-4-2-37,9 6-5</inkml:trace>
  <inkml:trace contextRef="#ctx0" brushRef="#br0" timeOffset="3172">3233 682 83,'-6'73'53,"4"-2"1,1-12-1,4-16-41,9-15-12,6-21 0,8-17 0,3-12 0,2-13 0,-2-11 0,-3-5 0,-8-1 0,-8 5 0,-11 9 0,-12 9 0,-9 15 0,-10 16 0,-2 15 0,0 11-52,1 6-6,8-1 1,8-3 1</inkml:trace>
  <inkml:trace contextRef="#ctx0" brushRef="#br0" timeOffset="3454">3617 536 88,'-4'40'51,"-5"5"2,-1 6 0,1 4-43,0-2-10,6 2 0,3-9 0,6-11 0,3-15 0,5-13 0,4-15 0,3-11 0,4-12 0,0-8 0,0-1 0,-2 4 0,-1 10 0,-3 14 0,-4 17 0,-4 18 0,-1 13 0,-1 9 0,6 2-24,5-2-35,4-8-2,5-9 1</inkml:trace>
  <inkml:trace contextRef="#ctx0" brushRef="#br0" timeOffset="3875">4268 458 36,'-11'16'49,"-2"6"2,-5 6 4,0 3-22,6 7-9,3-2-17,8 1-7,4-3 0,7 3 0,2 1 0,3-2 0,-5-5 0,-4-1 0,-11 0 0,-9 4 0,-11 0 0,-7-4 0,-4 1 0,-1-7-3,5-6-56,11-11-5,-1 1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11.2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574 316 91,'18'-55'51,"-12"-2"0,-11 2-14,-7 10-21,-10 4-7,-4 5-9,-4 12 0,-4 21 0,0 16 0,1 22 0,4 20 0,2 17 0,5 18 0,3 16 0,5 10 0,2-3 0,6-4-37,2-7-17,1-19-1,2-22 1</inkml:trace>
  <inkml:trace contextRef="#ctx0" brushRef="#br0" timeOffset="297">0 588 94,'0'0'50,"15"-3"0,8-6-2,11 0-42,8-2-3,13 4 1,7 2-4,7 1-8,1 4-18,-1 1-20,-6-1-5,-5 7 0,-11-2 1</inkml:trace>
  <inkml:trace contextRef="#ctx0" brushRef="#br0" timeOffset="437">700 675 27,'-3'30'45,"2"4"4,0-2-7,2-7-13,3-3-6,2-6-5,4-2-3,2-7-8,5-6-7,2-6 0,3-4 0,2-7 0,3-6 0,-1-4 0,0-9 0,-2-3 0,-5 1 0,-6-2 0,-7 1 0,-8 4 0,-6 10 0,-9 7 0,-6 14 0,-4 9 0,-5 8 0,0 9 0,1 6 0,4 3-14,6 0-42,5-2-1,8-10 1</inkml:trace>
  <inkml:trace contextRef="#ctx0" brushRef="#br0" timeOffset="797">1157 775 124,'-5'13'53,"-1"1"2,6-14-32,-8-11-23,10-4 0,11-10 0,10-7 0,10-6 0,10 1 0,11 2 0,6 2-42,3 4-14,-1 9-1,-6 8-1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9:36.2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0 368 56,'19'-30'33,"6"0"-1,1 2-3,3 0-6,3 5-3,-1-2-4,2 1-4,0 0-1,-1 3-3,-2 3-4,-2 10 0,-2 5 0,-3 6-1,-1 12-3,-3 10 0,-3 15 0,-4 15 0,-1 15 0,-1 8 0,1 12 0,3 3 0,0-1 0,5-5 0,6-9 0,5-13 0,5-19 0,1-21 0,1-22 0,3-17 0,-2-14 0,0-11 0,-4-14 0,-7-12 0,-6-9 0,-6-5 0,-5-2 0,-10-3 0,-7 2 0,-6 2 0,-5 9 0,0 11 0,2 12 0,-1 12 0,5 12 0,-1 1 0,23 29 0,8 0 0,9 0 0,7-4 0,8-2 0,9-4 0,7-2 0,-1-2-40,-3-4-16,-3 1 1,-9 2 1</inkml:trace>
  <inkml:trace contextRef="#ctx0" brushRef="#br0" timeOffset="641">1256 590 64,'11'-5'48,"-11"5"2,-10 10 0,-6 10-34,2 11-6,-2 6-3,2 9-1,0 7-2,2 9-4,3 0 0,7-1 0,5-9 0,7-10 0,5-10 0,4-12 0,3-14-7,5-14-35,0-16-11,0-6 2,-5-7-3</inkml:trace>
  <inkml:trace contextRef="#ctx0" brushRef="#br0" timeOffset="891">1178 785 67,'-18'17'49,"2"-7"1,7-4 1,0 2-28,9-8-15,13-8-1,6-1-7,4-3 0,6-3-6,6-2-20,4-4-23,6-3-3,0-5 1,0 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13:14.1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71 39,'11'10'39,"-1"4"-1,2 13-6,0 5-36,-2-1-31,2 1-3,-2-9 1</inkml:trace>
  <inkml:trace contextRef="#ctx0" brushRef="#br0" timeOffset="156">271 30 94,'2'14'48,"1"14"3,-4 6-5,-3 6-52,3 6-40,2-3-1,8 2 1,3-9-5</inkml:trace>
  <inkml:trace contextRef="#ctx0" brushRef="#br0" timeOffset="516">959 588 16,'13'-21'36,"0"-2"6,-11-9-4,-5 1-21,-6 4-2,-6 7-5,-6 6-2,-6 3-2,-3 8 0,-5 14-5,1 13 3,-1 11-2,2 10-2,2 9 2,7 12 0,5 6-1,4-1-1,8-7 3,4-9-3,9-9 3,6-11 0,8-18 1,5-18-2,6-18 0,3-13 1,2-8-2,1-6 1,-2-2-1,-5-3 3,-5 1 1,-5 11 1,-6 9-1,-4 11 0,-3 7-5,0 1 0,-5 29 0,1 7 0,1 10 0,-1 4 0,3 5 0,0 6 0,3 4 0,0-7 0,2-8 0,0-5-40,1-17-12,2-14 0,1-19 0</inkml:trace>
  <inkml:trace contextRef="#ctx0" brushRef="#br0" timeOffset="1000">1354 0 79,'1'32'53,"-2"18"2,0 18 0,-3 15-42,-2 6-13,2 10 0,0 1 0,5 6 0,3 0 0,1-12 0,5-12-5,4-6-51,0-14 1,5-21-3</inkml:trace>
  <inkml:trace contextRef="#ctx0" brushRef="#br0" timeOffset="1360">1685 678 39,'9'12'42,"-1"7"4,3 8-13,-1 12-13,-2 10-3,0 16 1,-3 7-9,-2 6-2,-4-1-4,-2 4 2,-3-8-2,0-10-3,0-13 0,0-23 0,1 0 0,5-65-1,2-14-2,2-25 0,3-15 1,2-11 2,0-3-3,3 7 0,4 12 3,1 12 0,2 17 1,2 21 1,1 19 0,1 19-2,-2 9 6,-2 6 1,-6 8-1,-1 5-2,-7 2-4,-6 3 0,-7-2 0,-8 0 0,-6-1 0,-6-3 0,-4-9 0,-4-4 0,2-7 0,0-12-7,8-10-36,8-9-10,8-9 2,9-1 0</inkml:trace>
  <inkml:trace contextRef="#ctx0" brushRef="#br0" timeOffset="1813">2057 150 63,'9'19'48,"-2"12"-1,-2 2 1,-2 7-31,0 13-5,1 8-6,0 2 2,0 2-2,0 3-6,-2-4 0,2-2 0,-3-4 0,0-10 0,0-15 0,1-9 0,2 2 0,5-49 0,6-9 0,3-8 0,6-7 0,3-1 0,6 3 0,0 7 0,1 16 0,-2 17 0,-3 21 0,-2 20 0,-4 15 0,0 8 0,-5 3 0,-2 1 0,1-3 0,-2-9 0,0-15-8,0-9-42,-1-21-4,3-12 2,-1-13-3</inkml:trace>
  <inkml:trace contextRef="#ctx0" brushRef="#br0" timeOffset="2219">2911 562 47,'3'-12'45,"-12"5"0,-4 8-2,-3 7-26,-4 2-7,-3 4-2,-1 6-3,2 9-1,1 5 1,0 7-2,7-1 2,2 0-3,6-2 2,7 0-1,4-4 1,4-10-6,3-8 3,4-9 2,1-11-4,5-12 2,-2-15 2,0-13-3,0-10 0,-3 2 0,-3 4 0,-2 1 0,-3 4 0,-4 16 0,0 2 0,-6 47 0,-1 16 0,2 6 0,2 4 0,3 11 0,5 3 0,3-10 0,4-12-41,9-13-13,2-16 0,5-12-1</inkml:trace>
  <inkml:trace contextRef="#ctx0" brushRef="#br0" timeOffset="2781">3420 8 69,'11'14'42,"-2"7"1,-9 3-3,-3 4-61,0 6-19,-3-10-2,3 0-1</inkml:trace>
  <inkml:trace contextRef="#ctx0" brushRef="#br0" timeOffset="2938">3615 56 18,'10'16'18,"-3"10"-16,-6 5-19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9:37.4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37 55,'12'2'48,"2"-4"0,4 0-8,5 4-17,2-5-7,1-1-9,1 0-15,2 1-32,-1-5-8,-2 1 0,-9-1-3</inkml:trace>
  <inkml:trace contextRef="#ctx0" brushRef="#br0" timeOffset="204">9 199 94,'3'22'53,"5"-6"0,8-2-2,6-5-47,7-6-31,5-6-21,-3-12-2,2-6-2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9:38.8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105 56 21,'0'0'44,"0"0"3,0 0-1,-8 7-18,-2 4-9,-4 6-4,-4 9-4,3 10-3,3 8-2,0 11-2,4 6 2,4 3-6,3-2 0,9-4 0,9-10 0,4-12 0,4-11 0,6-19 0,8-18 0,1-15 0,2-13 0,-1-11 0,-6-5 0,-1-1 0,-10 1 0,-8 5 0,-12 12 0,-3 13 0,0 1 0,-14 44 0,-2 13 0,-1 13 0,9 13 0,12 7 0,9 3 0,5-1 0,8-6 0,9-13 0,11-20 0,2-21 0,-1-18 0,-1-16 0,-8-16 0,-2-12 0,-2-12 0,-14-5 0,-11-2 0,-7 4 0,-5 6 0,-9 6 0,-2 9-44,-1 12-16,-2 10 7,5 11-4</inkml:trace>
  <inkml:trace contextRef="#ctx0" brushRef="#br0" timeOffset="735">956 135 35,'7'25'45,"-3"3"0,5 8-16,0 7 0,-2 3-6,3 2-5,-1-5-4,4-3-3,-2-7-5,-4-4-6,-7-11 0,0-9 0,1 2 0,2-26 0,-3-6 0,-4-8 0,0-8 0,6-6 0,8-4 0,3 1 0,2 2 0,8 1 0,13 6 0,8 11 0,11 8 0,-2 3 0,4 9-34,4 6-22,-3-2 1,-7 4-2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9:40.29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30 78 54,'-10'-3'46,"0"-1"-1,0 1 2,10 3-28,10 2-8,10-5-5,6-4-1,7-1-7,6 0-16,6 2-29,0-9 1,3 4-2,-9-1 0</inkml:trace>
  <inkml:trace contextRef="#ctx0" brushRef="#br0" timeOffset="235">62 249 60,'9'15'46,"9"-9"-1,8-4-18,6-8-38,4-8-23,14-2-3,0-11-4,6 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9:40.9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112 75 38,'14'-3'48,"1"11"-1,-5 3 5,-5 4-29,-5 7-4,-7 3-1,3 7-8,-4 4-10,-4 7 0,-5 0 0,-2 1 0,0-2 0,2-5 0,2 0 0,-3-4 0,3-5 0,10-5 0,6-4 0,4-6 0,9-1 0,9-4 0,9-6 0,10-5 0,6-1 0,1-7 0,4-2-28,2-3-25,-6-7-2,-3 1 0</inkml:trace>
  <inkml:trace contextRef="#ctx0" brushRef="#br0" timeOffset="328">458 14 78,'-13'-12'50,"2"10"1,5 15 1,-1 18-32,-1 10-16,-3 21-4,-4 13 0,-1 11 0,-2 8 0,-3 7 0,-3-1 0,4-2 0,3-5 0,1-13-24,5-15-31,11-17 0,7-22 1</inkml:trace>
  <inkml:trace contextRef="#ctx0" brushRef="#br0" timeOffset="609">844 259 11,'9'-6'40,"-9"6"2,0 0 4,-7 18-19,1 8-2,1 9-4,1 15-1,0 8-3,4 11-11,2 1-6,3 0 0,2-8 0,10-11 0,4-12 0,4-19 0,5-19 0,4-18 0,2-21 0,1-10 0,-1-10 0,-8-9 0,-7-10 0,-8 0 0,-13-2 0,-16 3 0,-9 15 0,-11 12 0,-6 21 0,-10 17 0,1 17-43,8 14-15,8 11 0</inkml:trace>
  <inkml:trace contextRef="#ctx0" brushRef="#br0" timeOffset="1625">1539 442 33,'11'4'45,"-12"15"1,-2 3-7,-3 3-11,0 6-7,-3 5-4,2 6-5,-2-1-6,1 0-9,3-5-26,3 0-19,-1-9-1,7-10-3,-1 1 4</inkml:trace>
  <inkml:trace contextRef="#ctx0" brushRef="#br0" timeOffset="1828">1681 476 73,'1'11'50,"-4"2"0,-1 10 1,0 10-33,-4 9-7,1 5-9,0 1-2,0-1 0,1-3 0,2-6-25,1-11-26,3-7 0,0 1 0,0-21 1</inkml:trace>
  <inkml:trace contextRef="#ctx0" brushRef="#br0" timeOffset="2062">1312 433 81,'-10'3'46,"1"1"5,9-4-14,21-2-19,9 0-6,13 2-2,9-6-10,9 4 0,6-2 0,9 1 0,2 0 0,-2 2 0,-4 1 0,-6-1-25,-12-2-29,-10 4-1,-10-4-1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9:46.7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339 0 39,'-10'-4'44,"-5"2"2,-2 8-8,-3 6-11,-5 5-6,1 13-3,-7 11-4,0 18-6,-2 13-8,3 13 0,-1 12 0,6 13 0,4 6 0,6 3 0,5-3 0,10-6 0,8-6 0,7-10 0,9-10 0,7-19 0,7-14-29,10-12-29,6-15 2,3-10-2</inkml:trace>
  <inkml:trace contextRef="#ctx0" brushRef="#br0" timeOffset="828">690 527 82,'-4'-21'49,"1"5"0,-7 5-14,-6 6-13,-1 11-8,-5 14-10,-2 15-4,-2 15 0,1 10 0,3 9 0,6 5 0,10-3 0,9-8 0,12-16 0,10-15 0,10-17 0,6-16 0,3-16 0,0-12 0,-4-11 0,-6-7 0,-9-3 0,-14-1 0,-12-3 0,-11-1 0,-8 0 0,-8 3 0,-4 9 0,-5 7 0,3 14-2,4 15-55,7 11 0,11 14 0</inkml:trace>
  <inkml:trace contextRef="#ctx0" brushRef="#br0" timeOffset="1172">1037 817 106,'14'30'52,"-11"-7"2,-5-3-11,-2-8-43,0 0 0,4-12-10,0 0-40,3-14-2,3-4 0,9-3-1</inkml:trace>
  <inkml:trace contextRef="#ctx0" brushRef="#br0" timeOffset="1360">1375 453 86,'0'0'50,"0"0"1,-14-4-2,-1 3-30,2 8-19,5 5 0,2 7 0,5 2 0,6 2 0,8 5 0,6 3 0,4 1 0,3 2 0,-2-2 0,-1 3 0,-8 0 0,-6 2 0,-9 0 0,-8-4 0,-8-1 0,-7 1 0,-2-4 0,-4-3 0,-1-6 0,-1-11 0,6-6-10,2-8-47,3-13-1,5-9 0</inkml:trace>
  <inkml:trace contextRef="#ctx0" brushRef="#br0" timeOffset="1641">1214 474 96,'15'-29'49,"1"8"5,6 6-3,3 7-46,4 5-5,9 3 0,10 4-37,11 7-16,7-4 2,8-2-3</inkml:trace>
  <inkml:trace contextRef="#ctx0" brushRef="#br0" timeOffset="2032">1826 699 60,'6'31'48,"2"9"-2,-3 0 2,-5 3-32,1 3-4,-2-6-5,-1-3-1,-1-8 0,1-7 0,0-9-6,1 0 0,1-13 0,5-17 0,2-6 0,2-5 0,4-6 0,3-3 0,2-3 0,1 1 0,0 4 0,0 8 0,-2 11 0,-2 10 0,-5 12 0,-3 11 0,-4 7 0,-2 5 0,-1-3 0,0-1 0,0-7 0,2-4 0,2-1 0,5-18 0,1-5 0,1-2 0,1-4 0,0-1 0,1-1 0,-1 1 0,-1-2 0,0 3 0,2 5 0,-1 5 0,0 6 0,0 6 0,1 5 0,-1 6 0,0 9 0,2-1 0,-3 4 0,-1-1 0,0 0 0,-2-1 0,-2-2 0,0-6 0,-1-1 0,-2-8-7,-1 2-46,-2-12 0,3-21 0,4-4 1</inkml:trace>
  <inkml:trace contextRef="#ctx0" brushRef="#br0" timeOffset="2672">2528 102 68,'4'-11'47,"-4"0"-1,0 2-10,0 9-14,4 12-2,7 16-4,4 12-16,10 17 0,5 10 0,7 13 0,1 12 0,2 8 0,-3 6 0,-5 0 0,-12 1 0,-11-3 0,-13 0 0,-13-2 0,-10-7 0,-10-8 0,-2-12 0,-6-10-46,-3-17-13,2-12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12.6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0 233 94,'10'48'51,"3"-7"3,8-16-20,7-10-21,5-15-4,5-14-9,1-12 0,1-11 0,-3-8 0,-4-3 0,-8 1 0,-9-2 0,-10 7 0,-12 10 0,-9 10 0,-12 18 0,-6 15 0,-7 16 0,-1 15 0,1 15 0,4 9 0,7 5 0,10-1 0,13-5 0,11-7 0,12-14 0,14-12-4,10-14-45,9-17-8,5-14 2,3-16 0</inkml:trace>
  <inkml:trace contextRef="#ctx0" brushRef="#br0" timeOffset="313">582 120 76,'-16'9'53,"3"9"1,1 7 2,4 8-40,6 10-16,3 6 0,6 6 0,4 1 0,4 0 0,1-6 0,1-9 0,-2-10 0,1-6 0,-3-17 0,0-14 0,-2-15 0,0-13 0,5-6 0,-1-13 0,7-6-34,5-1-31,2 2 2</inkml:trace>
  <inkml:trace contextRef="#ctx0" brushRef="#br0" timeOffset="688">1159 443 52,'5'-11'48,"1"1"2,-6 10 0,9-9-24,-2-4-14,3-5-5,0-3-1,2 2-2,-1-3-4,1-2 0,-1 0 0,-2 4 0,-2 1 0,-2 4 0,-5 4 0,0 2 0,-12 10 0,-1 6 0,-4 5 0,-1 4 0,-2 7 0,1 12 0,2 5 0,3 6 0,5 2 0,6 1 0,5-2 0,7-1 0,4-6 0,4-15 0,4-10 0,3-13 0,3-12 0,-2-15 0,3-10-35,-1-8-13,-4-8-8,1-2 0,-5 2 9</inkml:trace>
  <inkml:trace contextRef="#ctx0" brushRef="#br0" timeOffset="1031">1435 295 41,'-3'29'47,"2"10"-7,-1 4-5,-1 0-7,3 3-5,-1-10-5,4-3-3,-2-12-7,2-8-8,2 1 0,2-34 0,2-11 0,5-4 0,2-7 0,7-8 0,2 3 0,4 3 0,6 10 0,-1 12-16,1 8-41,1 10-2,-4 7 0</inkml:trace>
  <inkml:trace contextRef="#ctx0" brushRef="#br0" timeOffset="1297">1891 316 34,'1'14'47,"3"6"3,-2 4-3,1 0-19,2 6-7,1 1-3,5 2-8,1-3-10,6-6 0,2-12 0,5-12 0,2-12 0,4-9 0,0-9 0,1-2 0,-4-2 0,-3 6 0,-8 8 0,-7 16 0,-11 20 0,-10 27 0,-12 17 0,-10 24 0,-7 14 0,-4 11 0,0 9 0,3-4 0,7-13-49,11-18-15,11-21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15.1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335 471 67,'13'0'57,"-5"4"4,0 2-7,-16 3-38,-3 10-16,-3 5 0,-5 4 0,-3 4 0,-3 0 0,-2 3 0,-1 0 0,0-2 0,-1 0 0,0-5 0,1-1 0,2-2 0,3 0 0,3-2 0,4-3 0,7-1 0,7 0 0,10-2 0,7-6 0,13-4 0,10-3 0,8-3 0,9-2 0,4-5 0,4-4 0,-3-5 0,-2-1 0,-9-2 0,-13-6 0,-11-8 0,-13-4 0,-12-4 0,-12-4 0,-11-2 0,-9-1 0,-2 2 0,-3 6 0,4 12 0,1 7 0,9 8-34,10 10-30,1 1 1</inkml:trace>
  <inkml:trace contextRef="#ctx0" brushRef="#br0" timeOffset="641">904 15 45,'3'-15'47,"0"0"0,-7 36 4,-5 10-29,1 14-5,-2 12-6,3 18-1,1 12-5,2 7-5,2 1 0,3 0 0,3-5 0,1-6 0,4-11 0,2-13 0,2-16 0,0-14 0,2-13 0,-1-17-13,3-11-21,0-9-13,-3-9-5,1-5-2,-4-6 3</inkml:trace>
  <inkml:trace contextRef="#ctx0" brushRef="#br0" timeOffset="906">734 478 103,'-25'-1'54,"14"9"1,13 6-12,14 4-43,15 1 0,16-1 0,12-3 0,13-7-43,11-5-12,4-11-1,3-12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16.8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0 327 36,'-1'11'40,"12"3"1,7-3-3,11 1-44,11 4-29,3-5-4,9-2 2</inkml:trace>
  <inkml:trace contextRef="#ctx0" brushRef="#br0" timeOffset="188">7 620 32,'15'20'41,"16"-8"1,9-13-5,13-11-56,14-7-17,5-13 0,9-5 0</inkml:trace>
  <inkml:trace contextRef="#ctx0" brushRef="#br0" timeOffset="344">916 0 97,'-11'30'55,"-4"12"2,1 13-11,3 16-46,-5 10 0,1 14 0,3 9 0,1 2 0,5 0-3,5-4-52,0-13-3,6-10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17.6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359 0 24,'-24'4'45,"-8"3"4,-3 3-1,-2 4-25,2 2-6,6 3-2,7 1-4,12 7-3,9 1-4,10 1-1,6-1 0,5 1 2,0 2-5,-2 4 0,-9 0 0,-7-1 0,-11-2 0,-9 2 0,-8 0 0,-6-5 0,-3-3 0,0-7-30,3-9-24,9-4-2,6-13 1</inkml:trace>
  <inkml:trace contextRef="#ctx0" brushRef="#br0" timeOffset="297">382 307 68,'35'19'51,"-2"-6"1,2-4-2,1-7-31,0-13-8,0-9-7,-2-10-4,-2-6 0,-8-6 0,-5 3 0,-9 0 0,-10 8 0,-9 10 0,-8 11 0,-9 16 0,-3 17 0,-1 17 0,3 16 0,8 10 0,12 8 0,15 3 0,14-7 0,20-11-22,16-13-34,9-24-2,9-24-1</inkml:trace>
  <inkml:trace contextRef="#ctx0" brushRef="#br0" timeOffset="906">1304 100 57,'-5'-18'50,"0"5"0,-5-1 2,-7 1-29,0 3-10,-5 6-3,-2 6-10,-2 4 0,0 10 0,-1 10 0,3 8 0,2 6 0,6 7 0,5 6 0,7 3 0,10 1 0,9-4 0,10-5 0,10-7 0,7-7 0,8-9 0,5-10 0,2-11 0,2-6-6,-2-9-49,-6-8-4,-4-4 1</inkml:trace>
  <inkml:trace contextRef="#ctx0" brushRef="#br0" timeOffset="1187">1878 447 110,'9'27'56,"-5"-3"2,-4-4-27,-6-4-31,-2-4 0,-1-6-19,-1-9-36,1-2-2,-2-8-1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9:50.54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0 748 1,'-1'-10'35,"12"-3"3,8 4-8,4 2-8,5 3-3,4 5-2,-1 6 0,3 8-2,-1 3-1,-5 4-5,-6 7-2,-4 13-1,-8 10 0,-2 11 0,-5 9-3,-3 3 0,1 3-1,5-3 3,4-10-5,6-15 0,8-21 0,5-19 0,6-22 0,7-18 0,2-17 0,-1-12 0,-6-12 0,-3-5 0,-7-4 0,-7-4 0,-10 3 0,-9 8 0,-6 6 0,-2 12 0,0 12 0,-1 12 0,6 13 0,1 0 0,20 30 0,8-2 0,7 0 0,4-2 0,6-2 0,4-4-44,-2-7-10,-1-4-1,-8-6 0</inkml:trace>
  <inkml:trace contextRef="#ctx0" brushRef="#br0" timeOffset="579">904 1171 64,'3'17'49,"-7"5"1,1 10 0,-1 7-36,-2 6-7,0 6-1,0 0-1,3 1-2,5-3-1,1-6-3,1-8-3,1-11-4,3-9-13,2-7-24,1-13-5,4-6-2,-1-11 4</inkml:trace>
  <inkml:trace contextRef="#ctx0" brushRef="#br0" timeOffset="844">754 1302 81,'-5'12'48,"4"1"1,10-2-19,6 0-22,4-6 0,10-1-2,6-4-9,7-7-12,3-6-24,9-2-10,-1-6 3,4 1-2</inkml:trace>
  <inkml:trace contextRef="#ctx0" brushRef="#br0" timeOffset="1079">1468 898 85,'9'8'50,"5"-4"1,8 1-1,3 0-40,3-3-12,4-4-32,0-6-14,2-1-4,-7-4 0</inkml:trace>
  <inkml:trace contextRef="#ctx0" brushRef="#br0" timeOffset="1250">1451 1140 92,'-5'35'52,"17"-4"-1,2-13-1,7-6-49,12-6-32,7-10-18,12-4 1,0-12-3</inkml:trace>
  <inkml:trace contextRef="#ctx0" brushRef="#br0" timeOffset="2469">2161 851 51,'0'-15'47,"7"-5"-1,10-1-5,8 3-25,7 1-2,12 6-2,5 4-2,-1 6-4,-4 5 0,-4 6 0,-8 6-6,-6 6 0,-14 8 0,-14 3 0,-13 6 0,-6 5 0,-7 6 0,-8 3 0,-9 1 0,-3-1 0,2-2 0,3-3 0,5-6 0,8-6 0,7-8 0,18-6 0,14-8 0,12-4 0,11-8 0,16-3 0,15-3 0,4-8-25,8-7-26,10-5-1,1-15-1,2-6 2</inkml:trace>
  <inkml:trace contextRef="#ctx0" brushRef="#br0" timeOffset="2829">3262 601 68,'-17'8'53,"-9"10"-2,-6 17-1,-1 12-19,-2 15-29,10 11-2,9 6 0,7 1 0,10-3 0,15-8 0,14-12 0,8-15 0,9-22 0,6-18 0,1-20 0,4-14 0,-5-13 0,-13-10 0,-15-5 0,-12-6 0,-17 0 0,-22 4 0,-16 4 0,-11 7 0,-5 15 0,-4 11 0,-2 11-45,8 16-14,4 8-1</inkml:trace>
  <inkml:trace contextRef="#ctx0" brushRef="#br0" timeOffset="3391">3836 1049 66,'10'15'52,"0"3"1,1 8-1,-9 10-24,0 3-24,-1 2-4,-3 1 0,6 1 0,1-3 0,-4-8-13,1-9-39,8-6-1,-2-13 1,2-5 0</inkml:trace>
  <inkml:trace contextRef="#ctx0" brushRef="#br0" timeOffset="3610">4025 882 68,'-8'18'50,"4"12"0,0 5-1,4 3-27,-3 11-15,-3 4-5,1 5-1,0-1-2,5-3-4,1-3-8,-1-4-21,0-10-16,5-8 0,-6-10 1</inkml:trace>
  <inkml:trace contextRef="#ctx0" brushRef="#br0" timeOffset="3829">3696 1094 87,'0'0'54,"18"0"3,3 2 0,12-10-57,10 5 0,10-2 0,20-7 0,13-6 0,5-3-49,-2-10-9,-1-4 1</inkml:trace>
  <inkml:trace contextRef="#ctx0" brushRef="#br0" timeOffset="15688">4298 255 52,'-17'-29'45,"0"2"3,3 7-10,2 1-10,25 42-7,15 16-2,12 17-15,10 26-4,2 15 0,4 18 0,-2 11 0,1 7 0,-8 1 0,-15 1 0,-16-5 0,-15-7 0,-10-8 0,-11-9 0,-7-11 0,-16-11-37,-13-18-24,-2-18-1</inkml:trace>
  <inkml:trace contextRef="#ctx0" brushRef="#br0" timeOffset="16282">2263 0 46,'-25'9'48,"-8"6"-2,-5 20 4,-6 21-28,-5 21-3,4 30-2,2 27-10,12 30-7,10 19 0,12 18 0,11 3 0,16-5 0,20-16 0,15-21-44,19-35-10,7-29-2,5-29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0:56.1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502 480 4,'-5'-22'35,"-4"-4"-2,3 3-3,0 0-8,2 5-2,2 3-5,0 2-1,2 13-3,0 0-2,-4 21-3,0 6 0,-1 12-2,-3 12-1,-1 14 2,-3 12-1,-1 10-1,-4 4 1,0 7 1,1 1-1,-2-1 1,0-6 1,0-4-1,0-9-3,3-2-2,0-12 0,2-11 0,1-10 0,4-6 0,1-6 0,3-8 0,6-6 0,3-8 0,4 0 0,2-1 0,3 1 0,1-2 0,2-6 0,1 1 0,0 1 0,-3-3 0,1 2 0,1 2 0,-2-2 0,0 0 0,1 2 0,-2 0 0,1-1 0,1 2 0,1-2 0,1-3 0,0 2 0,2 0 0,0-3 0,1 0 0,1 2 0,1 1 0,0-3 0,2 1 0,-1 1 0,2-1 0,0 2 0,0-1 0,2 0 0,1 2 0,2 0 0,0-2 0,1 0 0,3-1 0,2-1 0,2-1 0,3-5 0,0 0 0,3-2 0,0-2 0,2 5 0,0 1 0,-2-3 0,1 3 0,-1 4 0,-3-3 0,-1 5 0,0 0 0,-2 0 0,-1-5 0,-3 4 0,0 1 0,0-1 0,-1 0 0,1 1 0,-2-2 0,1-2 0,0 5 0,0-3 0,-1-1 0,1 2 0,-1 0 0,0-2 0,-1 1 0,-1 3 0,1-2 0,-2 1 0,1 2 0,1-4 0,1-3 0,0 3 0,2-3 0,-1-1 0,2 1 0,0 2 0,-1-3 0,-1 3 0,-1 3 0,1 1 0,-2 1 0,1 4 0,-2 0 0,0-1 0,2-2 0,-2 2 0,-1-3 0,-1 0 0,0 3 0,-1-6 0,0-2 0,1 1 0,0 0 0,-1-3 0,1 2 0,0-2 0,0-2 0,0-1 0,0 2 0,0-1 0,0 0 0,1 2 0,-1 2 0,1-1 0,0 1 0,0 1 0,1-1 0,-1 2 0,0 3 0,-1-3 0,0-2 0,0 2 0,-1 2 0,-1 0 0,-2 1 0,1 0 0,-1-3 0,-1 0 0,1 2 0,0 0 0,1-3 0,-1 1 0,0-1 0,1-1 0,0-2 0,-1-1 0,0 0 0,-1-1 0,3 2 0,2-4 0,0-1 0,1 0 0,2 0 0,0 1 0,0 1 0,1 0 0,-3 0 0,-2-1 0,-3 4 0,-1-1 0,-3 1 0,-3-1 0,-2 2 0,-4-4 0,-1 4 0,-3-1 0,1 0 0,-6-9 0,-1 0 0,-1-3 0,1-5 0,-4-2 0,1-8 0,0-2 0,0-2 0,-1-6 0,1-7 0,1-2 0,-1-2 0,1-4 0,1-3 0,1-4 0,0 0 0,2-1 0,1-1 0,1-3 0,3-1 0,1-1 0,2 3 0,2 1 0,2-4 0,1 4 0,0 4 0,-1 5 0,1 5 0,-1 5 0,-3 3 0,-1 7 0,-2 8 0,-1 5 0,-1 2 0,-2 3 0,-3 5 0,-3 2 0,1 2 0,-1 9 0,0 0 0,-12-12 0,0 6 0,-3 2 0,-1-4 0,0 2 0,-3 2 0,-2-3 0,-3 0 0,-3 0 0,-1-1 0,-3 0 0,-3 4 0,-4-1 0,-4-2 0,-2 3 0,-5 2 0,-4 0 0,-2 1 0,-3 0 0,-2 2 0,-4 2 0,-1 1 0,-5 0 0,-2-2 0,-4 2 0,-3 4 0,-3 2 0,-1-2 0,-2 3 0,-2-1 0,-3 4 0,0 3 0,-4-2 0,0-2 0,-2 1 0,-1-2 0,-1-2 0,-2-1 0,-2-5 0,0-2 0,2-2 0,-3 0 0,1-4 0,-3 2 0,-1-4 0,-3 1 0,-1-2 0,-3-1 0,-3 1 0,-3 1 0,-4 0 0,-3 1 0,-2 6 0,0 6 0,0 16 0,-2 12-10,-3 9-49,-2 22 0,-14 14-2</inkml:trace>
  <inkml:trace contextRef="#ctx0" brushRef="#br0" timeOffset="3563">8273 1961 4,'3'14'33,"6"-20"1,1-6 1,9-1-17,7-2-12,7-1 0,10-2 1,7 1-2,7 1 0,6 1-1,5 2 0,2 2-3,1 6-3,1 1-10,-2 6-26,-7-2-1,-2 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0:04.48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 94 74,'1'24'47,"1"12"0,-5 7-12,-2 4-20,4 4-6,0-2 0,1 2-3,1-4-1,0-4-1,1-11 0,1-5-4,-2-8 0,1-1 0,0-28 0,4-10 0,1-14 0,1-11 0,6-14 0,5-11 0,5-5 0,2 4 0,1 5 0,-1 11 0,1 19 0,-3 22 0,-6 22 0,-4 22 0,-5 17 0,-5 12 0,-4 8 0,-1 4 0,-1-4 0,-2-8 0,-2-12 0,5-15 0,2-19 0,8-19 0,5-18 0,5-18 0,3-11 0,8-10 0,6-7 0,0-1 0,-1 9 0,-2 16 0,0 15 0,-6 21 0,-4 22 0,-5 19 0,-4 17 0,-4 11 0,-1 11 0,-3 0-8,0-2-48,2-4-1,1-9 1,-1-4 4</inkml:trace>
  <inkml:trace contextRef="#ctx0" brushRef="#br0" timeOffset="594">131 1262 103,'-25'32'56,"9"-20"2,18-24-20,16-24-38,22-21 0,26-22 0,21-18 0,21-21 0,22-12 0,14-4 0,5 0 0,-2 8 0,-7 12 0,-13 19 0,-20 20-26,-24 20-32,-22 22-1,-26 22 1</inkml:trace>
  <inkml:trace contextRef="#ctx0" brushRef="#br0" timeOffset="937">1416 703 41,'7'-17'48,"0"1"2,-21 14 2,-6 4-21,-3 8-10,-6 6-9,-3 9-12,-2 1 0,5 4 0,4 2 0,6 1 0,9 0 0,11-1 0,10 0 0,5-3 0,10-1 0,4 3 0,1 0 0,0 1 0,-4 0 0,-10-1 0,-10-1 0,-11 2 0,-14-1 0,-13-2 0,-12-6 0,-9-3 0,-2-3 0,-3-9 0,5-10-42,10-10-21,12-10 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20.6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1322 78,'0'0'55,"0"0"0,0 0 2,0 0-47,12-30-10,-10-13 0,-1-18 0,3-16 0,-3-15 0,6-14 0,0-8 0,-4-6 0,-1-1 0,7 4 0,-3 9 0,-3 10 0,-1 16 0,-1 18 0,0 20 0,1-1 0,-2 45 0,16 45 0,3 18 0,7 20 0,7 21 0,3 17 0,5 12 0,8 5 0,3-6 0,1-8 0,-2-16 0,-4-18 0,-6-24 0,-1-25 0,-3-30 0,-9-33 0,-6-29 0,0-32 0,-6-25 0,0-23 0,-4-18 0,-5-8 0,-3 11 0,-4 13 0,0 23-60,-5 33-2,-5 27 0</inkml:trace>
  <inkml:trace contextRef="#ctx0" brushRef="#br0" timeOffset="469">1011 794 72,'39'51'55,"-2"-16"0,1-17-2,-6-16-33,-3-20-20,1-11 0,-2-17 0,-5-6 0,-7-7 0,-7-4 0,-11 3 0,-6 10 0,-11 14 0,-9 20 0,-7 24 0,-1 24 0,-1 23 0,5 23 0,7 12 0,11 5 0,13-2 0,14-11 0,19-19 0,10-27-35,10-29-26,13-26-1</inkml:trace>
  <inkml:trace contextRef="#ctx0" brushRef="#br0" timeOffset="1000">1567 853 82,'18'12'52,"5"-12"2,6-15-13,4-6-25,2-13-6,4-10-10,-1-8 0,-1-1 0,-7 0 0,-7 2 0,-10 8 0,-8 9 0,-11 14 0,-9 15 0,-8 17 0,-2 19 0,-2 17 0,2 11 0,5 12 0,8 6 0,8 3 0,10-1 0,10-7 0,6-14 0,13-12 0,5-13-44,8-17-14,5-9 1,5-17-1</inkml:trace>
  <inkml:trace contextRef="#ctx0" brushRef="#br0" timeOffset="1281">2435 756 49,'-3'-31'49,"-7"10"1,-11 6-7,-8 7-14,-3 12-10,-4 10-8,0 11-6,0 11-5,5 15 0,4 8 0,11 4 0,7-1 0,10-6 0,10-12 0,9-17 0,9-23 0,8-23 0,5-26 0,6-23 0,2-22 0,0-19 0,-2-11 0,-6-4 0,-10 4 0,-10 7 0,-12 21 0,-11 23 0,-11 32 0,-9 35 0,-7 39 0,0 35 0,2 32 0,6 26 0,9 14 0,11 2 0,16-3 0,15-22 0,17-30-59,14-31-1,13-36-2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38:22.5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289 1003 49,'3'-16'48,"-7"-11"0,0 0-2,-4 2-25,-5-2-6,-2 4-4,-4 2-1,0 7-3,-3 8-7,-1 10 0,-3 11 0,1 13 0,2 10 0,1 13 0,3 10 0,2 4 0,4 5 0,3-1 0,4-3 0,6-10 0,6-10 0,5-14 0,5-15 0,6-15 0,2-19 0,5-16 0,3-17 0,3-11 0,0-10 0,-2-7 0,-3-1 0,-3 7 0,-5 8 0,-5 13 0,-8 20 0,1 2 0,-19 54 0,-2 18 0,-3 12 0,0 12 0,1 9 0,3 4 0,5-2 0,5-10 0,9-11-29,7-13-26,5-12-2,4-11 0</inkml:trace>
  <inkml:trace contextRef="#ctx0" brushRef="#br0" timeOffset="531">715 1363 86,'-11'3'47,"-2"-3"6,-3-2-17,1 5-15,-4 1-9,2 7-12,-1 5 0,4 8 0,1 5 0,8 5 0,5 1 0,8 2 0,5-1 0,9-4 0,7-5 0,4-14 0,3-10-14,2-12-42,-2-13-3,-3-10-1</inkml:trace>
  <inkml:trace contextRef="#ctx0" brushRef="#br0" timeOffset="922">1106 1055 70,'0'0'54,"0"0"-3,0 0 1,0 0-31,8 4-14,7-1-7,4-3 0,4-2 0,6 1 0,4-4-7,0-5-41,2 4-7,-5-5 2,-3 0 0</inkml:trace>
  <inkml:trace contextRef="#ctx0" brushRef="#br0" timeOffset="1187">1128 1197 63,'10'19'53,"5"-3"1,10-2-3,6-4-33,5-3-26,7-2-34,0-10-5,-1-2-4,-5-5-1</inkml:trace>
  <inkml:trace contextRef="#ctx0" brushRef="#br0" timeOffset="2719">1951 844 18,'10'-18'41,"2"-6"2,6 7 1,4 1-22,3 1-6,2 5-6,1 2 0,1 6-1,-3 3 0,-4 8-1,-5 9 0,-2 10-1,-8 7 0,-1 10-4,-4 6-3,0 4 0,-1 1 0,3-1 0,0-5 0,3-6 0,3-7 0,1-9 0,4-7 0,1-8 0,3-8 0,1-6 0,2-4 0,0-7 0,0-7 0,-1-4 0,-1-2 0,-1-8 0,-3-1 0,-5-2 0,-4-6 0,-5-3 0,-4-2 0,-6 1 0,-3 1 0,-3 4 0,0 4 0,-1 6 0,2 4 0,3 10 0,0 1 0,10 16 0,13 1 0,10 5 0,7-4 0,8 0 0,7-4 0,6-8 0,2-6-7,2-7-51,-6-4-1,-5-1 1</inkml:trace>
  <inkml:trace contextRef="#ctx0" brushRef="#br0" timeOffset="3609">2897 34 39,'-4'-14'52,"5"4"-1,1 0 2,-2 10-21,17-1-13,0 1-10,5 4-9,2 0 0,3 3 0,-2 3 0,-3 1 0,-4 4 0,-5 3 0,-7 5 0,-7 5 0,-7 3 0,-6 3 0,-3-2 0,-2 1 0,0-3 0,2-5 0,5-5 0,5-6 0,1 0 0,20-15 0,8-2-6,6-2-43,4-4-6,6-2 1,0-5 0</inkml:trace>
  <inkml:trace contextRef="#ctx0" brushRef="#br0" timeOffset="4281">1846 1388 38,'-14'10'43,"4"-4"3,0 2-13,24-5-8,5 0-4,12 5-3,11-1-2,19 3-1,14-3-15,20-2 0,13-3 0,14-4 0,9-6 0,6-5 0,4-2 0,-7-4-25,-11-1-31,-13 2 0,-20 1 0</inkml:trace>
  <inkml:trace contextRef="#ctx0" brushRef="#br0" timeOffset="5078">2214 1988 20,'-10'-4'41,"0"1"4,13 14-1,3 6-21,5 10-5,1 7-6,5 7 0,1 5 0,2 5-1,-2-1-2,-1 1-1,-2-3-8,-3-3 0,-2-7 0,-3-4 0,-3-7 0,-1-9 0,-1 3 0,-8-32 0,-1-12 0,2-12 0,-1-13 0,3-12 0,2-6 0,4-3 0,6-2 0,9 2 0,9 5 0,10 11 0,9 7 0,10 11 0,10 9 0,5 5 0,6 8 0,-1 8-42,-5 3-14,-7 2-1,-16 0 1</inkml:trace>
  <inkml:trace contextRef="#ctx0" brushRef="#br0" timeOffset="71094">2679 1087 21,'0'0'25,"0"0"-2,3-13-2,1 1-3,-4 12-2,0 0-2,0 0-1,4-12 1,0 1 0,-4 11-1,0 0-1,0 0 1,0 0-4,0 0-2,0 0-1,-4 12-3,2-3-1,-1 2 1,3-11 0,0 0-2,-3 12 3,0 0-4,0 0 0,0-1 0,0 1 0,-2 0 0,2 1 0,-1 2 0,-1 1 0,2 0 0,-1 0 0,2 0 0,1 2 0,1-3 0,1-1 0,1 1 0,3-2 0,-1-2 0,2 0 0,-6-11 0,11 9 0,-2-2 0,0-2 0,1-2 0,0-4 0,0-2 0,-1-1-10,1 0-14,0 1-23,0 0-5,-10 3 0,8-13 3</inkml:trace>
  <inkml:trace contextRef="#ctx0" brushRef="#br0" timeOffset="71828">2603 1236 28,'-10'1'28,"0"0"-9,10-1-2,0 0-8,0 0-2,0 0-2,0 0 1,0 0 1,0 0 3,0 0 2,9 4 0,0-2 3,2-1 0,0-2-1,2-1-3,2-2 0,2 2-4,-2-2-3,2-2-4,1 1-13,-2 2-33,-2-5-4,0-1-1,-5-6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0:19.65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434 945 39,'20'-27'36,"-3"-1"-1,-2-3-2,-4 0 0,-5-5-4,-3 0-5,-9-6-7,-5 2-8,-8 0-9,-7 2 0,-7 7 0,-7 6 0,-6 10 0,-3 15 0,-2 13 0,1 21 0,3 22 0,5 21 0,7 19 0,10 18 0,9 10 0,10-1 0,11-5 0,9-14 0,11-23 0,7-27 0,7-33 0,6-30 0,4-30 0,1-22 0,0-18 0,-4-16 0,-5-5 0,-8-1 0,-9 6 0,-9 13 0,-9 19 0,-7 23 0,-8 26 0,-5 30 0,-1 26 0,-1 20 0,2 18 0,5 11 0,7 3 0,9-7 0,13-8 0,7-14-35,11-20-24,11-12 1,6-19 0</inkml:trace>
  <inkml:trace contextRef="#ctx0" brushRef="#br0" timeOffset="469">970 1370 54,'0'0'52,"0"0"-1,0 0 2,-15-3-19,2 4-23,-4 5-11,2 7 0,-2 6 0,2 4 0,4 4 0,2 3 0,6 3 0,4 1 0,6 3 0,6-5 0,7-4 0,6-9 0,9-10 0,4-13-55,1-17 0,3-16-2,-1-13 2</inkml:trace>
  <inkml:trace contextRef="#ctx0" brushRef="#br0" timeOffset="750">1245 950 75,'7'11'52,"1"-5"-1,6 3 0,5-4-29,5-4-18,6-1-4,6-2-7,4-2-38,-2-10-6,-1 3 1,-8-3-3</inkml:trace>
  <inkml:trace contextRef="#ctx0" brushRef="#br0" timeOffset="937">1309 1095 65,'0'29'52,"6"-5"1,8-6-1,8-3-21,7-7-29,7-7-2,9-9-43,10-3-6,-2-12-1,1-1-3</inkml:trace>
  <inkml:trace contextRef="#ctx0" brushRef="#br0" timeOffset="2359">1957 872 33,'-14'-19'39,"10"-1"3,3-4-17,5-4-8,8 1 0,7-4-5,7 2 0,5 1-4,6 4-2,2 1-2,3 5 1,-5 8-1,-1 6-1,-7 10 1,-5 16 1,-8 14 0,-4 18-1,-7 15 2,-1 17-2,-1 8-4,2 4 0,4-2 0,5-7 0,4-15 0,7-19 0,7-27 0,3-25 0,4-25 0,2-19 0,0-20 0,-1-14 0,-3-11 0,-8-8 0,-8-5 0,-6 5 0,-10 7 0,-5 11 0,-4 10 0,-3 16 0,1 14 0,5 15 0,0 1 0,11 29 0,8 2 0,7-1 0,7 3 0,4-7 0,3 2 0,-2-2-19,-2 3-37,4 7 0,-7 6 0</inkml:trace>
  <inkml:trace contextRef="#ctx0" brushRef="#br0" timeOffset="2984">3022 1203 7,'0'0'38,"0"0"3,-11 6-11,3-1-3,8-5-5,-4 14-2,4 4-4,-2 4-3,0 7-3,-2 4-2,0 3-3,1 1 0,-1 5-2,2-3-2,1-6 1,3-6-2,4-8 0,3-11-2,4-9-7,4-6-17,-2-7-24,-3-6 1,0 3 1,-5-5 0</inkml:trace>
  <inkml:trace contextRef="#ctx0" brushRef="#br0" timeOffset="3250">2880 1386 39,'-16'8'41,"4"-4"4,1 0 1,21 1-30,4-3-6,6-6-1,4-3-3,5-2-12,3-9-23,11 2-15,-1-12-1,-1-4-2</inkml:trace>
  <inkml:trace contextRef="#ctx0" brushRef="#br0" timeOffset="3500">3215 159 24,'4'-24'46,"1"1"-1,6 11 2,0 4-18,2 1-16,6 6-2,1 3-2,-1 7-5,-3 1-2,-6 9 0,-9 4-1,-2 5 0,-6 4 1,-4 7 1,-3-1 0,-1-4-2,-1 1 1,5-5-2,5-6 3,6-4-1,7-4-1,9-6-3,5-2-5,4-2-14,4-3-28,8 5-1,1 0-1,1 7 1</inkml:trace>
  <inkml:trace contextRef="#ctx0" brushRef="#br0" timeOffset="3922">2055 1895 54,'0'14'51,"16"-3"2,16-9 1,17-6-29,21-1-11,15-6-10,19-1-4,8-7 0,7-1 0,2 1 0,-6 1 0,-11 3-35,-9 8-19,-14 6-3,-19 6 0</inkml:trace>
  <inkml:trace contextRef="#ctx0" brushRef="#br0" timeOffset="4250">2610 2397 33,'0'23'43,"2"12"1,-2 6 2,0 7-29,4 5-5,0-1 1,4 2-1,-1-5-4,1-1 0,-1-7-1,1-4-1,-3-10 0,2-8-6,1 1 0,-4-37 0,0-13 0,3-13 0,5-12 0,2-9 0,6-9 0,6 0 0,10 0 0,3 8 0,4 8 0,1 8 0,1 7-26,9 13-30,0 6-2,-4 7 0</inkml:trace>
  <inkml:trace contextRef="#ctx0" brushRef="#br0" timeOffset="4937">3956 1317 54,'0'0'46,"0"0"-1,0 0 1,18-5-27,5 1-27,7-5-36,8 1 1,-1-7-2,5 4 1</inkml:trace>
  <inkml:trace contextRef="#ctx0" brushRef="#br0" timeOffset="5140">3939 1492 54,'2'24'47,"7"-5"0,10-2-1,8-6-34,3-7-7,7-4-14,3-8-31,11 1-4,-3-6-3,-2 1 0</inkml:trace>
  <inkml:trace contextRef="#ctx0" brushRef="#br0" timeOffset="6312">5139 679 88,'-18'-21'47,"7"3"1,8 2-14,9-3-23,12 1-3,10-1-4,11 0 0,5 3 0,2 5 0,0 6-1,-6 9-3,-9 11 0,-11 13 0,-17 9 0,-9 14 0,-11 8 0,-10 8 0,-11 10 0,-6 5 0,-3-1 0,2 0 0,3-6 0,6-9 0,9-7 0,11-8 0,14-12 0,12-14 0,13-10 0,13-11 0,12-8 0,9-10 0,8-4-7,2-11-44,0-9-1,1-3 1,-6-7-2</inkml:trace>
  <inkml:trace contextRef="#ctx0" brushRef="#br0" timeOffset="6672">5830 958 53,'-14'22'48,"2"11"-1,-1 3 1,3 9-26,5 9-11,5 5-4,6 2-1,6-6 2,8-4-3,5-11-5,7-15 0,1-16 0,3-19 0,1-18 0,-1-12 0,-6-11 0,-7-8 0,-8-6 0,-11 2 0,-9 3 0,-11 6 0,-8 13 0,-8 11 0,-2 18 0,-4 15-17,1 10-43,4 12 0,2 4 2</inkml:trace>
  <inkml:trace contextRef="#ctx0" brushRef="#br0" timeOffset="7265">6615 892 71,'7'-14'50,"-7"14"2,-6 16-3,-1 8-29,0 12-9,2 11-9,0 11-2,2 5 0,3 2 0,4 0-5,3-13-21,0-12-22,6-12-6,3-18 3,4-16 1</inkml:trace>
  <inkml:trace contextRef="#ctx0" brushRef="#br0" timeOffset="7469">6838 835 77,'-4'13'52,"0"14"-1,2 13-1,-2 8-35,-1 10-5,1 5-10,3 0 0,2-3 0,4-5-3,-1-12-18,0-13-29,2-6-1,1 1 0,-7-25 2</inkml:trace>
  <inkml:trace contextRef="#ctx0" brushRef="#br0" timeOffset="7687">6472 914 102,'19'11'52,"10"-3"3,14-6-9,16-4-46,13-5 0,8-7-20,3-7-30,3 0-2,-8-8 0,-8 1-1</inkml:trace>
  <inkml:trace contextRef="#ctx0" brushRef="#br0" timeOffset="8109">4879 26 36,'0'-20'46,"-9"9"4,-6 23 1,-4 25-21,-6 27-11,-2 35-5,-3 31-5,5 35-9,4 24 0,4 16 0,8 1 0,11-11 0,15-19 0,19-29-13,21-34-28,20-35-13,21-39 0,24-27-2</inkml:trace>
  <inkml:trace contextRef="#ctx0" brushRef="#br0" timeOffset="8515">7079 113 31,'1'-12'47,"13"42"0,11 13 3,7 16-25,6 9-7,5 14 1,-1 8-1,3 8-18,-6-1 0,-6 3 0,-10-2 0,-10-3 0,-10-5 0,-9-5 0,-9-7 0,-7-11 0,-6-12-39,0-15-17,0-22 2,4-19-2</inkml:trace>
  <inkml:trace contextRef="#ctx0" brushRef="#br0" timeOffset="8781">7456 196 38,'8'-21'44,"5"8"1,1 2 1,4 4-26,2 6-9,-1 2 2,2 7-2,-3 3-5,-5 4-1,-5 3 1,-6 7 0,-6 1-2,-5 5-4,-4 3 0,-1-3 0,-2-1 0,3 0 0,4-3 0,6-6 0,7-3 0,10-6 0,7-6 0,8-3 0,8 1-7,2-1-33,3-3-11,4 4 0,-6-1-1</inkml:trace>
  <inkml:trace contextRef="#ctx0" brushRef="#br0" timeOffset="9312">4489 1743 61,'-6'14'46,"0"1"1,27-11 5,10 5-26,20-2-19,18 0 2,22-3-2,18 0-7,15-5 0,24-2 0,13-8 0,17-4 0,11-7 0,12-7 0,7-4 0,4-5 0,0-2 0,-10 0 0,-10 4 0,-19-2 0,-19 3-23,-23 10-34,-30 9-1,-27 9 1</inkml:trace>
  <inkml:trace contextRef="#ctx0" brushRef="#br0" timeOffset="12250">8231 1059 67,'0'0'48,"0"0"0,18 2 1,4-2-37,7-2-6,7-1-11,8-1-15,10 4-25,-1-5-2,1-2 0,-8-4-1</inkml:trace>
  <inkml:trace contextRef="#ctx0" brushRef="#br0" timeOffset="12437">8314 1253 34,'-17'28'43,"17"-4"1,10-9-1,16-11-17,10-4-25,11-7-16,10 5-25,1-9-2,3 0-1,-6-6 0</inkml:trace>
  <inkml:trace contextRef="#ctx0" brushRef="#br0" timeOffset="13172">9068 564 13,'0'0'42,"0"0"1,0 0-1,0 0-15,0 0-5,0 0-5,10 0-3,6 1-5,6-4-1,10 3 0,7-2-2,10-5-2,6-2-4,5-3 0,1-3 0,0 0 0,-5 3 0,-7 1 0,-10 6 0,-9 9 0,-12 12 0,-11 15 0,-14 13 0,-9 14 0,-8 9 0,-6 12 0,-6 7 0,-4 6 0,-1 0 0,3-1 0,4-5 0,3-11 0,7-10 0,8-12-55,6-20-3,10-15 1</inkml:trace>
  <inkml:trace contextRef="#ctx0" brushRef="#br0" timeOffset="13937">10216 357 37,'0'-10'41,"-6"-9"1,-1 1-6,-2 1-17,-3 0-5,-3-1-3,-3 2-4,1 7-2,-3 3-2,-3 8 0,0 6-3,-2 6 1,3 9 0,3 8 0,3 11-1,6 6 3,4 7 2,8 5 0,7 6 0,6 2 0,5-1 0,4-1 1,3-6-6,2-3 0,-1-5 0,-4-5 0,-4-7 0,-5-4 0,-7-2 0,-8-2 0,-9-2 0,-8-4 0,-7-4 0,-2-5 0,-6-6 0,-3-10 0,-3-10 0,1-8 0,5-10 0,5-8 0,7-7 0,8-7 0,10-6 0,12-3 0,12-4 0,9-2 0,6-4 0,4-1 0,4 5 0,-4 1 0,-2 5-40,-6 11-14,-7 6 2,-7 11-3</inkml:trace>
  <inkml:trace contextRef="#ctx0" brushRef="#br0" timeOffset="14531">10723 349 51,'10'-16'46,"-12"-4"-1,-6 5 0,-9 3-25,-8 0-12,-5 7-1,-4 8-1,0 10-1,-3 7-2,1 14 1,1 8-1,5 11-1,3 4 1,9 2-1,3-4 0,9-2 1,10-10-3,7-13 0,8-16 0,10-15 0,8-16 0,5-13 0,4-11 0,0-6 0,-3-2 0,-1-1 0,-7 7 0,-7 8 0,-10 10 0,-7 20 0,-9 15 0,-6 20 0,-8 17 0,-5 14 0,-3 13 0,1 9 0,0 10 0,2-2 0,7-6 0,3-10-14,9-20-42,8-13 0,3-21-1</inkml:trace>
  <inkml:trace contextRef="#ctx0" brushRef="#br0" timeOffset="14984">11052 365 98,'0'0'50,"0"0"2,-4 11 3,1 1-55,12-12 0,8-4 0,14-1 0,9-7 0,13-2 0,9-4 0,5-5 0,3-1 0,3 1 0,-3 3 0,-4 6 0,-9 10 0,-14 10 0,-14 11 0,-14 15 0,-17 15 0,-15 15 0,-16 13 0,-11 11 0,-10 6 0,-4 2 0,1 0 0,1-12 0,10-11 0,9-9-61,10-18-1,12-12 1</inkml:trace>
  <inkml:trace contextRef="#ctx0" brushRef="#br0" timeOffset="23062">12360 605 49,'0'0'38,"0"0"-6,1 27-3,-1 5-5,0 5-6,-4 3-3,2 7-3,-1 2-4,-2 4-3,0-8-1,-1-3-2,2-7-1,-1-8 1,2 1 0,3-28-1,0 0 1,0 0-1,9-30-1,0-5 3,2-6-1,2-6-1,3-5-2,3-5 2,1-2 0,2 0 2,1 4-3,-2 10 0,-1 10 0,1 1 0,-21 34 0,0 0 0,21 27 0,-10 7 0,-6 7 0,-3 5 0,-3-1 0,-1-2 0,-3-4 0,3-5 0,1-1 0,1-33 0,0 0 0,0 0 0,0 0 0,0 0 0,31-27 0,-4-10 0,1-7 0,3-7 0,4-3 0,2 2 0,-2 6 0,0 10 0,-5 17 0,-3 18 0,0 1 0,-22 41 0,-5 9 0,-4 6 0,-2 5 0,-1 2 0,0-3 0,-2-6 0,8-3-7,3-7-50,1-8 0,6-5-1</inkml:trace>
  <inkml:trace contextRef="#ctx0" brushRef="#br0" timeOffset="23797">12381 1874 19,'28'-8'45,"3"-19"6,11-12-8,12-10-13,7-14 0,14-9-7,8-8-9,7-2-14,4-4 0,6 2 0,-3 2 0,-2 4 0,-5 9 0,-10 7 0,-9 11-33,-8 13-23,-15 9 4,-15 13-2</inkml:trace>
  <inkml:trace contextRef="#ctx0" brushRef="#br0" timeOffset="24156">13573 1468 24,'21'32'42,"1"1"3,-22-33 1,-25 7-16,-4-2-16,-4 5-1,-2-2-1,-2 4-2,-2 0-2,3 1-1,2 1-3,8-1-4,0 2 0,26-15 0,1 27 0,0 0 0,23-2 0,6 5 0,4 0 0,4 4 0,-1-1 0,-2 5 0,-6 1 0,-7 0 0,-8-3 0,-11 0 0,-10-2 0,-7-2 0,-11-3 0,-6-6 0,-3-4 0,-2-10 0,-1-6-34,4-7-24,5-9-1,2 1 2</inkml:trace>
  <inkml:trace contextRef="#ctx0" brushRef="#br0" timeOffset="24609">13697 1261 56,'0'0'50,"23"-17"-2,1-1 1,-24 18-30,0 0-11,0 0 1,0 0-4,0 0-3,0 0 2,0 0-2,0 0 1,6 35-3,-8-5 0,-6-4 0,-2 1 0,0 1 0,10-28 0,-20 33 0,4-7 0,1 1 0,15-27 0,0 0 0,0 0 0,0 0 0,0 0 0,14 27 0,2 1 0,7-25 0,0-2 0,-1 3 0,3-1-23,-1 1-30,0 0-2,-1 1 1,-23-5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0:29.39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143 0 75,'-14'16'48,"-5"10"-1,-8 5 0,-1 11-39,4 16-3,6 14 1,9 16 0,7 6-3,9 1 2,9-4 0,9-8-5,9-22 0,8-21 0,2-28 0,4-24 0,-2-25 0,1-15 0,-9-18 0,-7-9 0,-12-3 0,-15-2 0,-14 0 0,-12 5 0,-10 7 0,-8 12 0,-1 15 0,-1 16 0,0 17-21,8 16-34,7 13 0,14 11-3</inkml:trace>
  <inkml:trace contextRef="#ctx0" brushRef="#br0" timeOffset="391">727 642 41,'-9'16'40,"-4"-10"0,3-2-2,1 0-29,5-19-11,5-1-5,4-5-16,3 2-17,-2-5-1,4 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0:30.0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79 110 42,'8'-16'44,"-7"0"0,1 1 1,-2 15-29,-15 0-6,3 7-2,2 4 0,8 7-2,2 6 1,7 9 0,6 0 1,7 7-1,3 1-4,5 0-3,0 2 0,-1 1 0,-5-1 0,-5-1 0,-5-3 0,-9-4 0,-5-5 0,-8-1 0,-8-7 0,-8-9 0,-2-8-22,-7-8-32,-3-13-2,-2-7-1</inkml:trace>
  <inkml:trace contextRef="#ctx0" brushRef="#br0" timeOffset="312">0 56 77,'34'-4'54,"3"8"-1,4 3-1,2-3-35,5-4-35,1-9-28,9-3-4,-6-8-2,0-6-2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0:47.75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12 356 39,'-10'-10'35,"7"-5"4,3-7-13,6-8-14,7-5-2,6-2-1,7 1-1,3 2 1,5 13-1,4 17 0,2 16 1,0 12 0,1 12 0,-3 4 0,1 1 0,-3-2-2,0-5-7,-2-16 0,1-16 0,-2-14 0,1-12 0,0-10 0,-2-9 0,1-4 0,-2-7-41,-5 0-16,1 7 5,-9 4-2</inkml:trace>
  <inkml:trace contextRef="#ctx0" brushRef="#br0" timeOffset="1109">103 523 33,'-17'-1'40,"8"5"1,1 1 4,8-5-25,17-1-3,11-3-4,13 2-3,11 1 1,10 0 0,8-5-7,6-3-10,3-6-27,4 0-18,-6-6 4,-2-4-2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0:49.2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360 173 30,'7'-20'36,"-9"-3"-6,-6 3-10,-8 1-4,-7 6-3,-8 5-1,-7 7-1,-3 7 0,-4 6-2,1 8 0,1 6 0,9 5 0,8 5-1,13 4-3,11 4 0,13 2-2,10-1 0,11 1 0,7-1 0,5 1 0,-1-1 0,-1 1-1,-3-5 0,-5-2-2,-10 0 0,-9-3 0,-11-4 0,-8 0 0,-10-9 0,-9-12 0,-8-11 0,-6-11 0,-1-12 0,1-6 0,3-7 0,5-10 0,6-3 0,8 1 0,12-2 0,12 3 0,10 2 0,8-4 0,11 0 0,8-5-28,9 1-24,8 2 1,2 0-2,1 7 3</inkml:trace>
  <inkml:trace contextRef="#ctx0" brushRef="#br0" timeOffset="469">703 119 66,'-16'33'48,"-2"1"-1,3 7-3,3 4-26,2 7-5,8 10-4,5-3-1,7-2-6,7-7-2,6-7 0,3-14 0,7-10 0,4-18 0,0-18 0,0-16 0,-2-12 0,-4-7 0,-5-8 0,-7-6 0,-10 1 0,-10 0 0,-9 6 0,-11 10 0,-11 9 0,-7 13 0,-7 18 0,-3 19 0,-5 14 0,6 21-13,7 12-43,9 6 0,13 3 2,14-5 2</inkml:trace>
  <inkml:trace contextRef="#ctx0" brushRef="#br0" timeOffset="859">1318 129 39,'-14'0'47,"-2"12"0,-6 5 2,0 7-17,2 15-16,-1 8-1,7 12-5,6 7-10,9 5 0,9-4 0,12-6 0,9-9 0,8-11 0,3-16 0,6-17 0,1-24 0,-1-19 0,-5-17 0,-5-11 0,-9-11 0,-10-10 0,-11-2 0,-10 1 0,-13 8 0,-11 16 0,-9 19 0,-11 17 0,-2 26 0,-3 23-50,-1 15-7,5 16 1,8 5 0</inkml:trace>
  <inkml:trace contextRef="#ctx0" brushRef="#br0" timeOffset="1422">1907 66 33,'4'-13'43,"0"0"1,-20 28 0,-2 13-20,-2 14-7,3 14-5,0 7-1,6 3-1,6-1 0,9 0-3,5-15-7,10-11 0,5-23 0,10-18 0,3-20 0,3-11 0,-1-17 0,-5-9 0,-7-6 0,-8-4 0,-14 2 0,-11 6 0,-12 11 0,-12 10 0,-5 19 0,-2 17-55,1 14-3,5 17 1,8 7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0:51.25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50 22,'7'21'34,"-5"-1"4,2 5-16,3-1-4,1 3 1,1 2 0,-5-1-3,1-1-2,-2-3-2,-2 1-2,-3-5-4,0 0 0,-1-4-3,2-5-1,1 1-1,0-12 1,7-12-2,2-8 0,4-7 1,3-7 1,3-5-2,1-1 1,1 1-2,-1 7 2,-2 7 2,0 13-1,-3 10 0,-4 12-2,-3 9 0,-2 8 0,-1 5 0,-2 3 0,1 0 0,-1-2 0,0-5 0,2-4 0,-1-8 0,2 2 0,-6-18 0,12-21 0,0-4 0,2-7 0,1-9 0,3-6 0,2-4 0,3 5 0,-2 5 0,0 6 0,-2 11 0,-2 13 0,-4 16 0,-4 14 0,-2 13 0,-5 5 0,-2 6-38,1 6-17,-1-6 2,2 0-2</inkml:trace>
  <inkml:trace contextRef="#ctx0" brushRef="#br0" timeOffset="562">402 864 79,'-5'17'52,"12"-33"2,7-12 0,4-8-38,5-17-16,8-6 0,6-8 0,8-4 0,3-6 0,2-2 0,5 4 0,0 1-7,1 5-44,-3 14-4,-5 7 2,0 10 0</inkml:trace>
  <inkml:trace contextRef="#ctx0" brushRef="#br0" timeOffset="812">1123 179 57,'4'29'43,"1"2"-2,-5-31 3,-27 24-34,2 2-5,4 1-1,2 0-1,6-1 0,1 3 2,12-29 1,5 33 0,1 1 1,-6-34 3,31 27 1,-6-7-11,-1 1 0,-24-21 0,14 38 0,-13-8 0,-7 0 0,-8-3 0,0 2 0,-12-7 0,-1-5 0,0-5-49,0 1-8,27-13 2,0 0-1</inkml:trace>
  <inkml:trace contextRef="#ctx0" brushRef="#br0" timeOffset="1125">1194 173 37,'0'0'45,"0"0"2,23-35 2,-1 2-21,-22 33-11,0 0-4,28-8-4,1 1 1,-29 7-10,0 0 0,9 30 0,-6-2 0,-4 0 0,-4-1 0,-2 1 0,-1 0 0,4-1 0,0 1 0,4-28 0,0 0 0,0 0 0,27 15 0,0 1-18,-27-16-27,34-8-11,-7 4 1,-2 7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0:53.2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203 29 34,'0'-13'38,"-9"2"-5,-4 6-6,-6 6-5,-4 6-3,-2 5-4,-1 3-2,0 4-3,2 2-3,5 3-4,6 3-1,6 2-1,11 5 2,9 1-3,8 2 0,6 3 1,5 3 0,3 1 0,-1-2 2,-3-6 0,-5-1 0,-8 0 0,-8-5 1,0 1-1,-10-31 0,0 0 0,-31 16-3,3-10 0,0-16 0,2-10 0,2-9 0,6-5 0,4-2 0,6-7 0,6-2 0,7-1 0,7 5 0,6 5 0,6 1-2,3 3-17,6 1-9,0 4-15,1 6-8,1 9 1,-6 1 2</inkml:trace>
  <inkml:trace contextRef="#ctx0" brushRef="#br0" timeOffset="469">477 200 68,'-6'28'47,"3"8"-3,-2 1 3,3 2-32,6 3-6,6 2 0,8-1 0,3-11-2,6-9-7,2-15 0,3-8 0,-4-11 0,0-12 0,-7-12 0,-3-6 0,-9-3 0,-6 2 0,-7 1 0,-7 0 0,-6 7 0,-6 5 0,-3 13 0,-3 8 0,6 14-19,4 10-36,3 7-2,9 9 2,7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2:23.6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492 908 33,'8'-6'48,"-8"6"2,-6-15 1,-4-1-24,1 0-8,-3-4-4,-1 4-3,-2-3-12,-2 2 0,-3 0 0,0 5 0,-3 1 0,2 6 0,0 1 0,0 2 0,1 1 0,2 1 0,1 3 0,3-3 0,1 2 0,3 2 0,1 3 0,3 4 0,1 6 0,2 6 0,0 6 0,0 13 0,1 11 0,0 7 0,-3 14 0,0 9 0,-3 9 0,-2 9 0,-1 7 0,-3 2 0,-1-2 0,-1 0 0,-1-8 0,1-9 0,-1-8 0,2-12 0,4-12 0,6-10 0,4-9 0,5-6 0,7-11 0,8-5 0,8-1 0,6-7 0,5-4 0,5-6 0,1-4 0,0-8 0,1-5 0,-4-7-55,-4-9-3,-4-7-4</inkml:trace>
  <inkml:trace contextRef="#ctx0" brushRef="#br0" timeOffset="625">537 1063 48,'4'-14'43,"-2"24"2,1 6-17,1 11-9,-3 5-5,1 7-1,0 2 1,1 5-4,-1-4 0,0-1-5,-1-7 1,0-6-6,-1-6 0,1-2 0,0-9 0,0-1 0,1-22 0,0-4 0,1-8 0,5-8 0,2-7 0,2-6 0,3-3 0,1 5 0,3 7 0,0 5 0,0 13 0,-2 14 0,-2 11 0,-3 12 0,-3 10 0,-3 6 0,-1 1 0,-2 0 0,-2-5 0,1-8 0,-1-11 0,0 1 0,2-30 0,4-10 0,2-6 0,2-9 0,3-1 0,4 2 0,2 2 0,2 8 0,-1 14 0,0 14 0,0 11 0,-2 14 0,-1 8 0,-1 11 0,-1 5 0,-3 0 0,-1-5-46,-1-2-10,-2-7 0,-1-8-3</inkml:trace>
  <inkml:trace contextRef="#ctx0" brushRef="#br0" timeOffset="1203">426 1861 45,'-11'9'49,"1"2"1,10-11 2,16-18-19,8-4-20,11 1-2,12-5-9,11-2-2,8-5 0,7 0 0,2 0 0,1-2 0,0 7 0,-10 2-24,-9 5-29,-9 10-1,-11 7-2,-13 11 3</inkml:trace>
  <inkml:trace contextRef="#ctx0" brushRef="#br0" timeOffset="1500">1019 1897 34,'0'-15'43,"0"0"1,-13 18 0,-5 6-25,-2 6-9,-3 5-3,-2 8 0,2 4-3,2 3-1,6 1 0,5-2 1,6-5 1,10-3 1,5-6-2,6-4 1,1-7 1,3 3 1,-2-2-7,-2 0 0,-7 2 0,-6 6 0,-7 0 0,-7 7 0,-8-1 0,-5-3 0,-5 1 0,-6-6 0,4-7-26,2-9-29,2-13-1,9-13 1</inkml:trace>
  <inkml:trace contextRef="#ctx0" brushRef="#br0" timeOffset="1922">1112 770 57,'-16'-10'55,"0"1"-1,1 2 1,1 5-24,0-2-28,2 0-3,12 4 0,0 0 0,13-10 0,4 3 0,5 2 0,7 0 0,6-3 0,5-2 0,4 1 0,1 1 0,1 1 0,-2 3 0,-3 2 0,-4 6 0,-5 9 0,-5 6 0,-6 7 0,-3 8 0,-4 6 0,-1 11 0,-2 9 0,-2 11 0,-1 9 0,-2 14 0,1 8 0,-1 8 0,0 1 0,1-1 0,1-5 0,1-7 0,1-11 0,-1-11 0,-2-9 0,-2-9 0,-6-6 0,-7-4 0,-9-2 0,-10 2 0,-7-7 0,-7-2 0,-6-7 0,-5-9 0,4-7 0,4-8-46,4-11-13,8-9-1</inkml:trace>
  <inkml:trace contextRef="#ctx0" brushRef="#br0" timeOffset="4156">2619 1070 21,'0'0'36,"0"0"1,0 0-13,0 0-10,0 0-5,0 0-2,5 10 0,0 1-2,0 2 1,-1 2 0,1 1 1,-1-1 0,1 5 1,-3-1-2,0-1 0,-2 1 1,0 0-2,-1-4 1,0-1-1,0 0-2,0-4 0,-1 2 0,2-12-1,0 0 0,0 0-2,0 0 1,0 0 0,0 0 0,0 0 1,0 0-1,0 0-1,-4 11 1,2-1 1,0 0-2,2-10 0,-2 11 2,1 0-2,1-11 2,0 0-2,0 0 0,0 0 0,0 0 0,0 0 0,0 0 0,0 0 0,-3 10 0,0 2 0,3-12 0,0 0 0,0 0 0,0 0 0,0 0 0,0 0 0,0 0 0,0 0 0,0 0 0,0 0 0,0-17 0,2 0 0,0-3 0,1-5 0,3-3 0,2 0 0,2-1 0,1-2 0,1 6 0,2 4 0,0 7 0,1 8 0,-1 9 0,-2 6 0,-1 5 0,-3 7 0,-1 5 0,-1-1 0,-4 5 0,-2-2 0,-1 0 0,0-3 0,0-2 0,-2-8 0,2-1 0,2-26 0,3-13 0,4-10 0,2-9 0,2-8 0,3-3 0,4 4 0,2 8 0,-1 10 0,0 13 0,-1 14 0,-3 17 0,0 12 0,-3 10 0,-1 7 0,-4 3 0,0 4 0,-2 1 0,-3-5-25,-1-8-23,3-4-4,-3-13 0,0 1-2</inkml:trace>
  <inkml:trace contextRef="#ctx0" brushRef="#br0" timeOffset="5110">2629 692 41,'-10'1'48,"-3"-1"-1,-2 2 3,-1-4-29,-7-2-5,2 3-3,-3-2-1,0 5-5,0-2-7,0 0 0,2 1 0,3 0 0,3 2 0,4 0 0,1 1 0,10 8 0,3 4 0,5 1 0,0 6 0,3 8 0,2 5 0,0 9 0,-3 9 0,-2 5 0,-5 9 0,-3 12 0,-4 10 0,-2 5 0,-1 7 0,-2 0 0,1-6 0,1-6 0,1-10 0,3-12 0,3-13 0,4-12 0,4-14 0,5-10 0,5-5 0,4-8 0,4-6 0,3-6 0,5-5 0,0-5-55,-3-11 0,0-2 1,-5-10-3</inkml:trace>
  <inkml:trace contextRef="#ctx0" brushRef="#br0" timeOffset="5688">2992 560 50,'-6'-13'42,"1"3"2,5 10 1,0 0-32,0 0-4,9 6-4,3-4 0,5-2-1,3 0 2,3-2-2,2 0 0,0-4-2,1 0 1,-1-2-3,-3 1 1,-3 3 1,-3 0 0,-6 1-1,-3 6 1,2 1 0,-11 8 0,-2 5 2,-1 12-1,-2 5-3,2 12 0,-2 9 0,0 8 0,2 6 0,2 12 0,-1 6 0,2 5 0,0 7 0,2 7 0,1 5 0,1 1 0,0 1 0,1-4 0,-2-11 0,-1-12 0,-5-15 0,-3-18 0,-5-17 0,-6-14 0,-7-17 0,-4-10 0,-2-2 0,-3-2-34,0-1-19,2 8-2,2-2-1</inkml:trace>
  <inkml:trace contextRef="#ctx0" brushRef="#br0" timeOffset="6672">3713 541 32,'-9'-2'45,"-7"-3"3,-2 2 1,-3 3-23,-5-1-9,0-2-6,-4-2-2,2-2-4,1-1-1,3 4-1,7 2-1,2 2-1,6 4 2,7 6-3,5 9 0,4 9 0,1 8 0,3 8 0,-1 10 0,0 9 0,-2 11 0,-3 9 0,-5 8 0,-4 8 0,-3 4 0,-3 6 0,-1 0 0,-2-2 0,-1-7 0,2-9 0,3-8 0,2-9 0,3-11 0,4-11 0,4-4 0,6-8 0,6-3 0,5-5 0,6-5 0,6-7 0,5-7 0,3-8 0,-1-9-44,2-4-9,-6-9 2,-3-9-4</inkml:trace>
  <inkml:trace contextRef="#ctx0" brushRef="#br0" timeOffset="7219">3909 744 24,'2'22'35,"-3"-2"2,2 5-16,3 5-7,-1 0 0,1-1 1,-1-5 1,0-3-3,-3-5 1,1-5-3,1-1-1,-2-10 0,-6-20-2,2-2-4,2-8-1,2-6-1,3-5 2,5-2-4,3 0 0,6 3 0,3 2 0,5 9 0,2 9 0,-2 8-7,3 6-37,0 9-8,-2 1 1,-1 5-1</inkml:trace>
  <inkml:trace contextRef="#ctx0" brushRef="#br0" timeOffset="7531">4427 689 28,'9'-2'42,"-10"-10"0,-1 1-7,-6 3-15,-5 0-5,-2 2-5,-3 5-3,-2 8-3,-2 8-1,1 6-1,2 8-1,4 9 1,1 3-1,5 1-1,5-2 0,6-8 1,6-9 0,3-10 0,4-13 0,1-16 0,2-10 0,2-7 0,-1-1 1,-1-1 1,-3 0 1,-2 6-1,-3 6 2,-2 12 0,1 0-1,-9 27 1,0 7 0,0 11-5,0 3 0,1 2-9,1 4-9,1-7-19,2-9-15,5-5 3,0-12-2</inkml:trace>
  <inkml:trace contextRef="#ctx0" brushRef="#br0" timeOffset="7922">4706 755 20,'3'-19'39,"-6"-2"0,-4 5-7,-5 4-14,-6 4-3,-2 8-2,-1 8-5,-1 8-1,2 9-1,5 7 1,2 7-2,7 3 0,5-1-1,5-5-1,5-9 0,5-11-1,3-16-1,2-16-1,1-17 3,0-17-3,-1-14 1,-1-14-2,-2-8 1,-4-3 1,-2 3 1,-2 11 3,-3 12-1,-1 19 0,-3 23 0,1-1 1,-2 66-5,-1 18 0,1 16 0,1 10 0,4 7 0,0-1-7,5-7-29,3-8-16,-3-16-1,1-14 0</inkml:trace>
  <inkml:trace contextRef="#ctx0" brushRef="#br0" timeOffset="8391">3935 1349 43,'-10'15'47,"26"-15"1,10-4 2,11-5-26,15-1-12,13-4 0,14 0-1,8 1-7,5-1-13,0 2-35,1 6-7,-12 2 1,-10 5-2</inkml:trace>
  <inkml:trace contextRef="#ctx0" brushRef="#br0" timeOffset="8656">4553 1584 42,'13'0'43,"-13"0"-1,-11-6-1,-7 5-31,-5 5-5,-6 4 0,-4 5-1,1 3-2,0 2-1,3 0 2,6 3 0,10 0 0,10 3 4,8 3-1,10 2 1,4 1 1,5 6 2,0 0-1,-1 4-5,-6-4-4,-5 0 0,-7-6 0,-10-9 0,-7-5 0,-10-9 0,-6-8 0,-7-13 0,0-3-11,2-9-45,1-4 1,6-1-1,8-8 3</inkml:trace>
  <inkml:trace contextRef="#ctx0" brushRef="#br0" timeOffset="9156">5052 102 54,'-6'-26'52,"2"8"-1,-3-3 1,3 3-20,1-1-18,3 19-14,16 4 0,4-1 0,4-1 0,4 2 0,7 3 0,2 2 0,-1-1 0,-2-1 0,-3 5 0,-4 7 0,-4 8 0,-4 10 0,-5 15 0,-5 15 0,-4 16 0,0 16 0,-3 10 0,0 5 0,0 5 0,1-1 0,-1-6 0,1-4 0,1-7 0,-1-9 0,-1-6 0,-2-5 0,-3-4 0,-3-5 0,-4 2 0,-4-3 0,-4-6 0,-3-1 0,-4-1 0,-3-2 0,-2-7 0,-3-8 0,-3-15 0,-3-11 0,-4-11 0,1-9 0,-5-9-25,0-6-31,3 2 0,0-2 2</inkml:trace>
  <inkml:trace contextRef="#ctx0" brushRef="#br0" timeOffset="14047">1833 1387 24,'0'0'30,"0"0"-5,-9-2-3,1 1-5,8 1-3,9-1-3,1-2-3,3-1-2,4 1-1,2 1-4,2-1-5,3-2-17,3 5-17,-4-4-3,1 2 1</inkml:trace>
  <inkml:trace contextRef="#ctx0" brushRef="#br0" timeOffset="14422">1815 1592 33,'-14'-4'38,"2"1"-5,12 3-10,0 0-6,0 0-4,0 0 0,9 1-5,6 2-3,6 0-1,4-1-1,6-2-8,4-2-22,7 4-13,-3-3-3,1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0:54.0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56 82 30,'-3'-18'38,"-7"35"3,0 6-11,-1 5-9,2 6-3,7 7-5,4 0-4,7 3 1,3-9 0,7-3-1,-1 0 1,8-15-1,-1 1-2,-25-18-7,0 0 0,36-39 0,-15-1 0,-8-3 0,-12-6 0,-8-4 0,-9 1 0,-5 6 0,-5 6 0,-3 6 0,2 14 0,-1 12-16,5 8-41,11 12 1,8 1-2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0:54.6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223 69 60,'0'0'49,"0"0"-1,0 0 1,0 0-25,-33 2-19,0 3-1,1 3-3,3 2 1,3 3 0,2-3-2,0 1 1,24-11-2,0 0 2,0 0-3,0 0 3,0 0 0,0 0-1,0 0 1,0 0 1,-1 27-1,0 0 1,1-27 2,0 0-4,0 0 0,0 0 0,0 0 0,0 0 0,9 27 0,1 0 0,-10-27 0,0 0 0,0 28 0,0 1 0,0-29 0,0 0 0,20 28 0,1 0 0,-21-28 0,30-17 0,-4-2 0,-3-5 0,-3-7 0,-1-3 0,-1 0 0,-2 3 0,-5 0 0,1 1 0,-12 30 0,6-29 0,0 0 0,-6 29 0,0 0 0,0 0 0,2 31 0,1 7 0,-2 3 0,0 3 0,2 5 0,-3 2 0,-3 2 0,-1 1 0,-4-3 0,-2-8 0,-2 0 0,1 1 0,11-44 0,-39 32 0,4-12 0,1 0 0,34-20 0,-48-12 0,12-5-22,-1 1-35,37 16-1,0 0 0</inkml:trace>
  <inkml:trace contextRef="#ctx0" brushRef="#br0" timeOffset="703">424 205 25,'10'35'42,"-10"-35"3,0 0-4,0 0-18,0 0-11,0 0-3,0 0-2,0 0-2,27 4 0,-1 0-1,-26-4 2,16-35-1,-3 4-1,1 0 1,-3 1-2,-2 1 0,1 0 1,-10 29-3,6-32 1,0 1-1,-6 31 0,0 0-1,0 0 2,0 0-2,0 0 0,-29 36 0,7 2 0,5 4 0,2 3 0,5 0 0,1 0 0,3-3 0,5 0 0,1-1 0,0-41 0,0 0 0,22 42 0,2 0 0,-24-42 0,0 0 0,42-24 0,-8 2 0,-4 1 0,-1-4 0,-1 0 0,-2-4 0,-1 1 0,-4 0 0,-1-1 0,-3-2 0,-4 2 0,-4 0 0,0 2 0,-9 27 0,-2-29 0,1-1 0,1 30 0,0 0 0,-26-14 0,2 1 0,24 13 0,-27 17 0,1 1 0,15 9 0,3 1 0,4 3 0,4 6 0,5-1 0,5-2 0,5-2 0,-1 1 0,-14-33 0,0 0 0,45 35 0,0 0-8,-45-35-48,31-16-2,-7-9 1,1 1 2</inkml:trace>
  <inkml:trace contextRef="#ctx0" brushRef="#br0" timeOffset="1469">1146 32 28,'0'0'42,"0"0"1,0 0-2,-35 17-24,8-8-12,1-1-2,0 2 1,26-10-1,0 0 2,0 0 0,-12 28 3,1 0 0,11-28 1,0 0 0,30 16 1,-7-1-1,2 0-3,-25-15-6,0 0 0,0 0 0,0 0 0,0 34 0,0 1 0,0-35 0,0 0-8,-32 24-31,8-10-17,-1 1 3,25-15-3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0:56.5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8 85,'21'-27'55,"-21"27"1,0 0-1,0 0-51,0 0-4,0 0 0,10 35 0,-5 5 0,-5 7 0,-1 5 0,-3 2 0,0 5-9,-1 1-47,-1-5-4,-3-2 3</inkml:trace>
  <inkml:trace contextRef="#ctx0" brushRef="#br0" timeOffset="187">62 734 82,'21'41'57,"1"0"-2,-22-41-3,0 0-43,0 0-45,0 0-15,0 0-2,0 0-1</inkml:trace>
  <inkml:trace contextRef="#ctx0" brushRef="#br0" timeOffset="390">333 3 121,'0'0'55,"0"0"-3,23 26-25,0 2-27,-19 0 0,-1 8 0,-2 10 0,-5 10 0,-5 9 0,0 4 0,-5 7-41,0-5-13,-4-9 3,2-4-1</inkml:trace>
  <inkml:trace contextRef="#ctx0" brushRef="#br0" timeOffset="625">518 811 130,'20'59'5,"1"-1"-7,-21-58 3,0 0-57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4:43.7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878 735 32,'-3'-23'46,"-7"-7"5,-6-7-20,-2-7-6,-6-11-1,-9-2-6,-9-4-6,-5 0-1,-12 2-6,-3 6-5,-5 2 0,-5 10 0,-2 11 0,3 8 0,3 10 0,7 13 0,8 10 0,12 11 0,8 10 0,15 8 0,12 7 0,10 7 0,12 6 0,12 0 0,11-2 0,7-9 0,9-12 0,5-12 0,8-17 0,9-19 0,1-19 0,1-16 0,-4-14 0,1-10 0,-2-4 0,-5-5 0,-5 7 0,-5 10-58,-8 7-3,-7 11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4:45.0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43 64,'9'3'51,"7"-2"-3,3-5 2,2-2-40,7 2-6,4-2-6,2-1-16,-4-1-30,2 3-1,-6-2 2,-4 7-1</inkml:trace>
  <inkml:trace contextRef="#ctx0" brushRef="#br0" timeOffset="203">110 288 87,'13'17'50,"9"-2"0,5-10-6,7-5-68,9-2-22,7-13-2,4-2-2,2-9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4:46.18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375 551 56,'-5'-21'48,"-6"-5"-1,-3 1 5,-6 1-37,-6 4-4,-3 8-4,-4 6-1,-3 14-3,-1 12-1,0 15-1,3 19 1,5 18-1,4 12 3,7 13-4,6 4 0,8 1 0,7-5 0,7-14 0,8-21 0,8-21 0,7-29 0,7-28 0,5-29 0,2-22 0,-1-17 0,-1-10 0,-6-5 0,-7 2 0,-8 8 0,-9 16 0,-7 22 0,-6 25 0,1 1 0,-12 63 0,-1 14 0,2 13 0,3 10 0,4 4 0,5-2 0,3-11 0,10-9 0,4-25-8,8-20-33,6-19-14,0-20-1,3-13 3</inkml:trace>
  <inkml:trace contextRef="#ctx0" brushRef="#br0" timeOffset="406">786 542 55,'-1'24'47,"1"15"-1,-4 6-11,-3 6-10,2 9-6,0 2-7,3 1-2,-2-11-4,5-8-6,3-16 0,5-17 0,3-18 0,5-17 0,4-17 0,2-14 0,3-5 0,1-1 0,-2 9 0,-1 13 0,-5 19 0,-3 20 0,-5 18 0,-3 16 0,-4 15 0,-1 7 0,1 4 0,2-2 0,6-9 0,3-13-18,8-13-31,9-15-6,6-16-3,6-12 3</inkml:trace>
  <inkml:trace contextRef="#ctx0" brushRef="#br0" timeOffset="734">1489 685 28,'0'-29'43,"-5"9"1,-10 7-6,-6 15-9,-3 14-7,-6 9-4,1 11-8,0 10-1,5 7-1,6 4-2,7-1-6,7-8 0,7-9 0,7-10 0,8-11 0,5-16 0,3-10 0,3-13 0,0-8 0,-1-6 0,-3-5 0,-3-3 0,-6 0 0,-3 5 0,-4 9 0,-5 9 0,0 0 0,-4 20 0,-1 28 0,-1 12 0,1 18 0,0 11 0,2 14 0,-2 14 0,-1 10 0,-7 9 0,-7 6 0,-8 0 0,-9-4 0,-9-10 0,-8-18 0,-4-23 0,-4-25-37,3-30-24,6-29 1</inkml:trace>
  <inkml:trace contextRef="#ctx0" brushRef="#br0" timeOffset="1359">1851 562 51,'10'17'47,"-4"17"3,-7 14 0,-2 9-24,-3 12-17,0 2-3,1-3 0,2-10 0,5-8-2,5-12-4,6-21 0,5-21 0,6-19 0,5-19 0,5-15 0,0-3 0,1-5 0,-5-1 0,-3 11 0,-4 19 0,-4 20 0,-5 23 0,-6 17 0,-2 17 0,-1 14 0,-1 9 0,-1 1 0,4-4-30,3-6-25,0-13-1,2-13 1</inkml:trace>
  <inkml:trace contextRef="#ctx0" brushRef="#br0" timeOffset="1766">2537 28 67,'0'-28'55,"-1"55"-2,0 18 2,-2 23-30,-3 17-25,3 16 0,1 12 0,2 1 0,5 1 0,4-11-45,4-17-10,7-19 0,5-25 0</inkml:trace>
  <inkml:trace contextRef="#ctx0" brushRef="#br0" timeOffset="1969">3051 693 45,'7'-19'49,"-9"7"1,-12 2 0,-9 6-29,-4 10-7,-5 12-6,-1 12-2,0 8 0,2 10-2,4 8-2,7 5-2,7-4 0,7-6 0,8-14 0,8-12 0,8-20 0,4-20 0,5-18 0,4-15 0,2-13 0,-1-6 0,-2 0 0,-4 3 0,-6 9 0,-5 14 0,-5 14 0,0 0 0,-12 45 0,-1 8 0,1 9 0,1 8 0,1 7 0,2-4 0,4 1 0,1-12 0,5-8-40,4-11-13,0-12-4,1-8 1</inkml:trace>
  <inkml:trace contextRef="#ctx0" brushRef="#br0" timeOffset="2313">3226 847 27,'-2'12'39,"2"11"0,-1 6-5,0 1-7,3-2-2,-1-8 0,5-4-2,-1 0-7,5-29-16,0-14 0,8-5 0,3-11 0,8-4 0,7-1 0,3 2 0,5 5-44,7 10-14,-1 14-1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4:4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311 749 43,'-1'-27'46,"-7"10"-3,-10 0 3,-9 8-31,-5 12-3,-4 12-5,0 16 2,-3 11-2,3 13-1,5 5 2,7 5-4,7 1 1,11-4-1,8-12-4,11-15 0,10-17 0,7-21 0,7-16 0,4-17 0,1-17 0,1-9 0,-5-3 0,-5 3 0,-8 7 0,-8 16 0,-8 20 0,1 2 0,-19 60 0,-2 14 0,0 12 0,3 7 0,4 3 0,4-4 0,10-13 0,7-19-16,9-22-40,10-21-2,5-22 2</inkml:trace>
  <inkml:trace contextRef="#ctx0" brushRef="#br0" timeOffset="406">965 664 43,'-5'-11'52,"-8"9"2,-7 11 0,-8 11-23,-9 7-10,0 17-21,-2 7 0,6 13 0,5 5 0,9 5 0,10-5 0,12-7 0,14-10 0,10-21 0,11-18-30,9-17-30,3-21 1</inkml:trace>
  <inkml:trace contextRef="#ctx0" brushRef="#br0" timeOffset="890">1423 606 20,'4'-15'40,"-4"15"4,-16-5-12,-2 10-3,-5 7-4,-2 13-3,-5 4-3,2 13-3,1 10-8,5 10-8,5 6 0,9 3 0,7-2 0,10-5 0,10-9 0,10-15 0,13-20-6,9-16-44,8-20-8,9-21 2</inkml:trace>
  <inkml:trace contextRef="#ctx0" brushRef="#br0" timeOffset="1312">1613 740 29,'-2'34'47,"5"4"0,4-7 2,6-8-19,8-2-14,4-11-2,6-7-2,2-14-3,3-8-7,-1-12-2,-2-9 0,-5 1 0,-7 1 0,-7 0 0,-10 2 0,-9 6 0,-9 11 0,-7 15 0,-6 18 0,-4 11 0,-1 15 0,0 12 0,4 16 0,6 6 0,8 2 0,7-7 0,11-9 0,11-17 0,8-20 0,12-19 0,6-27 0,8-20-38,6-21-21,0-17 4,-1-11-3</inkml:trace>
  <inkml:trace contextRef="#ctx0" brushRef="#br0" timeOffset="1656">2212 16 88,'-10'38'51,"2"16"1,-1 12 0,-2 10-40,5 19-12,4 9 0,4 3 0,5-4 0,5-7 0,5-14 0,5-13 0,8-17 0,6-25 0,4-22 0,6-18 0,2-17 0,1-15 0,-1-6 0,-4-10 0,-9-4 0,-8 4 0,-11 6 0,-12 7 0,-11 12 0,-9 14 0,-11 19 0,-5 22 0,-3 17 0,3 12 0,4 12 0,10 9 0,9 1 0,11 0 0,12-10 0,10-14 0,10-16 0,6-11 0,3-14 0,0-17 0,-2-10 0,-5-9 0,-4-1 0,-7-2 0,-5 8-4,-9 3-5,-6 12 6,2 1 1,-11 23 8,0 9 2,-1-2-4,2-1-4,3-7 0,0 2 0,13-25 0,5-5 0,4-14 0,7-9 0,9-3 0,4-7 0,7 2-24,6 6-34,3 4-1,3 5-1</inkml:trace>
  <inkml:trace contextRef="#ctx0" brushRef="#br0" timeOffset="2406">3401 634 77,'3'-17'49,"-3"17"1,-14 13-2,-3 6-39,-2 2-2,0 6 1,-1 6-1,3 11-7,3 4 0,4 5 0,2-3 0,6-2 0,4-6 0,5-9 0,5-11 0,6-18 0,4-20 0,6-19 0,4-15 0,4-13 0,0-3 0,-2 1 0,-1 4 0,-4 14 0,-7 16 0,-4 21 0,-7 21 0,-5 24 0,-4 17 0,-2 13 0,-1 8 0,-2 0 0,5 1 0,-1-14 0,5-21-49,7-20-9,2-31 4,6-26-4</inkml:trace>
  <inkml:trace contextRef="#ctx0" brushRef="#br0" timeOffset="2765">3930 0 75,'2'-12'55,"-3"28"-1,-5 26 0,-2 21-37,0 24-17,-4 15 0,3 6 0,2 4 0,0-6 0,4-8-35,3-10-19,-3-23 2,3-16-5</inkml:trace>
  <inkml:trace contextRef="#ctx0" brushRef="#br0" timeOffset="2968">3700 636 96,'11'-10'53,"10"6"4,12 1-8,10-1-49,8-2 0,7-8-22,3-6-27,2 0-5,-2-6 0,-3-1 2</inkml:trace>
  <inkml:trace contextRef="#ctx0" brushRef="#br0" timeOffset="3078">4360 468 43,'5'38'48,"-11"9"-3,-3 17-5,-7 6-56,-7-4-17,3 1-8,-2-16-7</inkml:trace>
  <inkml:trace contextRef="#ctx0" brushRef="#br0" timeOffset="3218">4450 404 88,'20'-40'51,"-9"6"-1,-6 12-7,2 1-63,-19 21-28,0 0 0,12 0-4</inkml:trace>
  <inkml:trace contextRef="#ctx0" brushRef="#br0" timeOffset="3343">4557 614 90,'10'80'52,"2"2"6,1-3-3,1-16-55,6-10 0,2-24 0,5-24 0,1-20 0,0-12 0,-4-15 0,-4-8 0,-9-5 0,-8-1 0,-11 9 0,-9 12 0,-8 14 0,-8 13 0,-1 16 0,-3 9 0,9 7-7,7 4-47,8 1-5,12-8 0</inkml:trace>
  <inkml:trace contextRef="#ctx0" brushRef="#br0" timeOffset="3609">4982 775 77,'13'15'56,"-8"1"3,-8 6-1,-4 2-53,-6-5-5,3 1 0,1-9 0,0 1 0,15-22 0,8-9 0,8-12 0,6-3 0,5 1 0,4 6 0,1 15 0,0 16 0,-6 20 0,-4 18 0,-5 12 0,-3 2 0,3-1 0,-4-10 0,1-15-62,2-22-4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4:53.0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747 189 71,'9'-4'56,"0"1"2,-9 3 0,-12 8-46,-6-7-12,-3 2 0,-8-4 0,-5 1 0,-8-3 0,-6-2 0,-6-2 0,0 4 0,-2 1 0,1-4 0,5-2 0,7 0 0,6 2 0,9 2 0,8 9 0,6 8 0,8 11 0,4 14 0,3 10 0,1 9 0,0 12 0,0 14 0,-2 5 0,-3 11 0,-5 5 0,-4 5 0,-5 9 0,-3 9 0,-2 1 0,-3-7 0,4-9 0,7-10 0,7-17 0,11-16 0,13-23 0,13-24 0,16-18 0,7-20 0,11-13 0,3-15-58,0-7-7,-1-10 2</inkml:trace>
  <inkml:trace contextRef="#ctx0" brushRef="#br0" timeOffset="593">871 568 72,'4'-11'48,"-4"11"3,7 19-2,-3-1-33,-1 8-7,1 8 1,0 5-10,0 8 0,-2-2 0,2 0 0,-1-5 0,0-4 0,-1-13 0,2 1 0,-1-40 0,5-12 0,2-9 0,2-11 0,5-7 0,4-6 0,5-6 0,3 6 0,2 7 0,0 6 0,4 12 0,-1 11 0,4 15 0,-2 10-19,2 12-24,0 7-9,-2 2-3,-1 7 2</inkml:trace>
  <inkml:trace contextRef="#ctx0" brushRef="#br0" timeOffset="953">1572 568 9,'6'-11'44,"-3"-4"3,3 5-5,-1-1-12,-5 11-4,-10-14-4,-4 4-6,-2 6-4,-4 6-5,-3 8-7,-4 5 0,0 7 0,0 8 0,3 6 0,2 4 0,4 0 0,6-2 0,7-3 0,6-8 0,8-9 0,6-14 0,4-9 0,5-14 0,5-6 0,1-11 0,0-5 0,0-2 0,-3 3 0,-3 7 0,-7 10 0,-4 12 0,-5 13 0,-5 14 0,-3 12 0,-1 9 0,1 4 0,1 5 0,4-8 0,10-3 0,4-12-43,5-10-18,7-6 3</inkml:trace>
  <inkml:trace contextRef="#ctx0" brushRef="#br0" timeOffset="1703">1989 450 60,'0'0'52,"0"0"-2,0 0 0,0 0-28,0 0-11,-10-5-1,-2-2-10,-2 4 0,-2 10 0,-1 9 0,-1 8 0,-1 7 0,2 5 0,3 7 0,4 2 0,5-2 0,5-9 0,6-10 0,7-13 0,6-15 0,3-17 0,4-15 0,1-16 0,2-8 0,-1-6 0,-1-6 0,-4-3 0,-1 3 0,-5 8 0,-3 11 0,-5 12 0,-1 14 0,-1 2 0,-4 55 0,0 21 0,3 13 0,1 13 0,8 13 0,5 3 0,4-7 0,8-13 0,0-24-2,4-19-52,-1-18-4,-7-19-2</inkml:trace>
  <inkml:trace contextRef="#ctx0" brushRef="#br0" timeOffset="2234">881 1213 119,'-11'43'54,"22"-12"1,19-9-28,20-11-27,22-7 0,17-12 0,18-11 0,11-9 0,7-8 0,2 0 0,-4-1-16,-9-2-36,-10 5-5,-14 4 0</inkml:trace>
  <inkml:trace contextRef="#ctx0" brushRef="#br0" timeOffset="2500">2099 1349 21,'0'0'41,"-13"2"2,-2 4-1,-7 2-22,-9 2-4,1 3-1,-2 4-3,3 10-2,4 0 0,10 1-1,8-1 0,12-1-2,9-3-7,10-3 0,5-5 0,2-3 0,-1 1 0,-5 3 0,-7 4 0,-9 1 0,-11 3 0,-8 4 0,-8 2 0,-8-2 0,-2-6 0,-4-8 0,7-8-18,3-6-34,7-16-6,7-9 3</inkml:trace>
  <inkml:trace contextRef="#ctx0" brushRef="#br0" timeOffset="2875">2192 1200 66,'14'8'50,"-2"-4"-3,4-1 2,1 2-37,1 2-1,-2 1-1,-4 1-4,-2 2-2,-5 2-4,-4 8 0,-5 6 0,-1 2 0,-5-2 0,1 0 0,0-2 0,2-2 0,3-6 0,2-6 0,1 1 0,11-11 0,4-2 0,5-6 0,9 1 0,3-6 0,7-2-33,4 1-25,1-6 3,0-2-2</inkml:trace>
  <inkml:trace contextRef="#ctx0" brushRef="#br0" timeOffset="3265">2473 43 54,'-17'-9'50,"7"5"2,0 0 0,10 4-20,14-7-19,7 0-11,10 7-2,8 0 0,8 0 0,3-1 0,5 1 0,0-3 0,-3 3 0,-4 0 0,-4-1 0,-11 1 0,-7 9 0,-7 10 0,-9 9 0,-8 11 0,-3 16 0,-6 15 0,-4 21 0,1 16 0,1 10 0,1 5 0,6 8 0,4 1 0,3-7 0,2-8 0,4-12 0,-4-10 0,-1-11 0,-6-9 0,-9-10 0,-8-6 0,-10-4 0,-8-3 0,-10-6 0,-4-1 0,-3-6 0,0-3 0,4-10-52,4-12-6,7-7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4:57.8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478 238 40,'5'-21'46,"-5"21"0,-23-37-1,-1 1-30,-1 4-4,-5 3-3,-3 8-1,-5 6 1,1 6-4,0 9 1,-4 13-2,-1 19-2,4 18 2,6 18-3,-1 20 3,10 11-2,6 11 1,7 1 1,13-8-2,10-13 2,1-18-3,6-25 0,13-25 0,3-29 0,3-28 0,3-21 0,2-17 0,0-14 0,4-12 0,-1-7 0,-9 0 0,-7 7 0,-2 12 0,-9 13 0,-12 21 0,-9 22 0,1 1 0,-19 73 0,2 19 0,3 17 0,-1 15 0,5 10 0,11 8 0,10-2 0,5-11 0,11-9-4,7-15-45,4-19-8,5-13 1,-1-18-3</inkml:trace>
  <inkml:trace contextRef="#ctx0" brushRef="#br0" timeOffset="609">934 512 51,'0'0'51,"0"0"-2,0 0-10,-6 11-17,0 7-4,1 6-5,2 11-3,1 6-8,2 6-2,1 4 0,5 3 0,2-2 0,5-3 0,2-6 0,0-5 0,3-10 0,1-7 0,3-9 0,0-13 0,1-3 0,-2-11-25,-1-5-26,0-4-3,-5-4-1,-3 0 2</inkml:trace>
  <inkml:trace contextRef="#ctx0" brushRef="#br0" timeOffset="906">817 750 78,'-22'12'54,"4"1"0,6-1-1,-1 0-37,13-12-16,19 2 0,8-4 0,7-3 0,9-10 0,9-6-34,7-7-21,3-9 0,3-3-2</inkml:trace>
  <inkml:trace contextRef="#ctx0" brushRef="#br0" timeOffset="1516">1650 148 30,'-4'9'44,"-1"2"4,5-11 3,11 12-25,5-5-9,8 3-3,8-3-3,6-2-3,6-5-2,5-6-11,4-2-15,1-2-29,-5-4-4,-5 0 0,-8-3 2</inkml:trace>
  <inkml:trace contextRef="#ctx0" brushRef="#br0" timeOffset="1781">1725 386 73,'3'16'49,"8"1"2,5-8-15,7-5-24,11-1-1,7-6-6,8-5-21,5-10-30,7-2-3,1-8-2,1-3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5:00.7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719 744 18,'5'-26'39,"-5"-5"1,-10-11-17,-9-10-6,-10-7-3,-12-6 0,-10-2-3,-13 1-3,-6 8-1,-6 7-3,1 11-3,1 18 0,7 21-1,9 20 1,13 20 2,15 12 1,16 8 2,18-1 1,17-4 5,17-19-1,18-19 1,14-26-10,11-19-2,5-18 0,2-11 0,-4-7 0,-7-4 0,-8 7-5,-13 8-46,-13 8-6,-9 15 2,-11 7 0</inkml:trace>
  <inkml:trace contextRef="#ctx0" brushRef="#br0" timeOffset="437">1146 346 39,'0'0'46,"13"10"2,-7 8 0,0 3-29,3 9-3,-1 2 0,2 9-2,-4-1-5,1-1-9,-2-4 0,-1-3 0,-1-10 0,1 0 0,-2-36 0,3-12 0,4-14 0,5-9 0,5-7 0,6-6 0,8-1 0,7 10 0,8 14 0,4 9 0,6 11-33,3 11-25,-2 2-1,-1 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23:11.7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224 16 21,'-10'-4'39,"-3"-4"1,2 3 2,0 5-20,0 5-5,-1 0-4,0 9-1,1 6-4,-2 11-1,-1 14 2,-2 16-3,-1 12-2,-2 8 4,2 15-1,2 3-7,3-3 0,4-9 0,6-9 0,7-17 0,8-13 0,10-17 0,7-26 0,5-17 0,8-12 0,2-14 0,1-13 0,0-8 0,-5-2 0,-6 2 0,-4 12 0,-8 14 0,-5 15 0,-7 21 0,-3 24 0,-4 19 0,-1 12 0,1 6 0,1 3 0,6-6 0,6-6 0,5-16 0,7-28 0,8-25 0,9-18 0,5-23 0,4-20 0,-4-17 0,-3-16 0,-8-7 0,-9 7 0,-9 10 0,-12 7 0,-11 17-16,-9 25-39,-8 23-4,-3 19 1</inkml:trace>
  <inkml:trace contextRef="#ctx0" brushRef="#br0" timeOffset="578">1346 469 45,'38'9'40,"3"-7"-9,4-10-29,5 0-34,-1-7-1,5 2 0</inkml:trace>
  <inkml:trace contextRef="#ctx0" brushRef="#br0" timeOffset="750">1440 571 113,'-5'24'52,"7"-12"1,15-6-16,10-6-37,12-5-25,10 2-25,6-7-1,7-9-3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45:02.4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671 167 43,'-17'-8'49,"-2"1"1,-5-2 0,-7-3-27,-1 1-6,-4-1-7,-1-2-1,-1-2-5,3 0-4,0 0 0,5 3 0,2 0 0,5 3 0,4 2 0,4 6 0,4 9 0,5 5 0,1 8 0,3 8 0,2 7 0,0 11 0,0 14 0,-2 12 0,-3 11 0,-4 12 0,-4 14 0,-6 13 0,-5 10 0,-3 6 0,-2 2 0,1-1 0,3-7 0,3-8 0,7-16 0,9-12 0,10-13 0,8-13 0,10-14 0,7-14 0,9-14 0,8-12 0,7-10 0,4-20 0,5-11-31,6-14-27,0-12 2,1-4-2</inkml:trace>
  <inkml:trace contextRef="#ctx0" brushRef="#br0" timeOffset="516">920 469 30,'5'-17'42,"0"-1"4,-1 31 0,-1 12-23,-2 4-7,2 13-4,-2 8-3,1 9 3,-4 2-2,1 1-1,-2-7-9,0-4 0,-2-8 0,2-8 0,-2-12 0,3-10 0,1 1 0,6-38 0,3-11 0,6-14 0,4-10 0,4-8 0,5-5 0,2-5 0,1 2 0,0 9 0,-3 11 0,-2 16 0,-5 16 0,-3 18 0,-6 16 0,-2 15 0,-4 15 0,-3 6 0,0 4 0,-1 4 0,-1-4 0,1-7 0,1-9 0,2-12 0,3-12 0,2-10 0,4-14 0,4-18 0,4-16 0,8-15 0,6-11 0,4-6 0,3 0 0,0 5 0,-3 15 0,-3 24 0,-8 24 0,-8 25 0,-9 21 0,-6 21 0,-4 13 0,1 3 0,-2 2 0,1-7 0,3-4 0,2-5-9,1-7-43,2-9-9,-2-9 2</inkml:trace>
  <inkml:trace contextRef="#ctx0" brushRef="#br0" timeOffset="1172">748 1322 63,'-37'19'52,"12"-10"0,2 0 2,52-15-28,13-13-18,20-11-8,17-10 0,19-3 0,12-7 0,5-2 0,3 2 0,-4-1 0,-9 7-40,-10 10-15,-16 9 1,-16 9-4</inkml:trace>
  <inkml:trace contextRef="#ctx0" brushRef="#br0" timeOffset="1500">1704 1367 33,'0'0'45,"-9"6"4,-8-5-1,-5 6-27,-3 6-5,-1 2-5,0 2-1,0 1-3,4-2-3,5-1-1,6-2 0,1 2-2,10-15-2,0 0 2,0 0-1,10-4 2,0 1 0,-10 3-2,0 0 0,0 0 0,0 0 0,-3 12 0,1 2 0,2-14 0,-6 12 0,2-1 0,-1 2 0,-1-1 0,-2 2 0,-1 0 0,0 5 0,-1 3 0,1-2 0,1 0 0,5 1 0,5 0 0,5 0 0,3 1 0,1-1 0,2-2 0,2 4 0,-4 2 0,-4-1 0,-5 2 0,-5-3 0,-5 0 0,-6-1 0,-3 0 0,-6-7 0,-1-5 0,-3-3 0,2-4 0,-2-7 0,6-4 0,1-12 0,9-5-34,6-4-25,8-7 0,10-5 1</inkml:trace>
  <inkml:trace contextRef="#ctx0" brushRef="#br0" timeOffset="2078">1837 1202 56,'9'-4'47,"-9"4"2,0 0 2,10-7-33,4 9-5,2-1-3,3 3 1,0 3-11,0 5 0,-1 0 0,-3 4 0,-6 2 0,-5 0 0,-8 1 0,-4 3 0,-4 2 0,-2-4 0,-2-1 0,2-3 0,1-3 0,3-1 0,4-2 0,0 1 0,6-11 0,15-2 0,4-2 0,3-2 0,6-3 0,3-7-6,4-4-46,4 0-5,0-4-1</inkml:trace>
  <inkml:trace contextRef="#ctx0" brushRef="#br0" timeOffset="2594">2059 110 69,'-17'-16'52,"-2"-1"-1,2 1-14,6 5-13,1 4-9,1 1-8,23 16-7,6 4 0,8 1 0,8 2 0,7 0 0,6 2 0,2-3 0,0-4 0,-1-2 0,-2-2 0,-6 0 0,-6-1 0,-7 3 0,-6 8 0,-7 6 0,-4 11 0,-7 9 0,-1 11 0,-3 8 0,1 13 0,0 4 0,1 3 0,0 5 0,0 2 0,-1 1 0,0 3 0,-5 1 0,-3 3 0,-5-1 0,-4 1 0,-4 0 0,-4-1 0,-3-4 0,-3-6 0,-1-8 0,0-6 0,-1-12 0,0-12 0,2-13 0,-1-19-10,0-17-46,-1-14-3,-4-20-1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2:56.9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2974 66,'20'12'29,"5"-7"-1,7-1 0,8 2-3,7-1-10,10-9-1,5-8-2,5-7-3,4-13-1,4-7-1,0-14-3,0-17 0,-4-14 2,-2-8-6,-4-11 0,-3-12 0,-8-12 0,-5-8 0,-6-9 0,-6 0 0,-9-3 0,-8-5 0,-8 0 0,-9 4 0,-7 8 0,-8 11 0,-8 6 0,-6 2 0,-4 12 0,-2 11 0,0 11 0,1 9 0,1 6 0,3 6 0,2 13 0,5 11 0,3 10 0,2 1 0,15 31 0,-14-27 0,2 1 0,12 26 0,0 0 0,0 0 0,0 0 0,0 0 0,-3 26 0,2 7 0,2 1 0,2 11 0,2 5 0,1 8 0,2 5 0,1 1 0,0 7 0,0-1 0,0-1 0,-2-2 0,-1-5 0,0-3 0,-2-3 0,0-9 0,-1-11 0,-1-4 0,-2-2 0,-1-10 0,1 0 0,0-20 0,-8-17 0,0-4 0,1-5 0,-1-8 0,0-10 0,0-6 0,0 0 0,2-7 0,-1-2 0,1-5 0,1 1 0,-1 0 0,0 4 0,-1 2 0,0 2 0,2 5 0,-2 9 0,0 7 0,0 6 0,2 0 0,5 28 0,0 0 0,0 0 0,0 0 0,0 0 0,18 39 0,10-2 0,10-4 0,12-3 0,8-4 0,9-5 0,2-9 0,5-6-23,0-5-34,-6-4-3,-8 7 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58.06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138 12 63,'0'0'49,"-12"21"2,-5 14 1,0 16-19,-4 25-26,1 25-7,1 19 0,4 20 0,5 10 0,7-3 0,9-7 0,11-15 0,11-22 0,11-31 0,12-29 0,9-31 0,11-34 0,5-28 0,7-24 0,0-22 0,0-19 0,-7-14 0,-5-13 0,-12-8 0,-11 10 0,-14 11 0,-13 14 0,-10 19 0,-7 33 0,-9 36 0,-1 44 0,-4 39 0,0 36 0,2 17 0,3 21 0,5 15 0,5-3 0,6-7 0,1-18 0,8-21-46,5-25-12,1-26-2</inkml:trace>
  <inkml:trace contextRef="#ctx0" brushRef="#br0" timeOffset="422">1559 683 83,'-12'-31'56,"-11"4"-1,-10 6 0,-7 9-49,-4 6-6,7 12 0,7 12 0,12 16 0,12 11 0,14 13 0,10 1 0,11 1 0,7 2 0,2-1 0,-5-3 0,-6-8 0,-11-9 0,-15-5 0,-15 0 0,-12-2 0,-13-7 0,-9-7 0,-3-6 0,-2-6 0,10-1-19,9-9-41,17-12-1,15-3 2</inkml:trace>
  <inkml:trace contextRef="#ctx0" brushRef="#br0" timeOffset="703">1693 1075 74,'55'-12'59,"0"-1"-6,-5-14 1,0-13-39,-1 0-15,-8-7 0,-4 0 0,-4 0 0,-7-3 0,-12 8 0,-11 11 0,-17 19 0,-13 14 0,-7 18 0,-6 21 0,-3 15 0,6 20 0,4 14 0,12 1 0,14-11 0,22-14 0,24-15 0,18-31 0,21-27-39,12-25-23,7-21-1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3:59.50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74 184 68,'26'-39'51,"-4"10"2,-11 15 2,1 2-37,-25 34-8,-6 13-10,-1 10 0,-3 10 0,2 14 0,2 3 0,5-3 0,5-2 0,8-2 0,9-10 0,6-15 0,10-17 0,7-18 0,8-18 0,8-18 0,7-19 0,3-18 0,3-14 0,-1 0 0,-3 1 0,-8 7 0,-8 15 0,-13 20 0,-12 27 0,-11 33 0,-7 28 0,-4 19 0,3 14 0,6 11 0,9-2 0,13-7 0,9-22 0,12-26 0,11-25 0,5-22 0,2-19 0,-3-21 0,-7-16 0,-10-7 0,-12-5 0,-14-6 0,-11 6 0,-14 1-10,-12 9-48,-9 14-4,-4 15 0</inkml:trace>
  <inkml:trace contextRef="#ctx0" brushRef="#br0" timeOffset="640">1640 495 32,'-11'-26'49,"4"6"4,-6 2-1,1 9-18,2 14-8,-2 9-17,1 7-9,-3 7 0,2 13 0,1 6 0,1 5 0,2 2 0,1-6 0,1 1-18,0-4-30,1-8-4,2-10 0,-3-14-2</inkml:trace>
  <inkml:trace contextRef="#ctx0" brushRef="#br0" timeOffset="859">1358 679 72,'-10'-6'52,"10"6"0,14-4 2,9-1-29,8 3-25,8 4 0,9-1 0,9 3-14,9-2-33,3-4-5,4 2-2,1-9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00.67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32 89,'24'2'51,"3"-7"0,3-3-15,1 2-39,0 0-35,6 4-8,-7-4-3,-3 5 0</inkml:trace>
  <inkml:trace contextRef="#ctx0" brushRef="#br0" timeOffset="188">95 190 112,'-12'23'54,"7"-4"4,7-6-27,0 2-31,20-13-28,6-10-23,11-5-3,8-6-2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01.2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211 61 75,'11'-13'54,"-28"9"-1,2 8-2,-4 7-29,-5 8-22,0 9 0,-3 11 0,1 14 0,3 9 0,5 1 0,2 2 0,5-1 0,10-6 0,9-8 0,12-18 0,9-15 0,8-19 0,7-10 0,4-12 0,2-18 0,1-9 0,-6-4 0,-4 2 0,-6 3 0,-3 10 0,-7 9 0,-5 15 0,-6 20 0,-10 22 0,-2 15 0,0 12 0,3 14 0,5 2 0,10-2 0,8-14 0,11-18 0,16-29 0,8-19 0,4-21 0,0-25 0,-8-16 0,-9-10 0,-14-3 0,-17 3 0,-20 14 0,-16 9-11,-17 12-49,-9 18-4</inkml:trace>
  <inkml:trace contextRef="#ctx0" brushRef="#br0" timeOffset="656">1253 553 113,'-5'15'53,"-6"8"3,-4 1-23,5 3-33,0 1 0,3-1 0,7-1 0,4-10-32,6-12-19,9-9-3,7-10-1</inkml:trace>
  <inkml:trace contextRef="#ctx0" brushRef="#br0" timeOffset="797">1525 443 97,'8'-32'54,"-12"5"0,-6 4-14,-4 1-30,-5 6-12,-1 9-38,3 3-13,7-2-1,2-5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02.45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271 0 119,'2'40'54,"-4"17"-4,-8 13-18,-3 3-32,-3 4 0,3 2-8,0-2-39,3-12-5,3-10 0,0-14-2</inkml:trace>
  <inkml:trace contextRef="#ctx0" brushRef="#br0" timeOffset="156">29 472 106,'-21'-20'59,"12"1"0,12 3-28,17 5-31,16-3 0,19 5 0,19 3 0,12-4 0,16-5-41,6-8-18,3-1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02.9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627 674 83,'12'7'50,"-16"-20"2,-8 1 1,-3-7-36,-3-2-17,-4-7 0,-3-13 0,-3-9 0,-5-3 0,-8-2 0,-3-4 0,-6 5 0,-1 9 0,-4 17 0,0 17 0,2 19 0,6 14 0,8 13 0,10 11 0,13 4 0,15-6 0,14-13 0,18-9 0,15-16 0,14-8 0,10-15 0,10-17 0,2-12 0,4-4 0,2-1 0,-6-12 0,-3-4-52,-8 2-6,-10 4-1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03.53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353 0 70,'11'-7'51,"0"0"-1,-25 43 0,-4 22-27,-8 15-12,-4 22-11,-7 13 0,0 14 0,-2 7 0,7 1 0,5-6 0,6-16 0,10-11 0,9-18 0,11-15 0,8-22 0,9-22 0,8-14 0,7-17 0,5-15 0,5-10-4,-1-10-48,-5-7-7,-7-7 4</inkml:trace>
  <inkml:trace contextRef="#ctx0" brushRef="#br0" timeOffset="265">25 498 105,'-24'11'58,"16"5"0,19 3-24,20 0-34,15-7 0,17-6 0,15-8 0,8-3 0,11-3 0,1-3-40,-6-5-17,-4-3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8" units="in"/>
          <inkml:channel name="Y" type="integer" max="18968" units="in"/>
          <inkml:channel name="F" type="integer" max="255" units="dev"/>
        </inkml:traceFormat>
        <inkml:channelProperties>
          <inkml:channelProperty channel="X" name="resolution" value="3678.54541" units="1/in"/>
          <inkml:channelProperty channel="Y" name="resolution" value="3065.2876" units="1/in"/>
          <inkml:channelProperty channel="F" name="resolution" value="INF" units="1/dev"/>
        </inkml:channelProperties>
      </inkml:inkSource>
      <inkml:timestamp xml:id="ts0" timeString="2013-10-02T21:54:05.29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323 229 66,'9'-24'50,"-7"8"0,-11 7 2,-11 2-32,-5 10-7,-8 3-9,-4 1-4,-2 6 0,0 12 0,2 4 0,1 3 0,7 5 0,9 0 0,11 5 0,11 1 0,14-4 0,13-7 0,12-3 0,10-3 0,8-2 0,2-1 0,-5-6 0,-2 2 0,-12 1 0,-13 6 0,-15-2 0,-15 1 0,-16-1 0,-11 5 0,-10 1 0,-7-1 0,-1-3 0,-1-5-25,7-9-29,8-7 0,16-12-2</inkml:trace>
  <inkml:trace contextRef="#ctx0" brushRef="#br0" timeOffset="375">688 601 109,'4'46'52,"-2"3"3,-1 1-20,1-6-31,5-1-4,8-15 0,7-10 0,7-16 0,8-8 0,0-12 0,-2-9 0,-6-6 0,-7-5 0,-12-2 0,-11 5 0,-16 3 0,-13-2 0,-8 9 0,-6 3-48,3 4-11,5 4-3</inkml:trace>
  <inkml:trace contextRef="#ctx0" brushRef="#br0" timeOffset="829">1155 0 87,'18'15'53,"-5"18"3,-6 18-9,-6 18-35,-1 12-12,-5 11 0,-2 4 0,-1 0 0,-2-7 0,4-8-20,3-13-32,0-17-4,4-8 1</inkml:trace>
  <inkml:trace contextRef="#ctx0" brushRef="#br0" timeOffset="1032">1406 500 91,'8'11'54,"2"13"2,1 6-2,-1 5-54,4 8 0,2 2 0,6 5 0,5-7 0,0-8 0,-1-14 0,5-7 0,-5-14 0,0-14 0,0-10 0,-7-14 0,-3-2 0,-2-3-36,-7 0-23,-7 2 1</inkml:trace>
  <inkml:trace contextRef="#ctx0" brushRef="#br0" timeOffset="1282">1924 649 94,'30'7'54,"-2"-11"2,-3-4-10,-1-10-41,2-4-5,-5-8 0,-2-1 0,-13 2 0,-12 7 0,-7 12 0,-9 14 0,-4 13 0,-4 14 0,-1 16 0,5 16 0,8 8 0,14 0 0,15-4 0,14-16 0,16-12 0,15-17-51,12-21-11,12-17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AC18B20-1EFA-4DAF-AD58-D2285F4F7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97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DD9E61-A3EB-42B2-88A3-1B7CB59DAFB3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570413"/>
            <a:ext cx="5087937" cy="3652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2716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EDC26B-A6C0-48B3-BD59-9F139C3A69C0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570413"/>
            <a:ext cx="5087937" cy="3652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392841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9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7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4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30E872-95A9-49BB-8101-C371C08164AB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3494949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30E872-95A9-49BB-8101-C371C08164AB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64589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30E872-95A9-49BB-8101-C371C08164AB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410177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0BF7A-FA07-4127-86F3-DE5D49324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772E8-A0BD-465A-A528-C52A3BF0A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9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717CA-D003-4B1B-B865-776E9AC97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6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1687D-70A5-456D-BC2E-104CCC3CF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5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F0620-C43C-4E1C-B886-C17BC75894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1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37BE0-D474-4BC0-8193-D580016A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4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6C619-8DC9-4FC2-A276-15C4F0A90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7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EDC05-6B52-468B-8848-AB0F6C1A4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2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9A5DB-773A-47A5-AD30-46DB6D9673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9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A39E8-C215-4827-B00F-2C0951909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0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24E8A-4047-4FE9-B4F4-990A96230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5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DF79B-0E7A-4061-9B27-FF224075B1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3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FCADCD-EA33-49C8-88EB-1696392707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6.emf"/><Relationship Id="rId3" Type="http://schemas.openxmlformats.org/officeDocument/2006/relationships/image" Target="../media/image21.png"/><Relationship Id="rId7" Type="http://schemas.openxmlformats.org/officeDocument/2006/relationships/image" Target="../media/image23.emf"/><Relationship Id="rId12" Type="http://schemas.openxmlformats.org/officeDocument/2006/relationships/customXml" Target="../ink/ink13.xml"/><Relationship Id="rId17" Type="http://schemas.openxmlformats.org/officeDocument/2006/relationships/image" Target="../media/image28.emf"/><Relationship Id="rId2" Type="http://schemas.openxmlformats.org/officeDocument/2006/relationships/image" Target="../media/image20.png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0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24.emf"/><Relationship Id="rId14" Type="http://schemas.openxmlformats.org/officeDocument/2006/relationships/customXml" Target="../ink/ink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customXml" Target="../ink/ink21.xml"/><Relationship Id="rId18" Type="http://schemas.openxmlformats.org/officeDocument/2006/relationships/image" Target="../media/image37.emf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34.emf"/><Relationship Id="rId17" Type="http://schemas.openxmlformats.org/officeDocument/2006/relationships/customXml" Target="../ink/ink23.xml"/><Relationship Id="rId2" Type="http://schemas.openxmlformats.org/officeDocument/2006/relationships/image" Target="../media/image29.jpeg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10" Type="http://schemas.openxmlformats.org/officeDocument/2006/relationships/image" Target="../media/image33.emf"/><Relationship Id="rId19" Type="http://schemas.openxmlformats.org/officeDocument/2006/relationships/customXml" Target="../ink/ink24.xml"/><Relationship Id="rId4" Type="http://schemas.openxmlformats.org/officeDocument/2006/relationships/image" Target="../media/image30.emf"/><Relationship Id="rId9" Type="http://schemas.openxmlformats.org/officeDocument/2006/relationships/customXml" Target="../ink/ink19.xml"/><Relationship Id="rId1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47.emf"/><Relationship Id="rId3" Type="http://schemas.openxmlformats.org/officeDocument/2006/relationships/image" Target="../media/image42.png"/><Relationship Id="rId7" Type="http://schemas.openxmlformats.org/officeDocument/2006/relationships/image" Target="../media/image44.emf"/><Relationship Id="rId12" Type="http://schemas.openxmlformats.org/officeDocument/2006/relationships/customXml" Target="../ink/ink2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6.xml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45.emf"/><Relationship Id="rId14" Type="http://schemas.openxmlformats.org/officeDocument/2006/relationships/customXml" Target="../ink/ink30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.emf"/><Relationship Id="rId21" Type="http://schemas.openxmlformats.org/officeDocument/2006/relationships/customXml" Target="../ink/ink40.xml"/><Relationship Id="rId42" Type="http://schemas.openxmlformats.org/officeDocument/2006/relationships/image" Target="../media/image69.emf"/><Relationship Id="rId47" Type="http://schemas.openxmlformats.org/officeDocument/2006/relationships/customXml" Target="../ink/ink53.xml"/><Relationship Id="rId63" Type="http://schemas.openxmlformats.org/officeDocument/2006/relationships/customXml" Target="../ink/ink61.xml"/><Relationship Id="rId68" Type="http://schemas.openxmlformats.org/officeDocument/2006/relationships/image" Target="../media/image82.emf"/><Relationship Id="rId84" Type="http://schemas.openxmlformats.org/officeDocument/2006/relationships/image" Target="../media/image90.emf"/><Relationship Id="rId89" Type="http://schemas.openxmlformats.org/officeDocument/2006/relationships/customXml" Target="../ink/ink74.xml"/><Relationship Id="rId16" Type="http://schemas.openxmlformats.org/officeDocument/2006/relationships/image" Target="../media/image56.emf"/><Relationship Id="rId11" Type="http://schemas.openxmlformats.org/officeDocument/2006/relationships/customXml" Target="../ink/ink35.xml"/><Relationship Id="rId32" Type="http://schemas.openxmlformats.org/officeDocument/2006/relationships/image" Target="../media/image64.emf"/><Relationship Id="rId37" Type="http://schemas.openxmlformats.org/officeDocument/2006/relationships/customXml" Target="../ink/ink48.xml"/><Relationship Id="rId53" Type="http://schemas.openxmlformats.org/officeDocument/2006/relationships/customXml" Target="../ink/ink56.xml"/><Relationship Id="rId58" Type="http://schemas.openxmlformats.org/officeDocument/2006/relationships/image" Target="../media/image77.emf"/><Relationship Id="rId74" Type="http://schemas.openxmlformats.org/officeDocument/2006/relationships/image" Target="../media/image85.emf"/><Relationship Id="rId79" Type="http://schemas.openxmlformats.org/officeDocument/2006/relationships/customXml" Target="../ink/ink69.xml"/><Relationship Id="rId102" Type="http://schemas.openxmlformats.org/officeDocument/2006/relationships/image" Target="../media/image99.emf"/><Relationship Id="rId5" Type="http://schemas.openxmlformats.org/officeDocument/2006/relationships/customXml" Target="../ink/ink32.xml"/><Relationship Id="rId90" Type="http://schemas.openxmlformats.org/officeDocument/2006/relationships/image" Target="../media/image93.emf"/><Relationship Id="rId95" Type="http://schemas.openxmlformats.org/officeDocument/2006/relationships/customXml" Target="../ink/ink77.xml"/><Relationship Id="rId22" Type="http://schemas.openxmlformats.org/officeDocument/2006/relationships/image" Target="../media/image59.emf"/><Relationship Id="rId27" Type="http://schemas.openxmlformats.org/officeDocument/2006/relationships/customXml" Target="../ink/ink43.xml"/><Relationship Id="rId43" Type="http://schemas.openxmlformats.org/officeDocument/2006/relationships/customXml" Target="../ink/ink51.xml"/><Relationship Id="rId48" Type="http://schemas.openxmlformats.org/officeDocument/2006/relationships/image" Target="../media/image72.emf"/><Relationship Id="rId64" Type="http://schemas.openxmlformats.org/officeDocument/2006/relationships/image" Target="../media/image80.emf"/><Relationship Id="rId69" Type="http://schemas.openxmlformats.org/officeDocument/2006/relationships/customXml" Target="../ink/ink64.xml"/><Relationship Id="rId80" Type="http://schemas.openxmlformats.org/officeDocument/2006/relationships/image" Target="../media/image88.emf"/><Relationship Id="rId85" Type="http://schemas.openxmlformats.org/officeDocument/2006/relationships/customXml" Target="../ink/ink72.xml"/><Relationship Id="rId12" Type="http://schemas.openxmlformats.org/officeDocument/2006/relationships/image" Target="../media/image54.emf"/><Relationship Id="rId17" Type="http://schemas.openxmlformats.org/officeDocument/2006/relationships/customXml" Target="../ink/ink38.xml"/><Relationship Id="rId33" Type="http://schemas.openxmlformats.org/officeDocument/2006/relationships/customXml" Target="../ink/ink46.xml"/><Relationship Id="rId38" Type="http://schemas.openxmlformats.org/officeDocument/2006/relationships/image" Target="../media/image67.emf"/><Relationship Id="rId59" Type="http://schemas.openxmlformats.org/officeDocument/2006/relationships/customXml" Target="../ink/ink59.xml"/><Relationship Id="rId103" Type="http://schemas.openxmlformats.org/officeDocument/2006/relationships/customXml" Target="../ink/ink81.xml"/><Relationship Id="rId20" Type="http://schemas.openxmlformats.org/officeDocument/2006/relationships/image" Target="../media/image58.emf"/><Relationship Id="rId41" Type="http://schemas.openxmlformats.org/officeDocument/2006/relationships/customXml" Target="../ink/ink50.xml"/><Relationship Id="rId54" Type="http://schemas.openxmlformats.org/officeDocument/2006/relationships/image" Target="../media/image75.emf"/><Relationship Id="rId62" Type="http://schemas.openxmlformats.org/officeDocument/2006/relationships/image" Target="../media/image79.emf"/><Relationship Id="rId70" Type="http://schemas.openxmlformats.org/officeDocument/2006/relationships/image" Target="../media/image83.emf"/><Relationship Id="rId75" Type="http://schemas.openxmlformats.org/officeDocument/2006/relationships/customXml" Target="../ink/ink67.xml"/><Relationship Id="rId83" Type="http://schemas.openxmlformats.org/officeDocument/2006/relationships/customXml" Target="../ink/ink71.xml"/><Relationship Id="rId88" Type="http://schemas.openxmlformats.org/officeDocument/2006/relationships/image" Target="../media/image92.emf"/><Relationship Id="rId91" Type="http://schemas.openxmlformats.org/officeDocument/2006/relationships/customXml" Target="../ink/ink75.xml"/><Relationship Id="rId96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5" Type="http://schemas.openxmlformats.org/officeDocument/2006/relationships/customXml" Target="../ink/ink37.xml"/><Relationship Id="rId23" Type="http://schemas.openxmlformats.org/officeDocument/2006/relationships/customXml" Target="../ink/ink41.xml"/><Relationship Id="rId28" Type="http://schemas.openxmlformats.org/officeDocument/2006/relationships/image" Target="../media/image62.emf"/><Relationship Id="rId36" Type="http://schemas.openxmlformats.org/officeDocument/2006/relationships/image" Target="../media/image66.emf"/><Relationship Id="rId49" Type="http://schemas.openxmlformats.org/officeDocument/2006/relationships/customXml" Target="../ink/ink54.xml"/><Relationship Id="rId57" Type="http://schemas.openxmlformats.org/officeDocument/2006/relationships/customXml" Target="../ink/ink58.xml"/><Relationship Id="rId106" Type="http://schemas.openxmlformats.org/officeDocument/2006/relationships/image" Target="../media/image101.emf"/><Relationship Id="rId10" Type="http://schemas.openxmlformats.org/officeDocument/2006/relationships/image" Target="../media/image53.emf"/><Relationship Id="rId31" Type="http://schemas.openxmlformats.org/officeDocument/2006/relationships/customXml" Target="../ink/ink45.xml"/><Relationship Id="rId44" Type="http://schemas.openxmlformats.org/officeDocument/2006/relationships/image" Target="../media/image70.emf"/><Relationship Id="rId52" Type="http://schemas.openxmlformats.org/officeDocument/2006/relationships/image" Target="../media/image74.emf"/><Relationship Id="rId60" Type="http://schemas.openxmlformats.org/officeDocument/2006/relationships/image" Target="../media/image78.emf"/><Relationship Id="rId65" Type="http://schemas.openxmlformats.org/officeDocument/2006/relationships/customXml" Target="../ink/ink62.xml"/><Relationship Id="rId73" Type="http://schemas.openxmlformats.org/officeDocument/2006/relationships/customXml" Target="../ink/ink66.xml"/><Relationship Id="rId78" Type="http://schemas.openxmlformats.org/officeDocument/2006/relationships/image" Target="../media/image87.emf"/><Relationship Id="rId81" Type="http://schemas.openxmlformats.org/officeDocument/2006/relationships/customXml" Target="../ink/ink70.xml"/><Relationship Id="rId86" Type="http://schemas.openxmlformats.org/officeDocument/2006/relationships/image" Target="../media/image91.emf"/><Relationship Id="rId94" Type="http://schemas.openxmlformats.org/officeDocument/2006/relationships/image" Target="../media/image95.emf"/><Relationship Id="rId99" Type="http://schemas.openxmlformats.org/officeDocument/2006/relationships/customXml" Target="../ink/ink79.xml"/><Relationship Id="rId101" Type="http://schemas.openxmlformats.org/officeDocument/2006/relationships/customXml" Target="../ink/ink80.xml"/><Relationship Id="rId4" Type="http://schemas.openxmlformats.org/officeDocument/2006/relationships/image" Target="../media/image50.emf"/><Relationship Id="rId9" Type="http://schemas.openxmlformats.org/officeDocument/2006/relationships/customXml" Target="../ink/ink34.xml"/><Relationship Id="rId13" Type="http://schemas.openxmlformats.org/officeDocument/2006/relationships/customXml" Target="../ink/ink36.xml"/><Relationship Id="rId18" Type="http://schemas.openxmlformats.org/officeDocument/2006/relationships/image" Target="../media/image57.emf"/><Relationship Id="rId39" Type="http://schemas.openxmlformats.org/officeDocument/2006/relationships/customXml" Target="../ink/ink49.xml"/><Relationship Id="rId34" Type="http://schemas.openxmlformats.org/officeDocument/2006/relationships/image" Target="../media/image65.emf"/><Relationship Id="rId50" Type="http://schemas.openxmlformats.org/officeDocument/2006/relationships/image" Target="../media/image73.emf"/><Relationship Id="rId55" Type="http://schemas.openxmlformats.org/officeDocument/2006/relationships/customXml" Target="../ink/ink57.xml"/><Relationship Id="rId76" Type="http://schemas.openxmlformats.org/officeDocument/2006/relationships/image" Target="../media/image86.emf"/><Relationship Id="rId97" Type="http://schemas.openxmlformats.org/officeDocument/2006/relationships/customXml" Target="../ink/ink78.xml"/><Relationship Id="rId104" Type="http://schemas.openxmlformats.org/officeDocument/2006/relationships/image" Target="../media/image100.emf"/><Relationship Id="rId7" Type="http://schemas.openxmlformats.org/officeDocument/2006/relationships/customXml" Target="../ink/ink33.xml"/><Relationship Id="rId71" Type="http://schemas.openxmlformats.org/officeDocument/2006/relationships/customXml" Target="../ink/ink65.xml"/><Relationship Id="rId92" Type="http://schemas.openxmlformats.org/officeDocument/2006/relationships/image" Target="../media/image94.emf"/><Relationship Id="rId2" Type="http://schemas.openxmlformats.org/officeDocument/2006/relationships/image" Target="../media/image49.png"/><Relationship Id="rId29" Type="http://schemas.openxmlformats.org/officeDocument/2006/relationships/customXml" Target="../ink/ink44.xml"/><Relationship Id="rId24" Type="http://schemas.openxmlformats.org/officeDocument/2006/relationships/image" Target="../media/image60.emf"/><Relationship Id="rId40" Type="http://schemas.openxmlformats.org/officeDocument/2006/relationships/image" Target="../media/image68.emf"/><Relationship Id="rId45" Type="http://schemas.openxmlformats.org/officeDocument/2006/relationships/customXml" Target="../ink/ink52.xml"/><Relationship Id="rId66" Type="http://schemas.openxmlformats.org/officeDocument/2006/relationships/image" Target="../media/image81.emf"/><Relationship Id="rId87" Type="http://schemas.openxmlformats.org/officeDocument/2006/relationships/customXml" Target="../ink/ink73.xml"/><Relationship Id="rId61" Type="http://schemas.openxmlformats.org/officeDocument/2006/relationships/customXml" Target="../ink/ink60.xml"/><Relationship Id="rId82" Type="http://schemas.openxmlformats.org/officeDocument/2006/relationships/image" Target="../media/image89.emf"/><Relationship Id="rId19" Type="http://schemas.openxmlformats.org/officeDocument/2006/relationships/customXml" Target="../ink/ink39.xml"/><Relationship Id="rId14" Type="http://schemas.openxmlformats.org/officeDocument/2006/relationships/image" Target="../media/image55.emf"/><Relationship Id="rId30" Type="http://schemas.openxmlformats.org/officeDocument/2006/relationships/image" Target="../media/image63.emf"/><Relationship Id="rId35" Type="http://schemas.openxmlformats.org/officeDocument/2006/relationships/customXml" Target="../ink/ink47.xml"/><Relationship Id="rId56" Type="http://schemas.openxmlformats.org/officeDocument/2006/relationships/image" Target="../media/image76.emf"/><Relationship Id="rId77" Type="http://schemas.openxmlformats.org/officeDocument/2006/relationships/customXml" Target="../ink/ink68.xml"/><Relationship Id="rId100" Type="http://schemas.openxmlformats.org/officeDocument/2006/relationships/image" Target="../media/image98.emf"/><Relationship Id="rId105" Type="http://schemas.openxmlformats.org/officeDocument/2006/relationships/customXml" Target="../ink/ink82.xml"/><Relationship Id="rId8" Type="http://schemas.openxmlformats.org/officeDocument/2006/relationships/image" Target="../media/image52.emf"/><Relationship Id="rId51" Type="http://schemas.openxmlformats.org/officeDocument/2006/relationships/customXml" Target="../ink/ink55.xml"/><Relationship Id="rId72" Type="http://schemas.openxmlformats.org/officeDocument/2006/relationships/image" Target="../media/image84.emf"/><Relationship Id="rId93" Type="http://schemas.openxmlformats.org/officeDocument/2006/relationships/customXml" Target="../ink/ink76.xml"/><Relationship Id="rId98" Type="http://schemas.openxmlformats.org/officeDocument/2006/relationships/image" Target="../media/image97.emf"/><Relationship Id="rId3" Type="http://schemas.openxmlformats.org/officeDocument/2006/relationships/customXml" Target="../ink/ink31.xml"/><Relationship Id="rId25" Type="http://schemas.openxmlformats.org/officeDocument/2006/relationships/customXml" Target="../ink/ink42.xml"/><Relationship Id="rId46" Type="http://schemas.openxmlformats.org/officeDocument/2006/relationships/image" Target="../media/image71.emf"/><Relationship Id="rId67" Type="http://schemas.openxmlformats.org/officeDocument/2006/relationships/customXml" Target="../ink/ink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13" Type="http://schemas.openxmlformats.org/officeDocument/2006/relationships/customXml" Target="../ink/ink88.xml"/><Relationship Id="rId18" Type="http://schemas.openxmlformats.org/officeDocument/2006/relationships/image" Target="../media/image111.emf"/><Relationship Id="rId3" Type="http://schemas.openxmlformats.org/officeDocument/2006/relationships/customXml" Target="../ink/ink83.xml"/><Relationship Id="rId7" Type="http://schemas.openxmlformats.org/officeDocument/2006/relationships/customXml" Target="../ink/ink85.xml"/><Relationship Id="rId12" Type="http://schemas.openxmlformats.org/officeDocument/2006/relationships/image" Target="../media/image108.emf"/><Relationship Id="rId17" Type="http://schemas.openxmlformats.org/officeDocument/2006/relationships/customXml" Target="../ink/ink90.xml"/><Relationship Id="rId2" Type="http://schemas.openxmlformats.org/officeDocument/2006/relationships/image" Target="../media/image103.png"/><Relationship Id="rId16" Type="http://schemas.openxmlformats.org/officeDocument/2006/relationships/image" Target="../media/image11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emf"/><Relationship Id="rId11" Type="http://schemas.openxmlformats.org/officeDocument/2006/relationships/customXml" Target="../ink/ink87.xml"/><Relationship Id="rId5" Type="http://schemas.openxmlformats.org/officeDocument/2006/relationships/customXml" Target="../ink/ink84.xml"/><Relationship Id="rId15" Type="http://schemas.openxmlformats.org/officeDocument/2006/relationships/customXml" Target="../ink/ink89.xml"/><Relationship Id="rId10" Type="http://schemas.openxmlformats.org/officeDocument/2006/relationships/image" Target="../media/image107.emf"/><Relationship Id="rId4" Type="http://schemas.openxmlformats.org/officeDocument/2006/relationships/image" Target="../media/image104.emf"/><Relationship Id="rId9" Type="http://schemas.openxmlformats.org/officeDocument/2006/relationships/customXml" Target="../ink/ink86.xml"/><Relationship Id="rId14" Type="http://schemas.openxmlformats.org/officeDocument/2006/relationships/image" Target="../media/image10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5.emf"/><Relationship Id="rId21" Type="http://schemas.openxmlformats.org/officeDocument/2006/relationships/customXml" Target="../ink/ink100.xml"/><Relationship Id="rId42" Type="http://schemas.openxmlformats.org/officeDocument/2006/relationships/image" Target="../media/image133.emf"/><Relationship Id="rId47" Type="http://schemas.openxmlformats.org/officeDocument/2006/relationships/customXml" Target="../ink/ink113.xml"/><Relationship Id="rId63" Type="http://schemas.openxmlformats.org/officeDocument/2006/relationships/customXml" Target="../ink/ink121.xml"/><Relationship Id="rId68" Type="http://schemas.openxmlformats.org/officeDocument/2006/relationships/image" Target="../media/image146.emf"/><Relationship Id="rId84" Type="http://schemas.openxmlformats.org/officeDocument/2006/relationships/image" Target="../media/image154.emf"/><Relationship Id="rId89" Type="http://schemas.openxmlformats.org/officeDocument/2006/relationships/customXml" Target="../ink/ink134.xml"/><Relationship Id="rId16" Type="http://schemas.openxmlformats.org/officeDocument/2006/relationships/image" Target="../media/image120.emf"/><Relationship Id="rId107" Type="http://schemas.openxmlformats.org/officeDocument/2006/relationships/customXml" Target="../ink/ink143.xml"/><Relationship Id="rId11" Type="http://schemas.openxmlformats.org/officeDocument/2006/relationships/customXml" Target="../ink/ink95.xml"/><Relationship Id="rId32" Type="http://schemas.openxmlformats.org/officeDocument/2006/relationships/image" Target="../media/image128.emf"/><Relationship Id="rId37" Type="http://schemas.openxmlformats.org/officeDocument/2006/relationships/customXml" Target="../ink/ink108.xml"/><Relationship Id="rId53" Type="http://schemas.openxmlformats.org/officeDocument/2006/relationships/customXml" Target="../ink/ink116.xml"/><Relationship Id="rId58" Type="http://schemas.openxmlformats.org/officeDocument/2006/relationships/image" Target="../media/image141.emf"/><Relationship Id="rId74" Type="http://schemas.openxmlformats.org/officeDocument/2006/relationships/image" Target="../media/image149.emf"/><Relationship Id="rId79" Type="http://schemas.openxmlformats.org/officeDocument/2006/relationships/customXml" Target="../ink/ink129.xml"/><Relationship Id="rId102" Type="http://schemas.openxmlformats.org/officeDocument/2006/relationships/image" Target="../media/image163.emf"/><Relationship Id="rId5" Type="http://schemas.openxmlformats.org/officeDocument/2006/relationships/customXml" Target="../ink/ink92.xml"/><Relationship Id="rId90" Type="http://schemas.openxmlformats.org/officeDocument/2006/relationships/image" Target="../media/image157.emf"/><Relationship Id="rId95" Type="http://schemas.openxmlformats.org/officeDocument/2006/relationships/customXml" Target="../ink/ink137.xml"/><Relationship Id="rId22" Type="http://schemas.openxmlformats.org/officeDocument/2006/relationships/image" Target="../media/image123.emf"/><Relationship Id="rId27" Type="http://schemas.openxmlformats.org/officeDocument/2006/relationships/customXml" Target="../ink/ink103.xml"/><Relationship Id="rId43" Type="http://schemas.openxmlformats.org/officeDocument/2006/relationships/customXml" Target="../ink/ink111.xml"/><Relationship Id="rId48" Type="http://schemas.openxmlformats.org/officeDocument/2006/relationships/image" Target="../media/image136.emf"/><Relationship Id="rId64" Type="http://schemas.openxmlformats.org/officeDocument/2006/relationships/image" Target="../media/image144.emf"/><Relationship Id="rId69" Type="http://schemas.openxmlformats.org/officeDocument/2006/relationships/customXml" Target="../ink/ink124.xml"/><Relationship Id="rId80" Type="http://schemas.openxmlformats.org/officeDocument/2006/relationships/image" Target="../media/image152.emf"/><Relationship Id="rId85" Type="http://schemas.openxmlformats.org/officeDocument/2006/relationships/customXml" Target="../ink/ink132.xml"/><Relationship Id="rId12" Type="http://schemas.openxmlformats.org/officeDocument/2006/relationships/image" Target="../media/image118.emf"/><Relationship Id="rId17" Type="http://schemas.openxmlformats.org/officeDocument/2006/relationships/customXml" Target="../ink/ink98.xml"/><Relationship Id="rId33" Type="http://schemas.openxmlformats.org/officeDocument/2006/relationships/customXml" Target="../ink/ink106.xml"/><Relationship Id="rId38" Type="http://schemas.openxmlformats.org/officeDocument/2006/relationships/image" Target="../media/image131.emf"/><Relationship Id="rId59" Type="http://schemas.openxmlformats.org/officeDocument/2006/relationships/customXml" Target="../ink/ink119.xml"/><Relationship Id="rId103" Type="http://schemas.openxmlformats.org/officeDocument/2006/relationships/customXml" Target="../ink/ink141.xml"/><Relationship Id="rId108" Type="http://schemas.openxmlformats.org/officeDocument/2006/relationships/image" Target="../media/image166.emf"/><Relationship Id="rId54" Type="http://schemas.openxmlformats.org/officeDocument/2006/relationships/image" Target="../media/image139.emf"/><Relationship Id="rId70" Type="http://schemas.openxmlformats.org/officeDocument/2006/relationships/image" Target="../media/image147.emf"/><Relationship Id="rId75" Type="http://schemas.openxmlformats.org/officeDocument/2006/relationships/customXml" Target="../ink/ink127.xml"/><Relationship Id="rId91" Type="http://schemas.openxmlformats.org/officeDocument/2006/relationships/customXml" Target="../ink/ink135.xml"/><Relationship Id="rId96" Type="http://schemas.openxmlformats.org/officeDocument/2006/relationships/image" Target="../media/image1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emf"/><Relationship Id="rId15" Type="http://schemas.openxmlformats.org/officeDocument/2006/relationships/customXml" Target="../ink/ink97.xml"/><Relationship Id="rId23" Type="http://schemas.openxmlformats.org/officeDocument/2006/relationships/customXml" Target="../ink/ink101.xml"/><Relationship Id="rId28" Type="http://schemas.openxmlformats.org/officeDocument/2006/relationships/image" Target="../media/image126.emf"/><Relationship Id="rId36" Type="http://schemas.openxmlformats.org/officeDocument/2006/relationships/image" Target="../media/image130.emf"/><Relationship Id="rId49" Type="http://schemas.openxmlformats.org/officeDocument/2006/relationships/customXml" Target="../ink/ink114.xml"/><Relationship Id="rId57" Type="http://schemas.openxmlformats.org/officeDocument/2006/relationships/customXml" Target="../ink/ink118.xml"/><Relationship Id="rId106" Type="http://schemas.openxmlformats.org/officeDocument/2006/relationships/image" Target="../media/image165.emf"/><Relationship Id="rId10" Type="http://schemas.openxmlformats.org/officeDocument/2006/relationships/image" Target="../media/image117.emf"/><Relationship Id="rId31" Type="http://schemas.openxmlformats.org/officeDocument/2006/relationships/customXml" Target="../ink/ink105.xml"/><Relationship Id="rId44" Type="http://schemas.openxmlformats.org/officeDocument/2006/relationships/image" Target="../media/image134.emf"/><Relationship Id="rId52" Type="http://schemas.openxmlformats.org/officeDocument/2006/relationships/image" Target="../media/image138.emf"/><Relationship Id="rId60" Type="http://schemas.openxmlformats.org/officeDocument/2006/relationships/image" Target="../media/image142.emf"/><Relationship Id="rId65" Type="http://schemas.openxmlformats.org/officeDocument/2006/relationships/customXml" Target="../ink/ink122.xml"/><Relationship Id="rId73" Type="http://schemas.openxmlformats.org/officeDocument/2006/relationships/customXml" Target="../ink/ink126.xml"/><Relationship Id="rId78" Type="http://schemas.openxmlformats.org/officeDocument/2006/relationships/image" Target="../media/image151.emf"/><Relationship Id="rId81" Type="http://schemas.openxmlformats.org/officeDocument/2006/relationships/customXml" Target="../ink/ink130.xml"/><Relationship Id="rId86" Type="http://schemas.openxmlformats.org/officeDocument/2006/relationships/image" Target="../media/image155.emf"/><Relationship Id="rId94" Type="http://schemas.openxmlformats.org/officeDocument/2006/relationships/image" Target="../media/image159.emf"/><Relationship Id="rId99" Type="http://schemas.openxmlformats.org/officeDocument/2006/relationships/customXml" Target="../ink/ink139.xml"/><Relationship Id="rId101" Type="http://schemas.openxmlformats.org/officeDocument/2006/relationships/customXml" Target="../ink/ink140.xml"/><Relationship Id="rId4" Type="http://schemas.openxmlformats.org/officeDocument/2006/relationships/image" Target="../media/image114.emf"/><Relationship Id="rId9" Type="http://schemas.openxmlformats.org/officeDocument/2006/relationships/customXml" Target="../ink/ink94.xml"/><Relationship Id="rId13" Type="http://schemas.openxmlformats.org/officeDocument/2006/relationships/customXml" Target="../ink/ink96.xml"/><Relationship Id="rId18" Type="http://schemas.openxmlformats.org/officeDocument/2006/relationships/image" Target="../media/image121.emf"/><Relationship Id="rId39" Type="http://schemas.openxmlformats.org/officeDocument/2006/relationships/customXml" Target="../ink/ink109.xml"/><Relationship Id="rId109" Type="http://schemas.openxmlformats.org/officeDocument/2006/relationships/customXml" Target="../ink/ink144.xml"/><Relationship Id="rId34" Type="http://schemas.openxmlformats.org/officeDocument/2006/relationships/image" Target="../media/image129.emf"/><Relationship Id="rId50" Type="http://schemas.openxmlformats.org/officeDocument/2006/relationships/image" Target="../media/image137.emf"/><Relationship Id="rId55" Type="http://schemas.openxmlformats.org/officeDocument/2006/relationships/customXml" Target="../ink/ink117.xml"/><Relationship Id="rId76" Type="http://schemas.openxmlformats.org/officeDocument/2006/relationships/image" Target="../media/image150.emf"/><Relationship Id="rId97" Type="http://schemas.openxmlformats.org/officeDocument/2006/relationships/customXml" Target="../ink/ink138.xml"/><Relationship Id="rId104" Type="http://schemas.openxmlformats.org/officeDocument/2006/relationships/image" Target="../media/image164.emf"/><Relationship Id="rId7" Type="http://schemas.openxmlformats.org/officeDocument/2006/relationships/customXml" Target="../ink/ink93.xml"/><Relationship Id="rId71" Type="http://schemas.openxmlformats.org/officeDocument/2006/relationships/customXml" Target="../ink/ink125.xml"/><Relationship Id="rId92" Type="http://schemas.openxmlformats.org/officeDocument/2006/relationships/image" Target="../media/image158.emf"/><Relationship Id="rId2" Type="http://schemas.openxmlformats.org/officeDocument/2006/relationships/image" Target="../media/image113.jpeg"/><Relationship Id="rId29" Type="http://schemas.openxmlformats.org/officeDocument/2006/relationships/customXml" Target="../ink/ink104.xml"/><Relationship Id="rId24" Type="http://schemas.openxmlformats.org/officeDocument/2006/relationships/image" Target="../media/image124.emf"/><Relationship Id="rId40" Type="http://schemas.openxmlformats.org/officeDocument/2006/relationships/image" Target="../media/image132.emf"/><Relationship Id="rId45" Type="http://schemas.openxmlformats.org/officeDocument/2006/relationships/customXml" Target="../ink/ink112.xml"/><Relationship Id="rId66" Type="http://schemas.openxmlformats.org/officeDocument/2006/relationships/image" Target="../media/image145.emf"/><Relationship Id="rId87" Type="http://schemas.openxmlformats.org/officeDocument/2006/relationships/customXml" Target="../ink/ink133.xml"/><Relationship Id="rId110" Type="http://schemas.openxmlformats.org/officeDocument/2006/relationships/image" Target="../media/image167.emf"/><Relationship Id="rId61" Type="http://schemas.openxmlformats.org/officeDocument/2006/relationships/customXml" Target="../ink/ink120.xml"/><Relationship Id="rId82" Type="http://schemas.openxmlformats.org/officeDocument/2006/relationships/image" Target="../media/image153.emf"/><Relationship Id="rId19" Type="http://schemas.openxmlformats.org/officeDocument/2006/relationships/customXml" Target="../ink/ink99.xml"/><Relationship Id="rId14" Type="http://schemas.openxmlformats.org/officeDocument/2006/relationships/image" Target="../media/image119.emf"/><Relationship Id="rId30" Type="http://schemas.openxmlformats.org/officeDocument/2006/relationships/image" Target="../media/image127.emf"/><Relationship Id="rId35" Type="http://schemas.openxmlformats.org/officeDocument/2006/relationships/customXml" Target="../ink/ink107.xml"/><Relationship Id="rId56" Type="http://schemas.openxmlformats.org/officeDocument/2006/relationships/image" Target="../media/image140.emf"/><Relationship Id="rId77" Type="http://schemas.openxmlformats.org/officeDocument/2006/relationships/customXml" Target="../ink/ink128.xml"/><Relationship Id="rId100" Type="http://schemas.openxmlformats.org/officeDocument/2006/relationships/image" Target="../media/image162.emf"/><Relationship Id="rId105" Type="http://schemas.openxmlformats.org/officeDocument/2006/relationships/customXml" Target="../ink/ink142.xml"/><Relationship Id="rId8" Type="http://schemas.openxmlformats.org/officeDocument/2006/relationships/image" Target="../media/image116.emf"/><Relationship Id="rId51" Type="http://schemas.openxmlformats.org/officeDocument/2006/relationships/customXml" Target="../ink/ink115.xml"/><Relationship Id="rId72" Type="http://schemas.openxmlformats.org/officeDocument/2006/relationships/image" Target="../media/image148.emf"/><Relationship Id="rId93" Type="http://schemas.openxmlformats.org/officeDocument/2006/relationships/customXml" Target="../ink/ink136.xml"/><Relationship Id="rId98" Type="http://schemas.openxmlformats.org/officeDocument/2006/relationships/image" Target="../media/image161.emf"/><Relationship Id="rId3" Type="http://schemas.openxmlformats.org/officeDocument/2006/relationships/customXml" Target="../ink/ink91.xml"/><Relationship Id="rId25" Type="http://schemas.openxmlformats.org/officeDocument/2006/relationships/customXml" Target="../ink/ink102.xml"/><Relationship Id="rId46" Type="http://schemas.openxmlformats.org/officeDocument/2006/relationships/image" Target="../media/image135.emf"/><Relationship Id="rId67" Type="http://schemas.openxmlformats.org/officeDocument/2006/relationships/customXml" Target="../ink/ink123.xml"/><Relationship Id="rId20" Type="http://schemas.openxmlformats.org/officeDocument/2006/relationships/image" Target="../media/image122.emf"/><Relationship Id="rId41" Type="http://schemas.openxmlformats.org/officeDocument/2006/relationships/customXml" Target="../ink/ink110.xml"/><Relationship Id="rId62" Type="http://schemas.openxmlformats.org/officeDocument/2006/relationships/image" Target="../media/image143.emf"/><Relationship Id="rId83" Type="http://schemas.openxmlformats.org/officeDocument/2006/relationships/customXml" Target="../ink/ink131.xml"/><Relationship Id="rId88" Type="http://schemas.openxmlformats.org/officeDocument/2006/relationships/image" Target="../media/image156.emf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2.xml"/><Relationship Id="rId21" Type="http://schemas.openxmlformats.org/officeDocument/2006/relationships/customXml" Target="../ink/ink154.xml"/><Relationship Id="rId42" Type="http://schemas.openxmlformats.org/officeDocument/2006/relationships/image" Target="../media/image187.emf"/><Relationship Id="rId63" Type="http://schemas.openxmlformats.org/officeDocument/2006/relationships/customXml" Target="../ink/ink175.xml"/><Relationship Id="rId84" Type="http://schemas.openxmlformats.org/officeDocument/2006/relationships/image" Target="../media/image208.emf"/><Relationship Id="rId16" Type="http://schemas.openxmlformats.org/officeDocument/2006/relationships/image" Target="../media/image174.emf"/><Relationship Id="rId107" Type="http://schemas.openxmlformats.org/officeDocument/2006/relationships/customXml" Target="../ink/ink197.xml"/><Relationship Id="rId11" Type="http://schemas.openxmlformats.org/officeDocument/2006/relationships/customXml" Target="../ink/ink149.xml"/><Relationship Id="rId32" Type="http://schemas.openxmlformats.org/officeDocument/2006/relationships/image" Target="../media/image182.emf"/><Relationship Id="rId37" Type="http://schemas.openxmlformats.org/officeDocument/2006/relationships/customXml" Target="../ink/ink162.xml"/><Relationship Id="rId53" Type="http://schemas.openxmlformats.org/officeDocument/2006/relationships/customXml" Target="../ink/ink170.xml"/><Relationship Id="rId58" Type="http://schemas.openxmlformats.org/officeDocument/2006/relationships/image" Target="../media/image195.emf"/><Relationship Id="rId74" Type="http://schemas.openxmlformats.org/officeDocument/2006/relationships/image" Target="../media/image203.emf"/><Relationship Id="rId79" Type="http://schemas.openxmlformats.org/officeDocument/2006/relationships/customXml" Target="../ink/ink183.xml"/><Relationship Id="rId102" Type="http://schemas.openxmlformats.org/officeDocument/2006/relationships/image" Target="../media/image217.emf"/><Relationship Id="rId123" Type="http://schemas.openxmlformats.org/officeDocument/2006/relationships/customXml" Target="../ink/ink205.xml"/><Relationship Id="rId128" Type="http://schemas.openxmlformats.org/officeDocument/2006/relationships/image" Target="../media/image230.emf"/><Relationship Id="rId5" Type="http://schemas.openxmlformats.org/officeDocument/2006/relationships/customXml" Target="../ink/ink146.xml"/><Relationship Id="rId90" Type="http://schemas.openxmlformats.org/officeDocument/2006/relationships/image" Target="../media/image211.emf"/><Relationship Id="rId95" Type="http://schemas.openxmlformats.org/officeDocument/2006/relationships/customXml" Target="../ink/ink191.xml"/><Relationship Id="rId22" Type="http://schemas.openxmlformats.org/officeDocument/2006/relationships/image" Target="../media/image177.emf"/><Relationship Id="rId27" Type="http://schemas.openxmlformats.org/officeDocument/2006/relationships/customXml" Target="../ink/ink157.xml"/><Relationship Id="rId43" Type="http://schemas.openxmlformats.org/officeDocument/2006/relationships/customXml" Target="../ink/ink165.xml"/><Relationship Id="rId48" Type="http://schemas.openxmlformats.org/officeDocument/2006/relationships/image" Target="../media/image190.emf"/><Relationship Id="rId64" Type="http://schemas.openxmlformats.org/officeDocument/2006/relationships/image" Target="../media/image198.emf"/><Relationship Id="rId69" Type="http://schemas.openxmlformats.org/officeDocument/2006/relationships/customXml" Target="../ink/ink178.xml"/><Relationship Id="rId113" Type="http://schemas.openxmlformats.org/officeDocument/2006/relationships/customXml" Target="../ink/ink200.xml"/><Relationship Id="rId118" Type="http://schemas.openxmlformats.org/officeDocument/2006/relationships/image" Target="../media/image225.emf"/><Relationship Id="rId134" Type="http://schemas.openxmlformats.org/officeDocument/2006/relationships/image" Target="../media/image233.emf"/><Relationship Id="rId80" Type="http://schemas.openxmlformats.org/officeDocument/2006/relationships/image" Target="../media/image206.emf"/><Relationship Id="rId85" Type="http://schemas.openxmlformats.org/officeDocument/2006/relationships/customXml" Target="../ink/ink186.xml"/><Relationship Id="rId12" Type="http://schemas.openxmlformats.org/officeDocument/2006/relationships/image" Target="../media/image172.emf"/><Relationship Id="rId17" Type="http://schemas.openxmlformats.org/officeDocument/2006/relationships/customXml" Target="../ink/ink152.xml"/><Relationship Id="rId33" Type="http://schemas.openxmlformats.org/officeDocument/2006/relationships/customXml" Target="../ink/ink160.xml"/><Relationship Id="rId38" Type="http://schemas.openxmlformats.org/officeDocument/2006/relationships/image" Target="../media/image185.emf"/><Relationship Id="rId59" Type="http://schemas.openxmlformats.org/officeDocument/2006/relationships/customXml" Target="../ink/ink173.xml"/><Relationship Id="rId103" Type="http://schemas.openxmlformats.org/officeDocument/2006/relationships/customXml" Target="../ink/ink195.xml"/><Relationship Id="rId108" Type="http://schemas.openxmlformats.org/officeDocument/2006/relationships/image" Target="../media/image220.emf"/><Relationship Id="rId124" Type="http://schemas.openxmlformats.org/officeDocument/2006/relationships/image" Target="../media/image228.emf"/><Relationship Id="rId129" Type="http://schemas.openxmlformats.org/officeDocument/2006/relationships/customXml" Target="../ink/ink208.xml"/><Relationship Id="rId54" Type="http://schemas.openxmlformats.org/officeDocument/2006/relationships/image" Target="../media/image193.emf"/><Relationship Id="rId70" Type="http://schemas.openxmlformats.org/officeDocument/2006/relationships/image" Target="../media/image201.emf"/><Relationship Id="rId75" Type="http://schemas.openxmlformats.org/officeDocument/2006/relationships/customXml" Target="../ink/ink181.xml"/><Relationship Id="rId91" Type="http://schemas.openxmlformats.org/officeDocument/2006/relationships/customXml" Target="../ink/ink189.xml"/><Relationship Id="rId96" Type="http://schemas.openxmlformats.org/officeDocument/2006/relationships/image" Target="../media/image2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emf"/><Relationship Id="rId23" Type="http://schemas.openxmlformats.org/officeDocument/2006/relationships/customXml" Target="../ink/ink155.xml"/><Relationship Id="rId28" Type="http://schemas.openxmlformats.org/officeDocument/2006/relationships/image" Target="../media/image180.emf"/><Relationship Id="rId49" Type="http://schemas.openxmlformats.org/officeDocument/2006/relationships/customXml" Target="../ink/ink168.xml"/><Relationship Id="rId114" Type="http://schemas.openxmlformats.org/officeDocument/2006/relationships/image" Target="../media/image223.emf"/><Relationship Id="rId119" Type="http://schemas.openxmlformats.org/officeDocument/2006/relationships/customXml" Target="../ink/ink203.xml"/><Relationship Id="rId44" Type="http://schemas.openxmlformats.org/officeDocument/2006/relationships/image" Target="../media/image188.emf"/><Relationship Id="rId60" Type="http://schemas.openxmlformats.org/officeDocument/2006/relationships/image" Target="../media/image196.emf"/><Relationship Id="rId65" Type="http://schemas.openxmlformats.org/officeDocument/2006/relationships/customXml" Target="../ink/ink176.xml"/><Relationship Id="rId81" Type="http://schemas.openxmlformats.org/officeDocument/2006/relationships/customXml" Target="../ink/ink184.xml"/><Relationship Id="rId86" Type="http://schemas.openxmlformats.org/officeDocument/2006/relationships/image" Target="../media/image209.emf"/><Relationship Id="rId130" Type="http://schemas.openxmlformats.org/officeDocument/2006/relationships/image" Target="../media/image231.emf"/><Relationship Id="rId135" Type="http://schemas.openxmlformats.org/officeDocument/2006/relationships/customXml" Target="../ink/ink211.xml"/><Relationship Id="rId13" Type="http://schemas.openxmlformats.org/officeDocument/2006/relationships/customXml" Target="../ink/ink150.xml"/><Relationship Id="rId18" Type="http://schemas.openxmlformats.org/officeDocument/2006/relationships/image" Target="../media/image175.emf"/><Relationship Id="rId39" Type="http://schemas.openxmlformats.org/officeDocument/2006/relationships/customXml" Target="../ink/ink163.xml"/><Relationship Id="rId109" Type="http://schemas.openxmlformats.org/officeDocument/2006/relationships/customXml" Target="../ink/ink198.xml"/><Relationship Id="rId34" Type="http://schemas.openxmlformats.org/officeDocument/2006/relationships/image" Target="../media/image183.emf"/><Relationship Id="rId50" Type="http://schemas.openxmlformats.org/officeDocument/2006/relationships/image" Target="../media/image191.emf"/><Relationship Id="rId55" Type="http://schemas.openxmlformats.org/officeDocument/2006/relationships/customXml" Target="../ink/ink171.xml"/><Relationship Id="rId76" Type="http://schemas.openxmlformats.org/officeDocument/2006/relationships/image" Target="../media/image204.emf"/><Relationship Id="rId97" Type="http://schemas.openxmlformats.org/officeDocument/2006/relationships/customXml" Target="../ink/ink192.xml"/><Relationship Id="rId104" Type="http://schemas.openxmlformats.org/officeDocument/2006/relationships/image" Target="../media/image218.emf"/><Relationship Id="rId120" Type="http://schemas.openxmlformats.org/officeDocument/2006/relationships/image" Target="../media/image226.emf"/><Relationship Id="rId125" Type="http://schemas.openxmlformats.org/officeDocument/2006/relationships/customXml" Target="../ink/ink206.xml"/><Relationship Id="rId7" Type="http://schemas.openxmlformats.org/officeDocument/2006/relationships/customXml" Target="../ink/ink147.xml"/><Relationship Id="rId71" Type="http://schemas.openxmlformats.org/officeDocument/2006/relationships/customXml" Target="../ink/ink179.xml"/><Relationship Id="rId92" Type="http://schemas.openxmlformats.org/officeDocument/2006/relationships/image" Target="../media/image212.emf"/><Relationship Id="rId2" Type="http://schemas.openxmlformats.org/officeDocument/2006/relationships/image" Target="../media/image113.jpeg"/><Relationship Id="rId29" Type="http://schemas.openxmlformats.org/officeDocument/2006/relationships/customXml" Target="../ink/ink158.xml"/><Relationship Id="rId24" Type="http://schemas.openxmlformats.org/officeDocument/2006/relationships/image" Target="../media/image178.emf"/><Relationship Id="rId40" Type="http://schemas.openxmlformats.org/officeDocument/2006/relationships/image" Target="../media/image186.emf"/><Relationship Id="rId45" Type="http://schemas.openxmlformats.org/officeDocument/2006/relationships/customXml" Target="../ink/ink166.xml"/><Relationship Id="rId66" Type="http://schemas.openxmlformats.org/officeDocument/2006/relationships/image" Target="../media/image199.emf"/><Relationship Id="rId87" Type="http://schemas.openxmlformats.org/officeDocument/2006/relationships/customXml" Target="../ink/ink187.xml"/><Relationship Id="rId110" Type="http://schemas.openxmlformats.org/officeDocument/2006/relationships/image" Target="../media/image221.emf"/><Relationship Id="rId115" Type="http://schemas.openxmlformats.org/officeDocument/2006/relationships/customXml" Target="../ink/ink201.xml"/><Relationship Id="rId131" Type="http://schemas.openxmlformats.org/officeDocument/2006/relationships/customXml" Target="../ink/ink209.xml"/><Relationship Id="rId136" Type="http://schemas.openxmlformats.org/officeDocument/2006/relationships/image" Target="../media/image234.emf"/><Relationship Id="rId61" Type="http://schemas.openxmlformats.org/officeDocument/2006/relationships/customXml" Target="../ink/ink174.xml"/><Relationship Id="rId82" Type="http://schemas.openxmlformats.org/officeDocument/2006/relationships/image" Target="../media/image207.emf"/><Relationship Id="rId19" Type="http://schemas.openxmlformats.org/officeDocument/2006/relationships/customXml" Target="../ink/ink153.xml"/><Relationship Id="rId14" Type="http://schemas.openxmlformats.org/officeDocument/2006/relationships/image" Target="../media/image173.emf"/><Relationship Id="rId30" Type="http://schemas.openxmlformats.org/officeDocument/2006/relationships/image" Target="../media/image181.emf"/><Relationship Id="rId35" Type="http://schemas.openxmlformats.org/officeDocument/2006/relationships/customXml" Target="../ink/ink161.xml"/><Relationship Id="rId56" Type="http://schemas.openxmlformats.org/officeDocument/2006/relationships/image" Target="../media/image194.emf"/><Relationship Id="rId77" Type="http://schemas.openxmlformats.org/officeDocument/2006/relationships/customXml" Target="../ink/ink182.xml"/><Relationship Id="rId100" Type="http://schemas.openxmlformats.org/officeDocument/2006/relationships/image" Target="../media/image216.emf"/><Relationship Id="rId105" Type="http://schemas.openxmlformats.org/officeDocument/2006/relationships/customXml" Target="../ink/ink196.xml"/><Relationship Id="rId126" Type="http://schemas.openxmlformats.org/officeDocument/2006/relationships/image" Target="../media/image229.emf"/><Relationship Id="rId8" Type="http://schemas.openxmlformats.org/officeDocument/2006/relationships/image" Target="../media/image170.emf"/><Relationship Id="rId51" Type="http://schemas.openxmlformats.org/officeDocument/2006/relationships/customXml" Target="../ink/ink169.xml"/><Relationship Id="rId72" Type="http://schemas.openxmlformats.org/officeDocument/2006/relationships/image" Target="../media/image202.emf"/><Relationship Id="rId93" Type="http://schemas.openxmlformats.org/officeDocument/2006/relationships/customXml" Target="../ink/ink190.xml"/><Relationship Id="rId98" Type="http://schemas.openxmlformats.org/officeDocument/2006/relationships/image" Target="../media/image215.emf"/><Relationship Id="rId121" Type="http://schemas.openxmlformats.org/officeDocument/2006/relationships/customXml" Target="../ink/ink204.xml"/><Relationship Id="rId3" Type="http://schemas.openxmlformats.org/officeDocument/2006/relationships/customXml" Target="../ink/ink145.xml"/><Relationship Id="rId25" Type="http://schemas.openxmlformats.org/officeDocument/2006/relationships/customXml" Target="../ink/ink156.xml"/><Relationship Id="rId46" Type="http://schemas.openxmlformats.org/officeDocument/2006/relationships/image" Target="../media/image189.emf"/><Relationship Id="rId67" Type="http://schemas.openxmlformats.org/officeDocument/2006/relationships/customXml" Target="../ink/ink177.xml"/><Relationship Id="rId116" Type="http://schemas.openxmlformats.org/officeDocument/2006/relationships/image" Target="../media/image224.emf"/><Relationship Id="rId20" Type="http://schemas.openxmlformats.org/officeDocument/2006/relationships/image" Target="../media/image176.emf"/><Relationship Id="rId41" Type="http://schemas.openxmlformats.org/officeDocument/2006/relationships/customXml" Target="../ink/ink164.xml"/><Relationship Id="rId62" Type="http://schemas.openxmlformats.org/officeDocument/2006/relationships/image" Target="../media/image197.emf"/><Relationship Id="rId83" Type="http://schemas.openxmlformats.org/officeDocument/2006/relationships/customXml" Target="../ink/ink185.xml"/><Relationship Id="rId88" Type="http://schemas.openxmlformats.org/officeDocument/2006/relationships/image" Target="../media/image210.emf"/><Relationship Id="rId111" Type="http://schemas.openxmlformats.org/officeDocument/2006/relationships/customXml" Target="../ink/ink199.xml"/><Relationship Id="rId132" Type="http://schemas.openxmlformats.org/officeDocument/2006/relationships/image" Target="../media/image232.emf"/><Relationship Id="rId15" Type="http://schemas.openxmlformats.org/officeDocument/2006/relationships/customXml" Target="../ink/ink151.xml"/><Relationship Id="rId36" Type="http://schemas.openxmlformats.org/officeDocument/2006/relationships/image" Target="../media/image184.emf"/><Relationship Id="rId57" Type="http://schemas.openxmlformats.org/officeDocument/2006/relationships/customXml" Target="../ink/ink172.xml"/><Relationship Id="rId106" Type="http://schemas.openxmlformats.org/officeDocument/2006/relationships/image" Target="../media/image219.emf"/><Relationship Id="rId127" Type="http://schemas.openxmlformats.org/officeDocument/2006/relationships/customXml" Target="../ink/ink207.xml"/><Relationship Id="rId10" Type="http://schemas.openxmlformats.org/officeDocument/2006/relationships/image" Target="../media/image171.emf"/><Relationship Id="rId31" Type="http://schemas.openxmlformats.org/officeDocument/2006/relationships/customXml" Target="../ink/ink159.xml"/><Relationship Id="rId52" Type="http://schemas.openxmlformats.org/officeDocument/2006/relationships/image" Target="../media/image192.emf"/><Relationship Id="rId73" Type="http://schemas.openxmlformats.org/officeDocument/2006/relationships/customXml" Target="../ink/ink180.xml"/><Relationship Id="rId78" Type="http://schemas.openxmlformats.org/officeDocument/2006/relationships/image" Target="../media/image205.emf"/><Relationship Id="rId94" Type="http://schemas.openxmlformats.org/officeDocument/2006/relationships/image" Target="../media/image213.emf"/><Relationship Id="rId99" Type="http://schemas.openxmlformats.org/officeDocument/2006/relationships/customXml" Target="../ink/ink193.xml"/><Relationship Id="rId101" Type="http://schemas.openxmlformats.org/officeDocument/2006/relationships/customXml" Target="../ink/ink194.xml"/><Relationship Id="rId122" Type="http://schemas.openxmlformats.org/officeDocument/2006/relationships/image" Target="../media/image227.emf"/><Relationship Id="rId4" Type="http://schemas.openxmlformats.org/officeDocument/2006/relationships/image" Target="../media/image168.emf"/><Relationship Id="rId9" Type="http://schemas.openxmlformats.org/officeDocument/2006/relationships/customXml" Target="../ink/ink148.xml"/><Relationship Id="rId26" Type="http://schemas.openxmlformats.org/officeDocument/2006/relationships/image" Target="../media/image179.emf"/><Relationship Id="rId47" Type="http://schemas.openxmlformats.org/officeDocument/2006/relationships/customXml" Target="../ink/ink167.xml"/><Relationship Id="rId68" Type="http://schemas.openxmlformats.org/officeDocument/2006/relationships/image" Target="../media/image200.emf"/><Relationship Id="rId89" Type="http://schemas.openxmlformats.org/officeDocument/2006/relationships/customXml" Target="../ink/ink188.xml"/><Relationship Id="rId112" Type="http://schemas.openxmlformats.org/officeDocument/2006/relationships/image" Target="../media/image222.emf"/><Relationship Id="rId133" Type="http://schemas.openxmlformats.org/officeDocument/2006/relationships/customXml" Target="../ink/ink2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12" Type="http://schemas.openxmlformats.org/officeDocument/2006/relationships/customXml" Target="../ink/ink4.xml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6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.xml"/><Relationship Id="rId11" Type="http://schemas.openxmlformats.org/officeDocument/2006/relationships/image" Target="../media/image7.emf"/><Relationship Id="rId5" Type="http://schemas.openxmlformats.org/officeDocument/2006/relationships/image" Target="../media/image4.wmf"/><Relationship Id="rId15" Type="http://schemas.openxmlformats.org/officeDocument/2006/relationships/image" Target="../media/image9.emf"/><Relationship Id="rId10" Type="http://schemas.openxmlformats.org/officeDocument/2006/relationships/customXml" Target="../ink/ink3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emf"/><Relationship Id="rId14" Type="http://schemas.openxmlformats.org/officeDocument/2006/relationships/customXml" Target="../ink/ink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2.xml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emf"/><Relationship Id="rId5" Type="http://schemas.openxmlformats.org/officeDocument/2006/relationships/customXml" Target="../ink/ink213.xml"/><Relationship Id="rId4" Type="http://schemas.openxmlformats.org/officeDocument/2006/relationships/image" Target="../media/image23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emf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customXml" Target="../ink/ink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1"/>
            <a:ext cx="11658600" cy="870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1219200"/>
            <a:ext cx="103632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1"/>
            <a:ext cx="5105400" cy="792163"/>
          </a:xfrm>
        </p:spPr>
        <p:txBody>
          <a:bodyPr/>
          <a:lstStyle/>
          <a:p>
            <a:pPr algn="l" eaLnBrk="1" hangingPunct="1"/>
            <a:r>
              <a:rPr lang="en-US" sz="3600"/>
              <a:t>PHY131H1F</a:t>
            </a:r>
            <a:r>
              <a:rPr lang="en-US" sz="3600">
                <a:latin typeface="Times New Roman" panose="02020603050405020304" pitchFamily="18" charset="0"/>
              </a:rPr>
              <a:t>  - Class 8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1828800" y="990600"/>
            <a:ext cx="5791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CA" sz="3200" kern="0" dirty="0">
                <a:latin typeface="+mn-lt"/>
                <a:cs typeface="+mn-cs"/>
              </a:rPr>
              <a:t>Today, finishing off Chapter 4: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Circular Motion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Rotation</a:t>
            </a:r>
            <a:endParaRPr lang="en-CA" sz="32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  <p:pic>
        <p:nvPicPr>
          <p:cNvPr id="20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2603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83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-228600"/>
            <a:ext cx="598805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1752601" y="-11113"/>
            <a:ext cx="8810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sz="2400"/>
              <a:t>Special case of circular motion:</a:t>
            </a:r>
          </a:p>
          <a:p>
            <a:pPr algn="ctr" eaLnBrk="1" hangingPunct="1"/>
            <a:r>
              <a:rPr lang="en-CA" sz="4000"/>
              <a:t>Uniform Circular Motion</a:t>
            </a: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7162800" y="1981201"/>
            <a:ext cx="3505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2800"/>
              <a:t>Tangential velocity is constantly changing direction</a:t>
            </a:r>
          </a:p>
          <a:p>
            <a:pPr eaLnBrk="1" hangingPunct="1"/>
            <a:endParaRPr lang="en-CA" sz="2800"/>
          </a:p>
          <a:p>
            <a:pPr eaLnBrk="1" hangingPunct="1"/>
            <a:r>
              <a:rPr lang="en-CA" sz="2800"/>
              <a:t>Tangential speed is constant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43800" y="4658856"/>
            <a:ext cx="1905000" cy="101431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7237414" y="5837239"/>
            <a:ext cx="3140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CA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Period [s]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6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82125" y="504825"/>
              <a:ext cx="608013" cy="347663"/>
            </p14:xfrm>
          </p:contentPart>
        </mc:Choice>
        <mc:Fallback>
          <p:pic>
            <p:nvPicPr>
              <p:cNvPr id="296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5645" y="498340"/>
                <a:ext cx="620972" cy="360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6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47313" y="465138"/>
              <a:ext cx="1533525" cy="452437"/>
            </p14:xfrm>
          </p:contentPart>
        </mc:Choice>
        <mc:Fallback>
          <p:pic>
            <p:nvPicPr>
              <p:cNvPr id="296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40833" y="458659"/>
                <a:ext cx="1546484" cy="465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7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66200" y="1122363"/>
              <a:ext cx="1274763" cy="346075"/>
            </p14:xfrm>
          </p:contentPart>
        </mc:Choice>
        <mc:Fallback>
          <p:pic>
            <p:nvPicPr>
              <p:cNvPr id="297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59720" y="1115881"/>
                <a:ext cx="1287723" cy="35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7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2200" y="222250"/>
              <a:ext cx="3360738" cy="1498600"/>
            </p14:xfrm>
          </p:contentPart>
        </mc:Choice>
        <mc:Fallback>
          <p:pic>
            <p:nvPicPr>
              <p:cNvPr id="297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05717" y="215770"/>
                <a:ext cx="3373704" cy="1511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7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21888" y="1589088"/>
              <a:ext cx="1411287" cy="3582987"/>
            </p14:xfrm>
          </p:contentPart>
        </mc:Choice>
        <mc:Fallback>
          <p:pic>
            <p:nvPicPr>
              <p:cNvPr id="297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15408" y="1582608"/>
                <a:ext cx="1424248" cy="3595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7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0750" y="4291013"/>
              <a:ext cx="2359025" cy="1501775"/>
            </p14:xfrm>
          </p:contentPart>
        </mc:Choice>
        <mc:Fallback>
          <p:pic>
            <p:nvPicPr>
              <p:cNvPr id="297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64270" y="4284534"/>
                <a:ext cx="2371985" cy="151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7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30275"/>
              <a:ext cx="4922837" cy="133350"/>
            </p14:xfrm>
          </p:contentPart>
        </mc:Choice>
        <mc:Fallback>
          <p:pic>
            <p:nvPicPr>
              <p:cNvPr id="297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97158" y="923788"/>
                <a:ext cx="4935797" cy="1463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1066800"/>
            <a:ext cx="48006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/>
              <a:t>A carnival has a Ferris wheel where some seats are located halfway between the center and the outside rim.  Compared with the seats on the outside rim, the inner cars have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133600" y="4343400"/>
            <a:ext cx="853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sz="2400"/>
              <a:t>Smaller angular speed and greater tangential speed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sz="2400"/>
              <a:t>Greater angular speed and smaller tangential speed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sz="2400"/>
              <a:t>The same angular speed and smaller tangential speed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sz="2400"/>
              <a:t>Smaller angular speed and the same tangential speed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sz="2400"/>
              <a:t>The same angular speed and the same tangential speed</a:t>
            </a:r>
          </a:p>
        </p:txBody>
      </p:sp>
      <p:pic>
        <p:nvPicPr>
          <p:cNvPr id="11268" name="Picture 5" descr="ferris-wheel-20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7909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3962400" y="2209800"/>
            <a:ext cx="609600" cy="609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 3</a:t>
            </a:r>
            <a:endParaRPr lang="en-US" sz="3600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7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3738" y="3444875"/>
              <a:ext cx="258762" cy="300038"/>
            </p14:xfrm>
          </p:contentPart>
        </mc:Choice>
        <mc:Fallback>
          <p:pic>
            <p:nvPicPr>
              <p:cNvPr id="307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7269" y="3438423"/>
                <a:ext cx="271700" cy="312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7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0775" y="3505200"/>
              <a:ext cx="88900" cy="109538"/>
            </p14:xfrm>
          </p:contentPart>
        </mc:Choice>
        <mc:Fallback>
          <p:pic>
            <p:nvPicPr>
              <p:cNvPr id="307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64296" y="3498735"/>
                <a:ext cx="101857" cy="122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3838" y="3357563"/>
              <a:ext cx="1250950" cy="544512"/>
            </p14:xfrm>
          </p:contentPart>
        </mc:Choice>
        <mc:Fallback>
          <p:pic>
            <p:nvPicPr>
              <p:cNvPr id="307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7356" y="3351076"/>
                <a:ext cx="1263913" cy="557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04350" y="3340100"/>
              <a:ext cx="709613" cy="481013"/>
            </p14:xfrm>
          </p:contentPart>
        </mc:Choice>
        <mc:Fallback>
          <p:pic>
            <p:nvPicPr>
              <p:cNvPr id="307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97870" y="3333600"/>
                <a:ext cx="722574" cy="494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64800" y="3201988"/>
              <a:ext cx="1208088" cy="539750"/>
            </p14:xfrm>
          </p:contentPart>
        </mc:Choice>
        <mc:Fallback>
          <p:pic>
            <p:nvPicPr>
              <p:cNvPr id="307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58320" y="3195507"/>
                <a:ext cx="1221047" cy="552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7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0400" y="3916363"/>
              <a:ext cx="636588" cy="430212"/>
            </p14:xfrm>
          </p:contentPart>
        </mc:Choice>
        <mc:Fallback>
          <p:pic>
            <p:nvPicPr>
              <p:cNvPr id="307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03919" y="3909877"/>
                <a:ext cx="649550" cy="443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7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2263" y="3854450"/>
              <a:ext cx="1527175" cy="531813"/>
            </p14:xfrm>
          </p:contentPart>
        </mc:Choice>
        <mc:Fallback>
          <p:pic>
            <p:nvPicPr>
              <p:cNvPr id="307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35783" y="3847969"/>
                <a:ext cx="1540135" cy="544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7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34563" y="3890963"/>
              <a:ext cx="844550" cy="501650"/>
            </p14:xfrm>
          </p:contentPart>
        </mc:Choice>
        <mc:Fallback>
          <p:pic>
            <p:nvPicPr>
              <p:cNvPr id="307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28083" y="3884481"/>
                <a:ext cx="857510" cy="514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7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14050" y="3825875"/>
              <a:ext cx="849313" cy="547688"/>
            </p14:xfrm>
          </p:contentPart>
        </mc:Choice>
        <mc:Fallback>
          <p:pic>
            <p:nvPicPr>
              <p:cNvPr id="307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07567" y="3819385"/>
                <a:ext cx="862280" cy="5606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5105400" cy="6202362"/>
          </a:xfrm>
        </p:spPr>
        <p:txBody>
          <a:bodyPr/>
          <a:lstStyle/>
          <a:p>
            <a:pPr algn="l"/>
            <a:r>
              <a:rPr lang="en-US" sz="2800" b="1"/>
              <a:t>Demo and Discussion Question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A ball rolls in a horizontal circular track (shown from above).  Which arrow best represents the ball’s path after it leaves the track?</a:t>
            </a:r>
          </a:p>
        </p:txBody>
      </p:sp>
      <p:pic>
        <p:nvPicPr>
          <p:cNvPr id="13315" name="Picture 9" descr="ball cir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1" y="762000"/>
            <a:ext cx="4010025" cy="5334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 4</a:t>
            </a:r>
            <a:endParaRPr 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en-CA" smtClean="0"/>
              <a:t>Announcements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8686800" cy="5562600"/>
          </a:xfrm>
        </p:spPr>
        <p:txBody>
          <a:bodyPr/>
          <a:lstStyle/>
          <a:p>
            <a:r>
              <a:rPr lang="en-CA" sz="2400" dirty="0" smtClean="0"/>
              <a:t>Don’t forget: Midterm Test 1 will </a:t>
            </a:r>
            <a:r>
              <a:rPr lang="en-CA" sz="2400" dirty="0"/>
              <a:t>be on Tuesday, October </a:t>
            </a:r>
            <a:r>
              <a:rPr lang="en-CA" sz="2400" dirty="0" smtClean="0"/>
              <a:t>8, </a:t>
            </a:r>
            <a:r>
              <a:rPr lang="en-CA" sz="2400" dirty="0"/>
              <a:t>from </a:t>
            </a:r>
            <a:r>
              <a:rPr lang="en-CA" sz="2400" dirty="0" smtClean="0"/>
              <a:t>8:00pm </a:t>
            </a:r>
            <a:r>
              <a:rPr lang="en-CA" sz="2400" dirty="0"/>
              <a:t>to </a:t>
            </a:r>
            <a:r>
              <a:rPr lang="en-CA" sz="2400" dirty="0" smtClean="0"/>
              <a:t>9:30pm</a:t>
            </a:r>
            <a:r>
              <a:rPr lang="en-CA" sz="2400" dirty="0"/>
              <a:t>. </a:t>
            </a:r>
          </a:p>
          <a:p>
            <a:r>
              <a:rPr lang="en-CA" sz="2400" dirty="0"/>
              <a:t>The Room you write in will depend on your </a:t>
            </a:r>
            <a:r>
              <a:rPr lang="en-CA" sz="2400" dirty="0" err="1"/>
              <a:t>Practicals</a:t>
            </a:r>
            <a:r>
              <a:rPr lang="en-CA" sz="2400" dirty="0"/>
              <a:t> group.  It will be announced on the Portal </a:t>
            </a:r>
            <a:r>
              <a:rPr lang="en-CA" sz="2400" dirty="0" smtClean="0"/>
              <a:t>by tomorrow.</a:t>
            </a:r>
            <a:endParaRPr lang="en-CA" sz="2400" dirty="0"/>
          </a:p>
          <a:p>
            <a:r>
              <a:rPr lang="en-CA" sz="2400" dirty="0"/>
              <a:t>If you </a:t>
            </a:r>
            <a:r>
              <a:rPr lang="en-CA" sz="2400" dirty="0" smtClean="0"/>
              <a:t>have </a:t>
            </a:r>
            <a:r>
              <a:rPr lang="en-CA" sz="2400" dirty="0"/>
              <a:t>a conflict at that time with an academic activity (test, lecture, tutorial, lab), you </a:t>
            </a:r>
            <a:r>
              <a:rPr lang="en-CA" sz="2400" dirty="0" smtClean="0"/>
              <a:t>must register </a:t>
            </a:r>
            <a:r>
              <a:rPr lang="en-CA" sz="2400" dirty="0"/>
              <a:t>to write at the alternate sitting by filling and submitting the online form available </a:t>
            </a:r>
            <a:r>
              <a:rPr lang="en-CA" sz="2400" dirty="0" smtClean="0"/>
              <a:t>on portal.</a:t>
            </a:r>
            <a:endParaRPr lang="en-CA" sz="2400" dirty="0"/>
          </a:p>
          <a:p>
            <a:r>
              <a:rPr lang="en-CA" sz="2400" dirty="0" smtClean="0"/>
              <a:t>The alternate </a:t>
            </a:r>
            <a:r>
              <a:rPr lang="en-CA" sz="2400" dirty="0"/>
              <a:t>sitting will be held on Wednesday morning, October 9, from </a:t>
            </a:r>
            <a:r>
              <a:rPr lang="en-CA" sz="2400" b="1" dirty="0" smtClean="0"/>
              <a:t>7:40am</a:t>
            </a:r>
            <a:r>
              <a:rPr lang="en-CA" sz="2400" dirty="0" smtClean="0"/>
              <a:t> to </a:t>
            </a:r>
            <a:r>
              <a:rPr lang="en-CA" sz="2400" dirty="0"/>
              <a:t>9:00. The location will be emailed to registered students by the end of the day on October 4</a:t>
            </a:r>
            <a:r>
              <a:rPr lang="en-CA" sz="2400" dirty="0" smtClean="0"/>
              <a:t>.</a:t>
            </a:r>
            <a:endParaRPr lang="en-CA" sz="2400" dirty="0"/>
          </a:p>
          <a:p>
            <a:r>
              <a:rPr lang="en-CA" sz="2400" dirty="0"/>
              <a:t>The deadline for registration is Thursday, October 3. </a:t>
            </a:r>
          </a:p>
        </p:txBody>
      </p:sp>
    </p:spTree>
    <p:extLst>
      <p:ext uri="{BB962C8B-B14F-4D97-AF65-F5344CB8AC3E}">
        <p14:creationId xmlns:p14="http://schemas.microsoft.com/office/powerpoint/2010/main" val="21588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249362"/>
          </a:xfrm>
        </p:spPr>
        <p:txBody>
          <a:bodyPr/>
          <a:lstStyle/>
          <a:p>
            <a:r>
              <a:rPr lang="en-CA" dirty="0" smtClean="0"/>
              <a:t>What will the midterm test cover?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8686800" cy="5257800"/>
          </a:xfrm>
        </p:spPr>
        <p:txBody>
          <a:bodyPr/>
          <a:lstStyle/>
          <a:p>
            <a:r>
              <a:rPr lang="en-CA" sz="2800" dirty="0"/>
              <a:t>Test 1 </a:t>
            </a:r>
            <a:r>
              <a:rPr lang="en-CA" sz="2800" dirty="0" smtClean="0"/>
              <a:t>is on:</a:t>
            </a:r>
            <a:endParaRPr lang="en-CA" sz="2800" dirty="0"/>
          </a:p>
          <a:p>
            <a:pPr lvl="1"/>
            <a:r>
              <a:rPr lang="en-CA" dirty="0" smtClean="0"/>
              <a:t>Knight Chapters. 1-4</a:t>
            </a:r>
          </a:p>
          <a:p>
            <a:pPr lvl="1"/>
            <a:r>
              <a:rPr lang="en-CA" dirty="0"/>
              <a:t>the </a:t>
            </a:r>
            <a:r>
              <a:rPr lang="en-CA" b="1" i="1" dirty="0"/>
              <a:t>Error Analysis in Experimental Physical Science “Mini-Version” </a:t>
            </a:r>
            <a:r>
              <a:rPr lang="en-CA" dirty="0"/>
              <a:t>10-page document available on portal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A single, conceptual multiple choice question on Chapter 5. </a:t>
            </a:r>
          </a:p>
        </p:txBody>
      </p:sp>
    </p:spTree>
    <p:extLst>
      <p:ext uri="{BB962C8B-B14F-4D97-AF65-F5344CB8AC3E}">
        <p14:creationId xmlns:p14="http://schemas.microsoft.com/office/powerpoint/2010/main" val="28306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en-CA" smtClean="0"/>
              <a:t>Midterm Test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990600"/>
            <a:ext cx="9829800" cy="5638800"/>
          </a:xfrm>
        </p:spPr>
        <p:txBody>
          <a:bodyPr/>
          <a:lstStyle/>
          <a:p>
            <a:r>
              <a:rPr lang="en-CA" sz="2800" dirty="0"/>
              <a:t>The </a:t>
            </a:r>
            <a:r>
              <a:rPr lang="en-CA" sz="2800" dirty="0" smtClean="0"/>
              <a:t>midterm test </a:t>
            </a:r>
            <a:r>
              <a:rPr lang="en-CA" sz="2800" dirty="0"/>
              <a:t>will have: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400" b="1" dirty="0"/>
              <a:t>8</a:t>
            </a:r>
            <a:r>
              <a:rPr lang="en-CA" sz="2400" dirty="0"/>
              <a:t> multiple-choice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400" dirty="0" smtClean="0"/>
              <a:t>3 related long-answer </a:t>
            </a:r>
            <a:r>
              <a:rPr lang="en-CA" sz="2400" dirty="0"/>
              <a:t>problems counting for a total of </a:t>
            </a:r>
            <a:r>
              <a:rPr lang="en-CA" sz="2400" b="1" dirty="0"/>
              <a:t>16</a:t>
            </a:r>
            <a:r>
              <a:rPr lang="en-CA" sz="2400" dirty="0"/>
              <a:t> marks, which will be graded in detail; part marks may be awarded, but </a:t>
            </a:r>
            <a:r>
              <a:rPr lang="en-CA" sz="2400" b="1" dirty="0"/>
              <a:t>only if you show your work</a:t>
            </a:r>
            <a:r>
              <a:rPr lang="en-CA" sz="2400" dirty="0"/>
              <a:t>.</a:t>
            </a:r>
          </a:p>
          <a:p>
            <a:endParaRPr lang="en-CA" sz="2800" dirty="0" smtClean="0"/>
          </a:p>
          <a:p>
            <a:r>
              <a:rPr lang="en-CA" sz="2800" dirty="0" smtClean="0"/>
              <a:t>Please </a:t>
            </a:r>
            <a:r>
              <a:rPr lang="en-CA" sz="2800" dirty="0"/>
              <a:t>bring: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sz="2400" b="1" dirty="0"/>
              <a:t> Your student card.</a:t>
            </a:r>
            <a:r>
              <a:rPr lang="en-CA" sz="2400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sz="2400" dirty="0"/>
              <a:t> A calculator without any communication capability.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sz="2400" dirty="0"/>
              <a:t> A </a:t>
            </a:r>
            <a:r>
              <a:rPr lang="en-CA" sz="2400" b="1" dirty="0"/>
              <a:t>soft-lead</a:t>
            </a:r>
            <a:r>
              <a:rPr lang="en-CA" sz="2400" dirty="0"/>
              <a:t> 2B or 2HB pencil with an eraser.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sz="2400" dirty="0"/>
              <a:t> A single, original, handwritten 8 1/2 × 11 inch sheet of paper on which you may have written anything you wish, on both sides.</a:t>
            </a:r>
          </a:p>
          <a:p>
            <a:pPr lvl="1"/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516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639763"/>
          </a:xfrm>
        </p:spPr>
        <p:txBody>
          <a:bodyPr/>
          <a:lstStyle/>
          <a:p>
            <a:r>
              <a:rPr lang="en-CA" smtClean="0"/>
              <a:t>Where to get extra help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95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sz="2400" dirty="0"/>
              <a:t>The Physics </a:t>
            </a:r>
            <a:r>
              <a:rPr lang="en-CA" sz="2400" b="1" dirty="0"/>
              <a:t>Drop In Help Centre </a:t>
            </a:r>
            <a:r>
              <a:rPr lang="en-CA" sz="2400" dirty="0" smtClean="0"/>
              <a:t>is </a:t>
            </a:r>
            <a:r>
              <a:rPr lang="en-CA" sz="2400" dirty="0"/>
              <a:t>in MP125 (BACK CORNER):</a:t>
            </a:r>
          </a:p>
          <a:p>
            <a:pPr lvl="1">
              <a:spcAft>
                <a:spcPts val="600"/>
              </a:spcAft>
            </a:pPr>
            <a:r>
              <a:rPr lang="en-CA" sz="2400" dirty="0" smtClean="0"/>
              <a:t>Monday to Thursday </a:t>
            </a:r>
            <a:r>
              <a:rPr lang="en-CA" sz="2400" dirty="0"/>
              <a:t>- </a:t>
            </a:r>
            <a:r>
              <a:rPr lang="en-CA" sz="2400" dirty="0" smtClean="0"/>
              <a:t>12:00 to </a:t>
            </a:r>
            <a:r>
              <a:rPr lang="en-CA" sz="2400" dirty="0"/>
              <a:t>5:00 </a:t>
            </a:r>
            <a:r>
              <a:rPr lang="en-CA" sz="2400" dirty="0" smtClean="0"/>
              <a:t>pm</a:t>
            </a:r>
          </a:p>
          <a:p>
            <a:pPr lvl="1">
              <a:spcAft>
                <a:spcPts val="600"/>
              </a:spcAft>
            </a:pPr>
            <a:r>
              <a:rPr lang="en-CA" sz="2400" dirty="0" smtClean="0"/>
              <a:t>Monday 6:00 to 7:00pm</a:t>
            </a:r>
            <a:endParaRPr lang="en-CA" sz="2400" dirty="0"/>
          </a:p>
          <a:p>
            <a:pPr lvl="1">
              <a:spcAft>
                <a:spcPts val="600"/>
              </a:spcAft>
            </a:pPr>
            <a:r>
              <a:rPr lang="en-CA" sz="2400" dirty="0" smtClean="0"/>
              <a:t>Friday </a:t>
            </a:r>
            <a:r>
              <a:rPr lang="en-CA" sz="2400" dirty="0"/>
              <a:t>11:00 am to 2:00 pm</a:t>
            </a:r>
          </a:p>
          <a:p>
            <a:pPr>
              <a:spcAft>
                <a:spcPts val="600"/>
              </a:spcAft>
            </a:pPr>
            <a:r>
              <a:rPr lang="en-CA" sz="2400" dirty="0"/>
              <a:t>TA Office hours: Contact your </a:t>
            </a:r>
            <a:r>
              <a:rPr lang="en-CA" sz="2400" dirty="0" err="1"/>
              <a:t>Practicals</a:t>
            </a:r>
            <a:r>
              <a:rPr lang="en-CA" sz="2400" dirty="0"/>
              <a:t> TAs!! Office Hours where they can help with studying is part of their contract!</a:t>
            </a:r>
          </a:p>
          <a:p>
            <a:pPr>
              <a:spcAft>
                <a:spcPts val="600"/>
              </a:spcAft>
            </a:pPr>
            <a:r>
              <a:rPr lang="en-CA" sz="2400" dirty="0"/>
              <a:t>My office hours in MP121B: </a:t>
            </a:r>
            <a:r>
              <a:rPr lang="en-CA" sz="2400" dirty="0" smtClean="0"/>
              <a:t>T2, RF10.  </a:t>
            </a:r>
            <a:endParaRPr lang="en-CA" sz="2400" dirty="0"/>
          </a:p>
          <a:p>
            <a:pPr>
              <a:spcAft>
                <a:spcPts val="600"/>
              </a:spcAft>
            </a:pPr>
            <a:r>
              <a:rPr lang="en-CA" sz="2400" dirty="0" err="1"/>
              <a:t>Meyertholen’s</a:t>
            </a:r>
            <a:r>
              <a:rPr lang="en-CA" sz="2400" dirty="0"/>
              <a:t> office hours in MP129A: </a:t>
            </a:r>
            <a:r>
              <a:rPr lang="en-CA" sz="2400" dirty="0" smtClean="0"/>
              <a:t>M2, R2</a:t>
            </a:r>
            <a:r>
              <a:rPr lang="en-CA" sz="2400" dirty="0"/>
              <a:t>, </a:t>
            </a:r>
            <a:r>
              <a:rPr lang="en-CA" sz="2400" dirty="0" smtClean="0"/>
              <a:t>F10, F11 </a:t>
            </a:r>
            <a:endParaRPr lang="en-CA" sz="2400" dirty="0"/>
          </a:p>
          <a:p>
            <a:pPr>
              <a:spcAft>
                <a:spcPts val="600"/>
              </a:spcAft>
            </a:pPr>
            <a:r>
              <a:rPr lang="en-CA" sz="2400" dirty="0"/>
              <a:t>Academic Success Centre. </a:t>
            </a:r>
            <a:r>
              <a:rPr lang="en-CA" sz="2400" dirty="0" smtClean="0"/>
              <a:t>Tuesdays 3-5pm, Thursdays 10am-12pm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27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467600" cy="685800"/>
          </a:xfrm>
        </p:spPr>
        <p:txBody>
          <a:bodyPr/>
          <a:lstStyle/>
          <a:p>
            <a:pPr algn="l" eaLnBrk="1" hangingPunct="1"/>
            <a:r>
              <a:rPr lang="en-US" sz="3500" dirty="0"/>
              <a:t>Preparation for </a:t>
            </a:r>
            <a:r>
              <a:rPr lang="en-US" sz="3500" dirty="0" err="1"/>
              <a:t>Practicals</a:t>
            </a:r>
            <a:r>
              <a:rPr lang="en-US" sz="3500" dirty="0"/>
              <a:t> </a:t>
            </a:r>
            <a:r>
              <a:rPr lang="en-US" sz="3500" dirty="0" smtClean="0"/>
              <a:t>next week</a:t>
            </a:r>
            <a:r>
              <a:rPr lang="en-US" sz="35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19" y="995341"/>
            <a:ext cx="6781800" cy="5486400"/>
          </a:xfrm>
        </p:spPr>
        <p:txBody>
          <a:bodyPr/>
          <a:lstStyle/>
          <a:p>
            <a:pPr eaLnBrk="1" hangingPunct="1"/>
            <a:r>
              <a:rPr lang="en-US" sz="2800" dirty="0"/>
              <a:t>Take a ride on the Burton Tower elevators!</a:t>
            </a:r>
          </a:p>
          <a:p>
            <a:pPr eaLnBrk="1" hangingPunct="1"/>
            <a:r>
              <a:rPr lang="en-US" sz="2800" dirty="0"/>
              <a:t>All 4 elevators in the 14-storey tower of McLennan Physical Labs are equipped with a hanging spring-scale.</a:t>
            </a:r>
          </a:p>
          <a:p>
            <a:pPr eaLnBrk="1" hangingPunct="1"/>
            <a:r>
              <a:rPr lang="en-US" sz="2800" dirty="0"/>
              <a:t>It measures the upward force necessary to support a </a:t>
            </a:r>
            <a:r>
              <a:rPr lang="en-US" sz="2800" dirty="0" smtClean="0"/>
              <a:t>750 </a:t>
            </a:r>
            <a:r>
              <a:rPr lang="en-US" sz="2800" dirty="0"/>
              <a:t>g mass. (a.k.a. “weight”)</a:t>
            </a:r>
          </a:p>
          <a:p>
            <a:pPr eaLnBrk="1" hangingPunct="1"/>
            <a:r>
              <a:rPr lang="en-US" sz="2800" dirty="0"/>
              <a:t>You may find that the measured weight of this object changes as you accelerate – check it out! 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(see </a:t>
            </a:r>
            <a:r>
              <a:rPr lang="en-US" sz="2800" b="1" dirty="0" smtClean="0"/>
              <a:t>Mechanics Module 3, Activity 2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5124" name="Picture 6" descr="http://www.tobuilt.ca/php/Buildingimages/McLennanPhysicalLab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199"/>
            <a:ext cx="4542503" cy="732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3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-304800"/>
            <a:ext cx="6172201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9"/>
          <a:stretch>
            <a:fillRect/>
          </a:stretch>
        </p:blipFill>
        <p:spPr bwMode="auto">
          <a:xfrm>
            <a:off x="6019800" y="4953000"/>
            <a:ext cx="11467523" cy="17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814388" y="-87313"/>
            <a:ext cx="8534401" cy="130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351088" y="92076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sz="4000"/>
              <a:t>Centripetal Acceleration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7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0" y="2805113"/>
              <a:ext cx="276225" cy="354012"/>
            </p14:xfrm>
          </p:contentPart>
        </mc:Choice>
        <mc:Fallback>
          <p:pic>
            <p:nvPicPr>
              <p:cNvPr id="317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75518" y="2798631"/>
                <a:ext cx="289190" cy="366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7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17125" y="4027488"/>
              <a:ext cx="479425" cy="361950"/>
            </p14:xfrm>
          </p:contentPart>
        </mc:Choice>
        <mc:Fallback>
          <p:pic>
            <p:nvPicPr>
              <p:cNvPr id="317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10646" y="4021005"/>
                <a:ext cx="492382" cy="37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7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6863" y="1038225"/>
              <a:ext cx="3251200" cy="3165475"/>
            </p14:xfrm>
          </p:contentPart>
        </mc:Choice>
        <mc:Fallback>
          <p:pic>
            <p:nvPicPr>
              <p:cNvPr id="317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0383" y="1031745"/>
                <a:ext cx="3264160" cy="3178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7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36063" y="2435225"/>
              <a:ext cx="523875" cy="487363"/>
            </p14:xfrm>
          </p:contentPart>
        </mc:Choice>
        <mc:Fallback>
          <p:pic>
            <p:nvPicPr>
              <p:cNvPr id="317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29587" y="2428746"/>
                <a:ext cx="536828" cy="500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7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5738" y="3035300"/>
              <a:ext cx="1209675" cy="1206500"/>
            </p14:xfrm>
          </p:contentPart>
        </mc:Choice>
        <mc:Fallback>
          <p:pic>
            <p:nvPicPr>
              <p:cNvPr id="317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99258" y="3028819"/>
                <a:ext cx="1222636" cy="1219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7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48813" y="2144713"/>
              <a:ext cx="449262" cy="423862"/>
            </p14:xfrm>
          </p:contentPart>
        </mc:Choice>
        <mc:Fallback>
          <p:pic>
            <p:nvPicPr>
              <p:cNvPr id="317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542333" y="2138231"/>
                <a:ext cx="462221" cy="43682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91616"/>
            <a:ext cx="2362200" cy="235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1"/>
            <a:ext cx="5943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Centripetal Acceleration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690" y="814287"/>
            <a:ext cx="5778910" cy="1905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smtClean="0"/>
              <a:t>A bike wheel of diameter 1.0 m turns 20 times per second.  What is the magnitude of the centripetal acceleration of a yellow dot on the rim?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117348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27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6188" y="207963"/>
              <a:ext cx="1274762" cy="450850"/>
            </p14:xfrm>
          </p:contentPart>
        </mc:Choice>
        <mc:Fallback>
          <p:pic>
            <p:nvPicPr>
              <p:cNvPr id="327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9708" y="201481"/>
                <a:ext cx="1287722" cy="463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27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274638"/>
              <a:ext cx="406400" cy="276225"/>
            </p14:xfrm>
          </p:contentPart>
        </mc:Choice>
        <mc:Fallback>
          <p:pic>
            <p:nvPicPr>
              <p:cNvPr id="327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64340" y="268164"/>
                <a:ext cx="419370" cy="289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27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2663" y="185738"/>
              <a:ext cx="301625" cy="360362"/>
            </p14:xfrm>
          </p:contentPart>
        </mc:Choice>
        <mc:Fallback>
          <p:pic>
            <p:nvPicPr>
              <p:cNvPr id="327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96176" y="179258"/>
                <a:ext cx="314598" cy="373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27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3213" y="266700"/>
              <a:ext cx="511175" cy="261938"/>
            </p14:xfrm>
          </p:contentPart>
        </mc:Choice>
        <mc:Fallback>
          <p:pic>
            <p:nvPicPr>
              <p:cNvPr id="327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86733" y="260215"/>
                <a:ext cx="524134" cy="274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27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1113" y="758825"/>
              <a:ext cx="733425" cy="365125"/>
            </p14:xfrm>
          </p:contentPart>
        </mc:Choice>
        <mc:Fallback>
          <p:pic>
            <p:nvPicPr>
              <p:cNvPr id="327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54632" y="752343"/>
                <a:ext cx="746387" cy="378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27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7100" y="952500"/>
              <a:ext cx="23813" cy="153988"/>
            </p14:xfrm>
          </p:contentPart>
        </mc:Choice>
        <mc:Fallback>
          <p:pic>
            <p:nvPicPr>
              <p:cNvPr id="327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70606" y="946024"/>
                <a:ext cx="36802" cy="16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27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2525" y="1235075"/>
              <a:ext cx="3505200" cy="1233488"/>
            </p14:xfrm>
          </p:contentPart>
        </mc:Choice>
        <mc:Fallback>
          <p:pic>
            <p:nvPicPr>
              <p:cNvPr id="327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26045" y="1228594"/>
                <a:ext cx="3518161" cy="1246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27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8475" y="2298700"/>
              <a:ext cx="1749425" cy="411163"/>
            </p14:xfrm>
          </p:contentPart>
        </mc:Choice>
        <mc:Fallback>
          <p:pic>
            <p:nvPicPr>
              <p:cNvPr id="327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61996" y="2292219"/>
                <a:ext cx="1762384" cy="424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27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8888" y="2316163"/>
              <a:ext cx="15875" cy="338137"/>
            </p14:xfrm>
          </p:contentPart>
        </mc:Choice>
        <mc:Fallback>
          <p:pic>
            <p:nvPicPr>
              <p:cNvPr id="327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92394" y="2309681"/>
                <a:ext cx="28864" cy="35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27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2335213"/>
              <a:ext cx="271462" cy="287337"/>
            </p14:xfrm>
          </p:contentPart>
        </mc:Choice>
        <mc:Fallback>
          <p:pic>
            <p:nvPicPr>
              <p:cNvPr id="327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76566" y="2328732"/>
                <a:ext cx="284406" cy="300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27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0875" y="2462213"/>
              <a:ext cx="285750" cy="225425"/>
            </p14:xfrm>
          </p:contentPart>
        </mc:Choice>
        <mc:Fallback>
          <p:pic>
            <p:nvPicPr>
              <p:cNvPr id="327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54397" y="2455731"/>
                <a:ext cx="298706" cy="238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27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5713" y="2500313"/>
              <a:ext cx="534987" cy="241300"/>
            </p14:xfrm>
          </p:contentPart>
        </mc:Choice>
        <mc:Fallback>
          <p:pic>
            <p:nvPicPr>
              <p:cNvPr id="327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29228" y="2493791"/>
                <a:ext cx="547956" cy="254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27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3588" y="2401888"/>
              <a:ext cx="857250" cy="384175"/>
            </p14:xfrm>
          </p:contentPart>
        </mc:Choice>
        <mc:Fallback>
          <p:pic>
            <p:nvPicPr>
              <p:cNvPr id="327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07107" y="2395407"/>
                <a:ext cx="870211" cy="397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27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6100" y="2459038"/>
              <a:ext cx="461963" cy="303212"/>
            </p14:xfrm>
          </p:contentPart>
        </mc:Choice>
        <mc:Fallback>
          <p:pic>
            <p:nvPicPr>
              <p:cNvPr id="327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159619" y="2452556"/>
                <a:ext cx="474925" cy="316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27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9600" y="2962275"/>
              <a:ext cx="215900" cy="231775"/>
            </p14:xfrm>
          </p:contentPart>
        </mc:Choice>
        <mc:Fallback>
          <p:pic>
            <p:nvPicPr>
              <p:cNvPr id="327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43123" y="2955797"/>
                <a:ext cx="228854" cy="244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7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9325" y="3017838"/>
              <a:ext cx="128588" cy="93662"/>
            </p14:xfrm>
          </p:contentPart>
        </mc:Choice>
        <mc:Fallback>
          <p:pic>
            <p:nvPicPr>
              <p:cNvPr id="327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82842" y="3011354"/>
                <a:ext cx="141555" cy="106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27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2700" y="2886075"/>
              <a:ext cx="538163" cy="293688"/>
            </p14:xfrm>
          </p:contentPart>
        </mc:Choice>
        <mc:Fallback>
          <p:pic>
            <p:nvPicPr>
              <p:cNvPr id="327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16220" y="2879597"/>
                <a:ext cx="551122" cy="306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27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6438" y="2990850"/>
              <a:ext cx="239712" cy="223838"/>
            </p14:xfrm>
          </p:contentPart>
        </mc:Choice>
        <mc:Fallback>
          <p:pic>
            <p:nvPicPr>
              <p:cNvPr id="327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09959" y="2984372"/>
                <a:ext cx="252669" cy="236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278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700" y="3438525"/>
              <a:ext cx="1414463" cy="369888"/>
            </p14:xfrm>
          </p:contentPart>
        </mc:Choice>
        <mc:Fallback>
          <p:pic>
            <p:nvPicPr>
              <p:cNvPr id="3278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8220" y="3432042"/>
                <a:ext cx="1427423" cy="382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27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3488" y="3444875"/>
              <a:ext cx="1330325" cy="369888"/>
            </p14:xfrm>
          </p:contentPart>
        </mc:Choice>
        <mc:Fallback>
          <p:pic>
            <p:nvPicPr>
              <p:cNvPr id="327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97007" y="3438398"/>
                <a:ext cx="1343286" cy="382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279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0988" y="3457575"/>
              <a:ext cx="1071562" cy="439738"/>
            </p14:xfrm>
          </p:contentPart>
        </mc:Choice>
        <mc:Fallback>
          <p:pic>
            <p:nvPicPr>
              <p:cNvPr id="3279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84509" y="3451092"/>
                <a:ext cx="1084520" cy="452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27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6063" y="3068638"/>
              <a:ext cx="1343025" cy="639762"/>
            </p14:xfrm>
          </p:contentPart>
        </mc:Choice>
        <mc:Fallback>
          <p:pic>
            <p:nvPicPr>
              <p:cNvPr id="327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589584" y="3062158"/>
                <a:ext cx="1355984" cy="652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27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3238" y="3032125"/>
              <a:ext cx="1430337" cy="571500"/>
            </p14:xfrm>
          </p:contentPart>
        </mc:Choice>
        <mc:Fallback>
          <p:pic>
            <p:nvPicPr>
              <p:cNvPr id="327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116758" y="3025643"/>
                <a:ext cx="1443298" cy="584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27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6738" y="4113213"/>
              <a:ext cx="477837" cy="301625"/>
            </p14:xfrm>
          </p:contentPart>
        </mc:Choice>
        <mc:Fallback>
          <p:pic>
            <p:nvPicPr>
              <p:cNvPr id="327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30256" y="4106734"/>
                <a:ext cx="490800" cy="314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279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3650" y="4105275"/>
              <a:ext cx="407988" cy="276225"/>
            </p14:xfrm>
          </p:contentPart>
        </mc:Choice>
        <mc:Fallback>
          <p:pic>
            <p:nvPicPr>
              <p:cNvPr id="3279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27168" y="4098793"/>
                <a:ext cx="420951" cy="289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7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8163" y="4129088"/>
              <a:ext cx="134937" cy="260350"/>
            </p14:xfrm>
          </p:contentPart>
        </mc:Choice>
        <mc:Fallback>
          <p:pic>
            <p:nvPicPr>
              <p:cNvPr id="327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071686" y="4122606"/>
                <a:ext cx="147891" cy="273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279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4006850"/>
              <a:ext cx="1536700" cy="392113"/>
            </p14:xfrm>
          </p:contentPart>
        </mc:Choice>
        <mc:Fallback>
          <p:pic>
            <p:nvPicPr>
              <p:cNvPr id="3279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495546" y="4000369"/>
                <a:ext cx="1549659" cy="405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279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7963" y="4048125"/>
              <a:ext cx="557212" cy="344488"/>
            </p14:xfrm>
          </p:contentPart>
        </mc:Choice>
        <mc:Fallback>
          <p:pic>
            <p:nvPicPr>
              <p:cNvPr id="3279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281484" y="4041646"/>
                <a:ext cx="570170" cy="357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279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0" y="4041775"/>
              <a:ext cx="511175" cy="403225"/>
            </p14:xfrm>
          </p:contentPart>
        </mc:Choice>
        <mc:Fallback>
          <p:pic>
            <p:nvPicPr>
              <p:cNvPr id="3279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819770" y="4035295"/>
                <a:ext cx="524134" cy="416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279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3950" y="4157663"/>
              <a:ext cx="88900" cy="95250"/>
            </p14:xfrm>
          </p:contentPart>
        </mc:Choice>
        <mc:Fallback>
          <p:pic>
            <p:nvPicPr>
              <p:cNvPr id="3279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467445" y="4151193"/>
                <a:ext cx="101910" cy="108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280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5425" y="4029075"/>
              <a:ext cx="546100" cy="241300"/>
            </p14:xfrm>
          </p:contentPart>
        </mc:Choice>
        <mc:Fallback>
          <p:pic>
            <p:nvPicPr>
              <p:cNvPr id="3280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838945" y="4022592"/>
                <a:ext cx="559060" cy="254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280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6163" y="4079875"/>
              <a:ext cx="122237" cy="98425"/>
            </p14:xfrm>
          </p:contentPart>
        </mc:Choice>
        <mc:Fallback>
          <p:pic>
            <p:nvPicPr>
              <p:cNvPr id="3280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659692" y="4073385"/>
                <a:ext cx="135180" cy="111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280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53513" y="3922713"/>
              <a:ext cx="744537" cy="365125"/>
            </p14:xfrm>
          </p:contentPart>
        </mc:Choice>
        <mc:Fallback>
          <p:pic>
            <p:nvPicPr>
              <p:cNvPr id="3280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047036" y="3916231"/>
                <a:ext cx="757492" cy="378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280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7600" y="3840163"/>
              <a:ext cx="1017588" cy="569912"/>
            </p14:xfrm>
          </p:contentPart>
        </mc:Choice>
        <mc:Fallback>
          <p:pic>
            <p:nvPicPr>
              <p:cNvPr id="3280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001121" y="3833683"/>
                <a:ext cx="1030546" cy="582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280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9775" y="4729163"/>
              <a:ext cx="792163" cy="455612"/>
            </p14:xfrm>
          </p:contentPart>
        </mc:Choice>
        <mc:Fallback>
          <p:pic>
            <p:nvPicPr>
              <p:cNvPr id="3280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003294" y="4722685"/>
                <a:ext cx="805126" cy="468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280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2938" y="4541838"/>
              <a:ext cx="427037" cy="361950"/>
            </p14:xfrm>
          </p:contentPart>
        </mc:Choice>
        <mc:Fallback>
          <p:pic>
            <p:nvPicPr>
              <p:cNvPr id="3280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176457" y="4535355"/>
                <a:ext cx="439999" cy="37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280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0950" y="4556125"/>
              <a:ext cx="330200" cy="346075"/>
            </p14:xfrm>
          </p:contentPart>
        </mc:Choice>
        <mc:Fallback>
          <p:pic>
            <p:nvPicPr>
              <p:cNvPr id="3280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84468" y="4549643"/>
                <a:ext cx="343163" cy="359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280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8638" y="4732338"/>
              <a:ext cx="681037" cy="219075"/>
            </p14:xfrm>
          </p:contentPart>
        </mc:Choice>
        <mc:Fallback>
          <p:pic>
            <p:nvPicPr>
              <p:cNvPr id="3280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332159" y="4725863"/>
                <a:ext cx="693995" cy="232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280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2463" y="4484688"/>
              <a:ext cx="1687512" cy="728662"/>
            </p14:xfrm>
          </p:contentPart>
        </mc:Choice>
        <mc:Fallback>
          <p:pic>
            <p:nvPicPr>
              <p:cNvPr id="3280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995982" y="4478208"/>
                <a:ext cx="1700473" cy="741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280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29688" y="4751388"/>
              <a:ext cx="552450" cy="484187"/>
            </p14:xfrm>
          </p:contentPart>
        </mc:Choice>
        <mc:Fallback>
          <p:pic>
            <p:nvPicPr>
              <p:cNvPr id="3280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923210" y="4744908"/>
                <a:ext cx="565406" cy="497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28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6938" y="5224463"/>
              <a:ext cx="963612" cy="476250"/>
            </p14:xfrm>
          </p:contentPart>
        </mc:Choice>
        <mc:Fallback>
          <p:pic>
            <p:nvPicPr>
              <p:cNvPr id="328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90459" y="5217983"/>
                <a:ext cx="976571" cy="489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28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6975" y="5121275"/>
              <a:ext cx="1168400" cy="914400"/>
            </p14:xfrm>
          </p:contentPart>
        </mc:Choice>
        <mc:Fallback>
          <p:pic>
            <p:nvPicPr>
              <p:cNvPr id="328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60496" y="5114798"/>
                <a:ext cx="1181358" cy="92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281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3700" y="5321300"/>
              <a:ext cx="4989513" cy="1060450"/>
            </p14:xfrm>
          </p:contentPart>
        </mc:Choice>
        <mc:Fallback>
          <p:pic>
            <p:nvPicPr>
              <p:cNvPr id="3281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737220" y="5314818"/>
                <a:ext cx="5002473" cy="107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281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04263" y="6118225"/>
              <a:ext cx="261937" cy="292100"/>
            </p14:xfrm>
          </p:contentPart>
        </mc:Choice>
        <mc:Fallback>
          <p:pic>
            <p:nvPicPr>
              <p:cNvPr id="3281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697787" y="6111742"/>
                <a:ext cx="274890" cy="305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281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64625" y="6111875"/>
              <a:ext cx="149225" cy="236538"/>
            </p14:xfrm>
          </p:contentPart>
        </mc:Choice>
        <mc:Fallback>
          <p:pic>
            <p:nvPicPr>
              <p:cNvPr id="3281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058153" y="6105395"/>
                <a:ext cx="162170" cy="249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28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2450" y="6346825"/>
              <a:ext cx="277813" cy="190500"/>
            </p14:xfrm>
          </p:contentPart>
        </mc:Choice>
        <mc:Fallback>
          <p:pic>
            <p:nvPicPr>
              <p:cNvPr id="328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435972" y="6340343"/>
                <a:ext cx="290768" cy="20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328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74250" y="6184900"/>
              <a:ext cx="757238" cy="307975"/>
            </p14:xfrm>
          </p:contentPart>
        </mc:Choice>
        <mc:Fallback>
          <p:pic>
            <p:nvPicPr>
              <p:cNvPr id="328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867769" y="6178416"/>
                <a:ext cx="770201" cy="32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281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09288" y="6213475"/>
              <a:ext cx="511175" cy="317500"/>
            </p14:xfrm>
          </p:contentPart>
        </mc:Choice>
        <mc:Fallback>
          <p:pic>
            <p:nvPicPr>
              <p:cNvPr id="3281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802808" y="6206995"/>
                <a:ext cx="524134" cy="330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281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91813" y="6524625"/>
              <a:ext cx="255587" cy="222250"/>
            </p14:xfrm>
          </p:contentPart>
        </mc:Choice>
        <mc:Fallback>
          <p:pic>
            <p:nvPicPr>
              <p:cNvPr id="3281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685333" y="6518141"/>
                <a:ext cx="268546" cy="235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281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42650" y="6588125"/>
              <a:ext cx="69850" cy="153988"/>
            </p14:xfrm>
          </p:contentPart>
        </mc:Choice>
        <mc:Fallback>
          <p:pic>
            <p:nvPicPr>
              <p:cNvPr id="3281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1036169" y="6581649"/>
                <a:ext cx="82812" cy="166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282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15700" y="6573838"/>
              <a:ext cx="412750" cy="233362"/>
            </p14:xfrm>
          </p:contentPart>
        </mc:Choice>
        <mc:Fallback>
          <p:pic>
            <p:nvPicPr>
              <p:cNvPr id="3282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309223" y="6567356"/>
                <a:ext cx="425705" cy="246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3282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36400" y="6435725"/>
              <a:ext cx="201613" cy="341313"/>
            </p14:xfrm>
          </p:contentPart>
        </mc:Choice>
        <mc:Fallback>
          <p:pic>
            <p:nvPicPr>
              <p:cNvPr id="3282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829920" y="6429244"/>
                <a:ext cx="214574" cy="3542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90600" y="1252538"/>
            <a:ext cx="7640638" cy="57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</a:rPr>
              <a:t>Angular </a:t>
            </a:r>
            <a:r>
              <a:rPr lang="en-US" sz="3200" dirty="0">
                <a:latin typeface="Times New Roman" panose="02020603050405020304" pitchFamily="18" charset="0"/>
              </a:rPr>
              <a:t>Notation: it’s all Greek to me</a:t>
            </a:r>
            <a:r>
              <a:rPr lang="en-US" sz="3200" dirty="0" smtClean="0">
                <a:latin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00200" y="2647950"/>
            <a:ext cx="9677400" cy="37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414338" indent="-414338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l-GR" sz="2800" i="1" dirty="0">
                <a:latin typeface="Times New Roman" panose="02020603050405020304" pitchFamily="18" charset="0"/>
              </a:rPr>
              <a:t>θ</a:t>
            </a:r>
            <a:r>
              <a:rPr lang="en-CA" sz="2800" dirty="0">
                <a:latin typeface="Times New Roman" panose="02020603050405020304" pitchFamily="18" charset="0"/>
              </a:rPr>
              <a:t> is an angle, and the S.I. unit of angle </a:t>
            </a:r>
            <a:r>
              <a:rPr lang="en-CA" sz="2800" dirty="0" smtClean="0">
                <a:latin typeface="Times New Roman" panose="02020603050405020304" pitchFamily="18" charset="0"/>
              </a:rPr>
              <a:t>is radians.  (</a:t>
            </a:r>
            <a:r>
              <a:rPr lang="en-CA" sz="2800" b="1" dirty="0" smtClean="0">
                <a:latin typeface="Times New Roman" panose="02020603050405020304" pitchFamily="18" charset="0"/>
              </a:rPr>
              <a:t>NOT</a:t>
            </a:r>
            <a:r>
              <a:rPr lang="en-CA" sz="2800" dirty="0" smtClean="0">
                <a:latin typeface="Times New Roman" panose="02020603050405020304" pitchFamily="18" charset="0"/>
              </a:rPr>
              <a:t> degrees!)</a:t>
            </a:r>
            <a:endParaRPr lang="en-US" sz="2800" dirty="0">
              <a:latin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The time derivative of </a:t>
            </a:r>
            <a:r>
              <a:rPr lang="el-GR" sz="2800" i="1" dirty="0">
                <a:latin typeface="Times New Roman" panose="02020603050405020304" pitchFamily="18" charset="0"/>
              </a:rPr>
              <a:t>θ</a:t>
            </a:r>
            <a:r>
              <a:rPr lang="en-US" sz="2800" dirty="0">
                <a:latin typeface="Times New Roman" panose="02020603050405020304" pitchFamily="18" charset="0"/>
              </a:rPr>
              <a:t> is </a:t>
            </a:r>
            <a:r>
              <a:rPr lang="en-US" sz="2800" i="1" dirty="0">
                <a:latin typeface="Times New Roman" panose="02020603050405020304" pitchFamily="18" charset="0"/>
              </a:rPr>
              <a:t>ω</a:t>
            </a:r>
            <a:r>
              <a:rPr lang="en-US" sz="2800" dirty="0">
                <a:latin typeface="Times New Roman" panose="02020603050405020304" pitchFamily="18" charset="0"/>
              </a:rPr>
              <a:t>.  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What are the S.I. units of </a:t>
            </a:r>
            <a:r>
              <a:rPr lang="en-US" sz="2800" i="1" dirty="0">
                <a:latin typeface="Times New Roman" panose="02020603050405020304" pitchFamily="18" charset="0"/>
              </a:rPr>
              <a:t>ω</a:t>
            </a:r>
            <a:r>
              <a:rPr lang="en-US" sz="2800" dirty="0">
                <a:latin typeface="Times New Roman" panose="02020603050405020304" pitchFamily="18" charset="0"/>
              </a:rPr>
              <a:t> ?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m/s</a:t>
            </a:r>
            <a:r>
              <a:rPr lang="en-US" sz="2800" baseline="30000" dirty="0">
                <a:latin typeface="Times New Roman" panose="02020603050405020304" pitchFamily="18" charset="0"/>
              </a:rPr>
              <a:t>2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rad / s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N/m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rad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rad /s</a:t>
            </a:r>
            <a:r>
              <a:rPr lang="en-US" sz="2800" baseline="30000" dirty="0">
                <a:latin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7786689" y="1252538"/>
          <a:ext cx="11461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4" imgW="507780" imgH="393529" progId="Equation.3">
                  <p:embed/>
                </p:oleObj>
              </mc:Choice>
              <mc:Fallback>
                <p:oleObj name="Equation" r:id="rId4" imgW="507780" imgH="393529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689" y="1252538"/>
                        <a:ext cx="1146175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52401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 1</a:t>
            </a:r>
            <a:endParaRPr 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609600"/>
            <a:ext cx="10236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A car is traveling East at a constant speed of 100 km/hr.  Without speeding up of slowing down, it is turning left, following the curve in the highway.  What is the </a:t>
            </a:r>
            <a:r>
              <a:rPr lang="en-US" sz="2800" b="1" dirty="0"/>
              <a:t>direction</a:t>
            </a:r>
            <a:r>
              <a:rPr lang="en-US" sz="2800" dirty="0"/>
              <a:t> of the acceleration?</a:t>
            </a:r>
          </a:p>
        </p:txBody>
      </p:sp>
      <p:pic>
        <p:nvPicPr>
          <p:cNvPr id="39940" name="Picture 4" descr="C30_r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6" y="2819400"/>
            <a:ext cx="23590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9"/>
          <p:cNvSpPr>
            <a:spLocks noChangeArrowheads="1"/>
          </p:cNvSpPr>
          <p:nvPr/>
        </p:nvSpPr>
        <p:spPr bwMode="auto">
          <a:xfrm>
            <a:off x="10820400" y="877528"/>
            <a:ext cx="609600" cy="685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10972800" y="572729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3870326" y="4256088"/>
            <a:ext cx="533876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sz="2800"/>
              <a:t>North</a:t>
            </a:r>
          </a:p>
          <a:p>
            <a:pPr eaLnBrk="1" hangingPunct="1">
              <a:buFontTx/>
              <a:buAutoNum type="alphaUcPeriod"/>
            </a:pPr>
            <a:r>
              <a:rPr lang="en-US" sz="2800"/>
              <a:t>East</a:t>
            </a:r>
          </a:p>
          <a:p>
            <a:pPr eaLnBrk="1" hangingPunct="1">
              <a:buFontTx/>
              <a:buAutoNum type="alphaUcPeriod"/>
            </a:pPr>
            <a:r>
              <a:rPr lang="en-US" sz="2800"/>
              <a:t>North-East</a:t>
            </a:r>
          </a:p>
          <a:p>
            <a:pPr eaLnBrk="1" hangingPunct="1">
              <a:buFontTx/>
              <a:buAutoNum type="alphaUcPeriod"/>
            </a:pPr>
            <a:r>
              <a:rPr lang="en-US" sz="2800"/>
              <a:t>North-West</a:t>
            </a:r>
          </a:p>
          <a:p>
            <a:pPr eaLnBrk="1" hangingPunct="1">
              <a:buFontTx/>
              <a:buAutoNum type="alphaUcPeriod"/>
            </a:pPr>
            <a:r>
              <a:rPr lang="en-US" sz="2800"/>
              <a:t>None; the acceleration is zero.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11353800" y="1044216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10972800" y="1487129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S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10496550" y="1044216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W</a:t>
            </a:r>
          </a:p>
        </p:txBody>
      </p:sp>
      <p:sp>
        <p:nvSpPr>
          <p:cNvPr id="14" name="Freeform 13"/>
          <p:cNvSpPr/>
          <p:nvPr/>
        </p:nvSpPr>
        <p:spPr>
          <a:xfrm>
            <a:off x="2514600" y="3581400"/>
            <a:ext cx="7391400" cy="609600"/>
          </a:xfrm>
          <a:custGeom>
            <a:avLst/>
            <a:gdLst>
              <a:gd name="connsiteX0" fmla="*/ 0 w 2648626"/>
              <a:gd name="connsiteY0" fmla="*/ 0 h 665809"/>
              <a:gd name="connsiteX1" fmla="*/ 1259183 w 2648626"/>
              <a:gd name="connsiteY1" fmla="*/ 662190 h 665809"/>
              <a:gd name="connsiteX2" fmla="*/ 2648626 w 2648626"/>
              <a:gd name="connsiteY2" fmla="*/ 21712 h 66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26" h="665809">
                <a:moveTo>
                  <a:pt x="0" y="0"/>
                </a:moveTo>
                <a:cubicBezTo>
                  <a:pt x="408872" y="329285"/>
                  <a:pt x="817745" y="658571"/>
                  <a:pt x="1259183" y="662190"/>
                </a:cubicBezTo>
                <a:cubicBezTo>
                  <a:pt x="1700621" y="665809"/>
                  <a:pt x="2648626" y="21712"/>
                  <a:pt x="2648626" y="21712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514600" y="2209800"/>
            <a:ext cx="7391400" cy="609600"/>
          </a:xfrm>
          <a:custGeom>
            <a:avLst/>
            <a:gdLst>
              <a:gd name="connsiteX0" fmla="*/ 0 w 2648626"/>
              <a:gd name="connsiteY0" fmla="*/ 0 h 665809"/>
              <a:gd name="connsiteX1" fmla="*/ 1259183 w 2648626"/>
              <a:gd name="connsiteY1" fmla="*/ 662190 h 665809"/>
              <a:gd name="connsiteX2" fmla="*/ 2648626 w 2648626"/>
              <a:gd name="connsiteY2" fmla="*/ 21712 h 66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26" h="665809">
                <a:moveTo>
                  <a:pt x="0" y="0"/>
                </a:moveTo>
                <a:cubicBezTo>
                  <a:pt x="408872" y="329285"/>
                  <a:pt x="817745" y="658571"/>
                  <a:pt x="1259183" y="662190"/>
                </a:cubicBezTo>
                <a:cubicBezTo>
                  <a:pt x="1700621" y="665809"/>
                  <a:pt x="2648626" y="21712"/>
                  <a:pt x="2648626" y="21712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 5</a:t>
            </a:r>
            <a:endParaRPr 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905"/>
            <a:ext cx="11838698" cy="63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19600" y="4114800"/>
            <a:ext cx="3200400" cy="1938992"/>
            <a:chOff x="2362200" y="4064000"/>
            <a:chExt cx="3200400" cy="1938992"/>
          </a:xfrm>
        </p:grpSpPr>
        <p:sp>
          <p:nvSpPr>
            <p:cNvPr id="20484" name="Text Box 5"/>
            <p:cNvSpPr txBox="1">
              <a:spLocks noChangeArrowheads="1"/>
            </p:cNvSpPr>
            <p:nvPr/>
          </p:nvSpPr>
          <p:spPr bwMode="auto">
            <a:xfrm>
              <a:off x="2362200" y="4064000"/>
              <a:ext cx="2438400" cy="1938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Determines the</a:t>
              </a:r>
              <a:r>
                <a:rPr lang="en-US" sz="2400" i="1"/>
                <a:t> Tangential</a:t>
              </a:r>
              <a:r>
                <a:rPr lang="en-US" sz="2400"/>
                <a:t> acceleration, </a:t>
              </a:r>
              <a:r>
                <a:rPr lang="en-US" sz="2400" b="1"/>
                <a:t>NOT</a:t>
              </a:r>
              <a:r>
                <a:rPr lang="en-US" sz="2400"/>
                <a:t> centripetal acceleration!</a:t>
              </a:r>
            </a:p>
          </p:txBody>
        </p:sp>
        <p:sp>
          <p:nvSpPr>
            <p:cNvPr id="20485" name="Line 6"/>
            <p:cNvSpPr>
              <a:spLocks noChangeShapeType="1"/>
            </p:cNvSpPr>
            <p:nvPr/>
          </p:nvSpPr>
          <p:spPr bwMode="auto">
            <a:xfrm flipV="1">
              <a:off x="4267200" y="4533900"/>
              <a:ext cx="12954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37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6950" y="4024313"/>
              <a:ext cx="382588" cy="265112"/>
            </p14:xfrm>
          </p:contentPart>
        </mc:Choice>
        <mc:Fallback>
          <p:pic>
            <p:nvPicPr>
              <p:cNvPr id="337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472" y="4017829"/>
                <a:ext cx="395545" cy="278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37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9563" y="4041775"/>
              <a:ext cx="147637" cy="117475"/>
            </p14:xfrm>
          </p:contentPart>
        </mc:Choice>
        <mc:Fallback>
          <p:pic>
            <p:nvPicPr>
              <p:cNvPr id="337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73081" y="4035289"/>
                <a:ext cx="160600" cy="130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37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3113" y="3827463"/>
              <a:ext cx="1276350" cy="720725"/>
            </p14:xfrm>
          </p:contentPart>
        </mc:Choice>
        <mc:Fallback>
          <p:pic>
            <p:nvPicPr>
              <p:cNvPr id="337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36636" y="3820983"/>
                <a:ext cx="1289304" cy="733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7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5538" y="3749675"/>
              <a:ext cx="1927225" cy="460375"/>
            </p14:xfrm>
          </p:contentPart>
        </mc:Choice>
        <mc:Fallback>
          <p:pic>
            <p:nvPicPr>
              <p:cNvPr id="337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59058" y="3743170"/>
                <a:ext cx="1940186" cy="473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37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8350" y="3497263"/>
              <a:ext cx="1074738" cy="703262"/>
            </p14:xfrm>
          </p:contentPart>
        </mc:Choice>
        <mc:Fallback>
          <p:pic>
            <p:nvPicPr>
              <p:cNvPr id="337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41880" y="3490801"/>
                <a:ext cx="1087678" cy="716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7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0588" y="4768850"/>
              <a:ext cx="771525" cy="373063"/>
            </p14:xfrm>
          </p:contentPart>
        </mc:Choice>
        <mc:Fallback>
          <p:pic>
            <p:nvPicPr>
              <p:cNvPr id="337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4108" y="4762381"/>
                <a:ext cx="784486" cy="386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38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6588" y="4716463"/>
              <a:ext cx="615950" cy="268287"/>
            </p14:xfrm>
          </p:contentPart>
        </mc:Choice>
        <mc:Fallback>
          <p:pic>
            <p:nvPicPr>
              <p:cNvPr id="338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00108" y="4709981"/>
                <a:ext cx="628910" cy="281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38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0200" y="4624388"/>
              <a:ext cx="919163" cy="762000"/>
            </p14:xfrm>
          </p:contentPart>
        </mc:Choice>
        <mc:Fallback>
          <p:pic>
            <p:nvPicPr>
              <p:cNvPr id="338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63694" y="4617924"/>
                <a:ext cx="932175" cy="7749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/>
          <a:lstStyle/>
          <a:p>
            <a:r>
              <a:rPr lang="en-US" smtClean="0"/>
              <a:t>Summary of definitions: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914400"/>
            <a:ext cx="4267200" cy="2133600"/>
          </a:xfrm>
        </p:spPr>
        <p:txBody>
          <a:bodyPr/>
          <a:lstStyle/>
          <a:p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angular position.  The S.I. Unit is radians, where 2π radians = 360°.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90600"/>
            <a:ext cx="4267200" cy="1828800"/>
          </a:xfrm>
        </p:spPr>
        <p:txBody>
          <a:bodyPr/>
          <a:lstStyle/>
          <a:p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path length along the curve: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θr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 [rad].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676400" y="3276600"/>
            <a:ext cx="441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angular velocity.  The S.I. Unit is rad/sec.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172200" y="3276600"/>
            <a:ext cx="426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the tangential speed: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= ωr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in [rad/s].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676400" y="5029200"/>
            <a:ext cx="426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angular acceleration.  The S.I. Unit is rad/sec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6172200" y="5029200"/>
            <a:ext cx="426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the tangential acceleration: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= αr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in [rad/s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9800" y="4114800"/>
            <a:ext cx="94488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Nonuniform Circular Motion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14400"/>
            <a:ext cx="8305800" cy="3352800"/>
          </a:xfrm>
        </p:spPr>
        <p:txBody>
          <a:bodyPr/>
          <a:lstStyle/>
          <a:p>
            <a:pPr eaLnBrk="1" hangingPunct="1"/>
            <a:r>
              <a:rPr lang="en-US" sz="2800"/>
              <a:t>Any object traveling along a curved path has </a:t>
            </a:r>
            <a:r>
              <a:rPr lang="en-US" sz="2800" b="1"/>
              <a:t>centripetal acceleration</a:t>
            </a:r>
            <a:r>
              <a:rPr lang="en-US" sz="2800"/>
              <a:t>, equal to </a:t>
            </a:r>
            <a:r>
              <a:rPr lang="en-US" sz="2800" i="1">
                <a:latin typeface="Times New Roman" panose="02020603050405020304" pitchFamily="18" charset="0"/>
              </a:rPr>
              <a:t>v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/>
              <a:t>/</a:t>
            </a:r>
            <a:r>
              <a:rPr lang="en-US" sz="2800" i="1">
                <a:latin typeface="Times New Roman" panose="02020603050405020304" pitchFamily="18" charset="0"/>
              </a:rPr>
              <a:t>r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If, as it is traveling in a circle, it is speeding up or slowing down, it also has </a:t>
            </a:r>
            <a:r>
              <a:rPr lang="en-US" sz="2800" b="1"/>
              <a:t>tangential acceleration</a:t>
            </a:r>
            <a:r>
              <a:rPr lang="en-US" sz="2800"/>
              <a:t>, equal to </a:t>
            </a:r>
            <a:r>
              <a:rPr lang="en-US" sz="2800" i="1">
                <a:latin typeface="Times New Roman" panose="02020603050405020304" pitchFamily="18" charset="0"/>
              </a:rPr>
              <a:t>r</a:t>
            </a:r>
            <a:r>
              <a:rPr lang="el-GR" sz="2800" i="1">
                <a:latin typeface="Times New Roman" panose="02020603050405020304" pitchFamily="18" charset="0"/>
              </a:rPr>
              <a:t>α</a:t>
            </a:r>
            <a:endParaRPr lang="en-US" sz="2800" i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2800"/>
              <a:t>The total acceleration is the vector sum of these two perpendicular components</a:t>
            </a:r>
            <a:endParaRPr lang="el-GR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89" y="221207"/>
            <a:ext cx="5639211" cy="1150393"/>
          </a:xfrm>
        </p:spPr>
        <p:txBody>
          <a:bodyPr/>
          <a:lstStyle/>
          <a:p>
            <a:pPr eaLnBrk="1" hangingPunct="1"/>
            <a:r>
              <a:rPr lang="en-US" sz="3200" dirty="0"/>
              <a:t>The 4 Equations of Constant </a:t>
            </a:r>
            <a:r>
              <a:rPr lang="en-US" sz="3200" dirty="0" smtClean="0"/>
              <a:t>Linear Acceleration,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/>
              <a:t>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2735" y="1661346"/>
                <a:ext cx="2288191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35" y="1661346"/>
                <a:ext cx="2288191" cy="531877"/>
              </a:xfrm>
              <a:prstGeom prst="rect">
                <a:avLst/>
              </a:prstGeom>
              <a:blipFill rotWithShape="0">
                <a:blip r:embed="rId2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90600" y="2667000"/>
                <a:ext cx="390279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667000"/>
                <a:ext cx="3902799" cy="9219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9289" y="4182585"/>
                <a:ext cx="4303550" cy="54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89" y="4182585"/>
                <a:ext cx="4303550" cy="541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60779" y="5329366"/>
                <a:ext cx="3762440" cy="919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79" y="5329366"/>
                <a:ext cx="3762440" cy="9190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57252" y="1661346"/>
                <a:ext cx="2464457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252" y="1661346"/>
                <a:ext cx="2464457" cy="531877"/>
              </a:xfrm>
              <a:prstGeom prst="rect">
                <a:avLst/>
              </a:prstGeom>
              <a:blipFill rotWithShape="0">
                <a:blip r:embed="rId6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55117" y="2667000"/>
                <a:ext cx="390433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117" y="2667000"/>
                <a:ext cx="3904338" cy="9219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13806" y="4182585"/>
                <a:ext cx="4486998" cy="54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806" y="4182585"/>
                <a:ext cx="4486998" cy="5418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25296" y="5329366"/>
                <a:ext cx="3925818" cy="919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296" y="5329366"/>
                <a:ext cx="3925818" cy="9190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6171789" y="221206"/>
            <a:ext cx="5639211" cy="115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The 4 Equations of Constant Angular Acceleration, </a:t>
            </a:r>
            <a:r>
              <a:rPr lang="el-GR" sz="32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kern="0" dirty="0" smtClean="0"/>
              <a:t>: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905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655638"/>
            <a:ext cx="10591800" cy="26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CA" sz="3200" b="1" dirty="0" smtClean="0">
                <a:latin typeface="Times New Roman" panose="02020603050405020304" pitchFamily="18" charset="0"/>
              </a:rPr>
              <a:t>Problem:  </a:t>
            </a:r>
            <a:r>
              <a:rPr lang="en-CA" sz="3200" dirty="0" smtClean="0">
                <a:latin typeface="Times New Roman" panose="02020603050405020304" pitchFamily="18" charset="0"/>
              </a:rPr>
              <a:t>A pebble is dropped from rest off a high balcony, and has an acceleration of 9.8 m/s</a:t>
            </a:r>
            <a:r>
              <a:rPr lang="en-CA" sz="3200" baseline="30000" dirty="0" smtClean="0">
                <a:latin typeface="Times New Roman" panose="02020603050405020304" pitchFamily="18" charset="0"/>
              </a:rPr>
              <a:t>2</a:t>
            </a:r>
            <a:r>
              <a:rPr lang="en-CA" sz="3200" dirty="0" smtClean="0">
                <a:latin typeface="Times New Roman" panose="02020603050405020304" pitchFamily="18" charset="0"/>
              </a:rPr>
              <a:t> as it falls.  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falls for 2.5 seconds, then hits the ground.  How far does it fall in this 2.5 seconds?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equation would you use?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 6</a:t>
            </a:r>
            <a:endParaRPr lang="en-US" sz="36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599" y="4080246"/>
                <a:ext cx="2288191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4080246"/>
                <a:ext cx="2288191" cy="5318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63547" y="5328456"/>
                <a:ext cx="390279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47" y="5328456"/>
                <a:ext cx="3902799" cy="921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78890" y="4184348"/>
                <a:ext cx="4303550" cy="54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90" y="4184348"/>
                <a:ext cx="4303550" cy="5418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01164" y="5336950"/>
                <a:ext cx="3762440" cy="919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164" y="5336950"/>
                <a:ext cx="3762440" cy="9190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99007" y="4020367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A.</a:t>
            </a:r>
            <a:endParaRPr lang="en-CA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9006" y="5555016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B</a:t>
            </a:r>
            <a:r>
              <a:rPr lang="en-CA" sz="3200" dirty="0" smtClean="0"/>
              <a:t>.</a:t>
            </a:r>
            <a:endParaRPr lang="en-CA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3855" y="417173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C.</a:t>
            </a:r>
            <a:endParaRPr lang="en-CA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8064" y="555411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D</a:t>
            </a:r>
            <a:r>
              <a:rPr lang="en-CA" sz="3200" dirty="0" smtClean="0"/>
              <a:t>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8245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655638"/>
            <a:ext cx="10591800" cy="311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CA" sz="3200" b="1" dirty="0" smtClean="0">
                <a:latin typeface="Times New Roman" panose="02020603050405020304" pitchFamily="18" charset="0"/>
              </a:rPr>
              <a:t>Problem:  </a:t>
            </a:r>
            <a:r>
              <a:rPr lang="en-CA" sz="3200" dirty="0" smtClean="0">
                <a:latin typeface="Times New Roman" panose="02020603050405020304" pitchFamily="18" charset="0"/>
              </a:rPr>
              <a:t>A centrifuge loaded with two test-tubes starts from rest, and has an angular acceleration of 150 rad/s</a:t>
            </a:r>
            <a:r>
              <a:rPr lang="en-CA" sz="3200" baseline="30000" dirty="0" smtClean="0">
                <a:latin typeface="Times New Roman" panose="02020603050405020304" pitchFamily="18" charset="0"/>
              </a:rPr>
              <a:t>2</a:t>
            </a:r>
            <a:r>
              <a:rPr lang="en-CA" sz="3200" dirty="0" smtClean="0">
                <a:latin typeface="Times New Roman" panose="02020603050405020304" pitchFamily="18" charset="0"/>
              </a:rPr>
              <a:t> as it spins up.  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speeds up with this angular acceleration for 2.5 seconds, then it has reached its maximum spin rate.   How many times has it rotated in this 2.5 seconds?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equation would you use?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 7</a:t>
            </a:r>
            <a:endParaRPr lang="en-US" sz="360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799007" y="4020367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A.</a:t>
            </a:r>
            <a:endParaRPr lang="en-CA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9006" y="5555016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B</a:t>
            </a:r>
            <a:r>
              <a:rPr lang="en-CA" sz="3200" dirty="0" smtClean="0"/>
              <a:t>.</a:t>
            </a:r>
            <a:endParaRPr lang="en-CA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3855" y="417173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C.</a:t>
            </a:r>
            <a:endParaRPr lang="en-CA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8064" y="555411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D</a:t>
            </a:r>
            <a:r>
              <a:rPr lang="en-CA" sz="3200" dirty="0" smtClean="0"/>
              <a:t>.</a:t>
            </a:r>
            <a:endParaRPr lang="en-C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63270" y="4020367"/>
                <a:ext cx="2464457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270" y="4020367"/>
                <a:ext cx="2464457" cy="531877"/>
              </a:xfrm>
              <a:prstGeom prst="rect">
                <a:avLst/>
              </a:prstGeom>
              <a:blipFill rotWithShape="0">
                <a:blip r:embed="rId3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98562" y="5294330"/>
                <a:ext cx="390433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62" y="5294330"/>
                <a:ext cx="3904338" cy="921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96475" y="4193212"/>
                <a:ext cx="4486998" cy="54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475" y="4193212"/>
                <a:ext cx="4486998" cy="5418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78890" y="5322838"/>
                <a:ext cx="3925818" cy="919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90" y="5322838"/>
                <a:ext cx="3925818" cy="9190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3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3_st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>
            <a:fillRect/>
          </a:stretch>
        </p:blipFill>
        <p:spPr bwMode="auto">
          <a:xfrm flipH="1">
            <a:off x="4861922" y="0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49" y="178934"/>
            <a:ext cx="5638800" cy="563562"/>
          </a:xfrm>
        </p:spPr>
        <p:txBody>
          <a:bodyPr/>
          <a:lstStyle/>
          <a:p>
            <a:pPr algn="l"/>
            <a:r>
              <a:rPr lang="en-CA" sz="2800" dirty="0" smtClean="0"/>
              <a:t>Example.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742496"/>
            <a:ext cx="5928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A fan is spinning at 30 rad/s, and suddenly starts slowing 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It’s angular acceleration as it slows is 10 rad/s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How long does it take to stop spinning?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019800" y="178934"/>
            <a:ext cx="0" cy="6526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68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8950" y="104775"/>
              <a:ext cx="492125" cy="1082675"/>
            </p14:xfrm>
          </p:contentPart>
        </mc:Choice>
        <mc:Fallback>
          <p:pic>
            <p:nvPicPr>
              <p:cNvPr id="368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2470" y="98294"/>
                <a:ext cx="505085" cy="1095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686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431800"/>
              <a:ext cx="801687" cy="485775"/>
            </p14:xfrm>
          </p:contentPart>
        </mc:Choice>
        <mc:Fallback>
          <p:pic>
            <p:nvPicPr>
              <p:cNvPr id="3686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35642" y="425299"/>
                <a:ext cx="814629" cy="498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68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3575" y="1371600"/>
              <a:ext cx="663575" cy="325438"/>
            </p14:xfrm>
          </p:contentPart>
        </mc:Choice>
        <mc:Fallback>
          <p:pic>
            <p:nvPicPr>
              <p:cNvPr id="368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07080" y="1365120"/>
                <a:ext cx="676565" cy="338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686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9238" y="1423988"/>
              <a:ext cx="85725" cy="95250"/>
            </p14:xfrm>
          </p:contentPart>
        </mc:Choice>
        <mc:Fallback>
          <p:pic>
            <p:nvPicPr>
              <p:cNvPr id="3686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62755" y="1417518"/>
                <a:ext cx="98692" cy="108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68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0713" y="1363663"/>
              <a:ext cx="550862" cy="266700"/>
            </p14:xfrm>
          </p:contentPart>
        </mc:Choice>
        <mc:Fallback>
          <p:pic>
            <p:nvPicPr>
              <p:cNvPr id="368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34232" y="1357184"/>
                <a:ext cx="563823" cy="279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68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67800" y="1309688"/>
              <a:ext cx="214313" cy="228600"/>
            </p14:xfrm>
          </p:contentPart>
        </mc:Choice>
        <mc:Fallback>
          <p:pic>
            <p:nvPicPr>
              <p:cNvPr id="368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061317" y="1303208"/>
                <a:ext cx="2272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68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99600" y="1250950"/>
              <a:ext cx="306388" cy="242888"/>
            </p14:xfrm>
          </p:contentPart>
        </mc:Choice>
        <mc:Fallback>
          <p:pic>
            <p:nvPicPr>
              <p:cNvPr id="368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93142" y="1244473"/>
                <a:ext cx="319304" cy="255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68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83788" y="1054100"/>
              <a:ext cx="246062" cy="460375"/>
            </p14:xfrm>
          </p:contentPart>
        </mc:Choice>
        <mc:Fallback>
          <p:pic>
            <p:nvPicPr>
              <p:cNvPr id="368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77378" y="1047621"/>
                <a:ext cx="258881" cy="473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68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6913" y="2019300"/>
              <a:ext cx="795337" cy="347663"/>
            </p14:xfrm>
          </p:contentPart>
        </mc:Choice>
        <mc:Fallback>
          <p:pic>
            <p:nvPicPr>
              <p:cNvPr id="368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40432" y="2012822"/>
                <a:ext cx="808299" cy="360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68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6575" y="2005013"/>
              <a:ext cx="534988" cy="407987"/>
            </p14:xfrm>
          </p:contentPart>
        </mc:Choice>
        <mc:Fallback>
          <p:pic>
            <p:nvPicPr>
              <p:cNvPr id="368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50095" y="1998531"/>
                <a:ext cx="547949" cy="420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68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63025" y="2017713"/>
              <a:ext cx="171450" cy="350837"/>
            </p14:xfrm>
          </p:contentPart>
        </mc:Choice>
        <mc:Fallback>
          <p:pic>
            <p:nvPicPr>
              <p:cNvPr id="368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956542" y="2011223"/>
                <a:ext cx="184417" cy="363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68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6250" y="2135188"/>
              <a:ext cx="30163" cy="155575"/>
            </p14:xfrm>
          </p:contentPart>
        </mc:Choice>
        <mc:Fallback>
          <p:pic>
            <p:nvPicPr>
              <p:cNvPr id="368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359786" y="2128660"/>
                <a:ext cx="43090" cy="168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68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4025" y="2806700"/>
              <a:ext cx="457200" cy="369888"/>
            </p14:xfrm>
          </p:contentPart>
        </mc:Choice>
        <mc:Fallback>
          <p:pic>
            <p:nvPicPr>
              <p:cNvPr id="368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97540" y="2800217"/>
                <a:ext cx="470170" cy="382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8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2200" y="2911475"/>
              <a:ext cx="134938" cy="22225"/>
            </p14:xfrm>
          </p:contentPart>
        </mc:Choice>
        <mc:Fallback>
          <p:pic>
            <p:nvPicPr>
              <p:cNvPr id="368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35723" y="2904917"/>
                <a:ext cx="147892" cy="35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68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2088" y="2795588"/>
              <a:ext cx="482600" cy="325437"/>
            </p14:xfrm>
          </p:contentPart>
        </mc:Choice>
        <mc:Fallback>
          <p:pic>
            <p:nvPicPr>
              <p:cNvPr id="368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805610" y="2789108"/>
                <a:ext cx="495556" cy="338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68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89950" y="2836863"/>
              <a:ext cx="158750" cy="100012"/>
            </p14:xfrm>
          </p:contentPart>
        </mc:Choice>
        <mc:Fallback>
          <p:pic>
            <p:nvPicPr>
              <p:cNvPr id="368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83470" y="2830317"/>
                <a:ext cx="171709" cy="113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68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47138" y="2625725"/>
              <a:ext cx="661987" cy="407988"/>
            </p14:xfrm>
          </p:contentPart>
        </mc:Choice>
        <mc:Fallback>
          <p:pic>
            <p:nvPicPr>
              <p:cNvPr id="368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840659" y="2619238"/>
                <a:ext cx="674946" cy="420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68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0925" y="3506788"/>
              <a:ext cx="266700" cy="422275"/>
            </p14:xfrm>
          </p:contentPart>
        </mc:Choice>
        <mc:Fallback>
          <p:pic>
            <p:nvPicPr>
              <p:cNvPr id="368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394446" y="3500308"/>
                <a:ext cx="279657" cy="435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68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1613" y="3627438"/>
              <a:ext cx="109537" cy="128587"/>
            </p14:xfrm>
          </p:contentPart>
        </mc:Choice>
        <mc:Fallback>
          <p:pic>
            <p:nvPicPr>
              <p:cNvPr id="368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15127" y="3620955"/>
                <a:ext cx="122508" cy="141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68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3288" y="3541713"/>
              <a:ext cx="450850" cy="279400"/>
            </p14:xfrm>
          </p:contentPart>
        </mc:Choice>
        <mc:Fallback>
          <p:pic>
            <p:nvPicPr>
              <p:cNvPr id="368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16806" y="3535232"/>
                <a:ext cx="463814" cy="292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8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5913" y="3611563"/>
              <a:ext cx="98425" cy="20637"/>
            </p14:xfrm>
          </p:contentPart>
        </mc:Choice>
        <mc:Fallback>
          <p:pic>
            <p:nvPicPr>
              <p:cNvPr id="368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199423" y="3605158"/>
                <a:ext cx="111404" cy="3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68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66263" y="3521075"/>
              <a:ext cx="533400" cy="315913"/>
            </p14:xfrm>
          </p:contentPart>
        </mc:Choice>
        <mc:Fallback>
          <p:pic>
            <p:nvPicPr>
              <p:cNvPr id="368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459789" y="3514613"/>
                <a:ext cx="546348" cy="328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68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2325" y="2816225"/>
              <a:ext cx="469900" cy="423863"/>
            </p14:xfrm>
          </p:contentPart>
        </mc:Choice>
        <mc:Fallback>
          <p:pic>
            <p:nvPicPr>
              <p:cNvPr id="368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85829" y="2809743"/>
                <a:ext cx="482893" cy="436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68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2951163"/>
              <a:ext cx="157162" cy="114300"/>
            </p14:xfrm>
          </p:contentPart>
        </mc:Choice>
        <mc:Fallback>
          <p:pic>
            <p:nvPicPr>
              <p:cNvPr id="368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789115" y="2944693"/>
                <a:ext cx="170109" cy="1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68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7388" y="2746375"/>
              <a:ext cx="687387" cy="360363"/>
            </p14:xfrm>
          </p:contentPart>
        </mc:Choice>
        <mc:Fallback>
          <p:pic>
            <p:nvPicPr>
              <p:cNvPr id="368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20907" y="2739895"/>
                <a:ext cx="700350" cy="373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68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2575" y="2778125"/>
              <a:ext cx="533400" cy="752475"/>
            </p14:xfrm>
          </p:contentPart>
        </mc:Choice>
        <mc:Fallback>
          <p:pic>
            <p:nvPicPr>
              <p:cNvPr id="368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86096" y="2771644"/>
                <a:ext cx="546357" cy="765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8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5763" y="3043238"/>
              <a:ext cx="1419225" cy="1235075"/>
            </p14:xfrm>
          </p:contentPart>
        </mc:Choice>
        <mc:Fallback>
          <p:pic>
            <p:nvPicPr>
              <p:cNvPr id="368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79283" y="3036758"/>
                <a:ext cx="1432186" cy="1248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68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2638" y="3567113"/>
              <a:ext cx="1519237" cy="365125"/>
            </p14:xfrm>
          </p:contentPart>
        </mc:Choice>
        <mc:Fallback>
          <p:pic>
            <p:nvPicPr>
              <p:cNvPr id="368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046158" y="3560631"/>
                <a:ext cx="1532197" cy="378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68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1113" y="3614738"/>
              <a:ext cx="530225" cy="808037"/>
            </p14:xfrm>
          </p:contentPart>
        </mc:Choice>
        <mc:Fallback>
          <p:pic>
            <p:nvPicPr>
              <p:cNvPr id="368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14634" y="3608259"/>
                <a:ext cx="543184" cy="820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8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350" y="4360863"/>
              <a:ext cx="704850" cy="449262"/>
            </p14:xfrm>
          </p:contentPart>
        </mc:Choice>
        <mc:Fallback>
          <p:pic>
            <p:nvPicPr>
              <p:cNvPr id="368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0870" y="4354383"/>
                <a:ext cx="717809" cy="462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689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6363" y="4346575"/>
              <a:ext cx="719137" cy="360363"/>
            </p14:xfrm>
          </p:contentPart>
        </mc:Choice>
        <mc:Fallback>
          <p:pic>
            <p:nvPicPr>
              <p:cNvPr id="3689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369884" y="4340095"/>
                <a:ext cx="732094" cy="373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689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0463" y="4338638"/>
              <a:ext cx="169862" cy="339725"/>
            </p14:xfrm>
          </p:contentPart>
        </mc:Choice>
        <mc:Fallback>
          <p:pic>
            <p:nvPicPr>
              <p:cNvPr id="3689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423985" y="4332160"/>
                <a:ext cx="182818" cy="352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689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4625" y="4379913"/>
              <a:ext cx="134938" cy="361950"/>
            </p14:xfrm>
          </p:contentPart>
        </mc:Choice>
        <mc:Fallback>
          <p:pic>
            <p:nvPicPr>
              <p:cNvPr id="3689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708148" y="4373430"/>
                <a:ext cx="147892" cy="37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689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2450" y="4468813"/>
              <a:ext cx="1054100" cy="614362"/>
            </p14:xfrm>
          </p:contentPart>
        </mc:Choice>
        <mc:Fallback>
          <p:pic>
            <p:nvPicPr>
              <p:cNvPr id="3689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85970" y="4462335"/>
                <a:ext cx="1067060" cy="627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690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4406900"/>
              <a:ext cx="817562" cy="409575"/>
            </p14:xfrm>
          </p:contentPart>
        </mc:Choice>
        <mc:Fallback>
          <p:pic>
            <p:nvPicPr>
              <p:cNvPr id="3690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522655" y="4400410"/>
                <a:ext cx="830528" cy="422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690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1000" y="4824413"/>
              <a:ext cx="28575" cy="19050"/>
            </p14:xfrm>
          </p:contentPart>
        </mc:Choice>
        <mc:Fallback>
          <p:pic>
            <p:nvPicPr>
              <p:cNvPr id="3690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454489" y="4817943"/>
                <a:ext cx="41597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690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0" y="4892675"/>
              <a:ext cx="200025" cy="512763"/>
            </p14:xfrm>
          </p:contentPart>
        </mc:Choice>
        <mc:Fallback>
          <p:pic>
            <p:nvPicPr>
              <p:cNvPr id="3690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03274" y="4886189"/>
                <a:ext cx="212976" cy="525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690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8838" y="5022850"/>
              <a:ext cx="417512" cy="360363"/>
            </p14:xfrm>
          </p:contentPart>
        </mc:Choice>
        <mc:Fallback>
          <p:pic>
            <p:nvPicPr>
              <p:cNvPr id="3690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22359" y="5016370"/>
                <a:ext cx="430469" cy="373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690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5925" y="4979988"/>
              <a:ext cx="149225" cy="455612"/>
            </p14:xfrm>
          </p:contentPart>
        </mc:Choice>
        <mc:Fallback>
          <p:pic>
            <p:nvPicPr>
              <p:cNvPr id="3690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49453" y="4973510"/>
                <a:ext cx="162170" cy="468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690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6450" y="5246688"/>
              <a:ext cx="25400" cy="82550"/>
            </p14:xfrm>
          </p:contentPart>
        </mc:Choice>
        <mc:Fallback>
          <p:pic>
            <p:nvPicPr>
              <p:cNvPr id="3690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340011" y="5240199"/>
                <a:ext cx="38279" cy="95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690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5610225"/>
              <a:ext cx="973137" cy="525463"/>
            </p14:xfrm>
          </p:contentPart>
        </mc:Choice>
        <mc:Fallback>
          <p:pic>
            <p:nvPicPr>
              <p:cNvPr id="3690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328608" y="5603747"/>
                <a:ext cx="986098" cy="538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690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6700" y="5922963"/>
              <a:ext cx="792163" cy="242887"/>
            </p14:xfrm>
          </p:contentPart>
        </mc:Choice>
        <mc:Fallback>
          <p:pic>
            <p:nvPicPr>
              <p:cNvPr id="3690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800219" y="5916486"/>
                <a:ext cx="805126" cy="255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690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4138" y="5772150"/>
              <a:ext cx="835025" cy="371475"/>
            </p14:xfrm>
          </p:contentPart>
        </mc:Choice>
        <mc:Fallback>
          <p:pic>
            <p:nvPicPr>
              <p:cNvPr id="3690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887659" y="5765671"/>
                <a:ext cx="847982" cy="384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690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9363" y="5792788"/>
              <a:ext cx="269875" cy="414337"/>
            </p14:xfrm>
          </p:contentPart>
        </mc:Choice>
        <mc:Fallback>
          <p:pic>
            <p:nvPicPr>
              <p:cNvPr id="3690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052886" y="5786308"/>
                <a:ext cx="282829" cy="427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691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1163" y="5835650"/>
              <a:ext cx="436562" cy="368300"/>
            </p14:xfrm>
          </p:contentPart>
        </mc:Choice>
        <mc:Fallback>
          <p:pic>
            <p:nvPicPr>
              <p:cNvPr id="3691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484685" y="5829170"/>
                <a:ext cx="449518" cy="381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691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15425" y="4065588"/>
              <a:ext cx="395288" cy="268287"/>
            </p14:xfrm>
          </p:contentPart>
        </mc:Choice>
        <mc:Fallback>
          <p:pic>
            <p:nvPicPr>
              <p:cNvPr id="3691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108945" y="4059106"/>
                <a:ext cx="408248" cy="281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3691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37788" y="3386138"/>
              <a:ext cx="1430337" cy="493712"/>
            </p14:xfrm>
          </p:contentPart>
        </mc:Choice>
        <mc:Fallback>
          <p:pic>
            <p:nvPicPr>
              <p:cNvPr id="3691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231308" y="3379656"/>
                <a:ext cx="1443298" cy="506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691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42613" y="4024313"/>
              <a:ext cx="738187" cy="280987"/>
            </p14:xfrm>
          </p:contentPart>
        </mc:Choice>
        <mc:Fallback>
          <p:pic>
            <p:nvPicPr>
              <p:cNvPr id="3691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736135" y="4017837"/>
                <a:ext cx="751144" cy="293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691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0788" y="4637088"/>
              <a:ext cx="136525" cy="492125"/>
            </p14:xfrm>
          </p:contentPart>
        </mc:Choice>
        <mc:Fallback>
          <p:pic>
            <p:nvPicPr>
              <p:cNvPr id="3691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564304" y="4630603"/>
                <a:ext cx="149493" cy="505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691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3050" y="4841875"/>
              <a:ext cx="193675" cy="131763"/>
            </p14:xfrm>
          </p:contentPart>
        </mc:Choice>
        <mc:Fallback>
          <p:pic>
            <p:nvPicPr>
              <p:cNvPr id="3691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886570" y="4835395"/>
                <a:ext cx="206635" cy="144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691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10563" y="4672013"/>
              <a:ext cx="241300" cy="401637"/>
            </p14:xfrm>
          </p:contentPart>
        </mc:Choice>
        <mc:Fallback>
          <p:pic>
            <p:nvPicPr>
              <p:cNvPr id="3691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304166" y="4665570"/>
                <a:ext cx="254094" cy="414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3691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04288" y="4827588"/>
              <a:ext cx="109537" cy="223837"/>
            </p14:xfrm>
          </p:contentPart>
        </mc:Choice>
        <mc:Fallback>
          <p:pic>
            <p:nvPicPr>
              <p:cNvPr id="3691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897802" y="4821110"/>
                <a:ext cx="122508" cy="236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3691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1213" y="3937000"/>
              <a:ext cx="1665287" cy="47625"/>
            </p14:xfrm>
          </p:contentPart>
        </mc:Choice>
        <mc:Fallback>
          <p:pic>
            <p:nvPicPr>
              <p:cNvPr id="3691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424735" y="3930506"/>
                <a:ext cx="1678244" cy="60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3691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6138" y="4425950"/>
              <a:ext cx="2168525" cy="1041400"/>
            </p14:xfrm>
          </p:contentPart>
        </mc:Choice>
        <mc:Fallback>
          <p:pic>
            <p:nvPicPr>
              <p:cNvPr id="3691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189658" y="4419470"/>
                <a:ext cx="2181484" cy="10543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5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3_st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>
            <a:fillRect/>
          </a:stretch>
        </p:blipFill>
        <p:spPr bwMode="auto">
          <a:xfrm flipH="1">
            <a:off x="4861922" y="0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49" y="178934"/>
            <a:ext cx="5638800" cy="563562"/>
          </a:xfrm>
        </p:spPr>
        <p:txBody>
          <a:bodyPr/>
          <a:lstStyle/>
          <a:p>
            <a:pPr algn="l"/>
            <a:r>
              <a:rPr lang="en-CA" sz="2800" dirty="0" smtClean="0"/>
              <a:t>Example.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742496"/>
            <a:ext cx="59287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A fan is spinning at 30 rad/s, and suddenly starts slowing 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It’s maximum angular acceleration as it slows is 10 rad/s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What is the minimum angle that it must turn as it stops?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How many revolutions is this?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019800" y="178934"/>
            <a:ext cx="0" cy="6526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8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9675" y="252413"/>
              <a:ext cx="814388" cy="500062"/>
            </p14:xfrm>
          </p:contentPart>
        </mc:Choice>
        <mc:Fallback>
          <p:pic>
            <p:nvPicPr>
              <p:cNvPr id="378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3194" y="245919"/>
                <a:ext cx="827349" cy="513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78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7738" y="538163"/>
              <a:ext cx="46037" cy="146050"/>
            </p14:xfrm>
          </p:contentPart>
        </mc:Choice>
        <mc:Fallback>
          <p:pic>
            <p:nvPicPr>
              <p:cNvPr id="378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1264" y="531688"/>
                <a:ext cx="58985" cy="1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78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6063" y="298450"/>
              <a:ext cx="917575" cy="565150"/>
            </p14:xfrm>
          </p:contentPart>
        </mc:Choice>
        <mc:Fallback>
          <p:pic>
            <p:nvPicPr>
              <p:cNvPr id="378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9581" y="291966"/>
                <a:ext cx="930539" cy="578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78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86838" y="317500"/>
              <a:ext cx="584200" cy="488950"/>
            </p14:xfrm>
          </p:contentPart>
        </mc:Choice>
        <mc:Fallback>
          <p:pic>
            <p:nvPicPr>
              <p:cNvPr id="378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80359" y="311019"/>
                <a:ext cx="597158" cy="501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78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29800" y="530225"/>
              <a:ext cx="157163" cy="163513"/>
            </p14:xfrm>
          </p:contentPart>
        </mc:Choice>
        <mc:Fallback>
          <p:pic>
            <p:nvPicPr>
              <p:cNvPr id="378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23312" y="523756"/>
                <a:ext cx="170140" cy="176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78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83813" y="279400"/>
              <a:ext cx="1314450" cy="715963"/>
            </p14:xfrm>
          </p:contentPart>
        </mc:Choice>
        <mc:Fallback>
          <p:pic>
            <p:nvPicPr>
              <p:cNvPr id="378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77333" y="272921"/>
                <a:ext cx="1327411" cy="728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78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7788" y="1136650"/>
              <a:ext cx="927100" cy="431800"/>
            </p14:xfrm>
          </p:contentPart>
        </mc:Choice>
        <mc:Fallback>
          <p:pic>
            <p:nvPicPr>
              <p:cNvPr id="378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21307" y="1130168"/>
                <a:ext cx="940061" cy="444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78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5413" y="1108075"/>
              <a:ext cx="579437" cy="446088"/>
            </p14:xfrm>
          </p:contentPart>
        </mc:Choice>
        <mc:Fallback>
          <p:pic>
            <p:nvPicPr>
              <p:cNvPr id="378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38935" y="1101584"/>
                <a:ext cx="592393" cy="459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78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83638" y="1171575"/>
              <a:ext cx="642937" cy="296863"/>
            </p14:xfrm>
          </p:contentPart>
        </mc:Choice>
        <mc:Fallback>
          <p:pic>
            <p:nvPicPr>
              <p:cNvPr id="378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77158" y="1165098"/>
                <a:ext cx="655897" cy="309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78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4388" y="1831975"/>
              <a:ext cx="639762" cy="576263"/>
            </p14:xfrm>
          </p:contentPart>
        </mc:Choice>
        <mc:Fallback>
          <p:pic>
            <p:nvPicPr>
              <p:cNvPr id="378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57911" y="1825496"/>
                <a:ext cx="652716" cy="589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9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7663" y="2162175"/>
              <a:ext cx="206375" cy="22225"/>
            </p14:xfrm>
          </p:contentPart>
        </mc:Choice>
        <mc:Fallback>
          <p:pic>
            <p:nvPicPr>
              <p:cNvPr id="379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61180" y="2155723"/>
                <a:ext cx="219341" cy="35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79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16925" y="1808163"/>
              <a:ext cx="669925" cy="560387"/>
            </p14:xfrm>
          </p:contentPart>
        </mc:Choice>
        <mc:Fallback>
          <p:pic>
            <p:nvPicPr>
              <p:cNvPr id="379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10445" y="1801676"/>
                <a:ext cx="682884" cy="573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79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96413" y="2081213"/>
              <a:ext cx="122237" cy="114300"/>
            </p14:xfrm>
          </p:contentPart>
        </mc:Choice>
        <mc:Fallback>
          <p:pic>
            <p:nvPicPr>
              <p:cNvPr id="379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89942" y="2074743"/>
                <a:ext cx="135180" cy="1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790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39313" y="1954213"/>
              <a:ext cx="741362" cy="369887"/>
            </p14:xfrm>
          </p:contentPart>
        </mc:Choice>
        <mc:Fallback>
          <p:pic>
            <p:nvPicPr>
              <p:cNvPr id="3790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732832" y="1947736"/>
                <a:ext cx="754324" cy="3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790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2288" y="1887538"/>
              <a:ext cx="763587" cy="522287"/>
            </p14:xfrm>
          </p:contentPart>
        </mc:Choice>
        <mc:Fallback>
          <p:pic>
            <p:nvPicPr>
              <p:cNvPr id="3790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675808" y="1881059"/>
                <a:ext cx="776547" cy="535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790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5613" y="2760663"/>
              <a:ext cx="814387" cy="344487"/>
            </p14:xfrm>
          </p:contentPart>
        </mc:Choice>
        <mc:Fallback>
          <p:pic>
            <p:nvPicPr>
              <p:cNvPr id="3790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99135" y="2754184"/>
                <a:ext cx="827342" cy="357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79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9125" y="2614613"/>
              <a:ext cx="850900" cy="557212"/>
            </p14:xfrm>
          </p:contentPart>
        </mc:Choice>
        <mc:Fallback>
          <p:pic>
            <p:nvPicPr>
              <p:cNvPr id="379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32646" y="2608134"/>
                <a:ext cx="863858" cy="570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790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69425" y="2606675"/>
              <a:ext cx="582613" cy="449263"/>
            </p14:xfrm>
          </p:contentPart>
        </mc:Choice>
        <mc:Fallback>
          <p:pic>
            <p:nvPicPr>
              <p:cNvPr id="3790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362956" y="2600195"/>
                <a:ext cx="595552" cy="462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790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9013" y="3424238"/>
              <a:ext cx="527050" cy="255587"/>
            </p14:xfrm>
          </p:contentPart>
        </mc:Choice>
        <mc:Fallback>
          <p:pic>
            <p:nvPicPr>
              <p:cNvPr id="3790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602533" y="3417740"/>
                <a:ext cx="540010" cy="268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79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4425" y="3003550"/>
              <a:ext cx="146050" cy="127000"/>
            </p14:xfrm>
          </p:contentPart>
        </mc:Choice>
        <mc:Fallback>
          <p:pic>
            <p:nvPicPr>
              <p:cNvPr id="379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997950" y="2997074"/>
                <a:ext cx="159000" cy="13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791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23538" y="2820988"/>
              <a:ext cx="166687" cy="276225"/>
            </p14:xfrm>
          </p:contentPart>
        </mc:Choice>
        <mc:Fallback>
          <p:pic>
            <p:nvPicPr>
              <p:cNvPr id="3791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517072" y="2814514"/>
                <a:ext cx="179620" cy="289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91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75963" y="2973388"/>
              <a:ext cx="104775" cy="26987"/>
            </p14:xfrm>
          </p:contentPart>
        </mc:Choice>
        <mc:Fallback>
          <p:pic>
            <p:nvPicPr>
              <p:cNvPr id="3791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869482" y="2966911"/>
                <a:ext cx="117737" cy="39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791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22038" y="2687638"/>
              <a:ext cx="433387" cy="436562"/>
            </p14:xfrm>
          </p:contentPart>
        </mc:Choice>
        <mc:Fallback>
          <p:pic>
            <p:nvPicPr>
              <p:cNvPr id="3791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215559" y="2681165"/>
                <a:ext cx="446345" cy="449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791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33063" y="3179763"/>
              <a:ext cx="1173162" cy="641350"/>
            </p14:xfrm>
          </p:contentPart>
        </mc:Choice>
        <mc:Fallback>
          <p:pic>
            <p:nvPicPr>
              <p:cNvPr id="3791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526583" y="3173285"/>
                <a:ext cx="1186121" cy="654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791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8563" y="3227388"/>
              <a:ext cx="3470275" cy="1325562"/>
            </p14:xfrm>
          </p:contentPart>
        </mc:Choice>
        <mc:Fallback>
          <p:pic>
            <p:nvPicPr>
              <p:cNvPr id="3791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72095" y="3220908"/>
                <a:ext cx="3483210" cy="1338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91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9163" y="3525838"/>
              <a:ext cx="508000" cy="371475"/>
            </p14:xfrm>
          </p:contentPart>
        </mc:Choice>
        <mc:Fallback>
          <p:pic>
            <p:nvPicPr>
              <p:cNvPr id="3791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82682" y="3519359"/>
                <a:ext cx="520961" cy="384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791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3225" y="3625850"/>
              <a:ext cx="176213" cy="115888"/>
            </p14:xfrm>
          </p:contentPart>
        </mc:Choice>
        <mc:Fallback>
          <p:pic>
            <p:nvPicPr>
              <p:cNvPr id="3791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36739" y="3619372"/>
                <a:ext cx="189186" cy="128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91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2175" y="3425825"/>
              <a:ext cx="603250" cy="342900"/>
            </p14:xfrm>
          </p:contentPart>
        </mc:Choice>
        <mc:Fallback>
          <p:pic>
            <p:nvPicPr>
              <p:cNvPr id="3791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425696" y="3419348"/>
                <a:ext cx="616208" cy="355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791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3395663"/>
              <a:ext cx="519113" cy="687387"/>
            </p14:xfrm>
          </p:contentPart>
        </mc:Choice>
        <mc:Fallback>
          <p:pic>
            <p:nvPicPr>
              <p:cNvPr id="3791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44845" y="3389182"/>
                <a:ext cx="532073" cy="700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791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7425" y="4270375"/>
              <a:ext cx="344488" cy="274638"/>
            </p14:xfrm>
          </p:contentPart>
        </mc:Choice>
        <mc:Fallback>
          <p:pic>
            <p:nvPicPr>
              <p:cNvPr id="3791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50946" y="4263896"/>
                <a:ext cx="357447" cy="287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792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92425" y="4340225"/>
              <a:ext cx="160338" cy="101600"/>
            </p14:xfrm>
          </p:contentPart>
        </mc:Choice>
        <mc:Fallback>
          <p:pic>
            <p:nvPicPr>
              <p:cNvPr id="3792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85939" y="4333740"/>
                <a:ext cx="173309" cy="114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792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8350" y="4219575"/>
              <a:ext cx="652463" cy="288925"/>
            </p14:xfrm>
          </p:contentPart>
        </mc:Choice>
        <mc:Fallback>
          <p:pic>
            <p:nvPicPr>
              <p:cNvPr id="3792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01869" y="4213098"/>
                <a:ext cx="665426" cy="301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792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0525" y="4208463"/>
              <a:ext cx="406400" cy="650875"/>
            </p14:xfrm>
          </p:contentPart>
        </mc:Choice>
        <mc:Fallback>
          <p:pic>
            <p:nvPicPr>
              <p:cNvPr id="3792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194040" y="4201983"/>
                <a:ext cx="419370" cy="663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792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6375" y="3956050"/>
              <a:ext cx="454025" cy="373063"/>
            </p14:xfrm>
          </p:contentPart>
        </mc:Choice>
        <mc:Fallback>
          <p:pic>
            <p:nvPicPr>
              <p:cNvPr id="3792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549894" y="3949568"/>
                <a:ext cx="466987" cy="386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792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5200" y="4121150"/>
              <a:ext cx="174625" cy="107950"/>
            </p14:xfrm>
          </p:contentPart>
        </mc:Choice>
        <mc:Fallback>
          <p:pic>
            <p:nvPicPr>
              <p:cNvPr id="3792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308719" y="4114673"/>
                <a:ext cx="187587" cy="120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792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2713" y="3924300"/>
              <a:ext cx="690562" cy="454025"/>
            </p14:xfrm>
          </p:contentPart>
        </mc:Choice>
        <mc:Fallback>
          <p:pic>
            <p:nvPicPr>
              <p:cNvPr id="3792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726232" y="3917819"/>
                <a:ext cx="703524" cy="466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3792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8550" y="3987800"/>
              <a:ext cx="615950" cy="314325"/>
            </p14:xfrm>
          </p:contentPart>
        </mc:Choice>
        <mc:Fallback>
          <p:pic>
            <p:nvPicPr>
              <p:cNvPr id="3792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712070" y="3981319"/>
                <a:ext cx="628910" cy="32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3792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2725" y="4667250"/>
              <a:ext cx="1250950" cy="352425"/>
            </p14:xfrm>
          </p:contentPart>
        </mc:Choice>
        <mc:Fallback>
          <p:pic>
            <p:nvPicPr>
              <p:cNvPr id="3792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556242" y="4660777"/>
                <a:ext cx="1263917" cy="365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792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72463" y="4630738"/>
              <a:ext cx="312737" cy="319087"/>
            </p14:xfrm>
          </p:contentPart>
        </mc:Choice>
        <mc:Fallback>
          <p:pic>
            <p:nvPicPr>
              <p:cNvPr id="3792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265970" y="4624248"/>
                <a:ext cx="325723" cy="332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792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6350" y="4810125"/>
              <a:ext cx="273050" cy="204788"/>
            </p14:xfrm>
          </p:contentPart>
        </mc:Choice>
        <mc:Fallback>
          <p:pic>
            <p:nvPicPr>
              <p:cNvPr id="3792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889866" y="4803647"/>
                <a:ext cx="286018" cy="217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793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07513" y="4818063"/>
              <a:ext cx="260350" cy="203200"/>
            </p14:xfrm>
          </p:contentPart>
        </mc:Choice>
        <mc:Fallback>
          <p:pic>
            <p:nvPicPr>
              <p:cNvPr id="3793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301031" y="4811578"/>
                <a:ext cx="273313" cy="216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793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91688" y="4557713"/>
              <a:ext cx="814387" cy="404812"/>
            </p14:xfrm>
          </p:contentPart>
        </mc:Choice>
        <mc:Fallback>
          <p:pic>
            <p:nvPicPr>
              <p:cNvPr id="3793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685207" y="4551230"/>
                <a:ext cx="827348" cy="417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793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36250" y="4797425"/>
              <a:ext cx="65088" cy="185738"/>
            </p14:xfrm>
          </p:contentPart>
        </mc:Choice>
        <mc:Fallback>
          <p:pic>
            <p:nvPicPr>
              <p:cNvPr id="3793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629741" y="4790946"/>
                <a:ext cx="78106" cy="198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793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42625" y="4808538"/>
              <a:ext cx="58738" cy="142875"/>
            </p14:xfrm>
          </p:contentPart>
        </mc:Choice>
        <mc:Fallback>
          <p:pic>
            <p:nvPicPr>
              <p:cNvPr id="3793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836139" y="4802060"/>
                <a:ext cx="71711" cy="15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793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6475" y="4918075"/>
              <a:ext cx="423863" cy="315913"/>
            </p14:xfrm>
          </p:contentPart>
        </mc:Choice>
        <mc:Fallback>
          <p:pic>
            <p:nvPicPr>
              <p:cNvPr id="3793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269998" y="4911598"/>
                <a:ext cx="436816" cy="328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793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0050" y="4884738"/>
              <a:ext cx="522288" cy="301625"/>
            </p14:xfrm>
          </p:contentPart>
        </mc:Choice>
        <mc:Fallback>
          <p:pic>
            <p:nvPicPr>
              <p:cNvPr id="3793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933566" y="4878267"/>
                <a:ext cx="535255" cy="314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3793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4613" y="5380038"/>
              <a:ext cx="822325" cy="436562"/>
            </p14:xfrm>
          </p:contentPart>
        </mc:Choice>
        <mc:Fallback>
          <p:pic>
            <p:nvPicPr>
              <p:cNvPr id="3793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38132" y="5373560"/>
                <a:ext cx="835286" cy="449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793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0" y="5487988"/>
              <a:ext cx="522288" cy="355600"/>
            </p14:xfrm>
          </p:contentPart>
        </mc:Choice>
        <mc:Fallback>
          <p:pic>
            <p:nvPicPr>
              <p:cNvPr id="3793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501775" y="5481509"/>
                <a:ext cx="535237" cy="368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793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9963" y="5502275"/>
              <a:ext cx="134937" cy="250825"/>
            </p14:xfrm>
          </p:contentPart>
        </mc:Choice>
        <mc:Fallback>
          <p:pic>
            <p:nvPicPr>
              <p:cNvPr id="3793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503486" y="5495797"/>
                <a:ext cx="147891" cy="263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793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4950" y="5453063"/>
              <a:ext cx="533400" cy="327025"/>
            </p14:xfrm>
          </p:contentPart>
        </mc:Choice>
        <mc:Fallback>
          <p:pic>
            <p:nvPicPr>
              <p:cNvPr id="3793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38471" y="5446580"/>
                <a:ext cx="546357" cy="339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3794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3325" y="5400675"/>
              <a:ext cx="769938" cy="476250"/>
            </p14:xfrm>
          </p:contentPart>
        </mc:Choice>
        <mc:Fallback>
          <p:pic>
            <p:nvPicPr>
              <p:cNvPr id="3794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006846" y="5394195"/>
                <a:ext cx="782896" cy="489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3794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9713" y="5367338"/>
              <a:ext cx="438150" cy="366712"/>
            </p14:xfrm>
          </p:contentPart>
        </mc:Choice>
        <mc:Fallback>
          <p:pic>
            <p:nvPicPr>
              <p:cNvPr id="3794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583238" y="5360854"/>
                <a:ext cx="451100" cy="3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3794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5410200"/>
              <a:ext cx="152400" cy="96838"/>
            </p14:xfrm>
          </p:contentPart>
        </mc:Choice>
        <mc:Fallback>
          <p:pic>
            <p:nvPicPr>
              <p:cNvPr id="3794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272203" y="5403720"/>
                <a:ext cx="165370" cy="109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3794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7638" y="5126038"/>
              <a:ext cx="3027362" cy="1101725"/>
            </p14:xfrm>
          </p:contentPart>
        </mc:Choice>
        <mc:Fallback>
          <p:pic>
            <p:nvPicPr>
              <p:cNvPr id="3794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61157" y="5119557"/>
                <a:ext cx="3040324" cy="1114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3794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4175" y="6026150"/>
              <a:ext cx="700088" cy="438150"/>
            </p14:xfrm>
          </p:contentPart>
        </mc:Choice>
        <mc:Fallback>
          <p:pic>
            <p:nvPicPr>
              <p:cNvPr id="3794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647696" y="6019670"/>
                <a:ext cx="713046" cy="451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3794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3325" y="6051550"/>
              <a:ext cx="192088" cy="339725"/>
            </p14:xfrm>
          </p:contentPart>
        </mc:Choice>
        <mc:Fallback>
          <p:pic>
            <p:nvPicPr>
              <p:cNvPr id="3794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466850" y="6045072"/>
                <a:ext cx="205038" cy="352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3794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4025" y="6173788"/>
              <a:ext cx="565150" cy="198437"/>
            </p14:xfrm>
          </p:contentPart>
        </mc:Choice>
        <mc:Fallback>
          <p:pic>
            <p:nvPicPr>
              <p:cNvPr id="3794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987546" y="6167234"/>
                <a:ext cx="578109" cy="211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3794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7788" y="6034088"/>
              <a:ext cx="973137" cy="382587"/>
            </p14:xfrm>
          </p:contentPart>
        </mc:Choice>
        <mc:Fallback>
          <p:pic>
            <p:nvPicPr>
              <p:cNvPr id="3794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881310" y="6027603"/>
                <a:ext cx="986093" cy="39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3794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1450" y="6021388"/>
              <a:ext cx="328613" cy="401637"/>
            </p14:xfrm>
          </p:contentPart>
        </mc:Choice>
        <mc:Fallback>
          <p:pic>
            <p:nvPicPr>
              <p:cNvPr id="3794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244971" y="6014910"/>
                <a:ext cx="341570" cy="414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3794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3838" y="5989638"/>
              <a:ext cx="373062" cy="295275"/>
            </p14:xfrm>
          </p:contentPart>
        </mc:Choice>
        <mc:Fallback>
          <p:pic>
            <p:nvPicPr>
              <p:cNvPr id="3794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567362" y="5983164"/>
                <a:ext cx="386013" cy="308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3795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2000" y="6130925"/>
              <a:ext cx="157163" cy="100013"/>
            </p14:xfrm>
          </p:contentPart>
        </mc:Choice>
        <mc:Fallback>
          <p:pic>
            <p:nvPicPr>
              <p:cNvPr id="3795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05526" y="6124473"/>
                <a:ext cx="170110" cy="112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3795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0775" y="5970588"/>
              <a:ext cx="309563" cy="319087"/>
            </p14:xfrm>
          </p:contentPart>
        </mc:Choice>
        <mc:Fallback>
          <p:pic>
            <p:nvPicPr>
              <p:cNvPr id="3795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464296" y="5964156"/>
                <a:ext cx="322521" cy="331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3795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99400" y="6003925"/>
              <a:ext cx="142875" cy="254000"/>
            </p14:xfrm>
          </p:contentPart>
        </mc:Choice>
        <mc:Fallback>
          <p:pic>
            <p:nvPicPr>
              <p:cNvPr id="3795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892922" y="5997449"/>
                <a:ext cx="155831" cy="266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3795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97863" y="6148388"/>
              <a:ext cx="411162" cy="188912"/>
            </p14:xfrm>
          </p:contentPart>
        </mc:Choice>
        <mc:Fallback>
          <p:pic>
            <p:nvPicPr>
              <p:cNvPr id="3795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291382" y="6141911"/>
                <a:ext cx="424123" cy="201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37954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0000" y="2565400"/>
              <a:ext cx="2638425" cy="111125"/>
            </p14:xfrm>
          </p:contentPart>
        </mc:Choice>
        <mc:Fallback>
          <p:pic>
            <p:nvPicPr>
              <p:cNvPr id="37954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533520" y="2558989"/>
                <a:ext cx="2651385" cy="123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37955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0813" y="2922588"/>
              <a:ext cx="876300" cy="53975"/>
            </p14:xfrm>
          </p:contentPart>
        </mc:Choice>
        <mc:Fallback>
          <p:pic>
            <p:nvPicPr>
              <p:cNvPr id="37955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414333" y="2916111"/>
                <a:ext cx="889261" cy="66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7956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2550" y="5832475"/>
              <a:ext cx="2343150" cy="736600"/>
            </p14:xfrm>
          </p:contentPart>
        </mc:Choice>
        <mc:Fallback>
          <p:pic>
            <p:nvPicPr>
              <p:cNvPr id="37956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426070" y="5825995"/>
                <a:ext cx="2356110" cy="7495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27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3_st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>
            <a:fillRect/>
          </a:stretch>
        </p:blipFill>
        <p:spPr bwMode="auto">
          <a:xfrm>
            <a:off x="4906964" y="2266950"/>
            <a:ext cx="27130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10591800" cy="13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</a:rPr>
              <a:t>The fan blade is slowing down. What are the signs of </a:t>
            </a:r>
            <a:r>
              <a:rPr lang="el-GR" sz="3200" dirty="0">
                <a:latin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</a:rPr>
              <a:t>and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[Let’s define, as Knight often does, positive to be counter-clockwise.]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14601" y="5067300"/>
            <a:ext cx="59674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sz="2800">
                <a:latin typeface="Symbol" panose="05050102010706020507" pitchFamily="18" charset="2"/>
                <a:sym typeface="Symbol" panose="05050102010706020507" pitchFamily="18" charset="2"/>
              </a:rPr>
              <a:t> </a:t>
            </a:r>
            <a:r>
              <a:rPr lang="en-US" sz="2800">
                <a:latin typeface="Times New Roman" panose="02020603050405020304" pitchFamily="18" charset="0"/>
              </a:rPr>
              <a:t> is positive and </a:t>
            </a:r>
            <a:r>
              <a:rPr lang="en-US" sz="2800">
                <a:latin typeface="Symbol" panose="05050102010706020507" pitchFamily="18" charset="2"/>
                <a:sym typeface="Symbol" panose="05050102010706020507" pitchFamily="18" charset="2"/>
              </a:rPr>
              <a:t>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positive.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</a:pP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 B. </a:t>
            </a:r>
            <a:r>
              <a:rPr lang="en-US" sz="2800">
                <a:latin typeface="Times New Roman" panose="02020603050405020304" pitchFamily="18" charset="0"/>
              </a:rPr>
              <a:t> is negative and </a:t>
            </a: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 is positive.</a:t>
            </a:r>
            <a:r>
              <a:rPr lang="en-US" sz="28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ts val="3000"/>
              </a:lnSpc>
            </a:pP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 C. </a:t>
            </a:r>
            <a:r>
              <a:rPr lang="en-US" sz="2800">
                <a:latin typeface="Times New Roman" panose="02020603050405020304" pitchFamily="18" charset="0"/>
              </a:rPr>
              <a:t> is positive and </a:t>
            </a: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 is negative.</a:t>
            </a:r>
            <a:endParaRPr lang="en-US" sz="2800">
              <a:latin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</a:pP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 D. </a:t>
            </a:r>
            <a:r>
              <a:rPr lang="en-US" sz="2800">
                <a:latin typeface="Times New Roman" panose="02020603050405020304" pitchFamily="18" charset="0"/>
              </a:rPr>
              <a:t> is negative and </a:t>
            </a: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 is negative.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 8</a:t>
            </a:r>
            <a:endParaRPr 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66800" y="1265903"/>
            <a:ext cx="7640638" cy="57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</a:rPr>
              <a:t>Angular </a:t>
            </a:r>
            <a:r>
              <a:rPr lang="en-US" sz="3200" dirty="0">
                <a:latin typeface="Times New Roman" panose="02020603050405020304" pitchFamily="18" charset="0"/>
              </a:rPr>
              <a:t>Notation: it’s all Greek to me!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14600" y="2590801"/>
            <a:ext cx="67056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marL="414338" indent="-414338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sz="2800">
                <a:latin typeface="Times New Roman" panose="02020603050405020304" pitchFamily="18" charset="0"/>
              </a:rPr>
              <a:t>The time derivative of </a:t>
            </a:r>
            <a:r>
              <a:rPr lang="en-US" sz="2800" i="1">
                <a:latin typeface="Times New Roman" panose="02020603050405020304" pitchFamily="18" charset="0"/>
              </a:rPr>
              <a:t>ω</a:t>
            </a:r>
            <a:r>
              <a:rPr lang="en-US" sz="2800">
                <a:latin typeface="Times New Roman" panose="02020603050405020304" pitchFamily="18" charset="0"/>
              </a:rPr>
              <a:t> is </a:t>
            </a:r>
            <a:r>
              <a:rPr lang="en-US" sz="2800" i="1">
                <a:latin typeface="Times New Roman" panose="02020603050405020304" pitchFamily="18" charset="0"/>
              </a:rPr>
              <a:t>α</a:t>
            </a:r>
            <a:r>
              <a:rPr lang="en-US" sz="2800">
                <a:latin typeface="Times New Roman" panose="02020603050405020304" pitchFamily="18" charset="0"/>
              </a:rPr>
              <a:t>.  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sz="2800">
                <a:latin typeface="Times New Roman" panose="02020603050405020304" pitchFamily="18" charset="0"/>
              </a:rPr>
              <a:t>What are the S.I. units of </a:t>
            </a:r>
            <a:r>
              <a:rPr lang="en-US" sz="2800" i="1">
                <a:latin typeface="Times New Roman" panose="02020603050405020304" pitchFamily="18" charset="0"/>
              </a:rPr>
              <a:t>α</a:t>
            </a:r>
            <a:r>
              <a:rPr lang="en-US" sz="2800">
                <a:latin typeface="Times New Roman" panose="02020603050405020304" pitchFamily="18" charset="0"/>
              </a:rPr>
              <a:t> ?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rad / s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N/m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rad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rad 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7772400" y="1295400"/>
          <a:ext cx="11747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4" imgW="520700" imgH="355600" progId="Equation.3">
                  <p:embed/>
                </p:oleObj>
              </mc:Choice>
              <mc:Fallback>
                <p:oleObj name="Equation" r:id="rId4" imgW="520700" imgH="3556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295400"/>
                        <a:ext cx="1174750" cy="801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52401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 2</a:t>
            </a:r>
            <a:endParaRPr lang="en-US" sz="3600" kern="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16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220663"/>
              <a:ext cx="342900" cy="288925"/>
            </p14:xfrm>
          </p:contentPart>
        </mc:Choice>
        <mc:Fallback>
          <p:pic>
            <p:nvPicPr>
              <p:cNvPr id="516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45173" y="214130"/>
                <a:ext cx="355880" cy="301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7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4900" y="279400"/>
              <a:ext cx="88900" cy="90488"/>
            </p14:xfrm>
          </p:contentPart>
        </mc:Choice>
        <mc:Fallback>
          <p:pic>
            <p:nvPicPr>
              <p:cNvPr id="517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8421" y="272911"/>
                <a:ext cx="101857" cy="103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7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3663" y="101600"/>
              <a:ext cx="103187" cy="112713"/>
            </p14:xfrm>
          </p:contentPart>
        </mc:Choice>
        <mc:Fallback>
          <p:pic>
            <p:nvPicPr>
              <p:cNvPr id="517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07191" y="95118"/>
                <a:ext cx="116130" cy="125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17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5125" y="123825"/>
              <a:ext cx="1325563" cy="631825"/>
            </p14:xfrm>
          </p:contentPart>
        </mc:Choice>
        <mc:Fallback>
          <p:pic>
            <p:nvPicPr>
              <p:cNvPr id="517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78645" y="117345"/>
                <a:ext cx="1338523" cy="644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7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0388" y="831850"/>
              <a:ext cx="671512" cy="303213"/>
            </p14:xfrm>
          </p:contentPart>
        </mc:Choice>
        <mc:Fallback>
          <p:pic>
            <p:nvPicPr>
              <p:cNvPr id="517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03907" y="825368"/>
                <a:ext cx="684474" cy="316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7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0675" y="735013"/>
              <a:ext cx="1308100" cy="517525"/>
            </p14:xfrm>
          </p:contentPart>
        </mc:Choice>
        <mc:Fallback>
          <p:pic>
            <p:nvPicPr>
              <p:cNvPr id="517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34196" y="728535"/>
                <a:ext cx="1321059" cy="53048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736">
            <a:off x="8747125" y="4868864"/>
            <a:ext cx="21336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Moving on to Chapters 5 and 6..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Up until now, we have been studying </a:t>
            </a:r>
            <a:r>
              <a:rPr lang="en-US" b="1" smtClean="0">
                <a:solidFill>
                  <a:schemeClr val="accent2"/>
                </a:solidFill>
              </a:rPr>
              <a:t>kinematics</a:t>
            </a:r>
            <a:r>
              <a:rPr lang="en-US" smtClean="0"/>
              <a:t>, a description of HOW things move and how to describe this.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In Chapter 5 we begin to study WHY things move the way they do: This is </a:t>
            </a:r>
            <a:r>
              <a:rPr lang="en-US" b="1" smtClean="0">
                <a:solidFill>
                  <a:schemeClr val="accent2"/>
                </a:solidFill>
              </a:rPr>
              <a:t>dynamics</a:t>
            </a:r>
            <a:r>
              <a:rPr lang="en-US" smtClean="0"/>
              <a:t>, which includes the important concepts of </a:t>
            </a:r>
            <a:r>
              <a:rPr lang="en-US" b="1" smtClean="0"/>
              <a:t>Force</a:t>
            </a:r>
            <a:r>
              <a:rPr lang="en-US" smtClean="0"/>
              <a:t> and </a:t>
            </a:r>
            <a:r>
              <a:rPr lang="en-US" b="1" smtClean="0"/>
              <a:t>Energy</a:t>
            </a:r>
            <a:r>
              <a:rPr lang="en-US" smtClean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99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2950" y="2471738"/>
              <a:ext cx="2236788" cy="1347787"/>
            </p14:xfrm>
          </p:contentPart>
        </mc:Choice>
        <mc:Fallback>
          <p:pic>
            <p:nvPicPr>
              <p:cNvPr id="399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56470" y="2465258"/>
                <a:ext cx="2249749" cy="1360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99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1163" y="2244725"/>
              <a:ext cx="3302000" cy="1781175"/>
            </p14:xfrm>
          </p:contentPart>
        </mc:Choice>
        <mc:Fallback>
          <p:pic>
            <p:nvPicPr>
              <p:cNvPr id="399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24683" y="2238245"/>
                <a:ext cx="3314960" cy="179413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Before Class 9 on Monday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534400" cy="5257800"/>
          </a:xfrm>
        </p:spPr>
        <p:txBody>
          <a:bodyPr/>
          <a:lstStyle/>
          <a:p>
            <a:pPr eaLnBrk="1" hangingPunct="1"/>
            <a:r>
              <a:rPr lang="en-US" sz="2800" dirty="0"/>
              <a:t>Please read </a:t>
            </a:r>
            <a:r>
              <a:rPr lang="en-US" sz="2800" b="1" dirty="0"/>
              <a:t>Chapter 5 </a:t>
            </a:r>
            <a:r>
              <a:rPr lang="en-US" sz="2800" dirty="0"/>
              <a:t>of Knight.</a:t>
            </a:r>
          </a:p>
          <a:p>
            <a:pPr eaLnBrk="1" hangingPunct="1"/>
            <a:r>
              <a:rPr lang="en-US" sz="2800" dirty="0"/>
              <a:t>Don’t forget the pre-class quiz due </a:t>
            </a:r>
            <a:r>
              <a:rPr lang="en-US" sz="2800" dirty="0" smtClean="0"/>
              <a:t>Mon. </a:t>
            </a:r>
            <a:r>
              <a:rPr lang="en-US" sz="2800" dirty="0"/>
              <a:t>at 8am.</a:t>
            </a:r>
          </a:p>
          <a:p>
            <a:pPr eaLnBrk="1" hangingPunct="1"/>
            <a:r>
              <a:rPr lang="en-US" sz="2800" dirty="0" smtClean="0"/>
              <a:t>Something </a:t>
            </a:r>
            <a:r>
              <a:rPr lang="en-US" sz="2800" dirty="0"/>
              <a:t>to think about: A paperback novel has a mass of 0.3 kg and slides at a constant </a:t>
            </a:r>
            <a:r>
              <a:rPr lang="en-US" sz="2800" dirty="0" smtClean="0"/>
              <a:t>velocity.  </a:t>
            </a:r>
            <a:r>
              <a:rPr lang="en-US" sz="2800" dirty="0"/>
              <a:t>A physics textbook has a mass of 3.0 kg, and slides at </a:t>
            </a:r>
            <a:r>
              <a:rPr lang="en-US" sz="2800" dirty="0" smtClean="0"/>
              <a:t>the </a:t>
            </a:r>
            <a:r>
              <a:rPr lang="en-US" sz="2800" b="1" dirty="0" smtClean="0"/>
              <a:t>same</a:t>
            </a:r>
            <a:r>
              <a:rPr lang="en-US" sz="2800" dirty="0" smtClean="0"/>
              <a:t> </a:t>
            </a:r>
            <a:r>
              <a:rPr lang="en-US" sz="2800" dirty="0"/>
              <a:t>constant </a:t>
            </a:r>
            <a:r>
              <a:rPr lang="en-US" sz="2800" dirty="0" smtClean="0"/>
              <a:t>velocity.  </a:t>
            </a:r>
            <a:r>
              <a:rPr lang="en-US" sz="2800" dirty="0"/>
              <a:t>How does the net force on the textbook compare to the net force on the novel? </a:t>
            </a:r>
          </a:p>
        </p:txBody>
      </p:sp>
      <p:sp>
        <p:nvSpPr>
          <p:cNvPr id="28676" name="AutoShape 5" descr="data:image/jpeg;base64,/9j/4AAQSkZJRgABAQAAAQABAAD/2wCEAAkGBhQSERQTEhMVFRUWGBcXGBgYFxcaGxcYGBcaFxcXGBscGyceGhkkGhoYHy8gIygpLCwsGB4xNTAqNSYrLCkBCQoKDgwOGg8PGiwkHyQsLCkuNCwsLCwsLCwsLCwsKSwwLCwsLCwsLCwsLCwsLCwsLCwsLCwsLCksLCwsLCwsLP/AABEIAMcA/gMBIgACEQEDEQH/xAAcAAACAwEBAQEAAAAAAAAAAAAABQQGBwMCAQj/xAA7EAABAgQEBAQEBQQBBAMAAAABAhEAAyExBAUSQQZRYXETIoGRBzKhsSNCwdHwFFJi4YIVJDPxQ7LD/8QAGgEAAgMBAQAAAAAAAAAAAAAAAAQCAwUBBv/EACsRAAICAQQBAgUEAwAAAAAAAAABAgMRBBIhMUETIgVRYXGRFIGhwRUjMv/aAAwDAQACEQMRAD8A3GCCCAAggggAIIIIACCCCAAggggAIIIIACCCCAAggggAIIIIACCCCAAggggAIIIIACCCCAAggggAIIIIACCCCAAggggAIIIIACCCCAAggiJjsb4fsT7RGUlFZZ1Jt4RKUpoRZzxOiUnUFpDkgEl3LWDXMJ8XxxrSoJlGo8p2PUkmg7xmeZZmVEqUDpIdyWSl7gdXFrmkZt2qlN7anx/JqabQ5ebODYct4qSrT4hSyg4UDS7Viwgx+dsNxRVKQbBgWFfQ094t+B42naUoRML0CUkM7lgE0+5iMNVOpYsTZbd8O3c1vBq8yaE3iFis0CaBn67ekQcM6pRE1RKiClTEi/IguPePGOmpS1NTMCXtyc3bmTT7xbLVOcMw4M5VJSw+SDN4nVdTAVrqLXYBm+sRhnsxnYsVEULltlGoIpX1jzmemuo03Bam97EV+kLMUUnzbsz09KlwBvSMieonuxJmpXTW1nBPl8cKehUaWIrbYG/YGGuD41BosD7H9vSkUCfhjVxZ69uruP8AcQpuIWm/mArzPof/AHE4ai1P2y/I1LRUzXRseF4gkrYatJNAFMHPIGx94ZRieCzaybORfoYs2WcWTUMAUkVpUi9Ooh6v4g1xYvwZ93wyUeYM0aCEmVcUypoZRCVChDuHZ6H94dJU9o04WQsWYsy51yg8SR9gggiwgEEEEABBBBAAQQQQAEEEEABBBBAAQQQQAEEEEABCrP0+VKjYOCdg9iejhvWGseJ0kLSUqDhQII5g0MVW1+pBw+ZOEtskzGzhcRPUpQIlyVElzZTXCWoQ25aK7j8nTPV4RmoQUlRC1vpoLFnI79I1uThvD/7ch0IaWD+ZNCUq5W53MUfjjg5YRqQah2YUIYG+x59bRjRg65cdf39T0FeojPMH+xTjwJiQl5RlT6PpkzQpQ9CAT6Q9+HPDmJOLBnSlplSvxCZiFAlVQhKdQDnVXpp6xXMr4gn4Ja0KBcpsCKPY07+jxs8jGq0HUpwiWkEh6qLaq9KfWLL7Zwi8rP2KZtpYixxLdJLtVmFqtXb6x3ExwGFTbcDnCfCYR0ts+pKx8w3Y7EPH3C4uYpfhEMEvrctqCaBgBTUSDe3SI6exOPAlOvs85phho5AaiKAC9HHIVteKuuYQKJ0irUCbvsadX5bXi35s7JAuSXsyUsamnm5AUrFJzWQ0xUwmqtJKSQHYM+k2JD0HQ7wrqKkmP6OWVggYufpUVHzDa/R3c0jh4wWzGprp2+3e0fVzvLqAu5cuAQRR3dhESbKKTqA2qOZfar/SKoxNbg6TsK9R36+23cRwkYlaSXdvWx+8e5WNIvS1OkdFnUSw9f0pUfaLvGGDyMZGLAIL8mPI83Ib3i4ZHxMUeXU6QQK7vX70jPhhyPlMd8Nj2IIP1qOY7xGLlB5gyi6iNq5NowWaIm2LH+03iZGX5bnxSDShJIbY3I+rxdMqz4EhCyK0BffkY1tPrVPifZ56/SSr5XR6xvFEuVipeGUlTzB89NKVH5UnevOHUZP8QppOOUBQBCKgsQWd/Sh9ItXw+4xGLleGtTz5Y83+aXYL/Q9e8XVXuVkoS+fBK7S7aY2x+XJboIIIbEAggggAIIIIACCCCAAgggeAAiNjscJSXIJJoALmFmfcTjD0ShU1bOQmyRzUWLdoq03P50/EIUpATK8ILKNQNbgvQ2PSFNRqFXFpPkbo00rHl9DrFcVzRLWpEolQDpTVz0ZnJ7RWJvxLmuEqmJlliVfhuQdksbGxPeHszUVp0pD6VczZtAG1QSK8oqWK0z5ikGWlSkkvqHmLU0uKu71tSEN1meZM0qK6ucxQ2w+YzVlQUtK1TvDVqTTSUhJDbOzWi5ysWFy/OkiuhSTXzUo+/P15xTcvwxloCTKlSkuCAh6Evq1P05E22i1y5w0DUoh3fu1Wpf5SDHaHJScWyjVKLw0is8T8OYdYCiEJVqcPRQIqWI/MB3v0hNLeWlclMzzVJmKFBXVomHmASyrMX3i64/FTG0pQwQ1QCrUC1Q12DkggEkBqF4q+apAm1RpCiQ9QXD6UpLUVpNFjs9Iq1Nf4LdNY3wx1wLmZxEgqILhgd0ks/lUAxbvDjEydM3xGckaWaw5nn/uEOV8Q6UEEp0pBT8ukargMO4JUOsNv+rJUO4UOgIGpL9KM+5aLalXsxFi90LFY5NH3HYVQkqUupDlmBGrY1pQWe14p6pJmAkJbUAStwVKA1DS7UsLAB3b5YfZzmaZq5ktZ8ktiUgl1K8pZhUhy1fvZfPxJUCE+HLSNKSpRYBX+P96kgsAHY3vEbcT4RfRugssrs+SsqVahGpILhLmp5QvnySD5ieRIB5v+bpDKaoJolwCohAmmpYuVqb8xLsmwbchojTZWoHyj251oaBu3vCONrNaMsogJkeao7FnIv2pEiZI8p0ioYlxQtfSGfnHx9ietBdur/Z48ImF3I6h+e1b8ol2TbyfRLJe45AgsWN296xzmnSkFmvUuTTp+8ezKAqnU9XKiLhge97dI7kjyq1G1CPRiAbmpp1iaeHnwRbPeDxAUUkO5IASGsfzV5bw8weNZSk6t3ZunsOdOZhBIBk7EyyS7tQs2pB2LP7Q+wkggJ8oUFhRNEjSEihLFnIb6wOCzmItY+OSLxNl658tcxJPiBDHYKAFAnkoVpuIq3BOaqw2MkTS4AVoXt5VkpUCOl+6Yv0lekUrqAIIsUmzNelRCjP8Ah0TkmfKT52BWkfmAHzAf3i3VucW1W7eyCkmtkumbJBCHgnOv6nCIWS6k+RRpUp3pzDGH0bsZbkmjzk4uEnF+AgggiREIIIIACCCPhMAEbMseJMsrIJA5Alup6RUsT8Q5bHSXNaOEknuaDuYr3xB4gnlYTLWQgkpCQGUouzAfm70iuSlSpPnxCkzJo/L5SlB6n8yvoOsIXWSz7WTSHuN4wlrKipEtBNf/ADTFEluaQEvQWiHw3nH9SqbKYsGJqSHKiUkKNdmaM/z2bLUoqlrAJLkPT0ABPpDLgPMlYeerxCAZiQw56S9erE06QtdQnW5Ls0dNN+oovybhidKcKWBSNP5WCthQ89njKsZi5uHxJd5cwLIBSagOSx2Iq1usaPl+JTMSyiw67Ch9voIQ8Z8M+NMBBAmL87BJNk+ZRUKAU3NXitTlKKkNUONc3Cfk5ZNmc2aCZigplFvKHrVVr1aLPIzpwgClwddSktRQTdQtZ71YCK3keEUmVpSBdKwpjpCdLk+tolZRJaWp28RK0pUHBLkkhSXvsybOIrqm/UbRK+EJJ/QucxGoCx2JApyI6Pb0im8YgAMCSpJcmh0qrcsxYNSrUsYsGFzJIUpBmVUHckJ00YjmC9f+XRoqHEuZpVLQlMzXYksA9DU0DlRBL2bmTDl/uhwKaWLjYLJGPKUkOWIUGcEkk3PINWnKPuGzyYFsG0o60oCzk2ZSgdz5YUiYHL3Iq5tvy+v7xAxWIIPlIagYF639BCUIPJry2tFsw2ZpSGUsO77/AIilEkrXuEgVZ3tUbT5GkD+pnOEANIQzKUkuHAsN6D/HlWgy52lTvqJ9ff6P2MXvLpa5umbNUGQUgKJ0pKhUISP7RVRI6ClxPDXBTZFJZyKcyxBSsqmS3UpiE6nICVDShhVLDY1d/TxPc+ZKGUS5ewBHIksK0hyufLKraqkkkNqII2Fks9y5vCzF4gqUSWYunlROw5sIXnLPRZW/oKlTwo3Iu97jbpzjlMmENqt9/rHfMJbKBDml3N+dxX0MR1o3JBHQUqOzekSWC+LOomOKK69yOb7G30hllMtUzUnU1DQABiT5VWIIFA52AreE+DmlJ0E3tU0NAH6PQtyB2hvlM7zUfUGDCmo3LtdOo7czaLcYKbPmMThBYLDl1XodJZRaoFwoO1DakdckniXMShXynzA18pUCDvYhx6UiXIkJ1AMxSkEkAVKyyjSrX7iOOJwZF9SU0CgnTShYGlBboH9YjL28xFlLcnGRN/pAltKUpAoUpIYJZRQEqYBILOOVQY9BegglTFx7ks1KXp7cogSNWrSHJ/8AjNbu6nFjUO7FnN46jEaV+GsFCncuSQQzAgt5hYW2HIxCfPKIpY4HmRYuThBNXrEpK16lhfyaiwJBZ0ue4hFwzi8dMzGWVqmiWtU1Z1DyKlpJACOny/tvHdUvUgpWxFiGcF7hjsQRTkY5cHYhcjGYlK1OiY81BALfPXSNmcgjoIb0+obxGT6FLNP/ANTRqEERJGLoHr1iUC8bCeTLawfYIII6cCOOLWySeQjtFa4jzCYVCVKLE3PIRGTwicI7ngrmccBGe65WIMpRJV5khQc8j8yR0jK8/wCHp0qcqSkicpLalS1HQl9lam0q/wAY33LZKwgCYXbf94qXFU7+nxQKpWuWpILAXIcF6Qnc/TjuSHtLX6tmxv8AHkxj/o+ISXKEuPlDux58jCfEmbLVqUFAgvq5EVuKRpvEuJlTF6pQEoNZ6vvQWisLUVFvmenOK69Q/KRvf4iuyClFuL/JeuGM/E6RKmpAchi7UWlLLB5Jf7xfcAfFQskhk1TehKRUg3Ich9wWjGuEZ/hzFSwGC3WkCg1JHmI7p26Rb5XEaiNH5U2Dljy79v2hGT9KbwuCi7Sykkn2u2PV4sSQpZJISUS0pTyoFEtcip6PCTMeIVrmAICQSAl1AF2IIPMf+uURJy1FCnqkmpuQ7FJIoxiCpRJ1ktsd7Byen+4ohJ9lkaIrl8jQ5+tRIBCSSQ5S5FDVxzYuN4SZ/mGqdrfxVkJ1KZq7MKUZhYR4zGcAvVpd6nblUwqxc5lFT1Na970sIcryyucUuUjsZoSWRpBLu1gQX3+ZoirS1Njud/eOcqd+UsARszq5kn8oiLODEV50H3eGFAq9QnHFpSQ1bCnO2/26RccvxSlpdflAQAlgTpSaqoLqNh3MZ/Kn+/6xZpGasmWaGWkgL03QT8qnNqBn/wAoqtr+RKMsj3+qGkB1jUW0oSAdIbypAqokNUUD1esQcfi1Myn1CwCgUoSbh/zGz9edY8KxBR/elTlJJVUIN0ijpLNX6RBxM9LLZIBPy1JHR6Oo2r1ijaui5LDydDNdgVFtmJH2rHKdNLkMK9K1s9YjuzENXr/Hj6uY+4Z32LnYQKPgk35PJW427O7c9QFRDPATG0gfNrSxBZwQLmrXb1u1k8+YQoEFiGa3oxH7x9kYkKV5tSAFEGjhiCHtQhn5XtF2zgolLPBf8tJVpUK6QQljU6lU2dqBjUfN6S1SNQ1TEp8rlKg5NQASxDXKgWsKVvFcwuPMo1KSoJcEKALsDqTQJKTdSSL6i7vFulzUqlOpLOkkuD5XYs5sKhheIY8C08rkioXMQoKSqlRpfyghlJGk1B0hVRcKuKRwzKf4iFr0qABKUagQy0ir7upLs/IVrDKXO/DTMSpS0j8Q6lV0lyQSz0exs3SOWYSUhBWGUhaQFly+kkaVhqKahPahjsovBCL5QhwOZmniPYAqHRTA2oLj2idhfDVMSZjlOofKopNaPRi1Kh6vCLFpKQ6d+gLM5I7GlLVEGFxritDztU7WfcQnjDUkPOtTTRpMrEoKfwHKUq2bSoi4Dgv3pWJvDuZLXrTMBTpUU+YjWpj8x0+VuTcorfCk4f0yUgtpWup2JUVMfRTR3mcRyRPZKg6fmP6dYZhq9ksvoyLNPy4rwXqCI+BxIWkEF4kRuQkpRUkZ7WHg8zFMDFZnzAJwUdy3vaLJiPlMZzxAkz1/07qAWSSRcAeVLdd/WIWtqPAxpoKc8N4Qx4j4uTJkzSlQlkABBPzKUQ5ZOzUjIMz4hmTVErWtXdRiZxNwricMploXMSflWgKUFD6lJHI/WKZPxrK0sdXJi/szwptdj9x6Siem0kfa02/IyVPeLT8N8rk4jGpTPAUlKFLCTZSgwAPMVdukUyRhMQu0pY6qGgfWNg+GHCkuXhTiZgQrEKUsJXfwgnysh/zGpJ3cQOKRDU/FIzg4RfL4HXGeICZadKUFKT8pSKDYpYeUjpGbS1eZ3sQai/moH7HflF1zxB0lUxQWoVTRg45h6vvGdLzhM4nSQFgksT69rvGbWna5SZRp5xqSgWJOJBoHYC16dO0cJ0j5rOb9QLVhbhsa4d2/QiJIzsDvEVW0+BuUn2iBjp3Pbn9oRYufoO4D372fpSGuYYsrJLd/tzhViA4IIBf+P6Ro0rArdJ+DqKsQwLUp7GsRpgUkF6vZrn6fz79sMhyHJ+8dZqWsO1/4ItTw8C7jlZFcmaQf1qWf9KD2i0cOaFypyF6JbpSrVX8QFYUA/wCVQOkDoekVlSQaAP163Ldof8Mp/E0IQ5VLKWJZ1EUbrcdH9YL+YkKU3I+S8U/zKAKCQVB/MKhJbbcE9o+nHOQxS/oXof3McMVLEufQeVflILs5Nud2iDPnqBLBLFmqQaO/87xXGClyhqVjisMmpxSrsxHv/GjyqbSzsXH+oipxGs/WhNQa/f3aPaiPbf8AhuIk4FXqZGBn+YanCb7OmztzrHNaylZK2UCaqYulruL8379Ij+JUFz+v8PLrHuRO85U5Bry5MzPHNvAZy8jXAzjrQR5gnTqBU4AcOSpnAALduhYXPJMwTMlqSJgSGIcs4D7Xdq2NmMZ/lk1gohQQshgkBgQerMG+3aH+TzwpBVqKcRQhmSFjy2oA40lxu6jeKZLydxxguQkFP4etSloZQJdAA82kKVVwDuASwL9eGLnkSXIACQzgkk7skhIACnTUVNaBoXT85KZihMGgrf5pikoKWokFAIBNXPaIueZuFlCZRJQADqBIqRZrgClLC0ck/achU9yTPM3EggAbCu93JJo3K1IU4icNRIUQCn5Ruf59o6rmlKS9SKd6wlxWLqTUMwsO7jeFa4Nsf4ihtknES0CaAaBQ28upgNXPaFmY8RYo4hOtWpBawGlmqAGpubwiyvPRLxCwpOoFZBBLOk39iIv/AA9jsOqZcgMCCRSpqH52i22P6duezPBm2f717Xh5NK4AnFUkHzaVBxquCKEH7g8jFtiucMYtCvKguw+0WONLRWOylSawZN0ds2mc54oYrgy4eLrAfmPWLMRC7GYJvMn2hprJCLafAh4pymdMklWGmKEwD/x62lzADVJBoFt8qgRVnjGs74gmy1lKiULFFJUNCgeRBAMbbmGcmWEqTLUtJ+YgpATsNTlxWlAYQ52cXi5ZErDSShSSArxZZWORClOE9gn2hSyEHLOOSMpNGJzM8mqLIdSidqmLDw5xFjMHLmOQoKOrwTWrNqSoVCiNrHcRBzfAqwc7wZnhBVyEzErvudJv0NekK8fntGBAHSkclDPtS4IRlJPPkusjOMTmS/CRL8EEOuYpQOgGhZIFVULP3MWXB/CnCoSnw5alTKErUtXvdvoIX/BjD68PMmAArXNUAf8AFIF+lfrGp4nEy8PKMyYoJSkVJ+w5nkIV9NtuKe1I0vVa2vtmU8b8HScDhkzJal+KpYZJUdOlvMyb8q9YoOBTMnzRLkIVMWolpYFab8gN3tFn404hOKnGYx02Qk2SgGnYl39Ya/CrGy5S5yglIWpg5DqYBwl9g7mn6R2ElFZ7RpThZCrLfPkrecZLOwyUnESdD76krD8ipJIB7xXzMD2HrGqcYY8TEqCmILiu/OMOXjiCeQJbs8XU4nnAtK5xinIenEdfaPSsS4Z2hTl5XOVolIVMWfyoBUfYbRYMRwVjpcvxF4YhNyAtClDukEmJTdcGlKSTfWWEb9y4FoX5qe5sIfZVKAnSiVFIO4HcW3qfrFdws5Jf0py69IcTMR/4+j83ahH1iNqfQzp8dnvivV5XapUxDO93O4uPaK9jphCkKvqHmbc7/WsPM+neIymOoDUeV3PuCYTGUVJYAvdNKOnb1ES0/EEinUr3MJaNO5uTvY1vz/cxKM+jbM/LqI+SUlgQTQNQt32jmZDEKCvuzCtz7N9ItFk8HVCh5T79njtKWA4PIt3FeV4iFrP1p9Nm5R0kzX9jQj61jjRapkoTwZek6ikmooKAVPs4brDaUtPhywQVpQGcfMEM5QdikGoJ9YQTJvlLE0Lt6V+kSZGYspJBqzOOTWJvz7RVKLaLoTW7ktE3ME6dJ0z0KNKMuwoWc6uVwPpEQKYsSoMzJNwCA/r+z0tCXDYu9AxJFCRc/pzhghVT39ermF5xwsDVb8jDGzgZbAtYGtztCHMpxs4bmwsOfWJWKnkA9Lf69IQZviKadz9nr/Osdorwzt01GLE4whmKKvlBJMPMDLCW86j6mIEqZRv/AHErDOSG5w9PMlgo0tddb3YyzdfhGkaFEPXmSX940iKB8KsAqXJdQZxveL/FlaxEydZKMrm49BHwiPsEWCgmxuGAcc/5/uEa+FpagpCkhUpR1aSkKQCb0NAbmLhiMMFhjCmZh5kpTjzJ+o784g4p9nTPsf8ABXCrJKXTuyWSIzjjf4VT8EfElgzZBIDgElBNEhQ5E0CudDtH6DxE9YLps9Q1qV9HiSfOk7OOkczjo6kit8AcOS8rwASsgTCPEnF/zkVSOiQyfR94pfHfF/juTSVLJ0JFSTYKPNXLlHXjKVNlTv8AuJhKT8hqEaeQFhzL17xTM0KlqcBZBAASE0Jehdmq/MRnP1JvE+jc01EK16ieX4+hDxGaOmoYt/LUjhlhxCJnipOlBoyrqGygNg+9PWLDlPCS5q/Dlo8Waz0oiWLOSaO+59BETiPJ5+FWRODEgkFJCkq7Eb96xYnFcJdl1j3tKT65LxwBw5Lx0qbPxavESlZlplBSkpDJSoqWUnUX1AAWau8I+J/hfh5k5IwoVJKjp0Bymu41EkDc1s8QPhjxJNlzlyUomLTPAJCUElKk0ClckEOCroIveY8Pz5y0hSzKQyj4kqYRMQpvKU7Fw4PeEdXqv081HO3+xBQUm5Pka5Dw7hcDh/CkMFJYTFFtS1NUqPP/ABsAbRxxuLpRopEmZOwhVLWuYpKqpLsLudQ/Ms+Vz0MeUZqpbDUfQn3Y/wAMZF+jd1nqp5+vzJ0tRWGKc7yWSMUTROoO9AxND+kL8dL0FSVB9NjbsfWPvxAxaRJk6TqUpSlVuNND9ftFfyvPFp8oVRWygFCvRTgER6LTwm6k2zvrRjNpDmdP1y3FgNKqcv8AR+kL/EAQxDFNQdnuktyNn6x2loKXI+Vi4clh3iPi0OmhcNzHpDEFjgndLcsvslS1oKitipBRqZyPNYgkVvV+sRlMFqA+VgpILFhTptb0iNlbhCw96Adq/wA7QTprFBpUEdiOnqYml7hfK2HUEGwNz/o/f6R8Sv05cqfrHNEyhb0gmJtWu/WOlWTxNmVs/rbt+0epcw0L2I7t16x5KgAW29Hj7gsPMmEplIUvtVvWgpHfBzdh8knDrHm57Q3TiOp2f23hKrLp0typBHPpzcigH7R3RjtA1KDp5pKVDkHUHA9YqnDd0MQ1CRPx88CUpbvbnd23hMZSFnWt37kAdI6GYvEjw5IGo10ksSElwEuWJ9jC1U1UtRTNlkEUINx6RKEMLBy3V7Xnbn79E+UUA0A9axYeGwnxAAz82/jCFWX5fKnIJBKeqbj0NPtFk4NyAInMqelRcWSruHMce3oRlq5XPbOWF9Ebxwzh9MlJ6CHERMrQBKSBZolw1FYRS++AgggjpwI+ER9ggAX43BG6bxBkY4PpUGMPoh43LUzLiuxFxAdIWOwUuanTMSlSTzDiKZm/wxQoH+mnLkVfSPNLJHNBNuxEWwpVKOldUmgOx6HkesSZSuVR9REXFMmpyj0Vvh3LJmDwyJRCPFU5mqTUKVqIDEh9Olm9YW8ZcOoxEs+IvStAckBykGxUkbUJi9rlO3SIWZYRKnLMSKkUJ7nf1jG1WmnHNifXQ5Tf7sv9xJw3hcNhpATh0s/zEjzLP9yiaq6bconT5ayLCvOKxxRmCMJJC1BTBaH0gmjuosNmDE9YseYZgLpPlLVoAzO4MeZ1FcrI77Pnx9RnhSxErmfZWtcttNQCX1Dyhqk/v2jJxmZRNUEqJLaENc1LMOxIc8o07Pc6TMGhjoaqnYk7Mnl3vFA4Qy6XMzKbrYolgkCzkJcWqBqLxtfDcV0S9TxyL3RlKxNFok/CtM9KJuKW6ikMiWRpQPmu7kkkkncmI+cfCjDBDySuWsChd0ktuOXaOmSpxWEmkTphWlSVBgpw5U4rsBUt1iySc5BAKn9WIP6wrbfqYWpwszH+PsNQqTjmUTH8C4UuWuhS6VJ38p/Lz/URzm4VIYg9LXG0TuNcFMXj5isMhwyNRTQatPMm7MWirz8VNQopmApULghj0+kemr96Ul5Qm74xzB+CYtOgkjd+f8eBawZRBc7hqMf1vHvAZHPn10lCKkkhVhUkJv8AYdY45niko/DQKJ3aqya6lcxy2i3zgoV0W2j1LoAKnpUnowuYJwUk+dJHcEH67Q9+HOIR/UvMSH0nSFbl6+wY+8X3HZRLxh8MoCqO9XQBchoqstUHhlkeUY2pZUWS4AZzsAS33NoueYZQfAly0qEmSgpO+ubMZglIFXNd38zswEQOIslRhsQQhKhIUQWuxCVJB1G6dSnL/wC4V5nm6v6iTN82qWAFJJfStFFMHYPeneJp+ok4i9ilF4Y0z/KsQhSZnjS0aGCUyyoEMwGmp1q7qcxDxCJc9afDW2ILu8rwkqIFQsailzzpeohPjULQUTCvzqOtIBPl3BBZvQRNwOYaykzW8RSxpXZQKyASTuzlVd4mk0is85Vg1maAikxJ3oxTseRekWbj/LAuSjEJ+dIAWKOx2PNjboYUYLM5ImqM8aVlRC2dtSaFQNw5r3eLtlkyWZflmeIivzKDDof2ha6bhNSwaFMVOtxMzykzZa/ESgL0p1KSd08yBUjeNJ+FeUzJ83xFlRq5J3Jq8echyWWifNmN5FIJJPMh2D2EaZwHgZcsBKRpUwJA2p9IurtVj4FbaPTxku0lDJAjpBBDBSEEEEABBBBAAQQQQAeJkoKDEODCjFZMoVlq9DDqCACn4nF4qTdGoRHTxWFUmoI6t+xi7kRHnZdLX8yEn0ERlFSWGSUsFPXkcnEjUiaX/wAmUO1GIEJ+IMMuQlKJrpQkBpgBMtQFAlSrS1Cg8zPs8XDGcJIfVJUZaulj6RBXjZ0ikxBIs4qCOohC34dTYusfYYhqZxfefuZnmiPw1KrsXZxXrv3ijcL5uJePJV8qlM/0+sa1mmV5dOcmQpBN/BWpAP8AwDo9hCeRwHlq1hOrEAFrmU3vpgq0ihCUG85Jyu3SUkuiRnGORpCyaVcvaKdmHFC1Apw6FLJsQC3vaNHzP4dmWhJwakzigUlzxLUruhSks/Qt3iiZuuehTT5c6WRzkqSPTSnS3aFqdAqe1khfr55xBFdwWExctKz4qUFdSNR1G247COWDn+HM1rZS/wC4hyG5co9/1Spq9EsKUakkpUEpSLqUWokc2iDmhQlJSFlaz2SgdSP0MaKT6ZlNyb58jDH4rETZeqQXSoqSopWHDM4Ul3APM0MIcVluIUfEmhSyWqpWokBgHq7AMO0S8Pj5olJQlKmSGBT3Jd7u5iSMdiFSilUoqNtQpfmAL9onFSjwkiyKceEbdkXCWHwmGQlABmN+ItqqVvXlyAoBFKkZrMw2LnCclpaqBSaAJct7vDjhLjArwyEYnyzEJ0kkFlgWL82Z4T8Z40TU6JIqWdTOwd/Um0IyjumatUtqI2bZfNx3iDDS9aRRa7IS5ZtW5io51w9PwpE2ZpWUgamBqBQE82jWODMckYJElThaAQUBKjrLnzJAd3DQh4synG4tJlScDPCSarWAgkO5ACyC2zxdUnB7V0QsanyzN5ubpmeZYdTNVmbYClO46xCSsXSkE3cmg6DtFpR8I8wJrI09VTZI/wD0hlh/gtNp4uJkS/8AlrPsn94dwkJlAkzQXC1EVdw296mv1iwZf4ctiiYFA3SHB9RvWNJyjgzL8CkkgYia3zTEhQ/4y6j3eJOV5niFq04bDJTW6JKUfUJEQms8DFbcecELIuHMRiEjxEmTJLfMCCodE0J+3eNY4dydMlACQ3U3J5k84i5FkEwMvEKdXL9zFkSlo5XWodEbbHN8n2CCCLSoIIIIACCCCAAggggAIIIIACCCCAAjyuWDcPHqCABTieF8Os6jLS/MUP0jjM4RkkMAR6mHkEAFWxHC01I/CnHsf3hPPy7Mk/JMU3Q/7jQYGjmDuTNZmAzRn8Qno5iCvM8wl0my1LG7pJB9wY1iPhTBg7u+hmUjPJSQ87BoS9yJSR/9QIkyuI8B/bp9A31i/YjBImDStIUDsRFbx3w1wkwvoKD/AIqIjmAyvkJBxHlwLhj0CBWIeL4qwADiRL7rCR9Is8j4a4RIYpUruox2w3w5wKDqEhJPNXm+8G07uRTJXFE3EDRhJa1D/BOhH0YH3jsjgPGzfMpYQ+zxpmHwiEBkJCRyAaO0dwc3GYJ+GGJN8QPdUepPwomlXnxNP8RX3JMabBBhBvYjyHhCRhR5E6lG6lVJ9TDlEkCwA9I9wR0iEEEEABBBBAAQQQQAEEEEABBBBAAQQQQAEEEEABBBBAAQQQQAEEEEABBBBAAQQQQAEEEEABBBBAAQQQQAEEEEABBBBAAQQQQAf//Z"/>
          <p:cNvSpPr>
            <a:spLocks noChangeAspect="1" noChangeArrowheads="1"/>
          </p:cNvSpPr>
          <p:nvPr/>
        </p:nvSpPr>
        <p:spPr bwMode="auto">
          <a:xfrm>
            <a:off x="1679575" y="-906463"/>
            <a:ext cx="2419350" cy="18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8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907026" y="1363805"/>
            <a:ext cx="9372600" cy="340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This was due this morning at 8:00am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841 </a:t>
            </a:r>
            <a:r>
              <a:rPr lang="en-US" sz="2400" dirty="0"/>
              <a:t>students submitted the quiz on time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91% answered correctly: For uniform circular motion, the acceleration points toward the centre of the circle.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88% answered correctly: 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CA" sz="2400" dirty="0"/>
              <a:t> is angular velocity</a:t>
            </a:r>
            <a:r>
              <a:rPr lang="en-CA" sz="2400" dirty="0" smtClean="0"/>
              <a:t>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62% answered correctly: When you are traveling on a circular path, not speeding up or slowing down, you have a </a:t>
            </a:r>
            <a:r>
              <a:rPr lang="en-CA" sz="2400" b="1" dirty="0" smtClean="0"/>
              <a:t>constant speed</a:t>
            </a:r>
            <a:r>
              <a:rPr lang="en-CA" sz="2400" dirty="0" smtClean="0"/>
              <a:t>, but you are </a:t>
            </a:r>
            <a:r>
              <a:rPr lang="en-CA" sz="2400" b="1" dirty="0" smtClean="0"/>
              <a:t>accelerating!</a:t>
            </a:r>
          </a:p>
        </p:txBody>
      </p:sp>
    </p:spTree>
    <p:extLst>
      <p:ext uri="{BB962C8B-B14F-4D97-AF65-F5344CB8AC3E}">
        <p14:creationId xmlns:p14="http://schemas.microsoft.com/office/powerpoint/2010/main" val="11634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8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867" name="Text Box 3"/>
              <p:cNvSpPr txBox="1">
                <a:spLocks noChangeArrowheads="1"/>
              </p:cNvSpPr>
              <p:nvPr/>
            </p:nvSpPr>
            <p:spPr bwMode="auto">
              <a:xfrm>
                <a:off x="914400" y="838200"/>
                <a:ext cx="10287000" cy="6375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400" dirty="0" smtClean="0"/>
                  <a:t>Some common or interesting student </a:t>
                </a:r>
                <a:r>
                  <a:rPr lang="en-US" sz="2400" dirty="0"/>
                  <a:t>comments/feedback</a:t>
                </a:r>
                <a:r>
                  <a:rPr lang="en-US" sz="2400" dirty="0" smtClean="0"/>
                  <a:t>: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CA" sz="2400" i="1" dirty="0"/>
                  <a:t>“Trying to do this pre quiz while watching hockey, GO LEAFS GO !!!!!!!!” 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400" i="1" dirty="0" smtClean="0"/>
                  <a:t>“</a:t>
                </a:r>
                <a:r>
                  <a:rPr lang="en-CA" sz="2400" i="1" dirty="0"/>
                  <a:t>The fact that you are always accelerating in circular motion, even if you're revolving at a constant velocity</a:t>
                </a:r>
                <a:r>
                  <a:rPr lang="en-CA" sz="2400" i="1" dirty="0" smtClean="0"/>
                  <a:t>.”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CA" sz="2400" dirty="0" smtClean="0"/>
                  <a:t>Harlow note: this is actually impossible.  You can’t be on a curved path and have a constant </a:t>
                </a:r>
                <a:r>
                  <a:rPr lang="en-CA" sz="2400" b="1" dirty="0" smtClean="0"/>
                  <a:t>velocity</a:t>
                </a:r>
                <a:r>
                  <a:rPr lang="en-CA" sz="2400" dirty="0" smtClean="0"/>
                  <a:t>.  You can be on a curved path and have a constant </a:t>
                </a:r>
                <a:r>
                  <a:rPr lang="en-CA" sz="2400" b="1" dirty="0" smtClean="0"/>
                  <a:t>speed</a:t>
                </a:r>
                <a:r>
                  <a:rPr lang="en-CA" sz="2400" dirty="0" smtClean="0"/>
                  <a:t>.  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US" sz="2400" i="1" dirty="0" smtClean="0"/>
                  <a:t>“</a:t>
                </a:r>
                <a:r>
                  <a:rPr lang="en-CA" sz="2400" i="1" dirty="0"/>
                  <a:t>I've heard that centripetal </a:t>
                </a:r>
                <a:r>
                  <a:rPr lang="en-CA" sz="2400" i="1" dirty="0" smtClean="0"/>
                  <a:t>acceleration is </a:t>
                </a:r>
                <a:r>
                  <a:rPr lang="en-CA" sz="2400" i="1" dirty="0"/>
                  <a:t>part of how speed limits on highway ramps are designated. This is a great starting point and I'm really hoping to learn more about this topic</a:t>
                </a:r>
                <a:r>
                  <a:rPr lang="en-CA" sz="2400" i="1" dirty="0" smtClean="0"/>
                  <a:t>!”</a:t>
                </a:r>
                <a:endParaRPr lang="en-CA" sz="2400" dirty="0" smtClean="0"/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r>
                  <a:rPr lang="en-CA" sz="2400" dirty="0" smtClean="0"/>
                  <a:t>Harlow note: Right.  There is a maximum value of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CA" sz="2400" dirty="0" smtClean="0"/>
                  <a:t> that a car can have without skidding off the road.  </a:t>
                </a:r>
                <a:r>
                  <a:rPr lang="en-CA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CA" sz="2400" i="1" dirty="0" smtClean="0"/>
                  <a:t> </a:t>
                </a:r>
                <a:r>
                  <a:rPr lang="en-CA" sz="2400" dirty="0" smtClean="0"/>
                  <a:t>is the radius of the curve, so if </a:t>
                </a:r>
                <a:r>
                  <a:rPr lang="en-CA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CA" sz="2400" i="1" dirty="0" smtClean="0"/>
                  <a:t> </a:t>
                </a:r>
                <a:r>
                  <a:rPr lang="en-CA" sz="2400" dirty="0" smtClean="0"/>
                  <a:t>is smaller, it is a tighter curve and you must also reduce </a:t>
                </a:r>
                <a:r>
                  <a:rPr lang="en-CA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CA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CA" sz="2400" dirty="0" smtClean="0"/>
                  <a:t> in order not to lose control of your car.</a:t>
                </a:r>
              </a:p>
              <a:p>
                <a:pPr marL="257175" indent="-257175">
                  <a:spcAft>
                    <a:spcPts val="675"/>
                  </a:spcAft>
                  <a:buClr>
                    <a:srgbClr val="FF0000"/>
                  </a:buClr>
                  <a:buFont typeface="Wingdings" pitchFamily="2" charset="2"/>
                  <a:buChar char="§"/>
                </a:pPr>
                <a:endParaRPr lang="en-CA" sz="2400" i="1" dirty="0" smtClean="0"/>
              </a:p>
            </p:txBody>
          </p:sp>
        </mc:Choice>
        <mc:Fallback xmlns="">
          <p:sp>
            <p:nvSpPr>
              <p:cNvPr id="1648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838200"/>
                <a:ext cx="10287000" cy="6375656"/>
              </a:xfrm>
              <a:prstGeom prst="rect">
                <a:avLst/>
              </a:prstGeom>
              <a:blipFill rotWithShape="0">
                <a:blip r:embed="rId3"/>
                <a:stretch>
                  <a:fillRect l="-770" t="-67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9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8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066800" y="838200"/>
            <a:ext cx="10363200" cy="487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/>
              <a:t>Some common or interesting student </a:t>
            </a:r>
            <a:r>
              <a:rPr lang="en-US" sz="2400" dirty="0"/>
              <a:t>comments/feedback</a:t>
            </a:r>
            <a:r>
              <a:rPr lang="en-US" sz="2400" dirty="0" smtClean="0"/>
              <a:t>: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i="1" dirty="0" smtClean="0"/>
              <a:t>“</a:t>
            </a:r>
            <a:r>
              <a:rPr lang="en-CA" sz="2400" i="1" dirty="0"/>
              <a:t>A bar walks into a horse...My bad! Wrong frame of reference</a:t>
            </a:r>
            <a:r>
              <a:rPr lang="en-CA" sz="2400" i="1" dirty="0" smtClean="0"/>
              <a:t>!”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“I feel like I'm going in circles</a:t>
            </a:r>
            <a:r>
              <a:rPr lang="en-CA" sz="2400" i="1" dirty="0" smtClean="0"/>
              <a:t>...”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“Why did Air Resistance dump her boyfriend? She was tired of being neglected</a:t>
            </a:r>
            <a:r>
              <a:rPr lang="en-CA" sz="2400" i="1" dirty="0" smtClean="0"/>
              <a:t>.” </a:t>
            </a:r>
            <a:r>
              <a:rPr lang="en-CA" sz="2400" dirty="0" smtClean="0"/>
              <a:t>[Harlow note: I think he’s better off, she’s really a drag.]</a:t>
            </a:r>
            <a:endParaRPr lang="en-CA" sz="2400" dirty="0" smtClean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“I can't wait to go on a </a:t>
            </a:r>
            <a:r>
              <a:rPr lang="en-CA" sz="2400" i="1" dirty="0" err="1"/>
              <a:t>ferris</a:t>
            </a:r>
            <a:r>
              <a:rPr lang="en-CA" sz="2400" i="1" dirty="0"/>
              <a:t> wheel and calculate my centripetal acceleration! (Look at what physics has done to me</a:t>
            </a:r>
            <a:r>
              <a:rPr lang="en-CA" sz="2400" i="1" dirty="0" smtClean="0"/>
              <a:t>)”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/>
              <a:t>“Angular velocity and how it holds a cursive w as its symbol</a:t>
            </a:r>
            <a:r>
              <a:rPr lang="en-CA" sz="2400" i="1" dirty="0" smtClean="0"/>
              <a:t>!!!”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Harlow note: Keep in mind, it’s </a:t>
            </a:r>
            <a:r>
              <a:rPr lang="en-CA" sz="2400" b="1" dirty="0" smtClean="0"/>
              <a:t>not</a:t>
            </a:r>
            <a:r>
              <a:rPr lang="en-CA" sz="2400" dirty="0" smtClean="0"/>
              <a:t> a double-you, it’s an omega.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2400" i="1" dirty="0" smtClean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2400" i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87594" y="4679878"/>
            <a:ext cx="11294806" cy="2062899"/>
            <a:chOff x="287594" y="4679878"/>
            <a:chExt cx="11294806" cy="20628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4679878"/>
              <a:ext cx="7696200" cy="206289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87594" y="5111162"/>
              <a:ext cx="3429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2400" dirty="0" smtClean="0"/>
                <a:t>On </a:t>
              </a:r>
              <a:r>
                <a:rPr lang="en-CA" sz="2400" dirty="0" err="1" smtClean="0"/>
                <a:t>MasteringPhysics</a:t>
              </a:r>
              <a:r>
                <a:rPr lang="en-CA" sz="2400" dirty="0" smtClean="0"/>
                <a:t> use the pull-down menu with Greek letters:</a:t>
              </a:r>
              <a:endParaRPr lang="en-CA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39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96774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Last day at the end of class I asked: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4564"/>
            <a:ext cx="8534400" cy="5410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Consider a wheel that is rotating, and speeding up.  </a:t>
            </a:r>
          </a:p>
          <a:p>
            <a:pPr eaLnBrk="1" hangingPunct="1"/>
            <a:r>
              <a:rPr lang="en-US" sz="2800" dirty="0" smtClean="0"/>
              <a:t>Is a point on the edge of the wheel accelerating toward the </a:t>
            </a:r>
            <a:r>
              <a:rPr lang="en-US" sz="2800" dirty="0" err="1" smtClean="0"/>
              <a:t>centre</a:t>
            </a:r>
            <a:r>
              <a:rPr lang="en-US" sz="2800" dirty="0" smtClean="0"/>
              <a:t>?  [</a:t>
            </a:r>
            <a:r>
              <a:rPr lang="en-US" sz="2800" b="1" dirty="0" smtClean="0"/>
              <a:t>Yes</a:t>
            </a:r>
            <a:r>
              <a:rPr lang="en-US" sz="2800" dirty="0" smtClean="0"/>
              <a:t>, it must have a </a:t>
            </a:r>
            <a:r>
              <a:rPr lang="en-US" sz="2800" dirty="0" err="1" smtClean="0"/>
              <a:t>centre</a:t>
            </a:r>
            <a:r>
              <a:rPr lang="en-US" sz="2800" dirty="0" smtClean="0"/>
              <a:t>-pointing component in order to stay on the circular path!]</a:t>
            </a:r>
          </a:p>
          <a:p>
            <a:pPr eaLnBrk="1" hangingPunct="1"/>
            <a:r>
              <a:rPr lang="en-US" sz="2800" dirty="0" smtClean="0"/>
              <a:t>Is this point accelerating in the forward direction? [</a:t>
            </a:r>
            <a:r>
              <a:rPr lang="en-US" sz="2800" b="1" dirty="0" smtClean="0"/>
              <a:t>Yes</a:t>
            </a:r>
            <a:r>
              <a:rPr lang="en-US" sz="2800" dirty="0" smtClean="0"/>
              <a:t>, it must have a forward component in order to speed up!] </a:t>
            </a:r>
          </a:p>
          <a:p>
            <a:pPr eaLnBrk="1" hangingPunct="1"/>
            <a:r>
              <a:rPr lang="en-US" sz="2800" dirty="0" smtClean="0"/>
              <a:t>Or is it doing both? [</a:t>
            </a:r>
            <a:r>
              <a:rPr lang="en-US" sz="2800" b="1" dirty="0" smtClean="0"/>
              <a:t>Yes</a:t>
            </a:r>
            <a:r>
              <a:rPr lang="en-US" sz="2800" dirty="0" smtClean="0"/>
              <a:t> – the actual acceleration vector is on a diagonal!]</a:t>
            </a:r>
            <a:endParaRPr lang="en-US" sz="2800" dirty="0"/>
          </a:p>
          <a:p>
            <a:pPr eaLnBrk="1" hangingPunct="1"/>
            <a:endParaRPr lang="en-US" sz="2800" dirty="0"/>
          </a:p>
        </p:txBody>
      </p:sp>
      <p:pic>
        <p:nvPicPr>
          <p:cNvPr id="5" name="Picture 3" descr="Figure_ChapSum_4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057400"/>
            <a:ext cx="3209621" cy="298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0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609600"/>
            <a:ext cx="693420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-914400"/>
            <a:ext cx="7162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752600" y="-11113"/>
            <a:ext cx="807720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sz="4000"/>
              <a:t>Circular Motion</a:t>
            </a: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7772401" y="342900"/>
            <a:ext cx="28749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constant</a:t>
            </a:r>
          </a:p>
          <a:p>
            <a:pPr eaLnBrk="1" hangingPunct="1"/>
            <a:endParaRPr lang="en-CA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both change as the particle moves</a:t>
            </a:r>
          </a:p>
          <a:p>
            <a:pPr eaLnBrk="1" hangingPunct="1"/>
            <a:endParaRPr lang="en-CA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“arc length”</a:t>
            </a:r>
          </a:p>
          <a:p>
            <a:pPr eaLnBrk="1" hangingPunct="1"/>
            <a:endParaRPr lang="en-CA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“angular position”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0" y="5867067"/>
            <a:ext cx="1468672" cy="5847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4113214" y="5859464"/>
            <a:ext cx="640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l-GR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is measured in radians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6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6775" y="5773738"/>
              <a:ext cx="3262313" cy="708025"/>
            </p14:xfrm>
          </p:contentPart>
        </mc:Choice>
        <mc:Fallback>
          <p:pic>
            <p:nvPicPr>
              <p:cNvPr id="276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0295" y="5767259"/>
                <a:ext cx="3275273" cy="7209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-139700"/>
            <a:ext cx="6043613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6"/>
          <a:stretch>
            <a:fillRect/>
          </a:stretch>
        </p:blipFill>
        <p:spPr bwMode="auto">
          <a:xfrm>
            <a:off x="7720013" y="1398589"/>
            <a:ext cx="1036955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814388" y="-292100"/>
            <a:ext cx="8534401" cy="130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351088" y="92076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sz="4000"/>
              <a:t>Angular Velocity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1" y="5867067"/>
            <a:ext cx="1710789" cy="5847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4113214" y="5859464"/>
            <a:ext cx="640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l-GR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is measured in rad/s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86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8550" y="5127625"/>
              <a:ext cx="1949450" cy="874713"/>
            </p14:xfrm>
          </p:contentPart>
        </mc:Choice>
        <mc:Fallback>
          <p:pic>
            <p:nvPicPr>
              <p:cNvPr id="286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2071" y="5121135"/>
                <a:ext cx="1962408" cy="8876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2888</TotalTime>
  <Words>1882</Words>
  <Application>Microsoft Office PowerPoint</Application>
  <PresentationFormat>Widescreen</PresentationFormat>
  <Paragraphs>210</Paragraphs>
  <Slides>31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Cambria Math</vt:lpstr>
      <vt:lpstr>Symbol</vt:lpstr>
      <vt:lpstr>Times New Roman</vt:lpstr>
      <vt:lpstr>Wingdings</vt:lpstr>
      <vt:lpstr>Default Design</vt:lpstr>
      <vt:lpstr>Equation</vt:lpstr>
      <vt:lpstr>PHY131H1F  - Class 8</vt:lpstr>
      <vt:lpstr>PowerPoint Presentation</vt:lpstr>
      <vt:lpstr>PowerPoint Presentation</vt:lpstr>
      <vt:lpstr>Class 8 Preclass Quiz on MasteringPhysics</vt:lpstr>
      <vt:lpstr>Class 8 Preclass Quiz on MasteringPhysics</vt:lpstr>
      <vt:lpstr>Class 8 Preclass Quiz on MasteringPhysics</vt:lpstr>
      <vt:lpstr>Last day at the end of class I asked:</vt:lpstr>
      <vt:lpstr>PowerPoint Presentation</vt:lpstr>
      <vt:lpstr>PowerPoint Presentation</vt:lpstr>
      <vt:lpstr>PowerPoint Presentation</vt:lpstr>
      <vt:lpstr>PowerPoint Presentation</vt:lpstr>
      <vt:lpstr>Demo and Discussion Question A ball rolls in a horizontal circular track (shown from above).  Which arrow best represents the ball’s path after it leaves the track?</vt:lpstr>
      <vt:lpstr>Announcements</vt:lpstr>
      <vt:lpstr>What will the midterm test cover?</vt:lpstr>
      <vt:lpstr>Midterm Test 1</vt:lpstr>
      <vt:lpstr>Where to get extra help</vt:lpstr>
      <vt:lpstr>Preparation for Practicals next week:</vt:lpstr>
      <vt:lpstr>PowerPoint Presentation</vt:lpstr>
      <vt:lpstr>Centripetal Acceleration</vt:lpstr>
      <vt:lpstr>PowerPoint Presentation</vt:lpstr>
      <vt:lpstr>PowerPoint Presentation</vt:lpstr>
      <vt:lpstr>Summary of definitions:</vt:lpstr>
      <vt:lpstr>Nonuniform Circular Motion</vt:lpstr>
      <vt:lpstr>The 4 Equations of Constant Linear Acceleration, a:</vt:lpstr>
      <vt:lpstr>PowerPoint Presentation</vt:lpstr>
      <vt:lpstr>PowerPoint Presentation</vt:lpstr>
      <vt:lpstr>Example.</vt:lpstr>
      <vt:lpstr>Example.</vt:lpstr>
      <vt:lpstr>PowerPoint Presentation</vt:lpstr>
      <vt:lpstr>Moving on to Chapters 5 and 6.. </vt:lpstr>
      <vt:lpstr>Before Class 9 on Monday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112</cp:revision>
  <cp:lastPrinted>2011-01-12T15:54:34Z</cp:lastPrinted>
  <dcterms:created xsi:type="dcterms:W3CDTF">2011-02-02T15:21:02Z</dcterms:created>
  <dcterms:modified xsi:type="dcterms:W3CDTF">2013-10-03T13:40:24Z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