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7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8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35" r:id="rId3"/>
    <p:sldId id="337" r:id="rId4"/>
    <p:sldId id="338" r:id="rId5"/>
    <p:sldId id="349" r:id="rId6"/>
    <p:sldId id="348" r:id="rId7"/>
    <p:sldId id="275" r:id="rId8"/>
    <p:sldId id="292" r:id="rId9"/>
    <p:sldId id="350" r:id="rId10"/>
    <p:sldId id="297" r:id="rId11"/>
    <p:sldId id="298" r:id="rId12"/>
    <p:sldId id="320" r:id="rId13"/>
    <p:sldId id="299" r:id="rId14"/>
    <p:sldId id="322" r:id="rId15"/>
    <p:sldId id="300" r:id="rId16"/>
    <p:sldId id="323" r:id="rId17"/>
    <p:sldId id="324" r:id="rId18"/>
    <p:sldId id="325" r:id="rId19"/>
    <p:sldId id="326" r:id="rId20"/>
    <p:sldId id="339" r:id="rId21"/>
    <p:sldId id="340" r:id="rId22"/>
    <p:sldId id="341" r:id="rId23"/>
    <p:sldId id="343" r:id="rId24"/>
    <p:sldId id="344" r:id="rId25"/>
    <p:sldId id="345" r:id="rId26"/>
    <p:sldId id="334" r:id="rId27"/>
    <p:sldId id="315" r:id="rId28"/>
    <p:sldId id="306" r:id="rId29"/>
    <p:sldId id="314" r:id="rId30"/>
    <p:sldId id="318" r:id="rId31"/>
    <p:sldId id="294" r:id="rId32"/>
    <p:sldId id="333" r:id="rId33"/>
    <p:sldId id="295" r:id="rId34"/>
    <p:sldId id="319" r:id="rId35"/>
    <p:sldId id="313" r:id="rId36"/>
    <p:sldId id="327" r:id="rId37"/>
    <p:sldId id="274" r:id="rId3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68" d="100"/>
          <a:sy n="68" d="100"/>
        </p:scale>
        <p:origin x="3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5:47.8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1555 92 22,'-28'-17'29,"-6"2"-17,-11 1-1,-5 2-4,-9 3 0,-6 1-1,-6 3 0,-5 4 0,-4 4-2,-2 3 0,1 5-1,1 6-2,1 5 1,3 7-2,3 4 1,6 5-1,6 5 0,6 5 0,5 2 0,3 3 0,6 1 2,6 1 0,3 1 2,7-3 0,7-1 2,7-2 0,7-1 1,10-3 1,10-4-1,9-2 2,11-2-3,10-4-2,7 0 1,8-2-4,9 0 1,4-4 0,4 0-1,4-2-1,-1-4 1,0-3 0,1-1 0,-2-5 0,-2-4 1,-1-6-2,-1-4 0,-2-4 3,0-2 0,0-5 1,-1-5 0,-1-5 2,-1-2-2,1-5 1,-1-1 0,-3-3-2,-1-4-1,-4-1 1,-2-3-2,-5-1-1,-2-2 2,-6-1-2,-8 0 2,-8-1-1,-8 0 0,-13 0-1,-11-2 1,-12 0-2,-15 1 1,-12 1 0,-11-1-1,-12-1 2,-9 1-1,-9 1 0,-8 3 0,-8 4-1,-7 2-3,-4 6-18,-4 10-27,-6 2-2,2 8 1,-3 2 1</inkml:trace>
  <inkml:trace contextRef="#ctx0" brushRef="#br0" timeOffset="1984">1991 597 18,'-9'-6'15,"-1"-1"-1,1 2-2,-3-1-1,-1 1-1,-3 2 0,-3-1-3,-2 1-2,-4 0 0,-4 3-1,-3 4-1,-5 0 0,-4 0-2,-4 3 2,-2 0-3,-4 0 1,-2 0 1,-2 1 1,-2-2 0,-1 1 2,-1-2-2,-1-1 1,-1-1 0,-1 3 0,1-3-1,0 1-1,-1-1 0,1 0-1,-1-1 1,1 1 0,1-1-1,0-2 1,1 0 1,3 0 0,4-1 1,5-2-2,7 0 1,3-1 0,6 1-1,5 0 1,5 1-1,1-1-1,1 0-1,1 2 0,0 0 0,3 0 0,0 1 0,2 0 0,2 0 0,0 0 1,11 0 0,0 0-1,0 0 1,0 0 0,0 0 0,12-3-1,1 0-1,1 1 0,1-2 1,3 0 0,2-1 0,1-1 0,2 0-1,1-2 1,2 0 0,2-1 0,-2 1-1,0 1 2,-1 1-2,-3-1 1,-2 2 1,-3 0-1,-4 0 0,-3 2-1,0 1 1,-10 2 1,0 0-1,0 0-1,0 0 0,0 0 1,-10 7 0,-1-1 0,-3 0 0,-1 1 0,-4 0 0,-3 1 0,-3 1 1,-2 1 0,1 1-2,-2 1 1,0-1 0,2 1 0,3 0 0,3-1-1,4-2 1,4 3 0,3-2 0,3 0 2,5 0-1,3 1 2,5 1 0,8 2 0,6 1-1,8 0 0,8 1-2,7-1-7,10 0-21,8 3-17,2-2-1,3 0 2</inkml:trace>
  <inkml:trace contextRef="#ctx0" brushRef="#br0" timeOffset="4843">7 1900 15,'-7'25'30,"7"-5"0,0 1 3,3-33-26,8-7 2,6-16 0,9-12 6,8-16 4,10-12 0,8-12-2,11-5-1,4-5-5,6 2-5,3 2-1,1 9-1,-1 8-3,-4 9 0,-5 9 0,-6 8 0,-4 7 0,-3 6-1,-5 8 0,-6 5 0,-5 4 0,-7 8-1,-7 4 0,-10 5 1,2 1 1,-29 16 0,-11 5-1,-7 6 1,-9 5-1,-8 1 1,-5 2 0,-3 0 1,-1-2-2,2-4 0,4-6 0,4-7 0,6-6 0,8-6 0,9-6 0,8-4 0,11-4 0,8-6 0,12-2 0,8-4 0,9-1 0,6 1 0,2 2 0,2-1 0,-2 5 0,-3 5 0,-7 5 0,-5 10 0,-5 5 0,-1 7 0,-1 6 0,2 7 0,8 6 0,10 5-45,4-6-8,9-2-1,-2-9-1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58.2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264 862 17,'-4'7'21,"0"2"-4,4-9 1,0 0-5,0 0-3,4 7 2,-1 2 1,-3-9 2,0 0 1,0 0-1,0 0-1,1-10 1,-3-9-2,0-9-3,-2-10-2,1-7-3,1-11-2,1-3 1,2-6-1,2-4 0,2 1 2,0 5 0,1 5-5,1 6 0,-3 5 0,1 7 0,-3 7 0,-1 6 0,-1 6 0,0 6 0,-1 5 0,1 1 0,0 9 0,-4 9 0,2 4-15,-3 0-15,-2-1-23,2 3 2,-2-2-1,0 0 3</inkml:trace>
  <inkml:trace contextRef="#ctx0" brushRef="#br0" timeOffset="437">45 213 24,'-13'22'34,"-2"-9"3,6-2-18,5-3-3,0 1-2,16-20-2,1-7 2,6-4-2,2-5 1,5-3-2,0-3-1,3 4-1,-1 1-1,0 3-2,-3 6-2,0 3 1,-2 5-1,0 5-1,-1 6-3,-1 7 0,0 6 0,-2 10 0,-3 10 0,-1 9 0,-2 6 0,3 0-37,0-8-17,6-10 1,5-14-3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09.8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1126 278 33,'4'-9'28,"-4"9"3,0 0-2,0 0 0,0 0-3,0 0-1,0 0-5,0 0-5,7 10-3,-1 6-5,-3 4-7,2 7 0,-2 3 0,0 6 0,1 6 0,0 7 0,-1 8 0,1 4 0,-2 4 0,0 5 0,-1 5 0,-1 3 0,0 6 0,-1 1 0,0-3 0,0 3 0,1-2 0,0-1 0,1-4 0,0-4 0,1-7 0,2 0 0,0-5 0,0-1 0,0-5 0,-1-3 0,0 3 0,-2 0 0,0-1 0,0-1 0,-1-2 0,1-8 0,-1 2 0,0 0 0,0-6 0,1-4 0,0-1 0,0-1 0,1-3 0,0 3 0,0-3 0,0-6 0,0 0 0,1 5 0,-1 2 0,0-3 0,-1 3 0,0-1 0,-1-2 0,2 1 0,-2 0 0,0-2 0,-2-7 0,2 1 0,2-1 0,-2-21 0,0 0 0,0 0 0,1 24 0,0-1 0,-1-23 0,0 0 0,0 0 0,1 24 0,0 0 0,-1-24 0,0 22 0,0-1 0,0-21 0,0 0 0,0 0 0,2 23 0,0-1 0,-2-22 0,0 0 0,0 0 0,0 0 0,0 0 0,6 23 0,0 0 0,-6-23 0,0 0 0,0 0 0,0 0 0,0 0 0,0 0 0,0 0 0,0 0 0,0 0 0,0 0 0,0 0 0,0 0 0,0 0 0,-2 22-31,2 0-22,0-22-13,0 0 3</inkml:trace>
  <inkml:trace contextRef="#ctx0" brushRef="#br0" timeOffset="1516">119 1973 13,'0'0'39,"0"0"6,0 0-14,-6 25-12,-1 0-2,7-25-1,0 0-3,-6-27-3,1 2 2,0-1-6,0-11 2,0-7-4,0-8 2,-1-3-2,1 4-2,0-4 0,1-4 0,0 6 1,1 3 0,1 6-3,1 8 0,1 4 0,1 4 0,1 10 0,4 7 0,-1 0 0,9 8 0,4 3 0,7 2 0,4 5 0,5-1 0,2-3 0,2-2 0,1 3 0,-1-2 0,-4-3 0,-4-3-2,-7-1-15,-1 3-13,-7 2-22,-6-2-2,0 1-1</inkml:trace>
  <inkml:trace contextRef="#ctx0" brushRef="#br0" timeOffset="1969">0 1631 19,'0'0'46,"31"19"1,-2-8-17,2-7-7,4-3 0,1-5-6,3 2-6,0-1-10,-1-1-12,-1 1-15,-2 4-22,-4 1-2,-2 4 1</inkml:trace>
  <inkml:trace contextRef="#ctx0" brushRef="#br0" timeOffset="2313">619 1962 55,'0'0'45,"0"0"2,0 0-14,-24-6-16,-1 2-3,25 4-4,-24-6-1,-1-1 0,25 7-3,0 0-3,-24 17 0,0 0-3,24-17 4,-7 26-4,6 1-2,4-1 0,3-2 1,1 1-3,-7-25-4,25 18 0,-2-4-4,1 0-4,-24-14-3,30-14-1,-7 2-10,0 2-10,-15-15-5,1 1 4</inkml:trace>
  <inkml:trace contextRef="#ctx0" brushRef="#br0" timeOffset="2657">646 2062 32,'0'0'37,"-24"-20"-5,0 1-3,24 19-5,0 0-7,0 0-4,0 0-2,0 0-3,0 0-5,0 0 1,-19 23 0,1 1-3,18-24 3,0 0 2,0 0-2,0 0 3,0 0-1,0 0-2,0 0 1,0 0-1,0 0-4,0 0 0,0 0 0,0 0 0,0 0 0,0 0 0,0 0 0,0 0 0,0 0 0,24 6 0,0 2 0,-24-8 0,0 0 0,0 0 0,0 0 0,9 26 0,0 0 0,-9-26 0,0 0 0,0 0 0,-1 32 0,0-9 0,0 1-36,1-24-20,0 0 0,0 0 0</inkml:trace>
  <inkml:trace contextRef="#ctx0" brushRef="#br0" timeOffset="4219">1209 326 15,'0'0'25,"0"0"-3,0 0 2,0 0-4,0 0-3,0 0-1,0 0-2,0 0-1,0 0-2,0 0-2,0 0-1,0 0-1,0 0 0,0 0-4,0 0 1,0 0-1,0 0-1,0 0 0,0 0 0,0 0-1,0 0 0,0 0 1,0 0 1,0 0-2,0 0 0,0 0 2,0 0-1,0 0 1,8 2 1,1 1-1,-9-3 0,0 0 1,12 8-4,-2-1 0,0 1 0,0-1 0,1 2 0,1-2 0,0-1 0,2 0 0,-1 0 0,1 1 0,0 3 0,-1 0 0,1-1 0,-1 0 0,1 4 0,-1-1 0,2 1 0,-1 0 0,2-2 0,-1-3 0,1 2 0,1 0 0,-2 2 0,1-2 0,1 1 0,-1-2 0,1 3 0,1 0 0,0 0 0,0-2 0,1 2 0,1 1 0,-1-2 0,0-2 0,-1 1 0,1 1 0,-2-1 0,1 2 0,-1-2 0,0-3 0,1 1 0,-2 3 0,1-1 0,0-2 0,-2 1 0,1-2 0,1-1 0,-2 3 0,2-1 0,-1-1 0,0-2 0,0 4 0,0-3 0,-1 2 0,1 0 0,-2 1 0,2-1 0,-1 2 0,0 2 0,2-5 0,1 1 0,1 1 0,1 1 0,1 1 0,1-1 0,2 1 0,0-1 0,0 2 0,0 0 0,-1-1 0,-2-2 0,-2-2 0,-2-1 0,-4-3 0,-3 2 0,0-1 0,0 1 0,-10-5 0,9 2 0,1 1 0,-1-3-50,0 1-15,-9-1 1</inkml:trace>
  <inkml:trace contextRef="#ctx0" brushRef="#br0" timeOffset="5719">2444 1064 63,'0'0'43,"0"0"-6,7 10 0,0-1-10,-7-9-6,0 0-3,0 0-9,0 0-9,-9 12 0,1 0 0,0 1 0,-1 1 0,0 3 0,-1 2 0,0 2 0,-2 1 0,-1 3 0,0 2 0,-1 3 0,0 2 0,-1 0 0,1 0 0,-1 3 0,0 3 0,-1-2 0,-1 0 0,1 0 0,-1 4 0,0 3 0,0 2 0,1-4 0,-1-2 0,0-1 0,1 3 0,0-2 0,-1-9 0,0 2 0,1 0 0,-2 5 0,0 3 0,-1-6 0,-1 0 0,-2 5 0,-2 7 0,-1 2 0,-2-1 0,-2-3 0,-3 1 0,0 3 0,-1 1 0,0-8 0,3-3 0,1-5 0,1-2 0,1-2 0,3 0 0,0-1 0,2-3 0,1 2 0,1-2 0,0 1 0,1-2 0,1 0 0,0-2 0,1 3 0,-1 1 0,3 0 0,0-2 0,1 1 0,3-3 0,0 3 0,0 0 0,11-25 0,0 0 0,0 0 0,0 0 0,0 0-25,0 0-34,0 0-3,0 0-8</inkml:trace>
  <inkml:trace contextRef="#ctx0" brushRef="#br0" timeOffset="6672">2138 938 0,'0'0'43,"0"0"5,0 0-3,8-9-14,0 1-1,-8 8-6,0 0-8,0 0-1,0 0-12,0 0-3,0 0 0,0 0 0,0 0 0,-4 9 0,1 0 0,3-9 0,-10 10 0,0 4 0,-1 3 0,-1 2 0,-2 3 0,0 0 0,-1 2 0,1 2 0,0-1 0,2-4 0,1-4 0,2-2 0,2-5 0,2-2 0,0 1 0,5-9 0,0 0 0,0 0 0,0 0 0,0 0 0,0 0 0,0 0 0,-5 11 0,1-1 0,1-2 0,1 0 0,2-8 0,-3 9 0,1 1 0,2-10 0,0 0 0,0 0 0,7 9 0,2 1 0,3-2 0,4 1 0,3 3 0,2 6 0,5-1 0,3-3 0,1-2 0,1 0 0,0 0 0,-1 1 0,-3-5 0,-3-7 0,-4 0 0,-6 1 0,-1 2 0,-5-3-43,1 2-20,-9-3 1</inkml:trace>
  <inkml:trace contextRef="#ctx0" brushRef="#br0" timeOffset="8235">1261 2330 26,'0'0'37,"0"0"-12,0 0-4,0 0-3,0 0-3,0 0-1,25-5 1,-2 1 1,-1 3-6,4 3-2,1-2 0,3 4 0,1 2-2,3 5-1,-3-1-1,0 0-2,-2-1 5,-1 2-1,-3 5-2,-1 1-4,-24-17 0,22 26 0,-5-1 0,-2-1 0,-4 2 0,-2-1 0,1 1 0,-10-26-35,0 0-18,0 0-2,0 0-1</inkml:trace>
  <inkml:trace contextRef="#ctx0" brushRef="#br0" timeOffset="8782">1503 1921 0,'14'-23'41,"-14"23"0,0 0-15,-26-24-5,1 0-1,25 24 1,-23-17-8,-1 1-2,24 16-1,0 0-3,-24-8-4,-1 0 0,25 8-1,0 0-2,0 0-1,-16 24 2,0-1-2,16-23 1,-1 31 0,2-1 0,2-4 0,3-3 0,1 5 0,0 3 0,2 0 1,3-1-1,-1-6 2,0 0-1,1 0-1,3 1 3,-1 1-1,-14-26 1,25 10-1,-3 1 1,0 0 0,-22-11-2,25-7 3,1 2 1,-26 5-4,0 0 2,22-19 0,0 0-3,-17-2 0,-2-1 0,-1 0 0,-3-4 0,-1-4 0,-4-1 0,-2 3 0,-2 2 0,-2 1 0,-1-1 0,-3 0 0,1 3 0,-1 2 0,16 21 0,-29-26 0,5 9 0,2 1 0,22 16 0,-24-5 0,-1 1-3,25 4 2,0 0-2,0 0 0,-23 22 1,-1 0 2,24-22 1,1 30-1,3 0 1,2-4 0,4-2 3,2 2-1,-12-26-1,26 28-2,0-9 0,-1-11 0,1-8 0,3-5 0,-1-8-16,1-4-30,1 2-10,-2-8 5,-2 1-5</inkml:trace>
  <inkml:trace contextRef="#ctx0" brushRef="#br0" timeOffset="12391">1765 498 34,'0'0'39,"-4"10"-3,2-3-3,1 2-9,1-9-2,0 0-4,0 0-6,1-11 2,-1-2-4,1-3-1,-1-5-5,2-3-4,-2-5 0,0-2 0,-1-2 0,0 2 0,-3-1 0,1 4 0,0 2 0,-1 3 0,2 5 0,1 4 0,1 4 0,2 0 0,3 2 0,3-1 0,3 1 0,2-1 0,3-2 0,3-2 0,1-4 0,2 1 0,-1 2 0,1-1 0,-2 3 0,0 1 0,0 4 0,-5 3-11,2 4-32,-1 4-13,-4 2 0,0 5 0</inkml:trace>
  <inkml:trace contextRef="#ctx0" brushRef="#br0" timeOffset="12875">1748 242 38,'-16'8'43,"0"-4"1,2 1-13,14-5-8,3 9-6,8 0-5,4-3-4,7-1 0,3-2 0,4-5-4,2-1-3,1-4-17,-2-3-32,3 4-1,-6-3-3,-3 4 1</inkml:trace>
  <inkml:trace contextRef="#ctx0" brushRef="#br0" timeOffset="13141">2163 427 0,'12'7'42,"-12"-7"2,0 0 1,0 0-22,-1-9 2,0 2-8,1 7-7,-15-4-3,1 3-2,-2 3 1,-1 4 0,-2 2-1,0 2-4,2 3 3,1 2-1,3 1-1,4 5 1,3-1-1,6 0-2,3 2-3,5-3 0,3 0-11,3-3-15,-1-7-22,5-4 0,-2-7 0</inkml:trace>
  <inkml:trace contextRef="#ctx0" brushRef="#br0" timeOffset="13516">2119 564 15,'0'0'42,"0"0"4,-9-1-13,1 1-1,8 0-6,0 0-6,0 0-6,0 0-2,0 0-5,3-10-4,0 1-1,8 6-2,1 1 1,3 0 1,-1 1-2,1 0 0,-3 1 0,-2 0 0,-2 1 0,1 1 0,-9-2 0,-6 12 0,-1-2 0,-2 3 0,0-2 0,0 4 0,0-4-15,2-2-36,5 1-4,0 1-2,10-13 3</inkml:trace>
  <inkml:trace contextRef="#ctx0" brushRef="#br0" timeOffset="14000">2375 375 33,'-10'0'42,"-1"-2"6,0 0-16,11 2-7,0 0-6,0 0-3,0 0-5,0 12-3,4 3 0,5 3-3,2 2 0,5 4-2,1-2-3,3 0 0,2-4 0,-1-4-15,-1-5-31,0 0-6,-5-6 0,-3-2-2</inkml:trace>
  <inkml:trace contextRef="#ctx0" brushRef="#br0" timeOffset="14282">2293 602 83,'0'0'50,"0"0"3,0 0-18,5-14-20,8 0-6,7-4-10,5-5-34,3-8-15,5-1-1,-3-3-2</inkml:trace>
  <inkml:trace contextRef="#ctx0" brushRef="#br0" timeOffset="15360">2155 2140 3,'-22'6'44,"22"-6"3,0 0-14,0 0-8,0 0-4,0 0-3,3-23-1,1 2-3,-4 21-5,0 0-1,28 20-2,-1-6-2,0-1 0,1 2-4,3-4-11,2-6-32,1-12-9,3 2 1,-3-7-2</inkml:trace>
  <inkml:trace contextRef="#ctx0" brushRef="#br0" timeOffset="15750">2483 2464 16,'0'0'44,"0"0"1,0 0 1,0 0-24,0 0-7,0 0-1,6-28 0,-1-5-6,4-2-2,-1-9 3,1 0-3,-1 2-6,-1 1 3,-1-3-2,0-2-1,-3 4 2,-1 4 0,-2 9 0,0 3-2,-1 1 0,0-1 0,1 26 0,0 0 0,0 0 0,-2-23 0,1 1 0,1 22 0,0 0 0,0 0 0,33 5 0,-2 1 0,2-2 0,1 5 0,2-4 0,1-2 0,1-3 0,-1-1 0,-2 4 0,-3-5-8,-2 0-32,-6 1-17,2 0 1,-26 1 1</inkml:trace>
  <inkml:trace contextRef="#ctx0" brushRef="#br0" timeOffset="16204">2524 2190 24,'-9'26'47,"9"-2"0,1 1-1,-1-25-31,32-4-3,0-5 0,5 2-2,3 0-20,1-1-30,-4-6-3,0 6-5,-8-2 0</inkml:trace>
  <inkml:trace contextRef="#ctx0" brushRef="#br0" timeOffset="16657">2982 2414 25,'0'0'28,"0"0"-1,0 0 2,0 0-7,0 0-3,0 0-2,0 0-1,0 0-8,-9-23 1,0 1-1,9 22-2,0 0-1,-28-9-1,6 5-3,-1 1-3,23 3 4,-24-1 0,-1 1-3,25 0 2,0 0-2,-28 20 2,2 1-1,26-21 1,-10 28-1,4-4 0,0-1 5,6-23-4,3 27 3,1-2 0,1-1 0,-5-24-1,0 0 0,24 25 1,1 1-4,-25-26 0,22 9 0,1 1-10,-23-10-17,23-3-25,0 0 1,-23 3-4,0 0 3</inkml:trace>
  <inkml:trace contextRef="#ctx0" brushRef="#br0" timeOffset="17125">2888 2508 25,'0'0'44,"0"0"5,0 0-24,0 0-3,0 0-6,0 0 0,0 0-7,0 0-2,0 0-3,0 0 0,25-14 1,0 1-2,-25 13 5,0 0-3,0 0 0,0 0 0,0 0-2,16 23-3,-9 0 0,0 2 0,-7-25 0,-6 25 0,-1 0-2,7-25-34,0 0-21,0 0 1,0 0-1</inkml:trace>
  <inkml:trace contextRef="#ctx0" brushRef="#br0" timeOffset="17469">3136 2467 51,'0'0'44,"9"24"2,-4 1-21,1-1-10,-6-24-2,12 23 0,0-2 0,2 1-7,-14-22-2,18 25-1,1 2 3,-19-27-3,22-3 0,1 0-4,-23 3 0,28-25 3,-4-1-1,-1 3 3,1-1-3,-24 24-1,23-20 4,0-1-4,-23 21 0,0 0 0,0 0 0,-2 29 0,-7 1 0,-5 5 0,-2 7 0,-3 10 0,-3 0 0,1-2-37,1-4-21,0-12-2,1-6-1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30.4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343 210 85,'14'-2'48,"-14"2"1,-12-2-21,-7 2-19,-6 4-4,-7 3 1,-7 6 0,-6 2-3,-1 2 0,2-1 0,4 1 1,8 0-2,13 1 2,16 2-4,15 0 0,14 2 0,11 4 0,7 3 0,7 2 0,-1-1 0,-2 2 0,-8-5 0,-9 1 0,-11-4 0,-11-7 0,-11-3 0,-11-3 0,-10-5-19,-8-4-35,-10-4-3,-2-5 2</inkml:trace>
  <inkml:trace contextRef="#ctx0" brushRef="#br0" timeOffset="360">465 204 51,'32'23'48,"-7"7"-2,-8 1 0,-6 5-29,-4 9-15,-4 5-2,-2-4-7,1-6-29,1 0-9,-3-13-2,2-8 2</inkml:trace>
  <inkml:trace contextRef="#ctx0" brushRef="#br0" timeOffset="531">585 78 96,'-5'-29'46,"-4"7"-11,3 9-34,-1-1-48,7 14-5,6 7 0</inkml:trace>
  <inkml:trace contextRef="#ctx0" brushRef="#br0" timeOffset="672">800 414 99,'-1'46'52,"0"-4"3,-1-13-6,0-14-49,0 0 0,16-44 0,4-5 0,3-6 0,6-1 0,2-2 0,2 8 0,0 9 0,2 16 0,-5 20 0,-5 15 0,-1 12 0,-3 4 0,0 1-28,1 1-32,1-9 1,-1-7-1</inkml:trace>
  <inkml:trace contextRef="#ctx0" brushRef="#br0" timeOffset="1266">1667 146 34,'3'-17'48,"0"0"3,-5-4 0,-2 1-23,-4 4-11,-4 1-4,-3 10-4,-3 7-5,-2 12-4,0 13 0,2 11 0,4 11 0,5 12 0,6 5 0,9-2 0,7-3 0,9-6 0,6-10 0,4-15 0,3-16 0,1-19 0,-1-13 0,-4-10 0,-5-13 0,-8-10 0,-9-7 0,-12-3 0,-10 3 0,-12 0 0,-7 8 0,-8 7 0,-4 12 0,1 13 0,3 12 0,5 10 0,8 12 0,11 12 0,9 6 0,11 2 0,11 0 0,8-3 0,8-6 0,7-2 0,8-8 0,2-9-27,4-5-27,2-6-2,-1-6 2</inkml:trace>
  <inkml:trace contextRef="#ctx0" brushRef="#br0" timeOffset="1719">2235 223 85,'27'6'49,"1"-3"0,3-2-8,1-4-62,-1-1-27,6 2 1,-5-5-1,-2 3-3</inkml:trace>
  <inkml:trace contextRef="#ctx0" brushRef="#br0" timeOffset="1891">2342 342 94,'6'15'52,"9"-2"4,5-8-7,7-3-79,10 1-21,5-3 0,8 2-2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32.8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130 598 48,'7'8'53,"1"2"0,-8-10 1,0 0-23,-11-5-15,-1 0-16,7-10 0,0-4 0,1-8 0,2-7 0,-2-9 0,1-6 0,-1-7 0,-3-2 0,-3-1 0,-2 6 0,-2 4 0,1 7 0,-1 8 0,2 7 0,3 8 0,7 7 0,0 2 0,17 11 0,7 2 0,7 3 0,8 2 0,10 0 0,7 2 0,4 0 0,3-4 0,0-3 0,1-1 0,-8-4 0,-5-1-22,-8 0-35,-12-3-1,-12 4 0</inkml:trace>
  <inkml:trace contextRef="#ctx0" brushRef="#br0" timeOffset="375">63 268 45,'-21'28'48,"16"-2"1,10-10 0,19-8-25,12-2-18,13-6-3,10-6-5,7-1-16,3 0-29,-2 0-1,-2 5-1,-8 2 1</inkml:trace>
  <inkml:trace contextRef="#ctx0" brushRef="#br0" timeOffset="812">775 497 30,'7'12'49,"1"0"1,-8-12 2,-10-8-26,-2-1-9,0 1-2,-3 1-6,-4 2-2,-2 4-7,0 3 0,-2 5 0,3 7 0,2 5 0,4 6 0,5 3 0,7 2 0,6 0 0,8-1 0,9-3 0,4-7 0,6-6 0,2-10-9,1-7-37,2-4-8,-6-4 1,-3-4-2</inkml:trace>
  <inkml:trace contextRef="#ctx0" brushRef="#br0" timeOffset="1109">787 584 21,'0'0'41,"0"0"3,0 0 2,0 0-25,0 0-7,2 8-1,0 2 1,5-3-1,-1 1-3,4 1-1,0-4-3,0 1-3,0-3-3,0-4 0,-2 0 0,1 0 0,-9 1 0,0 0 0,0 8 0,-3 1 0,-3 2 0,-2 2 0,0 2 0,-2 0 0,2 2-21,2-1-31,1-4-4,2-1-2,2 0 3</inkml:trace>
  <inkml:trace contextRef="#ctx0" brushRef="#br0" timeOffset="1484">1052 463 51,'0'0'51,"0"0"-1,12 11 1,2 8-32,3 3-7,5 6-1,4 2-1,5 3-10,3 0 0,0-4 0,0-4-20,-4-4-30,-7-7-2,-4-1-2,-10-7 2</inkml:trace>
  <inkml:trace contextRef="#ctx0" brushRef="#br0" timeOffset="1687">1067 688 89,'0'0'54,"18"-1"0,1-4 0,4-4-50,9-5-4,6-6-34,7-6-17,2-10-1,2-5-3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34.9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 40 59,'-23'2'47,"5"-9"1,1 2 7,34-4-40,11 0-2,19 3 1,17 1-10,24 5-4,21-2 0,21 1 0,16 2 0,13 7 0,6-1 0,1-4 0,-2 3 0,-11 1-21,-18-1-38,-22 3 0,-25-2-1</inkml:trace>
  <inkml:trace contextRef="#ctx0" brushRef="#br0" timeOffset="672">443 504 24,'4'30'40,"2"-2"2,-5-4-3,0 0-23,-1-24 3,0 0-2,0 0-2,0 0-1,10-27-1,-3-11-1,-1-5-8,-4-5-4,-2-5 0,-2-4 0,-3 0 0,-3 2 0,-2 6 0,-2 7 0,1 6 0,1 8 0,3 9 0,6 10 0,1 2 0,19 13 0,8 3 0,7 0 0,9 3 0,7-3 0,6-5 0,3-5 0,-2-3 0,-3-3-52,-4 2-4,-10-5 0,-10 5 1</inkml:trace>
  <inkml:trace contextRef="#ctx0" brushRef="#br0" timeOffset="1047">456 311 89,'-20'23'52,"20"-23"-1,-2 22 2,1-1-43,1-21-10,38-1 0,2-4 0,5-2 0,3 1 0,4-3-22,4 4-28,-3-1-5,0 0-1,-5-1 3</inkml:trace>
  <inkml:trace contextRef="#ctx0" brushRef="#br0" timeOffset="1343">1113 395 36,'0'0'45,"0"0"5,0 0 1,-30-9-21,6 8-18,-1 2-1,2 1-3,23-2-2,-32 26 0,8 0-6,5 2 0,4-3 0,8 5 0,4 0 0,8 4 0,7-4 0,7-1 0,6-5 0,6-7 0,6-5 0,1-8 0,3-4-8,-4-9-24,-4-4-21,-4-4-3,1 1 1</inkml:trace>
  <inkml:trace contextRef="#ctx0" brushRef="#br0" timeOffset="1609">1149 564 42,'-26'6'43,"2"0"2,24-6-9,0 0-10,0 0-7,0 0-9,0 0-1,25-9-2,0-1 1,1 6-4,-3 3 2,-1 2-6,1 1 0,-23-2 0,0 0 0,7 25 0,-10-3 0,1 2 0,-14 1 0,0 4-51,-2-5-5,4-1 0,1-1-1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37.2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322 342 29,'0'0'40,"0"0"6,-16-28-26,1 3 3,-1 0 1,16 25-9,-30-13-1,0 3 1,2 9-5,-2 8-1,0 8-2,0 4-4,2 10-3,2 3 0,6 3 0,4 6 0,10 3 0,7 0 0,10-3 0,8 1 0,8-10 0,8-6 0,8-7 0,6-9 0,2-13 0,5-11 0,-1-11 0,2-9 0,-4-10-7,-3-2-5,-7-5-2,-5 0 0,-9 4 0,-7 7 5,-9 6 2,1 1 4,-14 33 6,0 0 2,0 0 4,-24 30-1,10 6 7,5 3-5,7 7-2,5-1-1,6 0-4,4-5 2,6-4 0,4-11-3,2-8-2,1-11 0,0-13 0,-3-13 0,-1-3 0,-5-9 0,-8-9 0,-8 2 0,-9 0 0,-8-1 0,-8 7 0,-5 11 0,-6 3 0,0 11-32,4 12-25,3 7 0,0 1 5</inkml:trace>
  <inkml:trace contextRef="#ctx0" brushRef="#br0" timeOffset="625">1215 129 60,'0'0'43,"0"0"5,-34 13-9,1 4-31,3 8 3,5 0-2,11 7 0,7 2-1,11-1 1,10-1-4,7-1 1,6-5-6,4-5 0,-3 4 0,-6-2 0,-11 0 0,-10 5 0,-12 1 0,-9 0 0,-8 6 0,-7-4 0,-1-9-37,7-5-26,5-7 8,1-1-7</inkml:trace>
  <inkml:trace contextRef="#ctx0" brushRef="#br0" timeOffset="1047">1619 223 39,'0'-22'47,"0"0"4,0 22 0,0 0-24,-25 34-16,6 2-1,9 9-1,6 5-3,7 5-2,6 1-4,9 2 0,6-9 0,6-7 0,3-10 0,0-16 0,2-16 0,-2-9 0,-3-16 0,-4-11 0,-6-6 0,-8-8 0,-7-3 0,-11 0 0,-9 5 0,-12 2 0,-10 9-4,-8 8-2,-4 7 6,-2 11 0,3 13 2,6 13 1,9 6 2,13 5-5,12 6 0,16 2 0,13-4 0,13-7 0,9-8 0,8-10 0,5-5-2,3-5-48,-6-11-5,-4-4-1,-9-3 1</inkml:trace>
  <inkml:trace contextRef="#ctx0" brushRef="#br0" timeOffset="1484">2198 313 79,'32'12'49,"5"-1"-18,0-5-28,-7-8-47,4-3-5,-5-4 3</inkml:trace>
  <inkml:trace contextRef="#ctx0" brushRef="#br0" timeOffset="1625">2220 419 88,'4'24'50,"12"-2"-12,6-4-34,5-11-50,11-4-3,2-7 0</inkml:trace>
  <inkml:trace contextRef="#ctx0" brushRef="#br0" timeOffset="2047">3065 392 75,'0'0'52,"0"0"-2,0 0 0,0 0-36,0 0-11,0 0-2,36 12-5,3-8-16,6 0-31,1-10 2,4-4-1,-2-4-5</inkml:trace>
  <inkml:trace contextRef="#ctx0" brushRef="#br0" timeOffset="2297">3523 496 56,'0'25'53,"-2"-3"-6,1 2 7,1-24-19,0 0-25,0 0-10,0 0 0,-5-38 0,2 1 0,2-6 0,-1-6 0,-1-7 0,-1 2 0,-1-3 0,-1 7 0,-1 9 0,0 5 0,2 1 0,1 12 0,1-1 0,3 24 0,0 0 0,0 0 0,27 0 0,2 5 0,4 3 0,8-5 0,3-3 0,6-1 0,2 0 0,0 2 0,-4-6-10,-4-5-46,-6 0-2,-12 2-2,2 2 4</inkml:trace>
  <inkml:trace contextRef="#ctx0" brushRef="#br0" timeOffset="2688">3467 185 88,'-9'25'50,"12"-3"1,0 0-1,22-18-47,9 0-1,10-5-4,5-7-10,5 2-31,4 2-8,-2-5 3,-1 6-7</inkml:trace>
  <inkml:trace contextRef="#ctx0" brushRef="#br0" timeOffset="2891">4166 375 27,'0'0'45,"0"0"-2,-34-4-1,2 1-22,2 5-4,-1 4-1,0 5-1,0 4-6,3 7 0,3 0 2,3 2-3,8 2-7,7 3 0,8-2 0,9-2 0,9-2 0,8-9-4,10-1-26,8-4-28,-2-4 4,2-9 6,-6-7-4</inkml:trace>
  <inkml:trace contextRef="#ctx0" brushRef="#br0" timeOffset="3141">4078 544 66,'-24'7'41,"24"-7"6,0 0 0,0 0-39,0 0-2,0 0-6,23-2 9,-1-1-2,0 1 4,-22 2-1,22 1-7,1 0-3,-23-1 0,0 0 0,3 27 0,-4-5 0,-3 2 0,0 1 0,4-25-31,-10 29-22,1 1-6,9-30 4,0 0 1</inkml:trace>
  <inkml:trace contextRef="#ctx0" brushRef="#br0" timeOffset="3469">4289 450 81,'0'0'50,"0"0"5,22 18-12,1 0-32,-23-18 4,24 23-15,0 0 0,-24-23 0,23 20 0,0 0 0,-23-20 0,0 0 0,26-4 0,-1 0 0,-25 4 0,19-28 0,-3 1 0,-3 4 0,2 2 0,-15 21 0,0 0 0,0 0 0,0 0 0,0 0 0,-23 31 0,0 3 0,1 5-6,2 5-51,1-5-2,5-2-10</inkml:trace>
  <inkml:trace contextRef="#ctx0" brushRef="#br0" timeOffset="4047">3158 755 88,'0'0'51,"0"0"3,23 11-14,12-9-24,23-6-10,20-4-6,23 5 0,18-2 0,20-2 0,12 0 0,12 2 0,8-3 0,3-2 0,0-1 0,-5-9 0,-10-1-8,-11 3-48,-17-3-6,-18 0 5</inkml:trace>
  <inkml:trace contextRef="#ctx0" brushRef="#br0" timeOffset="4750">4104 1243 9,'2'29'48,"1"0"-2,0 1-23,-3-30-6,0 0 3,0 0 2,4-27 6,-3-3-10,2-6-13,-2-8 5,0-4-10,-3-2 9,-4 2-9,0 0 0,-3 4-4,-1 6 8,0 6-4,0 5 0,1 1 0,9 26 0,0 0 0,0 0 0,0 0 0,0 0 0,37 17 0,1-4 0,6 1 0,9-3 0,7-2 0,5-2 0,3-7 0,0 1 0,-4-1 0,-1 0-10,-11-3-32,-11-3-13,-11 2-2,0 1 4</inkml:trace>
  <inkml:trace contextRef="#ctx0" brushRef="#br0" timeOffset="5188">4082 1064 76,'0'0'54,"24"25"-5,6-16 8,6-4-56,9-3 7,9-1-10,4 4-4,1 3-4,1-3-35,1-3 5,-6-1-15,-6 4-3</inkml:trace>
  <inkml:trace contextRef="#ctx0" brushRef="#br0" timeOffset="5469">4960 1160 95,'0'0'51,"0"0"4,0 0-14,-25-4-35,0 4-3,2 1 1,23-1-4,-34 8 0,5 6 0,6 6 0,0 5 0,8-4 0,2 4 0,7 2 0,5 2 0,4 0 0,7-4 0,6-1 0,4 0 0,4-2 0,5-6-10,1-6-2,6-2-38,2-8-5,-4-5-4,-3-9-1</inkml:trace>
  <inkml:trace contextRef="#ctx0" brushRef="#br0" timeOffset="5797">4945 1281 16,'0'0'42,"-17"25"6,1 0-24,16-25-6,0 0 0,0 0 1,0 0-4,0 0-2,0 0 1,27 9-14,-5-1 7,1-7-10,-1 1 10,-22-2-15,29-10 10,-7 6-6,1 1 8,-23 3 4,0 0 1,0 0-6,0 0 0,0 0-3,0 0 0,-8 23 0,-1 5 0,0 4 0,0-4 0,1 0 0,8-28-7,-7 23-50,2 1 4,5-24-10,0 0 11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23.2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1127 70 30,'0'0'43,"0"0"1,0 0-14,0 0-11,0 0-4,0 0-2,0 0-1,0 0-4,-5 15 0,1 0 0,-2 4 1,-2 4-1,0 7 0,-5 4-8,1 5 0,-4 2 0,-1 6 0,-5 6 0,0 6 0,-3 3 0,-1 4 0,-2 3 0,0 4 0,-1 3 0,2 0 0,0 0 0,3-1 0,-1-1 0,3 0 0,0-1 0,0-2 0,0-2 0,0-1 0,0 2 0,-2-3 0,0-1 0,-3-2 0,-2-2 0,0-2 0,-1-1 0,0-6 0,1-6 0,2 0 0,0-3 0,5-3 0,2-5 0,1-3 0,2-1 0,1-2 0,2 0 0,0-3 0,2 1 0,1 0 0,1 0 0,1 2 0,1-4 0,0-5 0,3-3 0,-1-7 0,2 1-22,4-12-35,3-16-4,3-2 2</inkml:trace>
  <inkml:trace contextRef="#ctx0" brushRef="#br0" timeOffset="1000">46 2338 33,'-9'-3'48,"-1"1"4,1-1 2,9 3-24,-9-2-10,0 0-2,9 2-18,0 0 0,0 0 0,0 0 0,0 0 0,0 0 0,0 0 0,9 7 0,1-2 0,3 0 0,5 4 0,3-1 0,4 2 0,4 2 0,3 0 0,4 1 0,3-1 0,2 0 0,2-2 0,1 1 0,1 0 0,0 4 0,0 1 0,1 2 0,0-2 0,0 0 0,0 1 0,5 1 0,-1-3 0,2-2 0,2-2 0,0-1 0,2 3 0,0 1 0,0 2 0,0 3 0,-1 0 0,1 1 0,-1 3 0,1-2 0,1 1 0,2 0 0,2-2 0,1 0 0,1-2 0,1 0 0,0 1 0,0 4 0,-2-2 0,-1 0 0,-3 0 0,0 1 0,1-2 0,1 0 0,0-3 0,2-4 0,0 0 0,2-2 0,-2-1 0,-1-4 0,-3 3 0,-3 1 0,-5 1 0,-5 0 0,-6 0 0,-4-2 0,-6 2 0,-6 0 0,-5-4 0,-5-4 0,-4 1 0,0 0 0,-9-4 0,0 0 0,-13-14 0,-2 1 0,-4-1 0,-3-1 0,-3-2 0,-3-1 0,-1 0 0,0 1 0,-1 2 0,1 0 0,4 1 0,1 1 0,4 1 0,3 3 0,5 2 0,3-1 0,0 1 0,9 7 0,0 0 0,0 0 0,0 0 0,0 0 0,0 0 0,10 1 0,0 3 0,0 1 0,2 2 0,0 4 0,0-1 0,2 3 0,0 1 0,3 1 0,-1 0 0,0 0 0,1 0 0,-3-3 0,0-2 0,-3-1 0,-3 2 0,-4 2 0,-3 0 0,-4 2 0,-4 0 0,-4 2 0,-5 3 0,-5 1 0,-3 1 0,-4-4 0,1 0 0,-1-4-36,1-7-26,5-8 0</inkml:trace>
  <inkml:trace contextRef="#ctx0" brushRef="#br0" timeOffset="2469">861 209 33,'-21'5'44,"0"3"4,2-2-22,4 2-5,3-3-5,1 1-2,11-6-4,0 0-1,2-9-5,7-4-1,5-5 2,7-6-2,7-5 0,6 1 1,7-5 0,3 2-2,-1 2 4,1 9-6,-4 8 0,-4 14 0,-8 10 0,-5 13 0,-7 11 0,-5 10 0,-3 9 0,-4 1 0,2 3 0,-3-5-14,2-4-42,4-10-2,-1-12 0</inkml:trace>
  <inkml:trace contextRef="#ctx0" brushRef="#br0" timeOffset="8125">2984 2486 18,'0'0'39,"0"13"4,0 1 1,6 5-22,5 7-10,4 5-5,5 5 0,4 1-1,4 0-4,4 0-7,1-7-9,0-5-22,2-1-9,-7-8-1,-3 1 1</inkml:trace>
  <inkml:trace contextRef="#ctx0" brushRef="#br0" timeOffset="8359">2966 2774 83,'24'-30'53,"14"-4"-3,6-9-12,8-4-82,9-2-2,-2-7-2,3 5-2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52.5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314 1045 66,'-2'28'52,"1"1"-3,1-29 3,0 0-33,0 0-13,-11-30 0,1-15-1,0-10-5,1-15 0,-4-11 0,-8-7 0,-1-2 0,-3-1 0,-3 5 0,2 8 0,5 10 0,-4 11 0,6 14 0,13 11 0,10 10 0,2 0 0,23 17 0,5 1 0,9-1 0,12 0 0,9-3 0,5 0 0,1-3 0,0-1 0,4-4 0,-4 3 0,-12-4 0,-11 3-47,-7 4-11,-14 1-1,-1 2 1</inkml:trace>
  <inkml:trace contextRef="#ctx0" brushRef="#br0" timeOffset="375">65 331 60,'-28'30'45,"9"-1"1,10-5 3,0-1-38,9-23-5,42 9-2,6-7-2,7-3-3,5-1-4,7-2-12,3-1-12,9-1-12,2 3-8,-2-1 1</inkml:trace>
  <inkml:trace contextRef="#ctx0" brushRef="#br0" timeOffset="609">1127 556 57,'-24'16'49,"-4"-6"-1,0 1 1,2 3-34,-7 1-6,3 2-3,-2 1-3,-6 5 0,-1 7 0,5 4 0,6 5 0,3 4-2,9 3 1,4 0-1,12 0 2,17-2-3,11-7-3,5-10-7,7-11-29,10-9-12,0-15 1,3-7-1</inkml:trace>
  <inkml:trace contextRef="#ctx0" brushRef="#br0" timeOffset="875">1062 878 75,'-27'14'47,"27"-14"2,0 0-2,31-16-43,-4 0-3,-2 0 1,0 1 3,-25 15 0,23-10 0,0 0 1,-23 10 1,-2 29-5,-4 2-2,4 2 0,-4 4 0,-3-1 0,5-3-28,5-3-24,0 0-2,-1-30-1,0 0 2</inkml:trace>
  <inkml:trace contextRef="#ctx0" brushRef="#br0" timeOffset="1140">1343 612 102,'28'1'55,"-8"0"3,1-1-18,7-1-40,4-6 0,1-1 0,6-5 0,1-1 0,3-2-40,0 3-16,-4-1 1,-8 8-2</inkml:trace>
  <inkml:trace contextRef="#ctx0" brushRef="#br0" timeOffset="1344">1553 837 104,'11'11'52,"9"-14"0,7-6-5,7-6-51,5-6-16,3-6-29,0-6-3,2 2-3,-6-2 3</inkml:trace>
  <inkml:trace contextRef="#ctx0" brushRef="#br0" timeOffset="1531">2093 473 61,'1'29'53,"-1"6"0,1 4 2,1 3-35,-2-1-7,0-1-13,-1-5 0,5-2 0,0-10 0,-1-8 0,0 0 0,1-26 0,2-8 0,3-8 0,5-8 0,0-6 0,4 0 0,4 0 0,4 8 0,0 5 0,-1 8 0,0 11 0,-4 12 0,-1 10 0,-5 10 0,-3 9 0,-3 1 0,-2 3 0,-1 0 0,-2-5 0,0-9 0,0-8 0,1 1 0,-1-29 0,3-6 0,-1-6 0,2-1 0,1 0 0,1 2 0,1 5 0,0 5 0,2 8 0,-1 10 0,0 5 0,2 6 0,-2 3-12,1 0-40,5 2-4,-1-4-1,3-5-1</inkml:trace>
  <inkml:trace contextRef="#ctx0" brushRef="#br0" timeOffset="2015">2975 470 72,'0'0'52,"-15"10"0,-1 4-1,-3 3-37,-3 2-10,-1 4-1,3 1-2,2 5 1,4 1-2,5-2 0,7-1-1,4-4-1,5-5-2,4-7-2,3-6-3,2-10-1,3-7 1,-1-7-1,1-2 1,1-4 0,0 0 3,-2 2 3,-3-2 4,0 3 2,-3 2 4,-1 6 1,-3 0 3,-3 4-2,1 1 1,-6 9 1,0 0-2,2 10-3,0 8-2,2 7-1,0 10-3,3 10 0,0 11 0,-1 10 0,0 11 0,0 12 0,-2 4 0,-4 7 0,-8 0 0,-6-3 0,-13-6 0,-14-14 0,-12-15-19,-13-17-39,-11-15-2,-8-15 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3.59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96 0 20,'0'0'40,"0"0"12,0 0-5,14 36-24,-7 17-6,-2 16-5,-1 19 7,2 22-1,-2 25-11,0 23-7,-4 15 0,-4 17 0,-4 6 0,-5 8 0,-4 7 0,-2 0 0,-2-4 0,1-6 0,3 0 0,2-4 0,8-4 0,5-8 0,8-8 0,3-7 0,6-9-25,4-15-30,1-23 1,1-21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4.3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156 111 46,'-28'-3'46,"1"1"3,0 1 2,1 0-36,5 2-4,7-3 1,1-1-3,13 3-3,19-1 2,7 3-6,11-3-2,12-1 0,13 4 0,12 3 0,16 2 0,15 3 0,13-1 0,16 2 0,16 6 0,18 0 0,16-3 0,17-4 0,16 2 0,17 0 0,14-2 0,15-2 0,12-4 0,14 0 0,14 4 0,10 0 0,11 0 0,8-3 0,6-1 0,9 2 0,4 0 0,4-3 0,2-3 0,3-2 0,5-1 0,0-1 0,1-7 0,0-1 0,-2 0 0,-2-1 0,-2 2 0,-7-2 0,-7-3 0,-8 1 0,-7 4 0,-13 0 0,-10-3 0,-14 0 0,-9-4 0,-14 1 0,-10 6 0,-11-1 0,-11-3 0,-11-1 0,-10 6 0,-12 3 0,-19-1 0,-14 4 0,-21-2 0,-23 0-46,-22 4-15,-25-2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5.3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0 100 45,'1'-25'52,"2"2"-5,-3 23 6,-2-26-20,2 0-18,0 26-5,0 0-10,0 0 0,0 0 0,3 25 0,0 10 0,3 12 0,1 15 0,2 14 0,1 13 0,1 15 0,3 13 0,-1 12 0,0 13 0,-3 6 0,0 6 0,-2 12 0,0 6 0,-1 8 0,-1 8 0,0 3 0,0 7 0,1 12 0,2 10 0,1 0 0,3 8 0,3 0 0,3-1 0,3 0 0,0-1 0,1-10 0,0-7 0,-2-6 0,-4-9 0,-4-11 0,-5-9 0,-5-11 0,-4-10 0,-3-10 0,-5-12 0,0-14 0,-1-16 0,2-18-55,3-20-6,-1-24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59.3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0 767 10,'3'12'36,"-3"-12"5,0 0-10,0 0-5,8 4-2,1 1-4,-1-18-3,-1-9-2,2-1 0,-2-8-4,3-7-2,0-5-9,1-4 0,0-3 0,3-2 0,0-1 0,2 2 0,0 2 0,1 3 0,0 3 0,0 7 0,-1 3 0,0 3 0,-2 3 0,0 4 0,-3 2 0,0 6 0,-2 4 0,-4-1 0,2 1 0,-7 11 0,0 0 0,0 0 0,0 0 0,-10 6-5,0-1-3,10-5-1,-9 12-1,-1-4-1,2 3-4,-3 4-12,-2-2-19,1 7 2,-6-2 0</inkml:trace>
  <inkml:trace contextRef="#ctx0" brushRef="#br0" timeOffset="531">146 119 39,'0'0'30,"7"-4"-2,2 1-3,-9 3-2,0 0-3,0 0-2,0 0-3,0 0-3,0 0-1,0 0-2,0 0-2,0 0-2,0 0-2,0 0 0,9-13 0,4-3-1,3 1 0,3-3-2,3 0 0,1 2 0,0 5 0,-2 6 0,0 6 0,-3 5 0,-2 8 0,-5 5 0,-2 6 0,-4 4 0,0 2 0,0 2-10,2 5-43,0-3-3,3-2-3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41.1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0 504 63,'0'0'48,"0"0"-10,6 8-4,0 0-8,2 0-8,3-6-6,4 1-3,5 1-2,6 3-7,8 2 0,10 1 0,12-2 0,13 2 0,16 2 0,15-1 0,19-3 0,21-6 0,19-4 0,23-4 0,23-2 0,22-7 0,23-6 0,22-6 0,21 0 0,20 0 0,18-5 0,15 0 0,15 2 0,15 0 0,14 2 0,11 2 0,12-2 0,8 2 0,10 5 0,4 2 0,3 0 0,1 0 0,-2 2 0,-3 1 0,-3 4 0,-7 0 0,-4-1 0,-7-3 0,-4 3 0,-4 3 0,-5 0 0,-8 3 0,-5-1 0,-10 0 0,-11 4 0,-15 3 0,-16-1 0,-22 1 0,-26-2 0,-30 3 0,-28-2 0,-33-1-58,-33-2-3,-37-3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3:00.8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625 379 74,'14'-45'53,"3"21"3,-3 25 1,-6 23-42,-5 29-15,-11 28 0,-11 32 0,-16 24 0,-14 22 0,-14 16 0,-10 15 0,-5 6 0,0-1 0,2-8 0,9-14 0,12-21 0,15-20 0,17-24 0,18-25 0,21-24 0,21-19 0,22-17 0,21-13 0,24-11 0,21-11 0,22-7 0,19-8 0,20-6 0,15-2 0,15-7 0,13 2 0,12 1 0,10 1 0,5 5 0,4 6 0,2 6 0,3 4 0,-2 7 0,-1 4 0,-2 1 0,-3 6 0,-1 3 0,-2-1 0,-2 1 0,-2 2 0,-6-3 0,-5-1 0,-9 0 0,-8-1 0,-12-2 0,-13-1 0,-14-1 0,-17-3 0,-17 3 0,-16 2 0,-19 1 0,-17 0 0,-15 1 0,-18 1 0,-12 0 0,-13 3 0,-12-2 0,-8-2 0,-7-2 0,0 0 0,-14-8 0,0-4 0,0-5 0,-1-7 0,2-9 0,4-10 0,5-12 0,6-16 0,8-13 0,3-15 0,11-15 0,7-15 0,9-13 0,3-7 0,6-4 0,0 2 0,0 5 0,-1 9 0,-5 13 0,-7 16 0,-7 16 0,-8 15 0,-8 13 0,-9 11 0,-10 10 0,-8 10 0,-10 8 0,-8 9 0,-9 7 0,-8 4 0,-8 7 0,-6 6 0,-6 2 0,-4 6 0,-5 0 0,-3-2 0,-4 1 0,-7 0 0,-1 0 0,-5-1 0,-3-1 0,-2 0 0,-5-2 0,-3 0 0,-5-1 0,-2 1 0,-3-2 0,-4 1 0,-4-1 0,-6-2 0,-4 1 0,-5-2 0,-3 2 0,-3-3 0,-5-1 0,-1-3 0,-2-1 0,1-1 0,-1 0 0,-1-3 0,-2 0 0,3 0 0,0-1 0,-1 2 0,0 0 0,-1 0 0,1 1 0,2 1 0,1-1 0,-2-3 0,1 0 0,4-3 0,0-2 0,2 0 0,-1-2 0,0-3 0,2-1 0,-1 4 0,-2 1 0,-1 3 0,-2 5 0,2 2 0,4 4 0,0 5 0,0 8 0,4 2 0,7 2 0,6 2 0,7 3 0,7 3 0,8 0 0,8-5 0,17-1 0,7-6 0,3-7-47,6-4-16,0-6-1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00.7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0 364 67,'17'-12'48,"3"13"-2,-3 6 3,-5 8-35,1 8-9,-3 11 2,-3 9-1,-3 6-2,-3 7 0,-3 2-9,-4-9-27,-2-8-18,5-8 0,0 1 2</inkml:trace>
  <inkml:trace contextRef="#ctx0" brushRef="#br0" timeOffset="219">132 69 80,'-2'-24'50,"1"8"-4,-4 1-6,1 1-61,2 25-26,-2-1 3,6 10-4,1 1 0</inkml:trace>
  <inkml:trace contextRef="#ctx0" brushRef="#br0" timeOffset="359">347 591 31,'1'66'47,"0"-8"2,-4-17 3,1-18-23,1 0-13,6-50-6,6-12 1,5-16-1,4-3-10,4-3 0,2 5 0,1 10 0,1 18 0,-4 17 0,-2 22 0,-6 18 0,-1 13 0,-2 7 0,1 5-8,1-6-49,5-7-3,3-11 1</inkml:trace>
  <inkml:trace contextRef="#ctx0" brushRef="#br0" timeOffset="828">788 402 71,'13'20'49,"-4"6"-3,-1 3-12,-2 8-20,-2 3-1,-1 2 0,-3-3-5,0-5-1,-2-7-7,1 0 0,1-27 0,0 0 0,5-25 0,4-9 0,3-9 0,5-5 0,3 0 0,3 2 0,0 5 0,0 8 0,1 12 0,-2 15 0,-4 15 0,-4 12 0,-4 10 0,-2 10 0,0 6 0,-3 3-15,-1-4-39,5-6-2,2-13 0</inkml:trace>
  <inkml:trace contextRef="#ctx0" brushRef="#br0" timeOffset="1187">1325 501 33,'-7'34'37,"1"-10"3,6 1-2,0 1-31,0-26-2,0 0-1,32 10 4,-2-7 0,-2-6 0,0-7-1,-3-7 1,0-2-2,-5-2-1,-3-3 0,-5 0-2,-4-3-1,-6-2 1,-4 3 1,-5 3 1,-5 5 1,-4 4 0,-3 11 1,-3 6-7,0 10 0,-1 11 0,4 10 0,2 6 0,4 5 0,6 3 0,4-3 0,8-3 0,6-4 0,9-10-22,8-12-32,2-14-1,7-15 0</inkml:trace>
  <inkml:trace contextRef="#ctx0" brushRef="#br0" timeOffset="1547">1760 448 39,'-8'44'47,"-2"0"0,3 4 2,1 2-22,1-8-14,6-4 5,1-8-3,1 0-15,-3-30 0,23-12 0,-2-12 0,5-9 0,2-5 0,5-4 0,5-2 0,1 2 0,5 11-25,1 9-37,1 8 3,1 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02.6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227 282 47,'10'-10'47,"-11"0"-2,-9 5-11,-8 10-15,-4 3-5,2 6-2,1 2-3,7 7-2,5 0-2,8 6 2,6-2-1,5-2-3,1-1-3,3 0 0,-5-2 0,-5 1 0,-8 0 0,-7 0 0,-9-1 0,-7-1 0,-3-2 0,-4-6-7,1 0-50,6-3-1,1-1 0</inkml:trace>
  <inkml:trace contextRef="#ctx0" brushRef="#br0" timeOffset="516">492 278 27,'0'0'45,"-2"10"4,-2 11-2,-4 6-16,-3 4-18,3 6 0,1 6-2,2 4-1,3-1-3,4-4-5,5-7-2,4-13 0,0 2 0,-11-24 0,34-10 0,-3-11 0,0-13 0,-2-6 0,0-4 0,-1 1 0,-3-1 0,-2 2 0,-5 6 0,-5 13 0,-4 12 0,0 1 0,-10 32 0,-3 8 0,-3 13 0,0 5 0,1 4 0,-1-4 0,6-2-27,4-4-31,5-11-1,0 0-1</inkml:trace>
  <inkml:trace contextRef="#ctx0" brushRef="#br0" timeOffset="891">928 61 69,'6'-27'51,"-5"10"1,1 0-2,-3 35-32,-2 4-9,0 7-3,1 6-6,2 9 0,0 5 0,1 4 0,3-4 0,1-3 0,2-5 0,1-5 0,2-6 0,1 0 0,-11-30 0,25 4 0,-3-4 0,1-4 0,3-2 0,1 3 0,2 0 0,-1 3 0,-2 6 0,-2 6 0,0 0 0,-24-12 0,15 31 0,-11-6 0,-10-1 0,-8 0 0,2-1 0,-19-8 0,-3-4 0,-1-7 0,-2-5 0,1-4 0,5-4-30,1 1-27,30 8 2,-7-28-1</inkml:trace>
  <inkml:trace contextRef="#ctx0" brushRef="#br0" timeOffset="1828">1701 416 58,'0'0'42,"-32"5"-4,3 2-6,0 0-8,5 3-7,0 1-6,1 1-1,23-12-6,-11 31-1,7-6-1,8-2-1,5 4-1,3 1 2,2-2 1,2 2 0,1 0 2,-17-28-5,15 22 0,1 2 0,-16-24 0,0 0 0,0 0 0,-29 4 0,5-1 0,1-4-52,1 0-6,22 1 2,-18-21 0</inkml:trace>
  <inkml:trace contextRef="#ctx0" brushRef="#br0" timeOffset="2156">2171 395 27,'26'-16'42,"1"1"1,-27 15 5,-9-17-28,-8 7-4,-7 5 0,-5 8-1,-7 8-1,-1 8 0,-1 6-14,6 5 0,4 3 0,11 8 0,8-4 0,11 2 0,8-5 0,10-6 0,10-6 0,6-5-30,4-15-28,2-11 0,1-11-2</inkml:trace>
  <inkml:trace contextRef="#ctx0" brushRef="#br0" timeOffset="2625">2322 455 16,'26'14'41,"-25"7"3,-3 6-12,-1 3-7,-2 4-1,-2-3-4,2 0-2,-4-4-2,2-5-4,2 1-5,5-23-7,0 0 0,5-32 0,6-3 0,6-3 0,7-2 0,7-1 0,6 2 0,2 9 0,2 8 0,0 5 0,2 5-19,-3 8-36,-7 3-2,-4 1-1</inkml:trace>
  <inkml:trace contextRef="#ctx0" brushRef="#br0" timeOffset="3000">2880 468 70,'8'23'50,"-1"3"2,-5 0 0,-2 2-38,0 3-14,1 2-11,0 0-33,-2-6-6,2-5-2,1 1 3</inkml:trace>
  <inkml:trace contextRef="#ctx0" brushRef="#br0" timeOffset="3141">3006 300 109,'4'-31'40,"-2"8"-38,-3 9-1,-4 4-49,-1 0-4</inkml:trace>
  <inkml:trace contextRef="#ctx0" brushRef="#br0" timeOffset="3438">3103 499 52,'26'-9'52,"-26"9"-1,14 23 1,-11 1-32,-1 9-6,-4 2-2,-1 9-10,-4 7-2,-1 6 0,-2 1 0,0 2 0,0-7 0,1-5 0,0-5 0,1-13 0,2 0 0,6-30 0,0-38-2,2-9-2,6-6 3,4-8 0,6-10 2,5-2 0,8 4 0,2 6-1,3 7-1,1 10 3,-3 9-2,-3 7 1,-5 9 2,0 1-3,-26 20 0,0 0 0,0 0 0,-6 32 0,-9-3 0,-7 3 0,-3 6 0,-4-2 0,3-1-11,5-3-48,3-9 2,1-1-2</inkml:trace>
  <inkml:trace contextRef="#ctx0" brushRef="#br0" timeOffset="4078">3191 478 35,'0'0'39,"0"0"2,0 0-17,0 0-8,0 0 0,0 0-5,0 0-5,28-18 3,2 6 0,0 2-3,2 5 1,0 3 2,-3 7-1,-6 4-1,1 2 1,-16 14-4,-3 3-4,-8-1 0,-6 1 0,-8-1 0,-3 1 0,-7-6 0,-4-5 0,-4-4 0,-2-2 0,0-6 0,1 2 0,3-2 0,3-1-38,6 0-18,0 1-1,24-5 2</inkml:trace>
  <inkml:trace contextRef="#ctx0" brushRef="#br0" timeOffset="4484">3624 90 63,'10'-21'50,"0"14"1,1-1 0,-15 23-28,1 12-11,-2 9-7,-2 11-5,-2 10 0,-1 7 0,-1 2 0,-1-1 0,2-5-8,3-7-47,-2-16 2,1-10-3,2 1 1</inkml:trace>
  <inkml:trace contextRef="#ctx0" brushRef="#br0" timeOffset="4688">3383 350 81,'0'0'52,"0"0"2,24 2-3,4 3-34,6-4-17,6-1 0,9 2-4,3-4-7,7-1-15,2 0-27,-3-3 3,1 2-2,-6-7 2</inkml:trace>
  <inkml:trace contextRef="#ctx0" brushRef="#br0" timeOffset="4875">4060 315 72,'-22'26'52,"-5"-3"0,0 2 0,3 0-35,0-3-7,7 1-10,3 0 0,9-2 0,-1 2 0,15-1 0,1 1 0,7-2 0,-1 0 0,-16-21 0,16 27 0,-7-4 0,0-1 0,-9-22 0,-23 25 0,-4-8 0,-2-2-3,0 1-55,0-2-3,1-3-3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09.6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0 127 53,'21'-22'48,"2"0"-1,-23 22-1,0 0-28,6 26-18,0-2-31,-3 0-14,7 3 4,-2-5-6</inkml:trace>
  <inkml:trace contextRef="#ctx0" brushRef="#br0" timeOffset="172">274 0 100,'7'33'51,"-5"3"-3,-8-1-22,0 4-74,6 5 1,3-4-5,9 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10.1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277 129 92,'0'0'53,"0"0"-1,0 0 2,0 0-50,-36-1-4,-2 7 0,1 6 0,-1 5 0,3 12 0,1 3 0,7 2 0,7 7 0,9 3 0,11-2 0,10 1 0,11-5 0,8-13 0,9-6 0,6-10 0,7-9 0,2-12 0,3-6-11,-2-5-31,0-7-4,-4 0 0,-3 2 5,-7-2 18,-3 5 10,-8 6 17,-6 4 13,0 1 17,-23 14 5,0 0 7,0 0-6,0 0-17,15-22-4,0-1-19,-15 23 0,0 0 0,0 0 0,-23-5 0,-1 8 0,0 6 0,-3 3 0,1 8 0,1 6 0,1 5 0,4 3 0,3 4 0,7 0 0,6-4 0,5-2 0,6-11 0,-1 1 0,-6-22 0,30-14 0,-3-12 0,-1-6 0,-1-4 0,-3-6 0,-1 0 0,-3 5 0,-2 0 0,-4 9 0,1 1 0,-13 27 0,0 0 0,0 0 0,11 26 0,-4 4 0,-1 6 0,-1 1 0,0 3 0,4 0 0,0-6-18,4-11-31,2 2-9,-15-25 3,33-21 13,-4-4 12</inkml:trace>
  <inkml:trace contextRef="#ctx0" brushRef="#br0" timeOffset="625">899 366 2,'18'-36'37,"-7"6"11,0 6 0,2 2-10,-13 22-8,0 0-5,0 0-6,0 0-11,0 0-8,2 27 0,-2 2 0,1 3 0,0-7 0,1 0 0,1 0 0,-3-25 0,0 0 0,0 0 0,22-29 0,-1-1 0,0 1 0,3-1 0,1 4 0,2 15 0,-1 14 0,-2 8 0,0 15 0,-4 9 0,3 3-28,3-2-37,2-6-1,1-10 0</inkml:trace>
  <inkml:trace contextRef="#ctx0" brushRef="#br0" timeOffset="1157">1722 373 51,'0'0'45,"8"-24"0,0 2 1,-8 22-29,0 0-9,0 0 1,0 0 0,0 0 1,-27-7-6,4 13 2,-1 0-3,6 18-1,3 2-2,1 5 0,6 2 0,5 1 0,5-2 0,7-4 0,5-4 0,0 1 0,11-16 0,1-4 0,5-8 0,-1-3 0,1-7 0,0-6 0,-2-6 0,-2-2 0,-2-2 0,-6-1 0,-5 2 0,-4 2 0,-4 5 0,1-1 0,-7 22 0,0 0 0,0 0 0,0 0 0,-26 8 0,0 1 0,26-9 0,0 0 0,-23 25 0,8-3 0,7 3 0,6 1 0,7 2 0,6 3 0,8-3 0,6-3 0,9-3 0,5-6 0,4-11 0,2-5 0,-1-6-20,-2-9-39,-3-5 7,-6-9-4</inkml:trace>
  <inkml:trace contextRef="#ctx0" brushRef="#br0" timeOffset="1719">2324 0 57,'0'0'55,"0"0"4,0 0 0,20 28-34,-5 10-25,-5 4 0,0 12 0,-2 3 0,-4 1 0,2 3-13,-1 1-44,-1-9-1,0-7-3</inkml:trace>
  <inkml:trace contextRef="#ctx0" brushRef="#br0" timeOffset="1891">2596 579 98,'0'0'65,"0"0"-8,0 0-22,0 0-57,0 0-36,0 0 3,0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21.7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3160 1179 12,'-91'15'32,"-1"7"-1,-4 1-9,3 5-14,2 6-4,5 8-2,7 6-1,4 7-1,6 6 1,7 6-1,5 7 0,8 6 0,8 5 0,8 5 0,10 3 2,9 1-2,12 2 0,11 0 0,11 1 1,13 0-1,10-3 2,14-4-2,12-3 0,14-4 0,11-7 0,15-8 0,9-11 0,9-12 1,7-11-1,7-9 1,2-13 0,2-14 2,0-11 2,0-10-1,-1-10 1,-1-14-1,-3-8 0,-5-15 1,-6-7-1,-7-7-2,-11-9 0,-12-6 0,-15-3 0,-17-1 0,-18 0 1,-20 1-1,-21 4-2,-23 0 2,-21 5-2,-24 2-1,-20 5 0,-21 3-1,-21 7-2,-21 7 0,-19 7 1,-16 10-1,-15 11 0,-11 14-2,-6 12-7,0 9-23,11 18-1,5 11 1</inkml:trace>
  <inkml:trace contextRef="#ctx0" brushRef="#br0" timeOffset="6953">1139 14 13,'0'0'41,"0"0"1,0 0 1,-10-8-19,1 2-7,9 6-4,0 0-3,0 0-3,0 0-2,-7 9 0,5 3-1,-1 4-1,2 8 1,1 7-2,2 8 3,2 8-1,4 9 1,3 3 0,4 4-2,1 1-3,6-1 0,2-1 0,4 0 0,3-4 0,5-4 0,4-3 0,3-6 0,2-5 0,3-5 0,0-7 0,-1-8 0,0-3 0,-4-3-37,-5-6-16,-2-1 0,-10-2-2</inkml:trace>
  <inkml:trace contextRef="#ctx0" brushRef="#br0" timeOffset="7859">49 804 23,'-16'7'36,"0"-5"3,7-1-1,1 1-26,8-2-3,19-8-3,6-1 1,7 2-4,7-1 1,6 1-1,4 0 0,3 2-1,-1-1 1,-2 3-3,-4 2 2,-7 2 0,-8 2 3,-6 4 0,-10 5 0,-7 4 1,-8 6 0,-8 7 2,-7 4-2,-3 4-2,-3 4-1,-2 2-3,-1 1-2,-1 0-9,3-2-19,6-4-19,2-6 1,8-4-1</inkml:trace>
  <inkml:trace contextRef="#ctx0" brushRef="#br0" timeOffset="8234">757 817 26,'-11'8'37,"0"7"0,-6 5-9,1 7-14,2 8-6,4 7-2,4 6-3,4 4-2,8 0 1,6-4 2,6-4 3,6-7 0,3-10 1,4-13 1,2-12 0,-2-13 0,-1-8 1,-6-11-2,-5-8-3,-8-7-2,-10-3-4,-8 2-5,-9 2-8,-7 5-25,-3 12-10,-7 8-1,2 8 0</inkml:trace>
  <inkml:trace contextRef="#ctx0" brushRef="#br0" timeOffset="8609">1046 755 27,'-12'13'32,"4"6"0,-1 1-21,5-1-3,3 1 0,4-1 0,5-4 0,3-2 2,4-4 0,1-7-2,4-6 2,2-7-2,-1-7-2,-2-7 1,-4-3-3,-3-2-1,-8 0-2,-8 4 1,-9 10-2,-6 8-13,-4 16-30,-7 4 0,0 12-1,-3 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33.9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308 299 4,'2'-13'33,"1"2"2,-22 9 3,-6 2-20,-5 3-4,-5-1-2,0 4 1,-2 3-1,3 3 0,4 0-3,9 4-1,8 2-2,13 0-2,11 3-3,11 3 0,10 3 0,9 0-1,3 4 3,3 3 0,-2-1 3,-5 2 0,-9-2 0,-9 0 1,-14-3-4,-13-1-3,-14-6 0,-13-4 0,-9-3 0,-7-4 0,-2-2 0,-2-3-25,2-6-27,14-3-2,7-6 1,14-3 2</inkml:trace>
  <inkml:trace contextRef="#ctx0" brushRef="#br0" timeOffset="844">677 418 21,'2'-17'43,"-4"6"4,-6 6 0,-5 9-23,-1 12-6,-2 9-1,2 13-4,1 7-4,6 5-3,5 0-3,8-2 0,6-7 1,8-9-4,6-13 0,6-11 0,2-17 0,-1-11 0,-3-10 0,-5-9 0,-8-5 0,-11-1 0,-8 5 0,-11 3-24,-8 9-28,-5 12-3,-4 8 1</inkml:trace>
  <inkml:trace contextRef="#ctx0" brushRef="#br0" timeOffset="1250">1017 431 47,'0'0'46,"-7"14"0,6 6 0,0 4-30,1 1-5,2 2 0,2-1-4,4-4-2,1-3-1,3-8-1,3-6-2,2-10 1,2-7 0,2-8-2,1-5 2,1-3-2,-3 1 0,-1 2 1,-3 6 2,-2 8-1,-5 10-2,1 0 0,-11 23 0,-1 5 0,0 5 0,1 3 0,1 1 0,0-1-8,5-6-32,7-3-11,1-11 1,6-9-3</inkml:trace>
  <inkml:trace contextRef="#ctx0" brushRef="#br0" timeOffset="1610">1531 112 78,'1'19'49,"-5"9"2,-2 10-17,0 12-19,-5 6-4,4 9-1,1 1-6,3-2-8,4-3-14,4-7-22,2-14-11,5-8 2,-2-15-2</inkml:trace>
  <inkml:trace contextRef="#ctx0" brushRef="#br0" timeOffset="1860">1378 467 82,'0'0'47,"10"2"3,7-2-14,3 2-24,2-4-3,5 2-2,1 0-5,1 3-13,1-4-26,5 1-14,-4-9 1,3-5-1</inkml:trace>
  <inkml:trace contextRef="#ctx0" brushRef="#br0" timeOffset="2063">1875 0 69,'-5'51'52,"1"13"2,-5 7-2,-2 5-29,3 6-18,1 0-5,4-3 0,3-8 0,3-11 0,5-17 0,7-14 0,6-18 0,7-14 0,5-11 0,6-5 0,3-4 0,1 0 0,1 4 0,-5 10 0,-5 13 0,-8 9 0,-4 7-35,1 7-25,-1 2 3,4 2-2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36.4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11 501 78,'0'0'47,"0"0"1,0 0-1,0 0-36,0 0-9,-3 34 1,-2 4-1,2 3 1,3 3 0,3-1 1,6-3 0,4-7-1,5-8-3,5-12 0,4-11 0,0-11 0,1-11 0,-4-10 0,-4-5 0,-8-6 0,-10-2 0,-10 2 0,-9 4 0,-3 8 0,-6 6 0,-1 8-42,5 11-13,-1 0 0,23 4 0</inkml:trace>
  <inkml:trace contextRef="#ctx0" brushRef="#br0" timeOffset="328">490 250 37,'25'-37'44,"-10"-3"2,-3 4 0,-6 1-28,-6 4-5,-3 5-2,0 1-2,3 25 0,-24-13-2,2 1-2,22 12 0,-31 21 0,6 4-5,5 5 0,5 6 0,1 6 0,6 6 0,3 6 0,3 4 0,2 4 0,4 3 0,4-1 0,2 1-2,1 1-48,-3-9-3,-1-8 0,-5-14-1</inkml:trace>
  <inkml:trace contextRef="#ctx0" brushRef="#br0" timeOffset="625">268 477 90,'44'2'37,"7"-1"-34,4-2-3,8 2-45,-2-3-4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7:37.4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12 113 75,'-8'-11'49,"2"0"0,6 11-1,4 8-30,4 9-15,2 8 1,3 9 0,3 7 1,2 3-5,2 0 0,4 0 0,1-6 0,2-7 0,0-10 0,0-13 0,-1-13 0,1-12 0,-4-10 0,-4-9 0,-4-5 0,-3 1 0,-2 1 0,-1 6 0,1-1 0,-10 34 0,0 0 0,31 22 0,-5 7 0,2 5 0,0 3 0,1 1 0,-2-4 0,0-10 0,-3-11 0,1 0 0,-25-13 0,18-42 0,-6-3 0,-7-9 0,-2-3 0,-5-1-16,-2 4-41,4 10 0,-3 6 3,3 12-1</inkml:trace>
  <inkml:trace contextRef="#ctx0" brushRef="#br0" timeOffset="531">873 431 27,'24'8'34,"-2"-4"2,0 0-22,-22-4-8,18-21 1,-3-1 2,-4 0 0,-3-3-2,-4 2 1,-3-1 5,-2 2-1,-3 1 2,0-1-3,4 22 0,0 0 0,0 0-1,-25-8-1,-1-1-2,11 32-7,2 4 0,1 8 0,2 5 0,2 2 0,3 0 0,7-2 0,3-3 0,6-7 0,6-6 0,0-1-9,10-23-33,6 2-11,-1-9 0,2-4-1</inkml:trace>
  <inkml:trace contextRef="#ctx0" brushRef="#br0" timeOffset="953">1352 267 15,'0'0'40,"0"0"4,0 0 2,0 0-26,0 0-4,-27 15-3,3-1-1,0 0-2,24-14-3,-20 30-3,9-7-1,8-1 1,-1-1 1,4-21 1,0 0 0,17 28-2,0 0-4,-17-28 0,0 0 0,4 22 0,2-1 0,-6-21 0,0 0-3,-15 27-50,2 0-4,13-27 3,-26 4-3</inkml:trace>
  <inkml:trace contextRef="#ctx0" brushRef="#br0" timeOffset="1297">1532 120 60,'27'-26'48,"-5"3"0,2 0-10,-24 23-23,0 0-3,0 0-3,0 0-2,0 0-1,-3 22-1,-3 7 2,-3 10-7,-1 6 0,1 6 0,-1 4 0,2 0 0,2 1-4,4 0-48,-1-9-4,-1-8 2,-2-13 0</inkml:trace>
  <inkml:trace contextRef="#ctx0" brushRef="#br0" timeOffset="1547">1369 270 95,'35'0'54,"5"0"-2,10 4-15,6 5-68,1-8-24,4-4 3,-6-9-3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5:53.8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0 161 74,'1'14'49,"2"5"-1,-2 1-1,0 2-37,-1 3-29,4 2-26,4 3-2,-2-5-1,7-4 1</inkml:trace>
  <inkml:trace contextRef="#ctx0" brushRef="#br0" timeOffset="172">227 118 47,'-1'13'45,"1"8"-1,-5 3-9,-1 5-36,1 6-43,-4 6-1,3 7 0</inkml:trace>
  <inkml:trace contextRef="#ctx0" brushRef="#br0" timeOffset="375">254 1088 73,'-7'31'49,"5"-4"-1,-1-14 0,1 1-36,2-14-10,0-16 2,3-5 2,0-10-2,2-13 3,0-16-5,4-14-2,3-13 0,3-12 0,4-9 0,2-3 0,2 3 0,0 10 0,-1 10 0,-3 14 0,-1 15 0,-2 16 0,-1 15 0,4 12 0,4 10 0,6 5 0,9 7 0,10 7 0,7 2 0,10 1 0,10-2 0,6-2 0,7-5 0,1-7 0,-2-3-37,-6 1-19,-14-4 2,-15 5-3</inkml:trace>
  <inkml:trace contextRef="#ctx0" brushRef="#br0" timeOffset="781">282 431 91,'-24'29'51,"17"-3"0,17-9 1,17-7-42,18-5-10,17-3 0,11-1 0,8 0 0,1-2-3,3-1-47,-2 1-4,-10-3 1,-6 2 0</inkml:trace>
  <inkml:trace contextRef="#ctx0" brushRef="#br0" timeOffset="969">1117 642 48,'-13'49'43,"4"8"-7,-4 7-32,-1-5-30,4 2-17,-3-9-1</inkml:trace>
  <inkml:trace contextRef="#ctx0" brushRef="#br0" timeOffset="1094">1401 568 112,'48'-76'54,"-12"12"-2,-12 20-15,-14 16-74,-12 13-17,0 0 2,-13 29-3</inkml:trace>
  <inkml:trace contextRef="#ctx0" brushRef="#br0" timeOffset="1266">1808 651 37,'13'7'42,"-33"-16"2,-9 2 4,-9 2-24,-9 6-10,-9 6 1,-2 11 1,-6 6-1,7 10-15,6 3 0,12 9 0,11 1 0,16 2 0,18-3 0,16-9 0,20-3 0,17-10 0,19-7-5,12-10-48,9-14-3,8-7 0,0-11-1</inkml:trace>
  <inkml:trace contextRef="#ctx0" brushRef="#br0" timeOffset="1656">2211 101 94,'26'14'51,"-3"15"2,-6 12 0,-7 10-49,-2 14-4,-4 10 0,-1 6 0,-5-1 0,-2-2 0,-2-4 0,0-12 0,1-9-44,3-10-10,-5-16 0,1-11 0</inkml:trace>
  <inkml:trace contextRef="#ctx0" brushRef="#br0" timeOffset="1875">2032 423 85,'7'-2'52,"9"-1"4,3-5-2,8 0-46,6 1-8,7 4 0,4 1 0,3 0-49,4 3-5,0 0-1,3 1 0</inkml:trace>
  <inkml:trace contextRef="#ctx0" brushRef="#br0" timeOffset="2031">2705 634 88,'-16'60'49,"-8"8"2,-8-2-6,-2-2-55,5-2-32,5-10-10,9-12 1,8-20 2</inkml:trace>
  <inkml:trace contextRef="#ctx0" brushRef="#br0" timeOffset="2156">2852 525 92,'34'-69'55,"-9"10"1,-11 15-4,-13 13-52,-6 12-3,-5 13-44,-4 6-8,1 7 2,0 5-5</inkml:trace>
  <inkml:trace contextRef="#ctx0" brushRef="#br0" timeOffset="2297">2904 560 78,'11'47'53,"-1"1"4,2 4-1,6 3-45,2-3-11,8-1 0,2-5 0,6-3 0,2-10 0,4-11 0,4-16 0,2-15 0,0-14 0,-2-14 0,-5-15 0,-7-9 0,-12-5 0,-14 0 0,-17 7 0,-18 13 0,-13 14 0,-11 14 0,-3 16 0,-1 12-47,3 11-15,6 4 2</inkml:trace>
  <inkml:trace contextRef="#ctx0" brushRef="#br0" timeOffset="2781">3636 629 39,'0'46'46,"-10"0"3,-2 2-1,-4-2-27,-1-6-6,5-6-2,3-10-2,6-9-3,-1 1-3,18-33-5,5-8 0,9-7 0,6-7 0,9-4 0,2 2 0,6 5 0,-6 13 0,-2 12 0,-9 16 0,-8 15 0,-10 14 0,-10 12 0,-5 4 0,-2 4 0,2-1 0,-1-4 0,7-8-54,10-9-7,6-11 0</inkml:trace>
  <inkml:trace contextRef="#ctx0" brushRef="#br0" timeOffset="3219">4405 863 23,'15'-7'46,"-8"-2"6,1 2-1,-8 7-20,-11-8-10,-1 6-4,-3 2-9,-2 4-2,-3 3-6,-2 3 0,-2 5 0,0 5 0,-2 4 0,3 5 0,1 1 0,6 2 0,3-1 0,7-1 0,7-8 0,6-4 0,5-12 0,8-9 0,4-10 0,5-10 0,3-8 0,0-5 0,0-2 0,1-1 0,-5 3 0,-4 5 0,-5 6 0,-5 11 0,0 0 0,-14 35 0,-3 7 0,-3 11 0,-1 10 0,1 8 0,0 3 0,5-1 0,6-5 0,2-14 0,9-12 0,1 1-25,8-48-33,3-12-1,-2-16 4</inkml:trace>
  <inkml:trace contextRef="#ctx0" brushRef="#br0" timeOffset="3656">4848 284 74,'17'-23'57,"-2"19"2,-4 20-1,-8 21-51,-7 14-7,0 18 0,-5 10 0,0 8 0,-1 2 0,0-3 0,2-2 0,1-12 0,7-13-41,7-14-22,6-13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25:32.3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1320 1394 0,'-155'38'4,"8"-3"1,7-2 4,11-5 2,8-4 2,10-3 2,9-3 0,8-6-1,13-1-3,11-5-9,10-2-10,14-2-14,8-5-12,12-1-1</inkml:trace>
  <inkml:trace contextRef="#ctx0" brushRef="#br0" timeOffset="718">2398 1236 12,'125'-57'12,"4"-2"-1,7-2-4,7 1-4,6 1-1,5 1-1,5 0 0,4 2-1,3 3-1,6 2 0,4 2 0,7 1 0,6 2 0,5 2 0,7 1 1,3 1 1,8 1 2,7 3 0,5 2 0,4 2 1,6 3 0,5 2 1,7 2-1,5 3 0,3 4 0,4-1-1,3 3 3,4 3-1,0 2 0,2 2 1,1 1 0,0 0 0,1 3 1,0 3 0,0 2-3,1 1 2,0 0 0,0 3-2,0 3-1,0 1 0,-1-1 1,-2 4-1,-3 0 0,-1 2-2,-5 3 1,0 0 0,-3 2-1,-3 2 1,-1 2-2,-2-2 0,-1 0 1,-2 1 0,1-2-1,-2 1 1,-1-1-1,-1 0 2,0 2 0,0 0 0,0 4 0,2 0 0,1 2 0,1 3 0,0 0 0,0 1-1,0 1 0,0 1-1,-3 2 0,-3 3 1,-1 3-1,-5 1 1,0 6 0,-1 2 0,-1 5-1,-1 4 0,3 3 0,-5 3-1,-2 4 2,2 4-2,-3 4-3,-5 1-8,-3 3-22,1 7-8,-8-2-2,1 7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25:13.9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283 434 63,'-1'-31'46,"2"7"-1,-2 4-11,1 4-19,4 3 0,-1 5 0,1-1-3,4 32-2,-1 11-10,-5 11 0,-1 8 0,-5 9 0,-5 15 0,-7 15 0,-4 9 0,-4 6 0,-4 3 0,-1 0 0,0 4 0,0-2 0,2-7 0,4-12 0,3-6 0,3-7 0,4-11 0,3-8 0,3-13 0,4-10 0,2-1 0,1-7 0,2-10 0,0-6 0,0-3 0,-1-1 0,2 0 0,-1-1 0,-2-9 0,0 0 0,0 0 0,0 0 0,0 0 0,0 0 0,0 0 0,0 0 0,0 0 0,0 0 0,0 0 0,0 0 0,0 0 0,0 0 0,0 0 0,0 0 0,0 0 0,0 0 0,0 0 0,0 0 0,0 0 0,0 0 0,0 0 0,8 10 0,1 0 0,-9-10 0,0 0 0,9 3 0,-2 1 0,1 0 0,0-4 0,1 0 0,0 2 0,0 4 0,1-6 0,-1 0 0,0 1 0,2-1 0,0 3 0,0 0 0,1-2 0,2-2 0,-1 4 0,1 2 0,3-3 0,-1 0 0,0 0 0,3-1 0,1 1 0,3 2 0,-1-4 0,2-4 0,2 5 0,1 3 0,-1-5 0,3-1 0,0 1 0,3-2 0,0 2 0,0 2 0,0-2 0,1-2 0,0 4 0,-2 4 0,1-4 0,-1 4 0,-1 0 0,0-2 0,1 3 0,0 0 0,-1-4 0,2-3 0,0 4 0,-1 3 0,0-4 0,0 0 0,-1-1 0,1-1 0,-1 3 0,1 2 0,0-3 0,0-5 0,0 3 0,2 0 0,0-2 0,0 1 0,1 0 0,-1-2 0,0 3 0,0 2 0,-1-3 0,-1-1 0,0 5 0,-1 0 0,0-2 0,-1 5 0,0-4 0,0-1 0,1 4 0,1 2 0,0-5 0,1-1 0,2 0 0,0-3 0,2 3 0,-1 0 0,1-1 0,1 0 0,-1 2 0,-1 3 0,0 1 0,-2 0 0,1 1 0,-1-4 0,-1 0 0,2 1 0,0-2 0,2-2 0,1 2 0,2 1 0,1-4 0,2 2 0,3 1 0,0 0 0,2 3 0,0 2 0,-1-2 0,2-1 0,0 3 0,0-1 0,-1-3 0,2-1 0,0-4 0,2-2 0,3 2 0,0-1 0,1-3 0,0 0 0,3 4 0,0 1 0,0 2 0,-1 0 0,0-2 0,0 1 0,1 3 0,1 0 0,0-3 0,1-2 0,0-1 0,2 2 0,1 0 0,-2 0 0,-1-4 0,0 2 0,-2 0 0,1 4 0,0 1 0,-1-2 0,2 2 0,0 0 0,-1 2 0,-1-1 0,-1-1 0,-2-3 0,-2 3 0,-2 1 0,-3-4 0,-3 0 0,-2 1 0,-2-1 0,0 4 0,-3 0 0,-1-4 0,-2-2 0,-2 4 0,1 1 0,-2-2 0,1-2 0,-2-1 0,2 0 0,-3 1 0,0 2 0,-1-6 0,-2-1 0,-1 5 0,-1 1 0,-2-3 0,-2-2 0,1 1 0,-1-3 0,-1 5 0,1 1 0,-2-6 0,1-1 0,1 2 0,0 3 0,0-1 0,-1 1 0,-1-4 0,-2 1 0,-1 2 0,-3 3 0,-3-3 0,-2-1 0,1 1 0,-9 5 0,0 0 0,0 0 0,0 0 0,0 0 0,0 0 0,0 0 0,0 0 0,0 0 0,8 2 0,0 0 0,-8-2 0,0 0 0,0 0 0,4-12 0,-1 1 0,3 0 0,-1-4 0,2-3 0,2 0 0,1 0 0,0-5 0,2 1 0,3-3 0,-1-2 0,4 1 0,2-1 0,2-3 0,3-7 0,-1-1 0,3-1 0,1-4 0,-1-3 0,-1-3 0,-2-3 0,-1-1 0,-3 1 0,-1-1 0,-3-4 0,-4 2 0,-3 0 0,-2 0 0,-3 1 0,-3 3 0,-1-1 0,-1 2 0,-1 0 0,0 0 0,-1 1 0,1 4 0,0-3 0,1 1 0,0 1 0,2-1 0,1 1 0,0 4 0,2 1 0,-1-2 0,-1 4 0,-1 1 0,-1 5 0,-1 3 0,-2 7 0,-1 1 0,0-2 0,-2 7 0,0 3 0,-2 1 0,0 1 0,0 4 0,-2-4 0,-2 3 0,-2 2 0,-2 1 0,-1 0 0,-2 4 0,-3 2 0,-4-1 0,-1 0 0,-1 0 0,-2-2 0,-2 0 0,-2 1 0,-4-2 0,-1-1 0,-3 2 0,-4 1 0,-4-4 0,-3 4 0,-4 0 0,-3-4 0,-4 0 0,-3 2 0,-3-2 0,-2-2 0,-5 4 0,-1 0 0,-2-1 0,-5 2 0,-1-1 0,-3-3 0,-3 3 0,-2 3 0,-3 0 0,-1-1 0,-2 0 0,-1 1 0,-3 0 0,2 2 0,0 0 0,1-3 0,1 1 0,0 1 0,-3 1 0,1 1 0,1 2 0,-1 1 0,1 3 0,-3 1 0,-2-2 0,0 0 0,2 4 0,-1-1 0,-1-1 0,-1 0 0,0-1 0,-1 1 0,0 2 0,0 1 0,0-5 0,0-4 0,1 0 0,0 1 0,-2-2 0,-1-1 0,2 0 0,-2-6 0,-1 6 0,-2 6 0,-4-3 0,1-2 0,2 7 0,9 0 0,3-1-22,6-6-34,9-4-2,3-14-4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25:26.7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59 9,'0'0'8,"0"0"-7,15-3 1,3-1 1,3 1 0,4-1-1,7-2 2,4 2 1,5-1-3,1 1 1,6-1 1,3 1-2,4 0 2,4 0 0,4 2 0,2 0 1,6 0 1,3 1-1,6 1 0,0-2-1,3 5-1,0 0 0,2 1 0,0 3-1,0 1 1,-1 0-1,1-1 2,4 2 0,3-1 0,3-3-1,4-1 2,4-4-2,6-3 0,5 0 2,3-1-1,0-3 0,1-1 3,1 3 0,-1-1-1,-1 2 1,-5-1 1,-4 3-3,-2 1 0,-1 2 0,0 1-3,1 1 0,1 1 1,1 2-3,2 1 0,0 2-11,-1 0-30,2 7-1,-10-7-1,-7 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27:01.6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661 90 36,'2'-12'40,"0"1"-1,-2 11 0,0 0-37,0 0-2,0 0 2,11 4 0,0 5-1,2 7 1,0 6 0,0 5-1,2 6 3,-4 7-1,-2 9-3,-4 10 2,-5 6-1,-4 6 2,-6 7-1,-2 7 0,-5 4 0,-1 2 0,-2-2 1,-1-1 0,2 0-2,2-2 2,3-3-2,1-2 1,2 0 1,3 1 0,2 0-1,2 1-1,-1-2 2,1 2-2,0 0 2,-1-4-3,1-3 0,0-6 0,0-9 1,3-7-2,4-8 1,7-8-1,3-10 1,6-5 2,5-3-3,2-4 1,5 0 1,4-1 0,-2 1-1,2 1 1,0 2-1,1-1 0,1-1 1,3 2 0,1-2 0,4 2 1,3-3 1,3 0 0,3-2 0,5 0 1,4 0 0,4-2 0,5-1 0,6 0 0,2 1-2,5-2-2,6-2 0,6-1 0,3-4 0,6-1 0,5-4 0,6-2 0,7-5 0,7-5 0,4 0 0,5-2 0,2-1 0,5 2 0,1 0 0,2 0 0,2 2 0,2 3 0,4-1 0,1 1 0,4-3 0,1-1 0,2 0 0,0-1 0,2 1 0,-1 1 0,-3 1 0,-2 5 0,-4 2 0,-4 1 0,-4 3 0,-5 2 0,-8 2 0,-4 3 0,-8-1 0,-8 0 0,-8 0 0,-9 2 0,-10 0 0,-11-1 0,-10-1 0,-11 0 0,-11-2 0,-8-3 0,-9-2 0,-6-5 0,-3-4 0,-4-5 0,-2-7 0,-1-9 0,-2-8 0,-2-5 0,0-8 0,0-6 0,0-7 0,-1-7 0,0-6 0,0 0 0,1-5 0,0-4 0,-2-3 0,1-1 0,0 0 0,0 2 0,-1 1 0,-1 1 0,-2 1 0,0 4 0,-1 6 0,-1 0 0,0 2 0,-3 6 0,0 4 0,-2 1 0,-2 4 0,-2 2 0,-1 4 0,-2 6 0,-3 6 0,-3-1 0,-3 5 0,-2 6 0,-4 4 0,-4 4 0,-5 2 0,-5 3 0,-4 2 0,-7 4 0,-7 1 0,-6 3 0,-8 2 0,-6 2 0,-7 0 0,-5 1 0,-8 0 0,-6-1 0,-6 2 0,-6 0 0,-5 0 0,-4-3 0,-6 1 0,-7 1 0,-5-1 0,-3 1 0,-5-1 0,-4-1 0,-5 2 0,-2 1 0,-4 0 0,-3 0 0,-2 1 0,-3-1 0,-3 2 0,-2 1 0,-3 1 0,-3 2 0,-3 3 0,-4 0 0,-2 3 0,-4 1 0,-3 0 0,-4 2 0,-3 1 0,-3-1 0,-2 0 0,-1 2 0,-3 3 0,-5-1 0,-3 5-46,-5 8-12,-12 4 1,-12 16-1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4:00.3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481 553 33,'-14'-39'39,"-4"4"-17,-5 9 1,-3 8-2,-4 9 2,-2 4-1,-3 12-5,-3 7-7,1 8-1,-1 8-2,2 7-3,1 5 0,4 8 0,3 7 0,5 2-3,5 2 3,7 1-1,5-1-2,7-2 3,7-10-4,6-12 0,5-11 0,4-11 0,4-12 0,2-14 0,1-11 0,2-14 0,-1-9 0,1-4 0,-1-7 0,-1-5 0,-2-2 0,-4 4 0,-5 5 0,-4 7 0,-5 11 0,-5 12 0,-6 15 0,-2 20 0,-4 13 0,1 8 0,0 10 0,4 8 0,2 8 0,3 1 0,6-4 0,3-10 0,4-8-49,6-7-4,2-13 1,4-9-1</inkml:trace>
  <inkml:trace contextRef="#ctx0" brushRef="#br0" timeOffset="500">937 534 70,'15'2'46,"0"1"1,4 2 2,1-2-34,3-2-25,4 2-30,0-5-6,5 1 0,-4-4 0</inkml:trace>
  <inkml:trace contextRef="#ctx0" brushRef="#br0" timeOffset="766">1034 738 77,'11'3'47,"1"0"3,7-1-9,5-1-32,4-2-12,4 0-35,2-6-6,8 0 0,-3-5-3</inkml:trace>
  <inkml:trace contextRef="#ctx0" brushRef="#br0" timeOffset="1094">2081 788 30,'3'10'45,"-3"-10"3,-3 9 5,0 1-25,2-1-3,0 0-6,1-9-12,-2-14-7,4 0 0,-1-6 0,0-8 0,-2-13 0,-2-7 0,-2-8 0,-3-5 0,-1-3 0,-1-6 0,0 1 0,1 5 0,2 11 0,4 7 0,4 6 0,5 10 0,4 9 0,5 8 0,7 6 0,3 2 0,9 1 0,5 0 0,6 2 0,6 0 0,3-2 0,3-3 0,0 0 0,-2 1 0,-4 1 0,-9-3-5,-8-1-48,-7 5-2,-13 0-1,2-1 0</inkml:trace>
  <inkml:trace contextRef="#ctx0" brushRef="#br0" timeOffset="1516">2147 273 33,'-11'19'43,"6"-6"3,13-4 3,8-3-21,8-5-12,13-1-2,7-6-1,8-1-6,4-4-14,2 3-35,-3-4-10,3 2 4,-10-4-1</inkml:trace>
  <inkml:trace contextRef="#ctx0" brushRef="#br0" timeOffset="1969">1716 1017 62,'-4'28'45,"12"-8"1,20-6 4,13-7-20,17-6-24,20-2 2,18-4-4,14-7 0,11-3-4,5-3-12,2 1-26,1 3-13,-8-1 1,-9 3 0</inkml:trace>
  <inkml:trace contextRef="#ctx0" brushRef="#br0" timeOffset="2266">2185 1561 41,'3'16'40,"6"3"3,-3-2-3,3 1-14,-3 2-19,-1 1-1,-2 1-1,-2-2 2,-1-3-1,-3-3 0,-1-1 1,0-4-2,0-1-2,1-17 1,6-1-1,3-5-2,5-5 2,7-4-3,6-3 2,7-1-2,6 0 0,3 3 0,2 2 0,0 6 0,-5 9 0,-3 8 0,-7 8 0,-8 7 0,-8 7 0,-7 3 0,-4 2 0,-3 0 0,0-5 0,-1-7 0,3-7 0,0 0 0,12-24 0,5-2 0,7 0 0,5-1 0,7 6 0,3 8 0,4 9 0,1 6 0,4 13 0,0 8 0,-1 1 0,3 1-44,4 4-13,2-4 0,3-1-1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4:57.7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733 362 20,'-6'-36'41,"-1"1"4,-5-5-16,-4-2-4,-1 1-3,-6 0-4,1 2-4,-5 3-1,0 10-1,-3 6-4,0 12 0,-1 14-8,0 11 0,0 15 0,3 20 0,4 15 0,5 14 0,4 12 0,5 9 0,8 5 0,7 7 0,5-4 0,3-4 0,5-8 0,-1-11 0,1-10 0,-1-17 0,1-10-10,-4-15-47,-8-18 0,2 0-1,-20-45 3</inkml:trace>
  <inkml:trace contextRef="#ctx0" brushRef="#br0" timeOffset="344">0 795 82,'0'0'51,"8"-1"3,2 2-9,7-6-32,11 0-3,8-1-10,12-3 0,7-1 0,5 1 0,3-3 0,2-3-4,1 0-37,0 2-14,-7-5 0,-6 5 1</inkml:trace>
  <inkml:trace contextRef="#ctx0" brushRef="#br0" timeOffset="578">772 820 8,'14'45'45,"-3"-1"2,4 4-2,1-1-17,-2-2-11,2-8-6,-3-6 0,0-5 1,-2-7-3,-4-7-2,2 1 1,-11-33-1,-2-8-7,0-3 0,-1-7 0,2-6 0,3-6 0,5 0 0,4-1 0,8 6 0,5 5 0,5-4 0,7 3-37,5 8-18,2 2-1,2 3-2</inkml:trace>
  <inkml:trace contextRef="#ctx0" brushRef="#br0" timeOffset="844">1388 732 57,'10'37'49,"-3"-6"-1,2-4-14,1-4-13,-1-6-10,1-6-3,-1-9 0,2 0-1,-2-5-4,0-4 0,-3-6 3,-1-2-6,-3-5 0,-2 1 0,-2-1 0,-4-1 0,-3 1 0,-3 3 0,-2 5 0,-2 3 0,-2 8 0,0 8 0,1 7 0,3 12 0,2 9 0,5 6 0,5 5 0,5 7 0,6 0 0,9 1 0,6-6 0,9-8 0,7-11 0,7-7 0,8-9 0,3-13-17,1-13-41,-1-6-1,-5-9-3</inkml:trace>
  <inkml:trace contextRef="#ctx0" brushRef="#br0" timeOffset="1484">1782 899 27,'18'18'43,"-2"-4"3,0 0 2,1-3-25,-1-7-9,2-5-4,-2-5-4,2-7 0,-2-8-2,-2-3 0,-1-3-3,-6-2 0,-4 3 2,-7 1-3,-5 6 5,-5 12 2,-6 9-2,-3 10-3,-1 10-2,2 14 0,3 7 0,7 9 0,8 2 0,8-2 0,10-8 0,8-7 0,13-13 0,7-17-38,10-20-19,9-15 3,6-16-4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4:59.6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46 55,'16'-3'49,"-7"5"-3,-3 15 4,-6 19-31,-6 12-11,2 16 1,-1 7 1,3 11-1,1 3-9,6 4 0,3 0 0,8-3 0,5-11 0,5-11 0,4-11 0,6-15 0,1-17 0,2-17 0,-1-15 0,-1-15 0,-5-9 0,-6-9 0,-10-8 0,-11-3 0,-12 3 0,-12 8 0,-12 10 0,-12 12 0,-9 12 0,-5 14-2,1 13-51,7 10-6,7 3 1,12 3 3</inkml:trace>
  <inkml:trace contextRef="#ctx0" brushRef="#br0" timeOffset="469">745 573 17,'5'-9'42,"-6"0"1,1 2 2,-10 21-26,-5 2-3,-2 9-5,-3 9-2,2 5-2,0 4-1,6 7 1,4-2-2,8-3-1,7-5 0,7-10-1,8-12 1,9-7 1,3-11-2,3-14-1,-1-13 1,-4-7-3,-6-8 0,-8-3 0,-14-1 0,-10 1 0,-14 6 0,-12 10-2,-8 13-51,-2 13-2,-3 9 0,6 15 0</inkml:trace>
  <inkml:trace contextRef="#ctx0" brushRef="#br0" timeOffset="953">1355 631 44,'2'-8'48,"-7"-3"0,0 1 2,-8 7-31,-6 0-7,-1 5-5,-3 3-2,0 9-1,-1 6 0,2 11-2,3 5 0,6 8 0,3 5-3,5 1 3,6-2-1,5-5 1,4-7-2,4-14 2,3-15 0,3-19-2,1-19 0,2-22 0,0-15 0,2-13 0,-3-12 0,-1-15 0,-3-1 0,-3 5 0,-4 8 0,-2 17 0,-5 13 0,-1 17 0,-3 21 0,1 0 0,-3 73 0,-2 14 0,2 13 0,0 14 0,2 12 0,2 4 0,7-3-7,3-8-47,5-16-2,5-15-4,2-20 3</inkml:trace>
  <inkml:trace contextRef="#ctx0" brushRef="#br0" timeOffset="1391">1714 648 81,'6'15'55,"-1"5"-1,2 9 1,0 5-45,1 4-10,6 3 0,3-1 0,7-4 0,3-8 0,4-10 0,5-12 0,3-9 0,2-11 0,1-14 0,-1-13 0,0-7 0,-2-6 0,-2-7 0,-4 0 0,-5 4 0,-7 9 0,-7 18 0,2 1 0,-27 58 0,-8 24 0,-9 29 0,-9 26 0,-5 20 0,-5 19 0,-1 9 0,3 3 0,4-7 0,11-11 0,10-20-43,10-23-18,13-21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01.5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318 865 51,'9'-20'48,"-8"-7"-1,-3-2 3,-7 0-33,-9-2-6,-5-1-3,-6 0-3,-5 8-3,-2 9-2,-1 9 1,1 14 0,2 11-3,5 12 4,8 11-1,8 10-1,7 1-1,9-3 2,7-5-1,8-11 0,6-14 3,4-19-3,4-20 0,1-19 2,2-16 0,-2-17-2,0-12 2,-4-15-1,-3-4 0,-4-5-1,-3 5 2,-4 9-2,-2 11 0,-5 17 0,-4 21 0,-3 27 0,-3 28 0,-4 26 0,-2 21 0,0 23 0,-1 16 0,1 12 0,2 3 0,6-5 0,2-13 0,7-11-40,6-15-15,3-25 1,4-16-1</inkml:trace>
  <inkml:trace contextRef="#ctx0" brushRef="#br0" timeOffset="453">665 645 52,'3'29'45,"-5"8"-10,0 10-35,2 13-32,-3 0-6,4 1-4</inkml:trace>
  <inkml:trace contextRef="#ctx0" brushRef="#br0" timeOffset="578">835 551 112,'-8'-49'54,"-7"12"-4,0 14-11,-2 9-79,1 2-11,1 1-2,15 11-4</inkml:trace>
  <inkml:trace contextRef="#ctx0" brushRef="#br0" timeOffset="860">1164 755 30,'8'-36'49,"-1"6"-3,-7-3 3,-5 2-27,-3 9-3,-6 5-1,-2 7-6,-6 6-6,-2 6-2,-3 9-4,1 13 0,-1 8 0,1 5 0,4 5 0,4 5 0,7 1 0,6-3 0,9-8 0,7-10 0,8-12 0,5-8 0,4-14 0,2-12 0,2-7 0,-2-3 0,-5-2 0,-2 3 0,-6 8 0,-5 8 0,0 0 0,-13 37 0,-4 7 0,2 5 0,4 3 0,5 0 0,8-6 0,11-11-34,9-14-25,16-17 0,11-20 0</inkml:trace>
  <inkml:trace contextRef="#ctx0" brushRef="#br0" timeOffset="1485">1756 725 81,'10'-7'38,"-4"-1"0,-4-2-6,-4 0-11,-5 1-8,-4 1-4,-4 6-4,-4 4-3,-3 10 0,0 7-1,0 8-1,-1 5 0,4 6 1,4 1 0,5 1-1,5-4-1,5-10 2,6-5-1,4-11 0,3-10 1,4-10-1,2-8 0,0-6 3,0-2-2,-1-2 0,-3-1 0,-1 4-1,-3 5 1,-2 4-1,-1 6 3,0 8-3,-1 7 0,2 10 0,1 14 0,1 8 0,2 12 0,-1 10 0,0 7 0,-1 11 0,0 8 0,-5 5 0,-4 1 0,-5-4 0,-7-5 0,-7-9 0,-8-7 0,-8-19 0,-7-17 0,-1-15 0,-2-20-37,4-20-22,9-15 1,10-18-1</inkml:trace>
  <inkml:trace contextRef="#ctx0" brushRef="#br0" timeOffset="2016">2031 744 51,'2'30'49,"0"3"0,-4-2 3,-2-3-35,1-2-2,0-7 0,3-6-8,0 0-7,5-26 0,0-6 0,5-4 0,5-7 0,7-2 0,6-3 0,5 1 0,10 5 0,5 6-49,1 1-10,3 5 0</inkml:trace>
  <inkml:trace contextRef="#ctx0" brushRef="#br0" timeOffset="2407">2646 681 51,'2'-25'51,"-2"7"1,-6 6-9,-5 4-18,0 8-5,-6 8-7,2 11-13,-3 9 0,2 7 0,3 5 0,3 2 0,4 0 0,5-2 0,5-4 0,3-11 0,6-10 0,3-10 0,4-12 0,3-9 0,-1-14 0,1-6 0,0-6 0,-3 4 0,-2 1 0,-5 4 0,-3 5 0,-3 9 0,0 0 0,-11 31 0,0 5 0,-1 6 0,1 5 0,-2 7 0,3 7 0,0-3 0,5-3 0,1-7-23,5-9-34,5-11 1,4-13-1</inkml:trace>
  <inkml:trace contextRef="#ctx0" brushRef="#br0" timeOffset="2797">3091 641 75,'9'19'52,"-2"10"0,-6 3-18,-5 5-14,2 7-5,-2-1-8,0-1-7,1-6 0,1-6 0,2-12 0,3-7 0,2 1 0,7-37 0,4-6 0,3-7 0,3-6 0,2-3 0,1 3 0,-1 5 0,-1 4 0,-4 11 0,-4 7 0,-2 16 0,-6 11 0,-3 10 0,-3 8 0,-1 7 0,-1 2 0,1 2 0,2-5 0,3-7 0,3-10 0,5-13 0,3-11 0,5-11 0,2-9 0,2-5 0,-1 0 0,0-1 0,-3 5 0,0 9 0,-2 12 0,-2 11 0,-4 11 0,-1 9 0,-2 3 0,-1 5 0,1-1-6,0-1-48,-2-9-5,2-7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04.8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7 120,'20'-2'55,"-10"-1"-13,1 1-35,-15 19-52,-5-2-8,-3 4-4</inkml:trace>
  <inkml:trace contextRef="#ctx0" brushRef="#br0" timeOffset="125">84 234 111,'6'23'51,"-2"1"-17,-5-11-31,0 1-48,-8-16-4,-1-7-4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06.8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191 152 45,'5'-16'46,"-4"1"3,-4-1-16,-6-2-7,-4 5-4,-3 1-8,-1 7-4,-3 2 0,0 5-10,0 3 0,2 4 0,4 2 0,4 2 0,4 1 0,6-1 0,4-1 0,6-1 0,5-6 0,3-5 0,2-7 0,1-3 0,0-5 0,-1-2 0,-4-4 0,-5-1 0,-4 3 0,-6 2 0,-6 7 0,2-1 0,-12 13 0,0 7 0,-1 6 0,1 4 0,2 4 0,4 0 0,5 2 0,5 0 0,5-3 0,3-6 0,3-6 0,2-8 0,2-6 0,0-5 0,-2-7 0,-2-7 0,-4 0 0,-2-2 0,-5 3 0,-5 2 0,-3 5 0,-4 8 0,-3 7 0,-1 7 0,0 5 0,1 3 0,2 3 0,5 5 0,3-3 0,4-3 0,4-4 0,2-4 0,4-5 0,3-3 0,-1-4 0,1-8 0,0-3 0,-2 0 0,-4 0 0,-1-2 0,-5-2 0,-4 0 0,-5 1 0,-3 2 0,-3 4 0,-1 1 0,-1 5 0,2 9 0,2 8 0,3 6 0,5 5 0,4 0 0,6 2 0,3 1 0,3-4 0,3-9 0,0-7 0,2-6 0,-2-6 0,0-7 0,-4-6 0,-3-5 0,-5 0 0,-5 1 0,-5 7 0,-5 2 0,-4 10-27,0 11-30,-4 4-2,2 7 1</inkml:trace>
  <inkml:trace contextRef="#ctx0" brushRef="#br0" timeOffset="17859">152 235 25,'3'-10'44,"-1"1"-2,-2 9-5,0 0-6,0 0-6,0 0-5,0 0-5,0 0-3,0 0-8,0 0-4,4 15 0,-1 4 0,-2 5 0,0 8 0,-1 12 0,0 10 0,0 7 0,-1 10 0,-2 10 0,1 7 0,1 7 0,-1 6 0,1 0 0,0 2 0,1 2 0,1 0 0,1-2 0,0 0 0,2-2 0,-1-3 0,0-2 0,1-2 0,-1-5 0,-1-4 0,-1-2 0,-1-4 0,0 0 0,-2-3 0,0-1 0,-3-1 0,1 1 0,-2-3 0,1 0 0,-2-4 0,0-4 0,2-1 0,0-2 0,1-4 0,1-2 0,1-3 0,4-1 0,-1-4 0,2-4 0,0-1 0,2-3 0,-1-2 0,0-1 0,-1-1 0,-1-1 0,0 0 0,0 0 0,-1-1 0,-1 0 0,0 0 0,0-3 0,0-1 0,0-4 0,-1-2 0,-1-5 0,1-3 0,1-2 0,-1-5 0,0 0 0,1 0 0,0-8 0,0 0 0,0 0 0,0 0 0,-10-17 0,0-4 0,0-8 0,-2-4 0,-3-6 0,0-8 0,-1-6 0,2-5 0,0 0 0,3 3 0,2 4 0,2 3 0,4 6 0,2 5 0,0 5 0,0 8 0,1 2 0,0 5 0,0 5 0,0 2 0,0 10 0,0 0 0,0 0 0,3 14 0,2 6 0,-1 6 0,2 3 0,0 4 0,2 5 0,1 5 0,-1 2 0,0-3 0,-1-3 0,1-1 0,-2-5 0,-1-1 0,-1-5 0,-1-3 0,0-4 0,0-3 0,-1-4 0,0-6 0,1 2 0,5-19 0,3-8 0,3-14 0,2-16 0,10-12 0,3-10-37,1-8-23,2-4 0</inkml:trace>
  <inkml:trace contextRef="#ctx0" brushRef="#br0" timeOffset="19265">678 1550 12,'-2'14'41,"4"8"0,-2 2 3,2 4-28,2 5-3,2 5 0,0 9-3,0 4 0,-1 2-4,-1 0 1,-2-3-4,-1-3 0,0-4 0,-2-9 0,1-10 0,-1-11-2,1 1 1,-2-32 0,-2-9-1,-1-9 1,-2-7-2,-1-9 0,-1-6 0,1-3 0,-3 0 0,4 2 0,0 5 2,1 2-1,3 4 0,0 3 2,2 8 1,-2 4-1,2 8 2,0 1-5,1 6 0,4 4 0,4 8 0,7 5 0,6 2 0,7 3 0,7 1 0,7 1 0,6-2 0,4-1 0,3-5 0,2-4 0,-3-4 0,2 0-5,-6-2-39,-6 1-11,-7 2 1,-10 4-1</inkml:trace>
  <inkml:trace contextRef="#ctx0" brushRef="#br0" timeOffset="19797">697 1686 35,'-14'18'43,"5"-7"3,1-1 1,30-6-30,6-5-6,8-1-2,7-3-6,8-1-14,0-7-32,6 3-2,-6-3-1,-1 4-3</inkml:trace>
  <inkml:trace contextRef="#ctx0" brushRef="#br0" timeOffset="20125">1393 1961 51,'0'0'46,"-11"-9"0,-2 7-13,-3 3-15,-7 2-4,0 1-4,-3 1-4,2 4 0,-2 1-1,3 3-1,-1-1 0,7 4-1,2 1-1,5 3-2,4 2-5,4 1-8,8 0-13,5 0-18,6-6-5,7-4-3,3-8 2</inkml:trace>
  <inkml:trace contextRef="#ctx0" brushRef="#br0" timeOffset="20406">1306 2099 11,'0'0'37,"0"0"1,0 0-11,0 0-12,9-1-4,2 0-4,3 0 2,2-1-1,1 0 2,-3 0 1,0 3 1,-4 3-1,-1 4 0,-6 1 2,-1 5-2,-4 2-2,-3 3-5,-2 3-4,-3 1 0,-2 2 0,0-4-20,0-2-31,5-1-3,-1-8 1,7 0 0</inkml:trace>
  <inkml:trace contextRef="#ctx0" brushRef="#br0" timeOffset="21343">1308 2253 37,'0'0'31,"0"0"0,0 0-6,-5-9-2,-1 0-4,6 9 0,0 0-4,0 0-3,0 0 0,-10-4-4,0 0-1,10 4-1,-9-6 0,0-2-2,0-2-4,-1-1 0,-1-1 0,-1-5 0,-1 1 0,1 1 0,0-2 0,2 2 0,-1 3-34,1 2-19,1 0-1,9 10 0</inkml:trace>
  <inkml:trace contextRef="#ctx0" brushRef="#br0" timeOffset="22203">1773 1650 10,'0'0'43,"0"0"1,-9-2 0,1 1-19,8 1-5,15 1-8,4 0-4,4-3-2,6 1 0,5-2-3,4-1-6,4-4-13,1 3-30,-4-4-1,0 1-5,-10-2 5</inkml:trace>
  <inkml:trace contextRef="#ctx0" brushRef="#br0" timeOffset="22500">1807 1808 31,'4'8'45,"0"2"1,8-9 4,6 1-34,6-4 0,6-2-4,4-1-4,5-4-10,5-1-23,3 4-22,-4-4-2,1 4 0,-8-2 0</inkml:trace>
  <inkml:trace contextRef="#ctx0" brushRef="#br0" timeOffset="22734">2430 1602 42,'0'0'47,"8"10"0,-4-2 1,-4 4-32,2 5-4,-1 2-2,1 4-2,-1 3-2,0 0 0,-2-1 0,0 2-2,-1-2-1,-1-4-3,-1-4 0,2-5 0,1 1 0,1-13 0,3-14 0,4-5 0,2-7 0,3-3 0,3-2 0,2-3 0,2 2 0,1 5 0,0 5 0,0 7 0,-1 7 0,-1 6 0,-3 7 0,-3 9 0,-4 6 0,-4 4 0,-2 4 0,-2 3 0,-1-1 0,-1-2 0,0-8 0,2-10 0,0 0 0,8-33 0,4-8 0,4-9 0,4-4 0,4-1 0,4 2 0,3 7 0,0 12 0,1 16 0,-5 15 0,-1 20 0,-6 16 0,-4 10 0,-4 8 0,-3 5 0,2-2 0,1-6-55,3-14-3,6-16 1,5-20-1</inkml:trace>
  <inkml:trace contextRef="#ctx0" brushRef="#br0" timeOffset="23515">3556 1655 63,'13'-15'31,"-4"2"-3,-7 1-2,-5 4-9,-7 4-3,-8 5-4,-4 6-2,-5 7-2,-2 8-2,-1 6 0,2 5-1,4 3 1,4 2-2,4 0 1,7-2-3,7-6 0,6-5 0,6-9 0,6-10-2,4-7 1,1-9 0,3-7 0,0-8 0,1-6-1,-3-4 2,-2-2 0,-3 0 1,-3 3-2,-3 2 3,-3 3-2,-2 7 1,-3 6 2,2 1-1,-3 22-1,1 9 1,2 9 0,2 8 0,5 10-1,2 9-1,3 10 1,1 8-1,-1 4 1,1 5-1,-3 4 3,-5 2 0,-9-1 2,-9-3 1,-14-6-1,-13-6-5,-14-11 0,-11-9 0,-8-8 0,-8-8 0,-1-4-36,3-1-18,0-4 1,7 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5:57.9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685 428 45,'15'-40'42,"1"-3"-1,-4-5-2,-3-2-3,-2 4-10,-8 2-7,-3 8-12,-7 6-7,-6 10 0,-5 10 0,-4 12 0,-4 14 0,-2 13 0,1 10 0,1 13 0,3 7 0,3 8 0,3 5 0,3 4 0,4 0 0,2-3 0,3-6 0,-1-7 0,3-9-14,0-8-40,-3-17-2,-3-13 1,-5-17-2</inkml:trace>
  <inkml:trace contextRef="#ctx0" brushRef="#br0" timeOffset="297">4 457 94,'-14'-10'49,"23"9"2,6-1-1,12 4-43,16 5-3,13 2-4,12 1-9,12 2-19,8 1-23,3-5 2,4 0-2,-4-4 1</inkml:trace>
  <inkml:trace contextRef="#ctx0" brushRef="#br0" timeOffset="438">978 548 49,'0'17'51,"-10"6"-2,-11 5-1,-5 3-17,1 6-12,2 2-11,6 3-8,7-6 0,10-5 0,9-8 0,10-9 0,8-12 0,7-10 0,4-14 0,2-13 0,-4-8 0,-7-10 0,-10-1 0,-14 4 0,-14 9 0,-16 12-4,-16 11-52,-8 15-3,-5 10 1</inkml:trace>
  <inkml:trace contextRef="#ctx0" brushRef="#br0" timeOffset="875">1253 523 11,'20'23'41,"-6"0"4,2 8 0,-3 2-17,-3 0-7,-1 3-3,-4-6 2,-2 1-3,-3-8-8,1-3-9,-3-8 0,0 1 0,2-30 0,3-6 0,3-5 0,5-7 0,6-4 0,4-3 0,6 2 0,3 4 0,6 10-11,5 6-47,-2 9 2,2 7-3</inkml:trace>
  <inkml:trace contextRef="#ctx0" brushRef="#br0" timeOffset="1141">2040 634 39,'13'3'46,"-1"-1"2,-15-12 2,-1 0-28,-4-1-6,2 1 0,-6-1-2,0 6-10,-5 2-4,-2 4 0,-3 5 0,-3 7 0,-2 4 0,0 7 0,2 5 0,2 4 0,8 1 0,7 2 0,9 0 0,10-1 0,10-4 0,8-6 0,8-7 0,6-4 0,4-8 0,3-13 0,2-10 0,1-7 0,-2-8 0,0-9 0,-5-7 0,-5-4 0,-7-2 0,-10 7 0,-8 7 0,-13 9 0,-9 11 0,-10 17 0,-9 18 0,-3 18 0,-2 17 0,3 16 0,8 3 0,12 1 0,19-2 0,19-12 0,22-13 0,17-19 0,18-23-49,15-22-14,7-17 3</inkml:trace>
  <inkml:trace contextRef="#ctx0" brushRef="#br0" timeOffset="1938">3025 51 82,'8'16'46,"-1"9"-1,-8 3-15,-5 0-73,3 4-1,-3-4-2,4-2 0</inkml:trace>
  <inkml:trace contextRef="#ctx0" brushRef="#br0" timeOffset="2094">3373 0 100,'8'21'48,"-10"18"-9,-10 7-38,-10 5-44,3 9-6,0-3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41.4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534 352 30,'4'-31'48,"-7"-9"0,-3 0 2,-7 0-19,-7-3-13,-3 2-3,-6-1 0,-1 10-15,-4 7 0,0 9 0,-4 13 0,-1 14 0,0 10 0,1 15 0,1 14 0,1 12 0,3 11 0,4 10 0,6 5 0,5 1 0,8-4 0,7-7 0,6-11 0,6-7 0,6-15 0,4-15 0,5-18 0,2-13 0,4-15 0,3-16 0,3-12 0,1-15 0,2-15 0,-1-7 0,-1-2 0,-2-4 0,-2 5 0,-7 9 0,-6 11 0,-7 11 0,-7 16 0,-5 13 0,1 2 0,-12 42 0,-1 17 0,2 14 0,1 12 0,5 15 0,5 9 0,6 4 0,5-1 0,6-10 0,9-13 0,7-16-46,5-22-13,5-25-2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42.4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85 78,'0'0'49,"11"-3"0,5 1-1,6-4-39,5-3-5,3-1-8,6-2-26,4 0-19,-1-5 3,0 3-4</inkml:trace>
  <inkml:trace contextRef="#ctx0" brushRef="#br0" timeOffset="188">91 197 77,'2'32'44,"6"-10"1,12-10-17,15-4-69,4-10-3,10-4-2,1-9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42.9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66 997 85,'0'0'52,"6"-13"1,-6-11 1,-2-11-43,2-7-11,-1-12 0,1-11 0,-3-9 0,0-1 0,-1-7 0,-3 1 0,-1 1 0,-2 4 0,-1 8 0,1 13 0,2 13 0,4 9 0,2 10 0,9 9 0,10 9 0,11 7 0,12 4 0,10-1 0,12-3 0,9 0 0,9-1 0,5-2 0,1-4 0,-3-6 0,-4 0-2,-11-1-51,-16 0-4,-15 0-1,-22 2 1</inkml:trace>
  <inkml:trace contextRef="#ctx0" brushRef="#br0" timeOffset="360">105 241 41,'-15'37'50,"13"-6"1,17-6 1,11-5-26,10-12-12,12-6-5,6-7-5,5 0-22,1-5-29,0 0-4,-8 3-2,-4 8 2</inkml:trace>
  <inkml:trace contextRef="#ctx0" brushRef="#br0" timeOffset="563">584 1010 40,'7'20'46,"0"2"2,3-35 2,0-8-31,0-10-4,3-3-2,1-4-2,-1 2-3,-3 0-3,-2 7-5,-4 8 0,0 11 0,0 1 0,-2 28 0,3 4 0,1 5 0,4 6 0,6 2 0,4 0 0,5-5 0,0-5 0,2-8 0,-2-11 0,-2-8 0,-1-12 0,-3-7 0,-5-7 0,-5-3 0,-3 0 0,-2-1-8,-3 3-48,0 4-5,-3 3 3</inkml:trace>
  <inkml:trace contextRef="#ctx0" brushRef="#br0" timeOffset="922">1139 814 38,'19'16'49,"-2"-6"0,0-2-1,-1 0-17,-5-8-17,0-4-5,-3-6 0,1-1-3,-4-2-4,-3 5-2,-3-2 0,-3-1 0,-2 2 0,-3 2 0,-2 3 0,-2 2 0,2 1 0,0-1 0,1 3 0,0 5 0,1 6 0,1 5 0,4 4 0,-1 5 0,3 6 0,5 2 0,4 0 0,5-1 0,5-6 0,6-4 0,4-1 0,3-12 0,4-6-17,-2-6-36,-3-10-5,0-8 1</inkml:trace>
  <inkml:trace contextRef="#ctx0" brushRef="#br0" timeOffset="1313">1529 508 91,'0'0'55,"0"0"2,6 20-5,0 8-52,-1 4 0,2 5 0,-2 6 0,2 6 0,-1 4 0,-5-8 0,-1-3-25,-2-7-32,-6-6 1,-2-8 0</inkml:trace>
  <inkml:trace contextRef="#ctx0" brushRef="#br0" timeOffset="1485">1455 793 93,'18'-12'54,"9"6"0,7 3 0,4 3-54,5 3-23,6-3-26,4-1-5,-7-4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44.7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 0 85,'-25'22'51,"21"-12"7,21-7-3,21-9-49,28 3-6,27-2 0,30 0 0,25 0 0,22 6 0,15 9 0,9 6 0,2 5 0,-3 1 0,-13-3-53,-18 1-7,-26-6-1</inkml:trace>
  <inkml:trace contextRef="#ctx0" brushRef="#br0" timeOffset="453">472 441 49,'16'17'48,"-7"3"-1,-3 5 1,-4 9-30,-4 3-6,-4 3-1,-1 1-2,-1-3-2,1-2-4,3-3 0,-1-7-3,4-9 0,0 1 0,10-32 0,2-6 0,6-5 0,2-7 0,3-6 0,5-2 0,2 1 0,-1 5 0,-2 7 0,-1 7 0,-4 11 0,-3 9 0,-6 7 0,-5 7 0,-5 4 0,0 4 0,-2 5 0,-3-2 0,0-3 0,2-9 0,0 0 0,11-23 0,5-7 0,7-10 0,7-8 0,7-8 0,8 1 0,3 8 0,4 12 0,2 18 0,-2 19 0,-2 19 0,-4 17 0,-5 10 0,-3-1 0,0-1 0,-3-10-49,-5-15-12,-2-12-1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48.4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120 1131 45,'0'0'32,"-6"9"-3,4 1 0,0-2-7,1 1-1,1-9-6,0 0-2,0 0-2,0 0 0,-3-11-2,0-7 0,2-2 0,-2-8-9,2-9 0,-3-9 0,1-4 0,-2-10 0,1-7 0,-1-7 0,-1-6 0,-2-5 0,0 2 0,-1 0 0,0 3 0,0 6 0,0 10 0,2 11 0,1 15 0,2 10 0,2 11 0,8 7 0,6 9 0,8 5 0,9 5 0,12-2 0,9 0 0,9-6 0,8-3 0,5-4 0,3-5 0,0-4 0,-7-5 0,-5 4 0,-12 4-52,-15 3-3,-14 10-2,0 1 2</inkml:trace>
  <inkml:trace contextRef="#ctx0" brushRef="#br0" timeOffset="468">137 303 81,'-3'22'51,"15"-4"2,5-11-1,9-7-38,11-3-10,4-7-4,6-1 0,3 1 0,-1 2-40,-4 0-13,-3 8 0,-9 4-2</inkml:trace>
  <inkml:trace contextRef="#ctx0" brushRef="#br0" timeOffset="672">592 1067 59,'11'36'52,"-1"-11"0,2-7-1,2-16-33,-2-13-6,4-10-1,-1-15-11,2-4 0,-1-5 0,-2 0 0,-3 3 0,-3 9 0,-5 10 0,-3 11 0,2 1 0,-7 32 0,2 7 0,3 8 0,3 6 0,4 3 0,4-3 0,7-4 0,4-6 0,4-6 0,1-11 0,1-13 0,-1-15 0,0-10 0,-2-11 0,-5-8 0,-5-4 0,-7-3 0,-3 7-16,-5 5-41,-6 7 2,-1 9-5</inkml:trace>
  <inkml:trace contextRef="#ctx0" brushRef="#br0" timeOffset="1078">1195 953 41,'15'13'47,"2"-2"2,-5-6-1,0-6-25,1-3-13,-2-2-1,-1-5-1,-3-3-3,-3-4 0,-3 0-2,-2 0 0,-3 0 1,-4 1-4,-2 3 0,-1 5 0,-2 7 0,1 7 0,0 2 0,2 8 0,1 3 0,2 8 0,2 5 0,3 5 0,5 3 0,3 0 0,5 1 0,5 0 0,4-2 0,3-11 0,3-7 0,2-9 0,3-11-31,1-7-27,-2-11 1,-1-9-2</inkml:trace>
  <inkml:trace contextRef="#ctx0" brushRef="#br0" timeOffset="1453">1584 722 94,'0'7'56,"0"8"0,-1 3-7,1 3-49,3 6 0,-1 6 0,3 5 0,0 5 0,1-3 0,2-2-6,0-3-47,-5-7-4,-1-8-1</inkml:trace>
  <inkml:trace contextRef="#ctx0" brushRef="#br0" timeOffset="1640">1458 931 110,'-10'-3'56,"21"10"2,5 0-27,5-2-31,7-7 0,10-3-25,7-5-29,2-9-1,5-6-3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0.3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 66,'15'4'52,"5"-2"0,6 1 0,7 3-34,4-2-10,5-7-18,-1-4-34,5 4-5,-5-5-2,-4 2-3</inkml:trace>
  <inkml:trace contextRef="#ctx0" brushRef="#br0" timeOffset="187">118 215 97,'1'43'54,"7"-11"-1,11-6-2,6-11-56,11-11-42,13-7-6,6-13-2,7-11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0.8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 1010 63,'0'0'52,"0"0"1,0 0 0,0-11-24,-2-11-24,2-6-5,0-9 0,3-9 0,0-11 0,3-4 0,-2-6 0,1-6 0,-4-3 0,-1 0 0,-2 3 0,-3 5 0,-1 4 0,-2 5 0,-2 8 0,1 11 0,-1 9 0,1 5 0,1 7 0,2 6 0,1 1 0,5 12 0,14 9 0,10 1 0,11 4 0,12 7 0,13-1 0,8-3 0,7-2 0,7-3 0,1-4 0,-4-3 0,-6-6 0,-9-9 0,-12 1-27,-11 3-29,-19-2-1,1 2-2</inkml:trace>
  <inkml:trace contextRef="#ctx0" brushRef="#br0" timeOffset="421">17 346 63,'-13'38'52,"10"-7"0,11-8 1,11-4-31,11-8-12,15-6-7,8-6-3,7-6-2,6-3-42,3 4-8,-3 0 0,-2 5-3</inkml:trace>
  <inkml:trace contextRef="#ctx0" brushRef="#br0" timeOffset="796">788 877 26,'9'-2'42,"-9"2"2,4-9 1,1 1-20,-5 8-11,0 0-2,11-6-4,-2 0-1,0 2-1,-1 1-1,1 1 0,0 1 1,-9 1 4,8-7-10,1-1 0,-9 8 0,0 0 0,0 0 0,0 0 0,0 0 0,0 0 0,0 0 0,-11 8 0,0-6 0,-3 0 0,-3 1 0,-5 0 0,-1 3 0,-4-1 0,1 1 0,0 5 0,-1 5 0,3 3 0,7 1 0,5 2 0,9 3 0,6 0 0,7 1 0,6-3 0,5-4 0,4-2 0,1-1 0,-1-6 0,1-5 0,-3-5 0,0-3-22,-3-3-35,-2-4-2,-3-5 0</inkml:trace>
  <inkml:trace contextRef="#ctx0" brushRef="#br0" timeOffset="1234">840 981 43,'-10'2'47,"-2"-1"-1,0 1 0,12-2-30,0 0-3,0 0-6,0 0-1,12 0-2,0-1 0,1 0 0,0-4 2,0 4 0,-3 1 1,0-1-7,0 1 0,-10 0 0,0 11 0,-2 2 0,-2 2 0,-2 1 0,-1 1 0,1 3 0,-1 1 0,0 0 0,2 2 0,-1-1-19,0-5-38,3-2-1,1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3.4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73 37,'28'6'41,"2"-9"2,5-3-4,2 2-40,-2-7-37,8 2-2,-7-6 1,-2 3-3</inkml:trace>
  <inkml:trace contextRef="#ctx0" brushRef="#br0" timeOffset="172">57 272 78,'3'16'50,"11"-2"-2,4-8 0,6-4-47,5-4-17,3-8-27,7 0-2,1-5-4,2-1 1</inkml:trace>
  <inkml:trace contextRef="#ctx0" brushRef="#br0" timeOffset="375">625 0 68,'2'22'49,"-4"2"0,-2 3 0,1 5-34,-3 2-4,4 5 0,0 2-8,0-1-3,-2-2 0,3-5 0,0-4 0,1-3 0,-1-7 0,1-11 0,1 1 0,7-31 0,3-6 0,6-9 0,4-10 0,5-5 0,5-3 0,1 6 0,0 6 0,-3 8 0,-4 9 0,-4 15 0,-6 15 0,-6 14 0,-8 8 0,-2 6 0,-4 5 0,0 3 0,-3-1 0,0-5 0,1-7 0,5-9 0,4-8 0,6-12 0,7-12 0,4-10 0,5-8 0,5-3 0,1 1 0,2 1 0,0 9 0,-1 12 0,-4 17 0,-3 18 0,-7 16 0,-1 8 0,1 6 0,-1 0 0,10-6-15,9-9-43,12-17 0,13-16-3</inkml:trace>
  <inkml:trace contextRef="#ctx0" brushRef="#br0" timeOffset="1031">1967 121 15,'8'-21'38,"-5"5"3,-9 1 0,-8 6-25,-5 7-5,-6 6 3,-3 8-3,-2 10-2,-2 9-1,2 7 0,2 5-2,5 2 0,6 1-1,7-3-4,8-6-1,7-9 1,9-10-2,5-10-2,6-12 1,4-9-1,2-11 0,0-6 0,-1-6 1,-3-1-3,-4 0 3,-2 3 0,-6 4 1,-4 5 1,-3 10 1,0 0 0,-6 23 1,0 9 2,3 8 1,1 11-1,3 12 0,1 9 3,0 9 0,-4 7 2,-4 9-2,-5 1-7,-8 3 0,-11-5 0,-7-5 0,-9-10 0,-7-13 0,-7-17-30,1-18-25,-5-16-3,6-14-1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6.5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518 250 25,'-3'-20'46,"1"-3"2,-6-3-13,-3-5-2,-1 0-9,-6-1-7,0 5-3,-8 2-6,-1 5-3,-6 7-5,-3 10 0,-2 12 0,-2 7 0,1 13 0,-1 13 0,3 11 0,0 14 0,7 9 0,4 6 0,8 2 0,8-1 0,7-6 0,10-13 0,10-17 0,10-18 0,9-21 0,8-19 0,6-19 0,4-17 0,1-14 0,-1-6 0,-5-7 0,-7 1 0,-9 3 0,-11 9 0,-10 15 0,-11 19 0,-9 23 0,-6 22 0,-2 26 0,2 22 0,1 17 0,7 13 0,7 5 0,10-4-3,14-16-49,14-18-8,10-25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7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43 69,'31'5'49,"0"-1"-1,8-1 4,0-2-37,6-3-18,6-3-18,1-6-28,3 0 1,-7-4 0,-3 3 0</inkml:trace>
  <inkml:trace contextRef="#ctx0" brushRef="#br0" timeOffset="203">14 218 48,'4'30'48,"16"-6"1,9-9-3,14-10-58,12-1-31,4-12-2,10-3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0.4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514 2 86,'13'-14'52,"-1"18"4,-8 19-1,-12 18-49,-5 22-6,-10 16 0,-4 16 0,-6 13 0,-2 8 0,0-4 0,2-6 0,6-10 0,5-16 0,6-20-40,9-15-17,0 0 1,7-45-2</inkml:trace>
  <inkml:trace contextRef="#ctx0" brushRef="#br0" timeOffset="234">0 374 80,'9'-3'51,"8"1"2,13 3-4,7 7-27,12 0-22,12 3 0,12 2 0,6 3 0,2 3 0,-2-1 0,-3 1 0,-8-1 0,-10 0 0,-13-1 0,-16 3 0,-15 1 0,-13 4 0,-11 8 0,-8 5 0,-3 4 0,-1 2 0,4 1 0,7 0 0,9-3 0,8-8 0,2-1 0,-8-33 0,54-3 0,-7-10 0,-3-12 0,-7-13 0,-6-9 0,-11-6 0,-12-1 0,-14 6 0,-19 6 0,-14 10 0,-14 9 0,-2 17-16,-2 11-44,1 8 0,7 8 0</inkml:trace>
  <inkml:trace contextRef="#ctx0" brushRef="#br0" timeOffset="688">1002 522 73,'0'0'48,"0"0"4,20 25-11,-13 4-26,-4 8-2,-4 3 0,2 7-13,0 1 0,5 0 0,3-7 0,5-8 0,1 2 0,-15-35 0,41-3 0,-3-11 0,-2-14 0,-2-13 0,0-5 0,-3-3 0,-3 2 0,-6 9 0,-7 8 0,-1-1 0,-14 31 0,0 0 0,-12 28 0,3 2 0,3 3 0,5 1 0,7 0 0,8-4 0,1 2 0,-15-32 0,39 10 0,-5-12 0,-3-8 0,-4-15 0,-5-8 0,-6-7 0,-3 0 0,-7 2-56,-9 2-4,-3 7 0</inkml:trace>
  <inkml:trace contextRef="#ctx0" brushRef="#br0" timeOffset="1125">1767 625 58,'23'7'45,"1"-1"0,-24-6 1,0 0-34,14-27-12,1 1 1,-15 26 1,0 0 0,-34-15 3,3 11 1,1 13-1,-3 11 1,1 7 1,0 10 1,1 3-1,7 4-7,4 0 0,5-3 0,5-6 0,1 1 0,9-36 0,0 0 0,34 11 0,0-1 0,-34-10 0,42-31 0,-7-1 0,-2 0 0,-5-4 0,-4 0 0,-5 3 0,-4 2 0,-3 5 0,0 1 0,-12 25 0,0 0 0,0 0 0,-12 22 0,1 5 0,0 4 0,1 4 0,3-1 0,6-2 0,1 2 0,0-34 0,0 0-48,0 0-9,0 0 1,36 22-2</inkml:trace>
  <inkml:trace contextRef="#ctx0" brushRef="#br0" timeOffset="1625">1940 768 69,'-4'37'50,"4"2"-3,2-3-14,0 0-13,-2-36-3,0 0-3,0 0-9,0 0-5,0 0 0,0 0 0,0 0 0,34-31 0,1 0 0,-8-4 0,1 1 0,2 2 0,0 3 0,-1 7 0,-2 7 0,2 5-16,-1 5-41,-1 2-2,1 6 2</inkml:trace>
  <inkml:trace contextRef="#ctx0" brushRef="#br0" timeOffset="1891">2485 772 54,'3'-24'48,"-6"-1"0,1 1 1,2 24-31,0 0-7,-25-6-2,0 11-2,-2 10 1,-3 6-5,1 9-3,-1 5 0,1 3 0,5-1 0,4 1 0,6-5 0,1 1 0,13-34 0,0 0 0,0 0 0,38 8 0,-3-17 0,1-13 0,3-11 0,2-12 0,1-8 0,4-9 0,-2-3 0,-1-4 0,-4 2 0,-6 3 0,-8 8 0,-8 10 0,-11 17 0,2 0 0,-8 29 0,-34 42 0,1 10 0,1 13 0,4 9 0,7 7 0,10 4 0,14-9 0,18-9-18,18-10-44,10-17-2,9-16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7.6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 51,'11'1'47,"1"8"2,-4 5 1,-1 5-36,0 6-1,-1 2-3,-2 5-3,-2-2 0,0 0-3,-3-2-1,0-4-3,-1-2 0,1-6 0,-1-8 0,1 2 0,4-21 0,3-7 0,3-7 0,2-5 0,2-3 0,4-1 0,4 2 0,1 1 0,0 5 0,-2 9 0,-1 6 0,-3 6 0,-3 6 0,-3 6 0,-4 6 0,-4 7 0,-1 1 0,-1 0 0,-2 0 0,0-2 0,1-4 0,2-6 0,1-1 0,11-25 0,5-5 0,7-4 0,5-2 0,5-1 0,2 2 0,1 11 0,-3 12 0,-2 14 0,-8 11 0,-3 11 0,-7 10 0,-2 6 0,1 6 0,-2-3-19,3-8-40,5-8 1,1-10 0</inkml:trace>
  <inkml:trace contextRef="#ctx0" brushRef="#br0" timeOffset="656">1314 52 32,'12'-13'44,"-11"-6"1,-7 8 0,-11 3-21,-9 6-11,-5 6-4,-7 10 0,-4 12-4,-2 10-2,-1 12 1,5 8-1,7 3 0,10-1 0,9-3-1,13-7-1,10-11 0,10-14 1,9-12-2,6-15 0,3-15 0,1-8-1,-1-11-1,-4-7 1,-2-1 0,-5-3 0,-5 0-1,-5 2 3,-7 7-2,-4 8 0,-2 10 2,-3 10 0,1 0 0,0 26 2,2 7-1,4 10 0,2 8 1,2 4 0,1 7-3,1 1 0,-2 4 0,-3 3 0,-6 1 0,-5 0 0,-7 0 0,-5-2-39,-3-5-16,-6-9 3,-4-4-3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58.8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3371 742 42,'-34'2'47,"10"5"0,6-3 3,1 0-27,31-4-7,15-1-1,21 1-2,23-1-11,25 2-2,23-3 0,28 1 0,18 1 0,17 1 0,8 1 0,1 0 0,-2 2 0,-12-1-25,-18-2-34,-23-2-1,-25-4 1</inkml:trace>
  <inkml:trace contextRef="#ctx0" brushRef="#br0" timeOffset="391">4008 1478 75,'9'-10'49,"1"2"0,-10 8-14,8 7-22,-3 7-4,0 9 2,-5 2-1,-2 7-6,-3-1-4,-2 1 0,0-2 0,-1-1 0,-1-8 0,4-7 0,1 1 0,10-27 0,4-8 0,9-9 0,7-9 0,8-4 0,4-1 0,2 2 0,0 8 0,-1 10 0,-4 13 0,-6 13 0,-9 14 0,-8 10 0,-4 6 0,-4 6 0,-3-1 0,-2 0 0,-1-6 0,2-10 0,3-12 0,2 1 0,8-35 0,4-10 0,6-10 0,5-8 0,6-1 0,3 0 0,0 8 0,0 12 0,-1 13 0,-4 17 0,-6 14 0,-3 13 0,-5 10 0,-3 9 0,-2 3 0,-1-1 0,3-1 0,-4-10-25,1-9-32,1-9-1,-3-14 0</inkml:trace>
  <inkml:trace contextRef="#ctx0" brushRef="#br0" timeOffset="1203">4836 743 15,'-4'-11'35,"4"11"-7,0 0-4,0 0-2,0 0-3,0 0 0,0 0-2,0 0 0,0 0-2,1 15 0,-5 0-1,1 5-2,-5 2-9,0 5-3,-3 0 0,-3 2 0,-2-1 0,-3 1 0,-2-2 0,-4-2 0,-3-5 0,0-1 0,-1-8 0,1-5 0,2-6 0,-1-8 0,3-3-8,5-2-45,4-4-5,1-4 1</inkml:trace>
  <inkml:trace contextRef="#ctx0" brushRef="#br1" timeOffset="8562">3996 0 52,'12'-4'53,"-12"4"1,-6 8 2,-11 7-29,-5 14-14,-9 8-13,-4 13 0,-9 9 0,-4 5 0,-3 4 0,2-3 0,5 2 0,5-2-53,6-10-4,10-5-1,8-9-1</inkml:trace>
  <inkml:trace contextRef="#ctx0" brushRef="#br1" timeOffset="9125">4784 1308 63,'11'-14'54,"-3"5"3,0 2-1,-20 14-31,-6 11-25,-11 7 0,-8 8 0,-10 7 0,-5 9 0,-6 6 0,-5 1 0,2 4 0,0-1-21,4-3-36,8 0 0,8-9-1</inkml:trace>
  <inkml:trace contextRef="#ctx0" brushRef="#br0" timeOffset="14062">1249 3289 58,'22'-15'51,"-3"-8"2,-2-12-9,-3-6-20,-5-12-5,-1-4-13,-6-3-6,-3-1 0,-6 0 0,-4 5 0,-7 6 0,-3 12 0,-6 14 0,-3 18 0,-3 16 0,-3 19 0,-1 21 0,1 17 0,0 16 0,2 12 0,8 6 0,4-2 0,9-1 0,8-11 0,8-14 0,9-18 0,10-21 0,7-22 0,7-24 0,4-23 0,5-19 0,2-15 0,-2-12 0,0-1 0,-5 0 0,-4 7 0,-6 11 0,-7 15 0,-7 15 0,-8 19 0,1 0 0,-16 38 0,-2 12 0,0 8 0,-1 10 0,2 7 0,5 3 0,3-1 0,6-3 0,5-11 0,9-7 0,7-13-39,4-15-20,7-13-1,2-14 2</inkml:trace>
  <inkml:trace contextRef="#ctx0" brushRef="#br0" timeOffset="14547">1919 3076 76,'21'-8'55,"-1"0"-1,4 4 2,3 4-42,2-2-14,2-2 0,1 0-46,4 1-9,-3-2 1,1 0-1</inkml:trace>
  <inkml:trace contextRef="#ctx0" brushRef="#br0" timeOffset="14766">1985 3200 98,'-5'30'54,"10"-5"0,5-10-5,11-10-83,13-7-14,7-13-3,11-7-1</inkml:trace>
  <inkml:trace contextRef="#ctx0" brushRef="#br0" timeOffset="15062">3073 2979 48,'27'-35'48,"-9"-1"-2,-6 3 3,-8 2-31,-12 5-8,-9 10-3,-9 9-1,-4 13-3,-5 12 1,-3 12-1,-1 11 0,3 9 0,6 6 0,8 3-1,7-3 0,11-4-4,8-10 4,9-10-2,9-13 0,7-11 0,4-15 0,5-12 0,1-10 0,0-9 0,-2-4 0,-5-6 0,-5 1 0,-6 2 0,-4 6 0,-7 9 0,-6 13 0,1 0 0,-10 36 0,4 13 0,4 11 0,1 12 0,3 14 0,2 14 0,-2 7 0,0 10 0,-7 3 0,-5 3 0,-14 1 0,-9-1 0,-15-8 0,-11-13 0,-14-11 0,-18-18 0,-11-16 0,-17-21-9,-10-20-45,-9-18-5,-7-15 1,-4-8 2</inkml:trace>
  <inkml:trace contextRef="#ctx0" brushRef="#br0" timeOffset="15656">345 2266 28,'41'-66'46,"-7"23"3,-4 35 4,-10 32-27,-15 34-7,-10 37 2,-13 31-8,-8 30-13,-13 23 0,-8 18 0,-7 8 0,1 2 0,1-2 0,8-9 0,8-13 0,16-12 0,18-20 0,24-21 0,26-23 0,28-22 0,32-27 0,34-25 0,35-28 0,33-25 0,30-22 0,26-16 0,22-14 0,16-8 0,5-3 0,1 1 0,-7 8 0,-17 9 0,-23 7 0,-28 12 0,-35 9 0,-31 8 0,-35 4 0,-34 0 0,-32 0 0,-24-1 0,-20-2 0,-11-6 0,-2-8 0,0-10 0,8-16 0,13-12 0,19-18 0,13-16 0,11-18 0,6-14 0,0-8 0,-5-6 0,-14 2 0,-24 3 0,-31 8 0,-32 11 0,-38 13 0,-38 16 0,-42 11 0,-39 12 0,-39 15 0,-33 18 0,-33 18 0,-25 19 0,-20 19 0,-15 16 0,-7 18 0,2 17 0,8 8 0,15 2 0,25-1 0,24-12 0,33-11-2,33-15-57,31-17-4,31-11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18.0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421 486 42,'-17'-35'49,"-1"9"2,-11 7-11,-6 14-12,-1 20-9,-5 13-7,-1 17-5,0 16 0,2 18-7,3 15 0,5 12 0,7 0 0,8-7 0,11-12 0,10-12 0,9-23 0,12-27 0,7-30 0,6-26 0,5-20 0,4-17 0,-2-10 0,-3-7 0,-3 4 0,-7 13 0,-6 11 0,-6 14 0,-6 17 0,1 1 0,-14 49 0,-1 10 0,-1 8 0,3 6 0,2 1 0,3 2 0,4 0-37,9-10-22,4-19 5,2-11-6</inkml:trace>
  <inkml:trace contextRef="#ctx0" brushRef="#br0" timeOffset="422">95 228 91,'-29'13'52,"9"-2"4,12-3-4,1 2-48,33-9-4,12-3 0,12-4 0,7-2 0,10-1 0,4-2-28,0-3-23,-2 1-4,-7-2 0</inkml:trace>
  <inkml:trace contextRef="#ctx0" brushRef="#br0" timeOffset="625">458 4 61,'-16'-3'48,"2"2"1,14 1-1,17 6-31,10-1-9,5 1-1,9 1 1,3 1-1,1-1-5,-1 1-2,-5 2 0,-7 1 0,-10 5 0,-11 1 0,-9 4 0,-11 3 0,-10 5 0,-7 6 0,-5-2 0,2 5 0,1-2-40,4-1-18,9-5 2,8-14-2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19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24 91,'0'0'51,"26"0"1,5 0 0,7-2-45,8 0-21,6 2-33,0-7-3,1 2-2,-10-3 0</inkml:trace>
  <inkml:trace contextRef="#ctx0" brushRef="#br0" timeOffset="172">132 195 78,'-8'26'54,"12"-5"1,2 1-3,24-27-36,9-5-54,8-7-13,13-3 0,12-8-2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19.5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236 117 53,'10'-28'44,"-11"-3"1,-6 6-8,-8 6-25,-8 8 0,-4 10-4,-4 11-1,-1 14-1,0 7-1,4 10-1,5 9-2,6 3-1,9 2 1,9-4-1,10-8 0,8-12 0,7-12 0,4-13-3,6-14 3,2-12 0,-1-9-2,-2-9 1,-4-7 1,-5-2-1,-6 1 0,-5 4 1,-7 6 1,-6 8-2,-4 8 3,1 0 0,-6 35-1,5 9 0,2 12-2,6 11 0,6 8 0,5 11 0,2 5 0,3 3 0,0-2 0,-1 0 0,-9 1 0,-9-1 0,-13-6 0,-10-4 0,-11-8 0,-13-4 0,-9-5 0,-8-13-10,-1-12-44,9-6-3,10-14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20.0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212 0 75,'53'34'57,"-14"4"2,-15 9-3,-14 7-48,-12-2-8,-8 1 0,-11-7 0,-9-2 0,-8-1 0,-5-5 0,2-4 0,-4-9-27,3-5-35,5-5 2,8-12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20.5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346 693 81,'14'-13'53,"-5"-3"4,-8-2-14,-10-5-22,-4 5-21,-7 0 0,-5 5 0,-8 2 0,-2 7 0,-6 8 0,-1 14 0,2 14 0,4 10 0,5 12 0,7 5 0,9 6 0,9-4 0,10-8 0,10-11 0,10-22 0,7-20 0,8-23 0,7-24 0,3-22 0,0-18 0,0-15 0,-6-15 0,-2-4 0,-7 2 0,-7 11 0,-8 17 0,-8 21 0,-6 27 0,-8 31 0,-1 32 0,-6 30 0,-2 25 0,0 18 0,1 15 0,3 5 0,4 1 0,8-7 0,4-14-21,7-17-37,6-16 0,2-19-1</inkml:trace>
  <inkml:trace contextRef="#ctx0" brushRef="#br0" timeOffset="438">717 684 81,'-7'24'53,"5"10"0,-2 5 0,2 1-42,9 1-7,7-8-4,10-4 0,5-14 0,7-12 0,2-15 0,2-12 0,-2-11 0,-8-6 0,-11-5 0,-10-2 0,-14 2 0,-14 6 0,-11 16 0,-12 13 0,-4 14-28,1 14-34,3 8-2</inkml:trace>
  <inkml:trace contextRef="#ctx0" brushRef="#br0" timeOffset="875">1124 548 90,'12'36'51,"-2"8"3,3 5-19,2 5-20,3 0-5,6-2-10,1-10 0,3-7 0,2-15 0,0-14 0,1-16 0,-1-14 0,-4-13 0,-2-10 0,-5-3 0,-4-2 0,-3 0 0,-3 6 0,-3 12 0,-1 14 0,0 0 0,5 44 0,7 7 0,5 8 0,6 13 0,8 6 0,3-3 0,3-1 0,1-12 0,-4-13 0,-7-16 0,-4-17 0,-8-20 0,-10-18 0,-9-12 0,-8-8 0,-5 0 0,-5 0 0,-2 6-33,0 11-29,2 11 2,5 12 2</inkml:trace>
  <inkml:trace contextRef="#ctx0" brushRef="#br0" timeOffset="1297">1984 500 62,'17'28'54,"-2"6"0,-5 0 2,-5 1-27,-1 8-29,-3-2 0,1 2 0,-2-6 0,0-12 0,0 1 0,0-26 0,8-24 0,3-12 0,5-10 0,4-7 0,3 1 0,7 5 0,3 8 0,3 13 0,2 16 0,1 21 0,-1 18 0,-1 11 0,1 11 0,-3 0 0,2 1-2,2-3-55,2-15-8,7-14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22.5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0 535 55,'10'-5'49,"0"-1"0,-10 6-8,0 0-15,4 12-7,1 12-3,-5 6-16,1 6 0,0 4 0,1 5 0,0 2 0,3-1 0,0-9 0,3-5 0,3-9 0,1-1 0,-12-22 0,28-10 0,-3-12 0,-1-6 0,-2-3 0,0-3 0,-1 0 0,1 5 0,-2 6 0,-1 14 0,-1 12 0,2 10 0,0 5 0,3 8 0,2 4 0,2 0 0,-2-5 0,2-3 0,-2-14 0,-2-11 0,1 1 0,-9-26 0,-5-7 0,-4-4 0,-5 1 0,-8-7 0,-1 7-13,-1 10-47,-3 7-1,2 10 0</inkml:trace>
  <inkml:trace contextRef="#ctx0" brushRef="#br0" timeOffset="469">978 662 58,'32'-6'48,"-12"-12"0,-5 0 2,-6 0-30,-10 1-10,-4 3-1,-9 5 0,-5 10-6,-4 7-3,-4 13 0,-1 5 0,2 9 0,2 2 0,4 5 0,4 1 0,7-1 0,7-7 0,8-7 0,4-6 0,1 1 0,12-22 0,2-9 0,0-8 0,3-8 0,-2-6 0,-1-5 0,-4-2 0,-3-1 0,-6 3 0,-3 8 0,-6 7 0,-3 9 0,0 2 0,-6 16 0,-1 7 0,1 10 0,2 4 0,2 6 0,0 3 0,4-1 0,2-3 0,2-4 0,1-6-11,2 2-48,-9-25 0,26-8-1</inkml:trace>
  <inkml:trace contextRef="#ctx0" brushRef="#br0" timeOffset="906">1293 744 53,'1'22'47,"-3"0"2,3 4 2,1 4-32,-1-5-6,4-1 0,-1-1-3,-4-23-10,0 0 0,0 0 0,0 0 0,15-25 0,-7-4 0,0-5 0,0-3 0,4-2 0,4 4 0,3 3 0,8 8 0,3 5-35,4 4-24,5 11 1,0 4-1</inkml:trace>
  <inkml:trace contextRef="#ctx0" brushRef="#br0" timeOffset="1172">1901 672 88,'-4'-17'49,"-7"4"1,-9 2-13,-6 4-22,0 5-4,-4 4-6,1 10-5,2 9 0,6 12 0,3 6 0,7 3 0,7-1 0,7-3 0,8-7 0,1 0 0,16-34 0,2-11 0,4-14 0,2-13 0,-1-13 0,0-13 0,-5-9 0,-3-7 0,-6-7 0,-4-7 0,-5 3 0,-5 5 0,-6 11 0,-4 19 0,-5 25 0,-3 29 0,-5 37 0,3 39 0,0 32 0,9 24 0,7 17 0,12 2 0,15-4 0,13-14-38,8-28-24,5-27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5:36.3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594 11 30,'7'-17'48,"1"12"3,2-1-1,-8 28-20,0 15-14,-1 15 2,1 17-6,-1 16-12,1 16 0,-1 18 0,0 18 0,-2 14 0,0 15 0,-1 10 0,-1 9 0,-2 10 0,0 10 0,-3 3 0,-1 5 0,-1 2 0,-1 8 0,0 4 0,0 0 0,-1 1 0,1-1 0,-1 1 0,1-1 0,-1 0 0,0-6 0,0-3 0,0 1 0,0 0 0,0-2 0,-2-1 0,2-3 0,-1 0 0,2 0 0,2-3 0,-1 0 0,1-7 0,2-4 0,-1-6 0,2-3 0,0-7 0,-1-4 0,-1-6 0,-2-5 0,0-5 0,-3-2 0,-1-5 0,-2-2 0,0-6 0,-2-5 0,1-6 0,-1-7 0,0-10 0,3-9 0,-1-6 0,2-10 0,0-4 0,3-5 0,0-5 0,-1-2 0,2 3 0,0-1 0,-1-7 0,2-3 0,1-7 0,0-6 0,1-8 0,3-7 0,1-8 0,2-6 0,3 1 0,2 1 0,2 5 0,2 0 0,2 7 0,0-3 0,4-5-37,0-6-28,2 1 6,-16-30 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6:24.4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388 873 83,'0'21'55,"-7"10"0,-4 17 0,-4 20-48,-6 16-7,-2 21 0,-5 20 0,0 16 0,-5 11 0,0 12 0,-4-1 0,2-2 0,2-9 0,7-13 0,7-19 0,9-19 0,10-17 0,12-15 0,12-14 0,14-10 0,11-9 0,13-9 0,14-9 0,13-4 0,15-10 0,13-4 0,13-6 0,12-8 0,13-2 0,9 1 0,8 5 0,5 2 0,6 10 0,3 2 0,2 5 0,1 2 0,2 6 0,3 3 0,2-4 0,5 3 0,6-6 0,4-2 0,6 0 0,9 0 0,7-7 0,7-1 0,8-3 0,7-7 0,4-1 0,7-1 0,6-6 0,2-3 0,2-1 0,1-4 0,-1-1 0,-2 5 0,-5 2 0,-5 0 0,-7 6 0,-6 7 0,-10 4 0,-9 4 0,-11 3 0,-11-4 0,-13 3 0,-13 3 0,-11-2 0,-14 2 0,-12-2 0,-13 1 0,-12-5 0,-9 4 0,-11-1 0,-8-5 0,-12-5 0,-10-5 0,-11-6 0,-9-7 0,-10-6 0,-9-8 0,-6-9 0,-7-8 0,-3-8 0,0-8 0,0-9 0,7-11 0,4-13 0,6-10 0,7-13 0,9-5 0,6-6 0,4-4 0,2-3 0,-1 7 0,-4 7 0,-4 7 0,-8 9 0,-9 8 0,-10 7 0,-11 7 0,-9 7 0,-8 4 0,-7 4 0,-7 6 0,-6 3 0,-6 5 0,-6 5 0,-7 6 0,-3 7 0,-8 5 0,-7 6 0,-8 5 0,-7 8 0,-7 6 0,-9 5 0,-9 3 0,-9 3 0,-8 4 0,-10 4 0,-8 3 0,-9 2 0,-6 8 0,-8 1 0,-6 3 0,-4 3 0,-4 1 0,-5-2 0,-5 2 0,-2-2 0,-2-6 0,-2-2 0,-1-1 0,-1 0 0,0-1 0,-1 1 0,2-1 0,0-1 0,0-1 0,1 1 0,3-4 0,3-3 0,3-1 0,1-2 0,2-2 0,2 3 0,5 4 0,0 0 0,2 6 0,-1 4 0,0 3 0,1 1 0,2 5 0,-1-1 0,0-1 0,0 3 0,-2-1 0,-2 1 0,0-1 0,-3 1 0,-1-3 0,-2 2 0,-3 1 0,-6-5 0,-1 1 0,-1-5 0,-4-4 0,-4-1 0,-2-2 0,1 4 0,-5-3-16,0 4-42,-3 3-5,-7 6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3.0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175 0 71,'-5'24'52,"-2"13"2,-6 17-1,-4 13-33,-1 22-15,-2 13-5,2 11 0,1-2 0,3-10 0,0-4 0,4-15 0,1-15 0,4-16 0,0-17 0,2-1 0,3-33 0,0 0 0,23-33 0,6-6 0,8 0 0,10 2 0,9 6 0,5 4 0,3 8 0,0 10 0,-5 13 0,-8 14 0,-12 6 0,-13 6 0,-17 5 0,-18 0 0,-17-1 0,-13 0 0,-13-8 0,-8-7 0,-7-3 0,1-11 0,4-9 0,9-9 0,16-2 0,13-2-50,13-7-10,16-3-4</inkml:trace>
  <inkml:trace contextRef="#ctx0" brushRef="#br0" timeOffset="531">1007 894 85,'14'-28'52,"-14"28"0,-23-10-1,-4 3-36,-4 12-15,-3 5 0,-2 10 0,-3 10 0,1 7 0,2 3 0,6 1 0,7 0 0,6-3 0,8-4 0,8-5 0,1 1 0,22-36 0,7-9 0,8-11 0,7-14 0,2-13 0,5-5 0,-1-3 0,-4 5 0,-5 9 0,-10 10 0,1 1 0,-32 36 0,-8 39 0,-6 7 0,-1 5 0,-2 5 0,1 2 0,10 1 0,7-4-45,10-14-13,11-13 2,10-10-5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6.1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 0 62,'0'0'47,"0"0"-2,12 27 4,13 12-40,9 9-3,11 12-1,6 2 2,6 1-2,2-1-4,1-2-1,-1-3-8,-6-14-14,-6-13-25,-6-6-1,-11-12-3,-1 0 3</inkml:trace>
  <inkml:trace contextRef="#ctx0" brushRef="#br0" timeOffset="219">16 430 133,'-31'0'61,"31"0"0,23-20-61,13-9 0,14-9 0,16-4 0,11-6-40,9-8-20,8-4 2</inkml:trace>
  <inkml:trace contextRef="#ctx0" brushRef="#br0" timeOffset="18844">360 1321 57,'-7'-9'49,"2"1"-3,5 8 2,-14-10-33,2 5-6,-4 9-2,0 13 1,-3 11-5,0 11 2,-1 9-1,2 11 0,6 5-4,5 2 0,9-7 0,10-7 0,11-14 0,11-11 0,8-14 0,6-14 0,3-13 0,0-9 0,-5-9 0,-7-5 0,-12-9 0,-12-8 0,-11-6 0,-9 0 0,-10 4 0,-10 5 0,-6 10 0,-12 12 0,-7 22-38,-6 21-22,-9 15 4,-2 14-3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6.8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78 36 59,'12'31'46,"-5"3"-3,-1 3 3,-2 0-31,1-6-9,5-3 0,4-7-1,0 2 0,14-30 1,5-9-1,3-8 2,4-3-1,3-3-6,0-4 0,0-2 0,-4 0 0,-5 7 0,-5 9 0,0 1 0,-29 19 0,0 0 0,0 35 0,-14 16 0,-10 19 0,-11 16 0,-6 16 0,-3 14 0,-1 3 0,7-4-17,9-11-43,12-16-3</inkml:trace>
  <inkml:trace contextRef="#ctx0" brushRef="#br0" timeOffset="19110">72 1369 27,'-1'20'21,"2"6"-2,-1 7 5,1 4-3,-1-4-3,0-1-1,0-2-1,-1-4-1,0-1-3,-2-3-3,-1-4-2,-1-3-1,-2 3 0,-1-2-3,-1-1 0,0 0-1,1-2-1,0-2 4,3 0-1,0 0 0,5-11-1,0 0 2,0 0 0,-1-9-3,3-1-2,2-9 0,1-1 0,4-6 0,4-3 0,2-2 0,3-6 0,4-3 0,1 2 0,1 7 0,-1 3 0,0 6 0,-2 4 0,-2 6 0,-1 8 0,-3 11 0,0 0 0,0 4 0,-2 5 0,0 7 0,0 7 0,-3 4 0,-1 3 0,-1 0 0,1 5 0,0 0 0,4-1 0,4-7 0,5-6 0,8-6 0,4-8-46,1-9-9,2-6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7.8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469 537 32,'1'-10'39,"0"1"-4,5 21-3,-1 6-4,2 11-3,-3 3-4,1 9-3,-3 5-4,0 9-5,-3-1-7,-1-2-2,-1-8 0,-1-7 0,3-13 0,3-12 0,5-20 0,6-22 0,9-20 0,7-14 0,6-7 0,5-6 0,3-1 0,-1 9 0,-1 15 0,-3 21 0,-6 20 0,-4 19 0,-6 14 0,-4 19 0,-2 13 0,-4 4 0,-1 2 0,-1-2 0,4-5-35,2-5-20,3-14 0,2-12-2</inkml:trace>
  <inkml:trace contextRef="#ctx0" brushRef="#br0" timeOffset="891">556 160 33,'-44'-13'53,"3"5"-1,8 4-2,5 1-23,6 1-11,8 3-4,2 0-4,22 2-4,7 6-4,7 1 0,10-4 0,7 0 0,7-2-4,4-3-5,6-1-5,-1-10-5,1-3-3,-6-5-2,-6 2 2,-11-3 4,-9-1 8,-10 2 7,-11-1 8,-8 6 7,-7 2 4,-4 4 3,-2 0 1,2 7-2,2 2-6,1 2-3,11-4 1,0 0-5,14 3-2,5 3 3,5 1-2,1-1 0,2 0-2,0 5-2,-5 9 0,-6 7 0,-8 3 0,-8 2 0,-8 3 0,-7 2-11,-4-5-37,1-3-9,1-9 3</inkml:trace>
  <inkml:trace contextRef="#ctx0" brushRef="#br0" timeOffset="1641">98 2362 48,'-8'21'42,"6"7"1,0 1-11,2 2-21,2-2 2,-1-8 2,2-5-1,2 0-1,-5-16 0,0-20-4,0-12-7,-5-16-2,0-12 0,-4-12 0,-1-9 0,-1-8 0,-1-6 0,-1 4 0,2 13 0,1 12 0,2 13 0,5 12 0,4 13 0,7 14 0,9 12 0,7 4 0,11 1 0,11 0 0,12 3 0,9-2 0,7-5 0,3-4 0,-1-3 0,-2 2-11,-8 2-41,-15-2-2,-16 3-3,-18 2 1</inkml:trace>
  <inkml:trace contextRef="#ctx0" brushRef="#br0" timeOffset="2031">84 2028 49,'-2'30'48,"18"-4"1,8-12 1,12-9-34,10-6-4,5-4-9,4 1-37,-1-4-12,2 0-3,-8-2-2</inkml:trace>
  <inkml:trace contextRef="#ctx0" brushRef="#br0" timeOffset="2266">795 2396 32,'9'0'40,"1"1"3,-10-1 0,-18-3-22,-1 2-12,-2 6 1,-2 7-4,-1 4 1,-1 6 0,1 6-1,3 3 1,6 4 0,4 1-3,7-1-4,10-5-5,7-2-25,6-8-21,10-7 1,2-11 0</inkml:trace>
  <inkml:trace contextRef="#ctx0" brushRef="#br0" timeOffset="2516">777 2566 72,'-8'3'46,"0"0"0,14-14-13,7 4-26,4 1-1,6 1 1,2-2 0,2 0-1,-2 0 3,-3 6 1,-7 5-4,-3 4-6,-11 2 0,-7 6 0,-6 5 0,-5 3 0,-3 6 0,-3 0 0,2 0-36,5 2-20,6-5 1,10-7-2</inkml:trace>
  <inkml:trace contextRef="#ctx0" brushRef="#br0" timeOffset="7687">104 1451 43,'-20'-2'45,"2"2"1,8 2 4,0 1-28,10-3-11,12 3-1,8-1-4,9 0 0,8-2 0,5-2-2,5-3-2,2 1-2,0 0-6,-5-6-7,-4 0-1,-7-1-1,-7 1-4,-9 0 0,-7 0 2,-9-2 3,-5 0 4,-7 2 6,-5 0 5,-3-2 4,-1-1 7,1 5 1,1 0-1,5 4 1,3 1 1,1 0-4,9 3 1,17-1-4,4 2-3,6-1-1,3 2 3,4 0-1,1 0 1,-3 3-1,-5 5 1,-7 3-4,-10 1-2,-9 6 0,-10 5 0,-10-2-14,-8 3-33,0 6-4,-3-1-1,4 0-1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46.3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28 170 31,'-15'-4'44,"2"1"1,13 3 2,0 0-23,9 0-11,9-2 1,10 2-4,7 2-2,10 0-3,6 1-2,6-2-4,4 2-4,-1-2-6,-1 1-7,-7-3-2,-4-1-2,-9-2-2,-8 1-5,-11 0-6,1 1-1,-21 2-1</inkml:trace>
  <inkml:trace contextRef="#ctx0" brushRef="#br0" timeOffset="250">482 16 66,'-4'-8'36,"-1"0"-5,5 8-2,0 0-2,11 13-7,0-2-5,4 3-2,1 0-1,3 1-6,-2-5-6,2 2 0,-3 0 0,-3 0 0,-5-2 0,-6 2 0,-7 3 0,-7 2 0,-5 6 0,-4-1-24,-3-1-30,2-1-2,1-5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55.7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 51 60,'-3'17'43,"-4"-1"1,4 7 1,-2 6-37,2 8-5,2 8 0,-1 3 3,0 1-2,0-6 3,1 0 0,0-5-1,0-9 0,0-13 1,1 1-1,4-36-6,3-10 0,3-11 0,4-13 0,6-7 0,6-3 0,4 1 0,2 7 0,2 10 0,-1 12 0,-2 20 0,-3 18 0,-7 15 0,-4 10 0,-7 10 0,-5 6 0,-3 4 0,-2-3 0,-1-7 0,1-8 0,1-13 0,4-10 0,-1 0 0,7-44 0,4-9 0,3-4 0,2-4 0,3-4 0,-1 5 0,-1 6 0,-1 11 0,-2 23 0,-4 17 0,-3 12 0,-3 12 0,-3 12 0,3 9 0,-1 3 0,5 2-48,6-3-5,2-9-3,4-4 2</inkml:trace>
  <inkml:trace contextRef="#ctx0" brushRef="#br0" timeOffset="625">1128 171 37,'5'-13'33,"-2"4"6,-3-2-4,-4 0-3,-2-2-2,-3 3-6,-4 0-6,-4 5-11,-5 0-7,-5 2 0,-2 3 0,-2 8 0,-3 7 0,0 2 0,-1 4 0,5 9 0,4 4 0,6 7 0,4 2 0,10-2 0,5-5 0,8 0 0,8-4 0,5-13 0,7-12 0,7-13 0,2-13 0,4-8 0,1-6 0,-2-8 0,-2-5 0,-2 1 0,-7 1 0,-7 8 0,-6 6 0,-6 3 0,-3 7 0,-4 9 0,1-1 0,-4 20 0,2 13 0,4 8 0,2 11 0,3 13 0,4 8 0,0 10 0,0 7 0,-3 7 0,-4 0 0,-7 0 0,-10-8 0,-10-5 0,-13-8 0,-13-10 0,-8-10 0,-11-12-13,-6-12-40,1-5-2,0-11-1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57.8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336 396 75,'0'0'45,"-1"-14"-7,-3 2-3,-6 3-7,-8 0-10,-6 0-8,-6 2-4,-4-1-6,-4 3 0,-1 5 0,1 5 0,3 2 0,6 1 0,8 7 0,9 6 0,10 5 0,11 4 0,7-3 0,8-1 0,6 1 0,2 1 0,1-5 0,-3-3 0,-4 0 0,-7-1 0,-8 4 0,-8 0 0,-10 0 0,-9-1 0,-6 1 0,-6 0 0,-4-7 0,0-4 0,0-5-46,5-10-8,8-8-1,9-12 0</inkml:trace>
  <inkml:trace contextRef="#ctx0" brushRef="#br0" timeOffset="375">625 315 99,'26'51'47,"-12"5"-2,-10 6-6,-8 4-70,-5-7-17,2-9-1,1-18-2</inkml:trace>
  <inkml:trace contextRef="#ctx0" brushRef="#br0" timeOffset="515">703 122 71,'-9'-51'46,"-6"13"-8,5 14-33,4 15-36,-3 12-9,9 13-6</inkml:trace>
  <inkml:trace contextRef="#ctx0" brushRef="#br0" timeOffset="640">835 512 105,'4'39'52,"-1"-4"0,-4-14-6,1 0-46,5-35 0,7-11 0,4-9 0,5-4 0,5-7 0,1-1 0,1 3 0,-2 11 0,-1 12 0,-4 16 0,-4 15 0,-4 13 0,-2 17 0,0 12 0,1 5 0,3 2-53,10-1-4,4-8 3,6-8-2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58.8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103 145 72,'-2'-15'54,"-6"3"-2,-1 10-2,-1 5-29,-3 4-15,2 11-6,0 6 0,2 11 0,0 9 0,3 13 0,2 4 0,3 6 0,4 2 0,6-2 0,4-3 0,6-8 0,5-12 0,6-14 0,5-12 0,4-13 0,2-16 0,2-16 0,-1-15 0,-2-9 0,-4-8 0,-9-11 0,-10-6 0,-15-6 0,-13 3 0,-15 2 0,-11 11 0,-11 5 0,-6 13 0,-3 21 0,2 17 0,6 20 0,8 16 0,11 14 0,12 6 0,16 8 0,15-3 0,15-10 0,15-10 0,10-11 0,11-13-45,7-12-13,1-12 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1:59.8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39 149 1,'5'11'35,"-5"-11"0,0 0-16,0 0-3,0 0 2,0 0 2,0 0-3,0 0-2,9-6-6,0 0 0,-9 6 0,0-8 0,0-1 0,0 9-2,0 0 5,-3-8-4,-1 0-1,4 8-7,0 0 0,-10 1 0,0 1 0,10-2 0,-10 1 0,1 1 0,9-2 0,0 0 0,-9 0 0,2 0 0,7 0 0,0 0 0,0 0 0,0 0 0,0 0 0,0 0 0,3 8 0,0 1 0,11-5 0,4-1 0,5 2 0,7 0 0,6-5 0,5-2 0,6-3 0,4-2 0,0-3 0,0 6 0,-3-2-39,-7 0-20,-5-2 2</inkml:trace>
  <inkml:trace contextRef="#ctx0" brushRef="#br0" timeOffset="703">822 0 81,'3'17'49,"-7"4"0,-1 8 2,-2 4-37,-4 3-5,1 9-7,-2-2-2,0-5 0,1-4 0,3-4 0,2-5 0,0-5 0,2-4 0,0 1 0,4-17 0,0-8 0,3-4 0,1-7 0,6-8 0,5-8 0,4-7 0,5-1 0,5-1 0,2 1 0,3 5 0,-1 10 0,-4 13 0,-3 10 0,-7 14 0,-7 11 0,-6 11 0,-5 11 0,-5 6 0,-5 2 0,-3 0 0,1-1 0,0-4 0,2-7 0,4-11 0,2-18 0,2 2 0,17-41 0,7-10 0,7-11 0,7-10 0,6-1 0,1 3 0,1 8 0,-2 12 0,-7 15 0,-7 16 0,-9 20 0,-8 17 0,-8 10 0,-4 6 0,-2 7 0,3 5 0,1-6-30,5-9-28,5-12 2,5-9-1</inkml:trace>
  <inkml:trace contextRef="#ctx0" brushRef="#br0" timeOffset="1422">1975 101 47,'2'-19'42,"-10"10"4,-13 0 1,-12 7-32,-4 8-2,-5 2 0,0 9-3,-2 6-4,3 5 0,3 3-2,6 7 2,4 4-6,6 2 0,10-1 0,8-5 0,8-8 0,11-7 0,7-10 0,8-12 0,6-13 0,5-9 0,2-9 0,-1-5 0,-2-1 0,-5-3 0,-6-1 0,-8 4 0,-6 6 0,-9 1 0,-5 4 0,-5 3 0,-3 9 0,-2 9 0,2 0 0,3 22 0,4 5 0,4 8 0,4 9 0,5 8 0,-1 5 0,1 3 0,-3 1 0,-4 2 0,-8 0 0,-9-3 0,-12-8 0,-8-5 0,-9-7 0,-8-9 0,-1-9 0,-3-13 0,5-6-31,8-6-27,9-8 3,15-3-3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02.5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251 11 54,'11'-4'45,"1"-1"1,-12 5 1,0 0-24,-12-4-14,-2 6-1,-8 2 1,-2 6-2,-8 6 0,0 9-7,-1 9 0,2 3 0,2 3 0,7 7 0,6 0 0,10 2 0,7-7 0,8-9 0,9-9 0,6-8 0,9-6 0,3-15 0,8-6-6,2-6-40,0-5-9,-1-2 1,-2-3 1</inkml:trace>
  <inkml:trace contextRef="#ctx0" brushRef="#br0" timeOffset="500">670 55 34,'0'0'38,"0"0"2,0 0-10,0 0-13,0 0-1,0 0-2,-9-2-2,1 0-4,8 2 1,0 0-4,0 0-2,0 0 1,0 0-1,-9 14 2,3 4-1,1 4 3,0 5-1,1 5-6,2 8 0,1 3 0,2 2 0,3-3 0,4-2 0,2-9 0,3-6 0,3-13 0,3-15 0,2-11 0,3-6 0,0-9 0,1-11 0,-3-7 0,-3-1 0,-4 0 0,-9 4 0,-6 3 0,-6 4 0,-8 9 0,-5 11 0,-2 12 0,-2 7-23,-4 7-33,2 9 1,2 1-3</inkml:trace>
  <inkml:trace contextRef="#ctx0" brushRef="#br0" timeOffset="1016">1269 126 63,'0'0'43,"0"0"-1,-13-22 0,0 0-32,-13 19-8,-1 6-1,3 7 0,0 3 0,1 1 0,23-14 6,-4 33 1,10-1 1,6-2 1,5-2 2,4 0-9,0-3-3,-1 3 0,-6-1 0,-6-3 0,-1-1 0,-19-1 0,-7-1 0,-4-1 0,-4 0 0,-3-3-28,-3-4-28,3-4 0,2-4-1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04.1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166 0 24,'0'0'39,"0"0"5,0 0 0,-2 32-22,-10-1-10,-4 7 0,-4 5 3,-2 9 0,-4 9-4,4 6-4,2 2 1,7 2-6,3-2-2,9-5 0,6-8 0,11-11 0,6-15 0,7-12 0,2-12 0,7-8 0,0-12 0,3-9 0,-2-11 0,-2-4 0,-4-7 0,-3-7 0,-5-8 0,-7-4 0,-6 0 0,-8-3 0,-8 5 0,-9 1 0,-8 9 0,-7 10 0,-5 14 0,-5 12 0,-1 12 0,1 13 0,2 11 0,5 10 0,7 4 0,8 2 0,6 1 0,11-1 0,6-3 0,10-2 0,7-5 0,9-5 0,8-6 0,8-6-23,5-8-34,7-4-1,3-10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3.97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239 443 66,'6'-27'49,"-16"4"2,1 0-14,-26 25-17,-5 1 2,3 10-12,-2 10-10,8 11 0,6 4 0,11 9 0,9-1 0,10-3 0,10-1 0,10-8 0,8-6 0,4-14 0,3-13-57,3-11-3,-2-20 1</inkml:trace>
  <inkml:trace contextRef="#ctx0" brushRef="#br0" timeOffset="234">418 0 48,'0'0'50,"0"0"1,20 38 4,-8 1-22,-2 18-18,-5 9-12,-3 10-3,-4 5 0,-3 7 0,-2-4 0,-1-8 0,-2-10 0,-3-13 0,2-14 0,1-9 0,0 1 0,10-31 0,0 0 0,0 0 0,4-33 0,7 1 0,8 1 0,7-5 0,8-3-3,3 1-13,8 4-19,5 4-18,-4 0 2,2 4-2</inkml:trace>
  <inkml:trace contextRef="#ctx0" brushRef="#br0" timeOffset="531">687 468 72,'-36'8'56,"7"3"2,6 7 2,5 3-51,15 10-9,7 2 0,11 6 0,7 1 0,8-2 0,10-3 0,0-6-28,1-10-33,-1-10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43.1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200 958 31,'-7'15'41,"-2"-11"6,0-10-20,1-14-5,-1-12 3,0-10-6,-2-11-4,0-7-4,-4-9-4,1-8-3,-3-5 2,3 3-6,0 3 0,2 1 0,1 8 0,2 6 0,2 8 0,2 12 0,-1 10 0,4 7 0,3 4 0,7 11 0,9 6 0,10 7 0,11 4 0,12 4 0,11-1 0,10 1 0,10-3 0,5-4 0,3-8 0,-1-1 0,-2-2 0,-9-6-34,-13 0-23,-13 2 0,-17 2 0</inkml:trace>
  <inkml:trace contextRef="#ctx0" brushRef="#br0" timeOffset="406">49 499 58,'-7'22'48,"18"-6"-1,12-9 3,10-8-36,13-5-4,10-5-1,7 0-9,4-2-16,1 2-32,-7 0 0,-7 6-3,-11 1 2</inkml:trace>
  <inkml:trace contextRef="#ctx0" brushRef="#br0" timeOffset="641">758 1002 64,'10'20'50,"1"-5"1,1 1 1,-12-16-33,5-14-11,-2-9 3,3-6-11,-3-6 0,0-3 0,-3-3 0,-1 0 0,-2 2 0,-2 5 0,1 10 0,0 6 0,1 9 0,2 0 0,7 23 0,5 10 0,5 7 0,4 8 0,4 2 0,6 6 0,3-2 0,0-2 0,0-9 0,-2-11 0,-4-12 0,-3-13 0,-5-14 0,-4-13 0,-6-10 0,-5-5 0,-1 0 0,-5 1 0,1 3-53,0 9-7,1 4-1</inkml:trace>
  <inkml:trace contextRef="#ctx0" brushRef="#br0" timeOffset="1250">1353 915 3,'9'7'44,"5"3"0,1-5 2,3-2-17,4-6-5,4-5-5,3-3-4,-2-5-6,-2-3-1,-4-5-1,-6-2-4,-8 0-1,-7 4 0,-9 5-2,-8 3 0,-5 8 0,-5 12 0,-1 11 0,1 12 0,3 10 0,5 7 0,6 3 0,12 6 0,11 0 0,10-9 0,12-6 0,7-14-24,4-14-31,4-14-1,0-16-1</inkml:trace>
  <inkml:trace contextRef="#ctx0" brushRef="#br0" timeOffset="1578">1924 561 95,'5'14'54,"1"6"5,-2 7-12,0 5-47,4 12 0,-1 7 0,1 3 0,-1 5 0,-4-1 0,0 0 0,-3-6-40,-4-8-16,-4-10-2,-4-12 1</inkml:trace>
  <inkml:trace contextRef="#ctx0" brushRef="#br0" timeOffset="1766">1721 960 111,'13'10'59,"13"4"-2,13 1-29,15-2-28,13-2-7,9-6-44,4-11-7,-5-14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42.3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26 30,'2'-9'28,"2"2"-1,-4 7-3,8-5-3,1 0-3,-9 5 0,6 8-1,-1 5-4,1 9-2,1 3-2,2 7-1,2 9 1,3 12 2,-1 7-4,3 8-3,-2 8-4,-1 10 0,-1 10 0,-1 13 0,-3 8 0,-3 4 0,-3 3 0,0 3 0,-2 1 0,0-3 0,0-9 0,1-10 0,0-7 0,3-9 0,2-6 0,1-7 0,0-5 0,0-2 0,2 3 0,-1-1 0,4-4-13,1-6-42,0-11-4,2-18 2</inkml:trace>
  <inkml:trace contextRef="#ctx0" brushRef="#br0" timeOffset="83390">193 2260 21,'0'0'39,"0"0"-1,0 0-13,7 13 0,3 9-5,-1 8 0,4 15 1,2 12 2,3 15-4,-3 12-15,2 20-4,-6 16 0,-3 15 0,-5 10 0,-5 9 0,-5 7 0,0 3 0,-3-2 0,0-11 0,5-11 0,4-11-4,5-23-54,10-21-4,8-24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06.3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4 112 45,'-2'16'44,"-1"2"-1,4 3 4,1 4-33,1 3-4,2 2-3,-2-4 3,2-2-3,-3-8 1,1-6-1,0-1-2,4-22 0,2-12-2,6-10-3,2-9 0,7-4 0,3 0 0,3 3 0,3 6 0,0 14 0,-2 16 0,-5 19 0,-4 14 0,-5 10 0,-6 5 0,-3 8 0,-5 1 0,-2-8 0,0-9 0,1-12 0,1-1 0,6-29 0,3-10 0,2-14 0,4-7 0,3-3 0,2-2 0,-1 4 0,0 6 0,0 11 0,-2 18 0,-1 16 0,-3 15 0,-1 9 0,0 12 0,0 4 0,4 3-30,4-2-27,1-9 0,6-6-1</inkml:trace>
  <inkml:trace contextRef="#ctx0" brushRef="#br0" timeOffset="562">1072 196 16,'19'-33'41,"-7"-2"-1,-4 2-10,-6 3-4,-6 6-4,-6 9-4,-6 6-5,-4 9-4,-4 9-2,-3 8-3,2 11-2,3 6 1,3 7-1,5 1 0,3 1 0,7 4-1,7-4 0,6-8-2,6-12 2,4-11-1,3-12-1,4-13 1,3-12-2,0-13 2,-2-8-1,-3 0 2,-3 2-1,-4 5 0,-4 8 3,-4 14 0,1 1 0,-10 34 0,-1 9 2,1 8-3,-2 8-2,0 9 0,-3 8 0,-1 3 0,-3 2 0,-2 6 0,-5 2 0,-3 0 0,-2-3 0,-3-8 0,1-7 0,1-12-42,-3-19-17,4-19 3,0-22-2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07.6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243 257 18,'-7'-10'37,"2"0"2,-5 1-3,-4 4-9,-4 3-2,-5 2-4,-5 4-8,-4 2-4,0 7-4,3 5-2,4 4 0,9-1-1,12 0-1,11 0-1,12-2 2,6-1-3,8-3 3,-1-3 2,0-1 0,-6 0-1,-6 1-1,-9 1-2,-9 0 0,-8 4 0,-8 2 0,-6 1 0,-6-4-8,1-7-27,1-6-19,1-9 4,7-7-2</inkml:trace>
  <inkml:trace contextRef="#ctx0" brushRef="#br0" timeOffset="328">416 194 64,'24'32'49,"-6"13"0,-9 3-4,-8 2-39,-3 4-30,-5-9-23,4-7-1,-1-17 1</inkml:trace>
  <inkml:trace contextRef="#ctx0" brushRef="#br0" timeOffset="469">544 103 24,'-1'-42'30,"2"16"-15,-1 9-15,-3 7-20,1 2-11</inkml:trace>
  <inkml:trace contextRef="#ctx0" brushRef="#br0" timeOffset="578">642 316 73,'4'32'52,"-2"-8"2,-1-3-3,1-7-26,-1 1-25,6-27 0,7-3 0,5 2 0,3 0 0,3 0 0,0 5 0,1 6 0,-3 9 0,-3 10 0,-1 9 0,-3 4-40,-1-2-14,7 4 2,0-5 0</inkml:trace>
  <inkml:trace contextRef="#ctx0" brushRef="#br0" timeOffset="813">1329 380 72,'17'-38'46,"-8"3"2,-4 1-13,-5 5-19,-5 9-6,-4 16 2,-5 14-6,0 17 2,-3 11-6,6 11-2,4 6 0,8 6 0,8-1 0,9-9 0,8-10 0,7-11 0,5-16 0,3-16 0,1-14 0,-1-16 0,-2-9 0,-8-13 0,-5-7-22,-11-10-17,-10-5 3,-13 2 18,-10 8 9,-12 9 8,-10 13 8,-6 17 7,-3 16 15,3 23 13,9 18-9,10 15-33,15 3 0,18 1 0,19-5 0,15-11 0,18-16-36,18-17-23,8-21 2,11-17-1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09.7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76 27 74,'5'-20'47,"4"16"0,1 0 1,-7 18-35,2 8-6,2 10 0,1 10 1,-4 6-4,-3 3-4,-4 4 0,-5 5 0,-5 0 0,-4-1 0,-4-4 0,0-9 0,1-10 0,4-11 0,7-19 0,10-23 0,14-21 0,14-18 0,13-14 0,11-9 0,10-4 0,5 1 0,1 10 0,-2 16 0,-9 18 0,-11 16 0,-11 20 0,-11 17 0,-12 15 0,-9 16 0,-6 9 0,-4 5 0,-5 3 0,1 3 0,2-3 0,1-7 0,8-6 0,6-11-49,4-12-9,7-11 0</inkml:trace>
  <inkml:trace contextRef="#ctx0" brushRef="#br0" timeOffset="454">843 332 93,'20'9'51,"3"-5"1,7-4-3,4-3-57,4-5-35,6 6-5,-4-5-1,0-3-4</inkml:trace>
  <inkml:trace contextRef="#ctx0" brushRef="#br0" timeOffset="985">1407 211 55,'10'15'47,"-3"4"0,-1 11 2,-1 7-35,-4 1 0,-1 9-1,-6 1-3,0 1-4,-3-2-6,-1-4 0,-1-10 0,-1-8 0,4-9 0,0 0 0,7-32 0,4-13 0,6-8 0,5-8 0,9-5 0,7-5 0,5 0 0,3 4 0,3 12 0,1 12 0,-3 12 0,-6 13 0,-6 11 0,-11 15 0,-7 10 0,-5 5 0,-9 3 0,-3 0 0,-2-4 0,0-2 0,2-9 0,2-15 0,2 1 0,11-31 0,7-6 0,5-11 0,7-7 0,6-4 0,4 0 0,3 7 0,0 11 0,-2 12 0,-4 13 0,-5 19 0,-7 15 0,-3 13 0,-3 8 0,-3 2 0,1 0 0,1-2-49,0-9-9,5-11 1</inkml:trace>
  <inkml:trace contextRef="#ctx0" brushRef="#br0" timeOffset="1750">2580 423 63,'12'-2'46,"-1"0"1,-6-6-1,-5-3-30,-2 0-7,-6 1-6,-5 3-1,-4 3-1,-7-1-1,-2 5 0,-3 10 0,1 9-1,1 6-1,5 7 2,5 8 1,6 5 1,6 6-2,9-3 1,5-6-1,4-8 2,5-7 0,3-13-1,2-13-1,2-13 2,-1-11 0,-2-9-2,-2-5 2,-3-6-2,-2-2 0,-4 1 0,-2 5 0,-3 8-3,-2 6 1,-1 13 2,2 1 1,0 36 0,3 13 3,3 11 1,4 13-1,3 10-4,3 15 0,-1 7 0,0 4 0,-6 1 0,-5 0 0,-8-7 0,-6-5 0,-11-11 0,-6-17 0,-9-17 0,-8-15 0,-5-18 0,-4-18 0,2-14-37,1-9-21,4-8 0,9-3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12.1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179 113 49,'0'0'50,"0"0"-1,0 0 6,-21 28-25,-4 6-12,-2 9-14,-1 4-4,3 6 0,2-1 0,6 2 0,7-3 0,8-5 0,8-10 0,8-10 0,8-9 0,7-10 0,10-10 0,6-10-37,5-13-16,5-6 0,2-11-2</inkml:trace>
  <inkml:trace contextRef="#ctx0" brushRef="#br0" timeOffset="265">536 285 81,'-11'33'49,"6"-7"2,8-1-2,6-3-27,0 1-19,16-6-3,3 1 0,5 0 0,0-2 0,2-3 0,-3-3 0,-1-1 0,-3-4 0,-2-4 0,-4-4 0,0 0 0,-22 3 0,18-22 0,-5-2 0,-3-4 0,-4-3 0,-3 0 0,-6 1 0,-3-2 0,-8 4 0,-9 5 0,-8 7 0,-11 10 0,-5 8 0,-3 5 0,0 6 0,-1 6 0,3 1-42,9 4-14,6-3 2,2 0-2</inkml:trace>
  <inkml:trace contextRef="#ctx0" brushRef="#br0" timeOffset="750">1400 169 57,'0'0'43,"0"0"0,-26 5 2,0 2-42,2 2-1,24-9 0,-19 27-1,11-1 0,9-3 2,9 1 0,7-2 3,6 3 3,0-2 0,0 0 0,2 0 3,-14-2-5,-6 1-7,-5 1 0,-7 2 0,-10 0 0,-3 3 0,-5 0-31,-5-5-21,0 0-3,-1-7 0</inkml:trace>
  <inkml:trace contextRef="#ctx0" brushRef="#br0" timeOffset="1125">1767 259 41,'0'0'42,"0"0"2,0 0 0,-27-13-30,3 13-6,0 14 0,4 10 1,-1 10 2,3 7-2,2 6-2,7 1 2,10 2 0,7-3-9,11-6 0,9-10 0,10-10 0,9-14 0,7-11 0,3-11 0,1-11 0,1-13 0,-2-7 0,-6-6 0,-11-9 0,-12-3 0,-14-2 0,-14 1 0,-15 2 0,-18 10 0,-15 9 0,-12 11 0,-7 16 0,-3 16 0,-1 12 0,7 12 0,8 14 0,15 6 0,14 4 0,23 0 0,20-3 0,23-7 0,22-6 0,18-11-46,11-12-10,5-15 2,2-7-3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26.3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132 159 18,'0'0'45,"0"0"4,0 32-1,0 7-21,-1 5-11,0 6-2,0 6 1,1 11-2,-6 0-5,3-1-6,-1-5-2,-1-8 0,-1-9 0,4-9-4,1-10-9,0-1-5,1-24-6,2-32-9,1-4 0,-3-8 1,-1-6 3,-6-8 5,-3-2 8,-1 0 8,-3 4 12,-2 2 9,0 6 6,4 6 2,0 6 4,6 4-1,4 2-3,4 6-3,1 2-3,19 12-3,7 7-2,8 6-1,7 7-2,5 10 1,4 10-3,3 7 2,-5 2 1,-4 4 0,-10 2-8,-9 4 0,-13 0 0,-8 1 0,-13-4 0,-16-1 0,-14 0 0,-8-1 0,-10-2 0,-5-7 0,1-4 0,1-7 0,7-4-38,14-5-21,0 0 4,36-15-1</inkml:trace>
  <inkml:trace contextRef="#ctx0" brushRef="#br0" timeOffset="547">622 631 57,'8'16'46,"-2"-5"-2,7 1 4,-1 0-33,5-5-11,7-3-2,4-9 0,0-7 0,0-9 1,-3-4-1,-3-4-2,-4-4 2,-7 0-2,-9 3 3,-9 2-1,-6 8 1,-8 8 1,-5 11 2,-3 10 1,0 13-4,-1 13-3,5 7 0,5 10 0,7 6 0,7-1 0,10 0 0,7-5 0,5-11 0,11-9 0,3-14 0,6-13-46,6-9-12,2-12 1,1-8 0</inkml:trace>
  <inkml:trace contextRef="#ctx0" brushRef="#br0" timeOffset="937">1333 147 57,'-9'-37'54,"-4"4"3,-3 2-1,-1 4-29,-1 12-23,0 11-4,5 12 0,2 11 0,1 11 0,1 11 0,3 14 0,1 10 0,1 7 0,2 3 0,0 0 0,1-2 0,2-8 0,2-3 0,-2-10-19,0-18-34,0-9-6,-3-18 1</inkml:trace>
  <inkml:trace contextRef="#ctx0" brushRef="#br0" timeOffset="1203">1018 426 57,'21'6'51,"4"-6"-2,4 0-1,-1-1-37,4-4-36,7 2-20,0-6-2,2 4-2</inkml:trace>
  <inkml:trace contextRef="#ctx0" brushRef="#br0" timeOffset="1312">1507 456 80,'6'34'57,"-6"7"-1,-3 5-1,0 3-48,-4-2-11,3-4-41,0-14-9,6-11-1,1 1-2</inkml:trace>
  <inkml:trace contextRef="#ctx0" brushRef="#br0" timeOffset="1484">1633 170 65,'-7'-20'39,"5"9"-23,0 0-15,2 11-41,-1 12-3</inkml:trace>
  <inkml:trace contextRef="#ctx0" brushRef="#br0" timeOffset="1609">1728 624 100,'-5'45'49,"-4"-12"2,3-11-20,2-13-22,2 1-5,10-39-3,4-6 1,5-5-1,4-4-1,4 0 0,0 4 2,0 9 0,-3 9 1,0 12-3,-5 14 0,-3 12 0,-5 12 0,-3 9 0,-2 5 0,-2 3 0,0-1 0,-1 1 0,0-3 0,1-11 0,3-8-43,2-6-12,-3-9 0,5-7 1</inkml:trace>
  <inkml:trace contextRef="#ctx0" brushRef="#br0" timeOffset="2016">2196 544 62,'12'16'51,"-2"-4"0,4-3 3,4 0-36,0-7-7,4-6-5,0-10-4,1-3-2,-3-5 0,-2-1 0,-6-5 0,-5-1 0,-8 1 0,-6 6 0,-7 8 0,-5 8 0,-5 9 0,-3 10 0,-1 13 0,5 14 0,5 8 0,8 9 0,9 2 0,13 2 0,12-5 0,11-6 0,12-13 0,4-11-52,1-16-6,-1-12-2</inkml:trace>
  <inkml:trace contextRef="#ctx0" brushRef="#br0" timeOffset="2437">2674 460 67,'13'5'60,"-4"-4"-2,1 1-1,-10-2-44,0 0-13,0 0 0,0 0-11,4 10-41,-3-2-6,2 3 0</inkml:trace>
  <inkml:trace contextRef="#ctx0" brushRef="#br0" timeOffset="2578">2750 640 98,'-5'22'55,"1"-3"-2,-5-2-41,-2-6-49,5-1-12,1 2-6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30.2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43 0 62,'-4'16'47,"2"7"3,-4 3-3,-1 3-35,4 5-4,1 0-3,2-2 0,2-4 2,4-6-2,3-6-2,5-10 1,5-11-4,4-10 0,3-6 0,3-5 0,0-2 0,-3 1 0,-2-1 0,-5 7 0,-8 11 0,1-1 0,-21 29 0,-4 10 0,-10 8 0,-2 15 0,-5 11 0,-5 8 0,2 14 0,0 4-29,4 1-29,7 1-1,6-5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48.5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110 302 57,'12'4'48,"-7"10"2,-3 8-3,1 5-32,0 11-5,0 8 0,1 6-1,-2 5 0,0 5-9,-1-2 0,1-4 0,0-7 0,-1-8 0,0-15 0,0-13 0,0 1 0,-3-44 0,-3-12 0,-4-13 0,-4-13 0,-3-9 0,-3-6 0,-1-4 0,-1 0 0,2 8 0,2 10 0,7 12 0,7 10 0,11 11 0,10 9 0,12 11 0,9 8 0,12 3 0,8 2 0,7 2 0,4 2 0,1-1 0,-2 0 0,-8-2 0,-3 1-19,-10 1-38,-12 2-1,-13 3 0</inkml:trace>
  <inkml:trace contextRef="#ctx0" brushRef="#br0" timeOffset="422">41 276 80,'-6'26'53,"15"2"1,11-8-2,10-5-41,11-4-6,9-5-5,6-1-3,4-8-37,2-1-13,-9-3 0,-4 2-2</inkml:trace>
  <inkml:trace contextRef="#ctx0" brushRef="#br0" timeOffset="625">518 799 85,'0'23'52,"-3"-12"2,1 0 0,4-28-44,3-14-10,5-6 0,4-8 0,5-5 0,6-1 0,2 3 0,2 5 0,-1 7-17,-1 9-39,1 11 1,-3 10-3</inkml:trace>
  <inkml:trace contextRef="#ctx0" brushRef="#br0" timeOffset="844">1157 777 76,'19'-4'53,"-1"-2"-3,-5-10 2,-2-7-40,-1-6-3,-3-2-6,-3 4-3,-5 4 0,-4 5 0,-7 3 0,-3 5 0,-4 7 0,-1 10 0,0 9 0,2 9 0,3 5 0,6 7 0,7 5 0,7 2 0,7 0 0,7-4 0,7-6 0,5-6 0,6-4 0,3-8 0,1-8 0,1-6 0,2-7 0,-2-4 0,-2-7 0,-2-9 0,-5-6 0,-5-5 0,-7-1 0,-8-3 0,-7 0 0,-10-1 0,-7 7 0,-5 10 0,-6 11 0,-1 10 0,1 7 0,4 14 0,8 13 0,10 10 0,11 5 0,9 3 0,10-2 0,9-2 0,8-3 0,2-15 0,3-11 0,-1-14-48,-6-13-11,-3-11-1</inkml:trace>
  <inkml:trace contextRef="#ctx0" brushRef="#br0" timeOffset="1329">2046 713 102,'15'2'58,"7"2"0,1-1-21,7-4-37,4 0-12,3-4-41,6-6-7,-1-7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50.2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 93,'12'9'54,"-5"10"2,-6 11-4,-2 9-52,-2 15 0,-1 10 0,1 5 0,4 1 0,4 3 0,3-3 0,5-6 0,5-12 0,5-11 0,4-19 0,3-14 0,1-16 0,0-15 0,-6-16 0,-6-7 0,-11-3 0,-11 0 0,-13 8 0,-10 10 0,-5 17 0,-5 14-12,3 12-44,7 7-3,10 4-2</inkml:trace>
  <inkml:trace contextRef="#ctx0" brushRef="#br0" timeOffset="422">585 359 78,'-4'-15'53,"1"1"4,-9 31-2,-2 4-43,0 12-12,-1 7 0,2 4 0,3 0 0,4 2 0,5-5 0,6-9 0,4-10 0,4-15 0,5-12 0,2-11 0,0-11 0,-1-7 0,-4-7 0,-7 0 0,-5 6 0,-10 6 0,-4 12 0,-9 10-9,-3 11-46,3 10-4,1 6 2,7 8 2</inkml:trace>
  <inkml:trace contextRef="#ctx0" brushRef="#br0" timeOffset="766">1063 532 78,'-1'-15'51,"-9"-4"1,-6 3-1,-4 4-35,-4 0-9,-2 3-7,-1 6 0,3 6 0,2 8 0,5 11 0,5 8 0,6 6 0,6 3 0,6 2 0,6-3 0,6-7 0,3-11 0,2-18 0,3-18 0,1-16 0,0-15 0,-3-15 0,-2-15 0,-2-8 0,-3-3 0,-2 6 0,-5 8 0,-2 10 0,-5 16 0,-2 25 0,0 2 0,-10 58 0,-1 14 0,0 13 0,1 10 0,2 11 0,5 5 0,2-10 0,7-9-40,5-10-19,5-15-1</inkml:trace>
  <inkml:trace contextRef="#ctx0" brushRef="#br0" timeOffset="1188">1345 459 109,'3'12'57,"-1"9"4,2 6-33,4 8-28,0 3 0,5 1 0,5-3 0,5-7 0,3-12 0,7-8 0,1-12 0,3-17 0,1-14 0,1-5 0,-2-8 0,-2-3 0,-2 3 0,-6 5 0,-7 8 0,-9 21 0,-12 20 0,-14 21 0,-16 20 0,-15 25 0,-13 21 0,-11 21 0,-7 17 0,-5 2 0,9-2 0,9-9-21,15-13-43,19-23-2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5.2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54 599 60,'0'0'49,"0"0"-1,0 0-10,0 0-20,-11 41-7,0 4-2,-3-1-3,4 4-2,5-4-4,3-4 7,9-10-2,9-5-5,7-20 0,7-16 0,5-11 0,0-16 0,-1-8 0,-4-6 0,-10-3 0,-9 2 0,-10 11 0,-12 8 0,-8 9-36,-8 16-20,-4 8 0,1 11 0</inkml:trace>
  <inkml:trace contextRef="#ctx0" brushRef="#br0" timeOffset="344">825 263 50,'22'-43'46,"-11"-3"3,-13 1-15,-4 5-11,-9 3 0,-1 11-4,0 0-8,-11 40-11,-3 12 0,1 17 0,0 17 0,1 20 0,0 16 0,0 12 0,3 9 0,-1 1-34,4-6-25,2-7 1,2-19-2</inkml:trace>
  <inkml:trace contextRef="#ctx0" brushRef="#br0" timeOffset="562">369 775 117,'16'-26'53,"15"16"-1,17 3-19,11 10-33,15 4-16,16-2-36,15-2-3,2-1-2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52.0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284 626 52,'12'-17'45,"-7"-8"-1,-4-3 3,-8 1-35,-8 0 0,-7 7-2,-7 8-3,-4 12 1,-5 10 0,-1 15 2,1 6-10,7 9 0,5 7 0,9 0 0,9-4 0,13-6 0,9-10 0,11-17 0,8-16 0,6-16 0,5-20 0,2-16 0,-2-14 0,-2-12 0,-5-10 0,-7 2 0,-7 4 0,-6 12 0,-7 11 0,-5 16 0,-5 23 0,1 0 0,-9 65 0,0 15 0,-1 15 0,1 13 0,3 10 0,0 3 0,7-5-16,6-9-36,5-18-5,6-17-1</inkml:trace>
  <inkml:trace contextRef="#ctx0" brushRef="#br0" timeOffset="406">691 518 118,'5'11'52,"0"12"-6,-9 14-49,-1 1-45,5 0-1,-1-9-1</inkml:trace>
  <inkml:trace contextRef="#ctx0" brushRef="#br0" timeOffset="531">808 363 92,'-6'-29'38,"-5"9"-33,0 7-5,1 1-38,10 12-11</inkml:trace>
  <inkml:trace contextRef="#ctx0" brushRef="#br0" timeOffset="797">1109 491 30,'3'-46'44,"-3"11"0,-8 5-14,-8 9-5,-4 11-3,-5 14-6,1 11-3,-2 11-3,4 12-2,4 7-1,6 6-1,5-3-6,8-1 0,7-9 0,5-6 0,5-15 0,5-12 0,0-14 0,2-11 0,-2-8 0,-1-7 0,-4-3 0,-3 4 0,-5 3 0,-5 8 0,-4 14 0,2 0 0,-11 32 0,0 10 0,1 5 0,2-1 0,6 5-17,8-2-39,5-11 0,9-9-3</inkml:trace>
  <inkml:trace contextRef="#ctx0" brushRef="#br0" timeOffset="1172">1645 576 36,'0'0'45,"-10"-8"4,-3-2-1,-3 2-27,2 3-4,-3-1-5,0 2-5,-2 2-3,1 6 0,-1 5-2,2 3 0,0 8 2,0 9 0,2 5-4,5 2 0,3 0 0,4-2 0,6-6 0,3-4 0,7-11 0,3-14 0,4-9 0,4-6 0,0-6 0,2-3 0,-1 0 0,-3-1 0,-2 4 0,-3 7 0,-3 4 0,-2 4 0,0 1 0,-9 17 0,-2 3 0,-1 6 0,-2 6 0,-1 7 0,-5 3 0,-2 10 0,-4 5 0,-2 3 0,-5 0 0,-3 3 0,-2-4 0,-2-6 0,2-7 0,-2-12 0,4-12 0,2-13-7,7-10-27,5-11-17,6-15-3,7-5 2,5-10 1</inkml:trace>
  <inkml:trace contextRef="#ctx0" brushRef="#br0" timeOffset="1672">1741 712 53,'15'25'50,"-3"4"1,-3 3-8,-2-4-14,2-3-5,-4-11-19,4-10-5,-2-13 0,3-8 0,1-11 0,5-8 0,3-8 0,3-4 0,4 1 0,1 2 0,4 7 0,-1 7-26,-1 6-32,0 7-1,-1 9-1</inkml:trace>
  <inkml:trace contextRef="#ctx0" brushRef="#br0" timeOffset="1875">2266 555 81,'14'13'56,"-14"-13"1,0 0-3,-9-6-47,0 3-7,-7 1 0,-3 3 0,-4 6 0,-3 8 0,0 7 0,1 6 0,2 8 0,5 4 0,8 1 0,8-6 0,10-4 0,8-10 0,7-10 0,6-14 0,3-14 0,3-11 0,-1-6 0,-4 1 0,-6-1 0,-6 4 0,-7 7 0,-6 12 0,0 2 0,-14 26 0,-2 4 0,0 6 0,1 4 0,1 1 0,5 3 0,0-6-9,7-9-46,5-3-5,5-12 1</inkml:trace>
  <inkml:trace contextRef="#ctx0" brushRef="#br0" timeOffset="2250">2553 616 106,'0'22'55,"-2"6"2,-4 2-20,-3 4-37,3 0 0,0 0 0,4 0 0,2-5 0,2-10 0,4-11 0,-1 2 0,6-26 0,4-5 0,1-7 0,0-8 0,2-4 0,1 2 0,0 5 0,0 5 0,-2 6 0,-1 5 0,-3 11 0,-2 11 0,-2 11 0,-3 5 0,-3 4 0,-1 4 0,-1 3 0,0-3 0,2-8 0,1-9 0,5-11 0,6-5 0,5-7 0,4-5 0,4-4 0,3 8 0,3 12 0,2 11 0,-4 13 0,-3 9 0,-3 9 0,-5 3 0,-2-3-35,-3-5-26,-7-15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14.7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387 1426 21,'-4'25'43,"3"1"5,-3-6-2,1-6-20,3 0-4,1 0-5,2-30-5,0-10-2,1-8 0,-1-11-10,1-9 0,-5-13 0,-4-11 0,-5-7 0,-4 0 0,-7 0 0,-2 4 0,-2 6 0,1 7 0,3 11 0,5 12 0,8 13 0,12 7 0,9 10 0,12 9 0,9 6 0,12 3 0,9 3 0,8 3 0,8-3 0,5-1 0,3-4 0,-1-8 0,-1-2 0,-7-2-47,-10-3-10,-12-1 3,-17 1-1</inkml:trace>
  <inkml:trace contextRef="#ctx0" brushRef="#br0" timeOffset="391">412 824 58,'-20'50'51,"5"-3"0,10-4 0,5-6-32,10-12-8,12-8-2,8-10-4,10-7-5,8-4-17,7-6-32,1-6-2,2 0 0,-5-1-3</inkml:trace>
  <inkml:trace contextRef="#ctx0" brushRef="#br0" timeOffset="828">893 1643 57,'3'13'36,"1"-4"1,-1 1-1,-3-10-5,0 0-8,4-14-5,-2-9-5,0-7-9,-1-8-4,1-6 0,-1-8 0,0 1 0,1 1 0,0 2 0,-1 7 0,0 8 0,0 9 0,0 11 0,1 2 0,4 26 0,2 6 0,3 11 0,5 8 0,3 7 0,2 3 0,3 1 0,2 0 0,1-4 0,-3-7 0,-1-10 0,-3-16 0,-2-10 0,-3-17 0,-1-17 0,-3-12 0,-2-8 0,-2-6 0,-4-4 0,0 5 0,-3 8-53,-3 8-5,-3 17 1</inkml:trace>
  <inkml:trace contextRef="#ctx0" brushRef="#br0" timeOffset="1469">1383 1514 55,'14'13'48,"-1"-5"0,3-2-17,0-4-14,1-10-4,1-7-2,-1-8-3,-2-3-2,-2-3-3,-4-3-1,-5-1 1,-4 4-3,-6 3 1,-4 6-1,-4 10 1,-4 7 0,-1 9 0,1 12 2,1 11-3,4 6 3,3 4-3,4 5 0,6 1 0,5-1 0,7-4-15,6-11-31,3-15-5,9-9-1,3-15-2</inkml:trace>
  <inkml:trace contextRef="#ctx0" brushRef="#br0" timeOffset="1766">1849 1187 75,'6'-9'53,"2"1"1,-10 19 0,-4 11-35,0 2-19,1 6 0,1 5 0,1 6 0,0 6 0,0-2 0,2 2-4,-1-2-38,-2-7-13,3-6 1,-2-12 1</inkml:trace>
  <inkml:trace contextRef="#ctx0" brushRef="#br0" timeOffset="1938">1689 1527 92,'-4'-13'51,"6"-4"0,14-4-11,9 3-44,9-3-41,10-2-5,3-3 2,5 0-1</inkml:trace>
  <inkml:trace contextRef="#ctx0" brushRef="#br0" timeOffset="2313">194 0 62,'-23'22'51,"-8"17"1,0 19-14,-1 23-17,0 22-2,9 21-7,5 16-12,14 17 0,13 5 0,14 0 0,20-5 0,13-12-33,17-23-21,19-22-2,15-30 1</inkml:trace>
  <inkml:trace contextRef="#ctx0" brushRef="#br0" timeOffset="2656">2011 245 75,'20'40'55,"12"24"-3,8 14 0,8 12-38,12 13-7,2 3-7,3 2 0,-7-4 0,-8-6 0,-15-4 0,-15 4 0,-21-2 0,-18-5 0,-16-5 0,-11-9 0,-6-6 0,-4-12 0,5-13-25,9-17-35,12-14 1,15-11 1</inkml:trace>
  <inkml:trace contextRef="#ctx0" brushRef="#br0" timeOffset="2953">2560 1452 30,'15'10'50,"-4"3"3,0 8-1,1 2-23,-2-2-7,5-2-5,0-4-15,4 0-2,3-4 0,1-9 0,-1-7 0,1-3 0,-2-2 0,-2-1 0,-3-1 0,-4 0 0,-5-1 0,0 1 0,-7 12 0,0 0 0,-5 9 0,-4 8 0,-5 8 0,-2 8 0,-4 11 0,-4 6 0,0 5 0,-1 5 0,5 2 0,3-11 0,9-5 0,7-10-35,9-16-26,10-12 1,9-17-1</inkml:trace>
  <inkml:trace contextRef="#ctx0" brushRef="#br0" timeOffset="3438">3041 970 55,'24'2'51,"0"2"0,6 6 1,2-1-22,3 3-32,5-1-32,-2-9-12,1-1-2,-7-4-4</inkml:trace>
  <inkml:trace contextRef="#ctx0" brushRef="#br0" timeOffset="3625">3122 1100 81,'-1'34'52,"7"-2"2,5-3-3,10-12-34,5-5-24,10-8-30,9-3-14,2-12 1,4-4-1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18.7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127 76 48,'3'-17'46,"-8"3"2,-4 8 2,-4 12-31,-8 8-6,3 19 2,-4 9-4,4 14-6,2 11-5,9 13 0,8 5 0,11 4 0,10-3 0,11-9 0,9-15 0,12-10 0,6-21 0,4-22 0,3-24 0,3-19 0,-2-20 0,-2-13 0,-8-14 0,-13-12 0,-17-5 0,-19 2 0,-20 8 0,-22 9 0,-19 17 0,-15 19 0,-11 26 0,-7 23 0,5 23-49,9 16-12,11 9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19.5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 8 80,'-11'-8'47,"11"8"2,16 6-1,6-2-40,3-1-7,4 0-7,6 3-14,4-1-25,0-3-2,2 0-2,-6-3 1</inkml:trace>
  <inkml:trace contextRef="#ctx0" brushRef="#br0" timeOffset="235">0 181 50,'0'22'45,"10"2"-1,6-7 0,11-4-38,9-1-35,5-4-13,16-2-3,-1-8 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0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48,'9'13'47,"0"7"0,3 11-1,-1 7-29,-2 5-9,-1 7 2,-3 2 0,-1 2-1,-4-6-2,-2-1-1,-3-9-6,1-7 0,0-11 0,0 0 0,9-37 0,6-12 0,4-13 0,10-10 0,4-7 0,8-1 0,3 4 0,2 6 0,-1 12 0,-3 20 0,-4 22 0,-6 22 0,-6 14 0,-6 15 0,-5 6 0,-2 8 0,0 3 0,-2-10 0,6-13-43,6-12-14,1-15-1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0.8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20 69,'-8'0'52,"8"0"0,14 9-1,7-3-27,9-1-19,8-3-6,12-2-14,8-5-33,9-4-3,0-5 1,3 0-2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1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23 45,'17'13'49,"-4"6"0,-3 10 1,-2 5-28,-4 4-5,1 4-4,-4 1-3,-1 0-10,-4-4 0,3-4 0,-1-7 0,2-9 0,1 0 0,6-33 0,4-11 0,6-15 0,6-10 0,6-4 0,5-5 0,2 0 0,1 6 0,-3 12 0,-3 18 0,-7 17 0,-9 16 0,-6 12 0,-8 15 0,-3 7 0,-5 2 0,0-3 0,0-10 0,6-10 0,5-12 0,6-15 0,7-13 0,4-12 0,6-6 0,4-3 0,1 2 0,0 1 0,-4 10 0,0 14 0,-5 14 0,-5 18 0,-3 11 0,-4 8 0,2 10 0,3 2-10,3-2-44,8-6-4,5-11 0</inkml:trace>
  <inkml:trace contextRef="#ctx0" brushRef="#br0" timeOffset="594">1212 162 39,'25'-37'43,"-5"2"4,-12 3-13,-8 9-10,-8 9-8,-10 8-4,-7 12-6,-7 10 0,-5 13-1,-1 13-2,0 8-1,1 5 1,9 2-1,6-4 1,11-2 0,11-9-3,10-12 0,10-15 2,9-12 0,7-15-2,4-15 0,2-9 0,1-10-1,-2-6-1,-5 1 1,-4 3-1,-8 4 0,-6 9 3,-7 15 1,1-1-2,-15 39 3,-2 11 2,3 13-5,1 8 0,3 11 0,4 9 0,3 0 0,1 2 0,-1 3 0,-6 0 0,-4-5 0,-10-4 0,-8-4 0,-11-8 0,-10-4 0,-10-8 0,-7-17 0,-1-11 0,1-13-54,6-14-5,10-14-1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2.3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195 19 43,'12'-19'46,"-24"21"0,-6 5 7,-9 15-26,-4 9-11,2 13-2,0 8-4,5 8-10,4 2 0,9 0 0,8-1 0,7-8 0,9-11 0,8-9 0,8-18 0,7-15 0,6-12 0,4-14 0,4-11-2,1-10-12,3-4-11,-2-8-13,-4-1-5,-6 7 6,-10 8 7,-11 11 13,-12 14 12,1 2 11,-32 33 13,-5 11 16,-1 12 5,-2 8 1,3 5-6,8 6-12,7-3-11,12-4-12,9-5 0,12-6 0,9-10 0,9-11 0,6-14 0,5-10 0,1-10 0,-1-8 0,-4-8 0,-8-4 0,-13-4 0,-12-1 0,-14 2 0,-15 3 0,-13 6 0,-11 11 0,-7 11 0,-4 8 0,2 9-50,9 5-7,10 2 2,18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2.9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291 69 49,'-28'6'48,"-9"1"2,-3 4 3,-1 3-34,0 1-4,9 3-1,7 1-7,16 1-7,13-3 0,14 1 0,10 0 0,6 1 0,3 0 0,-1 1 0,-7 2 0,-8 5 0,-13 5 0,-13 7 0,-12 1 0,-10 1 0,-8 0 0,-6-4 0,2-5-7,3-3-47,5-11-5,9-10-1</inkml:trace>
  <inkml:trace contextRef="#ctx0" brushRef="#br0" timeOffset="328">788 21 61,'16'-11'45,"-1"0"2,-35 17 1,-10 12-34,-5 8-2,-4 10 1,3 11 2,3 7-15,8 10 0,10 5 0,11 1 0,13-3 0,14-4 0,8-11 0,8-12 0,5-13 0,1-17 0,0-15 0,-2-11 0,-7-13 0,-4-13 0,-7-11 0,-7-7 0,-6-5 0,-9-8 0,-9 1 0,-12 1 0,-9 10 0,-11 10-7,-6 19 4,-5 15 2,0 17 7,7 25-1,12 13-5,19 9 0,18 3 0,19 0 0,20-7 0,16-12 0,11-14-22,10-16-33,-1-17-2,-2-8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55.0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0 441 53,'3'28'49,"-5"2"-3,3 10 5,0 8-34,1 1-6,6-1-2,4-6-3,6-10 0,1-12 1,6-11-7,-1-19 0,3-10 0,-3-15 0,-4-6 0,-9-8 0,-8 0 0,-8 2 0,-10 6 0,-7 13 0,-8 11 0,-2 16-10,0 12-44,2 6-3,6 10 0</inkml:trace>
  <inkml:trace contextRef="#ctx0" brushRef="#br0" timeOffset="328">683 39 71,'-13'-24'52,"-8"10"2,-3 13-1,-2 12-38,-4 9-5,3 15-10,4 11 0,3 14 0,4 11 0,4 8 0,7 5-16,6 6-35,3-5-2,2-9-2,-2-13 2</inkml:trace>
  <inkml:trace contextRef="#ctx0" brushRef="#br0" timeOffset="500">438 685 115,'-5'-31'57,"8"6"1,8 6-33,8 2-25,9 1 0,13-1 0,11-2-49,7-3-8,7-3 0,2-5-1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6.0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0 583 77,'22'32'53,"9"9"2,-1 2-3,-5 10-34,1 15-18,-6 0 0,-4 4 0,-8 4 0,-7 0 0,-6-7 0,-1-9 0,-4-17 0,-4-19 0,2-1 0,-3-51 0,2-22 0,-2-26 0,3-16 0,3-15 0,9-5 0,9 0 0,11 7 0,13 12 0,11 21 0,12 23 0,9 20 0,4 16 0,1 14 0,-4 10 0,-12 10 0,-12 9 0,-19 0 0,-21 4 0,-23 1 0,-21 5 0,-22-1 0,-14 6 0,-8-1 0,-5-5 0,10-5-40,16-5-21,19-11 4,24-13-2</inkml:trace>
  <inkml:trace contextRef="#ctx0" brushRef="#br0" timeOffset="531">801 0 81,'29'5'54,"-5"15"1,-4 17-1,-8 14-43,-6 11-11,-4 12 0,-5 4 0,-5 1 0,-1-1 0,-1-5-48,0-14-5,3-13 2,3-18-3</inkml:trace>
  <inkml:trace contextRef="#ctx0" brushRef="#br0" timeOffset="719">1197 558 61,'24'-14'48,"2"1"2,-26 13 0,-2-23-28,1-1-11,-23 16-5,-2 4 1,-6 3-7,-4 7 0,-5 9 0,1 6 0,1 6 0,3 7 0,6 3 0,7 1 0,8 1 0,10-3 0,12-10 0,0 1 0,22-30 0,6-11 0,7-11 0,5-10 0,0-5 0,-3-2 0,-3 0 0,-7 10 0,-7 10 0,0 0 0,-27 22 0,-3 30 0,-6 4 0,-1 4 0,2 4 0,0-3 0,5-6-46,8-10-12,2 2 0</inkml:trace>
  <inkml:trace contextRef="#ctx0" brushRef="#br0" timeOffset="1219">1486 403 62,'29'9'53,"0"1"-3,-20 19 5,-4 12-32,-11 4-13,-3 7-8,-4-2-2,-2-4 0,-1-6 0,1-4 0,3-15 0,-1 2 0,13-23 0,8-29 0,5-5 0,8-7 0,7-7 0,7-5 0,6 7 0,0 6 0,0 11 0,-3 16 0,-4 12 0,-5 13 0,-10 17 0,-7 11 0,-5 4 0,-5 3 0,-1 2 0,-3-3-28,-4-9-35,2-9 5,0 1 4</inkml:trace>
  <inkml:trace contextRef="#ctx0" brushRef="#br0" timeOffset="1672">2057 649 56,'34'23'50,"-1"-5"2,5-6 3,-1-5-23,2-9-22,5-9-10,0-8 0,2-7 0,-2-6 0,-5-4 0,-7 0 0,-8 0 0,-12 3 0,-10 1 0,-10 3 0,-11 7 0,-10 14 0,-6 12 0,-6 9 0,0 9 0,0 10 0,4 14 0,5 5 0,12 8 0,11-2 0,13-4 0,11-2 0,13-7 0,10-7 0,4-9 0,3-10-52,5-13-10,-3-13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55.8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218 346 51,'10'-25'49,"-4"5"2,-7 3 2,-10 6-34,-6 9-3,-6 4-3,-3 9-10,-4 9-3,0 12 0,0 8 0,3 5 0,6 3 0,7-1 0,11 0-8,10-5-43,8-13-5,11-11 2,8-15-2</inkml:trace>
  <inkml:trace contextRef="#ctx0" brushRef="#br0" timeOffset="219">604 409 89,'20'-12'54,"-6"2"0,-11-1 1,-8-4-52,-4 3-3,-6 3 0,-4 3 0,-4 6 0,-5 7 0,-2 7 0,0 13 0,1 7 0,3 6 0,5 5 0,7 2 0,8 0 0,7-3 0,9-8 0,7-15 0,5-12 0,4-11 0,1-13 0,0-14 0,-1-9 0,-3-4 0,-5-2 0,-3 5 0,-5 8 0,-5 9 0,-1 12 0,-1 0 0,-4 36 0,1 3 0,1 6 0,0 1 0,5 4 0,1-4-33,3-10-25,4-11 0,1-11-1</inkml:trace>
  <inkml:trace contextRef="#ctx0" brushRef="#br0" timeOffset="609">864 533 91,'-9'15'51,"0"5"1,-2 1-3,-2-2-37,4 2-12,1-3 0,4-5 0,0-6 0,1 2 0,3-9 0,6-12 0,0-6 0,4-4 0,3-6 0,2 1 0,3 2 0,2-1 0,5 2 0,0 4-10,2-1-47,1 2-4,-2 1 0</inkml:trace>
  <inkml:trace contextRef="#ctx0" brushRef="#br0" timeOffset="890">1216 28 82,'3'-14'58,"0"0"-1,-3 25-1,-1 10-54,-1 6-2,2 10 0,-1 9 0,1 11 0,-1 9 0,0 8 0,-2 1 0,0-2 0,1-1 0,-3-10 0,3-9-28,-1-14-26,-4-18-4,-2-15 0</inkml:trace>
  <inkml:trace contextRef="#ctx0" brushRef="#br0" timeOffset="1078">989 451 110,'-5'-31'56,"10"6"1,12 7-25,11 7-32,7 3 0,10 3 0,6 1 0,4 1 0,2 2 0,0-1-37,-3-4-18,-2 2 0,-9-4-2</inkml:trace>
  <inkml:trace contextRef="#ctx0" brushRef="#br0" timeOffset="1297">1733 317 102,'-1'25'10,"-2"-7"-10,-3-7 1,0-2-45</inkml:trace>
  <inkml:trace contextRef="#ctx0" brushRef="#br0" timeOffset="1422">1869 581 124,'-10'46'18,"1"-6"-14,2-14-5,0-13-53,-1 0-2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4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0 181 54,'2'-21'48,"4"7"-1,0 5-13,3 8-11,4 10-4,-1 6-3,1 11-6,-3 6-6,0 7-4,-2 4 0,0-1 0,-5-5 0,1-3 0,-2-7 0,0-10 0,0 1 0,4-30 0,2-12 0,5-11 0,7-12 0,7-10 0,6-7 0,5 0 0,2 4 0,3 9 0,0 14 0,-3 17 0,-5 17 0,-5 17 0,-6 15 0,-4 10 0,-2 6 0,-1 2 0,-1 0 0,-3-5 0,3-10-44,2-6-13,-1-11-1,2-8 1</inkml:trace>
  <inkml:trace contextRef="#ctx0" brushRef="#br0" timeOffset="406">912 83 43,'13'1'51,"3"0"1,2-2 2,5-2-30,7 2-3,4-1-11,9-1-10,1-1-4,3-2-41,-3-1-8,-2 1 0,-8-3 1</inkml:trace>
  <inkml:trace contextRef="#ctx0" brushRef="#br0" timeOffset="625">1012 190 47,'13'15'47,"6"-9"-4,11-2-10,6-2-55,4-8-17,9 3-4,3-4-1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5.09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55,'14'6'49,"-3"8"0,-1 13 0,-3 8-35,-4 9 0,-1 6-3,-3-1 0,-1 0-8,-2-4-3,2-6 0,-1-9 0,2-13 0,1 1 0,6-30 0,6-8 0,1-9 0,6-8 0,4-6 0,6-4 0,6-2 0,3-1 0,1 3 0,1 6 0,-2 12 0,-7 16 0,-6 14 0,-9 15 0,-9 18 0,-9 14 0,-7 11 0,-4 3 0,-1-2 0,2-10 0,3-11 0,7-19 0,0 2 0,20-52 0,10-11 0,7-7 0,7-7 0,3 0 0,2 4 0,-2 12 0,-3 18 0,-7 19 0,-11 17 0,-6 15 0,-7 15 0,-3 7 0,-1 4 0,2 0-19,3-3-35,4-8-2,7-7-1,3-10 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5.6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284 146 35,'14'-19'43,"-7"-4"3,-4 4-2,-8 2-21,-9 3-14,-5 5-5,-5 8 0,-6 7 2,-5 7-1,-1 8 2,-1 7 0,4 8-1,3 7 0,6 4-1,8 0 0,12-3-5,8-6 0,12-7 0,8-12 0,6-14 0,8-15 0,5-12-5,4-10-1,-2-10-1,0-4 0,-6-3 3,-5 2-2,-7 3 2,-6 4 3,-8 7 1,-6 7 2,-5 10 2,0 1-1,-6 28 2,-1 9 0,4 13 0,2 10-1,3 14 2,-2 10 0,2 10-6,-3 7 0,-4 7 0,-6-1 0,-5 0 0,-11-2 0,-5-4 0,-9-8 0,-6-9 0,-6-14 0,-4-14-13,0-20-44,4-17-1,5-20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6.34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197 17 88,'-20'4'51,"-7"12"6,-4 12-17,1 13-21,-1 7-19,5 7 0,6 2 0,10 4 0,9-4 0,9-7 0,10-13 0,8-13-16,9-17-38,9-14-2,5-18 1</inkml:trace>
  <inkml:trace contextRef="#ctx0" brushRef="#br0" timeOffset="187">586 44 72,'-14'17'52,"-2"13"0,-5 7 1,-2 5-34,6 4-12,6-1-7,10-1 0,8-6 0,8-6 0,7-14 0,7-13 0,7-13 0,3-10 0,-1-10 0,-3-8 0,-6-5 0,-9-3 0,-8 0 0,-12 2 0,-14 8 0,-13 7 0,-8 10 0,-10 9 0,0 15 0,-1 6-51,5 4-4,10 7 2,12-3-1</inkml:trace>
  <inkml:trace contextRef="#ctx0" brushRef="#br0" timeOffset="515">1313 0 72,'-8'18'50,"-19"2"1,-8 2 0,-5 1-36,1 0-6,6 1-2,8-2-7,12 2 0,9-5 0,10-1 0,8-1 0,3 1 0,-2 3 0,-1 1 0,-8 3 0,-7 2 0,-10 4 0,-10 1 0,-5 2 0,-5 0-28,-4-5-31,2-6 0,3-8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7.22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189 230 72,'-27'2'49,"-3"2"0,4 7-1,2 6-35,0 8-3,5 10-2,1 9-2,7 14-6,2 7 0,9 7 0,7-1 0,11 1 0,9-7 0,8-8 0,9-14 0,6-18 0,6-18 0,4-18 0,0-15 0,1-15 0,-3-16 0,-4-15 0,-9-8 0,-8-7 0,-11-1 0,-14 1 0,-15 3 0,-18 5 0,-17 13 0,-14 11 0,-12 16 0,-8 15 0,-4 17 0,-1 15 0,6 18 0,9 14 0,16 10 0,19 8 0,21 3 0,20 0 0,19-4 0,16-8 0,14-8 0,8-12 0,10-11 0,0-10-46,-3-11-11,0-5-2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7.8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42 148,'15'11'52,"0"1"-23,-15-12-24,2-11-59,-2-2-7,3 1 0</inkml:trace>
  <inkml:trace contextRef="#ctx0" brushRef="#br0" timeOffset="125">347 0 130,'23'18'44,"-9"-2"-24,-7-8-35,-1 2-34,2 1-3,-8-11-2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28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0 100,'28'-1'49,"-4"9"-10,-11-1-33,0 0-43,-13-7-12,0 0-4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32.9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496 1656 65,'0'0'50,"-13"-5"0,0-9-10,2-9-23,1-11-3,3-10-3,2-12-5,1-9-4,2-11-2,2-8 0,0-5 0,1-1 0,-1 4 0,-1 6 0,-2 8 0,1 12 0,-2 10 0,1 12 0,-2 10 0,3 10 0,2 7 0,1 1 0,11 16 0,3-1 0,10 2 0,8 5 0,10 2 0,8-2 0,7-1 0,7-5 0,6-3 0,4-2 0,3 0 0,-3-2-49,-8-6-5,-8 5 1,-16 0-3</inkml:trace>
  <inkml:trace contextRef="#ctx0" brushRef="#br0" timeOffset="406">480 964 69,'-19'23'49,"8"-3"3,11-4-4,9-6-35,10-5-7,11-1 1,10-6-1,9-2-1,7-2-5,4-5-14,3-2-27,1 6-11,-10 1 1,-6 4-3</inkml:trace>
  <inkml:trace contextRef="#ctx0" brushRef="#br0" timeOffset="641">939 1655 67,'2'23'52,"0"-7"-1,2 1 1,-2-33-32,2-8-14,3-8 1,3-7-7,0-6 0,0-5 0,-2-1 0,-1 3 0,-4 5 0,-3 10 0,-3 10 0,-3 11 0,1 1 0,-1 30 0,4 9 0,4 7 0,7 4 0,6 6 0,8 0 0,6-2 0,4-4 0,5-6 0,-1-9 0,0-8 0,-4-10 0,-3-8 0,-6-14 0,-5-10 0,-6-7 0,-4-8 0,-2 2 0,-4-3-23,-3 3-36,-2 8-1,-3 7-1</inkml:trace>
  <inkml:trace contextRef="#ctx0" brushRef="#br0" timeOffset="1016">1434 1451 41,'23'15'51,"3"-2"1,0-5 1,0-8-22,1-3-15,-1-9-5,2-4-11,-5-7 0,-1-3 0,-8-3 0,-5 0 0,-7 2 0,-5 3 0,-7 7 0,-6 6 0,-3 11 0,-1 10 0,1 8 0,3 10 0,3 8 0,8 4 0,6 2 0,8 1 0,6-2 0,7-7 0,5-7-30,6-9-24,-1-13-2,3-10 1</inkml:trace>
  <inkml:trace contextRef="#ctx0" brushRef="#br0" timeOffset="1344">1950 1131 99,'1'18'55,"0"5"1,-2 9-11,0 2-45,4 7 0,3 5 0,-1 2 0,1 2 0,-3-4 0,-1-4-43,2-3-12,-5-9 1,-3-7-2</inkml:trace>
  <inkml:trace contextRef="#ctx0" brushRef="#br0" timeOffset="1516">1848 1500 81,'2'-9'53,"16"6"0,10-1-7,7-1-70,14 3-25,4-8 0,5-2-3</inkml:trace>
  <inkml:trace contextRef="#ctx0" brushRef="#br0" timeOffset="2109">481 36 23,'-26'-20'37,"-11"4"2,-3 16 1,-5 19-28,-4 20-2,0 22 2,-1 25 0,2 29 2,2 26-1,7 30 0,8 20-2,14 13-3,16 5-10,15-2-16,20-16-29,23-19-4,19-30-2,19-31 1</inkml:trace>
  <inkml:trace contextRef="#ctx0" brushRef="#br0" timeOffset="2469">2034 394 36,'8'-9'47,"8"15"3,11 16-4,12 21-27,11 17 1,16 16 1,8 12-5,11 12-16,0 2 0,-4 3 0,-10-3 0,-15-1 0,-21-4 0,-22 3 0,-26-2 0,-21-1 0,-20-2 0,-12-6 0,-6-3 0,-3-9-22,5-14-35,13-13-4,12-16 0</inkml:trace>
  <inkml:trace contextRef="#ctx0" brushRef="#br0" timeOffset="2906">2844 1560 63,'14'9'52,"6"6"-2,1 1 1,4 2-26,2 2-21,2 1-2,2 0-4,0 1-5,-4-3-13,-3-1-30,0 1-1,-10-3 0,-2 1 0</inkml:trace>
  <inkml:trace contextRef="#ctx0" brushRef="#br0" timeOffset="3109">2834 1859 85,'5'-16'50,"6"-7"0,14-3-5,8-8-68,8-8-25,12-3 0,2-5-2,6 1 1</inkml:trace>
  <inkml:trace contextRef="#ctx0" brushRef="#br0" timeOffset="3391">3576 1190 72,'25'-3'48,"0"-1"2,6 2-2,4 1-42,8 0-30,4 2-20,-1-5-3,1-1-2,-7-2-1</inkml:trace>
  <inkml:trace contextRef="#ctx0" brushRef="#br0" timeOffset="3594">3718 1339 51,'17'16'40,"12"-4"-39,9-3 0,0-6-39,11-1-2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38.0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107 218 24,'0'0'42,"0"0"1,0 0-13,0 0-8,0 0-2,-2 9-4,2 7-6,0 2-1,2 7-2,-1 4 0,1 10 2,-2 8-3,0 5 0,0 2-2,1 0-4,-4-2 0,2-3 0,0-7 0,1-7 0,0-11 0,1-12 0,2 1 0,-1-35 0,6-10 0,1-8 0,2-12 0,3-9 0,5-8 0,6-2 0,2 2 0,1 6 0,-3 11 0,1 13 0,-2 16 0,-1 18 0,-8 16 0,-3 17 0,-4 12 0,0 11 0,-3 8 0,-3 4 0,-2 0 0,-1-3 0,0-6 0,2-8 0,0-12 0,3-17 0,4-15 0,6-17 0,4-14 0,6-13 0,4-9 0,3-7 0,2 2 0,-4 6 0,-1 10 0,-2 15 0,-4 17 0,-7 19 0,-6 20 0,-3 15 0,-4 12 0,-1 9 0,4 4 0,3-2-27,6-9-31,6-9 0,10-14-1</inkml:trace>
  <inkml:trace contextRef="#ctx0" brushRef="#br0" timeOffset="1125">1562 401 18,'0'-9'41,"-2"-2"-4,0-2-5,-5-2-6,-4 0-6,-3 2-3,-2 1-5,-4 1-2,-3-1-4,-1 5-1,-3 3-1,1 3-2,1 4 1,0 5-1,0 5-2,2 8 0,-1 7 1,0 8-1,-1 5 1,3 9 1,2 3-1,2 2 1,2-2 1,6-2 0,6-5-1,5-6 0,6-8 1,3-8-3,5-11 0,3-8 0,4-7 0,1-9 0,2-6 0,2-5 0,1-6 0,1-4 0,0-4 0,2-3 0,-1-3 0,-1-1 0,-1-1 0,-3-3 0,0 1 0,-4 0 0,-4 4 0,-4 5 0,-2 6 0,-3 4 0,-2 4 0,-3 8 0,2 1 0,-5 14 0,-4 14 0,1 8 0,-2 7 0,3 9 0,-1 10 0,1 12 0,1 4 0,3 3 0,2 0 0,4-6 0,9-7-7,5-7-44,6-16-6,4-12-1</inkml:trace>
  <inkml:trace contextRef="#ctx0" brushRef="#br0" timeOffset="2297">1878 651 34,'-10'-12'48,"1"0"4,9 12 1,-1 14-23,8 6-10,4 1-9,7 5-4,4 0-7,6 0 0,3-2 0,3-5-7,-1-5-32,0-2-15,-7-6 3,-3 0-2</inkml:trace>
  <inkml:trace contextRef="#ctx0" brushRef="#br0" timeOffset="2516">1881 901 80,'-8'-1'51,"0"1"2,20-18-1,11-5-38,6-3-16,8-2-40,5-5-7,1 3-2,-3-5-1</inkml:trace>
  <inkml:trace contextRef="#ctx0" brushRef="#br1" timeOffset="13954">792 0 80,'13'-14'57,"-23"43"1,-9 14 2,-11 24-60,-15 14 0,-9 16 0,-14 15 0,-8 9 0,-7 7 0,-4 3 0,2 1 0,2-8-11,12-12-47,15-10-1,18-19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16:08.0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0 129,'23'8'57,"2"1"-9,-25-9-36,0 0-53,0 0-14,0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42.6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12,'0'0'34,"0"0"5,0 0-15,3 11-6,9-2-4,9 0-1,7-1 0,7-2-1,7-3-2,6 0-7,5-3-16,4-1-30,-4-5 1,1-1-4,-11-2 3</inkml:trace>
  <inkml:trace contextRef="#ctx0" brushRef="#br0" timeOffset="312">37 165 34,'-5'10'40,"-1"0"5,10-3 1,6 3-29,6-3-8,10 4 0,9-1-3,9-5-4,13-4-30,12 2-16,2-9 0,2 1-3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43.8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  <inkml:brush xml:id="br1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87 217 0,'10'-8'38,"3"11"4,-4 7-4,0 7-15,1 8-4,-2 6 0,-1 9-2,-5 3-1,0 4-4,-4-2-3,0-4-1,-3-6-1,2-5-2,1-12-3,1 0-2,9-35 0,5-10 0,6-12 0,6-9 0,5-5 0,5 0 0,1 3 0,-2 7 0,0 14 0,-4 14-2,-5 15 2,-5 16 2,-5 11-2,-5 10 0,-1 5 0,-2 4 0,-2-2 0,2-4 0,2-11 0,4-13 0,5-15 0,4-14 0,4-13 0,3-10 0,2-8 0,0-2 0,-2 4 0,-3 7 0,-5 14 0,-4 15 0,-5 18 0,-3 17 0,-4 13 0,2 10 0,3 8 0,6 3-12,6-4-41,7-5-4,6-11-1</inkml:trace>
  <inkml:trace contextRef="#ctx0" brushRef="#br0" timeOffset="1047">1468 277 17,'-11'-4'41,"1"-1"4,10 5-2,-15-6-19,2 2-8,-3 0-3,1 4-3,-3 4-4,-2 7-1,-3 7-1,0 8-1,-2 11-2,2 8 1,1 6-1,4 1 0,7 0-1,7-5 1,8-8 0,6-14-1,8-17 2,6-18-2,7-13 0,4-14 1,2-10 0,-3-8 0,1-4-1,-4 0 1,-3 3-1,-6 10 1,-7 11 0,-6 15-1,-1 1 3,-10 41 0,-2 14 0,-1 13-1,0 14 0,0 11-2,3 8 0,0 6 0,-1 4 0,-1-1 0,-3 0 0,0 1 0,-6-3 0,-2-1 0,-6-8 0,-3-8 0,0-9 0,-4-10 0,0-14 0,-1-17 0,1-16 0,0-19-14,5-17-43,5-13-2,6-12 0</inkml:trace>
  <inkml:trace contextRef="#ctx0" brushRef="#br1" timeOffset="8704">882 0 125,'-30'43'60,"-21"17"-1,-17 16-48,-15 17-11,-16 12 0,-11 8 0,-2 7-3,0 3-54,0-5-2,7-6-1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45.5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136 235 39,'6'-14'46,"-15"5"-10,-8 9-3,-5 8-3,-4 4-11,0 9-4,4 6-5,9 6-3,8 3 1,12 4-3,10 2 2,9 1-7,7-1 0,4-2 0,-3-5 0,-2 0 0,-9-3 0,-11-5 0,-14-4 0,-12-1 0,-10-5 0,-11-6 0,-3-7-18,-1-7-37,0-10 0,7-8 0</inkml:trace>
  <inkml:trace contextRef="#ctx0" brushRef="#br0" timeOffset="297">360 280 68,'31'28'51,"-5"11"0,-12 8-2,-4 2-32,-5 5-44,-6-4-22,3-4 1,-1-12-2</inkml:trace>
  <inkml:trace contextRef="#ctx0" brushRef="#br0" timeOffset="453">485 121 79,'-11'-30'4,"2"10"-2,2 3-8,8 9-34</inkml:trace>
  <inkml:trace contextRef="#ctx0" brushRef="#br0" timeOffset="578">712 446 103,'-11'44'54,"1"-11"2,2-14-14,1 0-42,14-34 0,9-8 0,7-3 0,5-6 0,5 1 0,0 4 0,-1 9 0,-3 10 0,-4 12 0,-5 11 0,-4 10 0,-1 11 0,0 5 0,2 2-44,7 0-17,2-3-1</inkml:trace>
  <inkml:trace contextRef="#ctx0" brushRef="#br0" timeOffset="1094">1632 238 1,'10'-8'41,"-8"-1"4,1 0 1,-12 17-15,-4 4-6,1 12-2,-5 8-2,2 11-5,-2 9-10,6 6-6,2 2 0,8 3 0,6-6 0,10-10 0,7-10 0,11-13 0,4-16 0,7-11 0,3-14 0,1-13 0,-1-12 0,-4-9 0,-6-8 0,-9-7 0,-13-7 0,-14-5 0,-14 2 0,-16 3 0,-12 10 0,-13 10 0,-8 17 0,-5 19 0,-2 22 0,6 18 0,11 16 0,16 10 0,19 6 0,22 2 0,22-5 0,22-10 0,20-11 0,14-15 0,6-12-48,3-9-11,-5-12-1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57.0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320 499 57,'3'-19'45,"-2"-10"2,-1-7 3,-1-4-35,-5-9-5,2-3 0,-2-6-1,0 3 1,-4 3-8,-3 6-2,-2 10 0,-3 15 0,-3 15 0,-5 20 0,-4 22 0,-1 16 0,0 19 0,-2 16 0,5 10 0,5 2 0,7 0 0,10-8 0,9-15 0,13-16 0,8-20 0,8-23 0,9-25 0,6-26 0,4-20 0,1-17 0,-1-11 0,-3-5 0,-6 2 0,-6 4 0,-7 14 0,-9 15 0,-6 18 0,-8 18 0,1 1 0,-8 46 0,0 12 0,2 11 0,1 11 0,5 6 0,6 5 0,4-3-22,5-10-32,7-6-3,3-15 1</inkml:trace>
  <inkml:trace contextRef="#ctx0" brushRef="#br0" timeOffset="531">883 630 75,'10'14'53,"4"5"0,3 4 0,1-1-36,4 2-13,5 1-4,1-3-11,-2-3-37,1 0-4,-7-7 0,-6 1-1</inkml:trace>
  <inkml:trace contextRef="#ctx0" brushRef="#br0" timeOffset="719">867 854 98,'8'-8'51,"4"-6"2,9-4-4,6-6-51,8-8-43,6-3-5,1-5-1,6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58.0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53 75,'27'-1'55,"1"-3"-1,4 2-2,4 1-33,3-2-19,4-2-18,2-6-31,1 3-3,-5-2-3,-4 2 2</inkml:trace>
  <inkml:trace contextRef="#ctx0" brushRef="#br0" timeOffset="188">96 151 75,'-10'40'52,"9"-9"-1,13-7-5,11-8-64,9-12-30,18-7-1,5-11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58.5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308 184 80,'23'-26'53,"-9"-2"2,-6 2-1,-5 2-41,-11 2-13,-3 4 0,-8 6 0,-6 10 0,-6 9 0,-4 11 0,-3 10 0,1 10 0,0 10 0,3 7 0,9 1 0,9-1 0,12-6 0,9-11 0,12-12 0,11-16 0,11-13 0,4-16 0,5-11 0,-4-10 0,-1-8 0,-5-6 0,-5 1 0,-8 3 0,-6 3 0,-5 7 0,-5 8 0,-3 13 0,2 0 0,-5 39 0,3 13 0,2 14 0,2 16 0,3 15 0,0 16 0,1 9 0,-4 7 0,-2 3 0,-8-1 0,-10-2 0,-14-9 0,-10-8 0,-13-18 0,-11-19 0,-6-15 0,-10-19-34,-5-22-26,3-19 2,2-15-3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2:59.2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208 225 66,'-14'-9'50,"-13"3"0,-5 12 0,-2 8-35,-2 6-5,6 9-4,8 4-1,11 2-2,11 1-3,13 0 0,10-2 0,8-2 0,4-4 0,3-1 0,-3-4 0,-7 1 0,-10 1 0,-11-3 0,-11 1 0,-11 0 0,-8 0 0,-8-7 0,-3-4-12,0-3-43,3-10-2,7-4 0</inkml:trace>
  <inkml:trace contextRef="#ctx0" brushRef="#br0" timeOffset="297">498 369 91,'32'22'54,"-8"17"1,-13 7-2,-9 4-51,-6 3-2,-2 2-17,2-4-36,-3-13-1,6-14 0,1 1 1</inkml:trace>
  <inkml:trace contextRef="#ctx0" brushRef="#br0" timeOffset="453">577 97 103,'-5'-31'54,"-1"8"1,4 13-12,0-1-43,2 11-39,13 8-15,3-1 1,6 5-2</inkml:trace>
  <inkml:trace contextRef="#ctx0" brushRef="#br0" timeOffset="609">866 676 113,'-13'48'57,"4"-17"-1,2-22-27,6-20-29,10-14 0,10-11 0,9-6 0,5-2 0,4 5 0,0 8 0,-2 11 0,-2 11 0,-5 12 0,-4 11 0,-4 5 0,2 10 0,1 0 0,8 3-17,5-4-22,9-4-12,11-2-6,7-9 0</inkml:trace>
  <inkml:trace contextRef="#ctx0" brushRef="#br0" timeOffset="1016">2062 79 97,'-7'-15'54,"-11"10"0,-11 9-4,-10 6-50,-1 15 0,-3 11 0,4 16 0,4 10 0,9 12 0,13 7 0,11 2 0,15-1 0,12-5 0,14-12 0,15-14 0,9-20 0,10-17 0,4-22 0,2-20 0,-2-16 0,-6-16 0,-8-12 0,-15-8 0,-17-8 0,-20-6 0,-20 4 0,-20 8 0,-19 13 0,-15 18 0,-11 20 0,-3 22 0,1 21 0,9 22 0,12 14 0,15 8 0,18 2 0,22-6 0,23-13 0,18-15 0,21-14 0,14-17 0,13-16-40,7-12-22,2-10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49:57.9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145 2337 65,'-20'6'49,"3"8"0,0 8-14,4 5-13,5 5-7,3 1-3,7 0-4,2-3-8,5-3 0,3-6 0,5-10 0,1-10 0,2-8 0,0-8 0,-1-7 0,-2-3 0,-5-3 0,-5-2 0,-7 3 0,-6 6 0,-6 7 0,-6 9 0,-3 11 0,-3 6 0,1 5 0,2 7 0,4 5 0,4 1 0,6-1 0,7-3 0,8-8 0,6-6 0,7-7 0,5-7 0,2-9 0,0-7 0,-1-4 0,-6-3 0,-6 1 0,-8-1 0,-9 5 0,-9 5 0,-7 7 0,-5 6 0,-3 5 0,1 6 0,2 2 0,5 7 0,7-1 0,6 1 0,9-4 0,7-2 0,6-5 0,5-5 0,4-4 0,2-6 0,-2-6 0,-3-5 0,-6-1 0,-5 0 0,-9 3 0,-7 3 0,-9 7 0,-5 6 0,-4 4 0,0 8 0,-1 4 0,4 3 0,5 2 0,5-1 0,6-5 0,6-2 0,6-3 0,4-6 0,5-5 0,2-7 0,3-7 0,-2-7 0,-1 0 0,-2-4 0,-4 1 0,-5 4 0,-4 3 0,-8 10 0,2-1 0,-14 21 0,-3 4 0,-2 3 0,1 2 0,0 1 0,3-2 0,4-3 0,3-3 0,3-6 0,1 2 0,5-9 0,0 0 0,8-3 0,1 0 0,-9 3 0,0 0 0,8-9 0,1 1 0,-9 8 0,-9-12 0,1 1 0,-1 1 0,-1 0 0,0 2 0,1 1 0,1-1 0,8 8 0,0 0 0,0 0 0,0 0-22,1 9-35,1 0-6,-2-9 1</inkml:trace>
  <inkml:trace contextRef="#ctx0" brushRef="#br0" timeOffset="9235">144 2614 54,'2'-12'47,"0"1"-6,-1 3-1,1 0-9,-2 8-4,0 0-12,0 0-15,2 13 0,-4 2 0,2 9 0,-1 7 0,1 10 0,-1 14 0,1 9 0,-1 12 0,0 10 0,-1 10 0,1 9 0,-1 4 0,2 4 0,2-3 0,1-2 0,0-2 0,2-2 0,0-4 0,1-5 0,-1-2 0,1-4 0,-1-4 0,-1-2 0,0-3 0,1-1 0,-2-2 0,1-4 0,-3-2 0,0-3 0,-1-1 0,-1-2 0,0-4 0,-2-3 0,2-4 0,0-4 0,1-2 0,1-1 0,0-6 0,2-2 0,0-3 0,0-2 0,1-3 0,-2-2 0,0-4 0,0-6 0,-1-2 0,-1-2 0,-1-6 0,0-1 0,1-8 0,-6-19 0,-1-8 0,-3-6 0,-2-8 0,-4-11 0,-2-7 0,-2-3 0,-1-4 0,1 4 0,0 5 0,2 3 0,2 7 0,5 10 0,2 10 0,2 9 0,1 1 0,10 26 0,3 7 0,3 7 0,1 10 0,2 5 0,3 7 0,1 9 0,-2 3 0,-1-2 0,-2 0 0,-1-4 0,-2-7 0,0-5 0,-1-9 0,0-13 0,-1 1 0,2-32 0,1-10 0,5-15 0,5-10 0,5-19 0,8-13-28,7-13-33,6-12-2</inkml:trace>
  <inkml:trace contextRef="#ctx0" brushRef="#br0" timeOffset="11516">247 2327 6,'-9'4'38,"2"1"0,7-5-8,0 0-8,0 0-5,-9 6-3,0 0-4,9-6-3,0 0-1,0 0 0,0 0 0,11-15 0,2-2 0,2-7 0,4-10 0,3-10 2,5-5-2,2-10 1,3-6-3,1-8 2,1-5-6,2-4 0,0 3 0,-2-3 0,2-3 0,-1 1 0,0 0 0,0 4 0,-2 2 0,1 2 0,-1 1 0,1 2 0,-1 4 0,0 3 0,-1 1 0,0 2 0,1 5 0,-1 1 0,0 1 0,0 4 0,-1 1 0,-2 3 0,0 5 0,-3 5 0,-2 0 0,-3 2 0,-2 6 0,-3 3 0,-2 2 0,0 0 0,-2 1 0,-2 2 0,-1 4 0,-2 5 0,-2 2 0,0 0 0,-3 3 0,1-1 0,-3 9 0,0 0 0,0 0 0,-11 5 0,-1 1 0,-3 6 0,-5 5 0,-5 2 0,-7 4 0,-4 5 0,-6 0 0,-2 4 0,-3-1 0,1-1 0,4-2 0,5-1 0,6-6 0,6-5 0,7-2 0,7-5 0,0 2 0,11-11 0,7-9 0,4-1 0,6-3 0,4-5 0,4-7 0,8-5 0,2-3 0,6-4 0,1-1 0,0-1 0,0 2 0,-3 1 0,-6 8 0,-5 4 0,-4 8 0,-7 6 0,-2 7 0,-4 10 0,-2 10 0,-2 9 0,-1 10 0,-1 7 0,-1 8 0,0 6 0,-2 1 0,4 0 0,0-4-12,4-10-43,3-8-6,0-9 0</inkml:trace>
  <inkml:trace contextRef="#ctx0" brushRef="#br0" timeOffset="14250">1082 1163 17,'0'0'42,"8"-1"1,1 0 1,-9 1-24,7 13-1,-2 4-4,2 6-3,-3 5-3,0 3-2,-4 1 2,-1 4-3,-3-4-1,0-1 2,-1-4-7,1-5 0,-2-7 0,2-5 0,0 0 0,3-20 0,2-6 0,4-8 0,3-7 0,4-8 0,4-3 0,4-5 0,2-2 0,3 5 0,-2 7 0,0 7 0,-1 11 0,-5 10 0,-2 12 0,-3 10 0,-2 10 0,-1 7 0,0 2 0,0 3 0,0 3 0,0-2 0,2 0 0,-1-3 0,5-6 0,0-4-49,2-12-6,1-8 0,0-13 0</inkml:trace>
  <inkml:trace contextRef="#ctx0" brushRef="#br0" timeOffset="14813">1189 848 31,'-17'1'47,"4"2"1,0 1 0,0-1-19,13-3-16,0 0-1,10 8-6,5-4 0,5-1-2,5-1-3,4-1-2,5-2-14,4-1-31,1-6-4,1 1-1,-4-6-1</inkml:trace>
  <inkml:trace contextRef="#ctx0" brushRef="#br0" timeOffset="15032">1438 721 52,'-14'1'46,"5"3"1,0-4 0,1 0-32,8 0-2,14 4-7,5-3-2,3 0 1,2 4 0,2 0 1,-1 3 0,-3-1-3,-4 2-3,-6 1 0,-5 10 0,-9 2 0,-4 4 0,-7 3 0,-4 2 0,-1 1-22,2-1-32,3-5-3,5-8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13.6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149 916 3,'1'15'40,"-3"-5"4,2-3-9,1 2-12,-1-9 0,0 0-1,-3-9-4,0-4-5,-2-8-2,0-7-4,-3-8-1,-2-9-3,-2-8 0,-3-4-2,-1 0-1,0 1 3,-1 4-3,2 7 0,3 8 0,4 8 0,7 8 0,7 10 0,9 4 0,6 5 0,8 3 0,6 0 0,6 1 0,5 2 0,1-3 0,-1-4 0,0 2-4,-5-2-40,-8-3-9,-4 3-1,-10-2 0</inkml:trace>
  <inkml:trace contextRef="#ctx0" brushRef="#br0" timeOffset="375">140 531 44,'0'26'49,"4"-5"0,7-3 2,3-2-26,5-5-16,7-2-1,3-4-7,2-3-21,-1-6-28,3 1-2,-3-4 0,0 3-1</inkml:trace>
  <inkml:trace contextRef="#ctx0" brushRef="#br0" timeOffset="703">570 831 35,'4'-11'31,"0"1"3,-4 10-3,0 0-1,0 0-3,0 0-4,0 0-7,-12-1-5,2 2-3,-1 2-3,0 1-1,-3 0-4,0 0 0,-1 3 0,1 2 0,-1 2 0,1 2 0,2 1 0,3 2 0,2 1 0,4 1 0,2 2 0,3-2 0,1 0 0,3-1 0,1-3 0,-1-2 0,1-4 0,0 1 0,-7-9 0,8 4 0,2 0 0,-10-4 0,0 0 0,9-2 0,0 1 0,-9 1 0,0 0-3,9-5-14,2 2-3,-2-5-1,4 2 2,-1-5-2,1 2 0,-2 5-20,1 1 0,-12 3 3</inkml:trace>
  <inkml:trace contextRef="#ctx0" brushRef="#br0" timeOffset="1390">548 919 33,'0'0'41,"0"0"-6,-11 4-8,1 0-6,10-4-2,0 0-6,0 0-3,0 0-4,9 3-1,0-3 0,1 2 1,0-3-1,0 0-1,-3 0-1,2 1 1,-9 0 0,0 0 1,0 0 0,0 0-1,0 0-4,6 9 0,-5-1 0,-2 1 0,-2 2 0,-3-1 0,0 1 0,0 1 0,1 3-10,2-1-39,0-5-5,4 1 3,0 0-2</inkml:trace>
  <inkml:trace contextRef="#ctx0" brushRef="#br0" timeOffset="1890">833 683 52,'0'10'49,"1"-1"0,8-5 1,5 0-31,2-5-16,5-4-9,5-4-32,4-1-11,-3-4 0,0 3 0</inkml:trace>
  <inkml:trace contextRef="#ctx0" brushRef="#br0" timeOffset="2094">904 779 72,'-1'18'49,"7"-4"3,1-4-7,5-5-78,10-1-11,0-8 0,7 1-3</inkml:trace>
  <inkml:trace contextRef="#ctx0" brushRef="#br0" timeOffset="5219">77 99 21,'-25'-6'43,"7"7"2,3 3 0,2-1-17,25 1-15,5-1-2,7 2-4,6-1 1,7 2-2,4-2-3,4-4-2,-1 0-5,-3-4-5,-1 1-9,-6-2-3,-4-2-3,-6-2-1,-8 0-1,-7 2 1,-8-2 6,-6-2 6,-6 1 11,-5 0 7,-3 0 6,0 2 3,2 1 3,1 0 0,5 2 2,0-1-1,11 6-2,8 2-2,3 1-4,4 0 3,2-1 0,2 4-1,-4 2 0,1 4-1,-5-1-3,-3 5-8,-7 4 0,-6 3 0,-2 2-22,-4 2-30,-6-7-3,0-1 1,-2-7-1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7T15:50:16.4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0 191 37,'3'13'43,"-1"1"3,3 5-11,0 4-17,0 3-4,2 4-3,0 1-2,-1 2-3,0-4-1,-1-6 0,-1-4-1,-1-4 0,1 0-1,-4-15 2,3-10-3,0-7 0,3-7-1,1-4 0,5-3-1,1-3 0,1-1-1,3 4 1,0 5-2,1 6 1,-2 9 0,-1 8 0,-2 9 2,-3 9-2,-2 6 2,-1 3-1,-2 2 1,-1 3 0,-1-2-1,-1-4 0,1-6 0,0-8 0,0 0 0,5-26 0,3-6 0,3-6 0,1-5 2,4-2-1,1 1 0,1 4 2,0 8-3,-1 13 0,-5 11 0,0 12 0,-3 10 0,-2 7 0,0 5 0,-1 3-34,0-2-21,2-5 1,0-8-2</inkml:trace>
  <inkml:trace contextRef="#ctx0" brushRef="#br0" timeOffset="859">886 330 53,'7'-12'44,"-7"-5"1,0-1-14,-3-1-19,-5 1-3,-3 2 0,-5 2-3,-2 5 0,-4 7-2,-2 5 0,0 9 0,2 7-1,2 5 0,4 5-2,6 4 1,6 1-3,7-2 1,7-2-1,7-8-1,4-7-1,5-7 1,1-10-2,4-9 1,-2-8 1,-3-4-1,-2-4 1,-5-1 1,-5 0 2,-5 2 0,-4 7 1,-5 5 0,1 0-1,-1 14 1,-8 16 1,2 4 0,4 8 0,2 8 0,3 7 0,2 6 2,0 7 0,0 6 0,-2 2-1,-4 3-4,-4 1 0,-8-5 0,-6-3 0,-7-9 0,-8-8 0,-3-11-28,-2-11-25,-3-20 0,3-15-2</inkml:trace>
  <inkml:trace contextRef="#ctx0" brushRef="#br0" timeOffset="1468">750 102 19,'-11'-2'42,"11"2"4,0 0 0,0 0-24,11 1-6,5-2-5,3-3-3,4 2-5,3-1-12,3-1-16,-1-6-22,1 1 0,-5-2-2</inkml:trace>
  <inkml:trace contextRef="#ctx0" brushRef="#br0" timeOffset="1672">987 10 0,'0'0'39,"0"0"3,-10-5-6,1 0-11,9 5-3,0 0-2,0 0-4,8 0-4,3 4 0,0 0-3,3 5-2,2-2-2,1 3 1,-2-2-2,-1-1-4,-5-2 0,1 1 0,-13 1 0,1 2 0,-11 1 0,-4 0-9,-2 2-39,2 4-4,1-5 0,5-2-2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3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518B1-6E3A-4D25-908B-D04F5B2993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A109C3-84C2-45B1-964A-536F137EB527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5164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AAC719-6AD4-4E9F-86A2-5D6CDF484848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21749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7.emf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12" Type="http://schemas.openxmlformats.org/officeDocument/2006/relationships/customXml" Target="../ink/ink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8.emf"/><Relationship Id="rId10" Type="http://schemas.openxmlformats.org/officeDocument/2006/relationships/customXml" Target="../ink/ink20.xml"/><Relationship Id="rId4" Type="http://schemas.openxmlformats.org/officeDocument/2006/relationships/image" Target="../media/image34.png"/><Relationship Id="rId9" Type="http://schemas.openxmlformats.org/officeDocument/2006/relationships/image" Target="../media/image32.wmf"/><Relationship Id="rId14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5" Type="http://schemas.openxmlformats.org/officeDocument/2006/relationships/customXml" Target="../ink/ink23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0.jpeg"/><Relationship Id="rId4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customXml" Target="../ink/ink2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9" Type="http://schemas.openxmlformats.org/officeDocument/2006/relationships/customXml" Target="../ink/ink43.xml"/><Relationship Id="rId21" Type="http://schemas.openxmlformats.org/officeDocument/2006/relationships/customXml" Target="../ink/ink34.xml"/><Relationship Id="rId34" Type="http://schemas.openxmlformats.org/officeDocument/2006/relationships/image" Target="../media/image77.emf"/><Relationship Id="rId42" Type="http://schemas.openxmlformats.org/officeDocument/2006/relationships/image" Target="../media/image81.emf"/><Relationship Id="rId47" Type="http://schemas.openxmlformats.org/officeDocument/2006/relationships/customXml" Target="../ink/ink47.xml"/><Relationship Id="rId50" Type="http://schemas.openxmlformats.org/officeDocument/2006/relationships/image" Target="../media/image85.emf"/><Relationship Id="rId7" Type="http://schemas.openxmlformats.org/officeDocument/2006/relationships/customXml" Target="../ink/ink27.xml"/><Relationship Id="rId2" Type="http://schemas.openxmlformats.org/officeDocument/2006/relationships/image" Target="../media/image35.jpeg"/><Relationship Id="rId16" Type="http://schemas.openxmlformats.org/officeDocument/2006/relationships/image" Target="../media/image68.emf"/><Relationship Id="rId29" Type="http://schemas.openxmlformats.org/officeDocument/2006/relationships/customXml" Target="../ink/ink38.xml"/><Relationship Id="rId11" Type="http://schemas.openxmlformats.org/officeDocument/2006/relationships/customXml" Target="../ink/ink29.xml"/><Relationship Id="rId24" Type="http://schemas.openxmlformats.org/officeDocument/2006/relationships/image" Target="../media/image72.emf"/><Relationship Id="rId32" Type="http://schemas.openxmlformats.org/officeDocument/2006/relationships/image" Target="../media/image76.emf"/><Relationship Id="rId37" Type="http://schemas.openxmlformats.org/officeDocument/2006/relationships/customXml" Target="../ink/ink42.xml"/><Relationship Id="rId40" Type="http://schemas.openxmlformats.org/officeDocument/2006/relationships/image" Target="../media/image80.emf"/><Relationship Id="rId45" Type="http://schemas.openxmlformats.org/officeDocument/2006/relationships/customXml" Target="../ink/ink46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74.emf"/><Relationship Id="rId36" Type="http://schemas.openxmlformats.org/officeDocument/2006/relationships/image" Target="../media/image78.emf"/><Relationship Id="rId49" Type="http://schemas.openxmlformats.org/officeDocument/2006/relationships/customXml" Target="../ink/ink48.xml"/><Relationship Id="rId10" Type="http://schemas.openxmlformats.org/officeDocument/2006/relationships/image" Target="../media/image65.emf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image" Target="../media/image82.emf"/><Relationship Id="rId52" Type="http://schemas.openxmlformats.org/officeDocument/2006/relationships/image" Target="../media/image86.emf"/><Relationship Id="rId4" Type="http://schemas.openxmlformats.org/officeDocument/2006/relationships/image" Target="../media/image62.emf"/><Relationship Id="rId9" Type="http://schemas.openxmlformats.org/officeDocument/2006/relationships/customXml" Target="../ink/ink28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customXml" Target="../ink/ink37.xml"/><Relationship Id="rId30" Type="http://schemas.openxmlformats.org/officeDocument/2006/relationships/image" Target="../media/image75.emf"/><Relationship Id="rId35" Type="http://schemas.openxmlformats.org/officeDocument/2006/relationships/customXml" Target="../ink/ink41.xml"/><Relationship Id="rId43" Type="http://schemas.openxmlformats.org/officeDocument/2006/relationships/customXml" Target="../ink/ink45.xml"/><Relationship Id="rId48" Type="http://schemas.openxmlformats.org/officeDocument/2006/relationships/image" Target="../media/image84.emf"/><Relationship Id="rId8" Type="http://schemas.openxmlformats.org/officeDocument/2006/relationships/image" Target="../media/image64.emf"/><Relationship Id="rId51" Type="http://schemas.openxmlformats.org/officeDocument/2006/relationships/customXml" Target="../ink/ink49.xml"/><Relationship Id="rId3" Type="http://schemas.openxmlformats.org/officeDocument/2006/relationships/customXml" Target="../ink/ink25.xml"/><Relationship Id="rId12" Type="http://schemas.openxmlformats.org/officeDocument/2006/relationships/image" Target="../media/image66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79.emf"/><Relationship Id="rId46" Type="http://schemas.openxmlformats.org/officeDocument/2006/relationships/image" Target="../media/image83.emf"/><Relationship Id="rId20" Type="http://schemas.openxmlformats.org/officeDocument/2006/relationships/image" Target="../media/image70.emf"/><Relationship Id="rId41" Type="http://schemas.openxmlformats.org/officeDocument/2006/relationships/customXml" Target="../ink/ink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.xml"/><Relationship Id="rId117" Type="http://schemas.openxmlformats.org/officeDocument/2006/relationships/image" Target="../media/image145.emf"/><Relationship Id="rId21" Type="http://schemas.openxmlformats.org/officeDocument/2006/relationships/image" Target="../media/image97.emf"/><Relationship Id="rId42" Type="http://schemas.openxmlformats.org/officeDocument/2006/relationships/customXml" Target="../ink/ink70.xml"/><Relationship Id="rId47" Type="http://schemas.openxmlformats.org/officeDocument/2006/relationships/image" Target="../media/image110.emf"/><Relationship Id="rId63" Type="http://schemas.openxmlformats.org/officeDocument/2006/relationships/image" Target="../media/image118.emf"/><Relationship Id="rId68" Type="http://schemas.openxmlformats.org/officeDocument/2006/relationships/customXml" Target="../ink/ink83.xml"/><Relationship Id="rId84" Type="http://schemas.openxmlformats.org/officeDocument/2006/relationships/customXml" Target="../ink/ink91.xml"/><Relationship Id="rId89" Type="http://schemas.openxmlformats.org/officeDocument/2006/relationships/image" Target="../media/image131.emf"/><Relationship Id="rId112" Type="http://schemas.openxmlformats.org/officeDocument/2006/relationships/customXml" Target="../ink/ink105.xml"/><Relationship Id="rId16" Type="http://schemas.openxmlformats.org/officeDocument/2006/relationships/customXml" Target="../ink/ink57.xml"/><Relationship Id="rId107" Type="http://schemas.openxmlformats.org/officeDocument/2006/relationships/image" Target="../media/image140.emf"/><Relationship Id="rId11" Type="http://schemas.openxmlformats.org/officeDocument/2006/relationships/image" Target="../media/image92.emf"/><Relationship Id="rId32" Type="http://schemas.openxmlformats.org/officeDocument/2006/relationships/customXml" Target="../ink/ink65.xml"/><Relationship Id="rId37" Type="http://schemas.openxmlformats.org/officeDocument/2006/relationships/image" Target="../media/image105.emf"/><Relationship Id="rId53" Type="http://schemas.openxmlformats.org/officeDocument/2006/relationships/image" Target="../media/image113.emf"/><Relationship Id="rId58" Type="http://schemas.openxmlformats.org/officeDocument/2006/relationships/customXml" Target="../ink/ink78.xml"/><Relationship Id="rId74" Type="http://schemas.openxmlformats.org/officeDocument/2006/relationships/customXml" Target="../ink/ink86.xml"/><Relationship Id="rId79" Type="http://schemas.openxmlformats.org/officeDocument/2006/relationships/image" Target="../media/image126.emf"/><Relationship Id="rId102" Type="http://schemas.openxmlformats.org/officeDocument/2006/relationships/customXml" Target="../ink/ink100.xml"/><Relationship Id="rId123" Type="http://schemas.openxmlformats.org/officeDocument/2006/relationships/image" Target="../media/image148.emf"/><Relationship Id="rId5" Type="http://schemas.openxmlformats.org/officeDocument/2006/relationships/image" Target="../media/image89.emf"/><Relationship Id="rId90" Type="http://schemas.openxmlformats.org/officeDocument/2006/relationships/customXml" Target="../ink/ink94.xml"/><Relationship Id="rId95" Type="http://schemas.openxmlformats.org/officeDocument/2006/relationships/image" Target="../media/image134.emf"/><Relationship Id="rId22" Type="http://schemas.openxmlformats.org/officeDocument/2006/relationships/customXml" Target="../ink/ink60.xml"/><Relationship Id="rId27" Type="http://schemas.openxmlformats.org/officeDocument/2006/relationships/image" Target="../media/image100.emf"/><Relationship Id="rId43" Type="http://schemas.openxmlformats.org/officeDocument/2006/relationships/image" Target="../media/image108.emf"/><Relationship Id="rId48" Type="http://schemas.openxmlformats.org/officeDocument/2006/relationships/customXml" Target="../ink/ink73.xml"/><Relationship Id="rId64" Type="http://schemas.openxmlformats.org/officeDocument/2006/relationships/customXml" Target="../ink/ink81.xml"/><Relationship Id="rId69" Type="http://schemas.openxmlformats.org/officeDocument/2006/relationships/image" Target="../media/image121.emf"/><Relationship Id="rId113" Type="http://schemas.openxmlformats.org/officeDocument/2006/relationships/image" Target="../media/image143.emf"/><Relationship Id="rId118" Type="http://schemas.openxmlformats.org/officeDocument/2006/relationships/customXml" Target="../ink/ink108.xml"/><Relationship Id="rId80" Type="http://schemas.openxmlformats.org/officeDocument/2006/relationships/customXml" Target="../ink/ink89.xml"/><Relationship Id="rId85" Type="http://schemas.openxmlformats.org/officeDocument/2006/relationships/image" Target="../media/image129.emf"/><Relationship Id="rId12" Type="http://schemas.openxmlformats.org/officeDocument/2006/relationships/customXml" Target="../ink/ink55.xml"/><Relationship Id="rId17" Type="http://schemas.openxmlformats.org/officeDocument/2006/relationships/image" Target="../media/image95.emf"/><Relationship Id="rId33" Type="http://schemas.openxmlformats.org/officeDocument/2006/relationships/image" Target="../media/image103.emf"/><Relationship Id="rId38" Type="http://schemas.openxmlformats.org/officeDocument/2006/relationships/customXml" Target="../ink/ink68.xml"/><Relationship Id="rId59" Type="http://schemas.openxmlformats.org/officeDocument/2006/relationships/image" Target="../media/image116.emf"/><Relationship Id="rId103" Type="http://schemas.openxmlformats.org/officeDocument/2006/relationships/image" Target="../media/image138.emf"/><Relationship Id="rId108" Type="http://schemas.openxmlformats.org/officeDocument/2006/relationships/customXml" Target="../ink/ink103.xml"/><Relationship Id="rId124" Type="http://schemas.openxmlformats.org/officeDocument/2006/relationships/customXml" Target="../ink/ink111.xml"/><Relationship Id="rId54" Type="http://schemas.openxmlformats.org/officeDocument/2006/relationships/customXml" Target="../ink/ink76.xml"/><Relationship Id="rId70" Type="http://schemas.openxmlformats.org/officeDocument/2006/relationships/customXml" Target="../ink/ink84.xml"/><Relationship Id="rId75" Type="http://schemas.openxmlformats.org/officeDocument/2006/relationships/image" Target="../media/image124.emf"/><Relationship Id="rId91" Type="http://schemas.openxmlformats.org/officeDocument/2006/relationships/image" Target="../media/image132.emf"/><Relationship Id="rId96" Type="http://schemas.openxmlformats.org/officeDocument/2006/relationships/customXml" Target="../ink/ink9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2.xml"/><Relationship Id="rId23" Type="http://schemas.openxmlformats.org/officeDocument/2006/relationships/image" Target="../media/image98.emf"/><Relationship Id="rId28" Type="http://schemas.openxmlformats.org/officeDocument/2006/relationships/customXml" Target="../ink/ink63.xml"/><Relationship Id="rId49" Type="http://schemas.openxmlformats.org/officeDocument/2006/relationships/image" Target="../media/image111.emf"/><Relationship Id="rId114" Type="http://schemas.openxmlformats.org/officeDocument/2006/relationships/customXml" Target="../ink/ink106.xml"/><Relationship Id="rId119" Type="http://schemas.openxmlformats.org/officeDocument/2006/relationships/image" Target="../media/image146.emf"/><Relationship Id="rId44" Type="http://schemas.openxmlformats.org/officeDocument/2006/relationships/customXml" Target="../ink/ink71.xml"/><Relationship Id="rId60" Type="http://schemas.openxmlformats.org/officeDocument/2006/relationships/customXml" Target="../ink/ink79.xml"/><Relationship Id="rId65" Type="http://schemas.openxmlformats.org/officeDocument/2006/relationships/image" Target="../media/image119.emf"/><Relationship Id="rId81" Type="http://schemas.openxmlformats.org/officeDocument/2006/relationships/image" Target="../media/image127.emf"/><Relationship Id="rId86" Type="http://schemas.openxmlformats.org/officeDocument/2006/relationships/customXml" Target="../ink/ink92.xml"/><Relationship Id="rId13" Type="http://schemas.openxmlformats.org/officeDocument/2006/relationships/image" Target="../media/image93.emf"/><Relationship Id="rId18" Type="http://schemas.openxmlformats.org/officeDocument/2006/relationships/customXml" Target="../ink/ink58.xml"/><Relationship Id="rId39" Type="http://schemas.openxmlformats.org/officeDocument/2006/relationships/image" Target="../media/image106.emf"/><Relationship Id="rId109" Type="http://schemas.openxmlformats.org/officeDocument/2006/relationships/image" Target="../media/image141.emf"/><Relationship Id="rId34" Type="http://schemas.openxmlformats.org/officeDocument/2006/relationships/customXml" Target="../ink/ink66.xml"/><Relationship Id="rId50" Type="http://schemas.openxmlformats.org/officeDocument/2006/relationships/customXml" Target="../ink/ink74.xml"/><Relationship Id="rId55" Type="http://schemas.openxmlformats.org/officeDocument/2006/relationships/image" Target="../media/image114.emf"/><Relationship Id="rId76" Type="http://schemas.openxmlformats.org/officeDocument/2006/relationships/customXml" Target="../ink/ink87.xml"/><Relationship Id="rId97" Type="http://schemas.openxmlformats.org/officeDocument/2006/relationships/image" Target="../media/image135.emf"/><Relationship Id="rId104" Type="http://schemas.openxmlformats.org/officeDocument/2006/relationships/customXml" Target="../ink/ink101.xml"/><Relationship Id="rId120" Type="http://schemas.openxmlformats.org/officeDocument/2006/relationships/customXml" Target="../ink/ink109.xml"/><Relationship Id="rId125" Type="http://schemas.openxmlformats.org/officeDocument/2006/relationships/image" Target="../media/image149.emf"/><Relationship Id="rId7" Type="http://schemas.openxmlformats.org/officeDocument/2006/relationships/image" Target="../media/image90.emf"/><Relationship Id="rId71" Type="http://schemas.openxmlformats.org/officeDocument/2006/relationships/image" Target="../media/image122.emf"/><Relationship Id="rId92" Type="http://schemas.openxmlformats.org/officeDocument/2006/relationships/customXml" Target="../ink/ink95.xml"/><Relationship Id="rId2" Type="http://schemas.openxmlformats.org/officeDocument/2006/relationships/customXml" Target="../ink/ink50.xml"/><Relationship Id="rId29" Type="http://schemas.openxmlformats.org/officeDocument/2006/relationships/image" Target="../media/image101.emf"/><Relationship Id="rId24" Type="http://schemas.openxmlformats.org/officeDocument/2006/relationships/customXml" Target="../ink/ink61.xml"/><Relationship Id="rId40" Type="http://schemas.openxmlformats.org/officeDocument/2006/relationships/customXml" Target="../ink/ink69.xml"/><Relationship Id="rId45" Type="http://schemas.openxmlformats.org/officeDocument/2006/relationships/image" Target="../media/image109.emf"/><Relationship Id="rId66" Type="http://schemas.openxmlformats.org/officeDocument/2006/relationships/customXml" Target="../ink/ink82.xml"/><Relationship Id="rId87" Type="http://schemas.openxmlformats.org/officeDocument/2006/relationships/image" Target="../media/image130.emf"/><Relationship Id="rId110" Type="http://schemas.openxmlformats.org/officeDocument/2006/relationships/customXml" Target="../ink/ink104.xml"/><Relationship Id="rId115" Type="http://schemas.openxmlformats.org/officeDocument/2006/relationships/image" Target="../media/image144.emf"/><Relationship Id="rId61" Type="http://schemas.openxmlformats.org/officeDocument/2006/relationships/image" Target="../media/image117.emf"/><Relationship Id="rId82" Type="http://schemas.openxmlformats.org/officeDocument/2006/relationships/customXml" Target="../ink/ink90.xml"/><Relationship Id="rId19" Type="http://schemas.openxmlformats.org/officeDocument/2006/relationships/image" Target="../media/image96.emf"/><Relationship Id="rId14" Type="http://schemas.openxmlformats.org/officeDocument/2006/relationships/customXml" Target="../ink/ink56.xml"/><Relationship Id="rId30" Type="http://schemas.openxmlformats.org/officeDocument/2006/relationships/customXml" Target="../ink/ink64.xml"/><Relationship Id="rId35" Type="http://schemas.openxmlformats.org/officeDocument/2006/relationships/image" Target="../media/image104.emf"/><Relationship Id="rId56" Type="http://schemas.openxmlformats.org/officeDocument/2006/relationships/customXml" Target="../ink/ink77.xml"/><Relationship Id="rId77" Type="http://schemas.openxmlformats.org/officeDocument/2006/relationships/image" Target="../media/image125.emf"/><Relationship Id="rId100" Type="http://schemas.openxmlformats.org/officeDocument/2006/relationships/customXml" Target="../ink/ink99.xml"/><Relationship Id="rId105" Type="http://schemas.openxmlformats.org/officeDocument/2006/relationships/image" Target="../media/image139.emf"/><Relationship Id="rId8" Type="http://schemas.openxmlformats.org/officeDocument/2006/relationships/customXml" Target="../ink/ink53.xml"/><Relationship Id="rId51" Type="http://schemas.openxmlformats.org/officeDocument/2006/relationships/image" Target="../media/image112.emf"/><Relationship Id="rId72" Type="http://schemas.openxmlformats.org/officeDocument/2006/relationships/customXml" Target="../ink/ink85.xml"/><Relationship Id="rId93" Type="http://schemas.openxmlformats.org/officeDocument/2006/relationships/image" Target="../media/image133.emf"/><Relationship Id="rId98" Type="http://schemas.openxmlformats.org/officeDocument/2006/relationships/customXml" Target="../ink/ink98.xml"/><Relationship Id="rId121" Type="http://schemas.openxmlformats.org/officeDocument/2006/relationships/image" Target="../media/image147.emf"/><Relationship Id="rId3" Type="http://schemas.openxmlformats.org/officeDocument/2006/relationships/image" Target="../media/image88.emf"/><Relationship Id="rId25" Type="http://schemas.openxmlformats.org/officeDocument/2006/relationships/image" Target="../media/image99.emf"/><Relationship Id="rId46" Type="http://schemas.openxmlformats.org/officeDocument/2006/relationships/customXml" Target="../ink/ink72.xml"/><Relationship Id="rId67" Type="http://schemas.openxmlformats.org/officeDocument/2006/relationships/image" Target="../media/image120.emf"/><Relationship Id="rId116" Type="http://schemas.openxmlformats.org/officeDocument/2006/relationships/customXml" Target="../ink/ink107.xml"/><Relationship Id="rId20" Type="http://schemas.openxmlformats.org/officeDocument/2006/relationships/customXml" Target="../ink/ink59.xml"/><Relationship Id="rId41" Type="http://schemas.openxmlformats.org/officeDocument/2006/relationships/image" Target="../media/image107.emf"/><Relationship Id="rId62" Type="http://schemas.openxmlformats.org/officeDocument/2006/relationships/customXml" Target="../ink/ink80.xml"/><Relationship Id="rId83" Type="http://schemas.openxmlformats.org/officeDocument/2006/relationships/image" Target="../media/image128.emf"/><Relationship Id="rId88" Type="http://schemas.openxmlformats.org/officeDocument/2006/relationships/customXml" Target="../ink/ink93.xml"/><Relationship Id="rId111" Type="http://schemas.openxmlformats.org/officeDocument/2006/relationships/image" Target="../media/image142.emf"/><Relationship Id="rId15" Type="http://schemas.openxmlformats.org/officeDocument/2006/relationships/image" Target="../media/image94.emf"/><Relationship Id="rId36" Type="http://schemas.openxmlformats.org/officeDocument/2006/relationships/customXml" Target="../ink/ink67.xml"/><Relationship Id="rId57" Type="http://schemas.openxmlformats.org/officeDocument/2006/relationships/image" Target="../media/image115.emf"/><Relationship Id="rId106" Type="http://schemas.openxmlformats.org/officeDocument/2006/relationships/customXml" Target="../ink/ink102.xml"/><Relationship Id="rId10" Type="http://schemas.openxmlformats.org/officeDocument/2006/relationships/customXml" Target="../ink/ink54.xml"/><Relationship Id="rId31" Type="http://schemas.openxmlformats.org/officeDocument/2006/relationships/image" Target="../media/image102.emf"/><Relationship Id="rId52" Type="http://schemas.openxmlformats.org/officeDocument/2006/relationships/customXml" Target="../ink/ink75.xml"/><Relationship Id="rId73" Type="http://schemas.openxmlformats.org/officeDocument/2006/relationships/image" Target="../media/image123.emf"/><Relationship Id="rId78" Type="http://schemas.openxmlformats.org/officeDocument/2006/relationships/customXml" Target="../ink/ink88.xml"/><Relationship Id="rId94" Type="http://schemas.openxmlformats.org/officeDocument/2006/relationships/customXml" Target="../ink/ink96.xml"/><Relationship Id="rId99" Type="http://schemas.openxmlformats.org/officeDocument/2006/relationships/image" Target="../media/image136.emf"/><Relationship Id="rId101" Type="http://schemas.openxmlformats.org/officeDocument/2006/relationships/image" Target="../media/image137.emf"/><Relationship Id="rId122" Type="http://schemas.openxmlformats.org/officeDocument/2006/relationships/customXml" Target="../ink/ink110.xml"/><Relationship Id="rId4" Type="http://schemas.openxmlformats.org/officeDocument/2006/relationships/customXml" Target="../ink/ink51.xml"/><Relationship Id="rId9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aOC9danxNo" TargetMode="External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customXml" Target="../ink/ink5.xml"/><Relationship Id="rId18" Type="http://schemas.openxmlformats.org/officeDocument/2006/relationships/image" Target="../media/image14.emf"/><Relationship Id="rId3" Type="http://schemas.openxmlformats.org/officeDocument/2006/relationships/image" Target="../media/image6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1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0.emf"/><Relationship Id="rId19" Type="http://schemas.openxmlformats.org/officeDocument/2006/relationships/customXml" Target="../ink/ink8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2.emf"/><Relationship Id="rId2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2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image" Target="../media/image17.jpeg"/><Relationship Id="rId21" Type="http://schemas.openxmlformats.org/officeDocument/2006/relationships/customXml" Target="../ink/ink16.xml"/><Relationship Id="rId7" Type="http://schemas.openxmlformats.org/officeDocument/2006/relationships/image" Target="../media/image11.png"/><Relationship Id="rId12" Type="http://schemas.openxmlformats.org/officeDocument/2006/relationships/image" Target="../media/image19.emf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customXml" Target="../ink/ink11.xml"/><Relationship Id="rId24" Type="http://schemas.openxmlformats.org/officeDocument/2006/relationships/image" Target="../media/image25.emf"/><Relationship Id="rId5" Type="http://schemas.openxmlformats.org/officeDocument/2006/relationships/image" Target="../media/image9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customXml" Target="../ink/ink15.xml"/><Relationship Id="rId9" Type="http://schemas.openxmlformats.org/officeDocument/2006/relationships/customXml" Target="../ink/ink10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9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944564"/>
            <a:ext cx="990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Chapter 5 “Force and Motion”: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Forces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Free Body Diagrams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First Law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457200" y="3414714"/>
            <a:ext cx="555406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Newton’s Second Law</a:t>
            </a:r>
          </a:p>
          <a:p>
            <a:pPr>
              <a:spcAft>
                <a:spcPts val="1200"/>
              </a:spcAft>
              <a:buFont typeface="Arial"/>
              <a:buChar char="•"/>
              <a:defRPr/>
            </a:pPr>
            <a:r>
              <a:rPr lang="en-CA" sz="3200" dirty="0"/>
              <a:t> </a:t>
            </a:r>
            <a:r>
              <a:rPr lang="en-CA" sz="3200" dirty="0" smtClean="0"/>
              <a:t>Test Tomorrow night at 8pm</a:t>
            </a:r>
            <a:endParaRPr lang="en-US" sz="32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3" descr="05_Pg129_Un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16974"/>
            <a:ext cx="4648200" cy="331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igure_CP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200400"/>
            <a:ext cx="3657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igure_CP5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8" y="4026938"/>
            <a:ext cx="2344354" cy="291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Figure_CP5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56" y="4712995"/>
            <a:ext cx="31387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What is a force?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19200" y="884238"/>
            <a:ext cx="967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is a push or a pull on an object.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is a vector. It has both a magnitude and a direction.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requires an agent and a recipient. Something does the pushing or pulling, and something else gets pushed or pulled.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A force is either a contact force (like normal) or a long-range force (like gravity).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+mn-lt"/>
                <a:cs typeface="+mn-cs"/>
              </a:rPr>
              <a:t>The S.I. unit of force is the Newton (</a:t>
            </a: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2600" kern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kern="0" dirty="0">
                <a:latin typeface="+mn-lt"/>
                <a:cs typeface="+mn-cs"/>
              </a:rPr>
              <a:t> is not a fundamental unit; it can be broken down into fundamental units: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5772835"/>
            <a:ext cx="3669786" cy="64633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Tactics: Drawing force vectors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1256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A Short Catalog of Forces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422526" y="1158875"/>
            <a:ext cx="931227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CA" sz="2800" dirty="0"/>
              <a:t>The 5 forces we deal with most often in PHY131 are: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CA" sz="2800" dirty="0"/>
              <a:t>Gravity  (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CA" sz="2800" dirty="0"/>
              <a:t>)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CA" sz="2800" dirty="0"/>
              <a:t>Normal Force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CA" sz="2800" dirty="0"/>
              <a:t>Tension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CA" sz="2800" dirty="0"/>
              <a:t>Kinetic Friction ( 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 dirty="0"/>
              <a:t>)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CA" sz="2800" dirty="0"/>
              <a:t>Static Friction</a:t>
            </a:r>
          </a:p>
          <a:p>
            <a:pPr eaLnBrk="1" hangingPunct="1">
              <a:spcAft>
                <a:spcPts val="1200"/>
              </a:spcAft>
            </a:pPr>
            <a:r>
              <a:rPr lang="en-CA" sz="2800" dirty="0"/>
              <a:t>…plus there are others which come up less frequently, such as: spring force, drag (a.k.a. air resistance), rolling friction, thrust, the electric force, the magnetic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oregonrangelands.org/Ecological_Provinces/images/Figur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76401"/>
            <a:ext cx="9758363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1" y="-76200"/>
            <a:ext cx="9758363" cy="5105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575" y="460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Gravity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5867400" y="1176338"/>
            <a:ext cx="4800600" cy="3046412"/>
            <a:chOff x="5715000" y="2819369"/>
            <a:chExt cx="3276600" cy="3046238"/>
          </a:xfrm>
        </p:grpSpPr>
        <p:sp>
          <p:nvSpPr>
            <p:cNvPr id="15365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5715000" y="2971800"/>
              <a:ext cx="3276600" cy="2893807"/>
            </a:xfrm>
            <a:prstGeom prst="rect">
              <a:avLst/>
            </a:prstGeom>
            <a:blipFill rotWithShape="1">
              <a:blip r:embed="rId4"/>
              <a:stretch>
                <a:fillRect l="-2287" t="-1895" r="-4193" b="-4211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CA">
                  <a:noFill/>
                </a:rPr>
                <a:t> </a:t>
              </a:r>
            </a:p>
          </p:txBody>
        </p:sp>
        <p:graphicFrame>
          <p:nvGraphicFramePr>
            <p:cNvPr id="10252" name="Object 2"/>
            <p:cNvGraphicFramePr>
              <a:graphicFrameLocks noChangeAspect="1"/>
            </p:cNvGraphicFramePr>
            <p:nvPr/>
          </p:nvGraphicFramePr>
          <p:xfrm>
            <a:off x="5770048" y="2819369"/>
            <a:ext cx="1571625" cy="6986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6" name="Equation" r:id="rId5" imgW="571252" imgH="253890" progId="Equation.3">
                    <p:embed/>
                  </p:oleObj>
                </mc:Choice>
                <mc:Fallback>
                  <p:oleObj name="Equation" r:id="rId5" imgW="571252" imgH="25389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0048" y="2819369"/>
                          <a:ext cx="1571625" cy="6986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46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6600">
            <a:off x="2088357" y="480219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46638" y="146367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48238" y="1676400"/>
            <a:ext cx="0" cy="244633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249" name="Object 2"/>
          <p:cNvGraphicFramePr>
            <a:graphicFrameLocks noChangeAspect="1"/>
          </p:cNvGraphicFramePr>
          <p:nvPr/>
        </p:nvGraphicFramePr>
        <p:xfrm>
          <a:off x="4027488" y="3390900"/>
          <a:ext cx="819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8" imgW="203024" imgH="253780" progId="Equation.3">
                  <p:embed/>
                </p:oleObj>
              </mc:Choice>
              <mc:Fallback>
                <p:oleObj name="Equation" r:id="rId8" imgW="203024" imgH="25378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3390900"/>
                        <a:ext cx="81915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46639" y="5486401"/>
            <a:ext cx="5189537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Earth exerts a gravity force on the angry bird.”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33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5056188"/>
              <a:ext cx="7848600" cy="585787"/>
            </p14:xfrm>
          </p:contentPart>
        </mc:Choice>
        <mc:Fallback>
          <p:pic>
            <p:nvPicPr>
              <p:cNvPr id="10333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60420" y="5049707"/>
                <a:ext cx="7861560" cy="598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34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4213" y="1030288"/>
              <a:ext cx="2359025" cy="827087"/>
            </p14:xfrm>
          </p:contentPart>
        </mc:Choice>
        <mc:Fallback>
          <p:pic>
            <p:nvPicPr>
              <p:cNvPr id="10334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57743" y="1023807"/>
                <a:ext cx="2371965" cy="84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35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733800"/>
              <a:ext cx="1571625" cy="34925"/>
            </p14:xfrm>
          </p:contentPart>
        </mc:Choice>
        <mc:Fallback>
          <p:pic>
            <p:nvPicPr>
              <p:cNvPr id="10335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68884" y="3727319"/>
                <a:ext cx="1584584" cy="4788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Normal Force</a:t>
            </a:r>
          </a:p>
        </p:txBody>
      </p:sp>
      <p:sp>
        <p:nvSpPr>
          <p:cNvPr id="5" name="Oval 4"/>
          <p:cNvSpPr/>
          <p:nvPr/>
        </p:nvSpPr>
        <p:spPr>
          <a:xfrm>
            <a:off x="8882063" y="4213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90013" y="2208213"/>
            <a:ext cx="31750" cy="20050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98280" y="2207786"/>
            <a:ext cx="631070" cy="70788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pic>
        <p:nvPicPr>
          <p:cNvPr id="11270" name="Picture 2" descr="http://1.bp.blogspot.com/-buPDfWfjGHE/T4glvlbC95I/AAAAAAAAEMU/1WJx2aZ0fO0/s1600/Divingboar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17688"/>
            <a:ext cx="64166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34000"/>
            <a:ext cx="7086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00200" y="1295400"/>
            <a:ext cx="12192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24400" y="5643563"/>
            <a:ext cx="5189538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diving board exerts a normal force on the dog.”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Tension</a:t>
            </a:r>
          </a:p>
        </p:txBody>
      </p:sp>
      <p:pic>
        <p:nvPicPr>
          <p:cNvPr id="12291" name="Picture 5" descr="http://sphotos-c.ak.fbcdn.net/hphotos-ak-ash3/5732_240975815150_79863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58200" y="3986214"/>
            <a:ext cx="1447800" cy="160813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25001" y="4551414"/>
            <a:ext cx="643189" cy="7825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62550" y="974726"/>
            <a:ext cx="518953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rope exerts a tension force on Harlow.”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081088"/>
            <a:ext cx="5638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Kinetic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9753600" y="2819400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712075" y="2249488"/>
            <a:ext cx="2057400" cy="6334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67600" y="3697373"/>
            <a:ext cx="2086084" cy="64633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943601" y="4578351"/>
            <a:ext cx="4449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800"/>
              <a:t> is the magnitude of the normal force, and </a:t>
            </a:r>
            <a:r>
              <a:rPr lang="el-GR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CA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sz="2800"/>
              <a:t> is a constant, which happens to be low for plastic on snow. </a:t>
            </a:r>
          </a:p>
          <a:p>
            <a:pPr eaLnBrk="1" hangingPunct="1"/>
            <a:endParaRPr lang="en-CA" sz="2800"/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64636" y="1449241"/>
            <a:ext cx="787588" cy="80034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1" y="4605339"/>
            <a:ext cx="3986213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kinetic friction force on Suleyman.”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758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3660775"/>
              <a:ext cx="2655887" cy="981075"/>
            </p14:xfrm>
          </p:contentPart>
        </mc:Choice>
        <mc:Fallback>
          <p:pic>
            <p:nvPicPr>
              <p:cNvPr id="6758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8379" y="3654287"/>
                <a:ext cx="2668855" cy="9940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izmag.com/hero/running-shoes-damaging-hips-knees-damag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611313"/>
            <a:ext cx="594677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Static Friction</a:t>
            </a:r>
          </a:p>
        </p:txBody>
      </p:sp>
      <p:sp>
        <p:nvSpPr>
          <p:cNvPr id="5" name="Oval 4"/>
          <p:cNvSpPr/>
          <p:nvPr/>
        </p:nvSpPr>
        <p:spPr>
          <a:xfrm>
            <a:off x="8274050" y="3832225"/>
            <a:ext cx="215900" cy="2159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474075" y="3833813"/>
            <a:ext cx="18288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48800" y="2971801"/>
            <a:ext cx="719428" cy="80034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9400" y="5178426"/>
            <a:ext cx="62928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ground exerts a static friction force on the shoe.”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Which of the following forces are acting on the car?</a:t>
            </a:r>
          </a:p>
          <a:p>
            <a:pPr>
              <a:buFontTx/>
              <a:buAutoNum type="alphaUcPeriod"/>
            </a:pPr>
            <a:r>
              <a:rPr lang="en-CA" smtClean="0"/>
              <a:t>Gravity</a:t>
            </a:r>
          </a:p>
          <a:p>
            <a:pPr>
              <a:buFontTx/>
              <a:buAutoNum type="alphaUcPeriod"/>
            </a:pPr>
            <a:r>
              <a:rPr lang="en-CA" smtClean="0"/>
              <a:t>Normal</a:t>
            </a:r>
          </a:p>
          <a:p>
            <a:pPr>
              <a:buFontTx/>
              <a:buAutoNum type="alphaUcPeriod"/>
            </a:pPr>
            <a:r>
              <a:rPr lang="en-CA" smtClean="0"/>
              <a:t>Static friction</a:t>
            </a:r>
          </a:p>
          <a:p>
            <a:pPr>
              <a:buFontTx/>
              <a:buAutoNum type="alphaUcPeriod"/>
            </a:pPr>
            <a:r>
              <a:rPr lang="en-CA" smtClean="0"/>
              <a:t>Both A and B</a:t>
            </a:r>
          </a:p>
          <a:p>
            <a:pPr>
              <a:buFontTx/>
              <a:buAutoNum type="alphaUcPeriod"/>
            </a:pPr>
            <a:r>
              <a:rPr lang="en-CA" smtClean="0"/>
              <a:t>A, B and C</a:t>
            </a:r>
          </a:p>
        </p:txBody>
      </p:sp>
      <p:pic>
        <p:nvPicPr>
          <p:cNvPr id="15363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car is parked on flat, horizontal pavement.</a:t>
            </a:r>
          </a:p>
          <a:p>
            <a:r>
              <a:rPr lang="en-CA" smtClean="0"/>
              <a:t>The “net force” is the vector sum of all the forces on the car.</a:t>
            </a:r>
          </a:p>
          <a:p>
            <a:r>
              <a:rPr lang="en-CA" smtClean="0"/>
              <a:t>What is the direction of the net force on the car?</a:t>
            </a:r>
          </a:p>
        </p:txBody>
      </p:sp>
      <p:pic>
        <p:nvPicPr>
          <p:cNvPr id="17411" name="Picture 2" descr="http://upload.wikimedia.org/wikipedia/commons/f/fd/1976_Toyota_Coro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686176"/>
            <a:ext cx="5505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768476" y="3762375"/>
            <a:ext cx="3306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Up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Down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CA" dirty="0"/>
              <a:t>The net force is zero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365625" y="274639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4000"/>
              <a:t>The Net Force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4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1</a:t>
            </a:r>
            <a:endParaRPr lang="en-US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8194" y="973015"/>
            <a:ext cx="8458200" cy="1524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toss a ball straight up in the air.</a:t>
            </a:r>
          </a:p>
          <a:p>
            <a:pPr eaLnBrk="1" hangingPunct="1"/>
            <a:r>
              <a:rPr lang="en-US" sz="2600" dirty="0" smtClean="0"/>
              <a:t>Immediately after you let go of it, what forces are acting on the ball?</a:t>
            </a:r>
            <a:endParaRPr lang="en-US" sz="2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68194" y="2362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downward force of gravity from the Earth.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An upward throwing force from your hand.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 small downward drag-force from air resistance.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0" y="4038600"/>
            <a:ext cx="651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1, 2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3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and 2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1 only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2 and 3</a:t>
            </a:r>
          </a:p>
        </p:txBody>
      </p:sp>
      <p:pic>
        <p:nvPicPr>
          <p:cNvPr id="34818" name="Picture 2" descr="http://images.wikia.com/nintendo/en/images/3/3e/MTO_Tennis_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14" y="1082675"/>
            <a:ext cx="7302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CA" smtClean="0"/>
              <a:t>Midterm Test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10972800" cy="5638800"/>
          </a:xfrm>
        </p:spPr>
        <p:txBody>
          <a:bodyPr/>
          <a:lstStyle/>
          <a:p>
            <a:r>
              <a:rPr lang="en-CA" sz="2800" dirty="0"/>
              <a:t>Tuesday, October </a:t>
            </a:r>
            <a:r>
              <a:rPr lang="en-CA" sz="2800" dirty="0" smtClean="0"/>
              <a:t>8, </a:t>
            </a:r>
            <a:r>
              <a:rPr lang="en-CA" sz="2800" dirty="0"/>
              <a:t>from </a:t>
            </a:r>
            <a:r>
              <a:rPr lang="en-CA" sz="2800" dirty="0" smtClean="0"/>
              <a:t>8:00pm </a:t>
            </a:r>
            <a:r>
              <a:rPr lang="en-CA" sz="2800" dirty="0"/>
              <a:t>to </a:t>
            </a:r>
            <a:r>
              <a:rPr lang="en-CA" sz="2800" dirty="0" smtClean="0"/>
              <a:t>9:30pm</a:t>
            </a:r>
            <a:r>
              <a:rPr lang="en-CA" sz="2800" dirty="0"/>
              <a:t>. Tomorrow!</a:t>
            </a:r>
          </a:p>
          <a:p>
            <a:r>
              <a:rPr lang="en-CA" sz="2800" dirty="0"/>
              <a:t>The test will actually begin at </a:t>
            </a:r>
            <a:r>
              <a:rPr lang="en-CA" sz="2800" dirty="0" smtClean="0"/>
              <a:t>8:10pm </a:t>
            </a:r>
            <a:r>
              <a:rPr lang="en-CA" sz="2800" dirty="0"/>
              <a:t>and last for 80 minutes; please arrive 10 minutes early if you can, so you can get settled</a:t>
            </a:r>
          </a:p>
          <a:p>
            <a:r>
              <a:rPr lang="en-CA" sz="2800" dirty="0"/>
              <a:t>This test will count for 15% of your mark in the course</a:t>
            </a:r>
          </a:p>
          <a:p>
            <a:r>
              <a:rPr lang="en-CA" sz="2800" b="1" dirty="0"/>
              <a:t>There will be no make-up</a:t>
            </a:r>
            <a:r>
              <a:rPr lang="en-CA" sz="2800" dirty="0"/>
              <a:t> for this test. Students who miss a test for legitimate and documented reasons will have the weight of the test transferred to the other test which will then count for 30% of their course mark</a:t>
            </a:r>
          </a:p>
          <a:p>
            <a:r>
              <a:rPr lang="en-CA" sz="2800" dirty="0" smtClean="0"/>
              <a:t>You </a:t>
            </a:r>
            <a:r>
              <a:rPr lang="en-CA" sz="2800" dirty="0"/>
              <a:t>must go to the correct </a:t>
            </a:r>
            <a:r>
              <a:rPr lang="en-CA" sz="2800" dirty="0" smtClean="0"/>
              <a:t>room in EX or HA, </a:t>
            </a:r>
            <a:r>
              <a:rPr lang="en-CA" sz="2800" dirty="0"/>
              <a:t>based on your Practical Group</a:t>
            </a:r>
          </a:p>
          <a:p>
            <a:r>
              <a:rPr lang="en-CA" sz="2800" dirty="0"/>
              <a:t>Your practical group is the one that shows under the "</a:t>
            </a:r>
            <a:r>
              <a:rPr lang="en-CA" sz="2800" i="1" dirty="0"/>
              <a:t>My PRA groups</a:t>
            </a:r>
            <a:r>
              <a:rPr lang="en-CA" sz="2800" dirty="0"/>
              <a:t>" link on the Portal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145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3" y="457200"/>
            <a:ext cx="8153400" cy="6380922"/>
          </a:xfrm>
          <a:prstGeom prst="rect">
            <a:avLst/>
          </a:prstGeo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563563"/>
          </a:xfrm>
        </p:spPr>
        <p:txBody>
          <a:bodyPr/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“Which room am I in on Tuesday at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8:00pm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8514471" y="4103984"/>
            <a:ext cx="3657600" cy="1991139"/>
          </a:xfrm>
        </p:spPr>
        <p:txBody>
          <a:bodyPr/>
          <a:lstStyle/>
          <a:p>
            <a:r>
              <a:rPr lang="en-CA" sz="2400" dirty="0" smtClean="0"/>
              <a:t>EX = Exam </a:t>
            </a:r>
            <a:r>
              <a:rPr lang="en-CA" sz="2400" dirty="0"/>
              <a:t>Centre, 255 </a:t>
            </a:r>
            <a:r>
              <a:rPr lang="en-CA" sz="2400" dirty="0" err="1"/>
              <a:t>McCaul</a:t>
            </a:r>
            <a:r>
              <a:rPr lang="en-CA" sz="2400" dirty="0"/>
              <a:t> St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HA = </a:t>
            </a:r>
            <a:r>
              <a:rPr lang="en-CA" sz="2400" dirty="0" err="1" smtClean="0"/>
              <a:t>Haultain</a:t>
            </a:r>
            <a:r>
              <a:rPr lang="en-CA" sz="2400" dirty="0" smtClean="0"/>
              <a:t> Building, 170 College St.</a:t>
            </a:r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044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CA" smtClean="0"/>
              <a:t>Midterm Test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838200"/>
            <a:ext cx="10058400" cy="5638800"/>
          </a:xfrm>
        </p:spPr>
        <p:txBody>
          <a:bodyPr/>
          <a:lstStyle/>
          <a:p>
            <a:r>
              <a:rPr lang="en-CA" dirty="0"/>
              <a:t>The test will have: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b="1" dirty="0"/>
              <a:t>8</a:t>
            </a:r>
            <a:r>
              <a:rPr lang="en-CA" dirty="0"/>
              <a:t> multiple-choice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/>
              <a:t>Three long-answer </a:t>
            </a:r>
            <a:r>
              <a:rPr lang="en-CA" dirty="0"/>
              <a:t>problems counting for a total of </a:t>
            </a:r>
            <a:r>
              <a:rPr lang="en-CA" b="1" dirty="0"/>
              <a:t>16</a:t>
            </a:r>
            <a:r>
              <a:rPr lang="en-CA" dirty="0"/>
              <a:t> marks, which will be graded in detail; part marks may be awarded, but </a:t>
            </a:r>
            <a:r>
              <a:rPr lang="en-CA" b="1" dirty="0"/>
              <a:t>only if you show your work</a:t>
            </a:r>
            <a:r>
              <a:rPr lang="en-CA" dirty="0"/>
              <a:t>.</a:t>
            </a:r>
          </a:p>
          <a:p>
            <a:r>
              <a:rPr lang="en-CA" dirty="0"/>
              <a:t>Please bring: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b="1" dirty="0"/>
              <a:t> Your student card.</a:t>
            </a:r>
            <a:r>
              <a:rPr lang="en-CA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 A calculator without any communication capability.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 A </a:t>
            </a:r>
            <a:r>
              <a:rPr lang="en-CA" dirty="0" smtClean="0"/>
              <a:t>pencil </a:t>
            </a:r>
            <a:r>
              <a:rPr lang="en-CA" dirty="0"/>
              <a:t>with an eraser.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/>
              <a:t> A single, original, handwritten 8 1/2 × 11 inch sheet of paper on which you may have written anything you wish, on both sides.</a:t>
            </a:r>
          </a:p>
          <a:p>
            <a:pPr lvl="1"/>
            <a:endParaRPr lang="en-CA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418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2.gstatic.com/images?q=tbn:ANd9GcQkCe8Z6Q5uaZEHD5BYLaV4M-3nxgV31Eykdcg4W5fs3LAGujZW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67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CA" smtClean="0"/>
              <a:t>Midterm Test 1 - hints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10744200" cy="563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800" b="1" dirty="0"/>
              <a:t>Don’t be late.  </a:t>
            </a:r>
            <a:r>
              <a:rPr lang="en-CA" sz="2800" dirty="0"/>
              <a:t>If you’re very early, just wait outside the room.</a:t>
            </a:r>
          </a:p>
          <a:p>
            <a:pPr>
              <a:spcAft>
                <a:spcPts val="600"/>
              </a:spcAft>
            </a:pPr>
            <a:r>
              <a:rPr lang="en-CA" sz="2800" dirty="0"/>
              <a:t>Spend the first 2 or 3 minutes skimming over the entire test from front to back before you begin.  Look for the easy problems that you have confidence to solve first.</a:t>
            </a:r>
          </a:p>
          <a:p>
            <a:pPr>
              <a:spcAft>
                <a:spcPts val="600"/>
              </a:spcAft>
            </a:pPr>
            <a:r>
              <a:rPr lang="en-CA" sz="2800" dirty="0"/>
              <a:t>Before you answer anything, read the question </a:t>
            </a:r>
            <a:r>
              <a:rPr lang="en-CA" sz="2800" i="1" dirty="0"/>
              <a:t>very carefully</a:t>
            </a:r>
            <a:r>
              <a:rPr lang="en-CA" sz="2800" dirty="0"/>
              <a:t>.  The </a:t>
            </a:r>
            <a:r>
              <a:rPr lang="en-CA" sz="2800" b="1" dirty="0"/>
              <a:t>most common mistake</a:t>
            </a:r>
            <a:r>
              <a:rPr lang="en-CA" sz="2800" dirty="0"/>
              <a:t> is misreading the question!</a:t>
            </a:r>
          </a:p>
          <a:p>
            <a:pPr>
              <a:spcAft>
                <a:spcPts val="600"/>
              </a:spcAft>
            </a:pPr>
            <a:r>
              <a:rPr lang="en-CA" sz="2800" dirty="0"/>
              <a:t>Manage your time; if you own a watch, bring it.  10 problems over 80 minutes means an average of 8 minutes per problem.</a:t>
            </a:r>
          </a:p>
          <a:p>
            <a:pPr>
              <a:spcAft>
                <a:spcPts val="600"/>
              </a:spcAft>
            </a:pPr>
            <a:r>
              <a:rPr lang="en-CA" sz="2800" dirty="0"/>
              <a:t>You CANNOT HAVE YOUR PHONE with you at a test or exam at U of T – you must store it in your bag at the edge of the room, at least 3 m away from you</a:t>
            </a:r>
          </a:p>
        </p:txBody>
      </p:sp>
    </p:spTree>
    <p:extLst>
      <p:ext uri="{BB962C8B-B14F-4D97-AF65-F5344CB8AC3E}">
        <p14:creationId xmlns:p14="http://schemas.microsoft.com/office/powerpoint/2010/main" val="213463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CA" smtClean="0"/>
              <a:t>Midterm Test 1 – </a:t>
            </a:r>
            <a:r>
              <a:rPr lang="en-CA" i="1" smtClean="0"/>
              <a:t>more hints!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11201400" cy="5638800"/>
          </a:xfrm>
        </p:spPr>
        <p:txBody>
          <a:bodyPr/>
          <a:lstStyle/>
          <a:p>
            <a:r>
              <a:rPr lang="en-CA" sz="2800" dirty="0"/>
              <a:t>Some of the multiple choice are conceptual and can be answered in less than 2 minutes.. Maybe do these ones first?</a:t>
            </a:r>
          </a:p>
          <a:p>
            <a:r>
              <a:rPr lang="en-CA" sz="2800" dirty="0"/>
              <a:t>If you start a longer problem but can't finish it within about 10 minutes, leave it, make a mark on the edge of the paper beside it, and come back to it after you have solved all the easier problems.</a:t>
            </a:r>
          </a:p>
          <a:p>
            <a:r>
              <a:rPr lang="en-CA" sz="2800" dirty="0"/>
              <a:t>When you are in a hurry and your hand is not steady, you can make little mistakes; if there is time, do the calculation twice and obtain agreement.</a:t>
            </a:r>
          </a:p>
          <a:p>
            <a:r>
              <a:rPr lang="en-CA" sz="2800" dirty="0"/>
              <a:t>Bring a snack or drink. </a:t>
            </a:r>
          </a:p>
          <a:p>
            <a:r>
              <a:rPr lang="en-CA" sz="2800" dirty="0"/>
              <a:t>Don't leave a test early!  You might spend the first half getting 95% of the marks you're going to get, and the second half getting the other 5%, but it's still worth it. </a:t>
            </a:r>
          </a:p>
          <a:p>
            <a:endParaRPr lang="en-CA" sz="2800" dirty="0"/>
          </a:p>
        </p:txBody>
      </p:sp>
      <p:sp>
        <p:nvSpPr>
          <p:cNvPr id="22532" name="AutoShape 2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2533" name="AutoShape 4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sp>
        <p:nvSpPr>
          <p:cNvPr id="22534" name="AutoShape 6" descr="data:image/jpeg;base64,/9j/4AAQSkZJRgABAQAAAQABAAD/2wCEAAkGBhAQEA8QEBQQEA8QDw8PDxAQDw8QEA4QFBAVFBUQFBYXGyYeFxkjGRQUHy8gIycpLCwsFR4xNTAqNSYrLCkBCQoKDgwOGg8PGikkHiQpKSwpKSwsLS0pLS0pKSwpLCksKSksLCksLywsLCksLCkpKTQpLCktKSwsKSkpLCwpLP/AABEIAMIBAwMBIgACEQEDEQH/xAAbAAEAAQUBAAAAAAAAAAAAAAAAAwECBAUGB//EAD8QAAIBAgMEBwUFBwMFAAAAAAABAgMRBAUhBhIxURMUQWFxgZEHIjKh0UJSYpLBFSNTcrHC8KKy4RZDY4KD/8QAGgEBAAIDAQAAAAAAAAAAAAAAAAECAwQFBv/EAC4RAQACAgAEBAMJAQEAAAAAAAABAgMRBBIhMQVBUdETMmEUIiNxkaGxweFCFf/aAAwDAQACEQMRAD8A9xAAAAAAAAAAAAAAAAAAAAAAAAAAAAAAAAAAAAAADCwGcUK8qkaU4ynSnKFSP2otO17cnbR8AM0AAAAAAAAAAAAAAAAAAAAAAAAAAAAAAAAAAAAAAAAwM3zujhYxlVbSk2o2V7tK5nnnvtKxjc6dOytCLqU3dvfu0mn4OD9TDmyTjpNoZcVOe8RLd59t1QoUVKElKrOmp04crtL3uT46dx49Xx9SM1iKUpwqK8lKMnGcW3e2gzbEzlPXXgtb8jGk001yTv42ObbNbJMTPk6Hwq4q9PN7J7M8+xGNwXS4h70lWqU4TslKcYqOskrK93JcOzzfWnKey7DbmVYX8fS1fz1pyXyaOrOtXtDlz3AAWQAAAAAAAAAAAAAAAAAAAAAAAAAAAAAAAAAACHF1nCnUmldxhKSXNpN2PJMwcZe9LVr4Wvs+R6/Va3XfhZ38LanieIT7OH6HH8SvNZpr6/03OG11aXMk5Tvo9Frw0NbjK6hFpWTeitzNhjYt30N57MtjqWMr1qmIW/Rw+41BuXv1JttJ/hSi7rtuuy5i4f8AEnTNmtqr1fZGnu5fgY2tbB4ZWta37qJtwkDuw5oAAAAAAAAAAAAAAAAAAAAAAAAAAAAAAAAAAAAA1W02N6LDVH9qa6OPjLR/K78jyvGaJnY7X5l0tRU46wpXXjN8fTh6nHY1a2PMcfnjJm1HaOnu3sNNVaudG56H7JaKjh8U+14qz8FRp/VnEdGdx7LqloYunyq06n5oOP8AYZvDrfi6+iM/yu5AB6FpAAAAFtWrGMZSk1GMU5SlJpRikrttvggLhc8r2h9o9arip0cFUjTwsIum6yjGcq03xnBvglwTXe+VrNnIdWV6Epwel/f3lNJaN34+Zz+J8Qx4J1PX8memC1nq4OawW1j0VWN+coaPxcXx8mb7C46nVV4ST7uEl4p6mXBxmHP8luvp5qXxWp3hOADbYwAAAAAAAAAAAAAAAAAAAAANHnGdWvTpPXVSmuzuj395bm+c3vTpvThKa7e5fU0VSdkcPjvENbx4p/Ofb3bWLDvrZhYmkkmamphbu5sa9W7IXI4UQ3ojTV1aNjeez/F9Hi5QfCtScV/PB7y+W+auvJGPh8W6NWnVjxpzjNd9ndrzV15mzw2T4WWtvqx5a81Zh7OCylUUoxlHWMkpJ801dMvPYOWAAAc9t/J/s7FJfajCEu+E6sIyXmm0dCazaXBdNg8TSWspUZ7q/GlvR+aRW8TNZ16Jju8Po4dI3mV41xaT4cDWUNUjLhSPD5Z5u7sUh1+HcZJNGXGFuHZwOSwmLlB6cDe4PNYz0ejNeNLzEt7hs5qw0vvrlLV+vE2+EzunPSXuS5Senkzmd8qmdPB4hnw9N7j0n3a98NLeWnbA5fB5lUp6J3j916ry5G6wmb056P3JcpcPJne4fxHFm6T0n0n3aV8Fq/WGcADosAAAAAAAAAAAABBicZCmryduS7X4Ira0Vjdp1CYiZ6Qmbtq+Bz+bZ1v3hTdocJS+93LuIMxzWVXT4YfdT4+JrJSPPcZ4lz/cxdvX1bmLBrrZSUjBxGIvp2FcViOxGvqVTjx1bkQvnUMWriCOtVMaci0ytELqlcx6kykmRTkWpCLPYtkq7ngcLJ8eijH8l4f2m3NJsVBrAYW/bTcvKU5SXyZuz2eL5I36Q41u8gAMiAAAeJ5vgur4mvR4KFWW7/I/ej/paLaczqvaZlTjUpYmK0muiqd043cW/GN1/wChxsJHj+Nw/DzWh1sNuakSz1IkpzsYCqEsahozVn23eEzJxsnqv6G0pVlLVM5WFVmVQxTT0I1o1EunjUJFI1GHzNPSXqZ9OqnwY2rrTZ4bMKlPg9PuvVf8G0oZ7F/Gmu9ao51TZJGZuYeNzYelbdPSesMV8NLd4dZSxdOXwyT7r2foTHIJk0MVOPwykvBs6VPGZ/7p+k/1/rXtwnpLqQc7HNaq+1fxUX+hf+2av4fQ2Y8YwecT+n+sf2W/0b8HPPOKvNflRHPMqr4za8LL+gnxjD5Rb9vcjhb/AEdI2Y1bMqUOMk3yj7z+RzlStKXxSb8W2Rtmrk8ZtPyV/VkjhfWW1xWfSelNbv4nq/TgaipVbbcm2+1vVlHIiq1lHicrNxOTNO8k7/hsVx1p2gkzBxOK7F6keJxjei0Rg1KhgjqyxCtSZi1ahdOZjVJGSErJzIpSDbLXEtFTaOUikKUpuMIq8pNRiucm7JepI6Z1GwGSdLiOnkv3dDVcnVa91eSu/Q28GL4l4pDBkvy1mXouBwqpUqdJcKdOFNeEYpfoTgHrXKAAAAKAYec5XHE0KlGXCcdH92S1jLydjx3FYGdGpKlUVpwk4yXeuXc+KPbjmtsNmesR6Wkv38FZpf8Adh93+ZdnpyObx/C/GpzV7x+8NjBk5J1PZ5n0ZWKMjoradq0fNMOmeYmHRiUSZfGYcA4FJXTQqGTSxLXBswqZKisxCYltqOaNcdTNp5jB8dDn4yJFMjUp6OkjiYvtRIp95zSmSQxEl2sGnSai7NDDGz5skWYS5sjaNN22waV5hLmWPGvmRs5W7lUS7UQVMbFd5qJYhkbqk9TTPrZi3w0MKpXbIZVCKUyYqJJ1CFyKNlkmXglSciKSJN0uUDJWFdsfoyqpGR0ZbPsSTbbSSSu23wSRmrCkytw2CnVnGlTW9ObUYr9XyX0PWcmyuOGowpR1sryl9+b4y/zssavZPZvq0OkqL9/Na9vRR+4u/m/pr0J6LguF+FHNbvP7Odmyc06jsFShU6DAAAAUKlAAAA5nabZRVr1qKSrcZx4Kr390v6nDzpNNxaaknZpqzT5NHr1zUZ3s7SxK3vgqpaVEuPdJdq+ZyeM8PjL9/H39PX/WzizcvS3Z5q6Ra4GzzHKquHlu1I2v8MlrCXg/04mJunnb0ms8to1Lfi0TG4YqiXE24HAxTC+0BdGRJZFejITtZvFykV6MbhCdqqoOkKbpRxCVelK75aol26DZvi4US7dJRtYyliTdG6TEI2i3RuEthumSIRtEoF6gXGVl2VVcRLdprRfFJ6Qj4v8ATiZaVm08tY6qTOo3LDjByahBOUpOySV23yR2+zOyaoWrVrSr/ZXGNK/LnLv9Obzsl2fpYZXXv1WrSqNa+EV9lG13j0HCcFGP79+/8NDLm5ukdlwLbi51GuuKlqZcEAAAMsbLmQ1GBc6hY6xjzmzGnVZWZS2HTlHiUaqWIZDPFsrzJ021ecJxcZqMovipJNM5jMtlI6yw8rf+Ob08pfX1MmeOIJZm0aufHjzRq8e7JSbV7ObxOHnTe7Ui4vvWj8HwfkR7yOjq5nGStKzT4ppNejNXicNRlrG8H3O8fRnFy+HzHXHO/wA25XNv5oYBW5bVouPBqS7nZ+jIXXtx0OffFenzQzxaJ7MhFSBV0VVZGNKb/PAWI1UKqoNCRRK7pYpor0g0bX2KWLHWRa66JNpEUciGWIRbGrfgWrEz0iETKVsvowlNqME5SfZFXJMPh4cZyv8Ahjp6s3GHx8IK0FGK7u3x5nQw8Da3W86j92G+bXZJluy60lXf/wA4v/dL6ep01GpCEVGCUYrhGKSSOcWa95dHMjt4cePDGqR7tO82t3dL1oqsQaCGMbMinWZsxZj03KrlyrGtptmTBFolDNhMmRjUkZKLqqgAARyiSFLAY0qRFLDmbYbpGk7ayeDIJ4A3LgU6IrNTbn6mV3Mapk1zp+hRToEUnGtFnIVcgbMSrs1J8zuerop1ZGOcMLReXnlXZafY2YVbZCs+En6Hp/VUW9URSeHhaMsvJKmx2LXwzt5EX/TeYx7aUvFST+R6/wBTXIp1JcjFPBUnvC8Z7PIllGPXGnTfhUa/rEr+zsb/AAfScT1zqK5DqK5GKfDsc+SftEvI+o4z+DL88PqOoY3+C/zwPXOorkU6hHkV/wDNxp+0S8jeWY98KUV41PpEteQZjL+FDw3pP5nr3UVyK9RXIvHh+OPJHx5eQ09kMY/jnfydjPobJ1lxk/Q9P6kuQ6mjNXhYjsrOaZefUtmai4yZmUtn2ufqdr1NFeqIyRh0rORylPJbGTTyux0fVSqwxkjGrNmlpYAy6eDNisOSKkZIorMsOGHJ40idQK2LaV2sjElRSxUsgAAAAAAAAAAAAAAAAsUsVACwsAAsLAALCwAFLCxUAUsLFQBSwsVAFLFb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984376" y="-5794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  <p:pic>
        <p:nvPicPr>
          <p:cNvPr id="34824" name="Picture 8" descr="http://econogirl.files.wordpress.com/2011/08/ban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6619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s://encrypted-tbn3.gstatic.com/images?q=tbn:ANd9GcSbAZBdMIyYNtjS50oCgbjRVii8vqwdQZzkM7qMh18ShCND1uf7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17683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600200"/>
          </a:xfrm>
        </p:spPr>
        <p:txBody>
          <a:bodyPr/>
          <a:lstStyle/>
          <a:p>
            <a:pPr algn="l"/>
            <a:r>
              <a:rPr lang="en-CA" sz="3200" dirty="0"/>
              <a:t>Little </a:t>
            </a:r>
            <a:r>
              <a:rPr lang="en-CA" sz="3200" dirty="0" smtClean="0"/>
              <a:t>survey:</a:t>
            </a: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/>
              <a:t>How are you feeling about the test tomorrow?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sz="half" idx="1"/>
          </p:nvPr>
        </p:nvSpPr>
        <p:spPr>
          <a:xfrm>
            <a:off x="2657476" y="2190751"/>
            <a:ext cx="7546975" cy="4144963"/>
          </a:xfrm>
        </p:spPr>
        <p:txBody>
          <a:bodyPr/>
          <a:lstStyle/>
          <a:p>
            <a:pPr marL="457200" indent="-457200">
              <a:buFontTx/>
              <a:buAutoNum type="alphaUcPeriod"/>
            </a:pPr>
            <a:r>
              <a:rPr lang="en-CA" sz="2400"/>
              <a:t>I feel confident about the test tomorrow; I believe I will get an A</a:t>
            </a:r>
          </a:p>
          <a:p>
            <a:pPr marL="457200" indent="-457200">
              <a:buFontTx/>
              <a:buAutoNum type="alphaUcPeriod"/>
            </a:pPr>
            <a:r>
              <a:rPr lang="en-CA" sz="2400"/>
              <a:t>I’m not too sure what to expect, but I’m hopeful I’ll  do well</a:t>
            </a:r>
          </a:p>
          <a:p>
            <a:pPr marL="457200" indent="-457200">
              <a:buFontTx/>
              <a:buAutoNum type="alphaUcPeriod"/>
            </a:pPr>
            <a:r>
              <a:rPr lang="en-CA" sz="2400"/>
              <a:t>I have no particularly positive or negative feelings about the test tomorrow..</a:t>
            </a:r>
          </a:p>
          <a:p>
            <a:pPr marL="457200" indent="-457200">
              <a:buFontTx/>
              <a:buAutoNum type="alphaUcPeriod"/>
            </a:pPr>
            <a:r>
              <a:rPr lang="en-CA" sz="2400"/>
              <a:t>I’m not too sure what to expect, but I’m worried it will be awful</a:t>
            </a:r>
          </a:p>
          <a:p>
            <a:pPr marL="457200" indent="-457200">
              <a:buFontTx/>
              <a:buAutoNum type="alphaUcPeriod"/>
            </a:pPr>
            <a:r>
              <a:rPr lang="en-CA" sz="2400"/>
              <a:t>I am very worried about the test tomorrow; I’m afraid I’m going to fail!</a:t>
            </a:r>
          </a:p>
        </p:txBody>
      </p:sp>
      <p:pic>
        <p:nvPicPr>
          <p:cNvPr id="23557" name="Picture 2" descr="https://encrypted-tbn0.gstatic.com/images?q=tbn:ANd9GcRcmhA4R0ASrSPVRNzvwdc70Z4WGAgxMZYdB-mgC_QPYN6NW_O5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976439"/>
            <a:ext cx="75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1" y="5029200"/>
            <a:ext cx="1133475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3559" name="Picture 6" descr="https://encrypted-tbn2.gstatic.com/images?q=tbn:ANd9GcSZ592KD7dOnxmk3zz_HwEUqPAEPz0v7sxdu-3tWdEDeKW6eL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3657601"/>
            <a:ext cx="75088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521825" cy="593784"/>
          </a:xfrm>
        </p:spPr>
        <p:txBody>
          <a:bodyPr/>
          <a:lstStyle/>
          <a:p>
            <a:pPr eaLnBrk="1" hangingPunct="1"/>
            <a:r>
              <a:rPr lang="en-US" dirty="0" smtClean="0"/>
              <a:t>The Fundamental Forces of Nature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85800" y="914400"/>
            <a:ext cx="10668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CA" sz="2800" dirty="0"/>
              <a:t>There are four fundamental forces in nature:</a:t>
            </a:r>
          </a:p>
          <a:p>
            <a:pPr lvl="1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Gravity  </a:t>
            </a:r>
          </a:p>
          <a:p>
            <a:pPr lvl="1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Electromagnetism</a:t>
            </a:r>
          </a:p>
          <a:p>
            <a:pPr lvl="1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Weak</a:t>
            </a:r>
            <a:r>
              <a:rPr lang="en-CA" sz="2800" dirty="0"/>
              <a:t> Nuclear Force</a:t>
            </a:r>
          </a:p>
          <a:p>
            <a:pPr lvl="1" eaLnBrk="1" hangingPunct="1">
              <a:buFont typeface="Arial" pitchFamily="34" charset="0"/>
              <a:buAutoNum type="arabicPeriod"/>
              <a:defRPr/>
            </a:pPr>
            <a:r>
              <a:rPr lang="en-CA" sz="2800" b="1" dirty="0"/>
              <a:t>Strong</a:t>
            </a:r>
            <a:r>
              <a:rPr lang="en-CA" sz="2800" dirty="0"/>
              <a:t> Nuclear Force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Gravity</a:t>
            </a:r>
            <a:r>
              <a:rPr lang="en-CA" sz="2800" dirty="0"/>
              <a:t> is always attractive, and acts between any two objects.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Electromagnetism</a:t>
            </a:r>
            <a:r>
              <a:rPr lang="en-CA" sz="2800" dirty="0"/>
              <a:t> causes repulsion and attraction between charged particles, such as the protons and electrons in matter.  This gives rise to almost </a:t>
            </a:r>
            <a:r>
              <a:rPr lang="en-CA" sz="2800" i="1" dirty="0"/>
              <a:t>all</a:t>
            </a:r>
            <a:r>
              <a:rPr lang="en-CA" sz="2800" dirty="0"/>
              <a:t> of the forces we deal with in PHY131/132: Normal, Tension, etc.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CA" sz="2800" b="1" dirty="0"/>
              <a:t>Weak</a:t>
            </a:r>
            <a:r>
              <a:rPr lang="en-CA" sz="2800" dirty="0"/>
              <a:t> and </a:t>
            </a:r>
            <a:r>
              <a:rPr lang="en-CA" sz="2800" b="1" dirty="0"/>
              <a:t>Strong</a:t>
            </a:r>
            <a:r>
              <a:rPr lang="en-CA" sz="2800" dirty="0"/>
              <a:t> Nuclear forces are important in understanding how atomic nuclei are held together and certain forms of radiation – not important for PHY131/132.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19201"/>
            <a:ext cx="903287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733801" y="304800"/>
            <a:ext cx="51863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100">
                <a:latin typeface="Baskerville Old Face" panose="02020602080505020303" pitchFamily="18" charset="0"/>
              </a:rPr>
              <a:t>Newton’s First Law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514600" y="1371600"/>
            <a:ext cx="777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/>
              <a:t>The natural state of an object with no net external force on it is to either remain at rest or continue to move in a straight line with a constant velocity.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828801" y="1"/>
            <a:ext cx="8402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1</a:t>
            </a:r>
          </a:p>
        </p:txBody>
      </p:sp>
      <p:pic>
        <p:nvPicPr>
          <p:cNvPr id="26629" name="Picture 8" descr="http://buphy.bu.edu/%7Eduffy/mech/1C10_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581400"/>
            <a:ext cx="349091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/>
              <a:t>What is Mass?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9525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Mass is a scalar quantity that describes an object’s inertia.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describes the amount of matter in an object. </a:t>
            </a:r>
          </a:p>
          <a:p>
            <a:pPr eaLnBrk="1" hangingPunct="1">
              <a:lnSpc>
                <a:spcPts val="3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Mass is an intrinsic property of an object.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5" descr="http://www.gymdirect.com.au/resources/dumbbell/hammer_tone_120kg_dumbbell%20set%20%288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02" y="299424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5683" y="2859452"/>
            <a:ext cx="41036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</a:rPr>
              <a:t>It tells us something about the object, regardless of where the object is, what it’s doing, or whatever forces may be acting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85314" y="1219200"/>
            <a:ext cx="9372600" cy="42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859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57% of students answered correctly: An inertial reference frame is one in which Newton’s Laws are valid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93% of students answered correctly: The net force is the vector sum of all forces acting on a particular </a:t>
            </a:r>
            <a:r>
              <a:rPr lang="en-CA" sz="2400" b="1" dirty="0" smtClean="0"/>
              <a:t>object</a:t>
            </a:r>
            <a:r>
              <a:rPr lang="en-CA" sz="24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82% </a:t>
            </a:r>
            <a:r>
              <a:rPr lang="en-CA" sz="2400" dirty="0"/>
              <a:t>of students answered </a:t>
            </a:r>
            <a:r>
              <a:rPr lang="en-CA" sz="2400" dirty="0" smtClean="0"/>
              <a:t>correctly:  doubling the mass for the same net force means acceleration is half as much.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82</a:t>
            </a:r>
            <a:r>
              <a:rPr lang="en-CA" sz="2400" dirty="0"/>
              <a:t>% of students answered correctly: When </a:t>
            </a:r>
            <a:r>
              <a:rPr lang="en-CA" sz="2400" dirty="0" smtClean="0"/>
              <a:t>a body is in dynamic equilibrium, the net force acting on the body is zero.</a:t>
            </a:r>
          </a:p>
        </p:txBody>
      </p:sp>
    </p:spTree>
    <p:extLst>
      <p:ext uri="{BB962C8B-B14F-4D97-AF65-F5344CB8AC3E}">
        <p14:creationId xmlns:p14="http://schemas.microsoft.com/office/powerpoint/2010/main" val="13482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962400" y="457200"/>
            <a:ext cx="49291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>
                <a:latin typeface="Baskerville Old Face" panose="02020602080505020303" pitchFamily="18" charset="0"/>
              </a:rPr>
              <a:t>Newton’s Second Law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14600" y="1371601"/>
            <a:ext cx="7772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/>
              <a:t>The acceleration of an object is directly proportional to the net force acting on it, and inversely proportional to its mass.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828801" y="1"/>
            <a:ext cx="8402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200">
                <a:latin typeface="Blackmoor LET"/>
                <a:ea typeface="Blackmoor LET"/>
                <a:cs typeface="Blackmoor LET"/>
              </a:rPr>
              <a:t>2</a:t>
            </a:r>
          </a:p>
        </p:txBody>
      </p:sp>
      <p:graphicFrame>
        <p:nvGraphicFramePr>
          <p:cNvPr id="28677" name="Object 8"/>
          <p:cNvGraphicFramePr>
            <a:graphicFrameLocks noChangeAspect="1"/>
          </p:cNvGraphicFramePr>
          <p:nvPr/>
        </p:nvGraphicFramePr>
        <p:xfrm>
          <a:off x="1944688" y="3321050"/>
          <a:ext cx="3041650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Equation" r:id="rId3" imgW="533169" imgH="418918" progId="Equation.3">
                  <p:embed/>
                </p:oleObj>
              </mc:Choice>
              <mc:Fallback>
                <p:oleObj name="Equation" r:id="rId3" imgW="533169" imgH="418918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3321050"/>
                        <a:ext cx="3041650" cy="2389188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8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565526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1" y="552450"/>
            <a:ext cx="78835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A fan attached to a cart causes it to accelerate at 2 m/s</a:t>
            </a:r>
            <a:r>
              <a:rPr lang="en-US" sz="3200" baseline="30000">
                <a:latin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Suppose the same fan is attached to a second cart with smaller mass.  </a:t>
            </a:r>
          </a:p>
          <a:p>
            <a:pPr eaLnBrk="1" hangingPunct="1">
              <a:lnSpc>
                <a:spcPts val="3400"/>
              </a:lnSpc>
            </a:pPr>
            <a:r>
              <a:rPr lang="en-US" sz="3200">
                <a:latin typeface="Times New Roman" panose="02020603050405020304" pitchFamily="18" charset="0"/>
              </a:rPr>
              <a:t>The mass of the second cart plus fan is half the mass of the first cart plus fan.  The acceleration of the second cart is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30464" y="3727451"/>
            <a:ext cx="1876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16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8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4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2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1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9700" name="Picture 9" descr="https://encrypted-tbn1.gstatic.com/images?q=tbn:ANd9GcQJPFRc80EomTBKa1ByPX_8MXAvRqv_OQbiE0t2nDtOHIL664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3962401"/>
            <a:ext cx="3200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089" y="115094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5</a:t>
            </a:r>
            <a:endParaRPr lang="en-US" sz="28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8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0613" y="1671638"/>
              <a:ext cx="1143000" cy="671512"/>
            </p14:xfrm>
          </p:contentPart>
        </mc:Choice>
        <mc:Fallback>
          <p:pic>
            <p:nvPicPr>
              <p:cNvPr id="778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74131" y="1665157"/>
                <a:ext cx="1155964" cy="6844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9" descr="http://gadgetsin.com/uploads/2010/10/cute_angry_birds_plush_toy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22">
            <a:off x="8951089" y="61988"/>
            <a:ext cx="1911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934200" cy="639762"/>
          </a:xfrm>
        </p:spPr>
        <p:txBody>
          <a:bodyPr/>
          <a:lstStyle/>
          <a:p>
            <a:r>
              <a:rPr lang="en-US" sz="3200" dirty="0" smtClean="0"/>
              <a:t>Projectile Motion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92162"/>
            <a:ext cx="8382000" cy="4038600"/>
          </a:xfrm>
        </p:spPr>
        <p:txBody>
          <a:bodyPr/>
          <a:lstStyle/>
          <a:p>
            <a:r>
              <a:rPr lang="en-US" sz="2800" dirty="0" smtClean="0"/>
              <a:t>An angry bird of mass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0.12 kg </a:t>
            </a:r>
            <a:r>
              <a:rPr lang="en-US" sz="2800" dirty="0" smtClean="0"/>
              <a:t>is flying through the air.  His wings are tucked in, and air resistance is negligible.  </a:t>
            </a:r>
          </a:p>
          <a:p>
            <a:r>
              <a:rPr lang="en-US" sz="2800" dirty="0" smtClean="0"/>
              <a:t>What is the acceleration of the bird?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37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2749550"/>
              <a:ext cx="762000" cy="474663"/>
            </p14:xfrm>
          </p:contentPart>
        </mc:Choice>
        <mc:Fallback>
          <p:pic>
            <p:nvPicPr>
              <p:cNvPr id="737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846" y="2743107"/>
                <a:ext cx="774958" cy="487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37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6800" y="2768600"/>
              <a:ext cx="823913" cy="695325"/>
            </p14:xfrm>
          </p:contentPart>
        </mc:Choice>
        <mc:Fallback>
          <p:pic>
            <p:nvPicPr>
              <p:cNvPr id="737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0321" y="2762091"/>
                <a:ext cx="836871" cy="708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37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2713038"/>
              <a:ext cx="1311275" cy="636587"/>
            </p14:xfrm>
          </p:contentPart>
        </mc:Choice>
        <mc:Fallback>
          <p:pic>
            <p:nvPicPr>
              <p:cNvPr id="737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6032" y="2706561"/>
                <a:ext cx="1324237" cy="649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37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4438" y="2943225"/>
              <a:ext cx="34925" cy="111125"/>
            </p14:xfrm>
          </p:contentPart>
        </mc:Choice>
        <mc:Fallback>
          <p:pic>
            <p:nvPicPr>
              <p:cNvPr id="737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7957" y="2936752"/>
                <a:ext cx="47887" cy="124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37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5950" y="4073525"/>
              <a:ext cx="1344613" cy="1403350"/>
            </p14:xfrm>
          </p:contentPart>
        </mc:Choice>
        <mc:Fallback>
          <p:pic>
            <p:nvPicPr>
              <p:cNvPr id="737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9466" y="4067045"/>
                <a:ext cx="1357580" cy="141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37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2286000"/>
              <a:ext cx="228600" cy="319088"/>
            </p14:xfrm>
          </p:contentPart>
        </mc:Choice>
        <mc:Fallback>
          <p:pic>
            <p:nvPicPr>
              <p:cNvPr id="737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6163" y="2279525"/>
                <a:ext cx="241601" cy="33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37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2365375"/>
              <a:ext cx="106363" cy="98425"/>
            </p14:xfrm>
          </p:contentPart>
        </mc:Choice>
        <mc:Fallback>
          <p:pic>
            <p:nvPicPr>
              <p:cNvPr id="737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7335" y="2358885"/>
                <a:ext cx="119343" cy="111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37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1188" y="2146300"/>
              <a:ext cx="635000" cy="384175"/>
            </p14:xfrm>
          </p:contentPart>
        </mc:Choice>
        <mc:Fallback>
          <p:pic>
            <p:nvPicPr>
              <p:cNvPr id="737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4708" y="2139819"/>
                <a:ext cx="647959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7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2613025"/>
              <a:ext cx="682625" cy="301625"/>
            </p14:xfrm>
          </p:contentPart>
        </mc:Choice>
        <mc:Fallback>
          <p:pic>
            <p:nvPicPr>
              <p:cNvPr id="737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32644" y="2606546"/>
                <a:ext cx="695586" cy="31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37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7475" y="3148013"/>
              <a:ext cx="614363" cy="441325"/>
            </p14:xfrm>
          </p:contentPart>
        </mc:Choice>
        <mc:Fallback>
          <p:pic>
            <p:nvPicPr>
              <p:cNvPr id="737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60997" y="3141534"/>
                <a:ext cx="627320" cy="45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37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3297238"/>
              <a:ext cx="134938" cy="122237"/>
            </p14:xfrm>
          </p:contentPart>
        </mc:Choice>
        <mc:Fallback>
          <p:pic>
            <p:nvPicPr>
              <p:cNvPr id="737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37281" y="3290748"/>
                <a:ext cx="147927" cy="1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37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3159125"/>
              <a:ext cx="323850" cy="433388"/>
            </p14:xfrm>
          </p:contentPart>
        </mc:Choice>
        <mc:Fallback>
          <p:pic>
            <p:nvPicPr>
              <p:cNvPr id="737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37336" y="3152646"/>
                <a:ext cx="336804" cy="446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37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9763" y="3325813"/>
              <a:ext cx="742950" cy="374650"/>
            </p14:xfrm>
          </p:contentPart>
        </mc:Choice>
        <mc:Fallback>
          <p:pic>
            <p:nvPicPr>
              <p:cNvPr id="737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53284" y="3319335"/>
                <a:ext cx="755908" cy="38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37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2638" y="4149725"/>
              <a:ext cx="203200" cy="317500"/>
            </p14:xfrm>
          </p:contentPart>
        </mc:Choice>
        <mc:Fallback>
          <p:pic>
            <p:nvPicPr>
              <p:cNvPr id="737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26107" y="4143245"/>
                <a:ext cx="216263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37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0638" y="4241800"/>
              <a:ext cx="157162" cy="106363"/>
            </p14:xfrm>
          </p:contentPart>
        </mc:Choice>
        <mc:Fallback>
          <p:pic>
            <p:nvPicPr>
              <p:cNvPr id="737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165" y="4235310"/>
                <a:ext cx="170109" cy="119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37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7525" y="4170363"/>
              <a:ext cx="500063" cy="274637"/>
            </p14:xfrm>
          </p:contentPart>
        </mc:Choice>
        <mc:Fallback>
          <p:pic>
            <p:nvPicPr>
              <p:cNvPr id="737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31045" y="4163884"/>
                <a:ext cx="513024" cy="287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37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4119563"/>
              <a:ext cx="1919288" cy="1701800"/>
            </p14:xfrm>
          </p:contentPart>
        </mc:Choice>
        <mc:Fallback>
          <p:pic>
            <p:nvPicPr>
              <p:cNvPr id="737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70570" y="4113083"/>
                <a:ext cx="1932249" cy="1714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37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0438" y="5843588"/>
              <a:ext cx="282575" cy="458787"/>
            </p14:xfrm>
          </p:contentPart>
        </mc:Choice>
        <mc:Fallback>
          <p:pic>
            <p:nvPicPr>
              <p:cNvPr id="737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03925" y="5837080"/>
                <a:ext cx="295600" cy="471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37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0175" y="6054725"/>
              <a:ext cx="138113" cy="95250"/>
            </p14:xfrm>
          </p:contentPart>
        </mc:Choice>
        <mc:Fallback>
          <p:pic>
            <p:nvPicPr>
              <p:cNvPr id="737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743684" y="6048255"/>
                <a:ext cx="151095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37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5975350"/>
              <a:ext cx="165100" cy="381000"/>
            </p14:xfrm>
          </p:contentPart>
        </mc:Choice>
        <mc:Fallback>
          <p:pic>
            <p:nvPicPr>
              <p:cNvPr id="737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35813" y="5968874"/>
                <a:ext cx="178049" cy="39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37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5663" y="6113463"/>
              <a:ext cx="122237" cy="196850"/>
            </p14:xfrm>
          </p:contentPart>
        </mc:Choice>
        <mc:Fallback>
          <p:pic>
            <p:nvPicPr>
              <p:cNvPr id="737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69192" y="6106985"/>
                <a:ext cx="135180" cy="209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37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4613" y="5765800"/>
              <a:ext cx="938212" cy="363538"/>
            </p14:xfrm>
          </p:contentPart>
        </mc:Choice>
        <mc:Fallback>
          <p:pic>
            <p:nvPicPr>
              <p:cNvPr id="737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58133" y="5759321"/>
                <a:ext cx="951173" cy="376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37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6650" y="5767388"/>
              <a:ext cx="771525" cy="384175"/>
            </p14:xfrm>
          </p:contentPart>
        </mc:Choice>
        <mc:Fallback>
          <p:pic>
            <p:nvPicPr>
              <p:cNvPr id="737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20173" y="5760907"/>
                <a:ext cx="784480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7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2603500"/>
              <a:ext cx="244475" cy="3905250"/>
            </p14:xfrm>
          </p:contentPart>
        </mc:Choice>
        <mc:Fallback>
          <p:pic>
            <p:nvPicPr>
              <p:cNvPr id="737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94201" y="2597013"/>
                <a:ext cx="257399" cy="391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375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7700" y="5462588"/>
              <a:ext cx="4156075" cy="1096962"/>
            </p14:xfrm>
          </p:contentPart>
        </mc:Choice>
        <mc:Fallback>
          <p:pic>
            <p:nvPicPr>
              <p:cNvPr id="7375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91220" y="5456108"/>
                <a:ext cx="4169035" cy="11099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4_st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" y="1752600"/>
            <a:ext cx="1180085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3200400" y="59436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86200" y="5486400"/>
            <a:ext cx="487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05063" y="392114"/>
            <a:ext cx="723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400"/>
              </a:lnSpc>
            </a:pPr>
            <a:r>
              <a:rPr lang="en-US" sz="3200" b="1">
                <a:solidFill>
                  <a:srgbClr val="336699"/>
                </a:solidFill>
                <a:latin typeface="Times New Roman" panose="02020603050405020304" pitchFamily="18" charset="0"/>
              </a:rPr>
              <a:t>Three forces act on an object. In which direction does the object accelerate?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6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8739" y="120612"/>
            <a:ext cx="4995402" cy="869988"/>
          </a:xfrm>
        </p:spPr>
        <p:txBody>
          <a:bodyPr/>
          <a:lstStyle/>
          <a:p>
            <a:r>
              <a:rPr lang="en-US" sz="2800" dirty="0"/>
              <a:t>Mass on Frictionless Inclined </a:t>
            </a:r>
            <a:r>
              <a:rPr lang="en-US" sz="2800" dirty="0" smtClean="0"/>
              <a:t>Plane Example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739" y="1110915"/>
            <a:ext cx="5808661" cy="2438400"/>
          </a:xfrm>
        </p:spPr>
        <p:txBody>
          <a:bodyPr/>
          <a:lstStyle/>
          <a:p>
            <a:r>
              <a:rPr lang="en-US" sz="2400" dirty="0" smtClean="0"/>
              <a:t>A cart of mass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0.195 kg </a:t>
            </a:r>
            <a:r>
              <a:rPr lang="en-US" sz="2400" dirty="0" smtClean="0"/>
              <a:t>is rolling on a track that is inclined at an angle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2400" dirty="0" smtClean="0"/>
              <a:t> above the horizontal. Friction is negligible.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What is the acceleration of the cart?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1200000">
            <a:off x="259222" y="4805441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8572" y="5496003"/>
            <a:ext cx="403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22" name="Text Placeholder 2"/>
          <p:cNvSpPr txBox="1">
            <a:spLocks/>
          </p:cNvSpPr>
          <p:nvPr/>
        </p:nvSpPr>
        <p:spPr bwMode="auto">
          <a:xfrm>
            <a:off x="2824623" y="4999116"/>
            <a:ext cx="48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3200"/>
          </a:p>
        </p:txBody>
      </p:sp>
      <p:sp>
        <p:nvSpPr>
          <p:cNvPr id="7" name="Oval 6"/>
          <p:cNvSpPr/>
          <p:nvPr/>
        </p:nvSpPr>
        <p:spPr>
          <a:xfrm>
            <a:off x="1118059" y="430379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392697" y="440062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 rot="1200000">
            <a:off x="1075197" y="4113292"/>
            <a:ext cx="539750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8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4700" y="649288"/>
              <a:ext cx="227013" cy="649287"/>
            </p14:xfrm>
          </p:contentPart>
        </mc:Choice>
        <mc:Fallback>
          <p:pic>
            <p:nvPicPr>
              <p:cNvPr id="798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8234" y="642810"/>
                <a:ext cx="239944" cy="662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98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29875" y="596900"/>
              <a:ext cx="200025" cy="666750"/>
            </p14:xfrm>
          </p:contentPart>
        </mc:Choice>
        <mc:Fallback>
          <p:pic>
            <p:nvPicPr>
              <p:cNvPr id="798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23399" y="590420"/>
                <a:ext cx="212976" cy="67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98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060450"/>
              <a:ext cx="376238" cy="998538"/>
            </p14:xfrm>
          </p:contentPart>
        </mc:Choice>
        <mc:Fallback>
          <p:pic>
            <p:nvPicPr>
              <p:cNvPr id="798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3869" y="1053971"/>
                <a:ext cx="389199" cy="1011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98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2390775"/>
              <a:ext cx="228600" cy="96838"/>
            </p14:xfrm>
          </p:contentPart>
        </mc:Choice>
        <mc:Fallback>
          <p:pic>
            <p:nvPicPr>
              <p:cNvPr id="798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48295" y="2384295"/>
                <a:ext cx="241560" cy="10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98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7975" y="1722438"/>
              <a:ext cx="460375" cy="382587"/>
            </p14:xfrm>
          </p:contentPart>
        </mc:Choice>
        <mc:Fallback>
          <p:pic>
            <p:nvPicPr>
              <p:cNvPr id="798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1481" y="1715953"/>
                <a:ext cx="473364" cy="3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98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64563" y="1628775"/>
              <a:ext cx="438150" cy="287338"/>
            </p14:xfrm>
          </p:contentPart>
        </mc:Choice>
        <mc:Fallback>
          <p:pic>
            <p:nvPicPr>
              <p:cNvPr id="798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558072" y="1622294"/>
                <a:ext cx="451132" cy="30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98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0" y="1666875"/>
              <a:ext cx="155575" cy="282575"/>
            </p14:xfrm>
          </p:contentPart>
        </mc:Choice>
        <mc:Fallback>
          <p:pic>
            <p:nvPicPr>
              <p:cNvPr id="798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7503" y="1660396"/>
                <a:ext cx="168570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98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18700" y="1701800"/>
              <a:ext cx="715963" cy="269875"/>
            </p14:xfrm>
          </p:contentPart>
        </mc:Choice>
        <mc:Fallback>
          <p:pic>
            <p:nvPicPr>
              <p:cNvPr id="798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2221" y="1695332"/>
                <a:ext cx="728922" cy="282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98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1188" y="1697038"/>
              <a:ext cx="457200" cy="188912"/>
            </p14:xfrm>
          </p:contentPart>
        </mc:Choice>
        <mc:Fallback>
          <p:pic>
            <p:nvPicPr>
              <p:cNvPr id="798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64708" y="1690561"/>
                <a:ext cx="470160" cy="20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98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8088" y="1633538"/>
              <a:ext cx="158750" cy="271462"/>
            </p14:xfrm>
          </p:contentPart>
        </mc:Choice>
        <mc:Fallback>
          <p:pic>
            <p:nvPicPr>
              <p:cNvPr id="798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61608" y="1627049"/>
                <a:ext cx="171709" cy="2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98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3025" y="2527300"/>
              <a:ext cx="774700" cy="420688"/>
            </p14:xfrm>
          </p:contentPart>
        </mc:Choice>
        <mc:Fallback>
          <p:pic>
            <p:nvPicPr>
              <p:cNvPr id="798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16545" y="2520828"/>
                <a:ext cx="787660" cy="43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98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3013" y="1725613"/>
              <a:ext cx="114300" cy="1584325"/>
            </p14:xfrm>
          </p:contentPart>
        </mc:Choice>
        <mc:Fallback>
          <p:pic>
            <p:nvPicPr>
              <p:cNvPr id="798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86584" y="1719133"/>
                <a:ext cx="127159" cy="1597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98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8" y="2600325"/>
              <a:ext cx="428625" cy="330200"/>
            </p14:xfrm>
          </p:contentPart>
        </mc:Choice>
        <mc:Fallback>
          <p:pic>
            <p:nvPicPr>
              <p:cNvPr id="798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19910" y="2593843"/>
                <a:ext cx="441581" cy="343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98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1863" y="2540000"/>
              <a:ext cx="619125" cy="236538"/>
            </p14:xfrm>
          </p:contentPart>
        </mc:Choice>
        <mc:Fallback>
          <p:pic>
            <p:nvPicPr>
              <p:cNvPr id="798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45384" y="2533529"/>
                <a:ext cx="632083" cy="249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98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69500" y="2459038"/>
              <a:ext cx="998538" cy="544512"/>
            </p14:xfrm>
          </p:contentPart>
        </mc:Choice>
        <mc:Fallback>
          <p:pic>
            <p:nvPicPr>
              <p:cNvPr id="798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63014" y="2452581"/>
                <a:ext cx="1011511" cy="55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98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25200" y="2514600"/>
              <a:ext cx="781050" cy="234950"/>
            </p14:xfrm>
          </p:contentPart>
        </mc:Choice>
        <mc:Fallback>
          <p:pic>
            <p:nvPicPr>
              <p:cNvPr id="798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118724" y="2508104"/>
                <a:ext cx="794002" cy="247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98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5363" y="3182938"/>
              <a:ext cx="990600" cy="333375"/>
            </p14:xfrm>
          </p:contentPart>
        </mc:Choice>
        <mc:Fallback>
          <p:pic>
            <p:nvPicPr>
              <p:cNvPr id="798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8881" y="3176465"/>
                <a:ext cx="1003563" cy="346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98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532188"/>
              <a:ext cx="96837" cy="279400"/>
            </p14:xfrm>
          </p:contentPart>
        </mc:Choice>
        <mc:Fallback>
          <p:pic>
            <p:nvPicPr>
              <p:cNvPr id="798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46183" y="3525707"/>
                <a:ext cx="109797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98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3082925"/>
              <a:ext cx="825500" cy="354013"/>
            </p14:xfrm>
          </p:contentPart>
        </mc:Choice>
        <mc:Fallback>
          <p:pic>
            <p:nvPicPr>
              <p:cNvPr id="798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589083" y="3076443"/>
                <a:ext cx="838460" cy="366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98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4100" y="3098800"/>
              <a:ext cx="646113" cy="531813"/>
            </p14:xfrm>
          </p:contentPart>
        </mc:Choice>
        <mc:Fallback>
          <p:pic>
            <p:nvPicPr>
              <p:cNvPr id="798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87621" y="3092319"/>
                <a:ext cx="659071" cy="544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98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059113"/>
              <a:ext cx="1117600" cy="438150"/>
            </p14:xfrm>
          </p:contentPart>
        </mc:Choice>
        <mc:Fallback>
          <p:pic>
            <p:nvPicPr>
              <p:cNvPr id="798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30603" y="3052701"/>
                <a:ext cx="1130570" cy="45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98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4925" y="3030538"/>
              <a:ext cx="1211263" cy="731837"/>
            </p14:xfrm>
          </p:contentPart>
        </mc:Choice>
        <mc:Fallback>
          <p:pic>
            <p:nvPicPr>
              <p:cNvPr id="798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78448" y="3024065"/>
                <a:ext cx="1224218" cy="74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98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75" y="3265488"/>
              <a:ext cx="252413" cy="298450"/>
            </p14:xfrm>
          </p:contentPart>
        </mc:Choice>
        <mc:Fallback>
          <p:pic>
            <p:nvPicPr>
              <p:cNvPr id="798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56403" y="3259000"/>
                <a:ext cx="265357" cy="31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98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0238" y="3333750"/>
              <a:ext cx="123825" cy="101600"/>
            </p14:xfrm>
          </p:contentPart>
        </mc:Choice>
        <mc:Fallback>
          <p:pic>
            <p:nvPicPr>
              <p:cNvPr id="798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243759" y="3327265"/>
                <a:ext cx="136783" cy="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98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3288" y="3311525"/>
              <a:ext cx="187325" cy="209550"/>
            </p14:xfrm>
          </p:contentPart>
        </mc:Choice>
        <mc:Fallback>
          <p:pic>
            <p:nvPicPr>
              <p:cNvPr id="798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16804" y="3305044"/>
                <a:ext cx="200294" cy="22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98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6350" y="3386138"/>
              <a:ext cx="147638" cy="15875"/>
            </p14:xfrm>
          </p:contentPart>
        </mc:Choice>
        <mc:Fallback>
          <p:pic>
            <p:nvPicPr>
              <p:cNvPr id="798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889868" y="3379644"/>
                <a:ext cx="160601" cy="28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99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78925" y="3343275"/>
              <a:ext cx="503238" cy="366713"/>
            </p14:xfrm>
          </p:contentPart>
        </mc:Choice>
        <mc:Fallback>
          <p:pic>
            <p:nvPicPr>
              <p:cNvPr id="799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172446" y="3336797"/>
                <a:ext cx="516197" cy="37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99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63138" y="3290888"/>
              <a:ext cx="293687" cy="200025"/>
            </p14:xfrm>
          </p:contentPart>
        </mc:Choice>
        <mc:Fallback>
          <p:pic>
            <p:nvPicPr>
              <p:cNvPr id="799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56660" y="3284412"/>
                <a:ext cx="306644" cy="212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99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09225" y="3251200"/>
              <a:ext cx="407988" cy="236538"/>
            </p14:xfrm>
          </p:contentPart>
        </mc:Choice>
        <mc:Fallback>
          <p:pic>
            <p:nvPicPr>
              <p:cNvPr id="799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02743" y="3244720"/>
                <a:ext cx="420951" cy="249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99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7338" y="3517900"/>
              <a:ext cx="280987" cy="282575"/>
            </p14:xfrm>
          </p:contentPart>
        </mc:Choice>
        <mc:Fallback>
          <p:pic>
            <p:nvPicPr>
              <p:cNvPr id="799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20862" y="3511421"/>
                <a:ext cx="293939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99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3543300"/>
              <a:ext cx="673100" cy="266700"/>
            </p14:xfrm>
          </p:contentPart>
        </mc:Choice>
        <mc:Fallback>
          <p:pic>
            <p:nvPicPr>
              <p:cNvPr id="799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462209" y="3536821"/>
                <a:ext cx="686058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99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3873500"/>
              <a:ext cx="468312" cy="171450"/>
            </p14:xfrm>
          </p:contentPart>
        </mc:Choice>
        <mc:Fallback>
          <p:pic>
            <p:nvPicPr>
              <p:cNvPr id="799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65934" y="3866989"/>
                <a:ext cx="481271" cy="184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99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6788" y="3844925"/>
              <a:ext cx="300037" cy="177800"/>
            </p14:xfrm>
          </p:contentPart>
        </mc:Choice>
        <mc:Fallback>
          <p:pic>
            <p:nvPicPr>
              <p:cNvPr id="799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580312" y="3838446"/>
                <a:ext cx="312988" cy="190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99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42400" y="3871913"/>
              <a:ext cx="158750" cy="406400"/>
            </p14:xfrm>
          </p:contentPart>
        </mc:Choice>
        <mc:Fallback>
          <p:pic>
            <p:nvPicPr>
              <p:cNvPr id="799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35920" y="3865358"/>
                <a:ext cx="171709" cy="41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99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10700" y="3856038"/>
              <a:ext cx="473075" cy="195262"/>
            </p14:xfrm>
          </p:contentPart>
        </mc:Choice>
        <mc:Fallback>
          <p:pic>
            <p:nvPicPr>
              <p:cNvPr id="799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404220" y="3849553"/>
                <a:ext cx="486036" cy="208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99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1575" y="3757613"/>
              <a:ext cx="234950" cy="325437"/>
            </p14:xfrm>
          </p:contentPart>
        </mc:Choice>
        <mc:Fallback>
          <p:pic>
            <p:nvPicPr>
              <p:cNvPr id="799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55099" y="3751140"/>
                <a:ext cx="247903" cy="33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99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07688" y="4056063"/>
              <a:ext cx="146050" cy="23812"/>
            </p14:xfrm>
          </p:contentPart>
        </mc:Choice>
        <mc:Fallback>
          <p:pic>
            <p:nvPicPr>
              <p:cNvPr id="799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01213" y="4049569"/>
                <a:ext cx="159000" cy="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99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77563" y="4037013"/>
              <a:ext cx="28575" cy="7937"/>
            </p14:xfrm>
          </p:contentPart>
        </mc:Choice>
        <mc:Fallback>
          <p:pic>
            <p:nvPicPr>
              <p:cNvPr id="799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971052" y="4030519"/>
                <a:ext cx="41597" cy="2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99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4049713"/>
              <a:ext cx="1409700" cy="747712"/>
            </p14:xfrm>
          </p:contentPart>
        </mc:Choice>
        <mc:Fallback>
          <p:pic>
            <p:nvPicPr>
              <p:cNvPr id="799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84782" y="4043233"/>
                <a:ext cx="1422663" cy="760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99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4343400"/>
              <a:ext cx="765175" cy="485775"/>
            </p14:xfrm>
          </p:contentPart>
        </mc:Choice>
        <mc:Fallback>
          <p:pic>
            <p:nvPicPr>
              <p:cNvPr id="799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9582" y="4336918"/>
                <a:ext cx="778138" cy="49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99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5713" y="4483100"/>
              <a:ext cx="161925" cy="85725"/>
            </p14:xfrm>
          </p:contentPart>
        </mc:Choice>
        <mc:Fallback>
          <p:pic>
            <p:nvPicPr>
              <p:cNvPr id="799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869236" y="4476617"/>
                <a:ext cx="174879" cy="98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99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48775" y="4386263"/>
              <a:ext cx="555625" cy="538162"/>
            </p14:xfrm>
          </p:contentPart>
        </mc:Choice>
        <mc:Fallback>
          <p:pic>
            <p:nvPicPr>
              <p:cNvPr id="799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242293" y="4379788"/>
                <a:ext cx="568588" cy="55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99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75" y="4398963"/>
              <a:ext cx="708025" cy="274637"/>
            </p14:xfrm>
          </p:contentPart>
        </mc:Choice>
        <mc:Fallback>
          <p:pic>
            <p:nvPicPr>
              <p:cNvPr id="799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042396" y="4392501"/>
                <a:ext cx="720983" cy="287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99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9288" y="5097463"/>
              <a:ext cx="398462" cy="307975"/>
            </p14:xfrm>
          </p:contentPart>
        </mc:Choice>
        <mc:Fallback>
          <p:pic>
            <p:nvPicPr>
              <p:cNvPr id="799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62826" y="5090979"/>
                <a:ext cx="411385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99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9200" y="5208588"/>
              <a:ext cx="134938" cy="96837"/>
            </p14:xfrm>
          </p:contentPart>
        </mc:Choice>
        <mc:Fallback>
          <p:pic>
            <p:nvPicPr>
              <p:cNvPr id="799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32723" y="5202108"/>
                <a:ext cx="147892" cy="10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99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69400" y="5156200"/>
              <a:ext cx="195263" cy="458788"/>
            </p14:xfrm>
          </p:contentPart>
        </mc:Choice>
        <mc:Fallback>
          <p:pic>
            <p:nvPicPr>
              <p:cNvPr id="799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62915" y="5149723"/>
                <a:ext cx="208232" cy="471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99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1200" y="5056188"/>
              <a:ext cx="898525" cy="290512"/>
            </p14:xfrm>
          </p:contentPart>
        </mc:Choice>
        <mc:Fallback>
          <p:pic>
            <p:nvPicPr>
              <p:cNvPr id="799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594718" y="5049708"/>
                <a:ext cx="911490" cy="30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992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1838" y="3581400"/>
              <a:ext cx="571500" cy="2008188"/>
            </p14:xfrm>
          </p:contentPart>
        </mc:Choice>
        <mc:Fallback>
          <p:pic>
            <p:nvPicPr>
              <p:cNvPr id="7992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535360" y="3574920"/>
                <a:ext cx="584456" cy="2021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992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3600" y="4679950"/>
              <a:ext cx="361950" cy="381000"/>
            </p14:xfrm>
          </p:contentPart>
        </mc:Choice>
        <mc:Fallback>
          <p:pic>
            <p:nvPicPr>
              <p:cNvPr id="7992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67117" y="4673468"/>
                <a:ext cx="374915" cy="3939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992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833938"/>
              <a:ext cx="393700" cy="371475"/>
            </p14:xfrm>
          </p:contentPart>
        </mc:Choice>
        <mc:Fallback>
          <p:pic>
            <p:nvPicPr>
              <p:cNvPr id="7992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170360" y="4827490"/>
                <a:ext cx="406655" cy="38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992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3363" y="5518150"/>
              <a:ext cx="1231900" cy="1163638"/>
            </p14:xfrm>
          </p:contentPart>
        </mc:Choice>
        <mc:Fallback>
          <p:pic>
            <p:nvPicPr>
              <p:cNvPr id="7992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96883" y="5511671"/>
                <a:ext cx="1244860" cy="1176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992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7438" y="5765800"/>
              <a:ext cx="914400" cy="241300"/>
            </p14:xfrm>
          </p:contentPart>
        </mc:Choice>
        <mc:Fallback>
          <p:pic>
            <p:nvPicPr>
              <p:cNvPr id="7992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20958" y="5759317"/>
                <a:ext cx="927360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992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5667375"/>
              <a:ext cx="488950" cy="279400"/>
            </p14:xfrm>
          </p:contentPart>
        </mc:Choice>
        <mc:Fallback>
          <p:pic>
            <p:nvPicPr>
              <p:cNvPr id="7992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81419" y="5660894"/>
                <a:ext cx="501912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992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5675" y="5997575"/>
              <a:ext cx="638175" cy="269875"/>
            </p14:xfrm>
          </p:contentPart>
        </mc:Choice>
        <mc:Fallback>
          <p:pic>
            <p:nvPicPr>
              <p:cNvPr id="7992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759196" y="5991098"/>
                <a:ext cx="651133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992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6262688"/>
              <a:ext cx="1895475" cy="547687"/>
            </p14:xfrm>
          </p:contentPart>
        </mc:Choice>
        <mc:Fallback>
          <p:pic>
            <p:nvPicPr>
              <p:cNvPr id="7992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308220" y="6256206"/>
                <a:ext cx="1908436" cy="56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992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8788" y="3527425"/>
              <a:ext cx="1190625" cy="1211263"/>
            </p14:xfrm>
          </p:contentPart>
        </mc:Choice>
        <mc:Fallback>
          <p:pic>
            <p:nvPicPr>
              <p:cNvPr id="7992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22307" y="3520944"/>
                <a:ext cx="1203586" cy="1224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93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" y="4873625"/>
              <a:ext cx="1117600" cy="588963"/>
            </p14:xfrm>
          </p:contentPart>
        </mc:Choice>
        <mc:Fallback>
          <p:pic>
            <p:nvPicPr>
              <p:cNvPr id="7993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2319" y="4867145"/>
                <a:ext cx="1130562" cy="601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993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425450"/>
              <a:ext cx="49213" cy="1403350"/>
            </p14:xfrm>
          </p:contentPart>
        </mc:Choice>
        <mc:Fallback>
          <p:pic>
            <p:nvPicPr>
              <p:cNvPr id="7993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07184" y="418970"/>
                <a:ext cx="62145" cy="1416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993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844550"/>
              <a:ext cx="5021263" cy="107950"/>
            </p14:xfrm>
          </p:contentPart>
        </mc:Choice>
        <mc:Fallback>
          <p:pic>
            <p:nvPicPr>
              <p:cNvPr id="7993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422886" y="838073"/>
                <a:ext cx="5034241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993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74225" y="438150"/>
              <a:ext cx="134938" cy="2225675"/>
            </p14:xfrm>
          </p:contentPart>
        </mc:Choice>
        <mc:Fallback>
          <p:pic>
            <p:nvPicPr>
              <p:cNvPr id="7993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667696" y="431670"/>
                <a:ext cx="147997" cy="2238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993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2095500"/>
              <a:ext cx="5391150" cy="225425"/>
            </p14:xfrm>
          </p:contentPart>
        </mc:Choice>
        <mc:Fallback>
          <p:pic>
            <p:nvPicPr>
              <p:cNvPr id="7993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283195" y="2089028"/>
                <a:ext cx="5404110" cy="23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993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2888" y="4848225"/>
              <a:ext cx="3014662" cy="936625"/>
            </p14:xfrm>
          </p:contentPart>
        </mc:Choice>
        <mc:Fallback>
          <p:pic>
            <p:nvPicPr>
              <p:cNvPr id="7993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56404" y="4841758"/>
                <a:ext cx="3027630" cy="9495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1066800"/>
            <a:ext cx="8534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Acceleration is the link between dynamics and kinematics.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From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and initial conditions, find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is the condition for equilibrium.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“static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“dynamic equilibrium” is when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≠ 0.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 Equilibrium occurs if and only if </a:t>
            </a:r>
            <a:r>
              <a:rPr lang="en-US" sz="31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 = 0.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3509964" y="192088"/>
            <a:ext cx="5019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100" b="1"/>
              <a:t>Problem Solving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sz="half" idx="2"/>
          </p:nvPr>
        </p:nvSpPr>
        <p:spPr>
          <a:xfrm>
            <a:off x="1844675" y="1065213"/>
            <a:ext cx="8534400" cy="4525962"/>
          </a:xfrm>
        </p:spPr>
        <p:txBody>
          <a:bodyPr/>
          <a:lstStyle/>
          <a:p>
            <a:r>
              <a:rPr lang="en-CA" smtClean="0"/>
              <a:t>A green ball swings back and forth between positions 1, 2 and 3.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is the magnitude of the force of gravity on the ball. 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mtClean="0"/>
              <a:t> is the magnitude of the tension force on the ball. At the instant the ball is in position 2, </a:t>
            </a:r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&gt;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&lt;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  <a:p>
            <a:pPr>
              <a:buFontTx/>
              <a:buAutoNum type="alphaUcPeriod"/>
            </a:pPr>
            <a:r>
              <a:rPr lang="en-CA" smtClean="0"/>
              <a:t>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CA" smtClean="0"/>
              <a:t> = </a:t>
            </a:r>
            <a:r>
              <a:rPr lang="en-CA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mtClean="0"/>
          </a:p>
        </p:txBody>
      </p:sp>
      <p:pic>
        <p:nvPicPr>
          <p:cNvPr id="36868" name="Picture 2" descr="http://library.thinkquest.org/16600/intermediate/pendul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57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895" y="14559"/>
            <a:ext cx="8229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7</a:t>
            </a:r>
            <a:endParaRPr 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10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8580" y="976194"/>
            <a:ext cx="8763000" cy="23860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read Chapter 6</a:t>
            </a:r>
            <a:r>
              <a:rPr lang="en-US" sz="2800" b="1" dirty="0"/>
              <a:t> </a:t>
            </a:r>
            <a:r>
              <a:rPr lang="en-US" sz="2800" dirty="0"/>
              <a:t>of Knight, sections 6.1 through 6.3.</a:t>
            </a:r>
          </a:p>
          <a:p>
            <a:pPr eaLnBrk="1" hangingPunct="1"/>
            <a:r>
              <a:rPr lang="en-US" sz="2800" dirty="0"/>
              <a:t>Something to think about: </a:t>
            </a:r>
          </a:p>
          <a:p>
            <a:pPr eaLnBrk="1" hangingPunct="1"/>
            <a:r>
              <a:rPr lang="en-US" sz="2800" dirty="0" smtClean="0"/>
              <a:t>When astronauts are floating in a space station, are they really weightless?</a:t>
            </a:r>
            <a:endParaRPr lang="en-US" sz="2800" dirty="0"/>
          </a:p>
        </p:txBody>
      </p:sp>
      <p:pic>
        <p:nvPicPr>
          <p:cNvPr id="46082" name="Picture 2" descr="http://i1.ytimg.com/vi/KaOC9danxN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97" y="3452812"/>
            <a:ext cx="5867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9433" y="3636697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Have you seen Canadian Astronaut Chris Hadfield singing a revised version of David Bowie’s “Space Oddity” on </a:t>
            </a:r>
            <a:r>
              <a:rPr lang="en-CA" sz="2000" dirty="0"/>
              <a:t>the International Space </a:t>
            </a:r>
            <a:r>
              <a:rPr lang="en-CA" sz="2000" dirty="0" smtClean="0"/>
              <a:t>Station? </a:t>
            </a:r>
            <a:r>
              <a:rPr lang="en-CA" sz="2000" dirty="0">
                <a:hlinkClick r:id="rId3"/>
              </a:rPr>
              <a:t>http://</a:t>
            </a:r>
            <a:r>
              <a:rPr lang="en-CA" sz="2000" dirty="0" smtClean="0">
                <a:hlinkClick r:id="rId3"/>
              </a:rPr>
              <a:t>youtu.be/KaOC9danxNo</a:t>
            </a:r>
            <a:r>
              <a:rPr lang="en-CA" sz="2000" dirty="0" smtClean="0"/>
              <a:t> .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10363200" cy="524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Inertial Frames of reference </a:t>
            </a:r>
            <a:r>
              <a:rPr lang="en-US" sz="2400" dirty="0" smtClean="0"/>
              <a:t>– lots of questions/comments about this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Free </a:t>
            </a:r>
            <a:r>
              <a:rPr lang="en-CA" sz="2400" i="1" dirty="0"/>
              <a:t>body </a:t>
            </a:r>
            <a:r>
              <a:rPr lang="en-CA" sz="2400" i="1" dirty="0" smtClean="0"/>
              <a:t>diagrams</a:t>
            </a:r>
            <a:r>
              <a:rPr lang="en-CA" sz="2400" dirty="0" smtClean="0"/>
              <a:t> - lots of questions/comments about this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“I found Newton to be the most interesting because he came up with three laws which revolutionized the world of physics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“Newton is da bomb</a:t>
            </a:r>
            <a:r>
              <a:rPr lang="en-CA" sz="2400" i="1" dirty="0" smtClean="0"/>
              <a:t>.”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“It </a:t>
            </a:r>
            <a:r>
              <a:rPr lang="en-CA" sz="2400" i="1" dirty="0"/>
              <a:t>was interesting how all the types of forces are clearly present in our daily lives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“May </a:t>
            </a:r>
            <a:r>
              <a:rPr lang="en-CA" sz="2400" i="1" dirty="0"/>
              <a:t>the force be with you...during the midterm</a:t>
            </a:r>
            <a:r>
              <a:rPr lang="en-CA" sz="2400" i="1" dirty="0" smtClean="0"/>
              <a:t>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“May </a:t>
            </a:r>
            <a:r>
              <a:rPr lang="en-CA" sz="2400" i="1" dirty="0"/>
              <a:t>the </a:t>
            </a:r>
            <a:r>
              <a:rPr lang="en-CA" sz="2400" i="1" dirty="0" smtClean="0"/>
              <a:t>‘mass </a:t>
            </a:r>
            <a:r>
              <a:rPr lang="en-CA" sz="2400" i="1" dirty="0"/>
              <a:t>times </a:t>
            </a:r>
            <a:r>
              <a:rPr lang="en-CA" sz="2400" i="1" dirty="0" smtClean="0"/>
              <a:t>acceleration’ </a:t>
            </a:r>
            <a:r>
              <a:rPr lang="en-CA" sz="2400" i="1" dirty="0"/>
              <a:t>be with you </a:t>
            </a:r>
            <a:r>
              <a:rPr lang="en-CA" sz="2400" dirty="0" smtClean="0">
                <a:sym typeface="Wingdings" panose="05000000000000000000" pitchFamily="2" charset="2"/>
              </a:rPr>
              <a:t></a:t>
            </a:r>
            <a:r>
              <a:rPr lang="en-CA" sz="2400" i="1" dirty="0" smtClean="0">
                <a:sym typeface="Wingdings" panose="05000000000000000000" pitchFamily="2" charset="2"/>
              </a:rPr>
              <a:t>”</a:t>
            </a:r>
            <a:r>
              <a:rPr lang="en-CA" sz="2400" i="1" dirty="0" smtClean="0"/>
              <a:t>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“What's </a:t>
            </a:r>
            <a:r>
              <a:rPr lang="en-CA" sz="2400" i="1" dirty="0"/>
              <a:t>more interesting is the fact that I still haven't been featured on the power point... I used to think I was funny</a:t>
            </a:r>
            <a:r>
              <a:rPr lang="en-CA" sz="2400" i="1" dirty="0" smtClean="0"/>
              <a:t>...”</a:t>
            </a:r>
            <a:endParaRPr lang="en-CA" sz="2400" i="1" dirty="0"/>
          </a:p>
        </p:txBody>
      </p:sp>
    </p:spTree>
    <p:extLst>
      <p:ext uri="{BB962C8B-B14F-4D97-AF65-F5344CB8AC3E}">
        <p14:creationId xmlns:p14="http://schemas.microsoft.com/office/powerpoint/2010/main" val="13797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9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35170" y="1066800"/>
            <a:ext cx="10363200" cy="23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“For </a:t>
            </a:r>
            <a:r>
              <a:rPr lang="en-CA" sz="2400" i="1" dirty="0"/>
              <a:t>the ball in the airplane example of inertial reference frame, if I stick the ball on the airplane's floor so that the ball does not move even the airplane accelerates, can I say that the airplane is an inertial reference frame of the ball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No.  In an inertial reference frame, you wouldn’t need glue sticking you to the floor to keep you from accelerating away.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56" y="3812852"/>
            <a:ext cx="5867493" cy="2054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004" y="3740914"/>
            <a:ext cx="6096000" cy="1590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8800" y="4970463"/>
              <a:ext cx="841375" cy="708025"/>
            </p14:xfrm>
          </p:contentPart>
        </mc:Choice>
        <mc:Fallback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2325" y="4963984"/>
                <a:ext cx="854325" cy="720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5363" y="5597525"/>
              <a:ext cx="1762125" cy="457200"/>
            </p14:xfrm>
          </p:contentPart>
        </mc:Choice>
        <mc:Fallback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8883" y="5591045"/>
                <a:ext cx="1775084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20225" y="5700713"/>
              <a:ext cx="1216025" cy="366712"/>
            </p14:xfrm>
          </p:contentPart>
        </mc:Choice>
        <mc:Fallback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13745" y="5694235"/>
                <a:ext cx="1228984" cy="379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34688" y="5761038"/>
              <a:ext cx="979487" cy="382587"/>
            </p14:xfrm>
          </p:contentPart>
        </mc:Choice>
        <mc:Fallback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28208" y="5754553"/>
                <a:ext cx="992446" cy="3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4763" y="6008688"/>
              <a:ext cx="398462" cy="439737"/>
            </p14:xfrm>
          </p:contentPart>
        </mc:Choice>
        <mc:Fallback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48284" y="6002205"/>
                <a:ext cx="411420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4038" y="6180138"/>
              <a:ext cx="292100" cy="296862"/>
            </p14:xfrm>
          </p:contentPart>
        </mc:Choice>
        <mc:Fallback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7555" y="6173661"/>
                <a:ext cx="305066" cy="30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9063" y="6129338"/>
              <a:ext cx="323850" cy="347662"/>
            </p14:xfrm>
          </p:contentPart>
        </mc:Choice>
        <mc:Fallback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2586" y="6122860"/>
                <a:ext cx="336804" cy="36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2150" y="6181725"/>
              <a:ext cx="909638" cy="479425"/>
            </p14:xfrm>
          </p:contentPart>
        </mc:Choice>
        <mc:Fallback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05671" y="6175246"/>
                <a:ext cx="922597" cy="49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2600" y="6434138"/>
              <a:ext cx="17463" cy="6350"/>
            </p14:xfrm>
          </p:contentPart>
        </mc:Choice>
        <mc:Fallback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366185" y="6427788"/>
                <a:ext cx="30293" cy="190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7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o title provi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4" y="0"/>
            <a:ext cx="52519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 smtClean="0"/>
              <a:t>Problem Set 3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43738" y="1320441"/>
            <a:ext cx="6476999" cy="377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</a:t>
            </a:r>
            <a:r>
              <a:rPr lang="en-US" sz="2400" dirty="0" smtClean="0"/>
              <a:t>last night at 11:59pm</a:t>
            </a:r>
            <a:endParaRPr lang="en-US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848 students did the problem set by the deadline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It took an average of 1 hour and 19 minutes for students to complete the problem set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average for the 929 students who submitted on time was 96.8%.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The most difficult problem seemed to be “A Canoe on a River”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29608" y="4502989"/>
            <a:ext cx="2708045" cy="1902197"/>
            <a:chOff x="8129608" y="4502989"/>
            <a:chExt cx="2708045" cy="190219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129608" y="5017771"/>
              <a:ext cx="190500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9716868" y="5033586"/>
              <a:ext cx="304800" cy="13716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29608" y="5033586"/>
              <a:ext cx="1587260" cy="13716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82614" y="4502989"/>
                  <a:ext cx="732893" cy="469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CA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CA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614" y="4502989"/>
                  <a:ext cx="732893" cy="46955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114057" y="5484610"/>
                  <a:ext cx="723596" cy="469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CA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CA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057" y="5484610"/>
                  <a:ext cx="723596" cy="46955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355627" y="5697820"/>
                  <a:ext cx="726481" cy="4695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CA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CA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627" y="5697820"/>
                  <a:ext cx="726481" cy="46955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1501" y="5005257"/>
                <a:ext cx="2878673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01" y="5005257"/>
                <a:ext cx="2878673" cy="4695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0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2838" y="5507038"/>
              <a:ext cx="182562" cy="319087"/>
            </p14:xfrm>
          </p:contentPart>
        </mc:Choice>
        <mc:Fallback>
          <p:pic>
            <p:nvPicPr>
              <p:cNvPr id="2150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86357" y="5500555"/>
                <a:ext cx="195525" cy="33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5554663"/>
              <a:ext cx="152400" cy="284162"/>
            </p14:xfrm>
          </p:contentPart>
        </mc:Choice>
        <mc:Fallback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37240" y="5548188"/>
                <a:ext cx="165370" cy="297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0050" y="5862638"/>
              <a:ext cx="763588" cy="288925"/>
            </p14:xfrm>
          </p:contentPart>
        </mc:Choice>
        <mc:Fallback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73570" y="5856161"/>
                <a:ext cx="776548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5932488"/>
              <a:ext cx="1462088" cy="388937"/>
            </p14:xfrm>
          </p:contentPart>
        </mc:Choice>
        <mc:Fallback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02269" y="5926006"/>
                <a:ext cx="1475049" cy="401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6265863"/>
              <a:ext cx="103188" cy="96837"/>
            </p14:xfrm>
          </p:contentPart>
        </mc:Choice>
        <mc:Fallback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3953" y="6259383"/>
                <a:ext cx="116131" cy="10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6326188"/>
              <a:ext cx="935037" cy="225425"/>
            </p14:xfrm>
          </p:contentPart>
        </mc:Choice>
        <mc:Fallback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95885" y="6319706"/>
                <a:ext cx="947994" cy="2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75763" y="5029200"/>
              <a:ext cx="1793875" cy="1133475"/>
            </p14:xfrm>
          </p:contentPart>
        </mc:Choice>
        <mc:Fallback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69279" y="5022721"/>
                <a:ext cx="1806843" cy="1146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48900" y="4960938"/>
              <a:ext cx="827088" cy="293687"/>
            </p14:xfrm>
          </p:contentPart>
        </mc:Choice>
        <mc:Fallback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42419" y="4954460"/>
                <a:ext cx="840051" cy="30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26813" y="4967288"/>
              <a:ext cx="198437" cy="293687"/>
            </p14:xfrm>
          </p:contentPart>
        </mc:Choice>
        <mc:Fallback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20330" y="4960810"/>
                <a:ext cx="211402" cy="30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63288" y="5376863"/>
              <a:ext cx="620712" cy="214312"/>
            </p14:xfrm>
          </p:contentPart>
        </mc:Choice>
        <mc:Fallback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56807" y="5370380"/>
                <a:ext cx="633674" cy="227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4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/>
              <a:t>Last day I asked at the end of class: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85800"/>
            <a:ext cx="8458200" cy="3048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paperback novel has a mass of 0.3 kg and slides at a constant velocity.  A physics textbook has a mass of 3.0 kg, and slides at the </a:t>
            </a:r>
            <a:r>
              <a:rPr lang="en-US" sz="2400" b="1" dirty="0" smtClean="0"/>
              <a:t>same</a:t>
            </a:r>
            <a:r>
              <a:rPr lang="en-US" sz="2400" dirty="0" smtClean="0"/>
              <a:t> constant velocity.  How does the net force on the textbook compare to the net force on the novel?</a:t>
            </a:r>
            <a:endParaRPr lang="en-US" sz="2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47800" y="28956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ANSWER: </a:t>
            </a:r>
            <a:r>
              <a:rPr lang="en-US" sz="2800" kern="0" dirty="0" smtClean="0">
                <a:latin typeface="+mn-lt"/>
                <a:cs typeface="+mn-cs"/>
              </a:rPr>
              <a:t>SAME: </a:t>
            </a:r>
            <a:r>
              <a:rPr lang="en-US" sz="2800" kern="0" dirty="0">
                <a:latin typeface="+mn-lt"/>
                <a:cs typeface="+mn-cs"/>
              </a:rPr>
              <a:t>zero!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The net force on any object is proportional to its acceleration.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In the case of these two books, they are both traveling at a constant velocity, meaning acceleration is zero.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cs typeface="+mn-cs"/>
              </a:rPr>
              <a:t>Any friction must be offset by some pushing force, not mentioned in the question.</a:t>
            </a: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2" y="990599"/>
            <a:ext cx="52863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625854"/>
            <a:ext cx="6096000" cy="55625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Born in 1643, the year Galileo died.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Was a “physicist, mathematician, astronomer, natural philosopher, alchemist, and theologian and one of the most influential people in human history.” </a:t>
            </a:r>
            <a:r>
              <a:rPr lang="en-US" sz="1200" dirty="0"/>
              <a:t>(http://en.wikipedia.org/wiki/Isaac_Newton)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In </a:t>
            </a:r>
            <a:r>
              <a:rPr lang="en-US" sz="2800" i="1" dirty="0" err="1"/>
              <a:t>Philosophiæ</a:t>
            </a:r>
            <a:r>
              <a:rPr lang="en-US" sz="2800" i="1" dirty="0"/>
              <a:t> </a:t>
            </a:r>
            <a:r>
              <a:rPr lang="en-US" sz="2800" i="1" dirty="0" err="1"/>
              <a:t>Naturalis</a:t>
            </a:r>
            <a:r>
              <a:rPr lang="en-US" sz="2800" i="1" dirty="0"/>
              <a:t> Principia </a:t>
            </a:r>
            <a:r>
              <a:rPr lang="en-US" sz="2800" i="1" dirty="0" err="1"/>
              <a:t>Mathematica</a:t>
            </a:r>
            <a:r>
              <a:rPr lang="en-US" sz="2800" dirty="0"/>
              <a:t>, published 1687, he described </a:t>
            </a:r>
            <a:r>
              <a:rPr lang="en-US" sz="2800" b="1" dirty="0"/>
              <a:t>universal gravitation</a:t>
            </a:r>
            <a:r>
              <a:rPr lang="en-US" sz="2800" dirty="0"/>
              <a:t> and the </a:t>
            </a:r>
            <a:r>
              <a:rPr lang="en-US" sz="2800" b="1" dirty="0"/>
              <a:t>three laws of motion</a:t>
            </a:r>
            <a:r>
              <a:rPr lang="en-US" sz="2800" dirty="0"/>
              <a:t>, laying the groundwork for classical mechanics.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xfrm>
            <a:off x="1483701" y="152400"/>
            <a:ext cx="3429000" cy="639763"/>
          </a:xfrm>
        </p:spPr>
        <p:txBody>
          <a:bodyPr/>
          <a:lstStyle/>
          <a:p>
            <a:pPr eaLnBrk="1" hangingPunct="1"/>
            <a:r>
              <a:rPr lang="en-US" sz="4000"/>
              <a:t>Isaac Newton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4514491" cy="158078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Clicker Question 2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2770" y="3530493"/>
            <a:ext cx="11353800" cy="330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Air resistance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plane must be at an angle, so a component of gravity provides the net force toward the back of the plane.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inertial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The normal force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2800" kern="0" dirty="0" smtClean="0">
                <a:latin typeface="+mn-lt"/>
                <a:cs typeface="+mn-cs"/>
              </a:rPr>
              <a:t>Newton’s second law is not valid in your reference frame.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0" y="228600"/>
            <a:ext cx="1523999" cy="3464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467600" y="1304292"/>
            <a:ext cx="2285999" cy="505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6999"/>
            <a:ext cx="11753849" cy="245598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You are in a plane which is accelerating forward on a runway.</a:t>
            </a:r>
          </a:p>
          <a:p>
            <a:pPr eaLnBrk="1" hangingPunct="1"/>
            <a:r>
              <a:rPr lang="en-US" sz="2600" dirty="0" smtClean="0"/>
              <a:t>Some careless person has left a tennis ball in the aisle.</a:t>
            </a:r>
            <a:r>
              <a:rPr lang="en-US" sz="2600" dirty="0"/>
              <a:t> </a:t>
            </a:r>
            <a:r>
              <a:rPr lang="en-US" sz="2600" dirty="0" smtClean="0"/>
              <a:t>You notice this tennis ball is accelerating toward the back of the plane.</a:t>
            </a:r>
          </a:p>
          <a:p>
            <a:pPr eaLnBrk="1" hangingPunct="1"/>
            <a:r>
              <a:rPr lang="en-US" sz="2600" dirty="0" smtClean="0"/>
              <a:t>Newton’s Second Law states that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600" dirty="0" smtClean="0"/>
              <a:t>, so there must be a net force on the tennis ball.  What is the source of this backward net force?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4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Words>2400</Words>
  <Application>Microsoft Office PowerPoint</Application>
  <PresentationFormat>Widescreen</PresentationFormat>
  <Paragraphs>220</Paragraphs>
  <Slides>37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Baskerville Old Face</vt:lpstr>
      <vt:lpstr>Blackmoor LET</vt:lpstr>
      <vt:lpstr>Cambria Math</vt:lpstr>
      <vt:lpstr>Times New Roman</vt:lpstr>
      <vt:lpstr>Wingdings</vt:lpstr>
      <vt:lpstr>Default Design</vt:lpstr>
      <vt:lpstr>Equation</vt:lpstr>
      <vt:lpstr>PHY131H1F  - Class 9</vt:lpstr>
      <vt:lpstr>Clicker Question 1</vt:lpstr>
      <vt:lpstr>Class 9 Preclass Quiz on MasteringPhysics</vt:lpstr>
      <vt:lpstr>Class 9 Preclass Quiz on MasteringPhysics</vt:lpstr>
      <vt:lpstr>Class 9 Preclass Quiz on MasteringPhysics</vt:lpstr>
      <vt:lpstr>Problem Set 3 on MasteringPhysics</vt:lpstr>
      <vt:lpstr>Last day I asked at the end of class:</vt:lpstr>
      <vt:lpstr>Isaac Newton</vt:lpstr>
      <vt:lpstr>Clicker Question 2</vt:lpstr>
      <vt:lpstr>What is a force?</vt:lpstr>
      <vt:lpstr>Tactics: Drawing force vectors</vt:lpstr>
      <vt:lpstr>A Short Catalog of Forces</vt:lpstr>
      <vt:lpstr>Gravity</vt:lpstr>
      <vt:lpstr>Normal Force</vt:lpstr>
      <vt:lpstr>Tension</vt:lpstr>
      <vt:lpstr>Kinetic Friction</vt:lpstr>
      <vt:lpstr>Static Friction</vt:lpstr>
      <vt:lpstr>Clicker Question 3</vt:lpstr>
      <vt:lpstr>Clicker Question 4</vt:lpstr>
      <vt:lpstr>Midterm Test 1</vt:lpstr>
      <vt:lpstr>“Which room am I in on Tuesday at 8:00pm?”</vt:lpstr>
      <vt:lpstr>Midterm Test 1</vt:lpstr>
      <vt:lpstr>Midterm Test 1 - hints</vt:lpstr>
      <vt:lpstr>Midterm Test 1 – more hints!</vt:lpstr>
      <vt:lpstr>Little survey: How are you feeling about the test tomorrow?</vt:lpstr>
      <vt:lpstr>The Fundamental Forces of Nature</vt:lpstr>
      <vt:lpstr>PowerPoint Presentation</vt:lpstr>
      <vt:lpstr>PowerPoint Presentation</vt:lpstr>
      <vt:lpstr>What is Mass?</vt:lpstr>
      <vt:lpstr>PowerPoint Presentation</vt:lpstr>
      <vt:lpstr>PowerPoint Presentation</vt:lpstr>
      <vt:lpstr>Projectile Motion Example</vt:lpstr>
      <vt:lpstr>PowerPoint Presentation</vt:lpstr>
      <vt:lpstr>Mass on Frictionless Inclined Plane Example</vt:lpstr>
      <vt:lpstr>PowerPoint Presentation</vt:lpstr>
      <vt:lpstr>PowerPoint Presentation</vt:lpstr>
      <vt:lpstr>Before Class 10 on Wednesday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138</cp:revision>
  <cp:lastPrinted>2011-02-07T14:45:05Z</cp:lastPrinted>
  <dcterms:created xsi:type="dcterms:W3CDTF">2011-04-13T18:17:42Z</dcterms:created>
  <dcterms:modified xsi:type="dcterms:W3CDTF">2013-10-08T18:04:00Z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