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52" r:id="rId3"/>
    <p:sldId id="275" r:id="rId4"/>
    <p:sldId id="355" r:id="rId5"/>
    <p:sldId id="384" r:id="rId6"/>
    <p:sldId id="385" r:id="rId7"/>
    <p:sldId id="356" r:id="rId8"/>
    <p:sldId id="357" r:id="rId9"/>
    <p:sldId id="359" r:id="rId10"/>
    <p:sldId id="361" r:id="rId11"/>
    <p:sldId id="363" r:id="rId12"/>
    <p:sldId id="365" r:id="rId13"/>
    <p:sldId id="366" r:id="rId14"/>
    <p:sldId id="382" r:id="rId15"/>
    <p:sldId id="367" r:id="rId16"/>
    <p:sldId id="368" r:id="rId17"/>
    <p:sldId id="370" r:id="rId18"/>
    <p:sldId id="371" r:id="rId19"/>
    <p:sldId id="373" r:id="rId20"/>
    <p:sldId id="374" r:id="rId21"/>
    <p:sldId id="376" r:id="rId22"/>
    <p:sldId id="378" r:id="rId23"/>
    <p:sldId id="383" r:id="rId24"/>
    <p:sldId id="386" r:id="rId25"/>
    <p:sldId id="380" r:id="rId26"/>
    <p:sldId id="274" r:id="rId27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6" autoAdjust="0"/>
    <p:restoredTop sz="94626" autoAdjust="0"/>
  </p:normalViewPr>
  <p:slideViewPr>
    <p:cSldViewPr>
      <p:cViewPr varScale="1">
        <p:scale>
          <a:sx n="68" d="100"/>
          <a:sy n="68" d="100"/>
        </p:scale>
        <p:origin x="31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2646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77B34A5D-5BAB-4003-BC15-0C1FA47BF3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30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1:09.70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987 113 36,'-31'-34'38,"-12"1"4,-8 7-19,-8 9-5,-6 9 1,-4 16-1,-7 12-3,-1 16-3,-2 12-1,3 18-4,3 15 1,5 18 0,7 14-8,8 11 0,8 9 0,14 5 0,12 1 0,12-7 0,12-14 0,16-12 0,13-18 0,13-21 0,13-20 0,8-19 0,8-19 0,5-14 0,3-13 0,-6-14 0,-7-9-53,-8-8-2,-15-8 1,-11-4-2</inkml:trace>
  <inkml:trace contextRef="#ctx0" brushRef="#br0" timeOffset="328">548 821 42,'-15'-12'41,"1"0"3,14 12 1,17-9-28,8-3-7,6-3-2,9 3 3,2 0-3,1 2 1,-6 4 1,-1 7 0,-12 10-10,-13 18 0,-15 18 0,-13 15 0,-13 13 0,-9 12 0,-8 8 0,-2 5 0,2-4 0,6-10 0,12-17-53,17-17-4,13-21-1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1:33.40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212 3 52,'8'-19'42,"0"32"2,-2 15 1,1 19-28,-1 20-11,-4 17 1,-1 16-2,-1 15 1,-1 4-6,-2 2-9,-3-8-21,-1-17-17,4-7 2,-3-26-5</inkml:trace>
  <inkml:trace contextRef="#ctx0" brushRef="#br0" timeOffset="219">0 470 69,'0'0'46,"16"4"-1,1 0 2,7-1-36,11-6-11,9-2 2,11-2-1,11-1-1,8-2-3,6-3-3,-2-3-1,-5 2 0,-4 9 0,-10 13-2,-14 8 1,-12 14 4,-15 12 2,-12 16 6,-9 10 3,-6 4 1,-1-1 0,2-8 5,6-9 0,6-17-1,10-21 0,8-24-2,13-15-10,4-18 0,4-9 0,-4-12 0,-4-5 0,-13-4 0,-12 11 0,-13 10 0,-14 6 0,-12 14 0,-17 17 0,-8 16 0,-4 13 0,3 12-55,8 8-3,5 0 4,15 9 1</inkml:trace>
  <inkml:trace contextRef="#ctx0" brushRef="#br0" timeOffset="781">1397 670 118,'17'3'56,"7"2"0,0-1-31,-2 2-25,4-1-29,3-6-24,10-7 0,0-13-1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2:03.85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24 31 39,'0'0'34,"13"-7"-4,-3 4-6,0 9 0,-2 10-5,-3 8-4,-1 9-3,-4 7-1,-3 7-1,-2 1-3,-3 2-1,-1-2-2,-1-4-1,1-5-1,0-5 0,1-8-2,3-4 1,0-7 0,3-5 0,1 2-1,1-12 1,3-12 0,2-5 0,1-7-1,4-7 1,3-6-1,2-6 0,3-6 1,2 0-3,3-2 2,1 1 0,2 6 0,-1 7 0,1 6 1,-2 11-1,-3 11 1,-2 11 0,-5 13 0,-5 10 2,-5 10-3,-4 9 0,-6 6 0,-1 2 0,-2 0 0,-1-5 0,0-7 0,2-3 0,4-12 0,2-14 0,1-1 0,11-35 0,4-10 0,4-12 0,7-9 0,4-7 0,4-2 0,3 4 0,-3 9 0,0 12 0,-7 13 0,-2 22 0,-10 17 0,-6 17 0,-7 15 0,-4 11 0,-5 10 0,-1 7 0,4 4 0,-1-2-20,5-11-33,9-14-4,6-15 1</inkml:trace>
  <inkml:trace contextRef="#ctx0" brushRef="#br0" timeOffset="703">1116 179 30,'0'0'40,"0"0"2,0 0-1,0 0-18,0 0-14,-28-3-2,-2 9 1,-5 9 0,0 7 0,-5 6 0,4 9 0,0 3-2,7 7 1,5 0-3,10-1-1,6-4 0,11-5-3,10-7 0,-1 1 0,22-23 0,6-10 0,3-8 0,3-9 0,1-9 0,-3-6 0,-2-5 0,-3-2 0,-8-2 0,-6 2 0,-6 2 0,-7 5 0,0 1 0,-12 33 0,0 0 0,0 0 0,0 0 0,9 43 0,-2 12 0,1 14 0,-2 12 0,2 11 0,-3 8 0,-2 9 0,-8 3 0,-5 2 0,-5-5 0,-6-2 0,-8-8 0,-9-7 0,-8-11 0,-5-12 0,-5-11 0,-6-18 0,-1-13-33,-1-13-25,-3-12 0,2-10 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2:09.87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367 107 45,'28'-29'49,"-8"2"-9,-8 5-4,-8 8-10,0-1-3,-26 20-3,-11 2-4,-5 6-16,-6 8 0,-4 5 0,-2 6 0,3 6 0,8 2 0,10 2 0,11 1 0,15 0 0,15 1 0,15-1 0,12-3 0,6 0 0,3-2 0,1-2 0,-3 0 0,-7 0 0,-11-1 0,-11-1 0,-15-1 0,-11 1 0,-11-2 0,-11-3 0,-9-1 0,-7-4 0,-3-5 0,-5-9 0,5-6-42,4-6-14,7-7 2,10-4-1</inkml:trace>
  <inkml:trace contextRef="#ctx0" brushRef="#br0" timeOffset="421">570 659 54,'6'43'47,"2"7"0,0 1-15,1-2-11,6-2-3,5-9-1,9-6-4,5-19-7,10-15-6,2-17 0,-1-12 0,-5-9 0,-3-7 0,-12-4 0,-13 1 0,-16 6 0,-16 11 0,-16 11 0,-11 14 0,-5 15 0,-4 9 0,5 12 0,6 3-13,11-1-44,19-4-2,14-8 1</inkml:trace>
  <inkml:trace contextRef="#ctx0" brushRef="#br0" timeOffset="765">1162 40 60,'7'28'49,"-5"10"2,2 15 1,-6 18-26,-4 10-16,-2 10-3,-2 8-7,-2 3 0,3-3-37,3-4-14,-1-17 0,5-15-1</inkml:trace>
  <inkml:trace contextRef="#ctx0" brushRef="#br0" timeOffset="984">1399 563 76,'-3'32'54,"2"12"1,2 9-1,-1 2-38,8 2-16,2-2 0,4-4 0,1-8 0,5-10 0,4-12 0,1-19 0,1-15 0,-2-15 0,-3-10 0,-3-9 0,-3-4 0,-5-5 0,-3 2-21,-3 10-38,-1 8-1,-2 10 2</inkml:trace>
  <inkml:trace contextRef="#ctx0" brushRef="#br0" timeOffset="1234">1818 846 75,'31'20'52,"1"-11"0,-6-14 0,-2-17-35,0-8-10,-2-11-7,-2-4 0,-8-3 0,-7 3 0,-8 8 0,-6 11 0,-9 17 0,-5 18 0,-3 19 0,1 22 0,2 14 0,11 15 0,10 6 0,14-6 0,22-13 0,17-14-40,15-24-22,14-25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2:11.56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375 357 11,'9'-65'45,"-4"7"3,-9-1 1,-8 2-16,-4 9-7,-6 9-7,-1 13-5,0 14-4,4 20-10,2 14 0,2 17 0,3 17 0,2 13 0,3 9 0,4 6 0,3 3 0,1-5 0,3 0-5,-2-9-24,0-12-22,3-9-2,-3-14 0,-2-12 1</inkml:trace>
  <inkml:trace contextRef="#ctx0" brushRef="#br0" timeOffset="281">0 386 42,'10'-6'46,"5"0"1,10 0-8,10 1-20,6-1-3,7 2-1,5-1-6,3-3-13,1 2-24,0 5-19,-8-2-1,-6 7-1,-8 0 1</inkml:trace>
  <inkml:trace contextRef="#ctx0" brushRef="#br0" timeOffset="438">594 537 39,'-2'38'43,"5"2"3,1-4-15,6-8-7,8-6-5,1-11-4,4-8-2,2-15-4,3-10-3,-3-8 0,-2-5-2,-7-6-4,-4 1 0,-10 0 0,-9 4-7,-9 10-10,-10 9-23,-8 8-12,4 15 1,-4 5-1</inkml:trace>
  <inkml:trace contextRef="#ctx0" brushRef="#br0" timeOffset="672">870 696 47,'21'21'51,"-4"0"3,-6-9 1,3-13-25,6-9-12,3-16-18,8-8 0,5-10 0,6-9 0,7 4 0,5 7-44,0 7-13,-2 15-1,2 12-1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2:12.62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 52,'11'4'53,"-1"8"0,0 10 2,-8 6-29,-2 10-10,1 6-16,-1 6 0,-4 1 0,-1-1 0,0-7 0,-2-6 0,5-14 0,4-14 0,1 2 0,12-37 0,2-9 0,6-7 0,2-4 0,3 0 0,3 4 0,-1 9 0,-2 11 0,-2 11 0,-5 17 0,-3 13 0,-4 10 0,-2 8 0,-1 5 0,0 0 0,3 1 0,-1-5-15,1-11-43,4-7 0,2-11-3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2:12.98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71 80,'15'-21'53,"-8"0"-1,-2 10-10,2 1-72,-17 4-13,1 1-5,-2 12-4</inkml:trace>
  <inkml:trace contextRef="#ctx0" brushRef="#br0" timeOffset="125">120 299 133,'7'32'49,"-9"-5"-43,-8-15-15,1-4-41,-6-9-4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2:13.95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15 75 18,'0'0'39,"4"14"3,1 11 0,-5 7-23,-2 3-6,-1 5-1,0-1-2,-1-4-2,0-4-3,1-6 0,1-9-1,-1 0 0,3-16-2,6-14 1,1-10-1,3-7 1,4-11 1,8-5 0,2-5 1,5 4-2,1 2 1,1 6 0,1 12-4,-3 19 0,-6 14 0,-4 18 0,-5 12 0,-6 10 0,-4 10 0,-4 5 0,-5 2 0,0-4 0,0 1 0,1-5-43,-1-9-12,5-3 1,3-15-2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2:14.43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48 0 66,'11'1'47,"3"5"-2,-1-1-1,3 0-55,6 0-30,-3-3-1,4 0-3,-5-7 0</inkml:trace>
  <inkml:trace contextRef="#ctx0" brushRef="#br0" timeOffset="188">0 176 55,'3'32'48,"2"-7"-1,11-4 0,4-8-34,8-6-38,7-3-19,-2-9 1,3-2-3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2:18.39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0 154 8,'3'-23'34,"-2"-1"2,6 8-4,1 1-12,-8 15-3,13 17-1,-4 8-1,1 8-3,-3 7-1,1 8-1,-4 2-3,1 3-2,-3-4-1,-2-4-2,-1-6-1,1-6-1,-1-9 0,-1-9 1,1 1 0,1-16 0,0-20 0,3-7 1,0-8-1,1-6 1,3-7 0,2-3 0,2-4-1,4 0 0,3 4 0,1 6 0,2 10 0,1 11-1,-1 15 2,-1 15-1,-3 16 0,-4 7 0,-4 11 1,-4 10-2,-4 2 0,-2 0 0,-2-8 0,0-10 0,4-11 0,5-13 0,5-12 0,5-20 0,5-17 0,6-9 0,5-9 0,5-3 0,-1-1 0,-2 6 0,-3 10 0,-2 16 0,-7 18 0,-8 19 0,-7 19 0,-6 19 0,-7 16 0,-1 13 0,-2 7 0,0-2 0,5-1 0,4-8-7,5-18-50,8-18-2,4-19-1</inkml:trace>
  <inkml:trace contextRef="#ctx0" brushRef="#br0" timeOffset="797">1112 258 60,'9'-20'52,"-5"-7"-1,-4-1 3,-4 1-27,-6-2-16,-2 4-11,-6 2 0,-2 8 0,-4 10 0,-3 5 0,-1 13 0,1 13 0,0 11 0,4 10 0,3 9 0,4 4 0,5-1 0,7 1 0,7-9 0,6-13 0,6-17 0,8-16 0,5-17 0,5-16 0,5-12 0,2-13 0,2-10 0,-2-3 0,-3 2 0,-5 4 0,-8 9 0,-7 15 0,-9 16 0,0 1 0,-24 50 0,-4 10 0,-3 14 0,-2 9 0,4 6 0,3-3 0,8-6-31,9-6-26,8-12 2,7-6-1</inkml:trace>
  <inkml:trace contextRef="#ctx0" brushRef="#br0" timeOffset="1250">1357 514 41,'10'8'46,"1"0"1,-11-8-13,6 16-8,-1-3-6,3 0-3,1-2-3,1-3-4,1-4-10,3-2 0,-1-4 0,0-6 0,1-1 0,-1-3 0,-2-4 0,0-2 0,-2 0 0,-1-2 0,0-2 0,0 5 0,-2-3 0,1 5 0,0 2 0,-7 13 0,-1 13 0,-5 10 0,-5 9 0,-2 12 0,-4 8 0,-2 6 0,-2 6 0,-1 1 0,1 1 0,1-6 0,6 0 0,0-10 0,3-11-62,6-10 2,2-16-2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2:20.90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219 98 70,'-2'16'48,"1"12"-2,-5 8-7,-3 6-21,1 5-7,2 1-5,3-2-8,1-5-22,5-2-22,-3-16 0,6-7-2,-1 1 0</inkml:trace>
  <inkml:trace contextRef="#ctx0" brushRef="#br0" timeOffset="203">25 200 65,'-15'8'51,"7"9"-1,6-2 5,9-3-30,8 0-16,6-3-9,8-3 0,6-6 0,3-2-45,2-10-6,2 0-2,-1-5 0</inkml:trace>
  <inkml:trace contextRef="#ctx0" brushRef="#br0" timeOffset="390">662 0 30,'-3'34'44,"-4"-2"3,-5 5-8,-2 9-12,-4 3-7,0 5-3,-2-2-3,1 2-3,-1-7-5,2-6-6,3-10 0,0 1 0,15-32 0,0 0 0,0 0 0,0 0 0,10-40 0,3-3 0,6-1 0,5-3 0,3-1 0,2-2 0,2 2 0,1 4 0,0 10 0,-2 10 0,-5 14 0,-2 14 0,-1 1 0,-13 24 0,-4 8 0,-2 3 0,-4 4 0,-3 2 0,1 0 0,-2-1 0,2-1 0,1 0 0,0-3 0,2-4 0,3-9 0,1 0 0,-4-28 0,24-16 0,3-12 0,4-14 0,3-10 0,2-4 0,-1-6 0,2 2 0,-1 6 0,-2 9 0,-7 9 0,-5 13 0,0 1 0,-22 22 0,9 29 0,-8 9 0,-7 9 0,-5 8 0,-1 8 0,-2 0 0,3 1-2,4-5-53,4-13-1,7-10 2,1 1-1</inkml:trace>
  <inkml:trace contextRef="#ctx0" brushRef="#br0" timeOffset="1015">1609 283 22,'0'0'37,"7"-32"3,-1 1-12,-6 31-12,0 0-2,0 0-7,-24-15-1,0 0-2,24 15-2,-30 19 1,2 5 3,4 4 0,-1 6 1,4 3 2,1 5-1,3-1 0,8 0 1,6-5-3,7-5 0,2-1-1,-6-30 1,31 3-6,2-10 0,-5-7 0,1-6 0,-4-7 0,0 1 0,-5-3 0,-5-2 0,-3 0 0,-2 3 0,0 1 0,-10 27 0,1-33 0,1 1 0,-2 32 0,0 0 0,0 0 0,-7 32 0,4 11 0,3 12 0,1 13 0,-1 11 0,-2 7 0,-1 6 0,-3-1 0,-3 0 0,-5-7 0,-5-9 0,-4-12 0,-6-14 0,-3-17-37,-3-16-24,-5-16 3,-5-12-1</inkml:trace>
  <inkml:trace contextRef="#ctx0" brushRef="#br0" timeOffset="1969">134 253 1,'0'0'21,"0"0"-1,0 0 1,10 2-1,0 0 1,-10-2-1,9-6-1,0-1-3,2 2-1,0-3-4,0 1-3,0 2-2,-1 2-3,-1 0-1,0 2 0,0 0-2,-9 1 2,0 0-2,0 0 1,9 4-1,0 0 0,-9-4 0,0 0 0,12 0 0,-2-2 0,-2 1 0,1 1 1,-9 0 1,11 3 0,-2-2 0,0 2 2,-9-3 0,0 0-1,8 1 1,1 2 0,-9-3 0,0 0-1,0 0 1,10 1-2,0 2 1,-10-3-1,0 0 0,9 2-2,0 2 0,-9-4 0,0 0 0,0 0 0,0 0 0,0 0 0,0 0 0,0 0 0,0 0 0,0 0 0,0 0 0,0 0 0,0 0 0,0 0-4,0 0-47,0 0-2,0 0 0,0 0-2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2:28.95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19 72 32,'8'-1'42,"1"1"3,-8 19-17,2 14-4,2 8-4,-2 10-2,-3 10-1,-1 7-4,-5 2-5,-2-1 0,-1-7-8,3-8 0,-2-11 0,2-16 0,2 1 0,6-51 0,5-17 0,6-14 0,10-15 0,7-14 0,4-9 0,6 2 0,2 8 0,-1 12 0,0 16 0,-3 19 0,-5 23 0,-6 25 0,-6 21 0,-4 16 0,-4 12 0,0 10 0,-4 6 0,1-3 0,3-3-21,4-7-33,-1-13 1,4-14-4</inkml:trace>
  <inkml:trace contextRef="#ctx0" brushRef="#br0" timeOffset="1968">859 228 69,'0'0'49,"20"7"1,3-3 1,0-2-37,4-4-6,4-3-7,2-6-18,-4-4-29,3 3-4,-9-1-1,-3 2 0</inkml:trace>
  <inkml:trace contextRef="#ctx0" brushRef="#br0" timeOffset="2156">893 403 38,'11'17'44,"11"-3"1,5-8 0,9-4-36,7-2-24,3-6-21,10 2-3,-2-8-4,4-3-2</inkml:trace>
  <inkml:trace contextRef="#ctx0" brushRef="#br0" timeOffset="2328">1601 119 34,'-17'31'44,"2"12"2,-3 2 3,1-1-26,4 3-7,1-1-4,4-4-2,4-6-1,4-5-1,4-12-4,5-11-4,1-12 0,5-11 0,0-12 0,5-8 0,4-10 0,3-7 0,0 1 0,0 6 0,-2 11 0,-5 14 0,-2 13 0,-7 18 0,-5 14 0,-6 12 0,-3 11 0,-4 5 0,-1-1 0,-1-2 0,2-8 0,5-14 0,3-15 0,1 2 0,10-35 0,4-11 0,4-11 0,6-10 0,1-7 0,5 1 0,-1 4 0,1 8 0,-4 10 0,-3 16 0,-6 17 0,-4 16 0,-6 18 0,-4 12 0,-3 11 0,-4 5 0,4 6 0,3-6-49,2-8-10,6-9 1,4-14 2</inkml:trace>
  <inkml:trace contextRef="#ctx0" brushRef="#br0" timeOffset="2875">2458 269 21,'4'-12'44,"-6"1"3,0 2 1,-8-4-17,-1-1-13,-2 3-4,-2 3-4,0 8-2,-4 8-3,-2 9-1,-1 10-3,-2 8 1,3 10 0,3 6-2,2 3 0,2 1 0,5-5 0,8-10 0,10-10 0,9-16 0,5-15 0,7-16 0,5-14 0,3-12 0,0-10 0,-4-1 0,-5 3 0,-5 8 0,-10 12 0,-5 19 0,0 1 0,-21 38 0,-3 11 0,2 6 0,1 6 0,2 0 0,7-7-52,11-8-6,7-10 1</inkml:trace>
  <inkml:trace contextRef="#ctx0" brushRef="#br0" timeOffset="3765">2488 398 30,'-6'12'22,"2"2"-2,4-14 3,-6 17-1,4 5 0,5 5-1,1 5-1,1 10-1,1 5-3,2 9-1,-2 5-3,2 5-2,-5 1-7,-3-1-3,-3-5 0,-3-8 0,-6-8 0,-4-8 0,-10-8 0,-5-9 0,-7-9 0,-5-9 0,-1-6 0,-2-4 0,5-1 0,7-5-31,7-7-26,10-3 1,11-10-1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1:34.53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448 511 37,'-5'-16'48,"-12"8"2,-8 12 0,-8 9-23,-11 6-6,-2 13-6,-5 10-8,2 15-7,-1 3 0,7 6 0,6 0 0,10 6 0,12-4 0,9-4 0,15-11 0,11-7 0,13-11 0,6-6 0,7-12 0,4-13 0,5-9 0,2-6 0,-1-4 0,-4-8-37,-6-9-21,-7-3 0,-10-6-2</inkml:trace>
  <inkml:trace contextRef="#ctx0" brushRef="#br0" timeOffset="500">683 821 49,'12'6'45,"1"1"3,-13-7-11,9-1-16,0-6-2,7-4-1,2-6-4,5-6-10,0-11-4,2-5 0,-2-1 0,-1 1 0,-4 4 0,-7 0 0,-7 8 0,-9 11 0,-7 16 0,-8 13 0,-6 13 0,-5 11 0,-1 10 0,0 13 0,2 6 0,5 2 0,6-2 0,8-4 0,10-5 0,8-15 0,9-14-30,6-13-22,6-22-3,11-15 0</inkml:trace>
  <inkml:trace contextRef="#ctx0" brushRef="#br0" timeOffset="844">1075 778 106,'-20'59'50,"-2"-1"3,3-6-18,3-1-24,3-9-11,7-11 0,6-15 0,10-21 0,12-21 0,8-13 0,9-9 0,7-6 0,3-3 0,0 6 0,-2 9 0,-5 20 0,-8 20 0,-13 21 0,-14 15 0,-7 14 0,-7 11 0,-4 2 0,2 0 0,1-10 0,5-15-51,14-12-7,13-16 0,10-14 1</inkml:trace>
  <inkml:trace contextRef="#ctx0" brushRef="#br0" timeOffset="1250">1595 149 60,'26'-49'48,"0"5"0,0 9-12,0 14-10,-6 16-7,-1 25-4,-7 21-12,-3 22-3,-7 19 0,-5 20 0,-5 13 0,-2 8 0,-3-1 0,-2-9 0,3-13 0,3-11-49,4-26-6,1-23 0,1-25 0</inkml:trace>
  <inkml:trace contextRef="#ctx0" brushRef="#br0" timeOffset="1500">1518 515 112,'11'-7'50,"6"-1"1,8-5-16,5 6-28,5-3-7,7-2-4,0 0-32,4 1-16,-3 2 2,-4 4-1</inkml:trace>
  <inkml:trace contextRef="#ctx0" brushRef="#br0" timeOffset="1687">1958 818 24,'-6'55'42,"-1"-5"-5,2-6-2,3-5-1,1-12-5,3-12-6,2 0-5,4-39-5,0-13-13,4-6 0,-1-9 0,4-7 0,7-5 0,1 1 0,5 8-9,0 4-27,1 3-14,6 17-1,-1 7-1</inkml:trace>
  <inkml:trace contextRef="#ctx0" brushRef="#br0" timeOffset="1906">2401 694 33,'10'30'28,"3"-5"-1,0-6-3,1-7-5,2-8-1,-2-8-4,0-7-2,-3-10-2,-1-3-2,-4-6-3,-4-1-2,-7 3 1,-4 5 0,-4 7 4,-1 10 2,-7 13-1,0 13 3,-2 9-5,3 12-7,1 12 0,4 7 0,3 2 0,6 0 0,11-6 0,5-11 0,9-6 0,6-16-14,9-19-41,10-12 0,8-15-3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2:33.10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234 93 6,'9'-35'44,"-2"10"2,-8 9 4,0-1-15,-15 39-7,-5 14-3,-1 21-4,-5 19-21,-2 24 0,-3 20 0,3 18 0,1 16 0,5 8 0,8 0 0,9-3 0,12-14 0,14-15 0,14-19 0,11-31 0,15-23 0,11-21-39,5-24-20,3-21 0</inkml:trace>
  <inkml:trace contextRef="#ctx0" brushRef="#br0" timeOffset="1187">624 314 75,'0'0'54,"5"9"1,-3 10-1,-3 11-37,4 13-17,2 8 0,0 12 0,2 6 0,1-2 0,2 3 0,1-4-32,-1-12-24,-1-7 2,-2-14-3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2:34.75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157 424 72,'13'22'47,"-10"9"4,-4 9-3,-3 7-36,-3 7-12,-2 2-21,-3-4-25,4 2 0,-2-11-3,4-8 0</inkml:trace>
  <inkml:trace contextRef="#ctx0" brushRef="#br0" timeOffset="187">0 640 98,'-8'-4'51,"8"4"0,13-2 1,8-6-49,13-6-3,12-2-2,9-5-21,9-8-27,9 7-1,3-7 0,2 6 0</inkml:trace>
  <inkml:trace contextRef="#ctx0" brushRef="#br0" timeOffset="515">1142 298 3,'-1'-22'40,"0"2"4,-7-4 0,-3 0-17,-4 2-4,-4 5-7,-1 6-4,-2 7-3,-2 9-4,0 12-2,-1 7-2,1 11 0,5 8 1,4 4-2,2 0 1,7-3-1,6-9 0,5-9 1,6-10 0,5-11-1,3-13 0,1-11 1,3-6 1,-2-5-1,-1 1 1,-2-4 1,-2-2 0,-2-2 0,-1 3 4,-4 2-7,-3 5 0,-2 4 0,-1 6 0,0 1 0,-3 16 0,-6 21 0,0 7 0,3 6 0,2 3 0,2 4 0,3 3 0,5-1 0,4-5 0,2-3 0,2-6-2,1-10-54,2-6-1,0-7-2</inkml:trace>
  <inkml:trace contextRef="#ctx0" brushRef="#br0" timeOffset="1031">1438 349 48,'-1'17'51,"-1"1"0,-1 6 2,3 3-21,-1-3-12,5 4-20,1-2 0,5-5 0,4-6 0,3-7 0,3-9 0,2-10 0,2-9 0,0-6 0,-1-2 0,-3 1 0,-4 4 0,-4 6 0,-3 2 0,0 2 0,-9 13 0,-4 13 0,-2 9 0,-2 7 0,-3 5 0,-4 9 0,-2 8 0,-2 0 0,1 1-31,3 5-26,-2-8 2,2-4-3</inkml:trace>
  <inkml:trace contextRef="#ctx0" brushRef="#br0" timeOffset="1421">845 769 43,'-23'-2'49,"13"2"4,0 0 1,24-8-24,12 6-8,9-3-18,15 2-4,11-3 0,14-1 0,11-4 0,8-5 0,7 3 0,-1-5 0,-4 3-31,-5 10-28,-13 5 2,-13 8 0</inkml:trace>
  <inkml:trace contextRef="#ctx0" brushRef="#br0" timeOffset="1734">1431 1100 24,'13'-5'45,"0"-1"3,-14-5 0,-4 1-19,-5-2-10,-3 4-5,-7 1 0,-2 8-4,-4 6-6,-1 2-4,-1 9 0,2 6 0,2 10 0,6 3 0,7 5 0,5-1 0,4 1 0,8-3 0,5-8 0,6-11 0,3-13 0,3-11 0,1-8 0,2-10 0,0-7 0,-3-2 0,-1-3 0,-3 2 0,-4 1 0,-2 0 0,-4 2 0,-4 3 0,-3 3 0,1 2 0,-3 3 0,1 2 0,-1 16 0,-2 20 0,-1 6 0,6 7 0,2 9 0,4 8 0,2 6 0,2 3 0,0-2 0,-2-1 0,-4 1 0,-5-1 0,-10-2 0,-7-7 0,-9-6 0,-5-4 0,-4-5 0,-7-9 0,1-11-13,2-8-43,1-11-2,6-5 1</inkml:trace>
  <inkml:trace contextRef="#ctx0" brushRef="#br0" timeOffset="2765">1944 0 39,'0'0'48,"0"0"0,0 0 3,12 17-19,3 17-10,5 13-7,10 20-15,4 13 0,8 20 0,1 7 0,1 9 0,-6-1 0,-4 0 0,-11-4 0,-11-2 0,-16-6 0,-11-6 0,-13-5 0,-8-10 0,-1-3 0,-6-8 0,1-12-43,3-12-19,7-13 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2:38.67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0 155 10,'-6'-14'39,"6"14"3,7 22 3,-5 6-17,-1 1-13,2 6 0,-1 3 0,0 8-1,-2-6-4,2-4 1,0-11-4,2-5-3,-1 0-4,-3-20 0,11-28 0,3-11 0,2-10 0,5-3 0,4-8 0,7-7 0,2 2 0,2 9 0,1 15 0,0 21 0,-3 17 0,-3 19 0,-4 24 0,-3 21 0,-5 14 0,-2 8 0,-1-2 0,-1-9 0,3-9-13,3-16-44,-1-26 2,3-21-5</inkml:trace>
  <inkml:trace contextRef="#ctx0" brushRef="#br0" timeOffset="391">941 27 94,'12'26'51,"2"-4"3,2-6 0,8-6-52,2-4-2,2-8-11,0-4-39,1-1-2,-3-6 0,-3 2-1</inkml:trace>
  <inkml:trace contextRef="#ctx0" brushRef="#br0" timeOffset="594">946 276 96,'9'27'55,"5"-5"-1,4-3-4,6-4-50,9-7-8,7-6-43,4-7-3,5-7 2,-1-5-2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2:39.87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274 298 22,'-15'-38'38,"-6"7"4,-8 3 1,-6 4-27,-4 10-2,1 7-1,4 14 0,4 10-2,9 12-1,10 10 0,12 11-3,13 7-2,12 8 1,8 4-1,5 4-5,4-1 0,2 0 0,-4 2 0,-4-3 0,-9-4 0,-9-3 0,-8-6 0,-8-7 0,-8-11 0,-8-11 0,-6-15 0,-6-17 0,-2-19 0,-1-14 0,2-15 0,4-12 0,5-3 0,7-8 0,11 2 0,9 1 0,8 8 0,5 6 0,8 11-18,3 5-34,3-3-1,5 4-1,-3-2 1</inkml:trace>
  <inkml:trace contextRef="#ctx0" brushRef="#br0" timeOffset="546">767 283 58,'10'0'51,"1"1"-3,-11-1 3,7 8-35,2 0-3,-18 9-2,0-3-4,2 2-7,-2-2 0,-1 0 0,-5 0 0,3-1 0,1 1 0,11-14 0,0 0 0,0 0 0,0 0 0,0 0 0,0 0 0,0 0 0,0 0 0,7-2 0,2 1 0,-9 1 0,9-9 0,0 1 0,-9 8 0,0 0 0,0 0 0,0 0 0,0 0 0,0 0 0,4-13 0,-1 3 0,5 0 0,2 2 0,-1 3 0,0 1 0,0-1 0,1-1 0,-10 6 0,10-6 0,0 0 0,-10 6 0,0 0 0,0 0 0,0 0 0,0 0 0,0 0 0,0 0 0,11-4 0,0 2 0,-2-1 0,0 2 0,-9 1 0,11 0 0,1 2 0,3 2 0,-4 3 0,-1 1 0,2 3 0,2-1 0,0 4 0,0 2 0,-5 3 0,-4 6 0,1 4 0,-3 2 0,-4 5 0,-1 5 0,-6 3 0,-4 0 0,-2-1 0,-1-6 0,-8-1 0,-5-1 0,-2-3 0,-2-5 0,2-8 0,3-2 0,0-1 0,4-2 0,6-3 0,9-1 0,9 4 0,7 2 0,6 2 0,7 0 0,11-3 0,11-2 0,6-1 0,2-3 0,1-6 0,1-11 0,5-7 0,-5-5-45,-5-9-15,-4-3-1</inkml:trace>
  <inkml:trace contextRef="#ctx0" brushRef="#br0" timeOffset="1437">1449 390 42,'10'-5'52,"1"-1"2,-11 6 0,0 0-23,0 0-9,0 11-22,-3 8 0,-5 2 0,2 2 0,1 1 0,2 4 0,-4 3 0,-1-1 0,5-4 0,2-3 0,3-4 0,6 0 0,0-2 0,2-2 0,8-6 0,6 2 0,3 0 0,5-3 0,2 0 0,-1-7 0,6-2 0,-1-9 0,-1-3-56,-2-9-4,-5-6 0,-6-1 4</inkml:trace>
  <inkml:trace contextRef="#ctx0" brushRef="#br0" timeOffset="1734">1802 342 91,'-17'7'58,"-3"19"0,-2 15-10,2 11-48,6 15 0,-1 10 0,1 11 0,3 0 0,2-8 0,9-10 0,4-9-37,-1-11-24,7-12 0</inkml:trace>
  <inkml:trace contextRef="#ctx0" brushRef="#br0" timeOffset="2187">2331 9 38,'11'-6'50,"0"1"0,-16 16 4,-8 5-19,-5 6-17,-3 19-8,-8 9-10,-1 21 0,-1 15 0,3 15 0,-2 11 0,3 13 0,7 2 0,12-3 0,9-1 0,12-14 0,8-17 0,7-18 0,13-19-27,11-22-34,3-17-1</inkml:trace>
  <inkml:trace contextRef="#ctx0" brushRef="#br0" timeOffset="2828">2697 349 69,'1'17'54,"5"11"-1,-1 7 1,-8 7-33,-1 8-17,1 5-4,4 6 0,1 2 0,2-6-11,-6-2-44,5-3 0,3-8 2,2-5-2</inkml:trace>
  <inkml:trace contextRef="#ctx0" brushRef="#br0" timeOffset="3218">3406 495 75,'4'13'55,"-2"8"-1,-2 12 0,-5 12-37,-4 2-17,4 3 0,2 3 0,-3-5-7,0-1-46,1-4-1,1-12 0,4-11-3</inkml:trace>
  <inkml:trace contextRef="#ctx0" brushRef="#br0" timeOffset="3406">3282 753 87,'10'13'53,"2"-2"3,2-7-4,9-8-45,9-5-11,7-11-44,7-8-4,-1-9 0,1-1-2</inkml:trace>
  <inkml:trace contextRef="#ctx0" brushRef="#br0" timeOffset="3812">3971 204 54,'14'1'54,"-3"9"0,-6 6-5,-1 3-19,0 9-16,-4 5-14,-2 7 0,-6 1 0,-1-3-26,1-8-28,5-6-1,1-8-2</inkml:trace>
  <inkml:trace contextRef="#ctx0" brushRef="#br0" timeOffset="4062">4221 326 9,'8'-3'42,"1"2"5,-9 1-7,0 0-8,0 0-5,-12 5-3,3 5-9,-2-2-3,1 0-5,10-8-7,0 0 0,0 0 0,-10 12 0,1 0 0,16-19 0,1 0 0,1 1 0,-9 6 0,0 0 0,5-11 0,-1 0 0,-4 11 0,0 0 0,0 0 0,0 0 0,0 0 0,-7 10 0,0 0 0,-2-2 0,0 0 0,9-8 0,0 0 0,0 0 0,1 10 0,0 1 0,-1-11 0,0 0 0,1 13 0,1 0 0,3-1 0,1-2 0,6-2 0,0 1 0,-2-1 0,1-2 0,0-5 0,-1 0 0,0 3 0,0 2 0,-10-6 0,-4 14 0,1-2 0,-2 2 0,-3 2 0,-1-3 0,-4-1 0,-5 2 0,3-5 0,-2-4 0,-2-2 0,-2 0 0,2-1 0,0-3 0,5-2-11,2 1-48,16-17-3,5-1 2</inkml:trace>
  <inkml:trace contextRef="#ctx0" brushRef="#br0" timeOffset="5875">3991 197 6,'0'0'31,"-11"7"2,0 0-9,11-7-7,5 10 0,0 0 3,1 1 4,-6-11 0,8 9-2,-3 3 0,-7 1-7,-1 10-15,-4-3 0,0 4 0,-4 7 0,-2 8 0,-4 2 0,0 6 0,1 2 0,5-5 0,2 0 0,2-3 0,4-4 0,2-13 0,7-8 0,0 1-39,5-28-18,-1-2 2,0-8-1</inkml:trace>
  <inkml:trace contextRef="#ctx0" brushRef="#br0" timeOffset="6406">4116 461 61,'9'-4'51,"-9"4"2,0 0-12,0 0-13,0 0-7,0 0-21,0 0 0,-2-12 0,1-3 0,-4-2-48,2 6-5,-2-1-1,0 1-1</inkml:trace>
  <inkml:trace contextRef="#ctx0" brushRef="#br0" timeOffset="7015">4222 319 42,'0'0'40,"-2"-12"0,0 1-7,2 11-2,0 0-3,0 0-4,0 0-7,12 3-17,-2 1 0,6 6 0,-4-1 0,3 0 0,6-2 0,2-8 0,3-5-34,4-2-21,-4-2 1,-3-7-2</inkml:trace>
  <inkml:trace contextRef="#ctx0" brushRef="#br0" timeOffset="7406">3664 803 23,'-14'16'47,"6"2"4,7-2 4,-1 1-22,7 3-8,9-6-4,11 5-21,7-5 0,11-2 0,10-10 0,10-6 0,15-13 0,10-7 0,4-2 0,2-6 0,1 1 0,-5 3-61,-9 5 2,-11 7-1</inkml:trace>
  <inkml:trace contextRef="#ctx0" brushRef="#br0" timeOffset="7750">4179 1119 53,'0'-11'48,"1"0"1,-10 10-1,-7 0-28,-3 2-9,-1 0-5,0 5-2,-3 6-1,-3 5 0,2 0-3,1 1 1,4 1 1,4 5-2,2 4 0,5 0 0,4-3 0,8-2 0,2-1 0,5-1 2,1-5-2,2-13 1,3-13 3,3-2-4,-2-6 0,0-5 0,-3-7 0,0-2 0,1 0 0,1 7 0,-5 5 0,-1-1 0,-1 4 0,-3 4 0,2 2 0,-1 8 0,1 1 0,-13 12 0,1 5 0,4 8 0,-4 9 0,1 7 0,-6 6 0,1 2 0,3 4 0,1-1 0,-1 0 0,-2-4-6,0-13-51,1 1 0,5-34-3</inkml:trace>
  <inkml:trace contextRef="#ctx0" brushRef="#br0" timeOffset="8218">4457 1356 60,'14'9'52,"-4"8"-1,-4-2-1,-1 0-19,-5-15-33,0 0-36,10 12-11,1 1-1,-11-13-1</inkml:trace>
  <inkml:trace contextRef="#ctx0" brushRef="#br0" timeOffset="8421">4806 1032 63,'0'0'49,"0"0"1,-14-7-12,-2 6-16,-2 1-8,2 6-4,-5 4-3,1 6-5,5 2-2,4 4 0,9-1 0,4 3 0,4 3 0,6 0 0,5 1 0,3 0 0,0-1 0,-4 2 0,-5 2 0,-4 5 0,-4-2 0,-3-2 0,-3-5 0,-6 0 0,-3-5 0,0-7 0,2-11 0,1-9 0,-3-9 0,0-3 0,1-8 0,4-12 0,3-3 0,0 3 0,1 3 0,2 2 0,6 1 0,6-1 0,5 4 0,1 0 0,4 2-10,1-7-19,7-2-8,-1-1-8,-1-2-8,-1 5 2</inkml:trace>
  <inkml:trace contextRef="#ctx0" brushRef="#br0" timeOffset="8921">4904 130 51,'-2'-18'54,"11"39"1,3 15 5,4 15-25,3 13-35,10 18 0,-2 14 0,2 16 0,-1 7 0,-3 7 0,-5 0 0,-5 1 0,-9-4 0,-9-11 0,0-14 0,-6-16-42,-7-18-22,-1-20 4</inkml:trace>
  <inkml:trace contextRef="#ctx0" brushRef="#br0" timeOffset="9390">5782 907 63,'19'5'48,"7"1"-1,0-6-8,1-4-66,5 5-13,-3-5-3,0 3-5</inkml:trace>
  <inkml:trace contextRef="#ctx0" brushRef="#br0" timeOffset="9578">5832 1034 85,'7'23'52,"8"1"-1,4-8-10,9-8-73,12-4-15,9-12 2,15-2-6</inkml:trace>
  <inkml:trace contextRef="#ctx0" brushRef="#br0" timeOffset="9937">7114 714 38,'-6'-13'52,"-6"-2"-1,-1 3 2,-6 1-20,-4 1-13,2 7-12,-5 2-8,1 9 0,-2 5 0,2 6 0,3 10 0,0 9 0,3 5 0,3 1 0,5 3 0,4-6 0,7-5 0,6-6 0,4-13 0,7-11 0,6-16 0,5-9 0,3-6 0,4-8 0,1-5 0,0-1 0,-1 0 0,-2 5 0,-6 7 0,-4 7 0,-9 8 0,-6 16 0,-8 14 0,-7 17 0,-6 13 0,-5 14 0,-3 8 0,-3 7 0,1 10 0,3-4 0,5-2 0,6-10-19,7-11-42,10-13 1,9-18 1</inkml:trace>
  <inkml:trace contextRef="#ctx0" brushRef="#br0" timeOffset="10531">7899 791 52,'4'-21'43,"-6"5"4,-11 7-15,-6 6-15,-1 5-2,-3 3 1,0 6-4,2-1-2,2 7-2,5 3-5,7 5-3,7 1 0,7 6 0,6 1 0,9 5 0,4 0 0,5 5 0,2-1 0,-3-1 0,-3 0 0,-4-7 0,-8-2 0,-10-1 0,-9 0 0,-10-4 0,-7-7 0,-8-7 0,-3-2 0,-8-8 0,2-6-34,1-10-28,2-13 3,4-9 1</inkml:trace>
  <inkml:trace contextRef="#ctx0" brushRef="#br0" timeOffset="10875">7733 784 88,'30'4'53,"3"3"5,5-3-2,1 4-56,3-3 0,5-5-18,4-9-33,6-3-3,0-6-3</inkml:trace>
  <inkml:trace contextRef="#ctx0" brushRef="#br0" timeOffset="11406">8523 776 38,'-15'-6'47,"-1"13"-1,-4 8 0,-1 9-17,3 13-9,1 9-4,5 13-3,5 7-13,8 6 0,8 2 0,11-2 0,8-12 0,9-12 0,4-13 0,5-15 0,0-20 0,0-13 0,-5-19 0,-5-13 0,-12-7 0,-9-4 0,-13-3 0,-16 3 0,-12 6 0,-15 7 0,-5 17 0,-10 14-10,-3 13-50,3 14-2,7 3 3</inkml:trace>
  <inkml:trace contextRef="#ctx0" brushRef="#br0" timeOffset="11984">9081 1415 54,'14'-10'55,"-2"-2"0,-2-3 2,-2-10-23,2-6-34,-4-13 0,2-2 0,0-3 0,2-3 0,0-5 0,1 1 0,1 7 0,-2 4 0,1 11 0,0 7 0,1 8 0,0 10 0,2 11 0,1 10 0,3 6 0,2 9 0,3 5 0,2 7 0,2 9 0,3 3 0,2-2 0,-1 1 0,1 1 0,0-4 0,-1-9 0,-2-8 0,-4-19 0,-1-18 0,-2-13 0,-3-11 0,-3-16 0,-4-8 0,-3-9 0,-4-11 0,-1 4 0,-9 1 0,-2 5-19,-5 2-49,-6 7 1</inkml:trace>
  <inkml:trace contextRef="#ctx0" brushRef="#br0" timeOffset="12687">6663 429 54,'8'-8'51,"1"1"1,-9 7-5,0 0-21,0 0-4,0 0-19,0 0-3,2 19 0,-4 10 0,-2 17 0,-3 16 0,-5 18 0,-2 16 0,-1 11 0,0 10 0,-2 5 0,0 0 0,1-6 0,2-9 0,4-6 0,2-10 0,2-11 0,2-10 0,4-17 0,5-6 0,5-7 0,3-5 0,1 1 0,11-24 0,6-2 0,5-5 0,5 6 0,4-2 0,5-5 0,6-5 0,7 4 0,1 1 0,5-3 0,3-1 0,3-9 0,4-3 0,2-1 0,3-3 0,3-5 0,5-6 0,1 6 0,4-2 0,1 3 0,0-1 0,1 0 0,1 4 0,1 2 0,-3 2 0,0-2 0,-4 2 0,-1 3 0,-4 5 0,-3 1 0,-5 3 0,-3-1 0,-3 6 0,-2 6 0,-4-1 0,-1-2 0,0-2 0,-2 2 0,-1 1 0,-3 3 0,-2-7 0,0-6 0,-2 0 0,0-1 0,-4-4 0,1-2 0,-1-7 0,-3-3 0,-2-1 0,-4 1 0,-5 2 0,-7-1 0,-4 2 0,-6 7 0,-1 0 0,-22 9 0,0 0 0,0 0 0,0 0 0,0 0 0,0 0 0,0 0 0,0 0 0,-3-31 0,0 1 0,3 30 0,-10-24 0,4 0 0,3-1 0,5-1 0,2 1 0,4-13 0,3-10 0,5-11 0,3-4 0,4-8 0,2-8 0,1-4 0,2-1 0,-1 6 0,-2 5 0,-6 7 0,-5 4 0,-5 10 0,-5 12 0,-6 6 0,-5 6 0,-5 6 0,-2 3 0,-5 1 0,-5 6 0,-1 3 0,-3 0 0,-4 3 0,-3 1 0,-4 1 0,-4 3 0,-1-1 0,-5 2 0,-5 0 0,-4 2 0,-5-2 0,-1 0 0,-4 1 0,-3 0 0,-2 2 0,-2-2 0,-1 1 0,-1-4 0,1-2 0,1 2 0,1-4 0,-1 1 0,0 1 0,1-2 0,0 0 0,-2-1 0,-1 3 0,-1-3 0,-2 1 0,-1-4 0,-2 1 0,-3 2 0,-4 2 0,-5 0 0,-3 2 0,-6 3 0,-5 4 0,-5 3 0,-4-2 0,-4 2 0,-2 1 0,-1 4 0,-1 0 0,0 1 0,1 1 0,0 2 0,2 2 0,6 4 0,3-4 0,9 1 0,5-5-11,7-9-48,7-6-5,12-11 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2:54.65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114 285 68,'-3'43'52,"-1"5"1,-2 3-12,2-4-16,-3 1-9,1-6-16,-3 0 0,2-7 0,4-4 0,-6 1 0,-1 4 0,1 2 0,0 5 0,1 6 0,1-2 0,1-4 0,0 1 0,6-5 0,2-5 0,-5-6 0,1 2 0,2-30 0,0 0 0,4 28 0,2 1 0,-6-29 0,2 27 0,1 1 0,-3-28 0,0 0 0,17 35 0,1 2 0,-18-37 0,0 0 0,25 8 0,1 1 0,-26-9 0,0 0 0,22-10 0,1-1 0,-23 11 0,0 0 0,25-10 0,1 1 0,-26 9 0,23-6 0,2 1 0,-25 5 0,29-8 0,1 0 0,-30 8 0,0 0 0,32-8 0,-3 4 0,-2-2 0,-5-1 0,1 5 0,2-1 0,1-1 0,2 0 0,-1 0 0,-1 0 0,1 1 0,3 2 0,1 1 0,1-3 0,2 3 0,-3-1 0,3-1 0,-1 2 0,3 0 0,0-1 0,2-2 0,2 2 0,-2-2 0,3-2 0,-2 1 0,2-3 0,1-1 0,0 0 0,6-2 0,1-3 0,-2-4 0,-1 3 0,12 0 0,0 1 0,1-1 0,1 3 0,-9 2 0,1 5 0,6 4 0,2 0 0,-7-2 0,-3 4 0,3-2 0,3-4 0,2 1 0,1-5 0,-1-3 0,-1-1 0,2-2 0,1 1 0,-4-1 0,-1 1 0,0 0 0,-2 1 0,-1 0 0,-3 3 0,-4 0 0,-4 5 0,2 4 0,-3 3 0,-5 1 0,-1 4 0,0 3 0,1 0 0,-2 1 0,-1-2 0,-5-5 0,0-1 0,1-1 0,-2-2 0,-5-1 0,-3 1 0,-2 4 0,1 0 0,0 0 0,-1 4 0,-2-4 0,1 4 0,0 4 0,2 0 0,0-2 0,-1 0 0,1 1 0,0 0 0,-1 2 0,1-4 0,1-3 0,1-4 0,1 0 0,1-2 0,0-1 0,2-1 0,1 1 0,1-3 0,-1 2 0,1 1 0,0-4 0,0-1 0,0 4 0,0-2 0,-1-3 0,-2-1 0,0-1 0,-1 0 0,-3 1 0,-2-3 0,-2-2 0,-1-5 0,-1-5 0,0-2 0,-2-8 0,1-7 0,0-5 0,2-8 0,-1-1 0,1-1 0,1-3 0,-2 2 0,1 3 0,0 4 0,-4 4 0,-4 7 0,-2 1 0,-4 8 0,-3 4 0,-4 5 0,-5 4 0,-5 5 0,-3 5 0,-5 5 0,-5 4 0,-5 4 0,-2 8 0,-6 3 0,-5-1 0,-3 1 0,-1 0 0,-4-3 0,-1-1 0,0-4 0,-2-7 0,-2 0 0,3 0 0,-2-3 0,-3-1 0,0-1 0,-1-2 0,-2 3 0,-1-1 0,1-2 0,-3-2 0,0-2 0,2 3 0,-1-2 0,-4 0 0,0-2 0,0 1 0,-4 3 0,2 2 0,-1 1 0,-8-2 0,-4 2 0,3 0 0,-4-2 0,1-3 0,3-3 0,-3-5 0,1-2 0,5 0 0,6-2 0,-2-1 0,2-1 0,-4 1 0,0 0 0,3-1 0,0 0 0,2-6 0,-2 0 0,0 3 0,4-1 0,-1 1 0,2 0 0,-2 4 0,6 7 0,1 6 0,6 9-25,7 8-35,5 12-7,13 7 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3:25.34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71 1821 81,'9'28'53,"-4"-17"0,-1-22-17,-2-16-17,-3-24-6,2-23-13,-3-24 0,-1-20 0,-2-19 0,-1-14 0,-3-7 0,1-1 0,0 10 0,2 18 0,1 15 0,3 27 0,4 30 0,6 34 0,8 34 0,5 34 0,6 32 0,6 31 0,6 23 0,5 13 0,3 3 0,2-8 0,-3-11 0,1-17 0,-3-26 0,0-28 0,-6-29 0,-4-28 0,-5-31 0,-2-32 0,-7-37 0,-4-34 0,-7-27 0,-5-23 0,-1-5 0,-6 3 0,2 26 0,-2 31-46,-1 41-18,1 47 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3:25.92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56 797 69,'-13'40'52,"-3"17"-1,5 21-1,2 13-40,3 5-2,8 3 0,5-8-1,8-13-7,7-18 0,8-18 0,2-29 0,4-22 0,0-23 0,0-18 0,-5-10 0,-6-8 0,-12-8 0,-12-1 0,-12 4 0,-11 7 0,-9 13 0,-5 14-33,-3 9-26,1 12 0,5 10 0</inkml:trace>
  <inkml:trace contextRef="#ctx0" brushRef="#br0" timeOffset="344">458 0 92,'6'-17'56,"-3"44"-1,0 21-3,2 19-52,-2 19 0,0 18 0,2 19 0,0 14 0,3 6 0,0-4-16,3-13-36,4-13-5,-1-24-1</inkml:trace>
  <inkml:trace contextRef="#ctx0" brushRef="#br0" timeOffset="547">404 840 119,'10'4'57,"8"0"-3,5-3-29,5-5-25,6-5 0,7-10-27,8-6-27,1-6-1,2 0-1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3:26.62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0 346 91,'17'50'53,"3"-18"3,0-22-1,0-25-55,3-16 0,-1-17 0,-1-10 0,-5-8 0,-7-1 0,-8 6 0,-8 10 0,-7 18 0,-7 25 0,-7 26 0,0 26 0,4 24 0,10 20 0,10 10 0,17 5 0,13-8 0,18-13 0,15-17 0,8-23 0,7-30-31,-1-23-34,-5-18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3:28.54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255 0 33,'-4'14'42,"-1"-2"-3,2 0-14,3-3-1,-3 1-1,0 6-1,-3 4-5,-3 10-3,-7 6-5,-3 7-6,-8 8-4,-3 4-8,-1 4-17,0 0-24,1-10-2,8-11-1,6-18 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3:28.84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0 582 47,'12'6'50,"-1"9"-1,-5 5 1,-5 9-37,-2 3-7,-2 4-27,5 6-22,-8-11-2,3-7-5</inkml:trace>
  <inkml:trace contextRef="#ctx0" brushRef="#br0" timeOffset="141">83 154 36,'2'-59'46,"-1"18"-5,-7 14-25,-5 13-42,0-1-9,4 28-6</inkml:trace>
  <inkml:trace contextRef="#ctx0" brushRef="#br0" timeOffset="282">237 645 66,'5'74'53,"-3"-7"1,-4-20 0,0-21-32,5-17-16,5-21-6,10-17 0,7-14 0,7-5 0,6 3 0,4 11 0,3 18 0,0 20 0,-3 17 0,0 12 0,-2 7-13,2 5-41,1-10-4,1-11-2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1:36.87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297 808 37,'23'-46'44,"2"0"-2,-11-3 5,-3 0-18,-10 8-18,-11 12-4,-8 16 0,-9 17-1,-8 20 0,-7 14 3,-3 20-3,0 9-2,3 7-4,5-1 0,5-3 0,8-13 0,11-18 0,12-21 0,13-26 0,9-27 0,10-18 0,11-23 0,9-19 0,4-14 0,3-7 0,-2-5 0,-2 5 0,-6 14 0,-9 15 0,-10 14 0,-12 22 0,-11 31 0,-8 30 0,-12 29 0,-6 24 0,-8 20 0,-1 18 0,-2 14 0,2 9 0,5-6 0,4-11 0,11-10 0,5-15-19,9-23-38,7-23 2,9-25-2</inkml:trace>
  <inkml:trace contextRef="#ctx0" brushRef="#br0" timeOffset="437">782 716 98,'-2'42'47,"-7"14"3,-10 6-3,-3 8-58,1 0-35,-5-10-4,6-8 2,2-18-1</inkml:trace>
  <inkml:trace contextRef="#ctx0" brushRef="#br0" timeOffset="562">803 675 85,'37'-84'39,"-8"13"-39,-9 14 2,-6 16-38,-15 12-8</inkml:trace>
  <inkml:trace contextRef="#ctx0" brushRef="#br0" timeOffset="843">1212 681 48,'-14'-2'40,"0"6"2,-8-2 3,-3 8-32,0 5-3,3 6-2,5 9 2,7-1 3,11 7-1,7 1-1,10 2-8,4-3-3,5 0 0,-1-5 0,0 4 0,-5-2 0,-8 1 0,-12-3 0,-10-4 0,-11 1 0,-9-3 0,-5 2 0,-8-11 0,0-8-29,2-4-27,4-9-2,11-6 1</inkml:trace>
  <inkml:trace contextRef="#ctx0" brushRef="#br0" timeOffset="1156">1710 234 95,'39'-28'51,"-12"24"0,-17 20 1,-15 22-46,-7 18-6,-8 15 0,-4 19 0,-5 11 0,-4 13 0,0 6 0,2-5 0,4-4-2,2-7-42,3-17-8,7-20 0,3-26-1</inkml:trace>
  <inkml:trace contextRef="#ctx0" brushRef="#br0" timeOffset="1390">1371 822 118,'18'7'54,"8"1"-2,1 0-21,8 2-31,6-5 0,8-2-46,9 3-6,4-2 0,3 6-2</inkml:trace>
  <inkml:trace contextRef="#ctx0" brushRef="#br0" timeOffset="1531">2109 947 25,'-24'2'36,"-3"3"3,-8 0 3,-4 3-24,-2 3-5,-2 5-3,1 7 0,2 4 0,7 5 0,5 4-1,8 2-4,8-2-1,9 2 1,10-6-2,8-9 0,7-12 1,8-7-1,6-12 1,4-11-2,1-12-2,1-8 0,-3-8 0,-2 1 0,-5 5 0,-8 3 0,-11 11 0,2 2 0,-24 44 0,-5 13 0,-7 15 0,-3 10 0,-2 9 0,1 1 0,5-1 0,3-12 0,11-14-2,8-13-48,7-19-6,10-15 0,5-13 0</inkml:trace>
  <inkml:trace contextRef="#ctx0" brushRef="#br0" timeOffset="1953">2168 1119 59,'-7'32'47,"3"5"1,-1-4 5,0-5-30,5-4-7,1-7-7,5-8-9,3-10 0,2-10 0,1-11 0,6-6 0,1-8 0,2 1 0,3-1 0,-2 5 0,-3 5 0,0 17 0,-5 16 0,-3 13 0,-7 13 0,-5 13 0,-4 10 0,-2 5 0,-1 3 0,-1-2-22,1-14-34,5-6-3,4-15 1</inkml:trace>
  <inkml:trace contextRef="#ctx0" brushRef="#br0" timeOffset="2296">2853 1059 57,'11'-12'44,"-21"9"0,-2 7-1,-7 0-26,-5 0-7,-4 5-5,-2 5 1,1 7 1,-3 9 0,2 6 0,1 4 1,6 6-8,4 4 0,9 1 0,7-4 0,9-4 0,11-8 0,12-7 0,9-9 0,10-11 0,9-12 0,5-13 0,4-9 0,1-12 0,-2-8 0,-4-6 0,-10-6 0,-11 2 0,-12 5 0,-12 8 0,-16 8 0,-15 19 0,-13 15 0,-9 22 0,-6 22 0,5 23 0,5 17 0,8 15 0,15 9 0,21-2 0,27-3 0,25-15 0,22-25-58,13-28-5,5-32 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3:29.57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419 428 57,'-1'-58'49,"0"0"-1,-7-7 3,-5-2-35,0 9-1,-4 6-3,-1 11-5,-3 16-7,0 21 0,1 23 0,2 26 0,4 27 0,4 19 0,4 20 0,3 14 0,4 9 0,4-2 0,0-5 0,2-15 0,2-20-22,0-19-30,-3-26-4,-4-20 0</inkml:trace>
  <inkml:trace contextRef="#ctx0" brushRef="#br0" timeOffset="250">0 844 71,'-5'-14'54,"15"8"0,10-5-2,7-4-33,11 2-14,8-5-5,5-2 0,5 2-5,-2-1-38,-3 1-10,-1 4 0,-5 6-1</inkml:trace>
  <inkml:trace contextRef="#ctx0" brushRef="#br0" timeOffset="437">633 1100 66,'2'40'54,"-3"-11"0,0-11 0,-1 1-29,-2-43-23,2-9-2,2-12 0,3-11 0,5-7 0,5-4 0,9 1 0,3 3-11,8 9-39,4 12-6,4 8 1,1 17 1</inkml:trace>
  <inkml:trace contextRef="#ctx0" brushRef="#br0" timeOffset="640">1062 965 24,'15'51'47,"-2"-13"2,4-10 1,3-10-21,1-17-10,3-8-4,-2-13-6,0-8-2,-3-9-3,-3-2-2,-6-4-2,-7-3 0,-8 6 0,-9 8 0,-7 10 0,-6 17 0,-4 17 0,-1 18 0,-1 14 0,6 17 0,7 6 0,11 3 0,11-7 0,11-12 0,14-14 0,8-24 0,12-20-47,8-16-13,0-16 3</inkml:trace>
  <inkml:trace contextRef="#ctx0" brushRef="#br0" timeOffset="1156">1436 1044 42,'1'33'46,"5"-9"1,8-5-1,9-7-27,6-14-2,7-7-1,3-17-5,5-13-3,-2-12-5,-1-3-3,-8-3 0,-6 3 0,-12 3 0,-12 7 0,-14 14 0,-11 17 0,-8 23 0,-6 18 0,-4 19 0,3 18 0,5 12 0,11 7 0,10 4 0,14-5 0,14-13 0,12-20 0,16-22 0,9-24-41,8-26-18,5-19 1</inkml:trace>
  <inkml:trace contextRef="#ctx0" brushRef="#br0" timeOffset="2140">2404 289 32,'-9'-36'43,"-10"-1"4,-4 9 1,-6 5-28,-3 10-10,2 17-3,0 17 0,4 20-4,5 17 1,5 20-1,5 15-1,4 12-1,4 8-1,3-3-8,2-5-11,4-11-24,-2-17-3,5-18-2,-3-24 2</inkml:trace>
  <inkml:trace contextRef="#ctx0" brushRef="#br0" timeOffset="2375">1872 692 39,'-16'-8'39,"7"5"3,1 2-2,32 21-30,8-1-10,9-5-4,10-2-3,10 2-13,6-9-19,11 2-2,0-7 0</inkml:trace>
  <inkml:trace contextRef="#ctx0" brushRef="#br0" timeOffset="2531">2755 725 9,'-18'15'40,"-3"8"2,-9 0 1,-4 6-22,-1 5-5,0 7-2,4 10-3,4 4-4,8 4 1,7 0-4,9-5 1,8-8-1,10-12 0,7-17-1,9-22-1,5-22 0,4-18 0,1-17 0,0-10-2,-5-2 2,-4 1 0,-9 7 1,-8 19 0,-10 20-1,2 0 2,-21 51-4,-1 21 0,-2 11 0,-1 14 0,3 14 0,2-2 0,8-3-10,4-11-20,6-16-22,11-17 0,4-24 0,10-18 2</inkml:trace>
  <inkml:trace contextRef="#ctx0" brushRef="#br0" timeOffset="2922">3107 420 24,'7'-35'48,"0"16"4,0 1 2,-3 57-20,-1 11-11,0 18-6,-3 11-14,0 12-3,-2 9 0,-2 2 0,0-3 0,-2-10 0,4-7-8,-1-18-39,0-22-9,7-19 3,0 1-2</inkml:trace>
  <inkml:trace contextRef="#ctx0" brushRef="#br0" timeOffset="3125">3333 490 73,'12'-12'56,"-4"28"1,-6 27 0,-4 27-45,-6 16-12,1 14 0,-2 9 0,-1 2-9,3-7-45,5-14-3,3-17-2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3:34.82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294 512 40,'5'16'48,"-1"1"-1,-4-17 2,-13-15-23,1-8-15,4-6-2,-1-10-2,0-11-3,-1-6-1,1-3 1,-4-1-1,1 4-1,-4 4 0,-2 5-2,-1 11 0,0 16 0,0 17 0,0 15 0,2 16 0,-1 13 0,2 12 0,3 15 0,0 12 0,4 7 0,3 4 0,1 3 0,4-3 0,4-8 0,5-10 0,3-13 0,5-18 0,4-19 0,3-22 0,2-22 0,4-20 0,4-11 0,0-11 0,0-5 0,-4 0 0,-2 7 0,-6 7 0,-3 14 0,-7 16 0,-7 13 0,1 2-2,-12 30-25,2 6-24,1 8-1,2 1-1,5 0 1</inkml:trace>
  <inkml:trace contextRef="#ctx0" brushRef="#br0" timeOffset="484">563 690 42,'0'12'48,"2"7"1,-1 1-10,1 5-16,5 6-1,1 0-7,4 2-5,0 0-3,4-5-7,1-7 0,3-4 0,0-7 0,2-12 0,1-7 0,-2-8 0,0-3 0,-1-2 0,-2 2 0,-3 0 0,-4 3 0,-2 7 0,1 1 0,-10 9 0,0 0 0,0 0 0,-4 16 0,-2 9 0,-3 9 0,-3 7 0,-3 11 0,-3 10 0,0 8 0,-2-2 0,4-1-2,2-7-51,5-17-5,7-13 1</inkml:trace>
  <inkml:trace contextRef="#ctx0" brushRef="#br0" timeOffset="1328">306 329 21,'0'0'40,"0"0"0,0 0-12,0 0-7,0 0-5,0 0-3,0 0-4,0 0 1,0 0 0,0 0-3,3 11 1,-3 4 0,1 10 2,0 7-1,1 12-4,0 8-5,3 10 0,-1 3 0,3 2 0,0-5 0,1-10 0,1-5 0,0-12-20,-1-14-32,4-5-4,-2-9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3:36.73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9 15,'0'0'43,"10"0"3,6 4-2,3 2-26,4-2-3,6-3-10,4-5-26,5 1-18,-3-5-4,2-1-1</inkml:trace>
  <inkml:trace contextRef="#ctx0" brushRef="#br0" timeOffset="203">16 220 27,'2'31'43,"5"-10"3,10-5-2,5-4-18,7-10-21,8-8-15,4-9-29,10-2-3,3-8-2,4 2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3:37.21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 97,'16'19'54,"4"-1"1,6-5-11,7 0-39,5-3-5,7-6 0,5-6 0,2 0-34,-3-10-20,-1-2-1,-7-4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3:37.70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293 238 39,'24'-13'49,"-4"-3"1,-7-4 3,-5-8-28,-5-3-7,-6-2-5,-6 1-5,-8 3-8,-6 9 0,-7 8 0,-5 8 0,-5 14 0,-3 15 0,1 15 0,3 12 0,5 9 0,8 2 0,10-3 0,12-7 0,13-10 0,12-15 0,9-17 0,10-18 0,11-16 0,5-14 0,-1-9 0,-1-3 0,-4-2 0,-5 3 0,-7 6 0,-11 6 0,-10 10 0,-5 12 0,-1 1 0,-15 29 0,-1 8 0,-1 11 0,4 6 0,4 11 0,3 10 0,0 5 0,4 5 0,3 8 0,-2 2 0,0 1 0,-5 0 0,-6-3 0,-8-1 0,-9-3 0,-11-6 0,-10-14 0,-6-8 0,-8-10-30,-4-14-24,1-5-1,-1-13-1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3:39.56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0 216 10,'6'-52'44,"1"9"5,-5 6 2,-2 8-21,3 7-5,-3 5-5,1 1-3,-1 16-8,5 19-9,3 7 0,3 17 0,4 10 0,4 10 0,1 11 0,3 9 0,3 3 0,0 0 0,0-8 0,-1-13 0,-2-14 0,-1-12 0,-2-17 0,-1-17 0,-3-18 0,-2-17 0,0-15 0,-1-13 0,-2-5 0,-1-7 0,1 3 0,0 6 0,2 12 0,0 14 0,3 24 0,4 23 0,4 22 0,5 21 0,4 12 0,4 5 0,3 1 0,2-5 0,-1-14 0,0-23 0,-4-24 0,-3-26 0,-4-27 0,-4-17 0,-6-11 0,-7-12 0,-3 2 0,-7-4 0,-5 7-50,-2 8-15,-4 9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3:41.39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 85,'0'0'47,"15"0"4,-1 3-16,4-1-23,8 2-5,5-4 1,7 2-2,5-1-6,4-1-9,2-1-23,2 2-18,-9-1-1,-4 1-1</inkml:trace>
  <inkml:trace contextRef="#ctx0" brushRef="#br0" timeOffset="219">145 257 75,'5'26'51,"6"-9"1,9-2 0,9-5-42,7-3-7,7-3-36,6-11-13,9-2-3,3-7-2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3:42.17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 68 51,'-5'-12'44,"6"33"0,4 4-13,-2 10-15,0 8-7,2 9 1,-2 5-3,1 1 1,-2-7-4,0-6 0,0-9 0,2-9 0,0-15-1,1 2 0,5-42 0,5-10-1,3-10 2,6-10-3,4-8 2,3-4-5,5 3 4,1 7-2,0 11 0,-3 16 0,-2 18 0,-5 19 0,-7 20 0,-7 22 0,-7 14 0,-6 10 0,-5 5 0,-2-1 0,-2-7 0,1-10 0,3-16 0,5-22 0,0 1 0,16-52 0,4-11 0,7-9 0,4-7 0,3-2 0,1 5 0,-2 9 0,-4 16 0,-3 19 0,-6 17 0,-6 22 0,-8 13 0,-2 11 0,-3 9 0,-1 0 0,4-4-43,6-6-12,5-14 1,6-16-1</inkml:trace>
  <inkml:trace contextRef="#ctx0" brushRef="#br0" timeOffset="547">1190 156 44,'-1'-14'47,"-2"2"-1,-6-4 1,-5 5-33,-1 7-5,-5 7-2,-3 10-3,0 10-1,0 11 0,2 9 0,3 7 0,5 1 1,5 2 1,6-6-2,5-5 0,7-12 0,5-14-2,3-12 0,2-10 0,0-10 0,1-9-2,-1-5 1,0-6 0,-2 0 1,-3 2-1,-3 2 1,-1 2 1,-2 3-2,-1 7 0,-3 4 0,-2 3 0,0 1 0,-3 12 0,0 0 0,-1-13 0,0 3 0,1 10 0,-1-12 0,1 1 0,0 11 0,0 0 0,-1-11 0,1 0 0,0 11 0,0 0 0,0 0 0,0 0 0,0 0 0,0 0 0,0 0 0,4 11 0,2 0 0,1 4 0,1 2 0,0 3 0,1 10 0,2 9 0,-3 8 0,0 12 0,-2 9 0,-3 9 0,-4 9 0,-3 8 0,-8 1 0,-3 3 0,-10-1 0,-6-6 0,-7-10 0,-6-12 0,-5-20 0,-4-19 0,2-15 0,-2-23 0,7-18-52,10-17-12,11-15 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3:43.60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334 43 59,'2'-20'50,"-5"8"-1,0 1-18,-11 19-8,-3 5-4,-4 16-8,-6 11-5,-1 20-1,-5 25-3,-3 26-2,-1 24 0,2 27 0,3 23 0,8 18 0,8 8 0,12 5 0,10-12 0,15-19 0,14-24 0,11-30 0,11-30-3,8-34-49,2-35-6,1-28 1,-3-26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3:44.15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30 69,'0'-19'53,"0"8"1,1 0 3,-1 11-35,0 25-22,0 13 0,4 19 0,-2 17 0,1 21 0,-3 12 0,0 7 0,-2 5 0,-1-4 0,0-12-29,6-10-31,0-19 1,6-24-1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1:40.79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179 0 81,'-1'-22'51,"-7"46"2,-1 17-2,-4 14-32,-1 7-19,1 10 0,-3 5 0,2 3 0,-2 2 0,-2-2 0,0-11 0,6-7 0,1-13 0,1-17 0,4-22 0,8-20 0,10-25 0,10-17 0,10-17 0,6-12 0,6-7 0,7 2 0,4 8 0,-1 15 0,-3 17 0,-4 21 0,-5 21 0,-10 19 0,-5 17 0,-10 14 0,-10 12 0,-2 6 0,-8 7 0,-6-5 0,-6-5 0,-1-5 0,2-11 0,4-13 0,4-17 0,1 0 0,11-46 0,9-12 0,7-9 0,8-7 0,4-2 0,2 1 0,2 6 0,-2 13 0,-5 18 0,-5 19 0,-10 19 0,-4 18 0,-8 15 0,-5 9 0,-2 14 0,-3 2 0,5 3-13,-1-9-24,5-11-17,6-9 0,3-16 0</inkml:trace>
  <inkml:trace contextRef="#ctx0" brushRef="#br0" timeOffset="532">1107 754 112,'12'30'56,"-6"5"1,-7 4-27,-5 6-30,-3-1-4,-5 3-47,-10-8-5,0-10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3:44.68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223 0 69,'3'19'52,"-3"17"1,-6 9-1,-4 8-33,0 11-9,0 4-10,-1-1-21,0-7-29,5-5 0,0-12-3,3-12 1</inkml:trace>
  <inkml:trace contextRef="#ctx0" brushRef="#br0" timeOffset="172">0 317 103,'8'15'55,"9"3"1,6-3-15,8-6-41,11-6 0,10-8-18,9-9-34,3-8-2,3-8-3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3:45.20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107 493 79,'-14'3'51,"5"9"1,2 7-9,8-2-23,11 3-10,10-5-10,9-4 0,11-6 0,6-5-37,5-11-17,5-6 1,-3-10 0</inkml:trace>
  <inkml:trace contextRef="#ctx0" brushRef="#br0" timeOffset="265">834 365 63,'12'-5'48,"-4"-7"1,-3-4-17,-2-4-9,-3-3-6,-2 4-7,-5 3-3,-2 4-1,-3 7-6,0 7 0,-3 13 0,-1 12 0,1 8 0,1 5 0,5 1 0,3 1 0,4-5 0,3-6 0,4-11 0,3-9 0,3-10 0,2-5 0,2-5 0,1-5 0,-2-2 0,0-1 0,-1-2 0,0-1 0,-3-1 0,-3-1 0,-1 1 0,-3 2 0,0 4 0,-2 2 0,0 1 0,-1 12 0,0 0 0,-1 11 0,2 3 0,1 8 0,2 5 0,0 7 0,2 8 0,-2 3 0,-1 7 0,-1 6 0,-2 3 0,-5 5 0,-3-1 0,-3-3 0,-4-5 0,-1-7 0,-5-9 0,-3-13 0,-1-14-21,-1-13-34,-2-12-3,0-9 2</inkml:trace>
  <inkml:trace contextRef="#ctx0" brushRef="#br0" timeOffset="859">12 818 33,'-10'-5'48,"1"0"3,9 5 1,19 2-17,10 0-14,16 2-6,13 0-15,18 4 0,14-3 0,16 0 0,8-5 0,8-5 0,5 1 0,-3-4-10,-7-4-43,-8 3-4,-16 5-1</inkml:trace>
  <inkml:trace contextRef="#ctx0" brushRef="#br0" timeOffset="1281">711 1456 27,'2'-17'45,"-8"1"1,-4 5 2,-8 6-22,-5 6-11,-4 10-4,-3 6-5,-2 11 0,0 7-2,1 5-2,5 4-2,7-3 0,7 0 0,8-7 0,7-8 0,8-14-1,8-10 1,7-10 0,4-9 1,2-7-1,1-4 0,0-4-1,-4 0 1,-4 4 1,-6 2-1,-5 6 2,-3 7 0,-1-1 1,-10 14 1,0 0-2,0 0 1,0 0-3,0 0 3,0 0-3,0 0 0,0 0 0,0 0 0,0 0 0,0 18 0,2 9 0,1 7 0,3 9 0,-2 7 0,2 6 0,-3 5 0,1 7 0,-5 2 0,-3-1 0,-6 1 0,-7 1 0,-6-6 0,-9-7 0,-5-11 0,-6-14 0,-3-10 0,-3-17-25,3-18-33,6-17-2,6-19 5</inkml:trace>
  <inkml:trace contextRef="#ctx0" brushRef="#br0" timeOffset="2093">1339 0 19,'10'4'44,"7"11"5,8 14-16,6 14-1,9 17-4,3 15-3,5 16-6,-3 12-13,-1 17-6,-9 9 0,-7 10 0,-14 8 0,-9 6 0,-12 4 0,-12 1 0,-8-6 0,-6-12 0,-2-10 0,-5-23-23,2-26-35,4-26-1,6-24-1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3:48.04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 63,'7'13'46,"5"1"2,5-5-19,5-2-12,9 1-8,5-2-12,6 2-36,-2-2-7,4-1-1,-2-6 2</inkml:trace>
  <inkml:trace contextRef="#ctx0" brushRef="#br0" timeOffset="204">46 363 72,'-11'46'47,"8"-11"1,10-7 0,14-12-39,9-13-22,11-9-34,9-15 2,13-8-2,1-10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3:48.87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0 737 21,'11'23'43,"-6"6"4,1 14-1,0 11-21,-4 6-9,0 10-1,-2-1-4,0 0-4,0-5-2,0-5 0,0-11-2,0-10-1,3-14-1,0 0 0,3-43 0,0-10 0,5-15 0,6-15-2,4-12 2,5-7-1,5-1-1,4 5 2,0 8-2,1 14 2,0 19 0,-4 19 2,-7 22-3,-6 19 0,-7 15 0,-4 10 0,-6 8 0,-2 4 0,-4-5 0,2-9 0,0-12 0,3-13 0,0 0 0,11-41 0,4-14 0,2-11 0,1-4 0,2-1 0,-1 3 0,-2 6 0,-5 11 0,-4 17 0,-2 18 0,-3 14 0,-5 13 0,-2 7 0,5 7 0,0 2 0,3-4-48,5-5-7,7-11 0,6-5 0</inkml:trace>
  <inkml:trace contextRef="#ctx0" brushRef="#br0" timeOffset="531">1046 1010 79,'-2'-31'51,"-8"6"-1,-3 5-15,1 8-17,-5 5-9,2 11-3,-2 11-2,0 9-1,4 7-3,1 2 0,2 5 0,0-1 0,5 1 0,6-7 0,4-10 0,2-6 0,5-8 0,2-9 0,3-7 0,1-9 0,-2-4 0,1-4 0,0-2 0,0-3 0,-4-1 0,-1 4 0,-1 1 0,0 6 0,-2 3 0,-2 8 0,1-1 0,-6 31 0,1 12 0,1 11 0,-1 11 0,-2 13 0,-1 10 0,-2 10 0,0 6 0,-5 3 0,-6 0 0,-4 0 0,-6-1 0,-4-6 0,-5-10 0,-5-12 0,-1-14 0,-1-19-33,0-23-25,1-23 2,2-26 0</inkml:trace>
  <inkml:trace contextRef="#ctx0" brushRef="#br0" timeOffset="1062">1616 205 42,'28'-53'49,"-5"12"2,-13 5 2,-7 5-25,-3 11-8,-3 8-8,-1 0-12,-8 32 0,-3 21 0,-4 20 0,-1 23 0,-8 30 0,-4 29 0,0 30 0,3 23 0,5 16 0,6 4 0,11-7 0,10-12 0,16-22 0,14-29 0,12-32 0,10-32-45,12-38-17,10-32 1</inkml:trace>
  <inkml:trace contextRef="#ctx0" brushRef="#br0" timeOffset="1593">2109 571 72,'7'-15'51,"-5"35"2,2 11-5,-5 18-27,-4 14-11,-2 14-10,1 10 0,-4 8 0,-3 2 0,0-5 0,4-6 0,6-11-43,-2-19-11,9-16-1,-1-23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3:50.70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1158 88,'31'11'55,"0"0"2,1-6-2,2-6-55,6-6 0,2-5-28,2-4-25,-1-7-2,0 0 2</inkml:trace>
  <inkml:trace contextRef="#ctx0" brushRef="#br0" timeOffset="406">783 675 98,'9'31'55,"-3"10"1,-2 13-10,-1 18-46,-5 7 0,2 8 0,-3 1 0,-2-2 0,-1-7-22,0-5-32,7-15-3,7-17 0</inkml:trace>
  <inkml:trace contextRef="#ctx0" brushRef="#br0" timeOffset="781">1005 0 25,'11'20'44,"10"15"-5,8 14-5,5 14 0,7 18 0,5 8-6,6 17-11,-9 5-17,-6 14 0,-11 9 0,-9 9 0,-17 10 0,-16 6 0,-15 8 0,-14 7 0,-10 6 0,-8-3 0,-4-6 0,-8-9-37,2-17-24,3-15 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3:52.18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59 33,'0'0'45,"17"8"1,3-7 1,9-3-29,10-4-13,9-3-21,9 1-23,1-8-3,1 2-4,-12 1 3</inkml:trace>
  <inkml:trace contextRef="#ctx0" brushRef="#br0" timeOffset="266">52 319 67,'16'16'51,"2"-3"-3,7 4 4,7-5-39,6-4-39,7 0-18,3-9-2,5-2-3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3:56.32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289 0 45,'-11'-9'46,"-10"6"-1,-4 15 4,-7 17-22,-5 14-15,-1 22-2,-1 21 0,4 23-1,7 17-7,12 14-2,9 10 0,15 4 0,13-10 0,16-13 0,14-24 0,15-28 0,9-29 0,11-25 0,7-32 0,6-27 0,-2-27 0,-1-18 0,-9-18 0,-10-15 0,-17-15 0,-20-10 0,-26-4 0,-27 4 0,-27 9 0,-25 11 0,-21 18 0,-16 25 0,-12 32 0,-7 31 0,2 30-54,5 26-7,9 22-1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3:59.68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70 61,'10'4'50,"-2"20"0,-8 15 2,2 12-28,3 12-13,-1 8-4,4 6-7,3-4 0,2-4 0,4-9 0,5-12 0,-1-10 0,0-7 0,2-15 0,1-15 0,-3-14 0,0-15 0,-4-15 0,-3-10 0,-1-8 0,-2-8 0,-2 2 0,-2 8 0,-2 12 0,0 17 0,1 19 0,4 19 0,-1 19 0,2 18 0,2 5 0,3-2 0,4-5 0,3-4 0,-4-11 0,1-9 0,-2-20 0,0-17 0,-5-13 0,-3-5 0,-4-11 0,-3-15 0,1-9 0,-4-8 0,0 1-42,2 6-21,-2 6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4:00.62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44 882 46,'25'26'48,"-1"-13"0,3-6 0,0-8-26,-2-16-9,2-12-3,-1-13-2,-2-1-2,-5-4-3,-4 5 0,-10 3-3,-7 7 0,-9 10 0,-8 17 0,-9 13 0,-4 16 0,-5 17 0,-2 14 0,2 11 0,5 7 0,8 2 0,8-2 0,7-4 0,10-11 0,13-11 0,10-14 0,9-17 0,6-15 0,9-12 0,3-13-39,3-17-17,1-9 1,-5-11 0</inkml:trace>
  <inkml:trace contextRef="#ctx0" brushRef="#br0" timeOffset="312">578 705 69,'-7'35'43,"-6"6"3,2 10-16,2 6-18,3 1-12,1-3-16,2-11-26,8-1-3,1-13-1,6-10 1</inkml:trace>
  <inkml:trace contextRef="#ctx0" brushRef="#br0" timeOffset="468">712 647 103,'-6'-57'52,"-5"11"-2,-8 7-28,-3 9-52,7 16-13,-4 9-4,6 11-6</inkml:trace>
  <inkml:trace contextRef="#ctx0" brushRef="#br0" timeOffset="656">1041 761 36,'-9'-5'45,"-2"-2"1,-7-4 1,-6 2-21,-3 7-11,-3 5-5,1 13-3,0 13-2,2 10-2,4 8 1,4 8-2,7-1 0,7-3 0,9-5-3,6-13-1,8-11-3,5-14-4,6-11-5,3-16-2,4-8 1,-2-9-1,-2-2 2,-3-5 8,-5-2 7,-7 0 6,-5 3 6,-6 9 3,-7 5-1,-2 6 2,-5 7-2,1 2-3,2 29-5,2 9-7,2 8 0,5 11 0,2 9 0,2 10 0,-1 7 0,-2 4 0,-3 4 0,-7 3 0,-6 1 0,-7-4 0,-9-3 0,-6-12 0,-6-14 0,-8-18 0,-2-20-28,2-17-28,-2-18 0,4-12-1</inkml:trace>
  <inkml:trace contextRef="#ctx0" brushRef="#br0" timeOffset="1296">1107 95 62,'26'-24'53,"1"22"-1,-3 16 3,-8 17-27,0 20-23,-5 15-5,-2 12 0,-4 12 0,-4 6 0,-4-3 0,0-1 0,-1-7 0,0-12 0,3-18 0,3-16 0,5-21 0,4-21 0,5-20 0,3-17 0,3-13 0,3-3 0,0 2 0,2 4 0,-1 11 0,-2 16 0,0 19 0,-3 20 0,-3 19 0,-2 16 0,-3 13 0,-2 8 0,1 4 0,0-8 0,1-6 0,-1-15 0,3-24-55,2-20-3,-1-23-4</inkml:trace>
  <inkml:trace contextRef="#ctx0" brushRef="#br0" timeOffset="1718">1810 9 72,'10'-18'54,"-2"31"2,-1 9-2,-3 13-35,2 18-19,-1 14 0,2 14 0,-2 12 0,-2 6 0,0 9 0,-3 0-39,-2-10-16,0-11 0,-6-15 0</inkml:trace>
  <inkml:trace contextRef="#ctx0" brushRef="#br0" timeOffset="1890">1728 713 112,'-13'-39'58,"5"13"-3,6 13-25,0-1-30,19 20 0,12-1 0,11-5-25,12-7-31,15-9-3,8-11 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4:02.93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39 0 105,'3'29'53,"-1"15"3,-4 15-15,-4 13-41,1 14 0,-3 9 0,0 6 0,2 2 0,0-5-23,2-14-32,4-14 0,2-24-1</inkml:trace>
  <inkml:trace contextRef="#ctx0" brushRef="#br0" timeOffset="188">265 663 51,'7'16'47,"-3"-3"3,2 2 1,-2-2-19,2 1-20,10-24-3,0-4-6,7-5-3,-1-5 0,1-5 0,0-5 0,-3-5 0,-6-2 0,-5 2 0,-8 6 0,-6 6 0,-10 15 0,-5 15 0,-8 15 0,-3 20 0,-2 17 0,0 11 0,3 7 0,6 1 0,7-1 0,8-11 0,11-8 0,7-19 0,12-17-31,13-12-26,5-13 2,7-10-1</inkml:trace>
  <inkml:trace contextRef="#ctx0" brushRef="#br0" timeOffset="547">982 394 71,'-11'-1'53,"-13"5"0,-5 11 1,-5 11-30,-4 6-24,1 9 0,5 1 0,9 5 0,9-1 0,10-5 0,11-6 0,10-7 0,6-7 0,7-5 0,1-5 0,0 0 0,-7-1 0,-7 10 0,-9 3 0,-9 6 0,-11 6 0,-9-1 0,-7 3 0,-9-5 0,-2-8-46,3-9-14,0-12 2</inkml:trace>
  <inkml:trace contextRef="#ctx0" brushRef="#br0" timeOffset="891">1285 380 57,'5'-15'49,"0"0"4,-25 19 0,-5 2-27,-3 2-9,-4 1-17,6 7 0,3 3 0,10 2 0,10 0 0,10 3 0,11 1 0,9-1 0,5 2 0,3 2 0,0 6 0,-5 5 0,-8 1 0,-7 0 0,-9-1 0,-8-1 0,-6 0 0,-9-8 0,-3-5 0,-4-12-26,-3-14-31,1-6-1,2-9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1:41.87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939 1519 45,'12'15'49,"1"1"0,-13-16 4,-17-9-25,-10-6-9,-8-5-7,-13-10-12,-11-2 0,-9-12 0,-10-15 0,-5-14 0,-6-15 0,-1-14 0,4-10 0,5-5 0,10-3 0,11 2 0,18 9 0,17 12 0,19 14 0,21 12 0,16 9 0,18 8 0,11 9 0,10 7 0,3 10 0,-1 10 0,-3 12 0,-10 16 0,-13 16 0,-18 17 0,-20 17 0,-19 19 0,-16 18 0,-14 17 0,-16 14 0,-9 5 0,-1 2 0,4-6 0,5-8 0,11-18 0,13-18 0,14-29 0,20-23 0,15-25 0,12-24 0,11-19 0,14-16 0,13-14 0,9-14-38,5-11-21,2-4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4:04.21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21 86,'26'-19'53,"-5"14"5,-5 10 0,-6 9-58,0 17 0,-4 13 0,-2 15 0,-2 15 0,-4 17 0,0 11 0,-5 3 0,-2-1-41,0-2-20,0-1 0</inkml:trace>
  <inkml:trace contextRef="#ctx0" brushRef="#br0" timeOffset="188">231 1403 141,'16'20'61,"-5"-6"-8,-1-1-53,-17-23 0,-1-4-25,-2-7-34,1-2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3:23.28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363 406 19,'15'-49'37,"3"14"4,-6 9 0,0 18-26,0 22-1,0 12 0,3 13-1,-3 8 1,0 13-4,-3 14 2,-1 22-3,-5 20-3,-3 21 0,-5 20-2,-4 27-4,-5 20 0,-2 15 0,-7 9 0,0 0 0,-3 0 0,2-6 0,0-9 0,4-13 0,4-16 0,2-11 0,4-18 0,5-19 0,5-21 0,5-17 0,6-19 0,7-14 0,7-15 0,6-14 0,8-11 0,8-1 0,5-5 0,6-4 0,3 2 0,5 2 0,4 2 0,5 4 0,1 3 0,5-1 0,1-1 0,5-1 0,3-5 0,3-4 0,3-5 0,3-4 0,3-5 0,0-2 0,4-1 0,3-3 0,3-2 0,3 0 0,2-4 0,2 2 0,2-1 0,2-2 0,0 2 0,0 1 0,-2 1 0,-1 1 0,2-4 0,0-2 0,2-2 0,2-4 0,3-2 0,5-3 0,6-2 0,4 2 0,2 6 0,2 2 0,1 4 0,3 5 0,-2 0 0,-3 2 0,-2-2 0,-2-4 0,1-2 0,0 0 0,-4-1 0,-3-3 0,-1 1 0,-2 7 0,-2 5 0,-5 6 0,-6 5 0,-5 4 0,-7 0 0,-7 4 0,-6 0 0,-8-5 0,-6-4 0,-4-1 0,-9-3 0,-11-3 0,-7-3 0,-4-2 0,-9 0 0,-9 2 0,-6 2 0,-5-5 0,-7 1 0,-2 0 0,-1-3 0,-2-8 0,-3-7 0,1-13 0,1-15 0,-2-15 0,4-14 0,1-16 0,-2-18 0,3-9 0,3-13 0,2-11 0,-1-10 0,3-4 0,3-8 0,2-1 0,2 3 0,4 0 0,2 5 0,-1 11 0,-6 14 0,-3 6 0,-3 10 0,-5 9 0,-6 8 0,-3 7 0,-5 8 0,1 5 0,-1 1 0,-3 8 0,0 5 0,3-1 0,2 3 0,-3 7 0,-1 1 0,1 5 0,0 4 0,1 2 0,-3 2 0,0 11 0,-2 6 0,-3 1 0,-6 3 0,-6 4 0,-1 0 0,-2 2 0,-8 2 0,-7 0 0,-7-2 0,-2 1 0,-5 3 0,-2 4 0,-7 3 0,-5 6 0,-4 3 0,-8 4 0,-2 7 0,-7 4 0,-7 2 0,-8 0 0,-6 5 0,-7-3 0,-6-1 0,-5-3 0,-4-2 0,-4 2 0,-2 0 0,-5-2 0,-3 2 0,-3 4 0,-2 3 0,-5 4 0,-3 0 0,-5 4 0,-3-3 0,-2 1 0,-5-2 0,-4-3 0,-5-6 0,-1 2 0,-2 1 0,-2-4 0,-4 2 0,2-2 0,-1-3 0,4 0 0,2 1 0,4-6 0,2-8 0,6 0 0,3-5 0,5-1 0,6-5 0,2 1 0,4 2 0,5 2 0,3 9 0,2 2 0,6 11 0,3 6 0,11 10-34,13 7-24,10 2-2,14 3 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3:51.92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948 3632 32,'-19'-76'38,"-8"-20"-16,6-13-2,3-14-2,0-11-4,2-5-1,2 5-3,4 8-1,1 14 1,-1 10-1,-1 13-1,2 14 0,4 17 1,1 15-5,1 11-1,-1 0 3,4 32-1,0 0-3,19 29 4,1 16-1,5 15-1,5 12-4,8 19 0,9 15 0,0 12 0,2 1 0,-5 0 0,2-5 0,-3-11 0,-2-13 0,-6-14 0,-3-19 0,-3-15 0,-6-22 0,1 1 0,-7-47 0,1-21 0,-10-22 0,-4-26 0,1-24 0,-4-23 0,5-13 0,-1-8 0,1 9-19,4 16-38,3 22-2,5 37 4</inkml:trace>
  <inkml:trace contextRef="#ctx0" brushRef="#br0" timeOffset="610">1799 2445 51,'-20'31'46,"20"-31"2,26 27-6,3-7-39,6-9-27,7-7-18,6-7-4,7-2 1</inkml:trace>
  <inkml:trace contextRef="#ctx0" brushRef="#br0" timeOffset="829">1940 2859 23,'1'31'42,"-1"-31"-1,35 8-12,6-11-52,3-13-10,2-2-1,-1-14-5</inkml:trace>
  <inkml:trace contextRef="#ctx0" brushRef="#br0" timeOffset="1032">2514 2508 20,'-7'30'37,"2"-1"4,3 7-2,-3 0-28,0 3-2,2 1-6,3 4 0,5 2 0,0-6 2,-3-4-1,0-9 1,2 0 0,-4-27-1,0 0-2,0 0 1,11-32 0,0-13-1,1-3 0,0-9-1,-1-9-1,1 2 1,3 5 1,0 9-1,1 10 1,-1 11-1,1 1 1,-16 28-2,0 0 1,20 29 1,-9 7-2,0 9 2,-2 11 0,-2 8 0,3 0-2,0-4 2,-2-7 0,2-16-1,7-19 2,4-26-3,1-29-1,5-20 3,-1-11 0,0-7-1,2-2 0,-2 6 1,-7 15-1,-6 23 2,-3 26 3,-7 24-3,-4 24 0,-2 15 1,-3 15-4,2 10 0,5 5 0,6-7-9,-1-9-25,7-17-21,11-22 2,4-20-1</inkml:trace>
  <inkml:trace contextRef="#ctx0" brushRef="#br0" timeOffset="1563">3398 2492 69,'-2'-24'46,"-5"12"-10,-5 11-8,-5 7-10,-1 12-11,0 14-2,4 12-1,0 9-2,4 2-2,6-1 2,5-5 0,5-4-2,3-9 2,4-12-1,1-15 0,4-14-2,3-13 3,2-8-4,-2-10 0,1-6-2,-3-6 1,0-2-1,-1 3 1,-2 6 0,-6 10 3,-4 12 1,1 2 2,-5 44 4,3 10-4,-3 17 4,2 18 0,2 18 0,5 16 2,0 7-1,-2 9-8,-5 7 0,-7 10 0,-10-1 0,-12-3 0,-14-7 0,-14-7 0,-16-7 0,-14-21 0,-8-22-27,-10-17-33,-7-18 2,1-19-3</inkml:trace>
  <inkml:trace contextRef="#ctx0" brushRef="#br0" timeOffset="2141">743 793 121,'31'102'55,"28"27"-1,34 26-29,28 30-25,27 29 0,31 24 0,20 18 0,17 6 0,7 3 0,4-5 0,-5-6 0,-9-20 0,-9-17 0,-19-20 0,-23-23 0,-23-19 0,-25-25-40,-26-25-18,-27-24 1,-34-14-2</inkml:trace>
  <inkml:trace contextRef="#ctx0" brushRef="#br0" timeOffset="2454">316 4828 118,'-50'-19'63,"38"-30"-1,45-32-50,43-30-12,53-31 0,54-36 0,58-43 0,52-33 0,41-28 0,31-20 0,22-4 0,6-5-34,-5 5-29,-14 10 1,-32 24 2</inkml:trace>
  <inkml:trace contextRef="#ctx0" brushRef="#br0" timeOffset="2766">498 1479 135,'-108'245'65,"84"5"-10,69-1-55,61-11 0,59-6 0,62-9 0,52-3 0,43-11 0,23-15 0,14-11-23,2-7-39,-19-20-2</inkml:trace>
  <inkml:trace contextRef="#ctx0" brushRef="#br0" timeOffset="3016">4181 0 212,'-18'17'15,"-33"34"3,-42 45-8,-40 57-10,-48 58 0,-45 66 0,-40 65 0,-38 69 0,-22 55 0,-10 37 0,5 23 0,11 3-15</inkml:trace>
  <inkml:trace contextRef="#ctx0" brushRef="#br0" timeOffset="3266">0 2372 255,'0'0'0,"43"26"0,30 17 0,37 24 0,42 24 0,44 24 0,55 27 0,50 27 0,45 17 0,25 12-19,9 3-47,-9-1 2,-19-4 1</inkml:trace>
  <inkml:trace contextRef="#ctx0" brushRef="#br0" timeOffset="3547">782 4626 255,'0'0'0,"9"-28"0,23-25 0,34-24 0,44-28 0,46-29 0,54-33 0,52-34 0,64-28 0,49-24 0,39-4 0,20-5-33,0-2-28,-8 2 3,-27 0-1</inkml:trace>
  <inkml:trace contextRef="#ctx0" brushRef="#br0" timeOffset="3813">3862 362 136,'-258'232'63,"22"38"-7,23 34-56,23 31 0,25 32 0,28 36 0,18 22 0,16 9-7,12-11-54,5-36-1,0-49-1</inkml:trace>
  <inkml:trace contextRef="#ctx0" brushRef="#br0" timeOffset="4047">1993 650 142,'126'-73'63,"-27"102"-13,-28 95-50,-40 105 0,-36 106 0,-22 109 0,-18 93 0,-8 83 0,0 45-16,5 10-44,6-7 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4:38.28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52 0 8,'8'21'37,"-6"-1"3,1 5 2,-6 5-22,-1 6-9,-2 7-2,-1 3 1,-1 4-2,0-4 1,1-1-3,1-8 0,1-1 0,1-12 0,0-8 0,1 0-2,4-35-2,0-6-2,1-6 2,3-3-3,-1-5 2,4-4-3,3 0 1,5 3 0,2-1 0,3 5 1,1 2 0,-1 6-1,1 4 2,-3 4 2,-4 7-1,-6 9-1,1 1 2,-12 22 1,-5 5 0,-3 3-2,-1 6 2,-2 4-3,-1 1-2,2-5 0,-1-5-4,3-2-13,1-8-25,-1-8-7,1-1-2,9-9 2</inkml:trace>
  <inkml:trace contextRef="#ctx0" brushRef="#br0" timeOffset="34094">4102 5061 4,'-9'-32'39,"4"55"3,0 26 3,-3 26-20,-1 27-7,1 29 0,-6 26 0,-4 33 0,-6 18-3,-4 15-2,-6 6-13,1 0 0,1-11 0,5-15 0,5-24 0,7-28 0,10-31 0,10-24 0,9-24 0,8-18 0,7-15 0,8-11 0,7-8 0,11-3 0,8-1 0,10 0 0,8-4 0,12-1 0,9-7 0,12-6 0,9 0 0,11-5 0,11-4 0,6-1 0,8 3 0,6 1 0,5 1 0,6 6 0,5 0 0,2-1 0,4 1 0,5-4 0,4-5 0,5-2 0,2-1 0,5 0 0,4-1 0,1 6 0,2 1 0,1 5 0,-5 3 0,-2 3 0,-4 2 0,-8-2 0,-7-2 0,-10-4 0,-14-5 0,-11-1 0,-14-2 0,-14-2 0,-15-1 0,-16-2 0,-16-1 0,-13 2 0,-15-2 0,-13-7 0,-11-6 0,-10-5 0,-7-9 0,-4-9 0,-4-10 0,1-11 0,0-8 0,3-7 0,4-8 0,6-10 0,6-7 0,6-6 0,6-3 0,5-5 0,2-1 0,2-1 0,0 4 0,0 8 0,-5 7 0,-6 10 0,-6 9 0,-7 13 0,-8 9 0,-7 12 0,-10 6 0,-8 9 0,-9 7 0,-11 5 0,-9 8 0,-8 6 0,-12 5 0,-10 3 0,-11 7 0,-9 1 0,-11 1 0,-7 2 0,-9-1 0,-10 2 0,-6 2 0,-5-2 0,-6 0 0,-6 0 0,-4 1 0,-4 0 0,-7 2 0,-4-2 0,-5 1 0,-6-2 0,-7 0 0,-5-4 0,-4-4 0,-5-3 0,-3-4 0,-3-3 0,-2-2 0,-2-2 0,-1 1 0,0 4 0,-4 7 0,-4 6 0,-2 6 0,-3 7 0,2 7 0,0 3 0,4 5 0,1-3 0,12 2-45,9 0-11,9-2-4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5:15.96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7319 103,'33'0'51,"23"-16"2,17-23-5,19-22-48,27-16 0,21-17 0,21-17 0,19-20 0,15-16 0,16-15 0,14-8 0,13-10 0,9-9 0,8-8 0,7 1 0,5-1 0,5 1 0,-4 7 0,-1 11 0,-11 9 0,-13 15 0,-11 19 0,-13 12-19,-24 14-37,-25 21 0,-22 2 0</inkml:trace>
  <inkml:trace contextRef="#ctx0" brushRef="#br0" timeOffset="1891">7890 72 9,'-8'0'34,"8"0"-8,9-9-6,-1 2-4,1 2-3,-1-3-4,7-2 1,3 5 0,5 2-3,9 1 0,5-1 4,10 0-3,10-1 0,11 2 1,7 0 0,11 1-2,7-3 2,7 3-1,7-1-2,6 1 1,1 1 0,2 0-2,2 0-5,0 3 0,-4-1 0,-3 1 0,-8-3 0,-3 5 0,-8-2 0,-3 2 0,-8-1 0,-5-1 0,-7-2 0,-3 1 0,-7 3 0,-6-4 0,-7-1 0,-7-1 0,-4 5-7,-8 0-42,-9-4-5,-7 5 1,1 1-4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4:15.51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2707 17 15,'-9'-9'19,"0"1"1,9 8-2,0 0-1,0 0-3,10 2 0,2 2-5,4-1-1,5 4 1,7-1-1,7 0 1,8-2-1,8-1 1,7-2-2,7 0 0,4-1-1,5-2-1,3-4-1,3 4-1,1 0-1,1-2-2,-2-1 3,-1 1-2,-2 0-1,-3 1 0,-5 3 1,-4 3 0,-6-2 0,-4 6 1,-6 1-1,-3-4-1,-3 0 3,-2 0 1,0-1-2,-1-2 3,0 0-1,-1-2-1,-1-4 1,-1 3 1,-2 2-4,-2 0 2,-4-1-3,-3 0 0,-1 2-15,-3 3-28,-3 0-7,1 0 0,-4-4-3</inkml:trace>
  <inkml:trace contextRef="#ctx0" brushRef="#br0" timeOffset="10219">25 1715 30,'-11'-3'30,"1"1"-2,10 2-4,0 0-3,0 0-5,0 0-2,-2-13-1,0 1-6,13 7-2,3-3 0,5 0-1,5-2-1,5 0 0,4-2-1,5 2-1,4 2 1,2 3-1,4 2 0,2 0 0,3 1 1,3 4 0,3 1-1,3-3 1,4-4 0,3-4-1,3 1 1,3-1-1,5 3 2,2-2-1,2 4-1,2 6 2,1 2-3,3 6 2,2 0-1,1 2 1,2 1-1,2 1 0,3-2 1,1-4-2,4 2 2,3-1-1,3-1 1,1-1 0,2 2-1,1-2 0,0-2 3,2 4-4,0 0 0,-1 1 0,-1 0 0,-1 1 0,-1-2 0,-1 0 0,1 1 0,-3-3 0,-3-5 0,-2-2 0,-5-1 0,-5-3 0,-7-1 0,-7 0 0,-8-2 0,-7 3 0,-8 0 0,-10-1 0,-5 4 0,-7-1-29,-6 1-24,-2 0-3,-5-1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4:26.76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498 425 36,'-29'-14'22,"0"9"-4,0 2 0,1 6-2,0 9-5,2 10-5,1 4 0,2 9 1,1 8-2,3 5-1,5 6 0,2 1-3,4 0 1,3-7 1,5-1 1,4-6-1,2-11 3,6-9-2,2-10 1,2-10 0,3-6 0,2-7 0,2-7-3,0-9 1,0-4 0,0-3-2,1-4 0,-2-2 1,-1-4-3,1 3 2,-2 0-1,-1 7-1,-4 6 0,-1 9 4,-4 10-2,1 2 1,-9 35 2,-4 5 0,-1 7 0,-1 3 1,1 4-1,0 1-1,0-3-1,3-3-1,4-11-1,1 0-2,4-7-7,2-5-10,5-3-25,0-8-4,6-3-1,0-11 3</inkml:trace>
  <inkml:trace contextRef="#ctx0" brushRef="#br0" timeOffset="1610">0 244 32,'14'1'41,"-1"-2"4,7 2-1,4-1-30,4-1-5,6 0 2,6-3-6,4-4-7,3-3-9,1-2-17,-4-5-17,3 1-1,-6-6 4</inkml:trace>
  <inkml:trace contextRef="#ctx0" brushRef="#br0" timeOffset="1813">457 0 6,'-10'2'39,"0"-1"2,10-1 0,0 0-22,5 12-2,4-3-1,5 2-5,4 1-2,4-1 0,1 1-2,2 3 1,-3-6-1,-2-1-2,-5 2 0,-5 0-2,-9 4 0,-9 3-2,-7 3-1,-7 3-11,-2 4-31,-1 3-8,0-8 0,4 2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4:27.37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15 54,'9'1'46,"-1"0"-1,6 2-17,3 2-15,4-2-3,4-3-5,5-3-12,4 2-20,-1-4-17,5-2-2,-5-5 2</inkml:trace>
  <inkml:trace contextRef="#ctx0" brushRef="#br0" timeOffset="203">84 118 39,'-16'16'42,"3"-6"4,12 1-3,0 1-29,21-12-5,8-1-4,8 1-9,6-2-26,4-4-11,8 3-4,1-8 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4:27.78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66 48 59,'11'7'44,"-11"-7"4,-10 17-6,-1 6-29,2 8-2,-1 6-4,4 7-2,4 0 2,7 1-1,7 1 0,10-6 1,9-8-7,10-6 0,2-11 0,6-7 0,-2-7 0,-3-3 0,-10-13 0,-9-5 0,-16-11 0,-14-7 0,-14-9 0,-13-4 0,-12-2 0,-10-2 0,-4 7-17,-3 6-38,0 6-1,4 10-1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4:35.64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148 2653 10,'0'0'26,"0"0"-1,0 0-6,0 0-2,0 0 0,0 10-1,1 0-2,-1-10 2,0 0 2,0 0-2,0 0 1,0 0-1,0 0-4,0 0-3,-1-12-2,2 0-7,-2 1 0,2-1 0,1-3 0,1-4 0,0-6 0,-2-6 0,1-6 0,2-3 0,2-9 0,-3-6 0,0-6 0,1-1 0,-2-2 0,3-4 0,-3-2 0,0 1 0,-2-3 0,1-1 0,-1 0 0,-3-5 0,2 1 0,0 3 0,-1 2 0,-1 1 0,1 3 0,-1 4 0,-1 2 0,4 5 0,0 2 0,-2 0 0,1 1 0,-1 2 0,1 0 0,2-2 0,1 1 0,1 2 0,-2 1 0,2 0 0,-1 2 0,-1 1 0,0 2 0,-1 6 0,0 4 0,-3-1 0,1 2 0,-1 1 0,0 2 0,3 0 0,-1 3 0,1-2 0,-3 5 0,1 2 0,2 4 0,-1 2 0,2 0 0,-2 7 0,0-1 0,1 11 0,0-14 0,1 4 0,0-1 0,-1 11 0,0 0 0,0 0 0,0 0 0,0 0 0,0 0 0,0 0 0,0 0 0,-1 13 0,-1 1 0,-1 7 0,-4 6 0,-1 2 0,-1 4 0,-3 6 0,-5 4 0,3 3 0,-1 0 0,0-4 0,1-4 0,2-2 0,1-6 0,3-9 0,3-6 0,0-5 0,-1 0 0,6-10 0,0 0 0,0 0 0,0 0 0,0 0 0,0 0 0,0 0 0,0-13 0,-1-1 0,2-2 0,5-3 0,2-1 0,-2-4 0,1-7 0,2 3 0,0-3 0,3-6 0,0 2 0,-1 1 0,-3 1 0,4 2 0,-2 4 0,-2-2 0,-2 8 0,-1 9 0,0 0 0,-5 12 0,13 4 0,-1 4 0,0 8 0,4 8 0,2 4 0,0 1 0,2 0 0,2 1 0,3-2 0,1-3 0,5-1 0,-1-7-28,2 0-27,3-1-5,-4 0 1</inkml:trace>
  <inkml:trace contextRef="#ctx0" brushRef="#br0" timeOffset="1813">514 1328 27,'2'44'33,"-3"5"-18,0 6 1,-2 3 0,-2 0 0,3-1 0,-1-6-3,-1-8 1,2-12 0,0-7-1,-3-9-4,1 0-2,4-33-1,-2-10-2,-2-12 0,1-10 0,-1-10-3,0-7-2,2-6 4,-3-4-2,1 5-2,3 3 3,1 4 0,1 6 0,-1 9-1,2 8 3,0 7-3,3 5 2,-1 3 0,0 7 2,-2 4-3,1 1-2,10 10 0,-1 2 0,6 4 0,6 10 0,7 1 0,6 1 0,7-3 0,5-2 0,3-4 0,3-2 0,2-5 0,-5-6-35,-6-3-21,-5 2 2,-10-1 0</inkml:trace>
  <inkml:trace contextRef="#ctx0" brushRef="#br0" timeOffset="2360">462 1277 37,'2'33'46,"6"-7"-2,15-6 1,14-8-35,8-5-7,6-6-6,5-3-19,3 3-18,-6-4-3,-2 6-1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1:42.46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3 137 104,'13'54'50,"-1"1"0,-4-5-1,-7-3-47,0 0-2,1-2 0,-3-2 0,-3-4 0,-2 0 0,-1-5 0,1-9 0,-2-10 0,1 1 0,6-31 0,6-12 0,6-13 0,6-14 0,7-14 0,5-10 0,8-4 0,2 3 0,-1 8 0,0 19 0,-3 18 0,-6 22 0,-6 24 0,-7 22 0,-10 15 0,-3 14 0,-7 7 0,-2-4 0,-2-7 0,0-9 0,2-14 0,6-17 0,2 1 0,11-48 0,7-13 0,7-11 0,6-10 0,7-8 0,4-1 0,0 7 0,0 8 0,-4 14 0,-5 19 0,-5 20 0,-10 22 0,-8 20 0,-7 20 0,-8 8 0,-5 14-45,1 6-12,-1-4 1,3-2-1</inkml:trace>
  <inkml:trace contextRef="#ctx0" brushRef="#br0" timeOffset="578">971 500 85,'29'-2'48,"5"2"2,0-1-2,0 0-34,-1-1-11,-4 4-1,-4 4 0,-5 2 1,-6 7-3,-10 4 0,-7 4 0,-11 4 0,-5 9 0,-5 3 0,-5 2 0,-2 4 0,1-1 0,3-3 0,6-2 0,6-4 0,10-7 0,7-7 0,11-9 0,10-7 0,7-8 0,8 2 0,5-6-31,0-5-27,0-1 1,-5-5-1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4:29.29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31 724 15,'-20'24'41,"9"-10"2,16-2 3,11-4-18,15-5-17,16-3 0,16-4 3,15 1-3,10-4-3,10-1-3,3 0-8,-4-3-11,-5 2-22,-7 6-12,-18 2-2,-14 2 1</inkml:trace>
  <inkml:trace contextRef="#ctx0" brushRef="#br0" timeOffset="235">64 1013 34,'-34'22'41,"11"0"3,16-2-1,12-7-26,15-10-5,18-5-1,14-6-1,17-4 1,12-7-1,10-6-4,6-5-3,2-1-7,-2 4-19,-4 2-27,-13-3 1,-9 6 0,-18 2-3</inkml:trace>
  <inkml:trace contextRef="#ctx0" brushRef="#br0" timeOffset="516">716 509 10,'-20'-18'46,"2"6"1,-2 0-2,1 1-18,7 6-5,0-1-7,12 6-3,16 14-3,8 2-2,8 3 1,11 5-1,5 0-7,5 2 0,0-3 0,-3 1 0,-7 0 0,-8 5 0,-16 0 0,-15 7 0,-18 5 0,-15 6 0,-15 8 0,-9 3 0,-4 5 0,-2-1-16,5-4-40,13-11-3,17-13 1</inkml:trace>
  <inkml:trace contextRef="#ctx0" brushRef="#br0" timeOffset="1047">1669 1754 56,'-12'6'50,"2"-16"-2,8-13 4,3-8-30,4-14-12,8-10-3,1-15-1,4-11-2,0-9-4,-1-7 0,-4-4 0,-3-2 0,-4-1 0,-4 7 0,-3 8 0,-2 11 0,-1 11 0,-1 13 0,1 12 0,1 14 0,-1 9 0,5 7 0,1 1 0,12 13 0,7 3 0,8 6 0,10 1 0,10-1 0,12 0 0,8-2 0,7-1 0,3-1 0,1-3 0,-4-7 0,-7 5 0,-10 2-46,-16 1-12,-19 6 2,-20 1 0</inkml:trace>
  <inkml:trace contextRef="#ctx0" brushRef="#br0" timeOffset="1438">1627 1061 69,'-21'39'52,"16"-8"3,17-15-5,18-10-35,13-14-1,15-4-14,9-7 0,9 1 0,3 3 0,-1 3-45,-7 4-7,-5 13 0,-11 7-4</inkml:trace>
  <inkml:trace contextRef="#ctx0" brushRef="#br0" timeOffset="1750">2272 1730 57,'2'12'52,"0"0"-2,6-23 0,0-8-35,5-6-2,0-10 1,4-2-10,0-2-4,-1-3 0,-2 3 0,-2 3 0,-3 6 0,-2 9 0,-2 7 0,1 1 0,-6 13 0,3 15 0,1 8 0,1 6 0,2 2 0,1 4 0,2 2 0,3-1 0,2-2 0,0-6 0,1-9 0,1-6 0,-2-7 0,0-9 0,-3-11 0,0-4 0,-3-9 0,-1-2 0,-1-3 0,-3-4 0,2 5 0,-2 2-13,2 7-41,2 4-7,0 2 2,2 15 3</inkml:trace>
  <inkml:trace contextRef="#ctx0" brushRef="#br0" timeOffset="2157">2905 1480 36,'14'2'47,"-1"1"3,-4-6-4,1 1-20,-6-8-7,-1-5-6,0 1-5,-1 1-7,0-2 1,-2-2-2,-4 2-1,-4 4-1,-3 6 2,-2 10 2,-5 7-2,-2 7 4,0 8 0,0 7-4,4 1 0,4 2 0,7 2 0,6-8 0,8-1 0,9-4 0,4-13-9,6-6-35,6-3-9,-1-8-2,3-7 0</inkml:trace>
  <inkml:trace contextRef="#ctx0" brushRef="#br0" timeOffset="2594">3286 1264 33,'0'0'43,"0"0"3,0 0-15,0 0-4,0 0-8,-7 21-6,0 6-1,2 10-3,-2 7-3,3 7 0,-2 2-3,2 0-11,1-3-27,4-1-16,-1-14 0,5-10-1</inkml:trace>
  <inkml:trace contextRef="#ctx0" brushRef="#br0" timeOffset="2829">3142 1495 90,'0'0'55,"0"0"-1,15-8 0,8 1-52,1-2-2,5-2 0,5 5 0,3-3-46,-1 0-9,3 1 4,-6-5-4</inkml:trace>
  <inkml:trace contextRef="#ctx0" brushRef="#br0" timeOffset="3204">1844 98 39,'-25'-1'44,"8"5"1,7-1 2,1 1-30,26 2-3,6 0-1,12 3-5,9-1-1,12 0 0,8-1-3,6-2-3,4-2-9,-3-3-18,-4-4-25,-5-1 0,-10-5-1,-10 6 3</inkml:trace>
  <inkml:trace contextRef="#ctx0" brushRef="#br0" timeOffset="3438">2320 0 40,'19'9'48,"3"-2"2,9 0-15,6-2-8,2-2-6,2 0-9,-2-1-3,-4 9 0,-11 5-5,-10 6-4,-14 3 0,-14 10 0,-10 7 0,-7 2-10,-4 2-31,5-1-12,6-9 3,18-4-3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4:33.17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 54,'0'0'50,"0"0"-1,9 1 1,4 6-24,9-3-22,10 1-4,9 3-14,8 7-29,1-4-6,3-3-2,-5-4 2</inkml:trace>
  <inkml:trace contextRef="#ctx0" brushRef="#br0" timeOffset="219">89 266 81,'-6'16'49,"2"1"0,24-17-3,10-2-49,11-1-20,13 2-22,6-6-2,10-1-1,3-9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4:33.56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164 0 37,'-24'28'48,"-6"5"1,1 12 0,1 8-28,3-1-5,11 7 0,8-3-2,15 2-9,11-7-5,14-7 0,9-13 0,11-11 0,5-10 0,2-10 0,0-15 0,-6-11 0,-10-9 0,-14-10 0,-15-6 0,-19-6 0,-20-3 0,-17-2 0,-15 11 0,-14 8 0,-7 11-5,-3 18-46,0 10-9,7 9 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4:34.34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158 63 15,'-15'-23'42,"2"7"4,-8 0-4,0 8-22,2 11-6,-1 9-5,4 8-5,4 4 1,1 9-1,2 0 0,8 4 1,4-7 3,6-2-2,5-9 2,2-7-1,6-8-1,3-9 0,1-8-2,0-4-4,-4-9 0,-2-2 0,-7-3 0,-5 1 0,-9 2 0,-7 5 0,-4 5 0,-5 8 0,-1 11 0,-5 10 0,2 8 0,3 4 0,6 5 0,5 3 0,4-1 0,4-3 0,7-4 0,6-9 0,5-6 0,3-2 0,-1-7 0,0-8 0,-1-4 0,-3-3 0,-4-6 0,-6 1 0,-4-2 0,-7-2 0,-1 2 0,-5 4 0,-3 9 0,1 2 0,1 6 0,-2 9 0,2 5 0,3 6 0,2 2 0,1 0 0,5-2 0,1-1 0,1 2 0,6-19 0,4-3 0,0-6 0,-1-7 0,2-3 0,-2-3 0,-2-2 0,-4 1 0,-4-1 0,-4 4 0,-2 5 0,1 1 0,-10 17 0,0 8 0,0 6 0,1 6 0,3 3 0,3 1 0,4 0 0,2-3 0,5-5 0,3-10 0,1-7 0,3-6 0,-1-8 0,0-6-28,-3-4-26,-3-2-4,-1 0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4:46.09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625 1869 15,'-3'24'45,"-5"-8"1,1-4-1,-2-2-17,1-14-12,2-10-3,0-15 0,3-11-6,1-15-2,0-10-1,-2-12 0,1-15-1,0-7 1,-3-1-2,-1 2-1,0 3 3,-2 9-4,0 11 0,-1 11 0,1 15 0,0 13 0,1 8 0,1 8 0,2 0 0,5 20 0,0 0 0,17-3 0,7 3 0,11 2 0,9 2 0,12-2 0,9-3 0,8-3 0,4 0 0,1 0 0,-6-3 0,-4 2-2,-9 1-46,-13-2-8,-12 5 0,-15 2 0</inkml:trace>
  <inkml:trace contextRef="#ctx0" brushRef="#br0" timeOffset="453">601 1174 69,'-17'32'51,"4"-10"-1,8-3-1,12-1-32,7-9-7,13-4-3,8-7-5,8-8-2,8 0 0,4-5-21,-1-7-26,0 1-7,-9 1-1,-4 5 2</inkml:trace>
  <inkml:trace contextRef="#ctx0" brushRef="#br0" timeOffset="703">1045 1872 37,'4'33'45,"-2"-10"0,1-4 2,-1-6-30,1 1-2,-3-14-1,7-11-4,1-8-3,-1-5 1,0-4-3,0-8 0,1-5-5,-3-3 0,0 0 0,-2 1 0,1 8 0,-2 6 0,-1 9 0,1 1 0,-2 19 0,7 20 0,1 8 0,2 6 0,3 2 0,1 1 0,3 4 0,0-5 0,0-7 0,-3-6 0,1-6 0,-3-11 0,-2-9 0,-2-12 0,-1-9 0,-1-9 0,-3-6 0,3 0 0,-3-7-34,2 2-24,0 4 1,0 4 2</inkml:trace>
  <inkml:trace contextRef="#ctx0" brushRef="#br0" timeOffset="1125">1477 1620 27,'12'21'45,"-1"-9"2,4-2-1,-2-8-24,2-8-8,0-5-2,2-7-4,0-3-4,-2-2-1,-1-1 0,-7 1-2,-2 1-1,-5 1 2,-3 8 0,0 1-1,-10 12 1,-3 3 0,1 3-1,-1 5 1,3 8 2,3 5-2,2 1-1,5 5 3,4 3-4,3 2 0,4 1 0,3-2 0,1-2 0,4-4 0,-1-8-10,3-8-25,1-6-16,-1-13 1,1-6-1</inkml:trace>
  <inkml:trace contextRef="#ctx0" brushRef="#br0" timeOffset="1485">1908 1304 68,'0'12'51,"-2"8"1,0 6 1,-3 8-33,-1 5-9,3 10-11,0 5 0,-1 2 0,2 1-19,0-4-26,-4-7-8,1-6 2,-4-13-1</inkml:trace>
  <inkml:trace contextRef="#ctx0" brushRef="#br0" timeOffset="1657">1774 1724 85,'19'-9'48,"10"-2"4,15 3-25,8 4-43,5-7-21,5 1-8,-3-16-4</inkml:trace>
  <inkml:trace contextRef="#ctx0" brushRef="#br0" timeOffset="1985">245 0 45,'-32'65'54,"-5"38"-2,-5 31 3,-1 34-28,6 28-5,7 19-22,14 13 0,16-1 0,19-17 0,24-22 0,20-29-41,25-37-13,22-35-1,17-39-1</inkml:trace>
  <inkml:trace contextRef="#ctx0" brushRef="#br0" timeOffset="2344">2125 390 57,'39'57'52,"1"21"1,4 20-12,2 20-11,0 8-8,1 4-22,-6-4 0,-4 1 0,-11-5 0,-9-3 0,-11-5 0,-11-5 0,-7-8 0,-8-11 0,-1-8 0,0-18-44,2-20-14,8-18 2,1-1-2</inkml:trace>
  <inkml:trace contextRef="#ctx0" brushRef="#br0" timeOffset="2594">2771 1732 60,'10'32'51,"0"10"1,-1 1 3,0 1-35,6 6-6,3-5-11,4-7-3,3-14 0,2-13 0,-1-14 0,2-8 0,-1-10 0,-1-5 0,-4-4 0,-3 7 0,-8 8 0,1 0 0,-16 29 0,-6 15 0,-7 17 0,-5 15 0,-6 16 0,-3 10 0,1 11 0,1 5 0,8 1-15,7-6-40,10-11-4,10-13 0</inkml:trace>
  <inkml:trace contextRef="#ctx0" brushRef="#br0" timeOffset="3078">3284 1212 38,'19'7'43,"9"4"2,3-4-1,6-6-40,8 3-37,0-9-5,6-1-2,-6-6-2</inkml:trace>
  <inkml:trace contextRef="#ctx0" brushRef="#br0" timeOffset="3250">3426 1452 64,'14'24'50,"13"1"-3,5-11-6,11-8-68,8-2-16,4-10-1,9 0-2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4:50.07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139 104 29,'-12'-2'43,"-6"7"0,-1 18 2,-1 19-27,-1 18-6,3 21 0,1 9-3,7 11-1,8 1-1,10-2 0,10-17 0,12-18 1,10-29-1,10-25-7,8-29 0,5-21 0,1-24 0,-5-18 0,-10-14 0,-15-7 0,-17 1 0,-19 1 0,-19 9 0,-16 11 0,-11 20 0,-9 17-41,-3 19-14,4 19-1,7 14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4:50.62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 23,'9'13'41,"9"4"2,1-8-1,6-2-33,5-6-20,2-4-23,7 1-2,-3-9-3</inkml:trace>
  <inkml:trace contextRef="#ctx0" brushRef="#br0" timeOffset="218">47 173 48,'15'23'46,"3"-5"-1,10 2-2,4-5-49,6-7-33,11 3 0,3-10-3,8 3-2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4:52.25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39 291 29,'0'0'42,"-1"18"4,3 10-1,1 8-27,-1 7-6,2 13-1,-1 8-1,1 10 0,0-1-5,-1-2-1,-1-8 0,2-5 0,-2-9-3,0-9 1,-1-10-1,1-10 0,0-7-1,0 2 0,-2-15 0,0 0-2,0 0 2,-5-16 0,2-3-1,1-6-2,1-6 1,0-8 0,2-2 0,0-2 0,0-1 1,-1-7-2,-1-3 3,-1 2-1,-2-1 0,-1-5 1,-3-2-1,0-2 1,0 1 0,1 5 0,-1 5 0,1 4 0,2 8 2,1 10-1,2 7 1,1 6-1,0 4 1,1 2-1,0 10 0,13-2 1,5 2-1,5 2 0,7 0 1,9 2 1,8 0-2,6-4-1,8-2-1,4-8-6,2 1-17,0-1-24,-9-3 0,-6 4-2,-14 1 2</inkml:trace>
  <inkml:trace contextRef="#ctx0" brushRef="#br0" timeOffset="640">28 501 32,'4'26'45,"4"-6"2,8-4 4,7-3-26,6-11-13,7-2 1,5-4-5,4-2-5,1 2-15,-1 3-27,-4 0-10,-2 5-1,-8 1 0</inkml:trace>
  <inkml:trace contextRef="#ctx0" brushRef="#br0" timeOffset="906">493 918 35,'7'16'42,"-3"-3"4,1 6-1,-3 1-22,0 5-14,3 6-1,-1 1 1,2 0-3,-3-1 0,0-2-1,-2-3 0,1-3-1,-4-7 1,1-4-2,0 1 1,1-13-4,0 0 0,0 0 0,-5-16 0,1-3 0,3-3 0,2-8 0,3-3-2,1-5 0,3-1 0,3 3 2,2 0-1,3 3 0,1 5 0,-1 5 0,2 7 0,-1 4 0,-2 4 0,0 2 1,-3 5 0,-2 5 1,-2 3 0,1-1-1,-9-6 2,3 12 0,-2 1 1,-3 0-2,-4 0 2,-1-2-3,-6-2 0,-1 2 0,-3-2 0,-1-3 0,2-1-7,-1 0-35,-1-2-9,7-2 0,1 2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4:53.93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34 54,'-1'17'52,"4"-5"-2,10-3 0,8-1-28,8-7-10,10-6-6,6-6-8,4-2-24,1-2-25,3 2 2,-7-2-3,-4 6 2</inkml:trace>
  <inkml:trace contextRef="#ctx0" brushRef="#br0" timeOffset="250">582 18 35,'1'29'46,"-4"-4"-3,1 10 3,-3 9-28,0-1-6,0 2 0,0-5-6,1-5 1,1-7-2,2-3 1,2-15 0,1 1-3,7-40 2,2-2-2,4-7-1,4-5-2,3-4 0,3 0 0,1 5 0,0 11 0,1 11 0,-3 8-2,-3 11 4,-4 13-2,-5 12 0,-4 8 0,-5 6 0,-4-1 0,-2 1 0,-2 1 0,1-7 0,0-8 0,2-12 0,1 0 0,10-27 0,5-7 0,5-9 0,4-7 0,2-3 0,3 0 0,0 5 0,-2 4 0,-5 9 0,-3 15 0,-6 12 0,-3 12 0,-5 8 0,-4 8 0,-1 9 0,0 7 0,2 4 0,1-3-36,5-6-17,6-2-2,4-8 1</inkml:trace>
  <inkml:trace contextRef="#ctx0" brushRef="#br0" timeOffset="750">1472 268 32,'21'-32'46,"-3"8"1,-10-3 0,-6 4-23,-4 6-7,-7 6-5,-5 13-4,-5 11-5,-2 11 2,-2 8-1,0 6-1,2 4-1,5 7 1,4-5-1,5-5-2,7-7 0,7-6 0,5-9 0,6-9 0,2-9 0,3-10 0,-1-5 0,0-4 0,0-7 0,-3-6 0,-4-5 0,-2 4 0,-2 2 0,-3 5 0,-3 5 0,-1 4 0,0 1 0,-2 30 0,-1 11 0,0 4 0,-2 11 0,-1 11 0,-2 9 0,-2 12 0,-5 6 0,-5 3 0,-5 6 0,-5 6 0,-4-3 0,-4-9 0,-3-13-39,0-13-17,-2-24 2,1-19-2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4:55.82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102 1215 27,'-9'3'43,"0"-1"3,8-32-1,2-16-23,3-12-11,-2-14-1,1-11-1,-2-12-1,-1-3 0,-3-5-1,-3 4-1,-4 5 0,-2 11 1,-3 9-7,1 14 0,-1 12 0,4 10 0,3 11 0,8 7 0,9 7 0,11 6 0,11 3 0,11 1 0,12 1 0,9-2 0,9 0 0,3-3 0,1-2-37,-3-5-17,-9-1-1,-10 5 0</inkml:trace>
  <inkml:trace contextRef="#ctx0" brushRef="#br0" timeOffset="359">146 402 77,'-28'45'53,"7"-2"2,15-8-1,13-8-38,14-11-16,15-9 0,19-7-26,12-6-22,10-4-6,6-3-1</inkml:trace>
  <inkml:trace contextRef="#ctx0" brushRef="#br0" timeOffset="750">638 1108 5,'5'32'40,"1"-2"3,4 7 1,-3 5-19,2-2-6,1 0-6,-2-2-2,0-5-2,-5-5-2,-1-6-2,0 0-1,-2-22-1,-5-22 0,0-8-1,2-9 1,1-6-2,3-10-2,3-4 1,4-3 0,3 2 0,5 5 0,2 7 0,3 8 0,1 9 0,-2 11 0,-1 9 0,-3 11 2,-3 8-1,-6 5 1,-6 5-1,-7 2 2,-4 0-2,-5 1 0,-6-1-3,0-1-14,-1-1-29,-1-9-6,6-4 0,4-11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1:43.34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0 102,'49'6'40,"-11"4"-39,-15-3-1,-15 3-26,1 0-29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4:57.09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 61,'16'6'50,"-2"1"-2,6 1-7,0-5-62,0-6-22,7 2 1,-4-7-4</inkml:trace>
  <inkml:trace contextRef="#ctx0" brushRef="#br0" timeOffset="157">17 234 81,'0'27'54,"13"-6"-5,10-13-11,10-8-76,13-1-10,7-11 2,8-2-5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4:57.70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56 0 42,'1'34'43,"0"6"-2,-5 1-15,-3 0-12,0 1 1,-1-6-2,1-2 1,-1-4-5,1-6-1,1-9 0,2 0-2,5-28-2,5-4-1,4-10-1,5-7 0,7-7-1,4-2-2,6 1 1,1 7-1,0 9 2,-2 10-2,-2 13 1,-4 15 0,-7 13 1,-7 10 0,-7 8 0,-3 3 2,-3 1-3,-3-4 0,-1-7 0,2-5 0,1-13 0,2-1 0,12-32 0,4-10 0,5-13 0,6-6 0,2-5 0,2-3 0,0 7 0,-3 6 0,-4 12 0,-4 16 0,-6 17 0,-8 14 0,-5 10 0,-2 7 0,1 8 0,0 1-41,2-7-12,7-4-2,5-12 1</inkml:trace>
  <inkml:trace contextRef="#ctx0" brushRef="#br0" timeOffset="484">944 155 63,'3'-22'46,"-3"9"-1,-9 4-12,-4 1-19,-3 8-6,-1 6-1,-1 13-1,0 8-2,3 7 0,2 5-1,6 4 0,4-1 1,7-5-2,5-8 1,5-11-3,4-10 0,3-12-1,3-10 0,0-13 0,-1-8-1,-1-3 1,-2 0 0,-4 5 0,-3 4 2,-1 8-1,-4 10 2,1 0 3,-4 34 0,-1 11 0,-3 6-5,1 10 0,-5 7 0,-2 11 0,-6 6 0,-5 8 0,-8 5 0,-6 0 0,-6-1 0,-3-4 0,-1-7 0,-3-18-4,0-20-49,3-25-6,3-28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4:59.03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21 54,'50'-12'46,"3"8"-2,-7 1-12,-5 2-62,-4 6-10,-7 1-5,-6 0 0</inkml:trace>
  <inkml:trace contextRef="#ctx0" brushRef="#br0" timeOffset="156">101 152 69,'-7'26'49,"4"-5"-1,16-4-4,7-6-69,13-14-22,19-7 0,9-14 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4:59.57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363 152 23,'-3'-30'43,"-5"10"3,-9 6 2,-7 14-25,-4 18-5,-6 16-2,1 23-2,-4 22-3,0 28 2,-1 17-13,6 15 0,3 7 0,7 0 0,8-7 0,9-16 0,11-17 0,12-26-39,10-30-16,11-26 0,7-27-1</inkml:trace>
  <inkml:trace contextRef="#ctx0" brushRef="#br0" timeOffset="265">478 696 77,'12'-23'52,"7"0"-1,10 3-2,5 3-34,3-2-12,3 6-1,-2 3 0,-6 10 0,-8 14 0,-13 11-2,-14 11 0,-12 8 0,-12 9 0,-8 6 0,-8 2 0,-3 2 0,1-5 0,4-4 0,8-5 0,11-7 0,10-9 0,15-9 0,12-10 0,12-4 0,10-9 0,6-8 0,10-5-24,2-5-26,-1-9-5,1 0-2</inkml:trace>
  <inkml:trace contextRef="#ctx0" brushRef="#br0" timeOffset="640">1059 577 29,'0'-15'46,"1"2"0,-1 13 0,0 0-24,0 0-3,0 0-6,0 0-3,12 10-2,4-2-1,4-1-1,2 0-3,3-1-3,-1 1 0,1 2 0,-6 2 0,-5 1 0,-7 2 0,-8 3 0,-8 6 0,-8 8 0,-7 5 0,-8 5 0,-3 7 0,-2 3 0,1 1 0,3-1 0,5-4 0,6-7 0,8-5 0,9-8 0,10-8 0,9-9 0,9-4 0,6-2 0,7-3 0,0-5-10,6-5-39,1-5-8,-3-7 1</inkml:trace>
  <inkml:trace contextRef="#ctx0" brushRef="#br0" timeOffset="1078">1603 621 46,'-16'-1'47,"1"7"2,-1 6-18,2 3-6,5 4-2,3-1-6,8 7-4,3-4-9,7 3-4,3-1 0,3 4 0,-4-1 0,0 1 0,-8 4 0,-4 5 0,-8 0 0,-5 0 0,-6-1 0,-3-5 0,-1-4 0,-4-7 0,3-11-43,4-9-14,0-11 0,6-14-1</inkml:trace>
  <inkml:trace contextRef="#ctx0" brushRef="#br0" timeOffset="1343">1511 617 73,'32'-23'54,"3"3"-1,3 5 2,2 5-35,-2-1-20,1 2 0,-1 2 0,-5 0-40,-4-2-15,-1-2 3,-4-2-1</inkml:trace>
  <inkml:trace contextRef="#ctx0" brushRef="#br0" timeOffset="1656">1918 88 71,'22'43'59,"7"17"2,4 19-1,-1 15-56,5 20-4,-5 7 0,-1 7 0,-10 0 0,-10 2 0,-13-4 0,-13-13 0,-8-12 0,-15-16 0,-5-14-37,-2-18-24,-1-23 1</inkml:trace>
  <inkml:trace contextRef="#ctx0" brushRef="#br0" timeOffset="2140">2717 82 54,'-25'44'53,"-10"20"2,-5 19-1,-3 19-25,-3 11-19,3 12-10,2 1 0,10-2 0,8-9 0,11-12 0,14-16 0,12-21 0,12-17-2,8-22-24,9-14-16,5-13-13,2-12 2,0-4 3</inkml:trace>
  <inkml:trace contextRef="#ctx0" brushRef="#br0" timeOffset="2437">2994 587 57,'-2'-32'46,"-4"8"2,-8 8-17,-6 1-15,-3 7-2,-4 8-4,-2 10-4,-2 11-1,1 14 0,1 9-2,4 10 0,3 3 1,7 1-1,6-5 1,8-7-4,10-15 0,8-17 0,10-20 0,7-17 0,5-15 0,3-8 0,1-9 0,-3 1 0,-6 1 0,-7 8 0,-8 15 0,-8 15 0,2 0 0,-22 41 0,-5 7 0,-2 14 0,-3 9 0,0 7 0,-1 7 0,2-1 0,4 2 0,3-5-16,4-7-36,5-6-5,3-9-1</inkml:trace>
  <inkml:trace contextRef="#ctx0" brushRef="#br0" timeOffset="2812">3127 1278 82,'13'7'56,"-4"-1"-3,0 1-2,0 1-38,-9-8-56,8-9-9,2-6 1,6-1-3</inkml:trace>
  <inkml:trace contextRef="#ctx0" brushRef="#br0" timeOffset="3015">3590 594 36,'4'-25'42,"-2"5"3,-7 1-16,-5 4-7,-3 8-2,-5 5-5,-2 8-5,-3 9 1,1 9-1,2 10-1,7 7-3,6 6-6,13 3 0,7-1 0,12-2 0,5-3 0,6-1 0,-1-4 0,-1-2 0,-9-1 0,-8-1 0,-11 4 0,-13 4 0,-10-2 0,-7-1 0,-4-3 0,-2-9 0,1-8 0,3-14 0,6-14 0,5-12 0,9-12 0,5-12 0,4-6 0,3-4 0,2-3 0,1 4 0,1 6 0,2 3 0,0 2 0,2 2 0,3 1-3,1-1-20,2-1-21,4 2-7,-2-5-2,-2 0 2</inkml:trace>
  <inkml:trace contextRef="#ctx0" brushRef="#br0" timeOffset="3609">3671 0 83,'25'39'54,"4"12"3,0 10-16,3 21-21,-4 13-20,-2 17 0,-6 6 0,-5 5 0,-6 2 0,-6-4 0,-4-2 0,-8-13-9,-4-15-45,-6-13-7,-7-13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5:10.95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102 218 21,'-2'-46'45,"-2"3"4,-2 9-19,2 11-2,1 13-4,3 20-4,0 19-8,3 16-3,-1 17-2,4 15-1,-1 12-2,2 11-4,0 6 0,-1-4 0,0-11 0,1-8 0,-3-15 0,1-12 0,-3-13 0,0-13 0,-1-20 0,0 2 0,-4-36 0,-1-10 0,-3-13 0,0-12 0,-1-10 0,-2-8 0,-1-6 0,-1-3 0,1 3 0,-2 3 0,2 7 0,0 9 0,2 7 0,1 7 0,0 8 0,3 6 0,-1 7 0,3 9 0,3 4 0,0 0 0,13 17 0,6 6 0,9 1 0,8 6 0,9 1 0,8-3 0,9-4 0,5-6 0,3-8 0,-2-9 0,2 2 0,-8-4-41,-6-3-13,-8 5-3,-13 4 1</inkml:trace>
  <inkml:trace contextRef="#ctx0" brushRef="#br0" timeOffset="578">114 422 55,'-1'23'44,"0"-7"-2,6 1-12,6-1-20,6-1 0,9 1 0,4-4-2,6-4-8,4-1-15,6 0-28,-4-9-2,2 4-3,-7-2 0</inkml:trace>
  <inkml:trace contextRef="#ctx0" brushRef="#br0" timeOffset="812">534 1059 11,'7'42'40,"-5"-3"1,2 0-12,-1 2-8,-2 1-2,0-4-1,-2-3-4,1-1-4,-1-7-2,-1-10-1,2 2-4,0-19 1,-2-18-2,2-7-1,1-10 1,2-11-1,-1-8-1,3-4-1,3 2 1,2-2 0,3 7 0,2 7 0,5 9 1,4 11-1,3 12 0,2 8 0,0 5 2,0 9-1,-2 1 1,-4 1-1,-8 1 1,-9 2-1,-9-1 1,-9 1 1,-8 1-2,-7-2-1,-6 0-7,-1 2-30,-1-5-14,7-4 1,5-9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5:06.37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0 464 21,'11'4'41,"11"1"0,3-2-15,7 0-17,5 1-17,0-6-23,4 6-5,-6-4-3</inkml:trace>
  <inkml:trace contextRef="#ctx0" brushRef="#br0" timeOffset="203">53 634 62,'3'15'49,"3"-5"-3,9 1 3,6-3-43,6-1-3,6-2 1,7-2-7,4-6-17,1-6-27,7-2 1,-2-6-3,1 0 2</inkml:trace>
  <inkml:trace contextRef="#ctx0" brushRef="#br0" timeOffset="453">789 109 75,'9'-17'52,"6"-6"-1,12 3 1,9 4-44,7 1-2,8 5 0,0 3-1,1 10-5,-5 11 0,-9 9 0,-14 11 0,-12 8 0,-16 11 0,-13 10 0,-14 3 0,-11 8 0,-9 0 0,-5 2 0,0-3 0,3-3 0,5-9 0,10-6 0,12-8 0,15-7 0,13-10 0,16-10 0,13-11 0,12-6 0,8-7 0,6-8 0,5-2 0,2-6-45,-3-2-12,-3-3 0,-8-1-1</inkml:trace>
  <inkml:trace contextRef="#ctx0" brushRef="#br0" timeOffset="1703">1514 91 31,'14'-7'43,"8"2"1,4-3 1,4 0-28,8 0-10,3 4-1,4 2 0,-2 8-2,-5 8-1,-9 10-2,-10 4 1,-12 7-1,-13 9 2,-11 5-2,-8 4 2,-9 3-1,-4-1 2,-3-5 0,2-4 0,3-5 1,7-7-2,7-6 2,11-2-1,10-7 1,12-7-3,11-3-2,11-1 0,6-1 0,6-2 0,9 0-20,3-3-27,-2-8-7,2 1 1,-4-8 1</inkml:trace>
  <inkml:trace contextRef="#ctx0" brushRef="#br0" timeOffset="2093">2523 150 34,'-10'-11'47,"-1"12"-1,-8 9 3,-3 4-30,1 9 0,-2 4-3,4 10-6,4 6-2,5 4-1,4 1-7,9 4 0,7-2 0,9-6 0,7-4 0,5-9 0,5-13 0,4-6 0,0-9 0,0-10 0,-4-6 0,-3-3 0,-6-7 0,-5-3 0,-6-5 0,-6-4 0,-8-6 0,-6-4 0,-7-3 0,-7-3 0,-7 1 0,-6 4 0,-6 9 0,-5 10 0,0 18 0,-2 10-7,6 12-45,8 11-7,8 4 0</inkml:trace>
  <inkml:trace contextRef="#ctx0" brushRef="#br0" timeOffset="2781">3184 170 38,'-4'-15'50,"-1"2"-2,-5 13 3,-1 2-26,2 12-7,-1 7-6,2 11-3,1 10-5,5 11-4,3 6 0,6 2 0,3-2 0,7-5 0,4-11 0,6-13 0,3-15 0,4-18 0,2-15 0,0-10 0,-5-14 0,-4-9 0,-8-6 0,-11-5 0,-10-1 0,-13 7 0,-12 11 0,-12 7 0,-7 18 0,-5 16-20,0 12-35,5 12-4,9 7-1</inkml:trace>
  <inkml:trace contextRef="#ctx0" brushRef="#br0" timeOffset="3453">3842 814 74,'-11'19'49,"5"-1"1,-1-1 0,7-17-41,2-23-1,6-10 0,9-6-1,3-11-7,6-6 0,-1-8 0,3-3 0,-2-5 0,-3 1 0,-3 4 0,-3 6 0,-6 7 0,-2 10 0,-4 11 0,0 10 0,-1 0 0,0 36 0,2 12 0,6 13 0,4 14 0,7 13 0,4 7 0,7 7 0,5 1 0,4-5 0,2-8 0,0-12 0,-3-15 0,-2-15 0,-7-15 0,-5-16 0,-9-15 0,-5-17 0,-8-14 0,-5-17 0,-2-16 0,-3-7 0,3 3 0,-3-2 0,4 10-40,3 14-21,1 14-1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4:39.70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194 0 12,'0'0'38,"0"0"-6,0 0-5,0 0-2,0 0-2,0 0-3,0 0-3,0 0-2,0 0-6,0 0-3,0 0 1,-9 2-2,3 9-2,2 9 0,1 7-1,1 8 1,-3 8 1,3 9 0,0 8-4,2 8 0,1 6 0,-1 5 0,-1 5 0,1 6 0,-1 5 0,1 3 0,-1-2 0,-1 3 0,-2-1 0,3-1 0,1-2 0,0-4 0,0-4 0,-1-1 0,0-2 0,2-4 0,0-6 0,-2-6 0,0-6 0,1-6 0,0-8 0,-1-6 0,-2-6 0,1-8 0,1-7 0,1-3 0,1-7 0,0 1 0,-1-12 0,0 0 0,0 0 0,-5-12 0,-1 0 0,1-3 0,-1-4 0,1-1 0,-1-5 0,-3-4 0,0 0 0,1-5 0,2-4 0,-3-1 0,-2-1 0,2-2 0,0 2 0,3 1 0,1 2 0,-3 4 0,-1 7 0,6 3 0,0 3 0,-1 5 0,0 2 0,4 13 0,0 0 0,0 0 0,3 20 0,-1 7 0,2 9 0,6 4 0,3 7 0,-2 6 0,0 4 0,1 0 0,1-1 0,-2-2 0,0-3 0,-6-2 0,-1-2 0,0-5 0,0-6 0,-4-7 0,0-7 0,1-1 0,8-35 0,5-12 0,6-14 0,5-12 0,8-7 0,3-11-37,2-8-19,-1 5-2,-3-1-1</inkml:trace>
  <inkml:trace contextRef="#ctx0" brushRef="#br0" timeOffset="1109">537 900 32,'-5'38'41,"4"8"4,1-1-24,2-3 1,-1-5-4,0-4-5,5-4 0,-2-9-2,2-8-3,0 0-2,-1-24-1,2-7-2,5-6-1,4-8 1,3-8-4,1 0 1,2 1 0,1 6 0,0 7-1,-3 11 1,-4 15 1,-3 14-3,-3 14 3,-4 9 0,-2 6-1,-3 3 0,0 1 0,0-5 1,1-4 0,2-13 0,1-11 1,4-12-2,3-13 0,4-14 1,2-9 0,3-3-2,0-2 1,0 1 0,-2 4-1,-3 9 2,-3 12-1,-5 17 0,-3 9 0,-5 8 1,-2 8-1,1 10-1,2 6-1,2 4-4,1-1-4,6 0-6,5-6-13,3-10-22,5-8-1,0-18 5</inkml:trace>
  <inkml:trace contextRef="#ctx0" brushRef="#br0" timeOffset="1640">1437 917 7,'2'-17'37,"0"6"4,1 1-1,-21 10-25,0 10-1,-1 6-5,0 8 1,-2 7-1,0 9 2,0 4-2,4 3 1,4-3-2,4-8 0,4-5-3,7-7-1,5-10-2,3-10-1,5-8 0,0-8-2,2-4 0,2-3 0,1-7 0,-1-3-2,0 1 1,-2-2 0,-1 4 0,-1 0 1,-3 3 1,-3 6 2,1 1-3,-10 16 3,0 0 0,0 21 0,-3 6 0,-1 9 1,0 7-1,-1 5 0,0 6 0,-1 7 1,-2 8-3,-1 3 2,-4 2 1,-6 2-1,-6 2-2,-8-2-2,-6-5 0,-5-12-1,-4-12-3,-4-16-8,3-15-29,5-16-9,1-18 2,10-7-1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4:44.73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121 2177 48,'1'-20'47,"0"-5"2,-2-16 0,1-15-24,2-8-15,0-17-2,4-22-4,1-18 1,2-13 0,-1-11 0,1-8-5,-1-5 0,0-1 0,-2 3 0,-2 17 0,-1 16 0,0 13 0,-3 19 0,-2 19 0,0 17 0,-1 16 0,-2 13 0,1 4 0,-1 5 0,1 1 0,4 16 0,0 0 0,-11 19 0,1 9 0,-1 8 0,-3 8 0,-1 7 0,-2 1 0,-1 3 0,1 1 0,0-5 0,1-13 0,5-10 0,3-10 0,1 1 0,11-35 0,4-14 0,3-11 0,3-11 0,4-5 0,2-3 0,0-3 0,0 6 0,-3 9 0,-3 12 0,-1 14 0,-2 15 0,-1 12 0,0 11 0,1 13 0,1 8 0,3 4 0,3-1 0,0-3-7,6-5-41,4-8-7,-3-12 1,2-9-1</inkml:trace>
  <inkml:trace contextRef="#ctx0" brushRef="#br0" timeOffset="625">557 0 30,'3'15'46,"-3"3"4,2 9 2,-2 4-28,-3 2-6,3 9-7,3-1-3,2 1-2,3-6-3,2-11 0,2-10 1,2-8-4,1-6 0,2-14 0,-2-9 0,0-2 0,-1-5 0,1 2 0,-2 0 0,1-1 0,-3 0 0,-1 9 0,-3 6 0,2 1 0,-9 12 0,-1 13 0,-3 13 0,-5 11 0,-3 14 0,-4 2 0,1 13-42,2 5-13,3-3 0,7-1-1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5:37.90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9938 75,'0'0'52,"0"0"-9,0 0-8,0 0-8,0 0-8,0 0-15,0 0-4,0 0 0,0 0 0,0 0 0,0 0 0,0 0 0,0 0 0,0 0 0,0 0 0,0 0 0,23-28 0,3 5 0,6 5 0,4 0 0,2-1 0,8-1 0,1-4 0,4 1 0,14-2 0,6-5 0,11-3 0,1-6 0,13-5 0,13-7 0,11-3 0,5-5 0,7-5 0,11-2 0,3-3 0,10-8 0,6-3 0,2-6 0,7-2 0,9-5 0,4-3 0,3-3 0,0-2 0,5 2 0,0 3 0,2-2 0,-2-1 0,0 1 0,0 3 0,0 1 0,0-1 0,1 1 0,0-1 0,2 3 0,1 3 0,-1-1 0,-1 1 0,-1 3 0,-1 3 0,-4 2 0,-5 2 0,-5 2 0,-7 2 0,-5 1 0,-6 4 0,-10-1 0,-9 4 0,-15 0 0,-11 7-28,-13 6-28,-18 2-4,-18 8 0</inkml:trace>
  <inkml:trace contextRef="#ctx0" brushRef="#br0" timeOffset="1094">288 10041 15,'0'0'34,"-24"28"3,2 2-14,22-30 1,0 0-1,0 0-2,0 0-3,22 8 2,1-4-3,4 1-4,-4 1-3,2 0-10,2 1 0,7 3 0,7-2 0,2-3 0,2 0 0,8-1 0,8-5 0,12 0 0,6-2 0,2-1 0,9-1 0,11-1 0,10-3 0,3-1 0,7 1 0,4 2 0,7-2 0,7 0 0,4-5 0,2 2 0,3 3 0,3 1 0,4 0 0,1 0 0,1 1 0,4 4 0,1 3 0,5-1 0,1 0 0,3-2 0,2-1 0,4-3 0,1-1 0,1-5 0,2 1 0,2 2 0,-1 1 0,0 0 0,-3-1 0,-4 3 0,-4 2 0,-9 4 0,-10-3 0,-12-6 0,-12 0 0,-15-2 0,-13 2 0,-16-3-21,-12-7-36,-10-6-5,-10-6 2</inkml:trace>
  <inkml:trace contextRef="#ctx0" brushRef="#br0" timeOffset="10859">9046 4421 14,'-21'8'35,"2"-8"3,6 1-18,3 1-1,1-1-4,9-1 0,0 0-3,0 0 0,10 8-1,2 2-2,1 0 0,3 1-3,3 0 2,5-1-2,2-2-1,4 5 1,2 0-1,6-6 0,2-3 0,5 1-5,4-4 0,3 2 0,6 0 0,5-7 0,4-6 0,6 6 0,4 0 0,6-8 0,4-1 0,6-2 0,3-2 0,4 2 0,2 2 0,0-2 0,2 0 0,2 6 0,0 3 0,-1-2 0,0 0 0,1 4 0,0 0 0,1 3 0,1-1 0,-1 0 0,-2-2 0,0 6 0,-1 4 0,0-5 0,0-1 0,2 0 0,2-3 0,3-1 0,4 0 0,4-4 0,1-6 0,1 4 0,-4 2 0,-7-1 0,-9 4 0,-13 3 0,-11 8 0,-18 0-4,-15 4-50,-14 2-4,-16 0-4</inkml:trace>
  <inkml:trace contextRef="#ctx0" brushRef="#br0" timeOffset="45578">16279 2637 56,'-16'-13'48,"5"5"4,-2-5-1,5 0-22,0-1-19,8 14-5,6-15-1,5 5-4,8 0 0,8 5 0,7 6 0,10 2 0,9-4 0,12 3 0,10 1 0,8 2 0,13 1 0,13-2 0,12 0 0,17-1 0,13 2 0,17-1 0,16-1 0,16-5 0,15-2 0,16-1 0,16-6 0,14-2 0,13-2 0,14-2 0,12 2 0,14 0 0,7 2 0,7-6 0,8 2 0,6 2 0,6 0 0,6 2 0,6-2 0,4 0 0,6 4 0,7 5 0,3 0 0,3 0 0,0 4 0,1 1 0,-3 2 0,-2 2 0,-3 1 0,-6 1 0,-7 2 0,-7 3 0,-7-2 0,-12-3 0,-15 4 0,-14 5 0,-16-2 0,-15-2 0,-15 1 0,-17 0 0,-16 0 0,-13 2 0,-13-2 0,-14-1 0,-18 1 0,-15 0-35,-15 1-24,-17-7 1</inkml:trace>
  <inkml:trace contextRef="#ctx0" brushRef="#br0" timeOffset="46594">25165 0 46,'0'0'45,"0"0"0,13 37 8,-4 5-34,-4 6-4,-1 18 1,-2 9-3,2 15-10,-3 14-3,4 17 0,0 13 0,0 13 0,1 8 0,2 9 0,-2 9 0,3 12 0,4 5 0,0 4 0,3 11 0,0 7 0,3 13 0,2 11 0,-1 6 0,1 5 0,-1 2 0,1 8 0,0 4 0,2 2 0,-2 0 0,1 2 0,2 7 0,-3 6 0,-3 6 0,-4 5 0,-2 1 0,-4 6 0,-8-1 0,-3-2 0,-4-8 0,2-11 0,-1-11 0,0-13 0,2-18 0,3-23 0,4-13 0,-1-21 0,4-11 0,-6-20 0,1-11-31,0-15-23,-4-15-4,-4-12 0</inkml:trace>
  <inkml:trace contextRef="#ctx0" brushRef="#br0" timeOffset="48656">21690 932 29,'3'26'45,"12"7"2,1 1-2,6 1-24,7 6-5,3 3-4,8 5-1,3-3-8,-2-9-8,1-7-11,1-1-22,-11-7-10,-2-2-2,-6-3 2</inkml:trace>
  <inkml:trace contextRef="#ctx0" brushRef="#br0" timeOffset="48906">21714 1467 111,'5'-22'55,"6"-6"3,8-1-27,10-2-31,8-4 0,11-10 0,12-6-28,16 0-25,9 3-3,12 3 0</inkml:trace>
  <inkml:trace contextRef="#ctx0" brushRef="#br0" timeOffset="64547">21891 2906 32,'-10'-12'39,"0"10"2,-8 8-1,-4 9-26,-5 14-1,-1 11-1,3 19 0,-6 15-1,3 17-1,8 9-1,12 2-3,9-4 2,16-3 0,12-12-8,15-18 0,16-25 0,12-22 0,4-23 0,2-14 0,1-14 0,-9-18 0,-13-16 0,-18-8 0,-26-8 0,-17-7 0,-22 2 0,-20 3 0,-22 6 0,-15 16 0,-4 22 0,-2 18-7,8 19-45,11 19-8,10 6 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5:40.81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0 127 11,'9'-24'42,"4"-3"4,13 4 0,5 2-26,7 3-2,6 9-4,2 3-3,1 8-4,-6 3-1,-4 4-5,-10 5 1,-9 6-1,-11 4 1,-9 2-1,-7 0 1,-8 4 1,-4-1-4,-3 0 4,3-4-3,3-6 0,8-6 1,8-1-1,8-1-1,10 0 0,7 1 2,4 5 0,2 7 1,2 11 2,-6 4 0,-5 4 0,-7 4 1,-10 3-5,-10-1 0,-6-3 0,-8-10 0,-7-11 0,-2-6 0,-3-9-24,3-12-23,5-4-8,5-9-1,9-1 1</inkml:trace>
  <inkml:trace contextRef="#ctx0" brushRef="#br0" timeOffset="500">697 235 79,'13'19'48,"-5"1"1,-1 6-17,-2 7-20,-4 9-5,0 5 3,-3-3 0,0-1-2,-1-3-8,1-2 0,0-9 0,2-11 0,0 0 0,7-38 0,6-12 0,5-10 0,4-11 0,5-8 0,3-6 0,4 6 0,0 3 0,-1 11 0,-3 12 0,-3 15 0,-6 16 0,-4 15 0,-5 13 0,-5 8 0,-3 6 0,-1 6 0,-3 3 0,0-5 0,0-8 0,1-5 0,1-12 0,1 0 0,5-31 0,3-15 0,3-9 0,3-3 0,3-6 0,2-1 0,0 4 0,2 13 0,-2 22 0,1 25 0,-3 23 0,1 16 0,-1 17 0,5 3 0,10-2 0,7-14-45,9-26-15,11-26-1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1:48.46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 41,'2'13'44,"-4"-1"0,2 9-5,1 11-19,1 8-4,2 10 0,-3 1-3,2 5-3,-1-2-2,1-2-4,-2-7-4,2-7 0,-2-10 0,0-13 0,0 1 0,-1-16 0,8-16 0,2-5 0,0-7 0,3-10 0,2-7 0,3-2 0,6-2 0,1-1 0,4 4 0,-1 5 0,0 11 0,-1 11 0,-3 12 0,-3 13 0,-8 7 0,-4 12 0,-4 6 0,-5 4 0,0 0 0,0-6 0,-1-4 0,3-7 0,0-1 0,8-26 0,2-11 0,6-10 0,2-6 0,4-5 0,2-3 0,0 1 0,0 4 0,-2 13 0,-4 12 0,-1 16 0,-6 12 0,-3 17 0,-3 8 0,-4 9 0,-2 4 0,2-1-19,0-7-35,1-3-1,2-12-1</inkml:trace>
  <inkml:trace contextRef="#ctx0" brushRef="#br0" timeOffset="578">879 276 36,'11'-13'42,"4"3"5,3 0-7,0 0-20,2 4-5,2 2-2,0 4-3,-5 2-5,-3 6 1,-4 3-2,-7 2 0,-7 3 0,-4 6 1,-8 3-1,-6 3-4,0 4 0,-1 7 0,-3-2 0,5 1 0,0-1 0,4-4 0,7-3 0,7-2 0,4-5 0,8-7 0,9-6 0,2 0 0,6-5 0,3-5 0,0-4-40,4 0-15,-3-3 0,-2 2-2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5:4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109 0 54,'-5'21'46,"2"6"-7,-1 6-5,1 6-8,1 8-5,0 1-6,1 3-4,-1 5-2,2 9-9,0 3 0,0 5 0,-1 9 0,1 6 0,0 9 0,1 9 0,-1-1 0,-1 5 0,-1 1 0,0 7 0,-1 3 0,0 4 0,-2 3 0,-1 1 0,1 4 0,0 2 0,1 3 0,1-4 0,-1-7 0,2-4 0,0-2 0,1-5 0,-1-3 0,-1-6 0,1-6 0,0-7 0,1-8 0,2-18 0,2-16 0,1-21 0,3-21-37,2-19-24,0-19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5:42.48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3 21,'-2'-14'44,"11"18"2,7 12 0,3 13-21,3 6-9,8 10 3,1 6-1,3 12-2,-5 3-12,2 8-4,-5-5 0,-7 4 0,-6 1 0,-6 3 0,-8-4 0,-3 0 0,-6-6 0,-5-6 0,-2-6 0,2-11 0,2-12 0,2-13-24,1 0-33,12-43-2,6-8-1</inkml:trace>
  <inkml:trace contextRef="#ctx0" brushRef="#br0" timeOffset="359">760 127 63,'2'-9'52,"-12"9"-3,-4-4 2,-2 6-32,0 13-7,-1 12-6,4 13-3,1 13-3,4 7 0,2 9 0,5 5 0,4 1 0,10-4 0,6-13 0,8-12 0,4-16 0,5-16 0,2-15 0,2-16 0,-1-15 0,-3-12 0,-6-9 0,-7-8 0,-8-5 0,-9-4 0,-11-3 0,-9 2 0,-8 7 0,-11 6 0,-4 15 0,-4 17 0,-2 17 0,4 20 0,4 13 0,7 9 0,8 9 0,12 8 0,12-6 0,13-6 0,14-15 0,14-19 0,16-12 0,10-18-20,5-20-34,2-10-7,-4-9-3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5:44.09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9 12 34,'4'-11'47,"0"1"1,-4 10-4,6 25-14,-4 8-6,2 19-6,-4 7-8,0 12-10,-3 9 0,0 7 0,-1 1 0,-2-2 0,2-9 0,-1-15 0,5-11-36,5-11-20,2-19 2,7-11-3</inkml:trace>
  <inkml:trace contextRef="#ctx0" brushRef="#br0" timeOffset="422">413 466 25,'2'16'44,"-3"3"1,0 7-8,-1 5-16,0 4-5,0 1-4,-1 0 0,2 2-4,1-1-4,1-1 3,-1-5-2,1-8-2,1-11 1,0 1 1,3-23-3,2-9 0,3-12 1,2-8-3,4-7 0,3 0 0,2 3 0,0 1 0,1 6 0,-1 9 0,-2 12 0,-3 10 0,-3 11 0,-5 9 0,-2 9 0,-4 11 0,-2 9 0,-2-1 0,-1 0 0,-1 0 0,2-5 0,1-9 0,3-12 0,0-1 0,10-34 0,2-3 0,1-2 0,3-2 0,1 0 0,2 10 0,-1 15 0,0 16 0,-2 13 0,-2 10 0,2 8 0,0 1 0,3 1-15,1-7-36,-1-11-8,-1-10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5:45.37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921 135 59,'0'12'53,"0"-12"1,-14 6 1,-2-8-28,3-1-20,-3-1-7,2 2 0,-5-8 0,-4-2 0,-5-1 0,-6 0 0,-7-2 0,-7 0 0,-7-2 0,-3 1 0,-2 3 0,2 9 0,4 0 0,6 0 0,7 3 0,8 2 0,10 7 0,7-1 0,6 1 0,1 0 0,10 2 0,1 6 0,2 4 0,0 3 0,-2 2 0,1 7 0,-2 8 0,-3 6 0,-4 3 0,-3 4 0,-2 6 0,-4 7 0,0-3 0,-1-6 0,-1-8 0,3-8 0,3-5 0,0-11 0,7-7-12,1-1-43,3-17-6,13-3 2</inkml:trace>
  <inkml:trace contextRef="#ctx0" brushRef="#br0" timeOffset="609">0 851 33,'0'0'40,"0"0"-4,0 0-6,0 0-11,0 0-1,0 0-4,0 0-2,9-1-1,4 3 1,3 2-2,5 0-1,4-4 2,5 0-11,4 2 0,4 3 0,3-4 0,4 0 0,2-7 0,4-2 0,5-1 0,3 1 0,3-3 0,3 0 0,-3 3 0,0 6 0,-5 6 0,-6 1 0,-6 4 0,-8-2-19,-9-4-36,-7-10-5,-9-10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5:49.98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265 585 23,'9'7'40,"-9"-7"-1,-3-12-1,-5-1-25,-6-3-5,-2-2 1,-4-1-2,-2 5-1,-1 3-1,0 8 1,-1 10-2,2 8 1,1 13 1,2 13-1,2 9-2,5 5-2,3-2 3,6-2-2,5-7 1,7-6 0,8-17-2,6-13-2,5-16 1,4-13 1,1-10-4,1-9 2,-2-4 0,-4-4 1,-5 2 1,-4 7 3,-6 11 1,-4 9-1,0 1 3,-11 35-1,0 8-4,1 10-2,1 5 0,2 5 0,6 3 0,3 3-38,6-11-13,6-7 0,1-12-3</inkml:trace>
  <inkml:trace contextRef="#ctx0" brushRef="#br0" timeOffset="594">47 160 44,'-18'9'45,"0"0"0,8 3 4,10 2-30,8-3-5,12 1-3,10-2-6,9-4-1,7-5 0,6-4-4,2-6-8,-3-7-11,-3-4-15,-4-3-17,-11-6 1,-7 0 2</inkml:trace>
  <inkml:trace contextRef="#ctx0" brushRef="#br0" timeOffset="766">352 0 5,'-21'3'34,"3"-4"2,9 3-6,1 2-8,16-2-1,6 2-6,4 0-1,4 4 2,0 0 0,2 1-1,-3-2 0,-1 8-2,-7-2-10,-4 0-3,-5 1 0,-7-1 0,-2 6-2,-4 5-40,-5 0-11,1 1 1,1 0-3</inkml:trace>
  <inkml:trace contextRef="#ctx0" brushRef="#br0" timeOffset="1062">850 397 96,'30'12'49,"0"0"2,-4 0-8,2-4-52,3-1-30,-2-12-10,0 3 0,-5-5-3</inkml:trace>
  <inkml:trace contextRef="#ctx0" brushRef="#br0" timeOffset="1234">920 638 64,'8'20'48,"6"-8"0,12-6-7,5-4-53,8-9-33,14-2-1,6-11-1</inkml:trace>
  <inkml:trace contextRef="#ctx0" brushRef="#br0" timeOffset="5125">96 1097 47,'0'0'42,"-9"-5"0,0-1-13,9 6-12,0 0-8,14 11-4,1-3 1,5-4-3,4-3 1,6 1 0,6 0-4,4-6-8,3-5-22,5 0-13,-3-6-4,0 0 3</inkml:trace>
  <inkml:trace contextRef="#ctx0" brushRef="#br0" timeOffset="5344">508 982 0,'-13'4'35,"0"1"0,13-5 3,0 0-16,0 0-4,9 6-3,3-1 0,1-2 1,4-2-2,-3-2 2,1 6-1,-5 3-6,-5 3-2,-7 5-7,-7 2-6,-4 7-35,-4 3-11,-3-3 2,0 2-3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5:51.35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105 0 70,'-18'39'55,"-4"13"2,-1 12-1,0 3-39,10 8-17,8-4 0,12-1 0,13-10 0,15-14 0,9-18 0,10-18 0,4-22 0,0-18 0,-6-16 0,-9-16 0,-16-12 0,-17-1 0,-19 3 0,-19 1 0,-16 18 0,-17 17 0,-10 20-43,-2 19-19,-3 20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5:51.90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58 1032 66,'-1'11'52,"0"0"3,0-25-16,1-2-14,1-10-7,3-11-18,2-11 0,3-9 0,2-11 0,1-10 0,0-9 0,-5-4 0,-5-2 0,-8 6 0,-5 4 0,-6 7 0,-3 10 0,-1 15 0,3 15 0,4 16 0,2 0 0,26 36 0,9 7 0,12 4 0,8 0 0,11-1 0,6-2 0,5-6 0,0-6 0,-4-11 0,-3-5-28,-7-1-23,-10-3-7,-13 5 2</inkml:trace>
  <inkml:trace contextRef="#ctx0" brushRef="#br0" timeOffset="375">65 441 57,'-12'41'49,"11"-11"-2,15-10 2,13-6-37,10-6-5,7-3-4,9-2-15,4 2-30,-3-2-7,0 1 0,-8 1 1</inkml:trace>
  <inkml:trace contextRef="#ctx0" brushRef="#br0" timeOffset="562">526 1066 32,'1'20'45,"4"-8"5,0 1-1,-3-30-23,4-1-8,-1-6-1,2-4-5,-1-7-6,2-3-6,-2-1 0,2 3 0,-1 1 0,0 4 0,-1 6 0,1 10 0,0 1 0,1 30 0,-1 6 0,3 8 0,3 6 0,1 9 0,2 2 0,2 0 0,0-6 0,2-5 0,-1-6 0,0-5 0,-4-10 0,0-11 0,-3-12 0,-2-10 0,0-8 0,-3-17 0,1-6 0,-2-9-39,1-5-23,0-1 0</inkml:trace>
  <inkml:trace contextRef="#ctx0" brushRef="#br0" timeOffset="1156">966 943 39,'10'12'43,"0"-7"4,2-6-17,3-9-5,2-6-7,4-2-4,0-5-6,-1 0-3,-2-1-1,-3-3-2,-6 7-1,-7 8 0,1 0 0,-19 20 0,-4 6 3,-2 6 1,-3 8-1,3 8-1,2 3-3,6 2 0,6-1 0,7-2 0,10-4 0,7-7-40,8-16-11,7-11-1,4-18-2</inkml:trace>
  <inkml:trace contextRef="#ctx0" brushRef="#br0" timeOffset="1453">1406 453 82,'-2'20'52,"1"10"0,-4 6-8,-2 8-32,3 12-3,0 7-9,-3 5-11,0 2-30,4-1-10,-5-3 0,2-7-1</inkml:trace>
  <inkml:trace contextRef="#ctx0" brushRef="#br0" timeOffset="1609">1274 892 107,'-3'-21'54,"4"6"3,9 9-20,15 8-37,11 2 0,15-4-22,12-12-28,16-8-4,7-10-3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5:53.82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17 0 103,'36'4'50,"3"2"3,-2-2-4,1 3-60,3-2-32,-1-8-7,1 1-1,-5-4-2</inkml:trace>
  <inkml:trace contextRef="#ctx0" brushRef="#br0" timeOffset="437">6 320 68,'-6'14'50,"11"-3"0,7-9-2,13-5-28,8-1-37,13-2-29,11 5-3,8-3 0,8 1-1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5:54.48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54 0 52,'-3'14'48,"-4"7"3,-3 11 1,-2 12-26,0 7-9,4 14-8,5 3-9,9 6 0,6-4 0,11-7 0,10-9 0,8-14 0,4-14 0,4-17 0,0-17 0,-3-15 0,-7-13 0,-10-10 0,-12-12 0,-14-5 0,-13-7 0,-12 3 0,-11 9 0,-9 2 0,-4 9 0,-4 12-44,-1 12-17,2 8 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6:02.51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325 2160 16,'-6'12'34,"1"0"-12,5-12 2,0 0-2,0 0-1,14-12-4,3-3 2,6-1 0,4-7-2,9-2-1,4-7-5,9-5-2,5-7-1,7-5-8,5-6 0,5-3 0,3-2 0,0 1 0,2-2 0,0 3 0,-2 3 0,-1 7 0,-3 2 0,-4 8 0,-2-1 0,-4 4 0,-3 4 0,-3 3 0,-3 1 0,-4 2 0,-1 2 0,-3 0 0,-2 3 0,0-1 0,-1 1 0,0 1 0,0-1 0,-1 0 0,0-3 0,-2 2 0,-3 1 0,-1 4 0,-6-1 0,-6 4 0,-6 1 0,-3 4 0,0 0 0,-12 8 0,-14-3 0,-1 3 0,-5 3 0,-4 1 0,-4 1 0,-4 1 0,-5 3 0,-3 6 0,-2-2 0,-4-2 0,0 1 0,1 0 0,2 1 0,4 1 0,7-5 0,5-4 0,8 1 0,8-1 0,0 2 0,18-12 0,7-5 0,6-1 0,6-1 0,4-1 0,4-2 0,2 1 0,2 0 0,-1 9 0,-2 1 0,-1 1 0,-5 2 0,-3 3 0,-5 4 0,-6 7 0,-6 9 0,-6 6 0,-10 11 0,-7 13 0,-7 11 0,-4 5 0,-2 7 0,-1-5 0,6-12-31,5-17-28,7-21-4</inkml:trace>
  <inkml:trace contextRef="#ctx0" brushRef="#br0" timeOffset="1156">821 974 27,'-11'22'40,"4"5"0,-1-3-20,2-2-1,2-5 0,2 2 1,2-19-5,0 0-2,6-20 0,-4-11 1,2-5 1,-4-16-15,-1-9 0,-3-8 0,-3-10 0,-2-7 0,-1-2 0,0 2 0,0 4 0,0 10 0,2 7 0,3 11 0,1 14 0,4 10 0,4 12 0,4 7 0,5 8 0,7 7 0,7 6 0,8-1 0,9-1 0,6-1 0,7-3 0,4-7 0,2-6 0,-2-7 0,-3-7 0,-3 0 0,-9-4-18,-8 2-32,-9 9-7,-12 5-1,1 0 1</inkml:trace>
  <inkml:trace contextRef="#ctx0" brushRef="#br0" timeOffset="1610">814 489 64,'-7'29'48,"6"-2"0,3-8 1,6-4-37,8-2-2,7-4-3,7-2-2,5-3-4,3-5-8,5-3-23,0 2-19,-3-3-2,-3 0-1,-9-1 2</inkml:trace>
  <inkml:trace contextRef="#ctx0" brushRef="#br0" timeOffset="1906">1090 971 9,'1'23'40,"-3"-2"2,3 5-1,-2 0-22,-1 1-3,0 1-1,1 0-8,0 0-2,-1-4 1,0 1-1,-2-3-4,3-4-1,0-8 3,1 1-2,1-26 0,2-5 1,2-8-1,1-8 0,4-8 1,2-3-1,4 0-2,2 0 0,2 6 2,1 6-1,1 7 0,-1 7 1,-1 6-1,-3 4 1,-5 2 2,-3 9-1,0 0 1,-14 10-1,-4 5 1,-4 5 0,-4 3 0,-5 5 0,0 4-3,-1-1-6,3-6-32,3-2-10,1-12-1,7-12-4</inkml:trace>
  <inkml:trace contextRef="#ctx0" brushRef="#br0" timeOffset="2781">1309 818 31,'0'0'41,"0"0"-9,-9-5-8,0 0-3,9 5-4,0 0-5,0 0-3,0 0-3,4 12-1,1 1 0,6-5 0,1 0-1,3-1 1,-1-2 2,-1 6-1,-1 1-1,-2 4-1,-4 0 1,-1 1-1,-5 1 0,-4-1-1,-3 1-3,-3-2 0,-4-6 0,-2-8 0,-1 0-19,-2-2-28,0-5-4,2 2-2,0-5 1</inkml:trace>
  <inkml:trace contextRef="#ctx0" brushRef="#br0" timeOffset="3563">118 2443 28,'0'0'43,"-1"10"2,1 7-14,0 11-7,0 7-4,3 17-2,-3 11 0,3 13-2,-2 10-4,1 13-12,-1 7 0,0 8 0,-1 4 0,0 5 0,-2 0 0,0 3 0,1 0 0,0-3 0,1-4 0,1 0 0,2-8 0,3-4 0,-1-8 0,2-8 0,0-10 0,-1-5 0,0-7 0,-2-8 0,-2-6 0,-2-7 0,-3-9 0,1-6 0,-1-2 0,-2-8 0,1-5 0,1 2 0,-1-2 0,1-2 0,-1 5 0,0 3 0,1 3 0,-1 3 0,2 0 0,0 0 0,0-3 0,-1 1 0,2-7 0,0-5 0,0-6 0,0 0 0,1-10 0,-6-17 0,1-1 0,-3-3 0,-1-4 0,-1-5 0,-1-6 0,0-8 0,0-3 0,-1-7 0,3-2 0,2 1 0,1 4 0,2 3 0,1 9 0,1 11 0,2 10 0,0 0 0,0 18 0,7 20 0,1 4 0,-1 9 0,0 8 0,-1 9 0,-2 6 0,-3 9 0,-1 5 0,-1 0 0,-1-1 0,-1-5 0,3-9 0,4-9 0,5-17 0,4-21 0,6-24 0,5-17 0,5-15 0,1-18 0,4-10-39,4-6-17,0-4-3,1 5 0</inkml:trace>
  <inkml:trace contextRef="#ctx0" brushRef="#br0" timeOffset="4641">374 3718 17,'2'-18'36,"1"1"-1,-3 17-16,0 0-5,0 0 1,0 0-1,0 0-3,0 0 1,3 11 1,0-1-1,-3-10 1,-2 14-3,3 6-3,-1 1-2,1 3-3,0 6 1,-1 1-1,1-2 1,0 0-1,-1-3 1,0-7-1,1-7 1,1 0-1,-2-12-2,4-16 0,2-8 0,0-9 0,5-5 0,2-4 0,1 2 0,3 1 0,-1 4 0,-1 7 0,1 14 0,-1 7 0,-1 14 0,-3 9 0,-1 6 0,-1 8 0,0 5 0,-1 3 0,-3-1 0,0 0 0,-1-1 0,0-6 0,0-9 0,0-10 0,1 1 0,3-32 0,2-8 0,2-9 0,1-5 0,1-3 0,-1 4 0,1 2 0,-2 12 0,-1 13 0,-2 11 0,0 2 0,-5 23 0,0 5 0,-1 3 0,1 4 0,1 3 0,-2-3-2,3 7-12,-1-7-8,3-2-16,4 2-14,-1-9-2,0-7 4</inkml:trace>
  <inkml:trace contextRef="#ctx0" brushRef="#br0" timeOffset="5328">1104 3699 18,'0'0'45,"0"0"2,0 0-2,0 0-21,0 0-6,0 0-5,0 0-3,-2 11-6,1-1 1,-7 1-2,-2 3 1,-1 7-2,-1 7-1,0 5-1,0 5 1,3 2 0,3-1 0,4-3 2,4-4-3,4-9 2,6-11 0,1-11 0,4-11 0,2-14 0,0-9-2,0-8 0,-3-5 0,0 2 0,-3 3 0,0 3 0,-4 6-2,-4 8 2,0 8-1,-1 0 1,-4 16 0,0 0 0,6 15 0,-1 5 0,2 7 1,1 6-1,1 6 2,1 14-2,0 8 0,1 6 0,-4 6 0,-3 6 0,-5 3 0,-6 1 0,-6-2 0,-7-6 0,-9-8 0,-7-8 0,-3-11 0,-4-13 0,-1-11 0,-1-13-46,4-16-9,7-9 0,2-10-1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1:45.85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21 0 59,'0'26'48,"-4"4"-1,1 13-15,1 10-15,-1 4-2,0 8-3,1-2-5,0-6-2,0-7-2,2-10 0,0-12 0,1-9-3,0 0 1,2-30-2,2-7 2,2-4 2,0-6-3,2-9 0,2-6 0,3-3 0,3-4 0,3 3 0,1 5 0,2 4-2,1 8 2,-2 14 2,-2 13-2,-3 11 0,-6 10 0,-4 9 0,-4 9 0,-3 5 0,-2 2 0,-1-3 0,-1-3 0,2-6 0,2-6-2,2-9 2,2 1 2,6-29-2,2-5 0,4-8 0,3-8 0,3-8 0,2-6 0,2-1 0,1-1 0,0 5 0,-4 4 0,-2 9 0,-4 15 0,-5 19 0,-6 17 0,-3 15 0,-5 10 0,-1 10 0,-2 7 0,1-2 0,4-2-3,4-7-52,2-18-1,5-11 0</inkml:trace>
  <inkml:trace contextRef="#ctx0" brushRef="#br0" timeOffset="578">968 303 103,'7'46'51,"-3"7"-5,-8-5-16,-9-2-76,3-3-6,-3-4 1,3-3 0</inkml:trace>
  <inkml:trace contextRef="#ctx0" brushRef="#br0" timeOffset="1531">2320 705 45,'-14'10'48,"-5"-5"-2,1-1-8,0 0-15,-3-1-6,2-1-5,-2 1-3,-1 8-5,0 1 2,-1 4-3,-3 5 1,-1 7-4,-1 6 0,-1 6 0,0 6 0,0 6 0,1 7 0,0 8 0,3 7 0,1 2 0,4 6 0,4 5 0,5 3 0,6 1 0,5 0 0,7 0 0,9-2 0,7-2 0,9-5 0,9-6 0,7-3 0,9-6 0,7-6 0,7-3 0,7-5 0,7-2 0,7-4 0,3 8 0,4-4 0,4-7 0,2 1 0,2-4 0,2-6 0,1-5 0,-2-12 0,3-15 0,0-12 0,0-5 0,-2-10 0,0-12 0,-6-11 0,-1-9 0,-3-5 0,-7-7 0,-9-4 0,-6-10 0,-7-9 0,-11 0 0,-7-6 0,-9-6 0,-9-3 0,-9 0 0,-7 0 0,-9 2 0,-10 0 0,-5 1 0,-7 4 0,-10 6 0,-8 2 0,-3 0 0,-9 3 0,-5 3 0,-4 7 0,-7 6 0,-7 4 0,-3 10 0,-6 8 0,-7 12 0,-5 11 0,-9 11 0,-9 12 0,-9 13 0,-6 11 0,-11 10 0,-10 11 0,-6 11 0,-6 10 0,-2 7 0,0 6 0,6 0 0,8 0 0,13-6 0,21-7 0,21-10-58,22-13-2,25-15 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5:57.18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1300 2717 35,'0'0'41,"0"0"-2,-9 1-7,0 2-6,1-1-7,8-2-5,-11 10-4,1-1-4,2 3-4,1 7 0,0 4-1,4 2-1,2 5 2,3-1-1,2-3-1,4-6 4,2-3 1,1-8-2,3-7 2,-1-12 0,0-7-2,-3-7-3,0-3 0,-4-1 0,-3-1 0,-4-4 0,-3 8 0,-5 5 0,-1 5 0,-1 10 0,-3 6 0,2 9 0,1 8 0,3 9 0,5 4 0,4 1 0,4 4 0,4-2 0,5-6 0,2-8 0,3-11 0,-1-13 0,1-7 0,-2-7 0,-3-10 0,-2-6 0,-4 1 0,-5-4 0,-4 4 0,-4 5 0,-5 5 0,-2 8 0,-2 10 0,0 9 0,-2 7 0,4 6 0,2 9 0,4 3 0,4 1 0,3-1 0,4-5 0,2-5 0,6-4 0,-1-6 0,0-10 0,0-9 0,1-2 0,-4-7 0,-2-5 0,-2-1 0,-4-3 0,-4 1 0,-3 4 0,-4 6 0,-2 1 0,-2 6 0,0 10 0,1 7 0,1 6 0,5 8 0,2 0 0,5 3 0,5 2 0,4-2 0,4-6 0,1-7 0,3-6 0,0-7 0,-1-9 0,-1-5 0,-3-7 0,-4-2 0,-4-1 0,-5 2 0,-4-1 0,-4 3 0,-2 8 0,-3 4 0,1 9 0,0 6 0,0 3 0,3 4 0,4 3 0,4 3 0,2-5-10,0 0-41,10-11-5,-2-9-3</inkml:trace>
  <inkml:trace contextRef="#ctx0" brushRef="#br0" timeOffset="2938">1340 2719 42,'0'0'31,"0"0"-1,0 0-5,-3-12-2,-2 2 1,2 0-5,-7-3-6,-1-2-1,-3-6-2,1-5 0,-4-7-2,0-2 0,-2-5-8,0-4 0,-2-7 0,-2-1 0,-1-6 0,-2-4 0,-3-2 0,-2-3 0,-2-2 0,-2 2 0,0 1 0,-1 0 0,0 3 0,2 4 0,1 2 0,1 3 0,2-1 0,1-1 0,1 1 0,-1 2 0,0 2 0,0 0 0,0-1 0,-1 2 0,0-3 0,0 3 0,0-1 0,0-1 0,-1-4 0,-1-1 0,-1 1 0,3-3 0,1 3 0,0-2 0,0 0 0,2 1 0,2 1 0,2 0 0,3 0 0,-1 2 0,1 0 0,4 6 0,0 7 0,1 3 0,5 5 0,3 7 0,1 5 0,2 5 0,1 5 0,1 2 0,2 9 0,0 0 0,0 0 0,0 0 0,6 14 0,2 12 0,0 10 0,2 11 0,3 8 0,-1 12 0,-1 6 0,2 4 0,1-4 0,-4-7 0,1-8 0,-3-10 0,-2-9 0,0-13 0,0-9 0,-1-1 0,-5-16 0,-7-18 0,-1-3 0,-1-7 0,-1-7 0,-2-5 0,0-6 0,2-5 0,2-6 0,2 0 0,0 1 0,5 1 0,0 4 0,-1 6 0,3 6 0,0 10 0,1 8 0,3 9 0,5 11 0,3 13 0,5 11 0,7 5 0,5 6 0,5-1 0,4 6 0,2-2 0,0 1 0,-1-10-26,-2-9-27,-2-6-5,-5-6-2</inkml:trace>
  <inkml:trace contextRef="#ctx0" brushRef="#br0" timeOffset="4156">4 1218 21,'8'35'46,"2"11"0,-4-2-1,0 3-18,-2 6-9,-3 0-4,1-4-2,-3-6-3,2-10-1,0-13 1,1 2-9,0-37 0,6-12 0,3-14 0,3-10 0,4-7 0,3 1 0,5 6 0,3 8 0,1 14 0,1 17 0,-3 20 0,1 16 0,-3 12 0,0 12 0,-4 8 0,-2 2 0,1 0-16,2-6-35,0-17-7,6-11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6:11.89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48 108 51,'3'-18'50,"1"2"3,4 57-1,-1 14-20,2 15-20,0 15-7,3 13-5,-4 7 0,3 5 0,-3 0 0,0-9 0,-1-7 0,-3-17-22,0-21-30,0-19-2,-1-25 0,-1 0 2</inkml:trace>
  <inkml:trace contextRef="#ctx0" brushRef="#br0" timeOffset="219">10 185 67,'-10'-34'48,"7"11"2,6 12 0,8 10-34,15 17-5,9 11-5,10 9 1,10 10-7,8 8 0,2 5 0,-1 6 0,-7-2 0,-8 1 0,-13-1 0,-13 4 0,-20 3 0,-16 0 0,-19 3 0,-15 0 0,-12-3 0,-8-7 0,2-9-6,5-14-42,9-22-8,17-13 2</inkml:trace>
  <inkml:trace contextRef="#ctx0" brushRef="#br0" timeOffset="735">725 889 41,'21'39'40,"1"-9"2,6-11-8,3-9-27,4-12 1,0-16-1,0-12-1,-4-7 0,-4-12-2,-5 1 1,-8-2-2,-9 4 0,-10 8 2,-11 12-1,-8 9 1,-7 21 2,-4 15 0,-1 19 0,0 16 1,6 10-2,8 9-6,10 4 0,12-3 0,13-9 0,11-14 0,9-17 0,9-22-42,10-15-11,0-20 0,3-15-1</inkml:trace>
  <inkml:trace contextRef="#ctx0" brushRef="#br0" timeOffset="1344">1526 194 27,'-8'-26'47,"-2"4"3,-4-1 1,-3-4-23,0 4-9,-2 1-5,2 5-1,-1 1-7,3 5-6,1 3 0,2 5 0,2 7 0,4 7 0,0 10 0,4 17 0,2 15 0,3 13 0,2 16 0,1 13 0,2 10 0,0 7 0,0-1 0,-1-13 0,-1-10 0,-1-16 0,-1-18-41,-2-15-13,-4-23 0,1 1-1</inkml:trace>
  <inkml:trace contextRef="#ctx0" brushRef="#br0" timeOffset="1641">1221 760 46,'-6'-22'48,"10"10"0,8 1 3,10-2-32,9 1-7,9-2-6,7-2-12,6-4-22,4-2-20,-2-3 0,2 2-1</inkml:trace>
  <inkml:trace contextRef="#ctx0" brushRef="#br0" timeOffset="1766">1817 552 45,'13'38'48,"-7"8"-2,-4 8-9,-2 5-12,-2 2-17,-2-6-26,0-14-25,5-12 0,1 0-6,6-56 1</inkml:trace>
  <inkml:trace contextRef="#ctx0" brushRef="#br0" timeOffset="1922">1924 245 81,'-3'-28'52,"-3"6"0,2 12-1,0 0-36,4 10-18,3 16-13,5 3-16,6 3-14,2 2-5,4 11 2,1 9 9</inkml:trace>
  <inkml:trace contextRef="#ctx0" brushRef="#br0" timeOffset="2031">2048 589 24,'2'76'41,"-3"8"10,-5-7-1,-3-9-7,1-4-10,-2-20-20,5-17-13,1 1 0,9-60 0,8-15 0,6-8 0,6-11 0,7-4 0,2 2 0,2 12 0,-1 15 0,-3 18 0,-6 21 0,-6 19 0,-7 18 0,-5 11 0,-1 12 0,-4 1 0,4 3-34,2-4-20,1-13-1,4-12 0</inkml:trace>
  <inkml:trace contextRef="#ctx0" brushRef="#br0" timeOffset="2360">2594 881 92,'9'21'53,"6"-7"-1,2-13 2,1-13-50,6-11-4,1-9 0,0-7 0,0-4 0,-5-4 0,-6 1 0,-8 5 0,-7 12 0,-9 13 0,-8 13 0,-4 18 0,-5 16 0,1 16 0,4 13 0,6 8 0,8 1 0,12 1 0,11-4 0,12-11 0,12-13 0,6-22 0,6-20-40,3-15-18,-2-20-1</inkml:trace>
  <inkml:trace contextRef="#ctx0" brushRef="#br0" timeOffset="2656">3221 581 72,'9'-10'45,"-9"10"-22,0 0-23,0 0-37,2 11-7,1 0-2</inkml:trace>
  <inkml:trace contextRef="#ctx0" brushRef="#br0" timeOffset="2813">3306 784 89,'-8'32'56,"-1"-5"2,0-3-6,1-3-52,0-8 0,0 1 0,8-14 0,0 0-39,0 0-20,9-19 1,-4-4-2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6:15.53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367 22 57,'-5'-14'40,"5"14"-9,0 0-4,0 0-4,0 0-7,0 0-4,2 11-3,5 6-3,3 11 0,5 10 0,4 9 1,6 12 0,2 5 1,4 7-8,2 5 0,4 7 0,0-1 0,2 2 0,1 1 0,3-1 0,0 0 0,1 3 0,-2-2 0,-1-2 0,0-1 0,-3-1 0,-3-4 0,0-5 0,-1-4 0,0-4 0,-1-2 0,0 0 0,-2-2 0,0-3 0,2 5 0,0 2 0,-1 1 0,0-1 0,-1 0 0,0-2 0,0-2 0,1-1 0,-1-4 0,-1-6 0,0 2 0,0-4 0,0-1 0,-2-2 0,-1-3 0,-5-7-8,-3-9-47,-5-9-6,0 0 1</inkml:trace>
  <inkml:trace contextRef="#ctx0" brushRef="#br0" timeOffset="1281">1772 2634 28,'15'-11'31,"5"1"-1,5-8-2,4-4-4,4-3-2,5-4-3,5-6-4,4-6-1,7-5-3,3-5-1,3-1-2,3-4 0,2-3-1,2-4-7,1 0 0,-2 1 0,0 1 0,-1 1 0,-3 3 0,0 1 0,-3 1 0,-1 3 0,-2 4 0,-3 1 0,-1 3 0,-4 1 0,-3 1 0,-1 3 0,-2 6 0,-3 0 0,-2 2 0,-2 1 0,-2 2 0,1 1 0,-2 1 0,0-3 0,1 3 0,-2-1 0,0 0 0,1 2 0,-5 1 0,-1 2 0,-4 3 0,-3 3 0,-2 3 0,-1 1 0,-2 2 0,1 1 0,0-2 0,3-1 0,1-1 0,1 0 0,-1-2 0,-1 1 0,-2 1 0,-5 1 0,1 1 0,-12 11 0,0 0 0,-9 0 0,-1 2 0,-2 2 0,-1 1 0,-2 0 0,-1 1 0,-1-1 0,-2 2 0,-3-2 0,-1 2 0,-3-2 0,-2 2 0,0-2 0,2 1 0,0-2 0,4-2 0,3 0 0,4 0 0,6-2 0,1 2 0,8-2 0,13-10 0,2 4 0,5 3 0,5 0 0,4 1 0,2 3 0,3 6 0,-1 2 0,0 3 0,-3 1 0,-5 5 0,-6 3 0,-6 5 0,-10 4 0,-10 5 0,-9 7 0,-11 7 0,-10 10 0,-8 8 0,-2 7 0,-3 0-2,6-6-53,5-7-7,10-12 1</inkml:trace>
  <inkml:trace contextRef="#ctx0" brushRef="#br0" timeOffset="2562">377 209 23,'0'0'43,"0"0"4,0 0-2,-10 16-21,6 4-9,1 6-3,1 4-3,1 4-2,1 1-1,0 0 0,1-3 0,-1-4 1,0-3-2,-1-10-5,1 1 0,0-16 0,0 0 0,-7-20 0,2-4 0,1-8 0,1-8 0,2-6 0,1-6 0,4-3 0,0 3 0,1 1 0,0 5 0,1 6 0,-1 9 0,2 11 0,0 9 0,2 10 0,2 5 0,3 8 0,5 4 0,4 4 0,4 3 0,5-3 0,6-4 0,5-2 0,3-9-6,5-8-41,4-5-10,0-5 0</inkml:trace>
  <inkml:trace contextRef="#ctx0" brushRef="#br0" timeOffset="3484">2 601 37,'0'0'43,"-4"12"1,3 9-16,3 4-5,5 6-6,1 0-1,4 2-3,2-3-2,4-2-1,0-12-1,3-8-5,1-10-4,1-8 0,0-10 0,1-7 0,-2-7 0,0 2 0,-3 1 0,-2 3 0,-3 4 0,-4 9 0,0 1 0,-13 42 0,-2 12 0,-5 12 0,-2 15 0,-4 12 0,0 16 0,-2 3 0,5-3-41,5-2-16,6-13 2,9-13-1</inkml:trace>
  <inkml:trace contextRef="#ctx0" brushRef="#br0" timeOffset="4515">4095 1098 13,'0'0'47,"0"0"1,0 0 0,0 0-17,0 0-8,0 0-6,4 16-5,4 4-6,4 6-1,4 1 0,4 2-5,3 2 0,5-6 0,1-1 0,0-4 0,1-5-3,-4-7-15,0-1-21,-4-2-14,-7-5 1,-7 3 0</inkml:trace>
  <inkml:trace contextRef="#ctx0" brushRef="#br0" timeOffset="4765">4139 1385 88,'-4'-16'54,"8"-3"1,7-6-1,7-9-50,9-7-4,9-10-31,11-3-21,4-6-4,6-3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6:27.35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374 0 74,'2'32'43,"-2"3"1,2 8 5,2 5-39,-1 2-3,4 3 3,1-5-2,5-5 2,3-16-10,6-11 0,6-13 0,6-13 0,6-14 0,6-13 0,4-11 0,1-5 0,-1 4 0,-4 3 0,-8 6 0,-8 13 0,-13 23 0,-15 31 0,-14 27 0,-16 27 0,-15 27 0,-11 28 0,-8 24 0,-6 10 0,7 4 0,7-7-9,12-17-49,20-25-3,16-31 1</inkml:trace>
  <inkml:trace contextRef="#ctx0" brushRef="#br0" timeOffset="23000">37 2022 56,'0'0'48,"0"0"0,0 22-3,-3 12-17,-3 5-16,3 8-7,-3 5 1,3 9-2,-2 2-1,2-4-3,0-10 0,0-11 0,2-7 0,0-9 0,1-10 0,0 1 0,2-37 0,5-3 0,3-12 0,5-9 0,5-13 0,7-6 0,4-6 0,4 6 0,2 8 0,0 7 0,-1 15 0,-2 18 0,-5 19 0,-5 23 0,-5 15 0,-5 17 0,-3 6 0,-2 10 0,-3 4 0,0-6 0,4-6 0,1-15-19,5-11-40,6-13-2</inkml:trace>
  <inkml:trace contextRef="#ctx0" brushRef="#br0" timeOffset="34812">377 3553 12,'-24'16'38,"-12"12"6,-4 16 0,-6 10-19,-3 13-1,3 12-7,4 8-3,10 9 0,11-4-2,15-8-3,16-10-7,20-10-2,16-16 0,17-17 0,13-26 0,12-18 0,3-21 0,2-15 0,-6-17 0,-12-16 0,-18-17 0,-19-4 0,-22-4 0,-24 0 0,-22 8 0,-22 13 0,-16 19 0,-17 19 0,-9 24-16,-8 24-40,-6 22 0,3 24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6:28.51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142 497 24,'0'-11'44,"4"22"5,1 5 0,1 5-20,-3 6-11,3 8-4,-3 7-2,3 11-2,-3 2-4,1-3-6,-7-3 0,0-1 0,-1-3 0,-1-5 0,-3-10 0,-1-12 0,1 1 0,8-19 0,-3-18 0,5-13 0,6-10 0,8-9 0,6-4 0,6-5 0,4 0 0,2 0 0,2 11 0,0 13 0,-4 16 0,-2 18 0,-6 16 0,-4 21 0,-6 13 0,-4 10 0,-4 1 0,-3 2 0,0 1 0,1-7 0,5-9 0,4-15-31,6-17-27,7-10 3,0-12-4</inkml:trace>
  <inkml:trace contextRef="#ctx0" brushRef="#br0" timeOffset="1125">196 125 71,'-13'2'49,"2"5"-3,-1-2-6,2-2-30,0 0-2,10-3-3,16 6 1,5 0-2,7-2-2,8-4 3,9 0 0,3-2-3,5 0 0,-1-8-2,0 0-4,-5-2-5,-7-3-3,-6 4-6,-10-4-4,-7 3 0,-9 0 2,0 0 0,-19 6 7,-3 0 8,-1 0 10,-4-1 6,2 3 5,0 0 2,5 0 0,2-2-1,1 1-2,9 5-6,15 8-1,4-1-1,5 1-1,2-1 3,2 7-3,-2 5-6,-1 2 0,-7 2 0,-6 4 0,-8 2 0,-9 6 0,-7 1 0,-7-2-10,-2-3-38,-1 1-10,1-7 4</inkml:trace>
  <inkml:trace contextRef="#ctx0" brushRef="#br0" timeOffset="2735">151 2776 18,'-3'12'41,"3"-12"1,-1-18-11,1-3-6,1-10-5,1-13-9,-1-15-1,2-7 1,-1-8-5,-2-7 0,-2-4 2,-2-2-2,-2 0 1,0 9 0,-2 10-1,1 12-6,0 6 0,2 15 0,1 15 0,0 0 0,14 31 0,6 1 0,6-1 0,10 1 0,9-3 0,11-8 0,6-7 0,6-5 0,1-3 0,-1-4 0,-2 0 0,-6 2-43,-12 2-13,-11 7 3,-14 3-2</inkml:trace>
  <inkml:trace contextRef="#ctx0" brushRef="#br0" timeOffset="3125">86 2398 101,'-6'31'50,"7"-12"2,12-11-9,11-7-38,8-4-5,9-2-14,3-3-29,6-1-9,-3-5 4,0 6-4</inkml:trace>
  <inkml:trace contextRef="#ctx0" brushRef="#br0" timeOffset="3344">588 2663 64,'1'40'48,"-4"2"0,0 2 1,-2 0-37,0-2-2,1 0-2,1 3-4,1-3-4,2-1 2,0-7-1,-2-7 1,2-5 1,2-10-3,-1 0 2,-1-39-2,2-8 2,2-6-2,3-10-2,3-4 4,5-1-5,4 1 2,4 9 0,4 12 1,0 7-2,-2 5 5,-1 12-1,-2 11-4,-5 7 6,-10 5-4,-6 6 0,-7 3 0,-8 3 0,-5 3 0,-6-1 0,-2-2-5,-1-2-39,-2-8-8,6-13 1,0-15 2</inkml:trace>
  <inkml:trace contextRef="#ctx0" brushRef="#br0" timeOffset="3953">60 1478 48,'-21'0'43,"2"1"2,9 7 0,0 0-30,18-3-4,10 2-5,11-2-3,9-5 1,7 0-1,6 0-2,7-1-3,1-3-2,0 0-8,-5-3-3,-7-1-3,-9 4-3,-5 0-1,-9-5-2,-10 1-3,0 0 8,-14 8 5,-13-14 8,-1 2 8,0 0 4,-1 3 8,2 4 3,2 1 9,2-3-3,1 2 3,8 5-1,0 0-6,0 0 0,7 12-3,0 0-2,0-3-6,3 7-8,-3 1 0,1 4 0,-1-4 0,-2-2 0,0-1 0,-3 5 0,-3 0 0,-3-3 0,-2 0 0,-4 4 0,-3 3 0,-4-5 0,2-1-32,1-3-25,3-4 0,0-1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6:34.10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103 959 42,'-11'8'45,"3"-20"0,3-4-1,0-9-24,2-14-13,2-15-1,1-11 1,1-8 0,0-10-2,-1-4 0,-3-1-1,-2 1 1,-2 3 1,0 17 1,-3 11-7,1 7 0,0 12 0,4 15 0,3 10 0,-1 1 0,17 23 0,6 0 0,8-1 0,10 3 0,9 0 0,10-3 0,5-7 0,4-4 0,-1-4 0,-5-4-16,-8-1-31,-10 4-8,-15 1 1,-13 8 1</inkml:trace>
  <inkml:trace contextRef="#ctx0" brushRef="#br0" timeOffset="359">0 441 55,'4'27'46,"8"-9"0,13-4 1,8-10-37,8-6-9,8-2-7,6 0-22,6-1-17,-5-4 1,1 7 0</inkml:trace>
  <inkml:trace contextRef="#ctx0" brushRef="#br0" timeOffset="531">618 714 33,'0'0'43,"-9"3"0,-3 2 1,-2 2-28,-2 4-7,0-1-2,-1 8-2,2 3-3,0 6 0,3 0 0,4-2 0,6-3 1,7-4 0,3-7-3,7-10-2,4-6 2,4-7 1,1-7-2,0-2 1,0-1-1,-3-2-1,-4 2 2,-2 7 1,-4 7 0,-4 5-1,2 2 4,-9 19-1,1 7 3,0 11 0,1 8 0,-1 7-1,0 3 1,-1 7 2,-2 5-8,-2-5 0,-5-2 0,-4-9 0,-6-8-4,-8-14-26,-9-18-19,-1-15-2,-7-24 0,-1-14 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6:59.75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113 318 39,'6'-24'46,"-2"3"2,-5 4-8,-1 1-16,1 1-4,1 15-7,3 18-3,-8 2-2,1 9-1,3 10-7,3 9 0,-3 8 0,-3 5 0,-2 2 0,-1 4 0,5 0 0,-1-6 0,-2-10 0,-3-5 0,4-8 0,4-5 0,3-11 0,1-11 0,1 0 0,-7-23 0,5-2 0,3-8 0,-2-8 0,-2-3 0,2-9 0,-2-2 0,3 1 0,3-1 0,-6 0 0,-3 6 0,4 2 0,0-1 0,-4 2 0,4 0 0,-4-3 0,1-2 0,3-4 0,1-6 0,-6 0 0,-1 3 0,1 4 0,-6 1 0,4 8 0,0 8 0,-2 6 0,1 8 0,1 1 0,4 11 0,10 2 0,8 7 0,5 2 0,6-1 0,11-2 0,11 2 0,4-4 0,11 0 0,7-3 0,3-9 0,-2-1 0,-3-5 0,-7 4-16,-8-1-41,-15-2-1,-15 5 0</inkml:trace>
  <inkml:trace contextRef="#ctx0" brushRef="#br0" timeOffset="687">14 492 58,'-7'13'50,"0"0"2,20-4-1,6 1-25,13 1-14,9-4-6,6-1-6,5-2 0,4-1-28,2 4-22,-4-6-2,-3 2-1,-6-5 1</inkml:trace>
  <inkml:trace contextRef="#ctx0" brushRef="#br0" timeOffset="1046">577 837 0,'7'14'36,"0"0"0,-7-14-6,3 15-8,-1-2-1,0 8 0,3 0-4,-2 4-3,-3 2-3,-1 1-3,3-2-1,0 3-1,-1-1-3,0-4 0,-3-4-1,0-1 0,1-3-1,0-5 1,1 0 2,0-11-3,-5-11 0,2-1 0,3-3-1,4-6 0,1-5 0,3 2 1,-3-1-3,2-6 0,4-1 3,4 2-2,-3 4 1,-1 3-1,2 3 1,0 0 0,5 4-1,3 8 2,-3 4-1,-3 0-1,2 1 3,-1 4 0,-3 2-2,2 2 1,-1 2 1,-16 2-1,0 1 2,-4 4-3,-4 3 0,-2-5 0,-11 0 0,-3 2 0,-1-2 0,1 0 0,4 0-28,5-5-22,-1-11 0,8-1 0,11-7-2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7:17.01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93 39 18,'-12'-9'27,"3"1"-1,0 0 0,1 0-3,8 8-1,0 0-1,0 0-2,0 0-2,0 0-3,0 0-3,0 0-2,-9-3 0,0 0-3,9 3 1,0 0-7,4 12 0,1-1 0,2 1 0,2 7 0,1 5 0,2 4 0,4 3 0,0 4 0,4 4 0,3 5 0,0 3 0,2 0 0,-1-3 0,2 5 0,0-1 0,-2 1 0,1-4 0,-1-1 0,-1 2 0,0 2 0,1 3 0,0-2 0,0-2 0,0 2 0,2 0 0,-1 2 0,0-2 0,0-3 0,-3-4 0,-1-1 0,2 3 0,-1-1 0,-2 1 0,0 2 0,0-1 0,2 2 0,-1 1 0,0 2 0,-2 1 0,-1 0 0,0-5 0,0 0 0,-2-3 0,0 0 0,0-2 0,-1-2 0,1-2 0,0-3 0,-2-1 0,1 2 0,-1-3 0,1-4 0,-2-1 0,0 1 0,1-2 0,0-2 0,1 0 0,-1-1 0,0 0 0,-1 3 0,2 1 0,-1-1 0,0-2 0,-1 2 0,0 0 0,2-1 0,-2 1 0,-2-2 0,1-3 0,0 1 0,0-1 0,-1-2 0,-1 1 0,2 1 0,1-1 0,2 3 0,-2 1 0,-1-1 0,2 1 0,1 3 0,0 0 0,-1-3 0,0 0 0,-1-3 0,0 1 0,1-2 0,-3 0 0,-1-1 0,1-5 0,-1 2 0,-2 2 0,0-5 0,1 3 0,0-1 0,1 2 0,-1 2 0,0 0 0,0 0 0,1-2 0,2 3 0,-2 0 0,0 2 0,1-1 0,2-1 0,-2-1 0,-1-2 0,-1 1 0,1-1-7,-10-17-51,-9-19-2,-6-9 0</inkml:trace>
  <inkml:trace contextRef="#ctx0" brushRef="#br0" timeOffset="1813">1607 3425 44,'0'0'32,"0"0"-1,0 0-5,0 0-5,-9-2-3,2 0-3,7 2-4,-14 6 0,2 2-1,-2 0-1,2 2 0,-2 1-1,-2 2 2,-1 1-10,0 3 0,-1-1 0,-3 3 0,-1-2 0,-1 2 0,-2 1 0,-1 0 0,-3 0 0,0 3 0,-1 0 0,0 0 0,-2 2 0,-3-1 0,-1 2 0,-2 0 0,0 1 0,-1-1 0,-1 0 0,1 0 0,0-2 0,-1 0 0,-1-1 0,2 0 0,1-2 0,0-1 0,-1-1 0,-1-2 0,0 2 0,1 1 0,-1 1 0,-1 6 0,-2 1 0,0 0 0,2 1 0,1 0 0,3-1 0,3-6 0,11-10-16,12-14-41,11-14-3,14-11 3</inkml:trace>
  <inkml:trace contextRef="#ctx0" brushRef="#br0" timeOffset="2531">1401 2935 18,'12'-3'43,"-3"-2"3,0 0-11,0-1-3,-9 6-6,0 0-5,0 0-5,0 0-1,-17 10-12,-3 2-3,-6 3 0,-2 3 0,-5 1 0,-4 4 0,-2-2 0,3-2 0,4-2 0,5-1 0,6-3 0,5-4 0,6-2 0,1-1 0,9-6 0,8 0 0,0 0 0,1 3 0,0 5 0,2 8 0,1 5 0,3 6 0,-1 7 0,3 5 0,1 2 0,1 3 0,0-1 0,-1-4 0,-2-6 0,-3-6 0,1-7 0,2-5-60,-3-7 1,-4-3-1</inkml:trace>
  <inkml:trace contextRef="#ctx0" brushRef="#br0" timeOffset="3703">595 4437 45,'0'0'46,"0"0"-6,15 7-8,3 0-4,3-5-7,8 0-5,3-4-3,6-2-6,5-1-13,3 0-40,-2-10-5,1-4 0,-8-2-1</inkml:trace>
  <inkml:trace contextRef="#ctx0" brushRef="#br0" timeOffset="4438">1213 4736 23,'6'-12'38,"-4"-10"-5,-2-7-8,-1-13 0,-4-8-3,1-9-3,-3-7-6,0-4-1,-3-2-4,0 3-1,0 2-2,1 6 0,1 10-2,1 11 1,0 10-1,4 11 1,4 7-1,0 1 0,9 16-3,2 3 0,5-1 0,6 0 0,8-1 0,4 1 0,4-3 0,3-1 0,1-3 0,0-4 0,-2 1-19,-3 1-34,-9-7 0,-4 3-2,-9-4 3</inkml:trace>
  <inkml:trace contextRef="#ctx0" brushRef="#br0" timeOffset="4813">1222 4274 92,'1'17'50,"7"-6"3,3-10-3,6-6-44,7-3-2,8-3-9,2-3-18,2-2-28,4 2 1,-1 1-2,-2 6 2</inkml:trace>
  <inkml:trace contextRef="#ctx0" brushRef="#br0" timeOffset="5110">1636 4496 26,'0'0'46,"0"0"0,0 0-1,-6-10-23,-6 1-10,-1 5-3,-5 6-5,-1 5-2,2 3-1,2 4 0,0 6-1,4 5 0,4 1-1,6-4 0,7-2 1,4-4 1,2-5-2,4-7 1,3-8 0,0-7 0,1-3 1,-2-4 0,-3 0-1,-3-2 1,-1-1-1,-3 7 2,-4 3-2,2 0 1,-6 11 0,0 0 0,1 18 0,2 3 1,-3 5 1,-1 2-2,-3 5 2,-2 5 1,-2 2-2,-4 3 1,-5-1 0,-3 0-3,-2-3-2,-1-6-4,4-7-13,4-12-26,-1-12-4,7-10-3,4-15 4</inkml:trace>
  <inkml:trace contextRef="#ctx0" brushRef="#br0" timeOffset="5672">1870 4420 57,'0'0'50,"5"15"0,2-1-6,0 1-23,5 7-5,3-2-6,5 4-5,5-2-3,2-5-9,0 0-12,-4 2-32,-6-7-1,-2-2 0,-1 1 1</inkml:trace>
  <inkml:trace contextRef="#ctx0" brushRef="#br0" timeOffset="5860">1885 4656 69,'8'-23'48,"9"-5"-2,4-10 0,7-7-51,6-2-39,-1-7-1,3 3-3,-8 1 1</inkml:trace>
  <inkml:trace contextRef="#ctx0" brushRef="#br0" timeOffset="6406">1110 3775 30,'0'0'39,"0"0"-9,-12 5-5,2 7-4,0 11-6,-2 9-2,-1 13-3,-1 12-2,-1 11 0,-1 12 1,0 14-1,0 9-2,3 7 0,7 4-2,9-1-1,7-4-5,10-14-9,11-19-37,10-17-1,4-28 0,7-19 0</inkml:trace>
  <inkml:trace contextRef="#ctx0" brushRef="#br0" timeOffset="6906">1563 3654 7,'13'19'38,"-1"6"-8,5 9-2,3 11 4,2 13-3,2 10-2,-2 8-3,3 11-6,-2 2-6,2-1-5,-6-1-4,-5-1-8,-4-4-6,-6-6-5,-8-1-13,-8-4-11,-10-4-11,-4 1 0,-5-9 3</inkml:trace>
  <inkml:trace contextRef="#ctx0" brushRef="#br0" timeOffset="8500">846 1213 57,'0'0'49,"3"10"1,0 1 0,8-11-33,10 2-10,6 1-1,9 0-6,7-2-12,2 2-30,1-7-9,3 0 1,-3-9 2</inkml:trace>
  <inkml:trace contextRef="#ctx0" brushRef="#br0" timeOffset="8797">1331 1299 39,'-3'32'43,"4"6"2,0 1-18,-1-2-5,3-2-5,-1-6-3,3-7-3,-1-12-3,-1 2-1,3-30-3,-1-10 1,0-13-2,-2-12 0,-2-11-3,-2-7 0,-1-4 0,-4-3 0,-2 2 1,-1 2-1,-1 7 2,1 12-1,2 10 2,2 9-3,3 10 0,4 11 0,6 9 0,8 7 0,7 4 0,7 3 0,5-2 0,8-1 0,8-3 0,5-8 0,1-2 0,-4-9-9,-4-3-43,-4 1-3,-9 2 1,-11 7 0</inkml:trace>
  <inkml:trace contextRef="#ctx0" brushRef="#br0" timeOffset="9188">1408 1070 29,'-14'34'41,"8"-13"1,14-2-1,9-8-18,9-9-22,10-6-5,8-3-18,5-1-19,-2-8 0,-1 4 0</inkml:trace>
  <inkml:trace contextRef="#ctx0" brushRef="#br0" timeOffset="9500">1836 1255 17,'-11'8'36,"0"8"4,0 0-15,-2 2-4,2 3-3,-3 2-3,0 1-3,5-1-2,5-1 0,2-3-2,3-4-5,0 0 0,11-17-2,4-6 0,2-3-1,0-2-1,-2-4 0,3-5-1,0-1 1,-1 1-1,-3-1 1,-3 2 1,-3 3 0,-2 3 1,-1 5 1,1 0 2,-11 22 1,-2 7 1,3 12 0,2 8 0,2 10-1,0 6 0,0 7-2,2 1-3,1 1 0,-3-5 0,-7-7 0,-7-10-4,-9-13-5,-4-8-12,-9-9-29,-8-16-1,-4-12-1,-7-12 4</inkml:trace>
  <inkml:trace contextRef="#ctx0" brushRef="#br0" timeOffset="10000">1322 346 20,'-10'-12'41,"-6"10"4,-6 21 0,-2 17-28,-3 18 1,1 22-3,1 18-1,3 18-5,7 12-2,7 7-2,10 0-5,9-5-6,10-8-11,4-11-20,7-22-12,8-16 0,4-26 1</inkml:trace>
  <inkml:trace contextRef="#ctx0" brushRef="#br0" timeOffset="10281">1899 552 61,'18'13'47,"-4"9"1,5 10-6,6 14-28,2 8 1,3 15-2,-4 8 0,1 10-11,-3 2-2,-4 0 0,-9 1 0,-9-4 0,-11-3 0,-7-8 0,-3-10-17,-3-4-34,-2-16-3,3-10 0,-1-18 1</inkml:trace>
  <inkml:trace contextRef="#ctx0" brushRef="#br0" timeOffset="10563">2293 1513 58,'10'24'46,"3"3"1,0-1-17,0-6-13,5-6-4,1-6-3,2-3-4,-2-7-1,0-1-1,-1-2-1,-1 1 3,-8 5-1,-5 9 0,-6 7-5,-2 13 0,-5 7 0,-6 9 0,-5 7 0,-5 6 0,1 5 0,-1 1 0,4-1-7,0-2-48,-3-6-2,7-8 0,2-13 1</inkml:trace>
  <inkml:trace contextRef="#ctx0" brushRef="#br0" timeOffset="11625">0 1362 24,'7'13'42,"6"-14"5,6-4-18,6-9-6,5-8 0,3-11-5,7-4-4,0-7-4,1-3-4,-1-3-3,-2 1-6,-1 2-9,-2 8-32,-7 2-6,-5 5 0,-9 1 1</inkml:trace>
  <inkml:trace contextRef="#ctx0" brushRef="#br0" timeOffset="12016">296 1456 23,'-10'-12'36,"-2"13"-8,-3 10-5,2 12-3,-1 13-2,1 12-4,4 11 0,4 6-4,3 6 0,7-4 0,6-5-1,4-10 0,5-13-1,2-16-1,4-14-1,-2-14 0,3-14-2,-1-12-4,-4-8 0,-4-8 0,-4-2 0,-2-3 0,-7-6 0,-5 1 0,-8 3 0,-5 4-4,-5 6 1,-3 9-1,-5 10 2,-2 12 2,-1 15 1,2 13 2,5 11 0,4 7 3,6 4-6,10-2 0,11-3 0,10-9 0,14-12 0,14-12 0,9-9-45,4-11-8,6-7-1,-6-7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6:35.12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23 117 56,'-12'1'41,"1"1"5,21 8-13,7 0-25,11 0 0,10-2 1,9-1-2,6-4-1,5 2-3,2 2-10,-2-8-13,-5-5-20,-5 3-4,-11-1-3,-8 0 2</inkml:trace>
  <inkml:trace contextRef="#ctx0" brushRef="#br0" timeOffset="171">449 27 10,'-18'-13'35,"0"1"2,18 12 2,16-3-20,5 3-8,6 4-4,3 1 3,1 2 4,1 7 1,-4 0-3,-4 5 3,-11 1-3,-9 4-2,-9 2-1,-7 6-9,-6 4 0,-5-3-36,1-2-15,7 3 1,4-6-2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6:35.59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 56,'12'21'48,"6"-2"-2,-1-9 1,6-7-41,5-2-44,-2-11-1,2 3-4,-7-5-5</inkml:trace>
  <inkml:trace contextRef="#ctx0" brushRef="#br0" timeOffset="172">83 295 41,'15'26'40,"3"-16"-17,4-12-22,5-4-24,0-8-17,9-5 0</inkml:trace>
  <inkml:trace contextRef="#ctx0" brushRef="#br0" timeOffset="328">514 109 69,'-10'43'48,"1"3"1,-2 2 2,0 3-39,3-5-5,1-3 2,4-1-3,2-10-2,2-11-4,2-11 0,0 0 0,9-39 0,1-3 0,3-7 0,3-8 0,2-1 0,1 2 0,-1 6 0,0 10 0,-2 11 0,-3 11 0,-3 9 0,-4 14 0,-3 8 0,-4 5 0,-2 7 0,-1 2 0,-1 2 0,-1-3 0,2-4 0,1-13 0,1 1 0,9-31 0,5-8 0,3-10 0,2-11 0,3-3 0,3-1 0,-1 5 0,-1 10 0,-5 9 0,-4 11 0,-3 16 0,-5 15 0,-3 4 0,0 10-4,1 5-43,1-1-8,7 0 2,0-8-1</inkml:trace>
  <inkml:trace contextRef="#ctx0" brushRef="#br0" timeOffset="797">1186 364 60,'-1'-15'43,"-7"-7"-4,-3 5-11,-3 8-12,-2 3-7,-1 12-1,-1 10-3,0 5 1,3 6 1,2 10 2,4 6-3,7-1 0,4-8 2,8-7-3,4-12-5,4-10 0,3-11 0,3-15 0,1-9 0,-3-5 0,-1-3 0,-2 0 0,-3 3 0,-4 3 0,-3 10 0,0 1 0,-9 21 0,7 17 0,-3 7 0,1 13 0,-1 8 0,0 11 0,-2 8 0,-6 9 0,-2 6 0,-7 9 0,-7 4 0,-8 1 0,-7-4 0,-6-2 0,-4-9 0,-4-21 0,-2-19-49,1-21-9,2-19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1:44.53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1802 41 61,'-30'-2'50,"-11"0"0,-7-2 4,-9-3-25,-7-4-21,-1 2-5,-3-1-3,-2 8 0,-4 2 0,-2 6 0,-3 11 0,-3 12 0,-1 13 0,-3 13 0,-2 12 0,-3 13 0,1 13 0,0 10 0,2 12 0,4 11 0,6 7 0,7 8 0,7 2 0,12 2 0,12-1 0,12-2 0,12-2 0,14-7 0,11-6 0,14-7 0,13-6 0,12-7 0,11-1 0,10-5 0,12-6 0,7-5 0,8-5 0,9-7 0,5-10 0,6-14 0,5-11 0,4-12 0,5-19 0,4-16 0,2-18 0,1-16 0,0-13 0,0-9 0,-2-15 0,-4-13 0,-3-8 0,-8-7 0,-6-7 0,-7-7 0,-8-9 0,-10-3 0,-10-4 0,-11-5 0,-10-3 0,-10 0 0,-11-3 0,-11 5 0,-13-1 0,-12-1 0,-13 4 0,-11 7 0,-15 8 0,-14 7 0,-14 12 0,-13 9 0,-12 15 0,-13 16 0,-8 17 0,-8 17 0,-4 18 0,-6 15 0,4 20-24,5 24-34,5 18-3,11 12 0</inkml:trace>
  <inkml:trace contextRef="#ctx0" brushRef="#br0" timeOffset="8906">1587 1514 7,'0'0'17,"0"0"1,10 0-1,0-2 2,-1-2 0,1-1-1,0-2 0,-1-1-4,-2-3-2,-2-1 1,-2 1-3,-3 1-1,1-1-3,-1 11-1,-10-8-1,-1 5-1,0 7-1,-1 6-2,-2 4 1,1 7-1,1 5 1,2 4 1,2 4 1,3-1 1,6-1 0,4-4 3,5-1-2,3-9 0,4-9 0,1-9-1,2-7-1,0-6-3,-1-6 0,-2-5 0,-4-4 0,-4-2 0,-3 1 0,-6 1 0,-6 2 0,-4 2 0,-3 5 0,-3 7 0,-2 4 0,0 8 0,1 9 0,2 5 0,4 6 0,3 4 0,5 0 0,4 2 0,3-2 0,4-3 0,3-7 0,2-5 0,0-3 0,0-9 0,1-2 0,-2-3 0,-1-5 0,-3-5 0,-1-1 0,-3-3 0,-3 1 0,-2 3 0,-3 5 0,-3 2 0,-2 9 0,-1 6 0,0 4 0,0 4 0,2 3 0,1-1 0,3-2 0,-1 0 0,5-12 0,0 0 0,0 0 0,0 0 0,9-9 0,1 1 0,-10 8 0,4-11 0,-1 2 0,-3 9 0,0 0 0,0 0 0,0 0 0,0 0 0,0 0 0,0 0 0,5-11 0,0 0 0,-5 11 0,0 0 0,0 0 0,0 0 0,0 0 0,0 0 0,0 0 0,0 0 0,0 0 0,0 0 0,-10-5 0,1 5 0,-1 7 0,-1 2 0,-1 2 0,1 6 0,-2 2 0,2 1 0,3 2 0,3-2 0,2-4 0,5-4 0,0 0 0,9-10 0,4-5 0,0-5 0,1-4 0,-1-4 0,0-3 0,-3 0 0,-3-2 0,-3 0 0,-4 4 0,-4 1 0,-3 4 0,2 0 0,3 12 0,-11-10 0,1 1 0,10 9 0,0 0 0,-10 3 0,0-1 0,10-2 0,0 0 0,0 0-29,0 0-27,0 0 0,0 0-1</inkml:trace>
  <inkml:trace contextRef="#ctx0" brushRef="#br0" timeOffset="10687">6598 1575 24,'-9'-8'34,"0"10"-9,2-1-4,-2 8-4,0 3-2,3 3-2,2 1 0,3 0-1,3-1 0,2 1-1,1-4-2,4-4 0,1-5 0,0-3-2,0-4-2,0-1 1,0 1-3,-7-8 0,-1-1-3,-3 3 0,0-1 0,1 11 0,-10-8 0,0 7-1,1-1 0,9 2-2,-8 12 2,1 0 0,7-12 0,3 13 1,1-3 0,2 2 0,-6-12 1,11 8 0,-1-4-1,-1 2 2,0-4-1,2-4 1,3-4-1,-1 0 1,0-4-1,1-2 1,-3-3 0,-2 2-2,-2 0 0,-4 1 0,1-1 0,-4 13 0,0 0 0,-14 3 0,2 5 0,2 3 0,-2 2 0,2 5 0,1-2 0,1 0 0,0-4 0,0 2 0,8-14 0,0 0 0,0 0 0,0 0 0,0 0 0,4-11 0,4-3 0,-1 1 0,0-2 0,3 3 0,-3 0 0,-1 0 0,-3 1 0,2 0 0,-5 11 0,0 0 0,-11 4 0,0 5 0,-1 4 0,3 4 0,-1 2 0,3 1 0,2-1 0,4-3 0,1-2 0,1-1 0,7-13 0,2-5 0,-1-3 0,3-7 0,-2-3 0,-2-2 0,-2-4 0,-2 0 0,-3-2 0,-3 4 0,4 2 0,-5 3-25,2 0-33,3 2-2,0 2 4</inkml:trace>
  <inkml:trace contextRef="#ctx0" brushRef="#br0" timeOffset="12187">1916 1587 22,'-3'-12'43,"3"12"-4,0 0-7,0 0-2,0 0-6,0 0-4,-5-10-3,2 0-5,3 10 0,0 0-8,0 0-4,-9 0 0,0 1 0,9-1 0,0 0 0,0 0 0,0 0 0,0 0 0,0 0 0,0 0 0,0 0 0,0 0 0,0 0 0,3 10 0,1 1 0,-4-11 0,10 1 0,0-1 0,-1 1 0,1 2 0,1-2 0,1-1 0,2 0 0,1 0 0,1-1 0,1 1 0,1-3 0,3-2 0,-1 1 0,-1 0 0,0-1 0,-1 2 0,-3 0 0,0 2 0,-3 1 0,-2 1 0,0 0 0,-10-1 0,8 3 0,1 1 0,-9-4 0,8 4 0,1 2 0,-9-6 0,8 0 0,1 1 0,-9-1 0,9-1 0,-1 2 0,0 0 0,1-1 0,1 0 0,2 2 0,2-1 0,0 0 0,4 1 0,2-2 0,1-2 0,3 2 0,0 0 0,2 0 0,0 0 0,-1 2 0,1 0 0,0 0 0,-2 0 0,1 1 0,-1-2 0,1 2 0,0-3 0,0-3 0,1-1 0,2 2 0,-1 0 0,-1 0 0,1 0 0,0 0 0,0-1 0,0 3 0,-1 4 0,1-1 0,2-1 0,0 1 0,1 1 0,2 1 0,0 1 0,0-1 0,1-1 0,-2 0 0,0 2 0,2-1 0,-1-1 0,0-3 0,2 3 0,0-1 0,2 0 0,1-1 0,2 2 0,0-2 0,2-2 0,3 4 0,0-2 0,-1 3 0,2-3 0,1 0 0,-1-1 0,1 2 0,-1 2 0,-2-1 0,-1-1 0,0-2 0,0-1 0,0 3 0,-2-2 0,0-1 0,-1 3 0,0-1 0,1 0 0,0 0 0,-1 0 0,1-1 0,2 0 0,1 1 0,0-4 0,1-3 0,0 2 0,1 1 0,0-1 0,-2-1 0,0 1 0,-1 1 0,1-1 0,-2 3 0,0-1 0,2-1 0,-1 2 0,2 0 0,0 0 0,0-1 0,0-3 0,0 1 0,0 2 0,-2 1 0,-2-1 0,-1 1 0,0-2 0,-2 2 0,-2 3 0,-2 0 0,-3-1 0,1 0 0,-2-1 0,-4 2 0,1-1 0,-2 2 0,3 2 0,0-2 0,2 0 0,-1 0 0,1-2 0,2 0 0,1 0 0,-2 0 0,-1-2 0,-1 0 0,-2 0 0,0 0 0,-1 1 0,-2 2 0,-2-3 0,3 0 0,-2 0 0,0 1 0,1-2 0,-1 1 0,-3 0 0,-1-3 0,-1 0 0,-4 2 0,-2-2 0,-1 1 0,0 0 0,-10 2 0,8-2 0,1-1 0,-9 3 0,0 0 0,0 0 0,0 0 0,8 0 0,1 0 0,-9 0 0,0 0 0,0 0 0,0 0 0,0 0 0,0 0 0,0 0 0,-9-7 0,1 2 0,-2-6 0,-3 0 0,-4-2 0,-2-3 0,-2-2 0,-1 2 0,2-1 0,-1 2 0,1 2 0,2 1 0,1 0 0,3 2 0,1 5 0,-1 1 0,2 1 0,2 0 0,0 2 0,10 1 0,0 0 0,0 0 0,0 0 0,0 0 0,-4 9 0,2 2 0,2-11 0,9 12 0,2-1 0,3 0 0,1 0 0,3-1 0,4 0 0,2-2 0,2 1 0,-3-1 0,-1-1 0,0 4 0,-6-2 0,-2 0 0,-6 1 0,-4-1 0,-8 3 0,-8 4 0,-5 5 0,-9 1 0,-7 5 0,-6 4 0,-5 5 0,-5 1 0,3-1 0,-1-7 0,6-4-3,6-7-59,5-6-2,10-9 1</inkml:trace>
  <inkml:trace contextRef="#ctx0" brushRef="#br0" timeOffset="14750">1895 1520 19,'0'0'34,"-4"15"4,5-2-20,4 2-3,4 3 3,3 0-1,4 5 0,2 0-2,2 3-2,2-4-2,0 3-4,1-3 0,-1 1-3,-3-4 1,-1-3-2,-4-1 1,0-2-1,-5-5 2,0 2-3,-9-10-2,0 0 0,0 0 0,0 0 0,-9-8 0,-1 0 0,-3-2 0,-1-2 0,-3-5 0,-1-3 0,0-5 0,1 0 0,-1-3 0,0-3 0,0-1 0,0-2 0,0 3 0,3 3 0,0 2 0,3 4 0,2 0 0,2 3 0,2 3 0,3 3 0,2 1 0,0 1 0,1 11 0,0 0 0,0 0 0,0 0 0,0 0 0,0 0 0,11-1 0,0 1 0,3 1 0,2 4 0,5-3 0,6-5 0,6-6 0,5-6 0,3-7 0,5-6 0,3 0 0,0-3-16,0-1-41,1 2-1,-4 1 0</inkml:trace>
  <inkml:trace contextRef="#ctx0" brushRef="#br0" timeOffset="15844">3701 1971 9,'0'0'32,"0"0"3,0 0-11,2 12-14,1 7 1,0 9 0,1 6 2,1 8 0,-1 2 2,2 2-4,-2-1-1,2 4 0,-3-4-3,1 1 0,-1-5-3,1-3 0,1-7-3,-1-6 2,1-4 1,-1-1-1,-4-20 2,9-16-1,-2-9 0,0-4-1,-1-6-1,2-4-2,1-5 0,2-1 0,3 2 0,2 3 0,3 1 0,6 6 0,3 6 0,3 8 0,4 7 0,3 5 0,3 9 0,1 3-46,-1-5-9,-3-3 0,-6-5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7:31.46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0 141 53,'0'0'47,"0"0"3,6 11 3,4-3-30,10 8-9,6 2-4,9-2-5,9-6-5,9 0 0,10-4 0,5-2-44,-2-8-9,-3-5 1,-6-4-3</inkml:trace>
  <inkml:trace contextRef="#ctx0" brushRef="#br0" timeOffset="719">807 79 25,'3'42'38,"-3"1"0,-2 4-21,-2 2-1,1-2-2,0-3 1,1-11-1,2-12-3,1 2-3,-4-37-1,8-11-2,5-15-4,1-12 3,4-6-5,2-1 0,2 2-1,6 6 2,3 12 0,-4 14 0,0 17 2,-1 18-3,-3 10 2,-3 15 3,-3 13 2,-7 6-3,-2 2 1,-2-5 1,-1-4-2,2-13 0,-2-4 1,0-18-2,1 1-2,7-49 2,3-4-1,-2-4-1,-1-6 0,-1 2 1,1 3-2,2 11 2,-2 20 2,1 0 0,-11 41-3,5 9 0,4 12 0,0 7 0,0 4 0,-2-4 0,3-8-6,7-11-46,8-3-1,0-15 2,8-12-3</inkml:trace>
  <inkml:trace contextRef="#ctx0" brushRef="#br0" timeOffset="1188">1676 326 60,'0'-17'49,"-2"3"-2,-4-6 1,-5-3-31,-3 2-8,0 4-4,-1 14 0,-5 11-4,0 11 0,0 6 1,1 13 0,8 8 0,4 5 0,3 0 1,6-1-1,8-14-2,4-10 0,8-14 0,4-17 0,-1-16 0,-1-9 0,3-13 0,-3-6 0,-4-5 0,-5 2 0,-8 4 0,-5 12 0,1 13 0,-1 9 0,0 0 0,-4 37 0,1 10 0,4 13 0,5 10 0,1 6 0,-5 2 0,-2 8 0,-2 2 0,-4-2 0,-5-5 0,-5-6 0,-13-2 0,-7-5 0,1-9 0,-5-17 0,0-13-25,7-10-31,4-17-1,8-10-1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7:33.29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212 171 57,'-12'-17'46,"-13"8"4,-5 6 0,0 10-39,-5 5-1,3 8-1,5 8 0,10 7-3,13 4-1,13 2-3,8-2-2,6 1 0,9-2 0,5-3 0,-3-4 0,-3 2 0,-12-2 0,-9 1 0,-8-4 0,-5-3 0,-12-2 0,-8-5 0,-1-4 0,-2-10-52,3-15-2,8-6 0,3-13-2</inkml:trace>
  <inkml:trace contextRef="#ctx0" brushRef="#br0" timeOffset="313">466 209 90,'21'46'46,"-9"4"-7,-6 7-33,-5 6-43,-7-8-10,2-6-2</inkml:trace>
  <inkml:trace contextRef="#ctx0" brushRef="#br0" timeOffset="438">604 85 85,'-7'-32'51,"-4"8"-5,1 9-35,0 1-49,10 14-7,0 10-3</inkml:trace>
  <inkml:trace contextRef="#ctx0" brushRef="#br0" timeOffset="579">723 470 95,'2'26'50,"2"1"2,-4-48 0,8-11-46,4-12-6,4 3 0,5 1 0,2 3 0,1 10 0,3 15 0,-5 17 0,-6 14 0,-1 17 0,-1 9-52,1 2-2,4 14 4,-2-1-4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7:34.21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86 69 60,'-1'-10'46,"1"0"0,-11 16-13,0 14-10,-3 10-6,0 20-1,1 12-6,6 13-6,1 9-4,6 6 0,6-6 0,9-9 0,7-15 0,7-16 0,2-19 0,3-21 0,4-22 0,-3-21 0,1-14 0,-8-13 0,-9-7 0,-12-13 0,-9-3 0,-14 0 0,-9 8-2,-12 14 0,-10 15 4,-5 19 0,4 19-2,10 24 0,9 18 0,17 15 0,14 5 0,24-1 0,24-4 0,18-13 0,14-19-27,14-18-31,0-23-2,0-19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7:35.37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9 0 66,'-11'0'43,"11"0"2,5 9-12,11-1-17,8-4-7,13 1 2,9 3-7,6-3-16,2-4-30,8 6-4,-4-6-2,-1-1-1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7:35.75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41 0 27,'-1'33'42,"1"16"4,-5 3 2,-3 5-26,1 2-6,-1-3 0,4-1-4,-1-8-2,3-6-2,0-11-3,3-12-2,0 1-3,-1-19 0,10-21 0,1-11 0,6-14 0,3-6 0,5 0 0,2-6 0,2 4 0,0 5 0,0 13 0,-1 16 0,-7 19 0,-5 9 0,-6 11 0,-5 17 0,-4 7 0,-3 2 0,-2 2 0,-1-4 0,2-5 0,1-4 0,4-13 0,1 2 0,11-43 0,3-6 0,6-12 0,4-11 0,3-4 0,1-3 0,0 5 0,-2 11 0,-4 13 0,-5 15 0,-5 19 0,-5 20 0,-6 11 0,-1 11 0,0 4 0,-1-1 0,5 2-24,4-4-28,3-11-3,7-12 2,3-11 0</inkml:trace>
  <inkml:trace contextRef="#ctx0" brushRef="#br0" timeOffset="515">1034 147 43,'-5'-17'40,"-5"17"2,-13 8-8,-5 12-17,-3 12-5,-2 11 0,1 7-1,3 7-1,5-3-1,7-6-3,8-6-3,8-14-3,9-13-3,7-15-3,6-12-2,4-8-4,3-7-1,2-3 0,2-7 1,-2 2 0,-3-1 5,-4 4 2,-4 5 6,-6 2 7,-4 6 3,-5 5 3,-1 0 0,-11 26-1,0 11 3,-2 4-2,3 10-1,-2 9-10,2 12-3,-1 7 0,-1 4 0,-3 2 0,-4 8 0,-4 2 0,-4 2 0,-5-9 0,-4-13 0,-3-13 0,-4-22 0,2-25-50,6-21-8,4-23 2,9-18-1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7:37.12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202 171 51,'-1'-18'46,"-1"7"1,-7 6-6,-4 6-13,-3 10-9,-6 9-5,0 15-5,-4 13-9,1 15 0,2 6 0,4 3 0,6 2 0,5-2 0,8-9 0,9-12 0,9-15 0,7-18 0,11-13 0,5-11-40,4-19-14,4-4 2,-1-10-4</inkml:trace>
  <inkml:trace contextRef="#ctx0" brushRef="#br0" timeOffset="218">495 423 40,'9'-8'42,"1"1"3,-13 26-13,-1 7-7,2 7-12,2 4-2,2 2 0,5 3 0,4-5-2,6-6-1,3-15 0,3-12-8,1-13 0,1-7 0,-2-14 0,-3-10 0,-7-10 0,-6 1 0,-9 0 0,-7 8 0,-9 6 0,-7 4 0,-3 11 0,-2 12 0,5 15-17,6 12-38,5 3 1,13 5 0</inkml:trace>
  <inkml:trace contextRef="#ctx0" brushRef="#br0" timeOffset="578">1005 330 12,'6'-28'39,"-6"28"2,0 0-3,3 38-9,3-5-5,4 2-1,1-3-5,3 3-2,-1-4-1,-3 0-15,-6-1 0,-5 1 0,-10-3 0,-7-1 0,-6 1 0,-8-1-18,-2-4-35,2-3 0,1-9 0</inkml:trace>
  <inkml:trace contextRef="#ctx0" brushRef="#br0" timeOffset="859">1387 220 79,'34'-33'46,"-6"-4"-1,-3 9 0,2 0-38,-27 28-5,0 0 0,-1 48-1,-8 9-1,-6 11 3,-2 13 0,-2 7 0,4 5-1,7-6 0,7-8 0,8-14 0,12-15 1,8-19 1,7-19 0,5-24-4,6-18 0,-1-18 0,2-16 0,-5-15 0,-6-8 0,-13-7 0,-11 0 0,-12 5 0,-16 5 0,-11 13 0,-10 16 0,-5 23 0,-4 17 0,6 20 0,9 17 0,11 13 0,18 14 0,17 4 0,14-4 0,9-6 0,11-5 0,4-10 0,1-15 0,5-13 0,1-13-46,-2-18-11,1-12 2,-1-16-3</inkml:trace>
  <inkml:trace contextRef="#ctx0" brushRef="#br0" timeOffset="1796">1032 368 9,'0'0'39,"0"0"2,13-30-12,1 1-2,-14 29-5,0 0 2,0 0-4,19-28-4,0 1-5,-19 27-3,25-2-9,-1 4-35,1-6-13,6 0 1,-2-4-3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7:39.81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2951 0 17,'0'0'33,"0"0"-8,0 0 0,0 0 0,0 0 1,3 20-1,-1 9-4,1 17-4,-2 13-3,2 17-1,-2 16-1,1 20-10,-3 16-2,-2 8 0,1 7 0,1 3-42,2-7-10,4-9 0,1-20 0</inkml:trace>
  <inkml:trace contextRef="#ctx0" brushRef="#br0" timeOffset="578">132 1786 56,'0'16'48,"0"0"1,-6-32 1,0-7-28,-2-15-11,1-15 0,-3-19-3,-1-17-8,-2-11 0,-1-6 0,1-1 0,-2 0 0,3 7 0,2 13 0,4 13 0,6 16 0,7 13 0,8 16 0,8 9 0,9 12 0,9 7 0,8-2 0,7-1 0,7 1 0,6 1 0,4-8 0,-2 0 0,-4-5 0,-4-1-47,-8 5-8,-13 6 1,-13 2-1</inkml:trace>
  <inkml:trace contextRef="#ctx0" brushRef="#br0" timeOffset="938">110 1213 79,'-16'29'45,"14"-10"1,0 0-16,24-28-27,9-8 0,9-3-3,7-1-16,2-3-30,8 7 0,-4-1 1,-2 7 0</inkml:trace>
  <inkml:trace contextRef="#ctx0" brushRef="#br0" timeOffset="1125">610 1784 47,'5'44'49,"1"-9"0,-4-19 2,0 0-25,1-45-14,-2-14-2,1-8-3,-2-10-3,0-10-4,-2-3 0,-2 7 0,2 10 0,-1 13 0,1 22 0,1 1 0,4 45 0,5 15 0,3 10 0,4 6 0,2 0 0,3 0 0,2-7 0,0-12 0,-2-15 0,-1-11 0,-2-17 0,-1-9 0,-1-11 0,-3-13 0,1-5-2,-5-4-52,-3-4-2,-4 1 1,-4 5-2</inkml:trace>
  <inkml:trace contextRef="#ctx0" brushRef="#br0" timeOffset="1500">1064 1477 66,'19'8'52,"-2"-3"-4,-5-10-14,-4-13-13,0-6-6,-3-8-5,0-1-5,-3-2-1,-2 0-4,-2 3 0,-1 13 0,0 2 0,-5 31 0,0 13 0,-3 15 0,3 9 0,-1 9 0,2 4 0,4-4 0,1-4-3,5-8-4,7-10-26,5-13-17,2-15 1,5-10-1</inkml:trace>
  <inkml:trace contextRef="#ctx0" brushRef="#br0" timeOffset="1953">1406 1184 30,'-11'-7'49,"1"0"1,6 19 0,4 4-16,4 12-15,0 7-6,3 16-3,-2 11-10,2 6 0,0 4 0,-2-1-4,0-7-44,-3-9-7,-4-14 4,1-14-4</inkml:trace>
  <inkml:trace contextRef="#ctx0" brushRef="#br0" timeOffset="2172">1281 1452 75,'-10'0'52,"16"19"1,10 1-3,4-5-29,8-4-17,7-9-8,8-7-36,7-4-9,0-9-1,0-6-2</inkml:trace>
  <inkml:trace contextRef="#ctx0" brushRef="#br0" timeOffset="2375">1867 1226 81,'15'8'54,"4"2"2,4-2-1,-1-3-46,3-8-9,1-2-7,2-6-44,2-1-3,-4-4 1,-5 3-1</inkml:trace>
  <inkml:trace contextRef="#ctx0" brushRef="#br0" timeOffset="2547">1965 1517 83,'2'16'47,"13"-10"1,4-8-5,10-6-60,9-12-7,9-10-21,6-2 0,1-11-2</inkml:trace>
  <inkml:trace contextRef="#ctx0" brushRef="#br0" timeOffset="2688">2463 1172 34,'-15'57'47,"1"3"0,6 4 5,9 2-21,8-4-12,10-4-1,8-12-11,10-14-7,4-17 0,5-15 0,-4-14 0,-5-11 0,-9-17 0,-10-6 0,-14-8 0,-15-4 0,-15 2 0,-10 5 0,-9 9 0,-5 10 0,2 20 0,2 15-60,6 19-2,11 20 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7:43.48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430 1628 7,'0'21'39,"4"3"2,-3-6 2,-6-8-19,2 2-7,3-12-3,-3-12 1,-2-12-3,3-13-1,-2-17-3,-2-9-2,2-10-4,1-11 1,-2-7-1,-2-6 0,-1 1 0,2 5-2,1 7 2,1 9-1,-2 9 0,1 16 0,1 15-2,4 17 0,1 2 2,13 36 0,5 7-3,6 7 2,7 3 0,7 1 0,7-2 0,8-6 4,5-7-6,3-15 1,1-11-1,-1-10-8,4-8-27,-2-2-12,-7-8 0,-7 3-2</inkml:trace>
  <inkml:trace contextRef="#ctx0" brushRef="#br0" timeOffset="437">393 1057 16,'13'22'38,"9"-4"2,13-2-2,6-9-28,11-6-2,9 0-5,8-1-19,3 8-19,-4-1-4,1 8 2</inkml:trace>
  <inkml:trace contextRef="#ctx0" brushRef="#br0" timeOffset="641">1093 1716 41,'-1'17'40,"3"-27"2,3-12-5,-1-7-25,-4-9-4,-1-3 0,3-5-3,3 1 1,-2 2-3,1 8 0,2 9-1,1 12 0,3 14 1,5 14 0,-2 10 3,1 15-2,4 9 1,3 5 0,2-2 1,1-4 0,-3-8 0,0-6-4,2-13-2,2-15 0,-4-18 0,-2-11 0,-5-11 0,-2-8 0,0-2 0,-7-7-23,-4 1-30,-2 14 1,-6 8-3</inkml:trace>
  <inkml:trace contextRef="#ctx0" brushRef="#br0" timeOffset="1000">1605 1553 5,'31'3'43,"1"1"1,-5-7 1,-3-5-17,-2-7-8,-7-4-5,-5-2-3,-2-3-6,-1-6 0,-8 0-3,-5 2 0,-4 4-3,-7 12 1,3 10-1,-1 14 0,-4 12 2,0 16-2,5 13 0,8 4 1,5 5 1,9-1 0,0-5-5,3-6-31,3-17-13,6-13-1,1-16-1</inkml:trace>
  <inkml:trace contextRef="#ctx0" brushRef="#br0" timeOffset="1312">1993 1083 57,'8'30'49,"-1"13"-2,-3 6-1,-3 14-36,2 16-7,2 10-18,3 5-29,-4-3 0,0 0-3,-4-13 1</inkml:trace>
  <inkml:trace contextRef="#ctx0" brushRef="#br0" timeOffset="1469">1936 1688 88,'-13'-23'52,"7"-1"-1,11 7-1,8 3-47,8-6-49,15-2-4,6-11 1,8-3-2</inkml:trace>
  <inkml:trace contextRef="#ctx0" brushRef="#br0" timeOffset="2016">241 0 88,'-34'19'53,"-5"42"0,-4 49 0,-3 40-45,10 36-8,10 26 0,17 16 0,18 2 0,16-10 0,19-16-7,13-28-35,19-34-12,17-34-1,18-33-1</inkml:trace>
  <inkml:trace contextRef="#ctx0" brushRef="#br0" timeOffset="2344">2051 51 47,'17'-15'48,"11"27"2,6 23 4,4 22-32,10 29-4,1 14-2,3 18-16,-5 8 0,-9 8 0,-12-1 0,-13 0 0,-14-6 0,-15-4 0,-12-8 0,-10-8 0,-4-8 0,-3-15 0,9-13-15,11-10-40,8-16-3,11-19-2</inkml:trace>
  <inkml:trace contextRef="#ctx0" brushRef="#br0" timeOffset="2641">2570 1614 26,'8'22'46,"-1"-4"0,5 8 2,2-2-23,3-1-6,4-1-5,2-4-5,3-6-5,-3-11 1,1-2-2,1-7-2,0-3 4,-8-4-1,-1 1-4,-5-1 0,-2 11 0,0 0 0,-15 24 0,-4 7 0,-2 10 0,-4 15 0,-2 13 0,-8 8 0,-2 3 0,3 7 0,-1 0-8,-1-7-48,3-6-4,5-16 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7:46.90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3423 0 20,'18'-9'38,"-2"10"-8,-3 6-2,-3 10 0,-2 18-1,-2 9-5,-3 7-1,-4 7-2,-1 5-7,-6 3-2,-1 4-10,-6-1 0,-2 0 0,-7-5 0,0 1 0,-6-4 0,-4 0 0,-4-5 0,-3-2 0,-5-7 0,-6-2 0,-5 0 0,-7-5 0,-4-1 0,-6-2 0,-3 4 0,-3-2 0,-3 2 0,-2-2 0,-3-4 0,0 1 0,0-2 0,-2-3 0,-2-3 0,0 1 0,-4-1 0,-1-2 0,-5 2 0,-1 2 0,-2 1 0,1 1 0,-4 1 0,-1-3 0,2-1 0,3 4 0,5 0 0,2 1 0,5 0 0,5 1 0,8 0 0,11 3 0,9 1 0,10-4 0,8-4 0,12-3 0,9 0 0,8-5 0,9-3 0,5 1 0,2-1 0,2 3 0,2 0 0,1-1 0,0-4 0,-3 0 0,0-2 0,0 0 0,-6-16 0,0 0 0,0 0 0,-9-9 0,-5-4 0,0-4 0,-4-6 0,-3-4 0,-2-1 0,-1-5 0,-4-2 0,0-1 0,2 1 0,3 1 0,1 5 0,-1 3 0,5 1 0,5 10 0,1 0 0,11 28 0,-1 9 0,4 9 0,5 5 0,6 10 0,-1 10 0,-1 0 0,3-1 0,0-2 0,1-6 0,-4-6 0,-1-4 0,0-8 0,1-7 0,2-6 0,0-11 0,3-16 0,6-16 0,4-14 0,7-13 0,-1-13 0,3-4-28,3 2-28,-3 5-3,-3 16 1</inkml:trace>
  <inkml:trace contextRef="#ctx0" brushRef="#br0" timeOffset="1172">22 3011 65,'10'7'47,"8"0"1,3-6 1,4-2-37,9-2-12,5-2-34,5-1-12,-3-5 1,-1 10-2</inkml:trace>
  <inkml:trace contextRef="#ctx0" brushRef="#br0" timeOffset="1375">42 3292 69,'21'18'51,"5"-1"2,6 0-5,5-4-33,8-5-46,8 5-13,3-9-3,6-2-4</inkml:trace>
  <inkml:trace contextRef="#ctx0" brushRef="#br0" timeOffset="2187">1068 2962 58,'0'0'49,"7"13"0,0 14 2,-1 13-27,-5 10-11,0 10-6,1 6-3,2 1-4,-4-4 0,1-3 0,2-6 0,-2-10 0,1-11 0,1-13 0,0 1 0,1-38 0,4-16 0,6-16 0,3-18 0,8-11 0,5-7 0,5-3 0,5 5 0,5 21 0,0 24 0,1 30 0,-6 28 0,-1 27 0,-5 19 0,-3 19 0,-5 9 0,-3-9 0,1-5 0,0-12-14,2-20-45,4-19 1,0-19-4</inkml:trace>
  <inkml:trace contextRef="#ctx0" brushRef="#br0" timeOffset="2812">2340 3229 72,'-20'0'51,"3"0"4,1 0-15,22 10-13,6-2-17,13 3-10,11-3 0,7 0 0,7-5-47,11-4-7,0-9-2,4-2 1</inkml:trace>
  <inkml:trace contextRef="#ctx0" brushRef="#br0" timeOffset="3094">3079 3168 50,'13'6'47,"2"7"2,-3 8 3,-4 6-26,-1 11-10,-2 6-4,-2 7-9,-3 5-3,-1 2 0,-2-1 0,-1-12 0,2-13 0,3-17 0,0 0 0,9-51 0,5-15 0,4-14 0,4-11 0,5-2 0,2 3 0,-1 2 0,-1 16 0,-1 18 0,-5 19 0,-4 17 0,-4 16 0,-4 17 0,-5 10 0,0 15 0,-3 3 0,0-2 0,0-5 0,3-8 0,2-11 0,3-16 0,3-16 0,4-18 0,4-17 0,4-14 0,2-7 0,2-7 0,-1 1 0,-1 13 0,-3 12 0,-3 21 0,-6 23 0,-3 23 0,-5 19 0,-1 22 0,2 14 0,2-2 0,8-4 0,7-6-47,8-18-13,6-23 1</inkml:trace>
  <inkml:trace contextRef="#ctx0" brushRef="#br0" timeOffset="3859">4207 3196 31,'0'0'42,"-11"-6"5,1-1-8,10 7-11,3-11-10,0 0-5,0-1-3,-1 0 1,-2 12-4,-5-13 0,-5 1-5,-3 5-2,-5 4 0,-3 9 0,-3 6 0,1 5 0,1 10 0,3 11 0,3 9 0,6 4 0,6 2 0,7 0 0,8-8 0,7-6 0,5-15 0,7-17 0,4-16 0,3-14 0,1-11 0,-1-10 0,-6-6 0,-4-1 0,-6 4 0,-7 7 0,-4 11 0,-4 10 0,1 0 0,-10 30 0,3 16 0,0 12 0,1 17 0,3 14 0,0 13 0,1 12 0,-3 7 0,-2 6 0,-6-4 0,-4 0 0,-7-11 0,-8-11 0,-6-15 0,-6-14 0,-1-12 0,-2-17 0,0-15-56,4-13-4,7-18 2</inkml:trace>
  <inkml:trace contextRef="#ctx0" brushRef="#br0" timeOffset="4844">5087 3184 27,'7'-12'42,"-8"-1"2,0-1 0,-11 16-16,-6 3-10,-1 8-7,-5 12-1,2 15 0,2 12-3,4 7-1,5 6-2,7 3 0,7-2-4,9-8 0,9-11-4,7-22-7,5-17-1,2-16 0,7-15-1,-1-16-2,2-9 3,-1-6-1,-3-5 4,-3 3 3,-5 6 3,-4 7 3,-6 8 3,-3 14 3,-6 14 5,-2 14 5,-3 13 0,-2 12-1,1 6 1,2 6-1,3 0-3,3-1-12,3-9 0,4-9 0,4-10 0,3-11 0,0-13 0,-2-7 0,-6-12 0,-4-6 0,-8-2 0,-8-4 0,-10-1 0,-9 4 0,-6 7 0,-4 5 0,3 11 0,1 8-55,3 4-2,7 8 0,2 0 2</inkml:trace>
  <inkml:trace contextRef="#ctx0" brushRef="#br0" timeOffset="5422">6038 3064 49,'0'0'48,"0"0"1,0 0 2,-23 24-24,0 1-6,18 7-11,3 2-10,6 3 0,5 1 0,8 5 0,-2-3 0,4 1 0,-1-3 0,-4-3 0,-8-4 0,-6 1 0,-8 1 0,-8-5 0,-6 0 0,-9-1 0,0 0 0,2-6-46,2-7-11,0-1 2,27-13-1</inkml:trace>
  <inkml:trace contextRef="#ctx0" brushRef="#br0" timeOffset="5719">6449 2996 6,'33'-48'35,"-4"-4"-1,0 9 5,-4 9-20,0 2-4,-25 32 0,0 0-1,5 47-3,-13 15 3,-5 21 2,-7 12-1,2 11-3,2 4-2,7 2-10,6-10 0,10-10 0,7-19 0,8-22 0,10-23 0,2-19 0,4-18 0,2-18 0,1-15 0,-3-11 0,-4-9 0,-3-6 0,-7-4 0,-9-7 0,-9-3 0,-13 3 0,-11 4 0,-12 4 0,-8 13 0,-6 13 0,-4 18 0,0 23 0,5 17 0,14 14 0,14 11 0,17 9 0,17-2 0,19-3 0,18-11 0,15-15 0,13-14 0,5-14-49,0-13-10,2-13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7:53.46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23 103 54,'0'-17'50,"-5"26"-3,1 14 2,0 12-25,-3 4-12,4 12-6,2 5 2,3 1-3,1-7-5,5-7 0,0-15 0,3-17 0,7-22 0,6-23 0,3-16 0,3-13 0,3-7 0,0-4 0,1 5 0,-2 11 0,-5 18 0,-6 21 0,-3 23 0,-5 20 0,-1 15 0,2 15 0,-3 9 0,1 4 0,4-2 0,1-6 0,3-11-40,5-12-17,-1-14-1,-1-17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1:10.50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15 0 68,'0'16'50,"6"-4"-3,8 0 3,6-3-23,9-1-27,9-1-6,9 0-22,7 1-21,-2-5 2,1 1-3,-8-6 3</inkml:trace>
  <inkml:trace contextRef="#ctx0" brushRef="#br0" timeOffset="187">30 265 81,'-22'41'48,"15"-3"0,10-12 0,14-10-40,15-3-7,16-1-25,15-4-21,5-9-2,8 0-1,3-10-1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2:2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2629 107 22,'-12'-27'21,"1"0"2,-4 4 0,0 6-4,-5 6 0,-4 3-4,-5 7-3,-5 5-1,-3 7 0,-7 7-2,-4 8 0,-6 3 0,-3 5-1,-4 5-2,-4 4 0,-4 1-1,-4 5 0,-3 5-1,-1 5-1,-3 4 0,-1 3-1,-3 2 1,0 5 0,1 7-3,-1 6 4,0 0-4,2-2 0,3 4 0,1 2 0,2 0 0,5 1 0,2-1 0,5-1 0,1 3 0,4 3 0,1-1 0,1 1 0,3 3 0,2 0 0,3 1 0,5 2 0,2-4 0,6 0 0,2 0 0,7-1 0,3 1 0,3-1 0,3-1 0,3-1 0,2 0 0,2 1 0,2-1 0,2 0 0,4-2 0,3-1 0,1 1 0,1-3 0,3-2 0,3 3 0,0-3 0,2 2 0,2-3 0,-1-1 0,2 0 0,2-5 0,0 2 0,2-1 0,1-1 0,0-2 0,2 1 0,2-3 0,1 1 0,3 0 0,0-3 0,3-3 0,1-1 0,2-4 0,2-3 0,0-2 0,2-2 0,3-7 0,1-2 0,1 1 0,3-7 0,3-1 0,0-4 0,2-3 0,1-2 0,2 1 0,1-3 0,0-5 0,1-1 0,-1 2 0,1 1 0,-1 0 0,1 1 0,-2 0 0,0 1 0,-1 1 0,0 1 0,0 0 0,2 2 0,-1-4 0,2 1 0,0 2 0,1-2 0,0 0 0,1-3 0,0-2 0,0-4 0,1 2 0,0-4 0,1-4 0,2 0 0,1-1 0,3-3 0,1 0 0,0-1 0,2 0 0,1-3 0,0-3 0,2-1 0,-2 2 0,2 0 0,2-5 0,1 0 0,0-4 0,1 1 0,0 0 0,0-3 0,1-6 0,0-1 0,-2-1 0,1 0 0,2-4 0,0-1 0,1-3 0,0-2 0,1 1 0,-1-5 0,-2 0 0,1-5 0,-1 3 0,1-3 0,0-4 0,-2-3 0,0-3 0,0-2 0,-2-1 0,-2-1 0,-2-6 0,-2-1 0,-1 0 0,0-3 0,-2-4 0,0 0 0,-3-3 0,-2-2 0,-2-3 0,-3 0 0,-2-4 0,-4-2 0,-3 1 0,-4-4 0,-2-3 0,-3-3 0,-2 0 0,-2-4 0,-3-1 0,-4-3 0,1-2 0,-3-5 0,-1-1 0,1-1 0,-1-4 0,-1-3 0,0-1 0,0-2 0,0 1 0,0-1 0,-1 3 0,-2 2 0,-3 5 0,1-1 0,-3 3 0,-3 3 0,-3 3 0,-3-1 0,-3 3 0,-2-1 0,-3 0 0,-2 5 0,-5 1 0,1 0 0,-2 0 0,-4 1 0,-3-1 0,-3-1 0,-4-2 0,-1-1 0,-1-1 0,-4 1 0,-4-1 0,-1 1 0,0 6 0,-2-1 0,-2 4 0,-1-3 0,-3 0 0,-3 3 0,-1 3 0,-4 4 0,-1-2 0,-2 1 0,-1 4 0,-1 6 0,-1 2 0,-2 2 0,1 3 0,-2 1 0,0 4 0,-2 6 0,-3-4 0,0 3 0,-1 3 0,-2 5 0,-1 3 0,0 2 0,-1-2 0,0 5 0,-1 8 0,-1 1 0,-1 0 0,0-2 0,0 3 0,-1 8 0,-1 3 0,0 1 0,0 1 0,-2 4 0,0 6 0,-2 4 0,-2-3 0,-1 1 0,0 8 0,1 2 0,0 0 0,0-2 0,2 1 0,0 0 0,2 4 0,5 3 0,1-9 0,5 5-23,2 4-36,4 0-2,5 4 0</inkml:trace>
  <inkml:trace contextRef="#ctx0" brushRef="#br0" timeOffset="18656">3043 3231 48,'-11'-2'46,"1"-1"-10,10 3-9,-10-3-5,1 1-7,9 2-5,0 10-6,2 1-2,2-1 0,3 2-2,1-2 3,2-2-2,1-2 1,1-4 1,0-3 0,-2-6 1,-1 1-1,-4-5 1,-3-1-1,-4 1 1,1 0-2,-10 10 0,-1 4 0,-2 5 1,2 5 1,1 5-4,3 3 0,2 3 0,5-2 0,4-2 0,1-4-9,0 0-43,9-19-2,-2-10 1,1-11-1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7:53.82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54 94,'41'-15'48,"6"6"4,0 0-9,2-1-74,4 6-16,-4 0-2,0 1-1</inkml:trace>
  <inkml:trace contextRef="#ctx0" brushRef="#br0" timeOffset="172">110 232 102,'10'19'51,"15"-7"-1,8-10-22,11-8-74,16-3-3,6-9 0,8 2-2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7:54.31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24 0 58,'12'22'49,"-1"16"1,-6 9 1,-10 7-29,1 10-7,-3 3-5,-1-1-10,-1-4 0,2-3 0,0-15 0,5-16 0,-1 0 0,15-53 0,3-18 0,9-13 0,6-15 0,7-9 0,4-1 0,2 7 0,-1 11 0,-2 20 0,-4 22 0,-7 18 0,-9 22 0,-7 17 0,-7 13 0,-7 9 0,-4 2 0,-1-3 0,-2-6 0,1-8 0,6-12 0,3-15 0,1 0 0,13-36 0,4-11 0,5-11 0,4-8 0,3-8 0,2-2 0,-1 4 0,-2 8 0,-6 16 0,-6 17 0,-4 20 0,-10 22 0,-4 19 0,-5 15 0,-2 12 0,3 5 0,2-10 0,5-9-6,8-12-51,3-21-2,9-12-1</inkml:trace>
  <inkml:trace contextRef="#ctx0" brushRef="#br0" timeOffset="547">1202 43 82,'-10'-3'49,"-3"3"-1,-12 0 0,-6 6-40,-1 8-1,-4 9 0,2 10-1,2 6-6,5 4 0,6 1 0,9-1 0,8-8 0,10-10 0,7-9 0,6-9 0,5-11 0,2-10 0,5-7 0,-2-10 0,0-3 0,-1-4 0,0 1-4,-4-3-2,-3 6 4,-3 6 0,-4 11 3,-4 13 3,-5 13 1,-3 15-1,-3 11-4,1 13 0,-2 9 0,1 8 0,-3 5 0,-1 9 0,-4 1 0,-3 2 0,-7-2 0,-7-2 0,-6-9 0,-5-6 0,-3-10 0,-6-19 0,0-17-25,6-14-32,4-23 2,12-15-4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7:55.54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218 155 35,'-13'1'44,"-6"6"5,-2 9-4,-3 12-18,-5 10-5,2 13-4,-1 6-3,4 4-15,4 3 0,9-1 0,9-4 0,11-5 0,9-11 0,10-11 0,10-9 0,5-10-25,5-15-28,6-11 0,-4-15 0</inkml:trace>
  <inkml:trace contextRef="#ctx0" brushRef="#br0" timeOffset="282">574 392 43,'-2'41'48,"1"8"3,0 0 2,4-2-18,5-1-15,3-8-15,9-6-5,5-16 0,7-12 0,5-17 0,3-18 0,1-14 0,0-7 0,-7-7 0,-6-2 0,-12 4 0,-14 5 0,-14 18 0,-14 15 0,-12 20 0,-11 18 0,-5 17 0,1 10 0,9 9 0,12 0-37,16-9-19,18-13 0,17-18 0</inkml:trace>
  <inkml:trace contextRef="#ctx0" brushRef="#br0" timeOffset="891">1343 174 51,'-19'1'49,"-8"3"0,-2 7 3,-3 8-29,-1 1-8,5 5-2,5 0-10,9 4-3,12-1 0,11 1 0,10-2 0,9-1 0,4 3 0,4-1 0,-3 0 0,-2 0 0,-10 2 0,-10 1 0,-11 1 0,-12-2 0,-12-1 0,-8 1 0,-5-1 0,-6-7 0,3-5-30,6-6-29,7-7 2,12-8 1</inkml:trace>
  <inkml:trace contextRef="#ctx0" brushRef="#br0" timeOffset="1235">1861 14 70,'-16'7'50,"-2"10"3,-7 7-2,-2 8-27,-1 14-17,0 8-7,4 12 0,7 5 0,5 6 0,10-1 0,10-2 0,8-7 0,10-10 0,10-14 0,8-19 0,5-16 0,5-17 0,-1-19 0,1-15 0,-2-11 0,-5-9 0,-9-6 0,-9-5 0,-11 0 0,-12-1 0,-12 5 0,-14 5 0,-14 12 0,-9 11 0,-8 15 0,-5 16 0,-1 14 0,4 15 0,9 10 0,10 12 0,15 0 0,18-1 0,17-6 0,17-8 0,17-9 0,12-12 0,7-9 0,4-10-57,-4-6-2,-4-3-2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7:08.37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 33,'-3'-11'41,"6"28"3,1 12-13,1 11-15,-3 7-1,2 10-1,0 3-2,0 0-3,-1-3-1,1-4-1,-3-11-1,1-11-1,-1-14-1,2 0-1,-1-42-1,1-12 1,4-12-1,2-8-2,3-8 0,3-1 0,3 4 0,2 6 0,0 14 0,1 19 0,-2 15 0,-2 13 0,-2 13 0,-4 10 0,-3 10 0,-1 6 0,-4 2 0,-1-6 0,1-2 0,-1-8 0,2-11 0,1 1 0,4-39 0,2-12 0,4-9 0,1-9 0,3-3 0,0 2 0,-1 8 0,0 18 0,-3 16 0,-4 20 0,-3 19 0,-2 15 0,-3 14 0,-1 7 0,4 9-7,1-1-34,2-9-12,5-6 1,2-16-2</inkml:trace>
  <inkml:trace contextRef="#ctx0" brushRef="#br0" timeOffset="531">745 516 18,'0'0'28,"0"0"0,0 0-24,0-11-4,0 2 1,0 9 0,0 0 0,3-12 0,-1 1 2,1 0 1,-3 11-2,0 0 5,2-11 3,2 2 1,-4 9 3,0 0-1,0 0 1,0 0 0,0 0 0,0-14-3,1 2-3,0 0 0,0-4-2,0-2 0,-1-4 0,0 1-2,-3-4 1,-2 1-2,-4-1 1,-1 5-2,-2 5-1,-4 8 2,-2 7-3,-1 9 0,0 7 0,1 7 0,3 8-2,1 4 1,5 2 1,4-2-1,3-1 1,6-6 0,4-6 0,3-8 0,2-9 0,3-5 0,1-7 0,0-5 0,-2-6 2,0-3-2,-2-1 0,0 3 2,-3 0-2,-2 4 0,-2 2 0,1 2-2,1 0 2,-8 11 0,9 16 2,-1 5-2,-3 8 0,-1 8 0,-4 9 0,-2 10 0,-4 3 0,-3 8 0,-6 2 0,-4 0 0,-5-4 0,-5-7 0,-4-7 0,-3-13 0,0-13 0,0-21-37,5-23-19,6-16 3,7-22-4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8:03.21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322 1742 56,'10'52'53,"-6"-16"0,-1-16 3,0 1-29,-10-55-17,1-13-10,-1-20 0,-1-20 0,1-16 0,0-14 0,-6-10 0,1-3 0,2 2 0,1 11 0,3 15 0,6 16 0,2 20 0,6 25 0,9 19 0,13 16 0,11 10 0,11 6 0,6 2 0,8 1 0,9-7 0,7-8 0,2-8 0,-6-9 0,-7-9-57,-12 0 0,-11 0 1,-12 1-2</inkml:trace>
  <inkml:trace contextRef="#ctx0" brushRef="#br0" timeOffset="360">363 956 86,'-35'50'50,"17"-3"4,13-7 0,11-10-43,13-9-11,10-10 0,16-9 0,14-8 0,13-12 0,6-5-46,4-2-8,0-4 1,-6 10-1</inkml:trace>
  <inkml:trace contextRef="#ctx0" brushRef="#br0" timeOffset="750">1070 1758 46,'-3'30'51,"3"-1"0,0-8 1,-2-4-25,-1-2-11,1 1-4,5-27-12,4-13 0,0-12 0,-2-11 0,0-5 0,4-8 0,-1-3 0,0 4 0,-5 5 0,-2 13 0,-1 11 0,3 16 0,0-1 0,-3 36 0,3 9 0,4 10 0,3 8 0,6 6 0,4 2 0,0-1 0,1-6 0,6-6 0,2-5 0,-3-14 0,1-12 0,-7-15 0,-3-14 0,0-13 0,-4-10 0,-9-8 0,-5-7 0,-3 0 0,-5 3 0,6 9 0,-3 11-14,1 10-45,2 2-2,3 20 3</inkml:trace>
  <inkml:trace contextRef="#ctx0" brushRef="#br0" timeOffset="1250">1614 1595 19,'-1'11'44,"7"1"2,-1 0 0,3-16-18,3 3-12,0-7-5,5-5 2,1-9-6,2-5-1,-8-4-2,-2-1-1,-3 1-1,-1 5 0,-5 3 0,-6 11 1,-9 7 0,-6 7-3,-1 10 0,1 11 0,2 6 0,3 9 0,0 5 0,8 4 0,14 1 0,12 0 0,5-1 0,6-8-5,3-11-52,5-10 0,4-18 0,4-15 2</inkml:trace>
  <inkml:trace contextRef="#ctx0" brushRef="#br0" timeOffset="1594">2025 1080 114,'2'28'53,"-2"8"1,-2 7-20,-1 10-34,5 6 0,3 3 0,2 1-3,1 1-47,-2-10-4,1-5 1,-2-14-1</inkml:trace>
  <inkml:trace contextRef="#ctx0" brushRef="#br0" timeOffset="1766">1856 1504 111,'3'-10'54,"14"-1"2,11 3-22,14-6-34,13-7-40,7-3-12,5-15 0,2-4-2</inkml:trace>
  <inkml:trace contextRef="#ctx0" brushRef="#br0" timeOffset="2125">246 33 26,'-23'-22'43,"-6"8"2,-1 20 3,1 22-24,0 24-7,4 27-2,-1 29-1,3 36-1,5 25-3,10 25-10,9 18 0,11 9 0,10-3 0,13-14-6,15-25-46,17-30-3,12-39 3,16-38-2</inkml:trace>
  <inkml:trace contextRef="#ctx0" brushRef="#br0" timeOffset="2532">2038 287 91,'43'46'40,"6"19"2,1 12 0,0 15-12,-7 1-20,-4 5-10,-4 0 0,-6 2 0,-9-2 0,-8-3 0,-9 2 0,-9-6 0,-3-3-19,-3-3-35,-8-12-1,5-10-1</inkml:trace>
  <inkml:trace contextRef="#ctx0" brushRef="#br0" timeOffset="2797">2656 1246 44,'17'15'49,"-2"6"1,1 11 4,0 10-28,1 1-8,8 3-4,2 3-14,4-6 0,-2-6 0,-1-9-46,0-12-6,-3-6-2,-7-13 1</inkml:trace>
  <inkml:trace contextRef="#ctx0" brushRef="#br0" timeOffset="2985">2741 1562 103,'-20'12'54,"4"-7"1,2 1-12,29-18-43,5-14 0,10-10 0,8-7-5,8-5-50,4-10 0,5-2 0</inkml:trace>
  <inkml:trace contextRef="#ctx0" brushRef="#br0" timeOffset="3500">3282 826 76,'7'11'51,"6"-3"-2,5-5-8,10-10-30,9-5-9,6-5-36,5 1-12,-4-4-3,1 1-1</inkml:trace>
  <inkml:trace contextRef="#ctx0" brushRef="#br0" timeOffset="3703">3393 1037 53,'13'20'49,"7"-11"-2,12-6-1,5-11-34,1-8-56,10-2 1,-1-10-4,2-3 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8:08.14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76 1247 24,'1'-16'41,"3"-10"3,-6-18 0,3-21-18,-1-17-17,-4-15-2,0-11 1,-4-10 1,-1-1-4,-3-1 1,1 9 1,-2 12-1,4 16 0,0 16 0,6 23 1,5 20-7,1 0 0,16 36 0,6 4 0,7 1 0,6 2 0,7-3 0,6-9 0,6-4-10,2-7-38,-3-10-4,-2 1 1,-7-6-1</inkml:trace>
  <inkml:trace contextRef="#ctx0" brushRef="#br0" timeOffset="360">0 537 57,'0'51'44,"7"-14"2,14-7 0,9-11-32,10-11-9,8-6-6,7-4-15,6 2-26,-3-2-2,1 10-2,-5 0 1</inkml:trace>
  <inkml:trace contextRef="#ctx0" brushRef="#br0" timeOffset="594">597 1171 33,'3'24'46,"2"9"3,-3 1-5,0 3-16,2 4-8,-1-2-7,2-1-4,-1-6-3,-2-4-3,-2-11-2,0 1 2,-3-40-3,-1-10 0,2-11 0,0-12 0,3-10 0,3-11 0,7-3 0,4 7 0,8 9 0,3 11 0,6 13 0,0 18 0,0 13 0,2 18 0,-6 12 0,-5 7 0,-9 6 0,-12 5 0,-10-3 0,-9-2 0,-8-4 0,-8-7 0,-4-7 0,1-6-32,-1-14-21,8-10-2,7-11 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8:13.20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0 150 88,'0'0'55,"0"0"-2,13 7 2,6-1-51,8-2-4,11 0 0,10 0 0,7-2-27,7-8-25,6 1-1,-1-8-3</inkml:trace>
  <inkml:trace contextRef="#ctx0" brushRef="#br0" timeOffset="281">753 150 82,'4'21'51,"-1"9"1,-3 8-13,-2-1-21,2 2-7,-1-3-9,2-2-2,-1-9 0,3-6 0,0 0 0,3-31 0,3-7 0,3-8 0,4-6 0,2-6 0,2-6 0,0 4 0,1 5 0,1 7 0,-1 12 0,-6 12 0,-1 13 0,-6 14 0,-3 15 0,-3 3 0,-3 6 0,-1 2 0,-3-5 0,2-6 0,1-11 0,1-1 0,7-42 0,7-10 0,4-13 0,7-11 0,5-7 0,4-1 0,3 3 0,1 9 0,-2 13 0,-4 18 0,-7 17 0,-6 20 0,-7 12 0,-5 9 0,-3 7 0,-3 0 0,5-4-10,4-3-47,4-9-1,7-11 0</inkml:trace>
  <inkml:trace contextRef="#ctx0" brushRef="#br0" timeOffset="1062">1800 59 39,'-9'-11'44,"0"4"1,-6-4-5,-4 3-14,-1 8-8,-4 7-4,-2 9-6,0 7-1,0 8-3,3 7 0,2 6-2,7 5 2,5 0-4,8-5 0,9-9 0,7-10 0,9-11 0,7-14 0,6-12 0,4-15 0,3-13 0,1-10 0,-2-2 0,-4-1 0,-6 5 0,-8 6 0,-8 9 0,-10 13 0,1 0 0,-19 44 0,-2 11 0,-4 10 0,1 14 0,0 7 0,2 9 0,1 3 0,1 1 0,-1-2 0,1-3 0,-2-7 0,-1-10 0,-2-6 0,-2-12 0,0-10 0,-1-19-11,2-16-44,5-17-1,3-19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8:14.87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222 247 103,'-19'1'50,"-4"6"2,-7 2-14,-4 3-26,1 3-12,2 1 0,6 4 0,7 0 0,9 0 0,10 0 0,8 0 0,7-1 0,8 2 0,2 2 0,-2 1 0,-3 1 0,-3 3 0,-7-2 0,-7-4 0,-8-3 0,-6-8 0,-4-3 0,-7-12 0,-1-6-34,1-6-24,0-5 1,3-2 2</inkml:trace>
  <inkml:trace contextRef="#ctx0" brushRef="#br0" timeOffset="328">374 347 106,'12'43'48,"-3"9"1,-10 0-18,-5 0-33,-3-5-24,-3-14-20,5-6-1,-1-18-3,2 2 3</inkml:trace>
  <inkml:trace contextRef="#ctx0" brushRef="#br0" timeOffset="453">518 128 69,'11'-54'51,"-4"17"-5,-10 12-1,-6 13-48,-2 17-35,-5 10-7,2 15-2,0 8-1</inkml:trace>
  <inkml:trace contextRef="#ctx0" brushRef="#br0" timeOffset="578">526 455 69,'13'28'53,"-1"-7"1,-4-9-12,0 2-11,-5-26-25,1-8-6,4-2 0,4-3 0,3-3 0,2 3 0,3 10 0,1 10 0,1 13 0,-5 13 0,-3 11 0,-1 9 0,0 7-35,-3-2-22,-1-7 0,-2-11-1</inkml:trace>
  <inkml:trace contextRef="#ctx0" brushRef="#br0" timeOffset="859">1215 237 85,'-4'-10'51,"2"-1"1,-15 32 2,-5 5-41,1 10-13,-1 6 0,3 13 0,2 5 0,4 3 0,5-1 0,8-6 0,9-7 0,8-9 0,9-10 0,5-16 0,6-12 0,2-14 0,1-11 0,-1-8 0,-3-6 0,-6-10 0,-5-8 0,-7-2 0,-7-3 0,-8-3 0,-6 0 0,-9 0 0,-9 7 0,-5 11 0,-8 11 0,-3 12 0,0 14 0,4 16 0,3 9 0,6 14 0,9 6 0,9 5 0,11-1 0,10-2 0,12-10 0,10-16 0,13-14 0,10-14-43,10-18-18,7-14 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8:16.79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10 129,'0'0'54,"0"0"1,0 0-38,30-12-17,1 11 0,4 5 0,5 1 0,1 1 0,-1-4-52,0 5-5,-3-3 2,-2-1-2</inkml:trace>
  <inkml:trace contextRef="#ctx0" brushRef="#br0" timeOffset="204">72 129 80,'0'0'50,"0"0"-1,0 0 1,0 0-32,0 0-14,11 30 0,0 1-4,15-16-5,4-3-3,6-2-8,2-3-10,4-5-10,3-2-3,2-5 0,4-3-1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8:17.25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116 116 22,'-33'42'45,"4"-3"3,7 8 3,7 7-18,3 7-10,9 6-4,3-4-5,9 0-14,7-11 0,10-11 0,4-19 0,7-20 0,3-20 0,7-20 0,2-15 0,-3-14 0,-5-10 0,-7-3 0,-9 1 0,-10 1 0,-11 11 0,-16 14 0,-12 15 0,-12 17 0,-7 21 0,-6 15-21,-4 11-38,-2 12 0,-1 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3:07.89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0 155 21,'0'0'35,"-3"14"4,7 4-18,-1 6-5,1 6 1,0 7 0,-2 5-3,3 9-2,-2 1-1,0-1-5,-1-6 1,-1 0 0,-1-11-3,0-5-2,0-12 0,1 2-1,1-30 1,3-5 0,1-9-1,3-16-1,3-11-1,5-11 2,3-10-2,4-6 1,0 0-2,2 2 1,0 10 1,0 18 0,-3 22 0,-3 23 0,-4 21 1,-5 21-1,-4 15 1,-4 14 0,-3 7 1,-2 2-1,-2-5 1,-1-8-1,2-7 0,2-14 1,1-14 0,3-16-1,1 2 0,10-43 0,3-7-1,3-8 1,2-7-1,3 3 0,0 2-1,1 8 1,-2 11 1,-2 13-3,-3 17 4,-3 16-3,-3 14 2,-3 12 0,-1 8-6,-3 6-19,-2 3-26,3-1 1,0-11 0,3-7-1</inkml:trace>
  <inkml:trace contextRef="#ctx0" brushRef="#br0" timeOffset="578">842 643 86,'8'28'50,"-6"7"0,0 5-6,-3-5-65,-3-6-27,4 1 2,-1-10-3,4-3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8:18.03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10288 1847 63,'-4'38'54,"2"-9"2,0-5-2,-5-9-26,-3-19-28,4-16 0,0-20 0,4-15 0,1-15 0,-2-12 0,0-12 0,-4-9 0,-3 0 0,0 1 0,0 2 0,-1 4 0,-1 12 0,1 12 0,-1 13 0,6 13 0,8 14 0,6 10 0,6 16 0,8 10 0,9 4 0,8 1 0,13 1 0,11-4 0,5-6 0,2-5 0,2-3 0,-7-10 0,-2 0-32,-8 0-24,-14 1 1,-13 7 0</inkml:trace>
  <inkml:trace contextRef="#ctx0" brushRef="#br0" timeOffset="390">10278 1149 77,'-11'36'48,"13"-5"1,8-11 1,8-11-40,7-6-7,8-4-7,4-5-30,4-4-14,6 3 1,-4 0-3</inkml:trace>
  <inkml:trace contextRef="#ctx0" brushRef="#br0" timeOffset="594">10841 1698 35,'3'55'40,"-7"0"-1,6-1-23,3-1 1,0-4-2,2-10-1,-5-10-2,1-13-5,-1 2-2,-4-39-1,-3-11 0,1-11-2,-4-10 0,3-10-1,5-4-2,3 0 3,6 0-1,6 2-1,4 10 0,2 10 1,1 10 1,0 14 2,-3 9 1,1 7 1,-7 14 0,-6 9 0,-8 6 1,-6 9-4,-3 1-3,-5 5 0,-2-1 0,-3-5 0,0-9-40,5-9-12,0-15-1,6-11 0</inkml:trace>
  <inkml:trace contextRef="#ctx0" brushRef="#br0" timeOffset="1047">11236 1109 54,'13'10'52,"1"-10"-1,4-1 2,7-6-22,1 3-26,2-1-8,1 0-34,-1-2-14,1 3 2,-5-4-3</inkml:trace>
  <inkml:trace contextRef="#ctx0" brushRef="#br0" timeOffset="1219">11328 1322 95,'8'17'53,"6"-9"-1,8-5-4,9-5-71,7-6-26,12-4-1,1-12-1,9-3 0</inkml:trace>
  <inkml:trace contextRef="#ctx0" brushRef="#br0" timeOffset="1984">12103 1176 63,'3'13'44,"-3"8"4,-7 5 0,-2 5-40,3 8-1,0 1 1,0 4-1,-2-2 0,2-6-2,1-4 0,4-8 0,0 2-5,7-43 0,1-9 0,6-12 0,3-13 0,8-8 0,6-6 0,5-1 0,0 6 0,-1 13 0,-3 13 0,-3 18 0,-2 17 0,-7 17 0,-7 17 0,-7 13 0,-4 11 0,-4 1 0,0-1 0,-2-3 0,-1-6 0,3-10 0,1-10 0,1-13 0,0 2 0,7-39 0,0-8 0,5-14 0,6-10 0,0-6 0,0-1 0,3 3 0,0 8 0,-1 12 0,1 14 0,-2 21 0,-5 15 0,-2 15 0,-3 11 0,1 8 0,2 3 0,3-3 0,1-4-27,4-6-30,7-13-1,4-8 2</inkml:trace>
  <inkml:trace contextRef="#ctx0" brushRef="#br0" timeOffset="2484">12983 1273 52,'21'-17'51,"-6"-4"-2,-8 4 2,-2 1-24,-9 0-13,-1 3-6,-5 4-5,-7 9-3,-2 9 0,0 12 0,-1 10 0,0 9 0,5 3 0,4 4 0,6-5 0,7-10 0,5-7 0,4-14-4,8-14-6,1-11-6,7-10-2,1-14-1,-2-2-1,-2-4 3,-2-3 2,-6 2 7,-6 3 7,-2 0 10,-7 6 5,-1 13 2,-5 12 2,2 1 1,-4 34-1,5 12-1,2 11-2,4 14-13,1 10-2,2 11 0,-4 7 0,0 7 0,-3 3 0,-3-2 0,-7-2 0,-5-2 0,-7-6 0,-4-14 0,0-11 0,-6-27 0,2-22-52,5-17-8,2-25 0</inkml:trace>
  <inkml:trace contextRef="#ctx0" brushRef="#br0" timeOffset="3172">13542 1019 60,'-10'2'49,"-6"2"-2,-3 7 3,0 4-32,-3 2-7,2 5-4,6 1 0,9 5-1,7-3-6,8 1 0,5-1 0,5 1 0,3-1 0,1 2 0,-4 1 0,-4 2 0,-11 0 0,-10 8 0,-7-3 0,-7-2 0,-2-6 0,-5-12 0,3-17-28,4-12-29,8-17-1,11-17 1</inkml:trace>
  <inkml:trace contextRef="#ctx0" brushRef="#br0" timeOffset="3469">13795 975 86,'7'73'45,"-10"5"0,-3 0-25,3-7-62,-3-20-3,5-15-4,1-20 0</inkml:trace>
  <inkml:trace contextRef="#ctx0" brushRef="#br0" timeOffset="3609">13842 732 74,'-3'-27'46,"4"15"-9,0 1-11,-1 11-62,8 15-10,7 3-1,9 12 1</inkml:trace>
  <inkml:trace contextRef="#ctx0" brushRef="#br0" timeOffset="3719">14047 1172 92,'3'68'55,"-7"-9"1,-2-14-15,-2-19-30,0-1-11,10-46 0,6-7 0,7-11 0,6-8 0,6 0 0,3 7 0,2 12 0,-1 17 0,-5 20 0,-6 17 0,-2 18 0,-4 14-25,2 3-29,4 2-1,2-6-1</inkml:trace>
  <inkml:trace contextRef="#ctx0" brushRef="#br0" timeOffset="4109">14721 818 56,'8'-15'45,"0"2"3,-17 14 4,-4 11-36,-2 13-4,-2 17-1,4 18 2,1 11-11,8 12-2,8 6 0,9 1 0,6-9 0,7-7 0,4-19 0,5-23 0,-1-21 0,1-23 0,-4-24 0,-5-17 0,-7-11 0,-8-14 0,-9-6 0,-10-2 0,-10 3 0,-11 5 0,-9 15 0,-6 16 0,-3 17 0,0 20 0,6 17 0,8 17 0,10 11 0,14 11 0,12-2 0,15-3 0,12-3 0,12-13 0,10-10 0,8-10-54,7-11-4,6-8 3,1-11-2</inkml:trace>
  <inkml:trace contextRef="#ctx0" brushRef="#br0" timeOffset="4640">15525 1035 91,'23'3'50,"6"-1"-1,-2-10-12,-2-5-79,4 5-4,-5-7 0,1 3-4</inkml:trace>
  <inkml:trace contextRef="#ctx0" brushRef="#br0" timeOffset="4797">15541 1229 122,'11'36'57,"9"-13"-5,12-8-28,7-8-31,9-7-48,9-8 1,2-17 0</inkml:trace>
  <inkml:trace contextRef="#ctx0" brushRef="#br0" timeOffset="5672">16383 937 57,'-9'-9'46,"11"-9"0,8 1 2,3-2-30,5-2-11,6 0-4,5 4 0,2 8 0,-2 9 1,-4 8-2,-7 9 0,-8 11-2,-10 10 2,-9 5-1,-11 8 1,-7 5-1,-6-4 2,-4-1-1,-2-3 1,3-3-1,7-8-2,9-5 0,10-8 0,12-7 0,11-7 0,12 0 0,11-6 0,6-4 0,6-2 0,0-2-22,0-10-30,0 1-1,-4-7-3</inkml:trace>
  <inkml:trace contextRef="#ctx0" brushRef="#br0" timeOffset="6109">16810 747 35,'0'0'46,"0"0"5,13-2 1,0 1-22,4 2-13,2 2-4,3 6-2,3 2-11,-1 3 0,0 3 0,-4 3 0,-5 4 0,-3 3 0,-9 2 0,-6 4 0,-9 3 0,-7 3 0,-4-2 0,-4 2 0,-2 0 0,1 3 0,3 0 0,5-1 0,10-3 0,10-3 0,7-9 0,12-9 0,11-10 0,7-15 0,7-11-54,7-10 0,3-17 1,1-4-2</inkml:trace>
  <inkml:trace contextRef="#ctx0" brushRef="#br0" timeOffset="6469">17458 747 91,'-15'4'47,"-5"0"2,2 5-18,3 6-20,0 1-1,5 8-1,5 3-2,6 5-7,3 0 0,9 4 0,3-2 0,5 2 0,2-2 0,1-2 0,-1-1 0,-5-2 0,-5 1 0,-8-1 0,-7 1 0,-8-1 0,-8-1 0,-9-8 0,-5-6-29,0-9-30,-2-16 2,3-11-1</inkml:trace>
  <inkml:trace contextRef="#ctx0" brushRef="#br0" timeOffset="6734">17332 749 142,'40'-16'58,"4"7"-3,6 1-55,3 9 0,4 2 0,0-4 0,1-3-46,-1-6-13,-5-10 1</inkml:trace>
  <inkml:trace contextRef="#ctx0" brushRef="#br0" timeOffset="7078">16441 290 65,'-41'73'53,"-5"25"0,-5 17 0,-2 11-27,6 14-21,5 2-5,10 1 0,8-3 0,18-5 0,17-12 0,17-14 0,21-15-30,21-14-25,20-22 0,22-18 0</inkml:trace>
  <inkml:trace contextRef="#ctx0" brushRef="#br0" timeOffset="7469">17807 260 59,'31'23'52,"3"14"2,1 17 3,2 17-24,-4 7-33,-2 10 0,-8 6 0,-5 9 0,-10 5 0,-9 3 0,-10 3 0,-8 1 0,-7-5 0,-4-7 0,0-10 0,-3-16 0,7-19-49,8-23-11,8-24 2</inkml:trace>
  <inkml:trace contextRef="#ctx0" brushRef="#br0" timeOffset="7906">18577 644 44,'-16'-6'43,"-6"-2"2,0 5-11,-1 9-9,0 3-10,0 9-4,0 6-2,3 11 0,1 5-2,5 5-2,3 0 1,6-1-4,5-7-2,7-6 0,5-12 0,5-15 0,5-15 0,6-10 0,2-10 0,1-9 0,0-2 0,-4 1 0,-4 3 0,-4 11 0,-8 11 0,0 1 0,-17 25 0,0 14 0,-5 9 0,-2 10 0,0 11 0,1 9 0,0 8 0,5 7 0,2 5 0,2-8 0,4-8-24,7-11-34,3-17 0,3-15 1</inkml:trace>
  <inkml:trace contextRef="#ctx0" brushRef="#br0" timeOffset="8297">18818 1213 92,'8'11'53,"1"0"-1,-9-2-3,1 2-50,-1-11-47,0 0-5,-6-12 1,7 1 1</inkml:trace>
  <inkml:trace contextRef="#ctx0" brushRef="#br0" timeOffset="8500">19242 676 62,'-26'5'50,"-1"4"-1,-6-1 3,-1 2-30,3 6-9,7 1-6,8 6-7,7 5 0,12 7 0,8 4 0,12 3 0,8-1 0,7 2 0,1-3 0,2 0 0,-6-5 0,-5-4 0,-11-3 0,-12 6 0,-12-2 0,-11-1 0,-9-4 0,-5-7 0,-1-7 0,0-6 0,3-14 0,6-17 0,7-15 0,9-9 0,9-7 0,8-7 0,7-2 0,5-2 0,6 2 0,4 2 0,4 9 0,-2-1 0,0 2-31,-3 6-29,-9 5 2,-5 8 0</inkml:trace>
  <inkml:trace contextRef="#ctx0" brushRef="#br0" timeOffset="9000">18467 211 65,'-28'1'53,"-4"15"3,0 18 0,2 22-31,-4 20-25,4 27 0,1 25 0,5 22 0,5 8 0,11 7 0,12 0 0,13-7 0,10-20-60,11-26-2,12-35 3</inkml:trace>
  <inkml:trace contextRef="#ctx0" brushRef="#br0" timeOffset="9406">19356 83 66,'41'20'52,"6"18"3,2 13 2,3 13-32,-1 23-25,-8 11 0,-4 13 0,-12 10 0,-12 9 0,-15 5 0,-11 2 0,-11 1 0,-8-8 0,-3-5 0,-5-11-6,1-22-55,5-15 1,4-24-1</inkml:trace>
  <inkml:trace contextRef="#ctx0" brushRef="#br0" timeOffset="10000">20442 165 50,'0'0'47,"-38"39"1,4 5-7,4 11-15,-1 9-5,4 19-3,-1 14-14,9 18-4,5 15 0,8 12 0,8 6 0,9 1 0,5-3 0,9-7 0,6-10 0,4-18 0,3-21 0,-4-23 0,1-18-40,-2-15-18,-5-18 1,-1-11 1</inkml:trace>
  <inkml:trace contextRef="#ctx0" brushRef="#br0" timeOffset="10515">20746 299 79,'0'0'56,"0"0"0,0 0 1,18 34-50,-12 10-7,-4 12 0,-2 7 0,-1 4 0,0 1 0,1-2-25,1-10-32,3-10-2,1-13 2</inkml:trace>
  <inkml:trace contextRef="#ctx0" brushRef="#br0" timeOffset="10797">20527 1170 69,'0'0'50,"0"0"1,0 0-1,0 0-34,35-33-8,4-2-3,7-4-4,4 0-15,6 3-33,-2-6-3,0 6-1,-7-3 0</inkml:trace>
  <inkml:trace contextRef="#ctx0" brushRef="#br0" timeOffset="11094">20835 1268 69,'0'0'45,"31"-15"1,-8 1 0,2-1-42,-25 15-2,27-10-2,-5 8 0,0-1-2,-22 3 2,0 0 1,9 36 0,-10-2 2,-6 1 2,-7-1-1,-4 1-1,-3-3-1,1-2 0,1-1 1,19-29-1,0 0-1,0 0 0,0 0-1,5 27 3,2 0-1,22-22 1,1-1 0,4 5 1,-1 0-2,-2 4-2,-5 5 0,1-1 0,-19 11 0,-8 4 0,-12 2 0,-8-3 0,-5-2 0,-5-6 0,-1-6-28,5-8-25,-2-15-2,4-7-1</inkml:trace>
  <inkml:trace contextRef="#ctx0" brushRef="#br0" timeOffset="11609">21176 0 78,'37'28'55,"2"22"4,-1 20-1,-1 23-53,1 13-5,2 18 0,1 8 0,4 14 0,-5 9 0,-8 1 0,-9 1 0,-10-7 0,-15-2 0,-13-10 0,-10-7 0,-12-16 0,-3-15 0,1-20-32,-2-20-30,6-12 3,-1 2-3</inkml:trace>
  <inkml:trace contextRef="#ctx0" brushRef="#br0" timeOffset="24187">14898 1659 28,'-7'12'36,"-5"-3"-12,-5 0-4,-3 0 0,-8 5 0,-5 0-3,-6 4-2,-6 3-4,-9 2-4,-6 1-4,-5 2-1,-5 3 0,-7 2-1,-6 0-1,-6 0 0,-7-3 0,-3 1-1,-3 2 1,-9 0-1,-11-4 0,-3 0-1,-5-2 2,-4 0-1,-6-2 1,-4-3 0,-3-2 1,4-3-2,4-2 3,-5-5-1,-1-5-1,1-6 1,3-2 1,0-2-3,-4-4-1,-5-4 3,-5-3-2,1-1-2,-2 3 1,-4 0-1,-10 0-1,-5 1 0,-4 2 2,-3 3-1,-7 2 1,-8 0 3,-5-1 0,-3-3 2,-1 0 0,-3-2 1,1-6-2,4-5 1,4-4 0,5 0-1,3-2 0,5-2 0,4-4-1,4-3 0,3 3 0,3-2 0,4-4 1,3-7-2,3-2 0,2-6 0,5-3 0,3-8 2,3-4-2,0-5 1,3 0 1,2-2-1,0 1 0,1 0 0,0 4 2,1 4-3,2 2 0,1 6 1,-1 3-1,3 6 0,1 5-1,6 4 1,1 7-2,5 3 2,4 7 1,5 5-1,6 4 0,8 6 1,5 3 0,4 5 2,8 4-1,6 5-1,6 4 2,6 4-1,5 6 1,5 7-2,6 1 0,5 4 1,5 3-1,5 1 0,5 2 0,5-2 1,5-2-2,3-4 1,5-1 0,1-3-1,5-1 1,0-3 0,2-3-1,2-3 1,2-4 0,0 1 1,1-11-2,0 0 0,0 0 0,0 0 0,0 0 0,0 0 0,8-7 0,-5-5 0,-3-5 0,-3-5 0,-2-4 0,-3-5 0,-1-1 0,-3-2 0,-1-1 0,-1 0 0,1 1 0,0 1 0,1 3 0,2 4 0,3 2 0,1 4 0,4 8 0,0 0 0,2 12 0,0 0 0,6 10 0,1 4 0,-1 5 0,0 3 0,1 3 0,0 1 0,-2 6 0,0 5 0,-1-1 0,-1-1 0,1-2 0,-1-3 0,0-5 0,2-3 0,2-5 0,2-4 0,2-2 0,3-4 0,4-3 0,3-5 0,5-5 0,5-5 0,5-7 0,4-8 0,4-7-31,0-13-26,1-6 2,-5-7 0</inkml:trace>
  <inkml:trace contextRef="#ctx0" brushRef="#br0" timeOffset="28078">214 1932 24,'-9'14'41,"3"-30"0,2-11 1,-1-12-25,1-13-5,3-8-3,0-11 0,0-7-1,-2-5-1,-2 0 0,-2 1 0,-2 6 0,-3-1-2,-1 4 1,-4 2-1,-1 6 1,0 8-4,2 8-2,-1 5 0,2 5 0,3 7 0,2 11 0,4 6 0,1 2 0,5 13 0,17 0 0,6 4 0,11 0 0,11-2 0,14 2 0,12-2 0,10-2 0,7-4 0,4-3 0,-1 0 0,-6-1 0,-7 3 0,-14 2-49,-16 6-7,-13 6 0,-19 6 3</inkml:trace>
  <inkml:trace contextRef="#ctx0" brushRef="#br0" timeOffset="28500">52 1339 24,'-7'35'48,"14"-6"3,9-10 1,7-11-27,11 0-8,6-9-1,8-4-7,3-2-9,3-4-16,-2-1-31,1 7-5,-6-3 0,-5 1 0</inkml:trace>
  <inkml:trace contextRef="#ctx0" brushRef="#br0" timeOffset="28734">680 1584 48,'4'35'43,"-4"-1"2,-1 3-16,0 9-9,-1 1-5,0 1-6,1 0-1,0-1-3,-1-1 0,2-5-3,0-6 0,0-12 0,1 1 0,-1-24 1,-1-24-2,1-10 1,0-9 1,1-5 1,0-8-1,3-3 1,1 4-4,4 3 0,2 2 0,4 9 0,1 6 0,3 5 0,1 6 0,2 8 0,-1 5 0,-1 7 0,-1 4 0,-2 3 0,-3 5 0,-4 7 0,-5 2 0,-4 5 0,-6 0 0,-5 1 0,-4 1 0,-4-1 0,-3-5 0,-3-4 0,2-2 0,0-4 0,4 0-3,0-5-19,6-2-16,1 1-17,11-2 3,0 0-3</inkml:trace>
  <inkml:trace contextRef="#ctx0" brushRef="#br0" timeOffset="29406">1429 1126 49,'0'0'49,"5"9"1,2 1 2,-1-1-25,3-2-18,6 0-3,4-5-2,5-3-7,6-3-25,6 0-21,-4-7-2,1-1-1,-6-5 1</inkml:trace>
  <inkml:trace contextRef="#ctx0" brushRef="#br0" timeOffset="29609">1444 1319 91,'-2'31'54,"8"-7"0,6-8-1,5-7-50,8-9-24,4-8-26,9-2-7,1-14 1,5-7 0</inkml:trace>
  <inkml:trace contextRef="#ctx0" brushRef="#br0" timeOffset="30375">2177 1074 30,'-10'2'41,"1"1"1,9-3 3,18-11-31,7 1-2,7 3 1,7 0-2,8 3-1,3-2 2,5 1-4,-1 1-2,0 6-1,-7 2 1,-7 3-6,-9 5 0,-10 12 0,-12 9 0,-10 10 0,-12 8 0,-8 9 0,-8 6 0,-4 0 0,-2 1 0,-2 0 0,3-2 0,2-7-13,5-7-42,9-11 0,7-10-1,10-5 2</inkml:trace>
  <inkml:trace contextRef="#ctx0" brushRef="#br0" timeOffset="30859">2984 999 70,'0'0'51,"0"0"2,0 0 1,13-2-34,5 1-13,8 1-7,4 1 0,5 6 0,0-2 0,0 2 0,-4 1 0,-7 7 0,-9 6 0,-8 5 0,-10 2 0,-10 4 0,-7 4 0,-7 0 0,-3 2 0,0-7 0,2-7 0,6-1 0,7-3 0,10-5 0,8-2 0,11-1 0,6 3 0,5 4 0,2-1 0,0 4 0,-5 3 0,-5 5 0,-9 1 0,-9 3 0,-9 0 0,-9-3 0,-7 1 0,-8-4-16,-1-11-40,1-7-1,2-6 1</inkml:trace>
  <inkml:trace contextRef="#ctx0" brushRef="#br0" timeOffset="31344">3693 1025 30,'-10'3'39,"-2"7"6,-4 4-4,-4 2-22,2 3-3,0 0 1,7 6-3,4 4-1,9 0 1,10-1-7,12 6-7,7-2 0,8 3 0,4 1 0,1-3 0,-1 1 0,-7 3 0,-9 4 0,-10 1 0,-11 3 0,-13 2 0,-10 1 0,-10 0 0,-7-4 0,-6-11 0,-1-11-15,-1-12-41,0-14-1,3-18 0</inkml:trace>
  <inkml:trace contextRef="#ctx0" brushRef="#br0" timeOffset="31640">3588 1054 118,'23'-23'56,"5"13"1,2 9-33,1 0-24,8-5 0,12-3-7,8-2-49,3-2-3,5 0 1</inkml:trace>
  <inkml:trace contextRef="#ctx0" brushRef="#br0" timeOffset="32000">4436 1730 85,'0'0'52,"0"0"1,8-18-13,-3-10-23,5-6-9,-1-13-8,5-10 0,1-6 0,3-2 0,0 0 0,-1 2 0,-2 4 0,-1 8 0,-2 10 0,-2 17 0,0 15 0,2 12 0,2 10 0,4 18 0,3 14 0,5 13 0,7 9 0,6 7 0,3-1 0,3 1 0,0-5 0,-2-12 0,-2-10 0,-4-9 0,-6-10 0,-6-12 0,-7-14 0,-7-11 0,-6-14 0,-7-10 0,-3-13 0,-5-9 0,-3-6 0,-1-4 0,1 12 0,3 12-59,2 13-3,4 11 0</inkml:trace>
  <inkml:trace contextRef="#ctx0" brushRef="#br0" timeOffset="32406">5372 1689 125,'37'39'50,"-14"-6"-40,-8-11-10,-10-6-49,2 0-9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8:10.92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 44,'0'0'50,"0"0"2,10 28 1,0 0-22,26-18-16,3-1-8,8 2-17,3-6-39,3 2-2,-3-5 0,-6-4-2</inkml:trace>
  <inkml:trace contextRef="#ctx0" brushRef="#br0" timeOffset="235">7 317 66,'2'31'32,"28"-26"-30,3 3-4,5-9-40,14-3-1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8:11.31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193 30 77,'0'0'51,"0"0"-2,0 0 0,0 0-33,-29 18-10,0 13-3,3 13 1,-2 10-4,1 9 0,-1 3 0,10 1 0,10-5 0,12 0 0,9-15 0,12-16 0,13-18 0,12-14 0,3-15 0,4-13 0,-4-11 0,-5-14 0,-3-11 0,-9 0 0,-16 1 0,-13 2 0,-11 3 0,-16 6 0,-9 14 0,-13 11-19,-12 16-41,-8 13-1,-4 10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6:25.71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 0 19,'6'-27'47,"-6"27"1,0 0-2,0 0-17,0 0-12,0 0-1,12 55-2,-3 15-5,1 19 1,-2 17-10,3 12 0,-2 15 0,1 15 0,-1 12 0,-1 15 0,0 9 0,-3 9 0,0 11 0,-2 15 0,0 7 0,-2 4 0,5 6 0,3 3 0,0 4 0,2 5 0,1 3 0,3-4 0,2 3 0,-1 5 0,-1-1 0,-1 3 0,-3-2 0,-1 2 0,-2 0 0,-1 8 0,-4-3 0,-3-4 0,-2-1 0,-3-2 0,-3-5 0,1-12 0,-5-15 0,-1-22 0,7-15 0,1-32 0,4-30-37,2-33-21,7-32-4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6:37.17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45 89,'-17'19'48,"1"-2"3,9-3-2,9 0-41,9-5 2,13 1-10,12-2 0,13 0 0,13-4 0,13 3 0,12-3 0,15-1 0,13-3 0,13-1 0,15-5 0,15-2 0,14-2 0,16-3 0,17 0 0,12 1 0,16-1 0,13 1 0,15 2 0,14-2 0,12-2 0,14 2 0,14 1 0,15 3 0,9 0 0,9 1 0,14 4 0,12 3 0,7 4 0,6 2 0,11-4 0,9 0 0,11-1 0,9 2 0,6 0 0,6-1 0,8-1 0,6 3 0,-3 0 0,0 3 0,-3-1 0,-6-2 0,-10 2 0,-6 0 0,-15-1 0,-11-3 0,-20 0 0,-21-4 0,-26 1 0,-27-5-47,-35-4-17,-36 0 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7:07.42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125 35 27,'0'-18'42,"-6"6"1,2 0-19,4 12-4,-10 10 0,3 4-8,-1 8-1,2 9-2,2 10-1,2 18 2,-1 16 0,2 22-3,0 17 1,1 23-4,-1 20-4,1 18 0,-2 16 0,0 11 0,-1 9 0,3 2 0,1 0 0,2-2 0,2-8 0,4-8 0,1-8 0,3-11 0,-1-12 0,0-9 0,1-9 0,-3-11 0,-2-7 0,-3-9 0,0-6 0,-2-10 0,-2-9 0,0-10 0,-2-11 0,1-10 0,-1-11 0,1-13 0,0-12 0,-2-10 0,1 1 0,1-18 0,-10-19 0,1-4 0,-1-6 0,-3-6 0,1-8 0,-3-12 0,2-7 0,-2-3 0,1-5 0,0-1 0,3 2 0,1 6 0,1 10 0,2 11 0,3 13 0,1 12 0,1 1 0,9 39 0,1 9 0,3 11 0,1 12 0,4 10 0,0 8 0,2 3 0,1-4 0,-1-6 0,-4-9 0,-1-10 0,-2-15 0,-1-11 0,0-17 0,1-15 0,4-16 0,5-15 0,6-14 0,4-18 0,5-10-2,0-10-52,-4-13-6,-3-6 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58:01.68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0 306 18,'0'0'39,"0"0"0,-9-10-14,7-3-7,4 1-4,10-1-4,13-3 1,8-3-2,16 0 1,6-4 0,15-2-3,18-2 1,21 2 0,14 0-3,17 3 0,22 2-3,13 4 0,22 5 0,16 7 1,9 4-2,14 1 1,15 2 2,20 0-1,10-1-3,19 2 0,10 2 0,14 2 0,11 1 0,11 4 0,9 3 0,3 3 0,8 1 0,5-1 0,5 0 0,2 0 0,3-1 0,1-2 0,0 0 0,0 4 0,-5 2 0,-5 6 0,-14 4 0,-12 2 0,-16 3 0,-14 3 0,-17 1 0,-16-5 0,-15-8-58,-11-4-3,-17-11 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2:00:23.84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176 3236 29,'0'-15'38,"0"15"4,0 0-11,-7-13-4,1-2-4,0-1-6,-2-7-3,3 0 0,-1-9-4,3-8-3,-2-10-4,3-3-3,0-7 0,2-10 0,0-6 0,1-10 0,0-9 0,2-4 0,0-4 0,0-8 0,-1-8 0,0 1 0,1 0 0,-1-2 0,-1-1 0,0 2 0,-1 1 0,1 6 0,0 7 0,2-1 0,-1 3 0,0 10 0,0 8 0,0 6 0,1 2 0,-2 0 0,0 6 0,-1 10 0,-1 6 0,0 3 0,-2 1 0,2 8 0,-1 11 0,1 5 0,-1 3 0,1 3 0,0 1 0,-1 4 0,2 4 0,0-5 0,0 1 0,2 6 0,-1-1 0,0 0 0,0 1 0,-1 10 0,0-14 0,1 2 0,-1 12 0,0 0 0,0 0 0,0 0 0,0 0 0,-3 13 0,-2 4 0,0 5 0,-4 9 0,-4 7 0,0 7 0,-3 3 0,1 2 0,-1 6 0,2-1 0,0-4 0,2-8 0,3-5 0,2-8 0,3-5 0,2-7 0,-1-1 0,3-17 0,5-21 0,0-3 0,3-7 0,2-9 0,4-11 0,2-4 0,5 0 0,3 3 0,3 1 0,1 4 0,1 14 0,-1 17 0,-1 10 0,-4 16 0,-3 10 0,-2 12 0,-4 12 0,0 12 0,-4 2 0,2 7 0,0 6-25,0 0-31,3 3-1,3-6-1</inkml:trace>
  <inkml:trace contextRef="#ctx0" brushRef="#br0" timeOffset="1516">649 1129 36,'12'5'38,"-12"-5"3,0 0 1,0 0-20,8 8-10,-1 9-5,-1 5-2,-2 3 2,0 11 1,-2 9-5,-2 3 1,-5 4-1,0 3-1,-4-3 1,0-2 1,-1-4-2,2-7-1,-1-11 4,3-8-3,2 1 0,12-39 0,2-9 2,6-11-4,2-15 0,7-8 0,3-6 0,4-8 0,3 0 0,0 5 0,0 7 0,-1 11 0,-2 13 0,-3 15 0,-4 16 0,-5 22 0,-7 19 0,-4 17 0,-4 8 0,-3 13 0,-3 8 0,1 3 0,1-4 0,3-11 0,4-11 0,3-12 0,8-12 0,4-12-23,5-20-30,5-9-2,5-14 1</inkml:trace>
  <inkml:trace contextRef="#ctx0" brushRef="#br0" timeOffset="2610">1554 1202 51,'-4'11'44,"1"1"-3,16-13 1,3 2-26,9 2-22,7-2-18,5-6-16,8 6-3,0-5 1</inkml:trace>
  <inkml:trace contextRef="#ctx0" brushRef="#br0" timeOffset="2828">1660 1422 76,'-10'16'44,"23"-13"-2,6-9-13,8-3-26,7 1-13,5-3-23,8 3-9,-2-4 1,1 3-1</inkml:trace>
  <inkml:trace contextRef="#ctx0" brushRef="#br0" timeOffset="3141">2149 976 42,'-10'-35'43,"4"-5"-2,12 3 4,4-1-24,8-1-10,12 2-4,6 2-2,6 4 1,1 7-2,1 11 0,-4 6-3,-4 7-1,-7 5 3,1 2 0,-30-7 0,0 43-1,-7-3 2,-5 2-1,-9 0 2,-3 7-3,-1 3-2,0-1 0,3-6 0,5-3 0,2-5 0,5-5 0,9-5 0,0 1 0,1-28-10,0 0-20,25 18-19,-2-1-3,1 0-1,-24-17 3</inkml:trace>
  <inkml:trace contextRef="#ctx0" brushRef="#br0" timeOffset="3485">2468 1663 82,'8'29'54,"-8"-29"1,24 16-2,2 2-42,-26-18-11,0 0 0,0 0-38,23-14-16,2 1 0,-25 13-1</inkml:trace>
  <inkml:trace contextRef="#ctx0" brushRef="#br0" timeOffset="5797">2421 1174 27,'0'0'24,"0"0"-2,0 0-5,0 0-5,0 0-3,0 0-4,0 0-3,0 0 1,0 0-3,0 0 0,0 0 2,0 0 1,0 0-2,0 0 4,0 0-1,0 0 3,0 0 0,-9 34 0,10-8 0,0 2 0,-1-28-1,18 30-1,-3-3-2,-1 1-1,-14-28-1,18 27-7,1 1-15,-19-28-19,0 0 0,0 0-2,0 0 3</inkml:trace>
  <inkml:trace contextRef="#ctx0" brushRef="#br0" timeOffset="16063">2457 1424 37,'0'0'16,"0"0"2,0 0 1,0 0-5,0 0-2,0 0 1,0-29-3,1 0-3,-1 29 0,0 0-1,-12-34-2,-1 2 3,13 32-1,0 0-3,-10-31 0,0 0 3,10 31-4,0 0 0,-9-26 0,0-1 1,9 27-3,0 0 4,0 0-2,0 0-1,0 0 1,0 0 1,0 0-1,0 0-1,0 0-1,0 0 0,0 0 0,0 0 0,0 0 1,0 0-2,0 0 0,0 0 1,14 28 1,-1 0 0,-13-28 0,0 0-1,0 0-1,0 0 3,0 0 0,11 28-2,0 0 0,-11-28 1,0 0-1,0 0 0,0 0 2,0 0-1,0 0 2,0 0 2,0 0-1,0 0-1,0 0 1,0 0 2,0 0-3,-8-33-1,-1 2-1,0 2 0,1-2-3,-1 1 3,1 1-1,8 29-2,0 0-5,0 0-24,0 0-16,0 0-2,3 29 0,2 1 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2:00:18.12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2065 23 15,'-8'-11'40,"0"1"3,-1 10-6,0 1-12,1 2-4,2 10-10,1 0-4,3 2-1,2-1-1,2 0-1,3 4 0,1-4 2,4-4-3,2-8 5,1 2-1,1-4-3,1-2 1,-1-8-1,0-2-4,-4-2 0,-2 0 0,-6 1 0,-3-4 0,-6 0 0,-2 9 0,-3 7 0,-4 4 0,0 7 0,-1 8 0,2 9 0,3 7 0,3 7 0,5-4 0,4-2 0,5 0 0,5-6 0,6-7 0,4-10 0,3-10 0,2-10 0,1-1 0,-2-7 0,-1-11 0,-6-2 0,-4-1 0,-8-1 0,-7 2 0,-8 3 0,-5 4 0,-6 6 0,-3 16 0,-2 12 0,0 4 0,4 7 0,3 9 0,6 5 0,3 2 0,5-2 0,6-7 0,5-7 0,4-2 0,4-6 0,4-13 0,1-10 0,2-4 0,0-6 0,-2-7 0,-4-4 0,-3-6 0,-5 0 0,-6 10 0,-4 6 0,-4 3 0,-4 6 0,-2 10 0,-3 8 0,2 8 0,-1 6 0,4 4 0,2-1 0,3 3 0,4 0 0,4-7 0,5-7 0,4-2 0,4-9 0,3-10 0,1-6 0,0-9 0,-3-3 0,-1 1 0,-5 3 0,-4-5 0,-4 1 0,-7 9 0,2 1 0,-11 15 0,0 3 0,-1 5 0,0 2 0,1 13 0,1 5 0,1-4 0,2 2 0,1 0 0,3 0 0,2-3 0,4-6 0,0 2 0,0-19 0,12-11 0,0-4 0,2-6 0,-1-5 0,-1-2 0,-1-2 0,-3 0 0,-3 3 0,-5 5 0,-5 4 0,1 2 0,-10 23 0,1 2 0,-1 11 0,1 11 0,2 4 0,2 2 0,5-2 0,4-7 0,3-2 0,5-5 0,4-9 0,2-17 0,0-13 0,2-3 0,-4-6 0,-4-2 0,-5-3 0,-6-3 0,-4 5 0,-4 10-23,-5 4-33,3 7-1,1 6 0</inkml:trace>
  <inkml:trace contextRef="#ctx0" brushRef="#br0" timeOffset="1656">2168 649 33,'4'-20'27,"-3"0"1,0 6-4,-1-4-1,-1 1-1,0 3 0,-3 2-5,2 0-1,-1-1-1,1 0-2,-2-2-2,1 0-7,3 15-4,0 0 0,-3-16 0,1 5 0,2 1 0,0 10 0,0 0 0,0 0 0,0 0 0,-2 14 0,1 5 0,0 0 0,0 6 0,0 7 0,0 9 0,1 9 0,0 8 0,0 5 0,-1 8 0,1 10 0,-2 2 0,1 3 0,1 1 0,0 0 0,0-3 0,1 2 0,2 0 0,-1-6 0,1 4 0,1 6 0,0-2 0,-1-3 0,1-1 0,-2 0 0,0-1 0,-1 3 0,-1-6 0,0-6 0,-2-3 0,0 5 0,0 3 0,-1 1 0,1-1 0,1-1 0,1 0 0,1-2 0,1 0 0,1-9 0,0-5 0,0-5 0,1 2 0,-1-3 0,-2-2 0,-1-2 0,0 2 0,0 2 0,0-5 0,0-7 0,0-9 0,0-7 0,0-6 0,0-7 0,1-5 0,0 0 0,-1-10 0,0 0 0,0 0 0,0 11 0,2 0 0,-2-11 0,0 0 0,0 0 0,0 0 0,0 0 0,-11-8 0,1-7 0,-2-11 0,-1-10 0,-4-10 0,-1-7 0,0-3 0,0-3 0,2-2 0,0 2 0,3 3 0,-1 7 0,4 9 0,2 3 0,3 6 0,0 11 0,4 4 0,2 5 0,0 0 0,7 15 0,2 7 0,0 11 0,3 7 0,1 3 0,1 8 0,-1 11 0,1 7 0,-3-2 0,-1 1 0,-2 0 0,-1-5 0,-3-3 0,0-4 0,-1-13 0,0-8 0,1-6 0,3-11 0,3-14 0,6-17 0,5-13 0,6-10 0,6-9 0,5-7 0,1-12 0,1-4-18,1 3-42,-4-2-2</inkml:trace>
  <inkml:trace contextRef="#ctx0" brushRef="#br0" timeOffset="3218">3030 1633 3,'-9'-16'36,"-2"7"0,-10-6 3,-3 0-17,-5 2-2,-2 1-4,-1 7-3,-3 1 0,3 1-2,1 2-2,3 6-2,3 6-1,6 9 0,6 5-4,5 7 0,7 4 1,7 9 0,7 3-1,6 3 2,4 1-2,6-3-2,1-1 0,2-1 0,-1 0 0,-3-1 0,-4-2 0,-4 3 0,-4 1 0,-7 0 0,-7 2 0,-6-5 0,-9-3 0,-4-5 0,-8-8 0,-3-10 0,-2-12 0,0-15 0,2-12 0,4-12 0,9-11 0,7-9 0,10-11 0,11-3 0,9-2 0,10-3 0,7-1 0,6 3 0,3 7 0,-2 1 0,1 12-42,-3 13-11,-5 5 0,-2 16 3</inkml:trace>
  <inkml:trace contextRef="#ctx0" brushRef="#br0" timeOffset="3765">3429 1631 48,'-5'24'38,"-4"5"1,3 11-5,-3 12-17,-3 13-2,4 11-1,-1 6-3,4 5-2,4-8 2,7-7-1,4-13-1,6-15-9,7-21 0,6-19 0,1-20 0,4-15 0,0-19 0,-2-15 0,-4-13 0,-5-2 0,-8-3 0,-9 2 0,-8 5 0,-10 9 0,-9 16 0,-9 17 0,-6 19-13,-2 18-41,-3 13-1,2 10 0,2 7 2</inkml:trace>
  <inkml:trace contextRef="#ctx0" brushRef="#br0" timeOffset="4187">3875 1819 39,'-10'62'42,"3"6"4,1-4 0,5 1-25,6 0-4,5-9-5,7-9-2,3-16 0,7-15 2,2-17-12,5-11 0,-1-18 0,-2-13 0,-4-13 0,-6-5 0,-10-2 0,-9 1 0,-11 9 0,-8 8 0,-9 15 0,-6 15 0,-2 15-5,2 11-50,2 6 0,7 4 2</inkml:trace>
  <inkml:trace contextRef="#ctx0" brushRef="#br0" timeOffset="4656">4478 2219 55,'0'0'49,"-1"-34"1,-4 2 3,0-5-27,1 0-8,0-7-14,0-2-4,-2-1 0,1 5 0,2 3 0,1 0 0,0 5 0,-1 2 0,3 32 0,0 0 0,0 0 0,0 0 0,0 0 0,0 0 0,0 0 0,21 42 0,2-2 0,4 7 0,1 0 0,4 0 0,4-6 0,-2-6 0,0-3 0,-4-3 0,0-10 0,-3-11 0,-5-12 0,2 1 0,-24 3 0,16-34 0,-3-8 0,-6-7 0,-7-6 0,-4-4 0,-3 1 0,-4-3 0,1 6 0,-3 1-32,-2 9-32,1 11 2</inkml:trace>
  <inkml:trace contextRef="#ctx0" brushRef="#br0" timeOffset="60390">1736 272 71,'0'15'49,"2"1"2,-2-16 4,0 0-31,-2 16-19,5 8-5,-1 4 0,2 6 0,0 7 0,1 15 0,0 13 0,0 9 0,-1 12 0,-1 11 0,-1 7 0,1 4 0,0 1 0,0-6 0,-1-5 0,1-7 0,1-7 0,1-17 0,-1-10 0,1-7 0,-1-11 0,-1-7 0,1-7 0,-3-11 0,1 1 0,-2-19 0,-7-14 0,-2-11 0,-2-7 0,-3-13 0,-4-8 0,-2-5 0,-1-2 0,1-4 0,1 4 0,2 11 0,2 12 0,5 17 0,1 1 0,9 41 0,3 8 0,1 11 0,4 9 0,1 4 0,2-1 0,2 4 0,2-9 0,0-11 0,2-10 0,0-12 0,0-14 0,-2-10 0,1-13 0,-2-19 0,2-10 0,-3-11 0,1-6-30,-2-3-30,-3-1-1</inkml:trace>
  <inkml:trace contextRef="#ctx0" brushRef="#br0" timeOffset="61171">71 775 81,'8'-5'55,"2"13"0,-6 12 1,-7 12-48,1 10-8,-5 9 0,1 7 0,-5 11 0,1-4 0,-1-1 0,-2-7-4,-1-10-52,6-9-1,0-18 1</inkml:trace>
  <inkml:trace contextRef="#ctx0" brushRef="#br0" timeOffset="61390">273 1011 109,'-5'64'53,"0"4"1,2 3-15,3-9-39,9-10 0,7-14 0,10-14 0,7-16 0,4-19 0,4-19 0,0-14 0,-3-11 0,-7-6 0,-9-5 0,-11 2 0,-16 5 0,-12 18 0,-13 18 0,-13 15 0,-9 17 0,-2 11 0,4 14 0,9 7-55,12 2-3,15-8-1</inkml:trace>
  <inkml:trace contextRef="#ctx0" brushRef="#br0" timeOffset="61750">780 996 72,'-13'36'52,"-4"7"3,3 7 1,5 4-36,1 1-20,8 2 0,6-9 0,11-12 0,8-19 0,7-10 0,4-14 0,3-14 0,-1-15 0,-4-11 0,-8-5 0,-10 0 0,-15 5 0,-14 0 0,-9 11 0,-14 13 0,-4 20-11,-3 15-50,-1 11 0,8 11 1</inkml:trace>
  <inkml:trace contextRef="#ctx0" brushRef="#br0" timeOffset="63156">1091 1400 56,'0'0'45,"0"0"0,9-9-11,-2-6-14,1-4-3,0-10-3,2-6-4,-1-5-3,2 0 0,-2 0-7,1-3 0,-2 1 0,-2 9 0,-1 10 0,-1 9 0,2-1 0,-3 28 0,2 9 0,0 14 0,0 9 0,2 6 0,2 3 0,1 5 0,2-7 0,1-9 0,0-17 0,4-18 0,1-20 0,0-16 0,-1-13 0,-2-20 0,-1-9 0,-6-5 0,0 9 0,-5 11-18,-8 18-44,-2 21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2:01:22.01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252 1508 56,'-4'26'51,"4"-12"3,0-1 2,-4-48-32,6-10-10,0-19-14,1-11 0,0-16 0,1-7 0,-3-8 0,0-1 0,-2 3 0,-1 9 0,-4 12 0,1 12 0,0 15 0,3 17 0,5 15 0,6 16 0,9 15 0,10 10 0,11 6 0,11 1 0,11 0 0,12-6 0,5-10 0,5-10 0,1-7 0,-3-11 0,-3-4-4,-11 0-52,-15-2-3,-15 7-2</inkml:trace>
  <inkml:trace contextRef="#ctx0" brushRef="#br0" timeOffset="360">184 1078 89,'-30'68'53,"17"-13"2,22-20 0,14-21-52,15-25-3,16-15 0,11-11 0,10-10 0,3-6-27,2 3-28,-6 3-1,-5 14-1</inkml:trace>
  <inkml:trace contextRef="#ctx0" brushRef="#br0" timeOffset="563">869 1659 71,'9'23'52,"0"1"1,-4-51 1,0-13-35,-3-15-13,0-12-6,-2-15 0,2 1 0,-4 1 0,2 6 0,-2 18 0,1 18 0,-1 24 0,1-1 0,7 55 0,2 12 0,6 6 0,3 7 0,1 0 0,6-4 0,0-7 0,4-6 0,-1-12 0,0-13 0,-3-13 0,-3-8 0,-1-18 0,-3-11 0,-2-13 0,-7-18 0,-1-1 0,-2-1-52,-2 1-9,0 6 0</inkml:trace>
  <inkml:trace contextRef="#ctx0" brushRef="#br0" timeOffset="906">1418 1287 93,'30'21'54,"-2"-5"2,-1-13-14,-2-7-32,-7-12-10,-1-8 0,-8-8 0,-5-4 0,-3-4 0,-7-1 0,-4 5 0,-5 10 0,-2 15 0,1 16 0,-1 21 0,2 16 0,5 16 0,7 12 0,9 4 0,6-4 0,12-8 0,4-16-10,5-17-44,5-20-3,-1-22 1,0-20 1</inkml:trace>
  <inkml:trace contextRef="#ctx0" brushRef="#br0" timeOffset="1203">1867 757 64,'10'-15'53,"-4"44"1,-2 11 1,-5 15-26,5 13-29,-4 11 0,1 6 0,2 4-26,2-1-26,-4-10-1,1-12-4</inkml:trace>
  <inkml:trace contextRef="#ctx0" brushRef="#br0" timeOffset="1360">1805 1248 114,'2'-32'57,"14"9"-2,7 13-26,15 0-29,10-2-47,12-4-7,4-8 0,-3-4-2</inkml:trace>
  <inkml:trace contextRef="#ctx0" brushRef="#br0" timeOffset="1656">94 0 72,'11'27'55,"-11"34"1,-11 42 0,-8 42-40,-6 29-16,4 32 0,2 14 0,10 9 0,14-3 0,15-22 0,23-32-46,25-31-11,24-45-1,24-40 0</inkml:trace>
  <inkml:trace contextRef="#ctx0" brushRef="#br0" timeOffset="1969">1999 237 30,'-9'-12'49,"44"22"3,11 9 2,10 8-19,8 20-9,-4 13-17,4 17-9,-14 13 0,-8 13 0,-17 12 0,-16 12 0,-13 10 0,-10 1 0,-4-3 0,-8-8 0,1-9-5,2-15-54,8-23-2,6-21 0</inkml:trace>
  <inkml:trace contextRef="#ctx0" brushRef="#br0" timeOffset="2235">2714 1363 57,'17'24'52,"-1"6"-1,-2 3 3,-5-2-26,5 0-15,2-9-13,5 1 0,-3-7 0,6-8 0,0-6 0,1-13 0,2-6 0,-2-5 0,-1-1 0,-3 2 0,-2 4 0,-6 10 0,0 2 0,-16 39 0,-11 19 0,-2 20 0,-9 19 0,-4 18 0,3 11 0,0-2-2,4-12-56,9-15-2,10-26-1</inkml:trace>
  <inkml:trace contextRef="#ctx0" brushRef="#br0" timeOffset="2625">3436 1126 75,'20'4'55,"12"-5"-1,11-10 1,7-10-39,5-4-16,2-2 0,1-4-48,-5-6-5,-5 0-2,-12-1 1</inkml:trace>
  <inkml:trace contextRef="#ctx0" brushRef="#br0" timeOffset="2813">3666 1306 131,'10'47'52,"9"-21"-7,12-19-52,9-12-43,5-13-2,7-2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3:08.70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81 36,'15'-10'46,"0"0"2,4 5 3,3 3-25,0 0-7,5-2-6,1-1-7,3-1-11,1-3-25,0 3-18,-5-5-1,-2 0-3</inkml:trace>
  <inkml:trace contextRef="#ctx0" brushRef="#br0" timeOffset="234">30 155 66,'9'20'49,"7"-2"2,3-10-2,6-4-37,8-2-3,4-7-6,5-5-18,-1-9-30,5 0-2,-3-5-4,-1 0 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2:01:25.67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46 117 38,'-16'71'40,"0"9"4,6 10-6,6 12-20,7 2-5,14-1 2,8-15 1,17-14 0,7-27 1,11-27-17,3-28 0,7-29 0,0-29 0,-4-18 0,-15-15 0,-15-10 0,-21-5 0,-22 7 0,-23 8 0,-24 20 0,-15 21 0,-15 25 0,2 30 0,3 26 0,11 17-53,19 13-8,21-1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2:01:26.54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29 51,'23'7'46,"3"-3"1,9-3-12,5-1-17,3-4-16,3 3-40,-1-9-5,0 0-3,-8-6 1</inkml:trace>
  <inkml:trace contextRef="#ctx0" brushRef="#br0" timeOffset="188">40 207 95,'7'45'50,"9"-9"3,10-8-6,10-12-54,5-12-40,12-6-3,6-12 0,6-8-2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2:01:27.07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8 0 54,'8'29'47,"-2"12"3,-2 6 1,-4 1-29,0 6-7,-4 0-3,2-2-8,-3-6-4,0-3 0,1-9 0,0-12 0,2 1 0,7-38 0,5-16 0,6-13 0,9-15 0,8-10 0,8-4 0,6 4 0,1 13 0,-1 17 0,-3 26 0,-6 30 0,-12 26 0,-9 24 0,-10 15 0,-6 6 0,-1 0 0,-1-11 0,7-15 0,10-22-52,13-21-8,13-19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2:01:27.68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 30 91,'-4'15'56,"8"-1"1,8-4-6,8-9-51,14-1 0,11-2 0,9-8 0,10-1-18,10-3-37,1-3-2,4 1-1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2:01:28.07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122 112 25,'13'-21'41,"-8"-5"6,-1 5-1,-7 2-17,-6 5-10,-4 8-4,-5 3-1,-2 11-5,-2 8 1,3 11-10,3 14 0,8 7 0,8 7 0,10 8 0,8 3 0,8 3 0,5-2 0,4-1 0,-1-7 0,-1-1 0,-8-3 0,-7-5 0,-8-6 0,-9-3 0,-10-6 0,-7-10 0,-9-9 0,-6-16 0,-4-16 0,1-19 0,-1-13 0,5-14 0,7-11 0,8-6 0,11 0 0,10 3 0,11 5 0,10 10 0,7 10 0,5 6 0,3 7-11,1 8-44,-4 3-1,-3 7 0</inkml:trace>
  <inkml:trace contextRef="#ctx0" brushRef="#br0" timeOffset="453">554 118 69,'9'6'49,"-11"16"5,-3 12-2,-4 11-29,3 16-15,0 5-8,6 6 0,3 1 0,8-6 0,7-10 0,9-13 0,6-22 0,6-21 0,5-21 0,4-18 0,-2-17 0,0-14 0,-7-9 0,-8-9 0,-9 0 0,-12 3 0,-13 10 0,-13 18 0,-12 23 0,-16 23 0,-6 30 0,-7 24-48,-1 19-13,6 17 3,6-1 0</inkml:trace>
  <inkml:trace contextRef="#ctx0" brushRef="#br0" timeOffset="812">1173 124 91,'-16'56'51,"-4"7"3,2 8-11,5 10-27,7 0-16,11-5 0,11-15 0,13-13 0,8-21 0,11-22 0,5-23 0,4-21 0,-2-15 0,-7-11 0,-12-6 0,-15-2 0,-21 6 0,-24 15 0,-24 19 0,-22 23 0,-16 24 0,-12 16 0,3 18 0,12 12-52,20-5-9,31-14 0</inkml:trace>
  <inkml:trace contextRef="#ctx0" brushRef="#br0" timeOffset="1390">1933 381 121,'32'16'56,"7"-3"0,9-9-34,5-3-22,6-4-16,7-6-38,0-10-1,1-2-3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2:01:29.98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38 0 92,'0'0'56,"9"28"2,-8 16-9,-5 13-49,-4 13 0,0 7 0,1 7 0,-1 0 0,3-2 0,-2-7-25,4-10-32,4-13-1,2-17 0</inkml:trace>
  <inkml:trace contextRef="#ctx0" brushRef="#br0" timeOffset="203">417 118 48,'0'0'46,"0"0"0,-8 50-7,-3 5-19,-1 7-6,0 7-3,4 3-2,3-4 0,5-4 0,4-11-5,7-13-4,1 2 0,10-45 0,3-16 0,2-10 0,-2-18 0,-1-10 0,-4-9 0,-7-2 0,-6 4 0,-8 4 0,-7 11 0,-10 10 0,2 0-7,-13 46-49,-4 10-3,2 14 1</inkml:trace>
  <inkml:trace contextRef="#ctx0" brushRef="#br0" timeOffset="562">753 228 8,'0'0'40,"0"0"4,0 0 2,-9 41-20,4 7-7,-1 1-2,6 4-2,2-1 0,6-1 2,4-8-9,7-10-8,5-16 0,5-11 0,3-18 0,4-11 0,-2-13 0,-3-8 0,-6-8 0,-9 0 0,-13 0 0,-11 2 0,-11 10 0,-12 8 0,-6 15 0,-3 10-36,-3 8-27,2 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3:09.20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 36,'4'15'43,"1"9"2,-3 10-4,0 5-25,0 3-4,0-1 1,0 6-6,-1-1-1,2-1-1,-1-6-2,0-9 0,0-9 0,3-8 0,0 2-3,2-32 2,2-7-1,1-5-1,2-5 2,3-7-1,0-1-1,2-4 0,0 2 1,0 5-1,-1 6-1,0 4 3,-2 11-1,0 10 2,-2 10 0,-1 13 1,-1 12-4,-1 8 0,-1 6 0,0 6 0,-1 3 0,-2-4 0,0-4 0,0-6 0,2-13 0,1-10 0,1-11 0,1-13 0,0-10 0,2-5 0,3-7 0,0-4 0,1 1 0,-1 3 0,1 3 0,0 13 0,-2 9 0,2 11 0,-2 11 0,0 10 0,-1 9 0,3 5 0,-1 5 0,1-1 0,0-1-19,0 3-36,-1-3-2,-2-5-2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2:42.98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10 3097 42,'0'0'37,"6"-15"-1,0-1-7,0-3-2,2-3-8,2-4-3,1-5-6,4-2 0,-1-6-3,3-1-1,1-4-1,1 1-1,0-2-1,0-2 1,0-1-4,0 2 0,0-5 0,-1-1 0,0 1 0,-2 3 0,0 0 0,1 4 0,-2-2 0,0-1 0,0 0 0,3 5 0,0-4 0,0-2 0,1-3 0,0 0 0,1 2 0,0 1 0,-1 3 0,-1 1 0,1 4 0,0 4 0,0 1 0,0-2 0,0-1 0,1 2 0,0-1 0,1-1 0,2-1 0,0-4 0,1 1 0,0 1 0,1 3 0,-2-4 0,1-2 0,-1 0 0,0-2 0,0 2 0,-2 0 0,0 0 0,-1-2 0,0 4 0,0-1 0,1-1 0,-3 2 0,1 5 0,-1-1 0,-1 3 0,-2 3 0,-2-1 0,-1 2 0,-1 6 0,-1 3 0,-2-2 0,0-1 0,0-1 0,0 3 0,0 2 0,-1 0 0,1-2 0,0-1 0,0 6 0,-2 4 0,1-2 0,0 1 0,-2 3 0,1 1 0,0 0 0,-6 11 0,5-17 0,0 1 0,-1 4 0,1 1 0,-2-1 0,1 0 0,1 0 0,-1 1 0,1 1 0,-5 10 0,0 0 0,0 0 0,0 0 0,0 0 0,7-12 0,0 0 0,-7 12 0,0 0 0,0 0 0,0 0 0,6-14 0,1 2 0,-7 12 0,0 0 0,0 0 0,0 0 0,-13 11 0,2-2 0,-1 5 0,-2 2 0,-1-2 0,-2 1 0,-2 4 0,0 1 0,-1-1 0,1-2 0,0-1 0,2-4 0,2 0 0,2-1 0,3-6 0,1 2 0,9-7 0,0 0 0,0 0 0,0 0 0,0 0 0,0 0 0,0 0 0,0 0 0,0 0 0,11-5 0,-1-2 0,0 2 0,2-6 0,1 0 0,2-1 0,-1-1 0,2 2 0,1-1 0,-1-1 0,1-3 0,0 5 0,-3 4 0,-1-1 0,-2 3 0,0-1 0,-9 17 0,-1 9 0,-3 10 0,-2 6 0,-3 4 0,1 8 0,0 4 0,-1-1 0,0 0 0,1-7 0,1-6-27,4-6-29,1-12-1,2-8-1</inkml:trace>
  <inkml:trace contextRef="#ctx0" brushRef="#br0" timeOffset="1828">10 2477 31,'-5'-9'43,"3"-3"0,-1 0-16,3 12-6,0 0-4,0 0-2,0 0-5,0 0-2,10 9 0,-2 3-2,0 4 2,-1 10 0,-1 2-2,0 4-2,-4 3-4,-1 8 0,-3 3 0,-1 8 0,-3 2 0,0-1 0,-2 1 0,0 3 0,1-1 0,4-5 0,1-5 0,2-6 0,2-9 0,2-5 0,2-5 0,1-9 0,3-9 0,4-5 0,5-11 0,6-8 0,3-7 0,4-8 0,6-5 0,0-5-22,-1-11-34,1-1-1,-5 0-2</inkml:trace>
  <inkml:trace contextRef="#ctx0" brushRef="#br0" timeOffset="2672">950 1609 29,'2'14'34,"-2"-14"-5,0 0-3,0 0-2,0 0-6,8-9 0,2 6-2,1 2-4,1 1-3,3 0-1,4 1-2,5-3 0,5-6-1,3-8-2,6-8-1,5-10 1,6-5 0,4-2-1,4-2 0,4 4-2,2 10 0,3 5 0,5 10 0,1 6 0,4 8 0,2 4 0,6 8 0,3 6 0,3 2 0,3 3 0,1 2 0,-1 3 0,1 1 0,-2 1 0,-3-5 0,-2-5 0,-3-10 0,-3-10 0,-4-15-22,-3-16-38,-5-9 2,-5-16-3</inkml:trace>
  <inkml:trace contextRef="#ctx0" brushRef="#br0" timeOffset="3984">3531 1205 24,'16'9'46,"3"14"3,-5 7 0,0 13-21,-2 8-9,-3 5-1,-1 10-5,-5 2-4,-2 2-9,-3-3 0,-2-4 0,-3-9 0,0-5 0,2-8 0,-3-18-4,1 1-11,2-37-18,0-14-20,4-9 1,1-11-1</inkml:trace>
  <inkml:trace contextRef="#ctx0" brushRef="#br0" timeOffset="4219">3541 1162 26,'-3'-16'43,"1"-8"0,7 1 2,8 1-23,6-2-9,8 0-1,8-2 1,8 0-6,2 2 1,4 7-1,1 6-2,-4 6-1,-5 6 3,-7 11-7,-8 3 0,-9 5 0,-11 6 0,-6 5 0,-9 4 0,-5 4 0,-7 0 0,-6-3 0,-3-1 0,-2-3 0,0-7 0,0-3 0,2-6 0,2-7 0,3-4 0,4-2 0,5 1 0,6 3 0,0-1 0,16 10 0,3 6 0,5 7 0,5 5 0,5 2 0,2 1 0,6 1 0,-1-1 0,1-2 0,1-7 0,-1-2 0,-2-2 0,-1 1 0,0-1 0,-2-8 0,1-5 0,-2-10 0,0-6-43,3-11-15,-1-12 3,0-6-2</inkml:trace>
  <inkml:trace contextRef="#ctx0" brushRef="#br0" timeOffset="4750">4348 1293 78,'8'-4'53,"6"5"-3,-1-1 0,2-5-37,5 1-4,1-3-7,1-2-29,-2-3-22,1 2-3,-6 2 0,-5 4 0</inkml:trace>
  <inkml:trace contextRef="#ctx0" brushRef="#br0" timeOffset="4937">4328 1538 62,'9'15'49,"4"-10"-2,7-2 3,2-7-41,6-6-44,8 1-10,-1-10 2,5-1-4</inkml:trace>
  <inkml:trace contextRef="#ctx0" brushRef="#br0" timeOffset="5406">5129 751 25,'9'-12'40,"-9"12"2,0 0-20,-12 15-1,0 5 0,0 6-7,-4 11-3,3 11-2,-2 11-2,4 9 0,1 7 1,6 9-2,3 0-2,5-2 0,6-7 0,6-8-3,5-15 2,6-13-1,5-18 2,3-17-4,-1-14 0,1-10 0,-5-9 0,-5-5 0,-9-4 0,-9 2 0,-11 4 0,-13 11 0,-11 9 0,-9 10 0,-6 12 0,-4 11 0,3 10 0,6 5-52,8-8-1,14-3 0,14-13 1</inkml:trace>
  <inkml:trace contextRef="#ctx0" brushRef="#br0" timeOffset="6016">5604 764 33,'-5'12'43,"-2"-1"2,3 5-13,-1 2-15,-1 2-2,2 6-3,-4 2-1,1 6-4,0 2-1,0-1-1,0-4 1,3 1 1,2-4-2,5-4-1,4-5 3,6-2-7,6-8 0,4-1 0,8-4 0,4-6 0,5-8 0,2 0 0,0-6 0,-2-7 0,-1 0-26,-3 2-27,-7-6-1,-5 2-2</inkml:trace>
  <inkml:trace contextRef="#ctx0" brushRef="#br0" timeOffset="6359">5853 744 73,'-4'12'50,"0"6"1,0 3 1,-2 6-38,3 9-3,-1 7-7,1 10-4,-1 10 0,-2 7 0,-2 3 0,-1 2 0,-1-2 0,0-6 0,4-6-7,1-7-46,1-20-2,5-8 0,2-17 0</inkml:trace>
  <inkml:trace contextRef="#ctx0" brushRef="#br0" timeOffset="6719">6272 759 45,'0'0'44,"0"0"3,-14 21-5,0 7-20,2 10-4,-1 9-6,4 8-4,3 4-2,5 5 1,4-1-5,7-7 0,6-8-2,6-10 0,4-16 0,4-10 0,1-12 0,-2-13 0,-3-12 0,-4-9 0,-7-7 0,-9-5 0,-9-3 0,-8-4 0,-7 1 0,-6 3 0,-2 7 0,-6 3 0,3 15-9,3 14-45,0 10-2,4 12 0,-1 9 3</inkml:trace>
  <inkml:trace contextRef="#ctx0" brushRef="#br0" timeOffset="7266">6696 779 21,'-6'16'42,"2"11"4,-3 5-20,-1 7 2,3 8-2,2 6-7,5 6-3,2 0-5,6 0-3,4-11-2,4-8 0,4-14-6,5-16 0,-1-20 0,2-13 0,-1-15 0,-2-10 0,-6-5 0,-5-5 0,-9 1 0,-10 4 0,-9 9 0,-10 5 0,-8 11 0,-6 8 0,-2 11 0,-2 6-31,2 4-23,9 9-1,5-1 0</inkml:trace>
  <inkml:trace contextRef="#ctx0" brushRef="#br0" timeOffset="7844">7247 957 25,'0'0'45,"0"0"0,0 0 2,0 0-18,2 12-15,5 5-1,3 2 0,6 9-4,2 2-2,4 3 1,2-1-8,0-2 0,2-3-16,-2-1-32,-3-10-4,-1-5 1,-6-8-1</inkml:trace>
  <inkml:trace contextRef="#ctx0" brushRef="#br0" timeOffset="8109">7221 1205 103,'-9'-6'51,"13"-4"2,5-11-5,6 4-48,2-4 0,9-3 0,4-6 0,3-7 0,2-10-41,6-7-13,-2-2-1,2-3 0</inkml:trace>
  <inkml:trace contextRef="#ctx0" brushRef="#br0" timeOffset="8531">7876 736 86,'8'-4'50,"1"1"1,-12 18-17,-4 5-20,-1 10-2,-3 10-4,-2 12-8,-2 11 0,0 5 0,0 4 0,1-2 0,5-6-22,5-7-29,2-21-1,6-15 0,2 2 2</inkml:trace>
  <inkml:trace contextRef="#ctx0" brushRef="#br0" timeOffset="8797">8125 720 50,'-8'50'45,"1"10"3,0 1-1,1 4-37,5 2 0,5-6-2,9-7-1,3-13 0,8-13-2,4-14 0,4-13 1,0-20 1,1-13-7,-3-13 0,-4-8 0,-6-4 0,-8-2 0,-10-1 0,-8 5 0,-10 5 0,-8 10 0,-6 11 0,-5 10 0,-1 11-40,1 12-14,2 7 0,7 5-2</inkml:trace>
  <inkml:trace contextRef="#ctx0" brushRef="#br0" timeOffset="9344">8346 193 28,'-5'-12'44,"5"12"-1,13-11 3,-1 2-22,4-1-11,4 4-1,3 2-4,3 1-2,-2 3-2,1 1 1,-5 3 0,-5 10-1,-9 4-1,-6 7 0,-9 1 0,-5 4 1,-5 1-4,-1-2 0,0-2 0,2-7-3,5-5 2,8-5 0,-1 1-1,21-12 1,5-3 0,4 1 2,4 4 0,0 5 4,-2 2-3,-4 1-2,-7 6 0,-6 5 0,-9 1 0,-7 5 0,-6-2 0,-4-2 0,-3 1 0,-1-1 0,4-2 0,3 0-56,2-7-1,1 2 1,11-15 1</inkml:trace>
  <inkml:trace contextRef="#ctx0" brushRef="#br0" timeOffset="10000">8815 898 11,'15'18'43,"-5"6"1,-1 10 1,-4 9-23,-4 5 0,0 7-3,-5-1-4,-1 1-3,0-6-3,0-7-2,1-12-1,1-7-6,1 0 0,7-34 0,2-11 0,5-13 0,2-9 0,5-5 0,3 0 0,4 1 0,1 4 0,0 7 0,-3 11 0,-1 14 0,-4 16 0,-5 13 0,-6 10 0,-5 8 0,-3 5 0,-3 4 0,-3 0 0,0-2 0,-1-12 0,2-10 0,1 2 0,8-37 0,4-12 0,6-9 0,3-8 0,5-3 0,2 0 0,2 7 0,1 12 0,-2 20 0,-1 21 0,-3 18 0,-3 15 0,-2 9 0,-1 11 0,0 5-21,-1-2-32,4-4-2,-3-10-2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4:00.70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0 183 45,'4'33'49,"-6"18"-1,2 22-7,2 22-23,1 13-1,6 10-2,3-5-5,8-2-3,5-10-2,5-20-5,5-22 0,2-21 0,3-29 0,1-25 0,0-27 0,-1-26 0,-1-22 0,-4-15 0,-4-12 0,-2-6 0,-6 3 0,-5 13 0,-6 17 0,-6 25 0,-3 32 0,0-1 0,-6 75 0,-2 20 0,3 22 0,1 14 0,1 17 0,4 8 0,5 0 0,1-12 0,6-14-40,6-16-16,4-24 0,2-23-2</inkml:trace>
  <inkml:trace contextRef="#ctx0" brushRef="#br0" timeOffset="375">879 695 78,'1'17'52,"-3"12"3,-3 11 0,-1 6-40,0 8-15,-1 7 0,3 3 0,2-4 0,2-2 0,2-13 0,4-17 0,5-18 0,3-18 0,5-18 0,2-14 0,2-12 0,2-6 0,0 1 0,-2 5 0,-2 14 0,-4 13 0,-5 14 0,-1 16 0,-6 17 0,-4 8 0,1 12 0,1 2 0,3 4-12,6 0-43,1-11-2,5-16 0</inkml:trace>
  <inkml:trace contextRef="#ctx0" brushRef="#br0" timeOffset="687">1362 806 103,'5'11'54,"-8"17"2,-1 15-14,-3 8-42,-1 4-24,5 2-28,-2-7-2,6-13-2</inkml:trace>
  <inkml:trace contextRef="#ctx0" brushRef="#br0" timeOffset="828">1628 472 112,'-1'-29'54,"-10"10"1,-3 8-21,-1 0-39,1-3-46,11-1-5,6-5 2,6-4-1</inkml:trace>
  <inkml:trace contextRef="#ctx0" brushRef="#br0" timeOffset="984">1839 0 55,'0'24'52,"-1"12"0,-1 15 1,-4 13-17,-1 18-29,2 15-7,-2 13 0,-2 8 0,0-1-42,2-3-10,-1-15 1,0-13-2</inkml:trace>
  <inkml:trace contextRef="#ctx0" brushRef="#br0" timeOffset="1156">1688 757 133,'0'-28'60,"7"13"-2,5 13-54,12 4-4,12 1 0,12-6 0,17-5-40,16-15-19,9-17 2</inkml:trace>
  <inkml:trace contextRef="#ctx0" brushRef="#br0" timeOffset="1531">2355 544 9,'30'-13'33,"-9"1"3,-4 5-17,-9 7-4,1 0 3,-21 15 2,-4 1 0,0 1-2,-1 2-4,5 4-2,3-3 0,8 4-2,8-1-3,5-2-1,6 2 0,1 9-6,-4 3 0,1 2 0,-6 2 0,-8 1 0,-8-1 0,-8 2 0,-9-2 0,-2-7 0,3-8-7,4-1-50,5-8-1,0 0-3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4:02.59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221 1033 34,'-33'31'44,"4"12"2,6 8-18,4 5-1,8 1-4,13-9-2,16-5-2,8-17-6,20-17-13,7-24 0,5-17 0,-1-18 0,0-6 0,-11-7 0,-19 0 0,-20 6 0,-27 16 0,-25 14 0,-14 15 0,-12 15 0,-7 10 0,4 10 0,9 5 0,18-8-59,25-10-4,0 0 0</inkml:trace>
  <inkml:trace contextRef="#ctx0" brushRef="#br0" timeOffset="375">791 48 96,'-11'-32'56,"-6"16"-2,-4 23-5,3 28-49,-4 17 0,1 23 0,2 16 0,6 22 0,2 19 0,6 3 0,6-1-45,2-6-12,1-14 1,3-16-2</inkml:trace>
  <inkml:trace contextRef="#ctx0" brushRef="#br0" timeOffset="532">587 1118 121,'-13'-39'58,"3"4"-1,11 7-38,15 1-19,15-1 0,16-3-7,20-7-49,19-5-3,9-6 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4:03.42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321 234 42,'-8'-71'46,"-7"11"1,-8 11 3,-8 13-29,0 20-6,-6 17-1,2 27 0,2 23-8,0 18-6,4 15 0,7 7 0,6 0 0,7-5 0,11-10 0,6-14 0,8-22 0,10-19 0,6-18 0,6-18 0,1-14 0,3-13 0,-3-8 0,-2-1 0,-4 3 0,-5 4 0,-6 11 0,-10 17 0,0 1 0,-21 60 0,-5 17 0,-6 12 0,-6 16 0,-3 12 0,-1 6 0,4-6 0,10-9 0,10-20-16,10-22-41,15-23-4,13-25 1</inkml:trace>
  <inkml:trace contextRef="#ctx0" brushRef="#br0" timeOffset="391">814 926 148,'-6'13'55,"-3"-2"-6,1 1-46,8-12-54,0 0-5,0 0 1,10-5-3</inkml:trace>
  <inkml:trace contextRef="#ctx0" brushRef="#br0" timeOffset="563">1307 357 80,'5'-39'52,"-7"0"4,-4 1-5,-5-2-35,-8 0-16,0 5 0,-4 7 0,-3 12 0,-2 16 0,0 17 0,1 18 0,4 16 0,5 14 0,6 10 0,9 5 0,15 5 0,10-2 0,11-6 0,11-6 0,3-9 0,1-6 0,-2-1 0,-8 1 0,-13-4 0,-15-1 0,-15-6 0,-15-5 0,-11-5 0,-11-13 0,-5-14 0,-1-18 0,8-18 0,7-22 0,15-14 0,14-14 0,18-13 0,11-10 0,13-1 0,11 2 0,0 3 0,1 8 0,-3 10-60,-10 14-2,-9 7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4:06.23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603 625 79,'0'0'51,"0"0"1,-3-11 2,-4-4-40,-1 1-9,-8-4-5,-1 2 0,-4-1 0,-6 2 0,-7 0 0,-4 3 0,-4 0 0,-3 1 0,0 3 0,2 6 0,0 7 0,7 11 0,3 10 0,6 7 0,8 10 0,7 7 0,3 9 0,6 6 0,3 6 0,1 6 0,1 4 0,0 8 0,-5 7 0,-2 11 0,-3 9 0,-3 7 0,-2 3 0,0 0 0,1-3 0,2-5 0,7-12 0,7-11 0,8-15 0,11-17 0,12-16 0,11-17 0,11-18 0,8-16 0,9-16 0,4-14-53,-3-17-5,-5-6 0</inkml:trace>
  <inkml:trace contextRef="#ctx0" brushRef="#br0" timeOffset="1172">1145 1218 17,'-4'-10'40,"2"-5"3,4-4-13,-2-4-9,0-7-2,4-5-3,-3-8-3,0-3-3,-1-3-4,0-1-2,-2-1 1,1 3-2,1 2-2,-3 4-1,2 8 2,4 14 1,0 1 0,5 37 2,4 14-1,1 15 0,4 9 2,7 14-6,2 5 0,4-3 0,3-9 0,1-11 0,1-17 0,3-16 0,1-18 0,-3-19 0,-4-23 0,-3-14 0,-8-10 0,-7-9 0,-9-8 0,-7 1 0,-10 4 0,-5 11 0,-3 18 0,-6 15 0,4 17-38,7 18-23,6 14 4,11 14-2</inkml:trace>
  <inkml:trace contextRef="#ctx0" brushRef="#br0" timeOffset="2109">1975 803 133,'-4'24'59,"0"2"0,-4 2-55,-3-4-4,4-11 0,2 1-29,8-26-27,3-11-3,8-7-1</inkml:trace>
  <inkml:trace contextRef="#ctx0" brushRef="#br0" timeOffset="2875">2624 585 21,'-2'28'42,"-4"4"4,6 8 1,0 10-24,-1 2-5,6 6-3,0-3-4,1-3-3,-2-8 0,3-8-3,-4-12-1,2 0 1,4-37-3,0-11-2,2-14 0,3-7 0,4-9 0,1-2 0,3 0 0,-3 7 0,-1 11 0,0 13-2,-5 17 4,-1 12-4,-6 15 4,-2 12-2,-4 7 0,1 2 0,1-3 0,-2-2 0,1-7 0,1-9 0,2 1 0,6-29 0,3-10 0,2-9 0,1-6 0,4-7 0,2-2 0,-1 4 0,0 4 0,-3 11 0,-4 12 0,0 13 0,-2 15 0,-3 15 0,-1 9 0,-1 7 0,-3 2 0,4-5 0,4-4-4,5-9-49,-3-20-1,2-15 0,-2-18-2</inkml:trace>
  <inkml:trace contextRef="#ctx0" brushRef="#br0" timeOffset="3406">3219 159 83,'10'-7'51,"1"3"-2,2 2 0,2 9-36,-4 1-3,4 4-10,-5 3 0,0 1 0,-3 3 0,-5 4 0,-6 3 0,-3 4 0,-3 1 0,-2-2 0,1-1 0,-2-2 0,0-3 0,9-6 0,4-6 0,9-7 0,5-7 0,8-4 0,3-1 0,6 0-11,4-2-43,4 2-2,-2 2 0</inkml:trace>
  <inkml:trace contextRef="#ctx0" brushRef="#br0" timeOffset="3953">906 1461 41,'11'13'52,"16"-2"0,15-4 3,18-4-31,22 2 0,20-9-17,26 1-7,19-5 0,15-3 0,9 2 0,9 2 0,1 3 0,-4 4 0,-6 4 0,-19-2 0,-18 2-12,-18 4-47,-26-2-1,-22 0-1</inkml:trace>
  <inkml:trace contextRef="#ctx0" brushRef="#br0" timeOffset="4281">1848 1797 75,'-1'29'54,"5"3"-1,5 8 2,-2 12-37,-2 8-18,4 6 0,-3 6 0,-1 2 0,2 0 0,-1-3-48,-3-9-6,-1-12 0,-4-17 0</inkml:trace>
  <inkml:trace contextRef="#ctx0" brushRef="#br0" timeOffset="4516">1942 2269 110,'17'-20'53,"4"0"2,3-3-20,-2-4-33,7-4-2,5-3 0,-2-1 0,1-3-42,-1 7-11,-9 1 0,-7 4-1</inkml:trace>
  <inkml:trace contextRef="#ctx0" brushRef="#br0" timeOffset="4687">1971 2087 88,'-4'47'51,"3"-6"1,9 3-1,15-1-38,6-5-13,6-7-7,7-10-39,6-5-6,0-9 1,6-7-2</inkml:trace>
  <inkml:trace contextRef="#ctx0" brushRef="#br0" timeOffset="4859">2678 2043 69,'-6'-12'47,"-3"3"0,-8 4 2,-5 8-39,-5 10-4,1 11 0,-3 15 2,0 9-5,6 9 2,8 2 0,5 2-5,7-6 0,12-8 0,7-12 0,7-15 0,7-13 0,1-17 0,-5-10 0,3-9-2,-3-6 0,-6-3 0,-4 0 1,-7 0-1,-6 6 2,-1 8 0,-1 5 2,2 2-3,-3 17 2,-2 16 1,5 8-1,3 11 3,4 8-4,-3 7 0,-1 11 0,-1 7 0,0 4 0,-5 5 0,-6-3 0,-4-5 0,-6-7-6,0-14-46,-5-22 0,2-20 2,-3-27-3</inkml:trace>
  <inkml:trace contextRef="#ctx0" brushRef="#br0" timeOffset="5312">2890 1768 96,'21'-15'52,"0"4"0,-1 6-16,-1 8-19,0 2-15,1 3-2,-8 4 0,-2 2 0,-3 3 0,-11 6 0,-5 5 0,1 4 0,-8 2 0,0-1 0,2-1 0,4-4 0,3-3 0,12-7 0,8-10 0,4-12 0,11-9 0,7-10-40,0-12-18,2-5 2,-2-7-3</inkml:trace>
  <inkml:trace contextRef="#ctx0" brushRef="#br0" timeOffset="6000">3770 120 85,'8'-18'54,"-2"5"0,-4-2-1,0 0-44,9 5-9,7 0 0,9 5 0,8-3 0,11-2 0,6 2 0,8 3 0,2 4 0,-5 5 0,-6 5 0,-5 10 0,-10 12 0,-7 20 0,-9 21 0,-8 24 0,-6 26 0,-1 31 0,-3 27 0,1 21 0,-1 13 0,-1 3 0,-1-4 0,-1-9 0,-1-19 0,-6-19 0,-8-25 0,-12-22 0,-14-20 0,-14-13 0,-15-15 0,-12-12 0,-8-14 0,-11-19 0,0-19-29,7-23-33,8-31 2</inkml:trace>
  <inkml:trace contextRef="#ctx0" brushRef="#br0" timeOffset="9094">5024 291 83,'8'6'50,"-4"12"0,-3 16-5,-2 17-31,-3 16-6,-2 13-3,-2 5-5,2-1 0,0-4 0,0-5 0,5-8-8,-1-10-27,1-17-18,5-8 3,0-15-2</inkml:trace>
  <inkml:trace contextRef="#ctx0" brushRef="#br0" timeOffset="9281">4999 867 36,'10'-29'43,"10"7"2,4-3-14,6-4-7,8-4-10,7-1-28,6-1-26,-2-4 1,2 4-4,-8-3-2</inkml:trace>
  <inkml:trace contextRef="#ctx0" brushRef="#br0" timeOffset="9500">5089 703 53,'-3'26'48,"10"3"-2,6-5 3,8 0-30,3-3-16,6 2-21,9 0-25,0-7-3,5 0 0,-5-11-1</inkml:trace>
  <inkml:trace contextRef="#ctx0" brushRef="#br0" timeOffset="9828">5778 711 59,'11'0'47,"-9"-15"-6,1 3-4,-3-3-7,-1 0-8,-4-3-7,-3-3-11,-5 0-4,-4 5 0,-4 5 0,-2 6 0,-4 9 0,-2 9 0,0 13 0,3 11 0,5 10 0,4 3 0,8-1 0,6 0 0,7-11 0,11-11 0,5-13 0,7-13 0,3-13 0,2-10 0,1-6 0,-2-8 0,-3 0 0,-6 2 0,-4 5 0,-6 4 0,-5 3 0,-2 9 0,2 1 0,-4 22 0,2 10 0,3 11 0,1 8 0,5 15 0,3 9 0,1 6 0,-3 6 0,0 7 0,-5 0 0,-6-2 0,-7-3 0,-8-10 0,-6-8 0,-7-10 0,-3-9 0,-6-14-6,-1-15-51,1-13-2,1-12 1</inkml:trace>
  <inkml:trace contextRef="#ctx0" brushRef="#br0" timeOffset="11141">4788 1099 51,'-36'-2'49,"6"7"-1,1 0 2,5 2-24,12 6-8,1 2-5,30-12-13,13-5 0,17 0 0,19-8 0,22 2 0,20-1 0,18 0 0,16 2 0,12 8 0,9 3 0,6 3 0,0 0 0,-4-3 0,-3-2 0,-13-6 0,-14-4-49,-15-6-10,-23-7 1</inkml:trace>
  <inkml:trace contextRef="#ctx0" brushRef="#br0" timeOffset="12203">4969 1955 19,'10'13'41,"1"11"3,-4 5 2,-2 9-23,-1 9-7,-2 6 0,0 6-2,-2-1-3,-2-1-2,0-7-2,1-10-2,0-14-1,3-13-4,1 0 0,12-45 0,4-13 0,4-12 0,4-7 0,4-3 0,5 1 0,0 5 0,-1 13 0,-3 15 0,-5 23 0,-3 18 0,-7 16 0,-5 12 0,-4 10 0,-5 4 0,-3 0 0,0-6 0,0-10 0,2-9 0,4-11 0,1 0 0,3-31 0,1-10 0,3-10 0,4-9 0,4-6 0,1-2 0,-1 2 0,-1 9 0,-2 12 0,0 21 0,-7 19 0,-1 23 0,-7 15 0,-2 15 0,-1 5 0,0 0 0,4-7 0,2-12 0,7-14-3,5-18-54,1-19 0,2-14 0</inkml:trace>
  <inkml:trace contextRef="#ctx0" brushRef="#br0" timeOffset="12750">5862 1760 72,'16'-12'49,"6"9"0,-5 4 1,-1 3-38,1 7-2,-4 5-1,0 6-5,-7 3-4,-5 3 0,-6 3 0,-5 4 0,-6-3 0,-2 2 0,-3-2 0,-2-3 0,-1-5 0,4-1 0,6-4 0,0 0 0,23-22 0,10-1 0,10-1 0,8-2 0,9 4 0,3-1 0,3-2-48,-1 4-11,-3 2-1</inkml:trace>
  <inkml:trace contextRef="#ctx0" brushRef="#br0" timeOffset="13703">4893 2461 124,'-12'-2'55,"14"-11"2,22-15-38,25-4-19,27-14 0,29-10 0,27-13 0,24-10 0,19-6 0,6-2 0,1-2-46,-8-1-12,-14 2 1</inkml:trace>
  <inkml:trace contextRef="#ctx0" brushRef="#br0" timeOffset="14453">2547 995 111,'-11'14'59,"32"-42"-1,17-20-31,18-24-27,30-17 0,25-17 0,22-16 0,19-4 0,9 6-46,-3 6-11,-9 18 0</inkml:trace>
  <inkml:trace contextRef="#ctx0" brushRef="#br0" timeOffset="15891">4787 1007 75,'15'8'56,"17"-10"4,22-12-3,19-14-50,28-7-7,19-11 0,22-9 0,13-5 0,1-4 0,-3-3-56,-8 1-4,-14 3 3</inkml:trace>
  <inkml:trace contextRef="#ctx0" brushRef="#br0" timeOffset="16594">2752 1909 45,'9'5'52,"4"-5"-1,8 1 4,2-1-20,6-5-20,14-4-13,8-9-2,11-9 0,14-9-7,9-9-45,7-12-2,7-7 0,-2-6-1</inkml:trace>
  <inkml:trace contextRef="#ctx0" brushRef="#br0" timeOffset="17937">7383 896 59,'-8'-9'47,"8"9"0,13 9 0,7-3-30,6-4-10,8 0-3,9 2-7,1 0-25,1-4-18,1 3-1,-8-4 0</inkml:trace>
  <inkml:trace contextRef="#ctx0" brushRef="#br0" timeOffset="18141">7418 1185 72,'8'15'46,"12"-5"-1,7-10 1,7-6-43,12-5-6,11-6-21,12-1-19,2-7-1,8 2 0,-1-5-1</inkml:trace>
  <inkml:trace contextRef="#ctx0" brushRef="#br0" timeOffset="18484">8586 188 127,'-12'-9'55,"-5"1"2,-10 1-41,-7-1-16,-3 1 0,-5 2 0,-4 1 0,-2 0 0,3 2 0,4-2 0,5 3 0,7 0 0,10 2 0,10 3 0,12 7 0,8 6 0,7 11 0,4 13 0,4 12 0,0 13 0,-1 17 0,-5 12 0,-7 14 0,-7 11 0,-8 11 0,-8 12 0,-7 9 0,-5 5 0,-3 1 0,3 2 0,3-6 0,3-8 0,6-11 0,6-13 0,7-16 0,4-15 0,4-13 0,2-17 0,6-12 0,7-16 0,7-15 0,11-14 0,4-18 0,12-13-12,10-13-50,11-13-2</inkml:trace>
  <inkml:trace contextRef="#ctx0" brushRef="#br0" timeOffset="19250">8980 747 37,'0'-15'49,"-3"-1"-3,-1 3-10,1 1-3,3 12-8,0 0-6,0 0-9,0 0-10,2 10 0,5 9 0,3 2 0,4 8 0,3 1 0,3 4 0,1-2 0,1-1 0,-2-6 0,-1-3 0,-2-9 0,-1-9 0,-1-12 0,-2-11 0,-1-10 0,1-10 0,-2-9 0,-1-8 0,-4-5 0,0 0 0,-4 3 0,-2 7 0,-1 7 0,-2 6 0,-2 7 0,1 7 0,-1 6 0,0 3 0,0 3 0,1 0 0,4 12 0,0 0 0,-9-10 0,1 1 0,8 9 0,0 0 0,0 0 0,0 0 0,0 0 0,0 0 0,0 0 0,0 0 0,0 0 0,0 0 0,2 9 0,2 2 0,-4-11 0,0 0 0,-9 7 0,0-1 0,9-6 0,-10 15 0,0 0 0,0-2 0,-1 6 0,1 1 0,-1 4 0,3 3 0,2 0 0,3-3 0,3 3 0,1 2 0,1-2 0,1 3 0,0-1 0,-2 3 0,-1 4 0,0 3 0,-1 2 0,-1-3 0,1 0 0,0-3 0,1-7 0,0-4 0,0-8 0,1-7 0,0 2 0,-1-11 0,3-15 0,-1-5 0,0-5 0,1-6 0,1-2 0,1-2 0,1 0 0,0 3 0,0 2 0,-1 6 0,-1 8 0,2 1 0,-6 15 0,-2 12 0,-4 6 0,-3 2 0,-1 7 0,-1 3 0,0 4 0,-2-1 0,3 0 0,3-7 0,1-1 0,4-4 0,1-5 0,2-5 0,0 1 0,-1-12 0,0 0 0,0 0 0,0 0 0,2-12 0,-2 0 0,1 1 0,-1 11 0,-4-12 0,-1 0 0,5 12 0,-4-11 0,2 0 0,0 1 0,2-4 0,2 0 0,0-4 0,0-2 0,0 0 0,2-4 0,-1-2 0,3-3 0,-2-3 0,2-3 0,0-4 0,2-1 0,1 0 0,0-1 0,0 0 0,-1-1 0,2 2 0,1 3 0,0 3 0,1 3 0,-2 3 0,-1 5 0,0 7 0,-1 8 0,1 7 0,0 1 0,-7 16 0,0 3 0,1 4 0,1 2 0,2 3 0,-1 0 0,0 6 0,2-1 0,2 2 0,1 4 0,4 4 0,1 5 0,4 6 0,4 1 0,5-3 0,3-1 0,3-3 0,4-4 0,0-7 0,0-8 0,-3-6 0,-5-7 0,-4-4 0,-7-3 0,-5-3 0,-3-4 0,0 2 0,-11-4 0,0 0 0,0 0 0,0 0 0,0 0 0,0 0 0,0 0 0,0-22 0,0-9 0,0-9 0,1-15 0,1-15 0,1-14 0,3-12 0,0-5 0,2 0 0,0 7 0,-4 7 0,1 20 0,-3 18-18,-4 18-46,-3 17 1,1 1-1</inkml:trace>
  <inkml:trace contextRef="#ctx0" brushRef="#br0" timeOffset="21250">8673 1385 100,'-17'12'55,"2"1"1,48-16-12,24-3-44,26-8 0,28-2 0,24-7 0,20-1 0,14 3 0,-1-1 0,-6 4-55,-11 3-3,-25 2 1</inkml:trace>
  <inkml:trace contextRef="#ctx0" brushRef="#br0" timeOffset="22078">9192 1677 110,'8'-11'53,"0"2"2,-8 9-18,11 8-37,-4 9 0,0 11 0,0 8 0,-3 10 0,-1 9 0,-2 7 0,-2 6 0,-5 2 0,0-2 0,-1-5 0,1-4-7,2-7-47,0-13-1,4-11-2,0-14 2</inkml:trace>
  <inkml:trace contextRef="#ctx0" brushRef="#br0" timeOffset="22312">9282 2089 45,'23'-17'34,"4"-2"-28,2-2-8,-2-6-24,2 4-11</inkml:trace>
  <inkml:trace contextRef="#ctx0" brushRef="#br0" timeOffset="22453">9318 1949 79,'-16'35'52,"7"1"0,9 0-1,5 3-30,7-3-21,7-1 0,7-2 0,3-4-3,2-7-47,4 0-1,-3-10 0,3-3-1</inkml:trace>
  <inkml:trace contextRef="#ctx0" brushRef="#br0" timeOffset="22672">9907 1957 69,'4'-12'46,"2"0"3,-15 2-1,-5 5-36,-2 9-3,-3 4-3,-3 9 2,-4 9-3,2 6-2,0 6-3,4 3 0,3 1 0,7-5 0,7-6 0,8-10 0,9-11 0,7-13 0,7-10 0,4-10 0,4-11 0,-1-3 0,-2-6 0,-3 0 0,-4 3 0,-6 5 0,-6 8 0,-6 11 0,1 0 0,-9 28 0,-2 10 0,-3 11 0,-1 11 0,0 13 0,-2 7 0,-2 7 0,-3 4 0,-3 5 0,-5 5 0,-5 1 0,-4-3 0,-4-6 0,-3-7 0,-2-14 0,2-13 0,1-20-13,5-27-44,7-23-1,5-30 0</inkml:trace>
  <inkml:trace contextRef="#ctx0" brushRef="#br0" timeOffset="23203">10000 227 100,'-10'-30'50,"6"13"3,1 0-1,14 13-52,12 2 0,15 1 0,16 1 0,13 0 0,12-3 0,8-4 0,3-3 0,0-5 0,-8-1 0,-10-1 0,-11 2 0,-14 3 0,-14 6 0,-10 5 0,-1 0 0,-22 1 0,-2 36 0,-3 4 0,2 8 0,1 11 0,-1 12 0,0 18 0,4 15 0,1 17 0,5 10 0,1 10 0,-1 6 0,-3 1 0,2-5 0,-3-8 0,-3-7 0,-7-14 0,-5-9 0,-8-11 0,-6-12 0,-5-10 0,-10-6 0,-7-8 0,-5-13 0,2-6 0,-2-7-44,-2-8-19,4-8 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2:40.46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76 20 57,'6'14'47,"-6"-14"-9,0 0-3,0 0-9,0 0-8,0 0-6,0 0-4,0 0-1,0 0-2,0 0-3,0 0-2,0 0 0,-9 10 0,1 1 0,1 5 0,-1 1 0,0 3 0,-1 0 0,1 0 0,0-2 0,3 1 0,0-4 0,2-6 0,-1 2 0,4-11 0,0 0 0,0 0 0,0 0 0,0 0 0,9 9 0,0 2 0,-9-11 0,8 6 0,1 1 0,-9-7 0,11 10 0,0-3 0,0-2 0,1 1 0,1 2 0,-1 0 0,1 0 0,-1-4 0,-1-2 0,1 4 0,-2 2 0,-2 0 0,1 0 0,-9-8 0,0 0 0,10 8 0,0-1 0,-10-7 0,0 0 0,0 0 0,0 0 0,0 0 0,0 0 0,0 0 0,0 0 0,0 0 0,0 0 0,0 0 0,0 0 0,0 0 0,0 0 0,0 0 0,0 0 0,0 0 0,0 0 0,8 4 0,1 0 0,-9-4 0,0 0 0,0 0 0,0 0 0,9 6 0,0-1 0,-9-5 0,0 0 0,0 0 0,0 0 0,0 0 0,8 1 0,0 2 0,-8-3 0,0 0 0,0 0 0,10 7 0,2-1 0,-12-6 0,0 0 0,8 4 0,1 0 0,-9-4 0,0 0 0,0 0 0,0 0 0,0 0 0,0 0 0,0 0 0,0 0 0,0 0 0,0 0 0,0 0 0,0 0 0,0 0 0,0 0 0,0 0 0,0 0 0,0 0 0,0 0 0,0-10 0,1-2 0,2 0 0,0-1 0,3-3 0,0-3 0,2-5 0,0-1 0,2 5 0,0 1 0,0-2 0,-1 0 0,-1 3 0,0 4 0,-1 0 0,0 4 0,-2-2 0,0 0 0,0 1 0,-5 11 0,0 0 0,0 0 0,0 0 0,0 0 0,0 0 0,0 0 0,0 0 0,0 0 0,0 0 0,0 0 0,0 0 0,0 0 0,0 0 0,0 0 0,0 0 0,-11-8 0,0 3 0,-1 0 0,-2 2 0,0 2 0,-3-5 0,-2 0 0,-1 2 0,0-3 0,-1 2 0,0-1 0,-1 0 0,1 1 0,2 2 0,2 3 0,3-4 0,2 3 0,1-3 0,1 1 0,10 3-58,0 0-1,-7-15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1:11.10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420 448 14,'-1'-11'37,"1"1"6,-12 8 2,-4 4-22,-3 6-3,-3 4-5,-3 9-3,-4 10-3,-2 19 1,-5 13-2,-1 14-2,-2 16 2,4 15-3,2 10-5,8 5 0,7-2 0,11-9 0,12-14 0,13-16 0,14-24 0,11-27 0,9-25 0,7-18 0,2-18 0,-1-11 0,-7-10 0,-12-8 0,-15 1 0,-20 15 0,-17 17 0,-22 12 0,-21 17 0,-14 13 0,-7 17 0,0 16-25,2 4-29,15-2-1,14-11 0</inkml:trace>
  <inkml:trace contextRef="#ctx0" brushRef="#br0" timeOffset="750">813 1483 127,'9'14'58,"-3"-1"-2,2 0-42,-8-13-14,0 0 0,0 0 0,0 0 0,0 0-25,0 0-31,7-17-1,6-2 2</inkml:trace>
  <inkml:trace contextRef="#ctx0" brushRef="#br0" timeOffset="1000">1620 332 34,'9'-2'41,"0"2"4,-25 23 1,-5 9-24,-8 11-4,-4 21 0,-7 18-4,-3 12-3,-5 10-5,3 14-6,4 3 0,8 0 0,8-5 0,11-11 0,15-15 0,16-12 0,14-23 0,12-21 0,8-17 0,6-16 0,2-17 0,-3-12 0,-11-8 0,-15-10 0,-19 1 0,-20 2 0,-19 8 0,-19 8 0,-11 11 0,-7 5 0,3 7-28,6 11-27,14-3-2,18-4-1</inkml:trace>
  <inkml:trace contextRef="#ctx0" brushRef="#br0" timeOffset="1500">1932 553 74,'22'4'42,"3"-8"5,8-4 2,9-2-39,6-2-2,8 1 1,2 1 0,3-1-2,-3 2-7,-3 5 0,-7 5 0,-7 3 0,-9 1 0,-8 6 0,-11 4 0,-8 8 0,-10 2 0,-6 3 0,-8 6 0,-6 8 0,-5 9 0,-6 3 0,-5 6 0,0 7 0,0 4 0,1 5 0,1 1 0,2-4 0,4-3 0,7-2 0,4-3 0,1-13 0,7-5-7,4-8-53,5-13 0,6-11 0</inkml:trace>
  <inkml:trace contextRef="#ctx0" brushRef="#br0" timeOffset="2141">2868 850 94,'0'0'50,"9"15"1,4 6 1,-1 3-44,2 4-8,7 8 0,3 3 0,4 1 0,3-1 0,0-5 0,4-6-4,-3-3-36,-1-9-12,-2-6 0,-8-10 1</inkml:trace>
  <inkml:trace contextRef="#ctx0" brushRef="#br0" timeOffset="2375">2800 1201 112,'12'-2'54,"10"-2"-2,4-12-15,4-6-37,6 0 0,7 1 0,-1-3-19,2-5-32,0 0-3,-3-4 1</inkml:trace>
  <inkml:trace contextRef="#ctx0" brushRef="#br0" timeOffset="2609">3541 628 62,'-7'38'48,"-4"9"2,-3 7 3,-6 9-35,-1 6-4,-3 2-4,3 2-10,-1-1 0,2-5 0,5-5-25,6-12-24,6-17-2,7-12 0,7-18 1</inkml:trace>
  <inkml:trace contextRef="#ctx0" brushRef="#br0" timeOffset="2828">3833 816 42,'-10'41'43,"-8"5"2,-1 20 4,0 18-31,0 13-3,7 6-2,6 0 1,12-4-2,10-12-8,16-12-4,11-24 0,15-27 0,7-31 0,8-21 0,0-20 0,0-17 0,-9-21 0,-11-13 0,-19-8 0,-18-1 0,-22 8 0,-22 8 0,-17 11 0,-18 16 0,-12 23 0,-6 18 0,2 17-7,5 17-50,10 7-1,15 6 2</inkml:trace>
  <inkml:trace contextRef="#ctx0" brushRef="#br0" timeOffset="3312">4259 183 92,'0'0'44,"0"0"4,28 17-3,1-5-44,4 1-11,5-8-33,6 3-2,-1-8 0,5 1 0</inkml:trace>
  <inkml:trace contextRef="#ctx0" brushRef="#br0" timeOffset="3578">4812 0 91,'8'34'51,"-6"0"1,-5-3-9,-4-3-27,1 7-14,-1 2-2,0 1 0,1 3 0,-4 1-7,-2 0-44,2 7-1,0-6 1,4-5-3</inkml:trace>
  <inkml:trace contextRef="#ctx0" brushRef="#br0" timeOffset="3906">5027 85 82,'22'7'53,"-22"-7"0,0 43 0,-6 2-39,-7 2-14,-4 7 0,-5 5 0,-4 0-10,-2-2-41,6 1-1,2-9-2,9-3-1</inkml:trace>
  <inkml:trace contextRef="#ctx0" brushRef="#br0" timeOffset="11406">5299 1719 36,'0'0'41,"0"0"0,0 0 1,0 0-28,22-47-5,-4-2 2,-6-12 0,3-6 0,-4-12-2,2-8 0,-1-1-3,0-3 2,-3-2-1,-1 8-7,-2 7 0,-1 12 0,-3 9 0,-1 11 0,0 12 0,0-1 0,-1 35 0,0 0 0,0 0 0,8 48 0,-1 8 0,2 10 0,-1 7 0,2 9 0,0 2 0,2 1 0,1-3 0,1-7 0,0-10 0,0-9 0,0-10 0,1-10 0,-1 0 0,-14-36 0,0 0 0,27 12 0,1 2 0,-28-14 0,17-45 0,-4-1 0,-2-8 0,0-8 0,0-10 0,0-6 0,0-2 0,-1-2 0,0 3 0,-1 3 0,0 10 0,-5 8-4,-5 9-52,0 13-1,-1 9 1,-1 1 1</inkml:trace>
  <inkml:trace contextRef="#ctx0" brushRef="#br0" timeOffset="12016">5861 1178 91,'15'28'55,"1"0"-11,-16-28-44,0 0-19,0 0-36,0 0 0</inkml:trace>
  <inkml:trace contextRef="#ctx0" brushRef="#br0" timeOffset="12547">6130 976 33,'0'0'40,"25"39"3,-12 2 0,-5-1-24,-7 2-12,-3 5 1,-2 1-5,-3 1 2,-1-6 1,0-7-1,0-7 1,2 0 1,6-29-1,0 0-1,0 0 1,0 0-3,0 0-2,0 0 1,10-31 0,4-4-3,6-3 1,4-4 0,5-1-1,0 0 0,0 2 2,-5 5-1,0 6-2,-1 2 3,-23 28-1,0 0-1,0 0 1,4 35 1,-8 4-2,-4 5 1,-2 1 2,1 0-2,2-2 0,2-5 1,2-8 0,1-1-1,2-29 1,27-13-1,4-11 1,1-12-2,4-6 3,1-5 0,-1 0-2,-3 6 0,-3 5 0,-6 6 0,1 2 0,-25 28 0,0 0 0,6 44 0,-11 5 0,-1 3 0,0 8 0,-1-2-6,4-9-43,2-6-3,1 1 0,0-44-2</inkml:trace>
  <inkml:trace contextRef="#ctx0" brushRef="#br0" timeOffset="13141">6703 581 114,'0'0'49,"22"-11"3,0 0-19,-22 11-30,0 0 1,31 10-4,-5-1 0,1 0 0,-27-9 0,27 18 0,0 1 0,-27-19 0,0 0 0,0 0 0,0 0 0,0 0 0,-18 29 0,-3-2 0,-5-4 0,1-3 0,2 0 0,23-20 0,-15 28 0,2 0 0,13-28 0,0 0 0,0 0 0,31 25 0,-5-7 0,0-6-16,3-5-35,2-2 0,-2-5-1,-1-4-1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2:24.06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0 362 33,'-7'-13'41,"-1"-1"1,8 14-18,0 0-7,0 0-4,0 0-3,0 0-2,18 12-1,8 8 1,11 6 0,11 9 0,12 9 0,10 7 0,7 5-3,5 7 0,2 0-2,1-3 0,-1 0 1,-2-1-4,-2-4 0,-3-3 0,-2-2 0,-3-6 0,-2-4 0,-5 0 0,-7-5 0,-7-5 0,-6-6 0,-9-8 0,-6-8-37,-9-5-15,-11-14-1,-10-11-2</inkml:trace>
  <inkml:trace contextRef="#ctx0" brushRef="#br0" timeOffset="438">343 627 21,'12'16'32,"-1"3"-10,4 2-7,-1-1-3,2 1-1,-3 0-1,-2-2-2,-2 1 1,-2 1 1,-1 2 0,-2-2 0,2 1-1,-2-1-3,1-1 0,-1-2 1,2-1 1,-3-5-1,0 2 1,-3-14-2,0 0 1,0 0 0,-13-18-1,-5-5 0,-4-6-4,-7-11-2,-5-8 0,-5-7 0,-4-6 0,1-3 0,-2 0 0,2 2 0,4 7 0,5 9 0,7 5 0,3 11 0,9 12 0,-1 2 0,26 27 0,9 5 0,13 5 0,14 3 0,14 1 0,15-8 0,12-13-15,7-16-40,5-12 0,-2-18-2</inkml:trace>
  <inkml:trace contextRef="#ctx0" brushRef="#br0" timeOffset="6750">1912 1105 34,'0'0'42,"0"0"1,0 0-11,7 16-17,0 8 1,-2 7-2,3 11-1,-1 1-4,1 3-2,-2 3-1,1-1-1,-1-3-3,-1-4 1,0-11-1,-2-8 0,-1-10 0,2 1-1,-2-37 0,2-8 1,1-12 0,2-11-2,3-11-1,2-7 0,3-2-1,1 5 1,2 8 0,0 11-1,0 17 2,-1 18-1,-4 20 2,-4 21 1,-3 15-1,-2 12 0,-2 10 2,0 5 0,-4 0-3,1-9 0,4-12 0,1-9 0,3-21 0,2-18 0,2-20 0,3-25 0,5-15 0,4-6 0,0-6 0,1 0 0,-1 12 0,0 12 0,-2 19 0,-3 23 0,-5 23 0,-4 17 0,-2 16 0,-4 11-22,0 7-29,6 7-3,0 1 2,7 1 0</inkml:trace>
  <inkml:trace contextRef="#ctx0" brushRef="#br0" timeOffset="7422">2720 1439 27,'11'-7'45,"1"0"2,-12 7 0,10 2-19,-2-1-16,2-2 0,-1-1-2,2 6-3,-1 0-3,0 6 1,-2 3-1,-1 3 0,-4 4-1,-1 7-3,-3 1 0,-3 0 0,-3-1 0,-2 0 0,-2-2 0,-1 1 0,-3-2 0,2-1 0,-1-3 0,3-2 0,2 0 0,3-5 0,1-1 0,4-1 0,0 1 0,1-12 0,12 1 0,0-2 0,3-2 0,1-1 0,3-5-25,3 0-31,0-1-1,3 1 0</inkml:trace>
  <inkml:trace contextRef="#ctx0" brushRef="#br0" timeOffset="8234">3047 910 38,'0'0'45,"0"0"1,0 0 1,9 1-29,3 2-12,4-2-2,3 0-8,5-2-25,5 1-17,-2-4 1,0 4-1</inkml:trace>
  <inkml:trace contextRef="#ctx0" brushRef="#br0" timeOffset="8469">3107 1105 2,'14'11'41,"-3"-3"1,6 1-1,1-2-23,3-7-27,7-1-21,-2-11-7,3-2-2</inkml:trace>
  <inkml:trace contextRef="#ctx0" brushRef="#br0" timeOffset="9484">4042 387 9,'7'-17'46,"-1"5"0,0 1 0,-19 5-18,0 6-10,-4 5-3,-2 11-5,-6 11-4,-1 12-4,-2 13-1,4 16 1,2 15-1,5 11-1,7 9 3,9 9-1,7-3 0,11-7 0,9-13 0,8-12-1,7-22 1,3-16 1,3-22-2,0-20 0,-2-14 1,-5-10 2,-7-10-4,-9-6 0,-10 0 0,-13 0 0,-13 2 0,-13 6 0,-12 11 0,-8 9 0,-4 16 0,-3 11 0,2 15-28,8 13-23,7 2-1,16-1-2</inkml:trace>
  <inkml:trace contextRef="#ctx0" brushRef="#br0" timeOffset="10094">4402 689 37,'22'29'41,"1"7"2,6 3-2,5 3-33,3 1 0,4 1-4,1-3-4,-1-5-18,-4-7-22,1-3-3,-8-7 0</inkml:trace>
  <inkml:trace contextRef="#ctx0" brushRef="#br0" timeOffset="10297">4477 1161 85,'-2'-13'48,"13"-4"-1,6-11 1,8-6-46,8-7-5,10-5-15,6-4-29,1-6 0,4 4-2,-5-4 3</inkml:trace>
  <inkml:trace contextRef="#ctx0" brushRef="#br0" timeOffset="10469">5137 541 45,'-1'38'48,"0"10"-2,-7 6 3,0 5-22,-2 8-22,-1 2-7,0 0-14,-2-8-31,8-2 1,0-13-2,8-12 1</inkml:trace>
  <inkml:trace contextRef="#ctx0" brushRef="#br0" timeOffset="10688">5353 679 72,'-8'49'49,"3"14"0,0 9-18,4 0-20,9-1-1,5-11 2,10-9-4,7-16 1,5-16-5,2-22-4,2-14 0,-4-18 0,-3-12 0,-9-8 0,-10-2 0,-11-6 0,-10 2 0,-14 9 0,-10 8 0,-6 13 0,-5 18-38,-2 9-20,1 10-1,3 9 2</inkml:trace>
  <inkml:trace contextRef="#ctx0" brushRef="#br0" timeOffset="11125">5572 145 15,'20'-8'38,"-2"1"3,2 5-3,-1-1-27,-2 3-3,-1 3 2,-4 2 0,-3 6-2,-4 5 0,-2 4-1,-5 4 2,0 3-1,-3 1-1,-1 1-1,-1 3 0,1-1 0,-1-4-1,2-3-1,3-2-1,2-2 1,2-8-1,4-2-3,4-3 0,5-4 0,3-3 0,4-3 0,2-2-8,3-2-37,-1-4-7,2-3 2,-3-8-2</inkml:trace>
  <inkml:trace contextRef="#ctx0" brushRef="#br0" timeOffset="11531">6010 105 42,'0'0'46,"0"0"2,0 0 1,4 17-22,-7-1-15,1 3-3,-2 0-1,-1 2-3,1 1-2,1-2 3,1-3-6,2-1 0,1-2 0,4-4 0,0 2 0,8-10 0,1-5 0,3-2 0,3-5 0,-1-4-31,1-9-22,2-4-1,-3-4 0</inkml:trace>
  <inkml:trace contextRef="#ctx0" brushRef="#br0" timeOffset="11797">6144 0 96,'-7'38'53,"-3"5"4,1 6-8,2 6-49,-2 4 0,2 1 0,4-1 0,4-2-52,1-8-3,5-9 0,2-9-1</inkml:trace>
  <inkml:trace contextRef="#ctx0" brushRef="#br0" timeOffset="12547">6504 279 49,'10'-23'48,"2"18"5,-3 13-2,-3 16-30,2 18-7,-1 10-2,1 13-5,-3 9-7,0 9 0,-3 5 0,-2 2 0,-3 0 0,-2-4 0,1-5-16,0-6-35,-2-15-4,0-15 2,-2-24 0</inkml:trace>
  <inkml:trace contextRef="#ctx0" brushRef="#br0" timeOffset="12781">6540 855 60,'0'0'49,"0"0"2,2-11 1,6-8-22,6-2-21,6-5-5,8-2-4,6-4 0,7-1 0,3-1-7,1 1-32,-2-2-13,-2 10 1,-7-1-1</inkml:trace>
  <inkml:trace contextRef="#ctx0" brushRef="#br0" timeOffset="13016">6598 742 96,'6'46'51,"3"2"3,-2 3-17,0-2-27,6 0-3,2-5-7,4-5 0,5-6 0,2-9-7,6-13-37,4-7-9,0-15 1,2-6-1</inkml:trace>
  <inkml:trace contextRef="#ctx0" brushRef="#br0" timeOffset="13219">7154 725 61,'0'0'48,"0"0"2,0 0 0,-18-5-29,1 10-12,-3 8-3,0 10-2,-1 7-2,1 6 0,1 7 0,5 2-2,5 1 0,6-1 0,6-7 0,6-10 0,5-10 0,4-11 0,4-11-2,0-11 1,3-7-1,-3-10-1,1-5 1,-3 0 1,-3 1 0,-6 2 1,-3 7 2,-4 5-2,-5 6 3,1 1-1,0 15-1,-10 15 0,2 5 2,4 12-3,2 9 0,5 13 0,2 12 0,3 11 0,2 12 0,1 8 0,-2 10 0,-3 3 0,-7 1 0,-8-2 0,-9-9 0,-10-7 0,-11-10 0,-10-11 0,-9-12 0,-8-10-16,-4-14-40,4-11 0,1-11-1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4:30.43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9 59 68,'-5'-33'52,"3"19"1,0 2 1,0 47-30,4 15-20,3 10-4,6 15 0,3 6 0,0 2 0,2-3-14,3-3-39,-4-12-2,1-7 0,-4-9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4:30.90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0 832 42,'2'-28'47,"1"-7"0,-1-15-3,-2-11-25,3-7-4,1-7-4,0 1-2,-2 0-5,1 6 0,-2 4-1,-1 12 0,-2 12 1,0 9-1,0 14-3,-1 1 0,10 39 0,5 7 0,7 16 0,8 11 0,7 12 0,6 13 0,6 3 0,3-1 0,-1-8 0,1-5 0,-5-15 0,-1-15 0,-6-16 0,-5-23 0,-5-23 0,-3-22 0,-5-18 0,-3-19 0,-5-15 0,-2-5 0,-1-2 0,-4 6 0,1 12-21,-2 16-39,3 19 0,-1 22 0</inkml:trace>
  <inkml:trace contextRef="#ctx0" brushRef="#br0" timeOffset="422">1069 290 93,'38'13'53,"-4"-5"1,3-4-5,-4-3-46,-3-6-49,1 1-6,-3-3 1,-5 3-4</inkml:trace>
  <inkml:trace contextRef="#ctx0" brushRef="#br0" timeOffset="594">1121 497 105,'12'21'55,"6"-6"-1,10-1-13,5-3-41,6-8-46,7-7-6,4-15-2,4-9-1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4:33.93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237 21 39,'-1'-13'46,"0"1"-1,1 12 6,1 29-20,-1 10-16,4 16-3,-3 12-3,2 19-2,-3 12-7,-1 8 0,-2 2 0,-4-7-4,0-11-47,6-14-2,0-20 1,1-18-2</inkml:trace>
  <inkml:trace contextRef="#ctx0" brushRef="#br0" timeOffset="203">244 608 67,'2'-16'51,"0"-5"1,7 1-4,9-6-28,4-5-13,11-2-2,6-2-10,7-5-17,3 0-27,6 5-2,-3-3 1,-5 7 1</inkml:trace>
  <inkml:trace contextRef="#ctx0" brushRef="#br0" timeOffset="406">408 281 51,'-20'47'45,"13"9"0,6 5 3,10-1-37,13 3-4,8-5-2,9-10-9,5-12-28,8-4-12,-3-13-1,2-9-2</inkml:trace>
  <inkml:trace contextRef="#ctx0" brushRef="#br0" timeOffset="625">1018 421 78,'-18'1'49,"0"2"-1,-8-2-1,-4 2-40,-4 7-3,0 8 0,-2 6-1,4 9 0,4 9-1,5 2-1,9 1 1,8-3-2,9-4 0,12-11-1,11-10-1,10-13-2,5-14-1,4-13 0,2-9-2,3-7 2,-5-2-2,-5 5 1,-6 5 3,-7 10 1,-7 13 4,-7 13 1,-6 15 3,-6 17 1,-3 15 4,-5 11 0,-1 12 0,-4 9-8,-3 9-3,-1 2 0,-1 7 0,-3 0 0,-3-6 0,-3-3 0,-5-10 0,-4-15 0,-3-19 0,-1-17 0,-5-25 0,0-21-53,5-14-4,4-16 3,10-4-1</inkml:trace>
  <inkml:trace contextRef="#ctx0" brushRef="#br0" timeOffset="1828">1616 378 32,'13'-12'46,"-1"14"3,-7 8 0,-2 8-22,-2 12-10,-1 1-4,1 2-1,-3 4-6,-2 0-2,1-3-4,-1-2 0,0-1 0,2-3 0,-4-3 0,2 2 0,0-1 0,3-5 0,2-5 0,0 2 0,13-32 0,0-10 0,10-11 0,3-12 0,4-12 0,3-4 0,0 1 0,-1 6 0,-1 16 0,-4 14 0,-8 20 0,-4 18 0,-8 16 0,-7 15 0,-6 8 0,-3 7 0,-1-4 0,3-4 0,1-10 0,4-13 0,3-13 0,6-17 0,5-12 0,2-14 0,4-12 0,4-8 0,1-8 0,3 0 0,-1 6 0,-2 13 0,-3 14 0,-3 19 0,-6 18 0,-4 19 0,-5 19 0,-5 12 0,2 7 0,4-8 0,3-5 0,4-12-36,2-23-20,6-16 0,1-21 0</inkml:trace>
  <inkml:trace contextRef="#ctx0" brushRef="#br0" timeOffset="5375">115 1068 48,'-50'-8'45,"14"10"-2,7 0 3,14 4-34,18 4 1,23 2 1,25 6-2,23-2 0,28 3-2,24-2-10,23-1 0,17-2 0,15-2 0,7-2 0,1-4 0,-5-6 0,-10-10 0,-11-6-4,-18 0-52,-26-3 0,-26 1-3</inkml:trace>
  <inkml:trace contextRef="#ctx0" brushRef="#br0" timeOffset="5750">1508 1842 36,'33'-20'40,"-5"2"1,-11-6-1,-13 5-29,-8 9-2,-14 6 0,-7 10 2,-11 6-2,0 9 0,-4 4-1,2 7-1,6 4 0,12 3-1,10 1-1,13 3 0,13-2-3,9-1-2,7-4 0,6 0 0,-2-1 0,-2-1 0,-8-2 0,-9-5 0,-12-2 0,-12 1 0,-11 0 0,-10-4 0,-4-3 0,-6-9-40,-3-12-18,4-5 4,4-12-4</inkml:trace>
  <inkml:trace contextRef="#ctx0" brushRef="#br0" timeOffset="6109">1805 1543 112,'49'0'55,"-3"3"-2,-2 1-18,2 5-35,-4 3 0,-5 4 0,-7 2 0,-11 0 0,-14 2 0,-10 3 0,-12 4 0,-9 1 0,-6-1 0,-1 0 0,2-3 0,6 0 0,7-1 0,10-2 0,12-7 0,12-4 0,15 0 0,9-3-40,7-9-17,8-9 0,3-7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4:41.21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223 1225 63,'9'13'49,"1"0"1,-10-13 0,0 0-29,10-18-6,1-6-8,-3-11-7,2-9 0,0-11 0,0-12 0,1-7 0,-1-8 0,-2 1 0,-1 0 0,-3 8 0,-2 10 0,-1 9 0,0 13 0,2 14 0,-1 2 0,6 47 0,2 16 0,4 14 0,7 14 0,6 11 0,8 12 0,4 2 0,4-4 0,4-10 0,4-11 0,1-19 0,-2-22 0,-5-23 0,-3-24 0,-10-19 0,-6-14 0,-11-13 0,-9-6 0,-11-4 0,-6 2 0,-3 10 0,-6 13 0,2 13-43,2 16-18,6 14 1</inkml:trace>
  <inkml:trace contextRef="#ctx0" brushRef="#br0" timeOffset="688">0 1345 78,'4'22'51,"16"0"2,15-4-1,14-4-38,19 5-7,14-4-7,17-3 0,9-4 0,7-4 0,4 1 0,-6-1-23,-7-4-33,-4-1 1,-18-2 0</inkml:trace>
  <inkml:trace contextRef="#ctx0" brushRef="#br0" timeOffset="1016">339 1739 70,'14'4'48,"3"12"0,-7 10 1,-4 8-32,-2 9-14,-2 8 0,-2 6 1,-3 6-8,-4 4-32,-3-9-12,3-9 0,-3-15 1</inkml:trace>
  <inkml:trace contextRef="#ctx0" brushRef="#br0" timeOffset="1203">361 2009 55,'9'5'50,"0"-9"-1,5-2 3,5-4-27,8-7-13,8-7-4,4-3-4,3-2-20,-2-2-32,0 5-3,-6 1 0,-5 5-1</inkml:trace>
  <inkml:trace contextRef="#ctx0" brushRef="#br0" timeOffset="1391">471 1974 56,'-3'40'43,"3"-5"2,10-3-1,6-2-29,5-5-12,6-1-5,6-1-21,8 0-19,3-12-1,5-3-2,-3-15 1</inkml:trace>
  <inkml:trace contextRef="#ctx0" brushRef="#br0" timeOffset="1594">1039 1898 46,'8'13'46,"-8"-13"2,0 0 0,-15 2-24,-1 6-11,-3 1-7,-1 3-1,-3 1-2,-2 6 0,1 3-3,1 3 1,3 1-1,4-5-1,6 0 2,7-6-2,7-4-2,7-10-1,8-6-3,3-7-2,6-4-1,0-4-3,2 0 2,-3-1 1,-1 11 2,-4 6 4,-3 8 3,-4 8 3,-3 8 4,-4 9 2,-1 6-1,-1 9 1,-4 4-1,0 3-1,-3 6 3,-3 4-3,-5 2 0,-5 3-1,-3-3-1,-8-1 0,-5-4-1,-4-7-4,-2-12-17,0-14-29,-3-22-2,7-18 1,2-22-1</inkml:trace>
  <inkml:trace contextRef="#ctx0" brushRef="#br0" timeOffset="2188">1590 1052 56,'42'-7'47,"3"-5"-5,8 4-11,-3-1-53,-5-3-17,-1 8-7,-9-4 1</inkml:trace>
  <inkml:trace contextRef="#ctx0" brushRef="#br0" timeOffset="2375">1675 1263 112,'4'21'54,"9"-7"-2,7-11-15,8-4-37,8-5-17,9-2-33,13 1-2,6-5 1,7 0-4</inkml:trace>
  <inkml:trace contextRef="#ctx0" brushRef="#br0" timeOffset="2703">2713 674 49,'21'8'48,"-8"6"-2,-3 17 4,-7 10-21,-7 7-18,1 6-4,-3-2 2,1-1-3,-3-7-6,4-8 0,0-13 0,3-10 0,0 1 0,7-38 0,1-6 0,3-9 0,4-7 0,4-8 0,4-4 0,5-3 0,3 6 0,1 8 0,2 11 0,-1 16 0,-4 16 0,-5 16 0,-6 13 0,-7 16 0,-7 8 0,-4 3 0,-4-4 0,0-2 0,-1-10 0,2-9 0,2-11 0,-1 1 0,12-31 0,5-9 0,5-9 0,5-10 0,6-7 0,6-2 0,2 1 0,0 8 0,-3 9 0,-2 16 0,-8 13 0,-6 20 0,-9 15 0,-4 12 0,-6 5 0,0 4 0,0-2 0,1-9 0,5-6-23,7-10-33,3-9 0,4-5-1</inkml:trace>
  <inkml:trace contextRef="#ctx0" brushRef="#br0" timeOffset="3313">2646 1495 99,'-27'16'52,"11"-11"2,0 2-4,46-19-50,12-12 0,21-4 0,17-7 0,19-5 0,16-4 0,10-4 0,10 3 0,1 11-44,-8 3-14,-11 8 2,-19 10-2</inkml:trace>
  <inkml:trace contextRef="#ctx0" brushRef="#br0" timeOffset="3610">3430 1780 55,'6'-21'45,"-8"-5"2,-7 12-9,-6 8-17,-9 8-6,-2 6-3,-1 2 0,1 9-2,5 6-10,7 4 0,10-3 0,10 6 0,8-2 0,11 3 0,4 4 0,3 1 0,-1 3 0,-2 4 0,-6 1 0,-7 0 0,-10-3 0,-10-3 0,-8-5 0,-9-5 0,-5-8 0,-7-12 0,-2-12-41,4-6-17,3-10 1,7-10 0</inkml:trace>
  <inkml:trace contextRef="#ctx0" brushRef="#br0" timeOffset="3953">3690 1475 81,'16'-3'49,"1"6"4,-4-2-3,-2 1-35,0 4-8,-3 2-7,-1 7 0,-6 4 0,-4 1 0,-5 0 0,-1 4 0,-3 3 0,2 0 0,1-2 0,4-2 0,6-4 0,6-1 0,6-3 0,8-8 0,5-5 0,5-7-7,2-6-50,1-2-1,-2-6 1</inkml:trace>
  <inkml:trace contextRef="#ctx0" brushRef="#br0" timeOffset="5094">2277 47 80,'5'21'53,"3"19"0,1 19 1,0 19-39,5 26-15,-2 21 0,4 14 0,-3 9 0,-1 10 0,-3 4 0,-3-1 0,-4-3 0,-4-1 0,-4-10 0,-3-7 0,-3-10 0,1-16 0,1-20 0,1-15 0,4-14 0,5-18 0,6-11 0,6-13 0,8-10 0,6-3 0,7-1 0,7-3 0,7-4 0,6 0 0,4-2 0,3-3 0,2 3 0,3 1 0,3-3 0,3-2 0,2-3 0,0 1 0,4-2 0,0 4 0,-1 3 0,-3-3 0,-4 1 0,-3 5 0,-6-4 0,-4 1 0,-7 1 0,-3-3 0,-5-5 0,-4 0 0,-5-2 0,-4-2 0,-5 4 0,-3-1 0,-2 1 0,-2 2 0,-4-2 0,0-6 0,0 0 0,-2-4 0,0-7 0,-3-6 0,0-2 0,-1-6 0,-3-8 0,-3-4 0,-2-7 0,0-10 0,-2-5 0,3-10 0,1-7 0,2-7 0,4 0 0,3-1 0,3-4 0,5 3 0,3 0 0,0 3 0,0 1 0,-1 1 0,-1 4 0,-1 6 0,-4 4 0,-4 7 0,-2 12 0,-4 7 0,-4 11 0,-3 6 0,-5 5 0,-3 2 0,-4 5 0,-5-2 0,-4-1 0,-5 3 0,-5-3 0,-7-2 0,-9 5 0,-10 6 0,-11 6 0,-12 6 0,-12 6 0,-15 1 0,-12 0 0,-10 1 0,-10-2 0,-6-6 0,-3 0 0,2 3 0,6 4 0,10 9 0,15 14 0,14 4 0,20 2-13,23 5-47,18-9 0,18-3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2:55.65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11 104 78,'4'-11'51,"-3"31"2,-1 16 1,1 19-40,-2 20-9,2 17-5,1 11 0,1 11 0,0 7 0,3 0 0,-1-5 0,2-13 0,0-16 0,1-15 0,-1-9 0,1-10 0,-2-18 0,-1-19 0,1 1 0,-5-52 0,1-13 0,-2-19 0,-1-21 0,0-16 0,-2-16 0,-1-10 0,0 2 0,-3 0 0,-1 11 0,1 13 0,-2 17 0,-2 10 0,0 15 0,3 21 0,0 13 0,2 13 0,1 2 0,5 13 0,19 16 0,7 6 0,11 0 0,9-2 0,10-3 0,8-2 0,9-4 0,4-3 0,1-12 0,0-6 0,-1-3 0,-5-2 0,-2 1 0,-8-2-28,-12 1-31,-10 1 1,-13 6-1</inkml:trace>
  <inkml:trace contextRef="#ctx0" brushRef="#br0" timeOffset="594">155 573 75,'-16'37'52,"8"-5"2,12-1-3,8-11-28,10-14-23,14-5 0,9-2 0,10-3 0,6-3 0,3-8 0,3-1-54,3 1-2,1 2 1,1-3-3</inkml:trace>
  <inkml:trace contextRef="#ctx0" brushRef="#br0" timeOffset="1047">1012 1150 32,'26'-10'40,"-2"-6"-6,-3-6-10,-3-2 0,-6 4-5,-6 1-6,-7 5-6,-8 7 0,-8 10-2,-5 6 1,-5 11-1,-2 8-5,-1 6-1,2 4 1,5 2 1,6 6-2,8-6 0,8-5 0,9-10-2,7-10 2,7-6 2,3-6-2,1-10 1,0-12 2,-1-3 0,-2-6-1,-6-3 0,-3-3 1,-5-2 0,-5 2 0,-3 3 1,-3 7-2,-1 5 2,-1 2 0,4 17 0,-6 21 0,3 13 2,5 3 0,1 11-1,1 8 0,2 11-4,-2 5 0,1 2 0,-4-1 0,-2-2 0,-4 1 0,-5-5 0,-4-12 0,-5-12 0,-5-7 0,-5-14-12,-3-12-39,1-10-5,-1-20 2,5-8 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2:57.31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0 147 42,'10'-16'50,"0"6"0,1-2 1,5-4-22,6 5-12,3 5-5,8-1-8,5 3-4,4-6 0,4 1 0,-1 0-16,-2-1-35,-1 4-1,-6-7 1,-6 5-3</inkml:trace>
  <inkml:trace contextRef="#ctx0" brushRef="#br0" timeOffset="281">6 329 72,'17'22'52,"8"-11"-1,10-7 0,9-2-47,7-11-44,8-6-5,1-12 0,4 2-4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2:59.70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725 324 57,'22'-44'55,"-11"-6"-1,-9 1 2,-6 7-30,-10-1-19,-9 6-7,-9 6 0,-12 11 0,-11 12 0,-5 17 0,-5 17 0,-5 16 0,-3 20 0,-1 26 0,4 21 0,8 21 0,11 10 0,14 9 0,16 3 0,17-10 0,19-12 0,21-23 0,15-25 0,16-28 0,12-20 0,4-31-2,0-29-51,2-9-4,-10-9-1,-12-7 3</inkml:trace>
  <inkml:trace contextRef="#ctx0" brushRef="#br0" timeOffset="297">546 937 62,'-46'-16'49,"1"2"-2,12 3 1,12 5-21,10-2-13,-1 0-6,37 0-8,7-8 0,8-4 0,9-1 0,3 4 0,1 6 0,-2 6 0,-4 5 0,-5 12 0,-15 18 0,-12 12 0,-12 12 0,-12 10 0,-9 3 0,-7 3 0,-6 3 0,-2-2 0,4-12 0,9-11 0,11-12-57,10-16-6,15-12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3:03.07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19 29 27,'-7'-12'36,"2"1"5,-1 2-16,6 9-5,2 19-2,0 12-2,1 13-7,0 9 0,2 6 1,-1 11-1,-3 0 3,-2 2-3,-2-3-2,0-10-4,-2-13 1,1-7-4,0-12 0,3-18 0,0 2 0,9-42 0,-1-9 0,6-7 0,5-9 0,4-12 0,5-10 0,3 0 0,1 4 0,2 9 0,-3 11 0,1 13 0,-3 15 0,-5 25 0,-7 22 0,-8 16 0,-7 10 0,-2 11 0,-3 5 0,-5-1 0,0-4 0,-1-10 0,2-12 0,7-10 0,4-15 0,6-17 0,7-18 0,5-11 0,5-7 0,4-7 0,1-5 0,3-3 0,-2 3 0,0 13 0,-6 14 0,-3 13 0,-8 10 0,-3 16 0,-5 18 0,-3 16 0,-2 13 0,0 8-49,-1-4-6,5-2 1,1-6 0</inkml:trace>
  <inkml:trace contextRef="#ctx0" brushRef="#br0" timeOffset="562">941 475 106,'17'33'57,"-11"9"2,-6 6-26,-1 7-33,-6-2 0,-3-9 0,1-2-25,5-7-29,2-12-3,7-10-2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3:04.60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11 31,'0'0'40,"3"13"6,-4 13-6,0 9-19,2 11-6,-1 6-4,1 7-1,-1 2-1,2 2-2,0-4-3,2-3-2,-3-11 0,1-6 0,-1-8-1,3-8 0,-1-11 2,1 0-3,4-37 1,3-9 1,3-8-2,1-11 0,4-12 2,3-4-1,0-1-4,3 4 4,0 10-1,-1 8-2,-1 10 4,0 20 0,-4 21-2,-3 13 0,-2 11 4,-4 11-4,-5 8 0,-1 11 0,-3 4 0,-1-3 0,-1-8 0,1-7 0,0-6 0,1-12 0,0 0 0,7-41 0,2-15 0,3-12 0,6-10 0,4-11 0,5-10 0,2 3 0,1 3 0,-2 10 0,-1 19 0,-4 15 0,-7 20 0,-7 28 0,-7 22 0,-8 13 0,-4 17 0,-3 7 0,1 6 0,-3-6-19,4-13-32,9-12-1,6-23-2,8-9 2</inkml:trace>
  <inkml:trace contextRef="#ctx0" brushRef="#br0" timeOffset="594">846 368 35,'16'4'45,"2"-3"2,5 2 2,-2 2-20,1 4-12,3 6-4,-3-3-5,-2 4-3,-6 2 0,-8 6-3,-8 4-2,-7 5 0,-8-2 0,-4 4 0,-5 1 0,1 6 0,0-5 0,5-7 0,7-7 0,8-4 0,13-2 0,11-3 0,10-5 0,9-10 0,11-3 0,7-3 0,7-5-17,5 0-37,-3-11-3,-4-1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1:39.82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82 818 93,'-17'47'49,"-4"4"0,3 8 2,5 9-40,6 0-9,8-3-2,7-13 0,8-13 0,10-16 0,6-12 0,4-18 0,1-17 0,1-15 0,1-11 0,-1-6 0,-8-3 0,-10-1 0,-7 3 0,-8 8 0,-13 10 0,-13 15 0,-16 14 0,-9 20 0,-5 16 0,-1 20 0,-2 5 0,12 8-42,16 4-12,16-12 1,22-10 2</inkml:trace>
  <inkml:trace contextRef="#ctx0" brushRef="#br0" timeOffset="406">1167 56 59,'-20'-27'47,"-4"10"3,-9 6 2,-6 10-34,-1 15-5,-1 15 0,6 16-10,0 16-3,5 16 0,6 14 0,4 14 0,4 16 0,6 4 0,5 3 0,-3-2-31,3-13-23,2-14-1,-7-20-1</inkml:trace>
  <inkml:trace contextRef="#ctx0" brushRef="#br0" timeOffset="609">713 984 109,'19'-46'51,"16"9"4,7 2-15,11 7-40,3 4-18,5 0-33,5 5-2,1 0 0,-3 8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3:06.32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89 173 52,'-6'23'48,"3"5"4,-2 4-2,-2 11-28,2 16-10,0 9-1,3 10-3,-2 1-8,1 8 0,0 2 0,-1 1 0,-1-9 0,-2-9 0,1-9 0,2-10 0,-2-11 0,0-21 0,0 1 0,2-46 0,2-14 0,7-11 0,-1-16 0,2-14 0,5-9 0,5-1 0,5 0 0,5 0 0,6 5 0,5 9 0,6 12 0,6 15 0,2 14 0,0 8 0,-3 12 0,-5 16 0,-7 14 0,-7 8 0,-10 7 0,-10 5 0,-9 5 0,-7 3 0,-8-1 0,-8-5 0,-6-5 0,-5 1 0,-4-5 0,-2-6 0,0-10 0,-1-3 0,3-1 0,7-1 0,7-1 0,5-2 0,6 3 0,8 10 0,9 8 0,10 9 0,10 7 0,7 9 0,9 8 0,5 2 0,7-1 0,3-13 0,5-11 0,-2-14-23,-5-22-30,1-20-3,-5-24-1</inkml:trace>
  <inkml:trace contextRef="#ctx0" brushRef="#br0" timeOffset="640">933 0 63,'15'6'52,"4"10"-2,-4 0 1,-3-2-27,3 6-11,-5 6-11,-5 2-2,-6 4 0,-4 2 0,-8-1 0,-2 6 0,-4-2 0,-3 4 0,3-8 0,5-5 0,5-5 0,8-3 0,9-5 0,8-11 0,10-4 0,5-6 0,8-2 0,3-5 0,0-4-34,4 1-22,-6 1-1,-3 1-2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3:14.70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53 6 44,'-20'-6'46,"7"4"0,3 6-8,0 2-11,20 3-7,4-1-5,6 0-6,3 4-4,6 6 0,2-2-5,2-6-15,-1-4-33,2 2-2,-5-4-1,-6-1-1</inkml:trace>
  <inkml:trace contextRef="#ctx0" brushRef="#br0" timeOffset="218">65 284 66,'5'20'46,"9"-2"3,3-8-1,2-2-37,9-5-14,6-3-34,13 3-4,4-10-7,8-9 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3:15.45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337 24 36,'4'-12'41,"1"0"6,-24 16-1,-6 8-31,-2 10-3,-6 11-2,-2 13-1,-1 17-2,3 19 1,1 17-3,8 13-2,6 3 2,10 0 0,10-4-2,10-9 0,12-22-3,10-19 0,6-25 0,7-20 0,1-20 0,0-14 0,-9-10 0,-9-5 0,-17-5 0,-20 6 0,-17 5 0,-14 5 0,-13 7 0,-8 14 0,-3 9 0,5 9-30,9 6-25,17 1 0,15-5-1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3:15.82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9 0 148,'8'38'60,"-6"-9"-13,-5 0-47,-5-13 0,2 1 0,6-17 0,-1-13-44,1-2-16,3-3-2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3:16.17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193 23 20,'14'-12'45,"0"1"-1,-27 38 4,-9 15-20,-5 17-7,-4 13-3,2 15-3,4 12-4,4 11-6,6-2-5,11-11 0,10-11 0,12-15 0,10-23 0,6-21 0,6-26 0,1-18 0,-2-16 0,-4-5 0,-13-5 0,-13-1 0,-14 4 0,-18 12 0,-13 16 0,-12 9 0,-8 11-52,2 13-1,5 2-2,14-2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3:16.60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0 144 66,'0'0'49,"0"0"-1,0 0 6,12-9-31,5-1-8,7-3-15,11-3 0,6-7 0,10-2 0,6 2 0,-1 9 0,-6 7 0,-8 11 0,-14 19 0,-12 21 0,-20 21 0,-13 18 0,-13 13 0,-10 8 0,-4 5 0,-1-6 0,7-13-43,12-16-15,17-19 1,13-15-1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3:17.04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2 578 82,'4'-19'52,"6"32"1,6 4-5,2 8-30,5 10-16,5 4-2,2 1 0,5-1-40,3-5-12,-7-13 2,0 2 0</inkml:trace>
  <inkml:trace contextRef="#ctx0" brushRef="#br0" timeOffset="188">8 930 53,'-11'-10'49,"12"-4"-2,10-13 1,14-7-17,6-6-23,11-3-12,8-7-28,5-10-14,9-5-2,0-3-1</inkml:trace>
  <inkml:trace contextRef="#ctx0" brushRef="#br0" timeOffset="360">687 568 62,'-18'65'47,"-3"-3"-2,2 1-1,-3-1-38,4-7-42,9 0-7,3-12-4,8-10 3</inkml:trace>
  <inkml:trace contextRef="#ctx0" brushRef="#br0" timeOffset="547">948 550 60,'-9'40'52,"0"12"-1,-3 9 1,5 5-19,5 10-26,6-2-7,8-4 0,8-12 0,10-17 0,5-15 0,5-11 0,3-18 0,-1-20 0,-5-14 0,-5-12 0,-12-9 0,-11-2 0,-16 1 0,-13 0 0,-12 6 0,-14 13 0,-8 14 0,-3 16-52,0 8-10,4 4 0</inkml:trace>
  <inkml:trace contextRef="#ctx0" brushRef="#br0" timeOffset="985">1314 293 75,'27'19'52,"4"-3"3,2-8-7,1-5-32,1-1-50,-1-10-13,4-5-2,-4-15-1</inkml:trace>
  <inkml:trace contextRef="#ctx0" brushRef="#br0" timeOffset="1157">1867 0 64,'-9'50'48,"-7"6"0,1 7-10,-2 2-61,-1-13-17,8-6-4,4-15-4</inkml:trace>
  <inkml:trace contextRef="#ctx0" brushRef="#br0" timeOffset="1360">2124 16 127,'-9'47'57,"-5"12"-2,-6 6-39,-2 5-16,1 1-27,2-9-28,7-7 1,5-15-2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3:19.29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475 1 72,'-30'38'48,"-8"25"-2,-11 21 3,-10 24-30,-1 28-5,-1 24-7,4 18-7,9 12 0,10 4 0,16-6 0,14-14-28,18-26-22,20-32-3,16-37 1</inkml:trace>
  <inkml:trace contextRef="#ctx0" brushRef="#br0" timeOffset="329">704 806 41,'12'36'44,"-3"2"1,2 4-12,-1 9-5,-2-3-9,-2 1-3,-2-4-4,-1-7-3,-1-11-1,2-1-8,-1-14 0,1 0 0,5-35 0,4-7 0,1-5 0,4-4 0,1-3 0,2-8 0,0 1 0,-1 11 0,-3 11 0,-4 10 0,-4 13 0,1 2 0,-11 29 0,-3 11 0,0 6 0,0 4 0,-1-5 0,3 1 0,2-5 0,4-8 0,3-10 0,2-13 0,3-12 0,4-10 0,4-9 0,4-12 0,4-11 0,2 1 0,0 4 0,0 9 0,-2 9 0,-2 14 0,-5 16 0,-6 18 0,-7 17 0,-5 5 0,-2 5 0,0 2 0,3-1 0,-1-16 0,5-9 0,2-14-16,4-13-41,5-11 1,0-14 2,2-10 2</inkml:trace>
  <inkml:trace contextRef="#ctx0" brushRef="#br0" timeOffset="907">1427 0 79,'-1'-24'53,"13"41"0,6 17 1,3 19-38,9 26-16,3 13 0,3 21 0,-2 9 0,-2 9 0,-8 6 0,-7-1 0,-12-3 0,-10-7 0,-12-1 0,-12-10 0,-8-6 0,-11-14 0,-6-10-11,-2-12-51,0-13 1,5-7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3:21.39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374 0 39,'-10'-2'39,"-3"0"-5,-4 2-5,-3 4-4,-2 14 0,-4 10-8,-3 14-4,-4 8-1,-1 16-5,-1 17-2,0 18 1,3 13-2,5 2-4,4 1 0,10-3 0,11-8 0,11-17 0,11-20 0,11-25 0,11-22 0,8-17 0,5-19 0,3-15 0,-3-15 0,-4-3 0,-10-1 0,-12 1 0,-16 5 0,-15 7 0,-19 14 0,-19 13 0,-13 16-10,-12 11-45,-9 7-2,1 12 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3:22.37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2 543 30,'-10'-1'46,"10"1"2,2 13 0,7 4-14,3 7-9,7 10-8,4 6-10,6 4-7,0 4 0,1 2 0,1 1 0,-2-6 0,-2-7 0,-5-10 0,1 0 0,-23-28-34,0 0-21,0 0 2,0 0-1</inkml:trace>
  <inkml:trace contextRef="#ctx0" brushRef="#br0" timeOffset="218">78 920 61,'-17'-12'50,"0"2"2,22-1-3,6-5-12,7 0-31,3-5-6,6 1 0,6-4 0,1-4-3,0-6-48,2 2 0,-2-5-1,1-3-1</inkml:trace>
  <inkml:trace contextRef="#ctx0" brushRef="#br0" timeOffset="437">580 496 55,'-3'43'44,"2"6"1,-4 5-1,-1 6-29,-1 2-8,-2 5-8,-3 1-19,-2-5-23,5-5 1,-1-15-3,7-8 1</inkml:trace>
  <inkml:trace contextRef="#ctx0" brushRef="#br0" timeOffset="609">852 642 21,'25'-23'33,"-25"23"4,-2 29 2,-7 15-21,-5 14-2,-2 8 2,2 9 0,-1 2 2,10 2 1,5-11-7,11-8-14,7-20 0,11-12 0,6-20 0,7-12 0,2-16 0,1-13 0,-6-12 0,-7-7 0,-11-5 0,-12-3 0,-13 2 0,-15 0 0,-13 13 0,-10 8 0,-7 7-38,1 4-22,1 3 2</inkml:trace>
  <inkml:trace contextRef="#ctx0" brushRef="#br0" timeOffset="1031">1211 32 78,'0'0'51,"0"0"-2,0 0 0,26-16-32,-2 9-10,-2 3-3,1 2-4,-23 2 0,0 0 0,0 0 0,19 28 0,1 0 0,-20-28 0,-24 41 0,3-7 0,1-2 0,4 2 0,1 0 0,6-1 0,6-2 0,0 1 0,3-32 0,0 0 0,33 22 0,0-11 0,1-7 0,-2-4 0,2 0-13,1 1-39,-3-3-1,-3-4-2</inkml:trace>
  <inkml:trace contextRef="#ctx0" brushRef="#br0" timeOffset="1406">1628 33 58,'0'0'49,"24"0"-1,2 2 3,-26-2-21,0 0-18,0 0-5,-19 36-7,1-5 0,0 2 0,-1 0 0,1-2 0,2-4 0,5 2 0,4-2 0,2 1 0,5-28 0,0 0 0,31 12 0,1-8 0,-1-3 0,1-9-32,-2-4-24,0-3 1,-3-3 0</inkml:trace>
  <inkml:trace contextRef="#ctx0" brushRef="#br0" timeOffset="1687">1803 40 113,'-15'50'58,"3"10"-3,1 10-26,5 6-29,0 4 0,5-4-33,-2-8-23,2-12-1,3-17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1:24.89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 77,'0'0'53,"33"4"-1,7-3 2,8-1-37,11 3-15,6-2-2,10 3 0,3 2 0,7-1 0,2 2 0,1-6-4,0-2-51,-5-2-2,-7-2 1,-8 2 0</inkml:trace>
  <inkml:trace contextRef="#ctx0" brushRef="#br0" timeOffset="438">232 355 60,'0'0'49,"0"0"2,0 0 0,1 27-23,-3 9-16,-3 9-8,1 12-4,-3 11 0,-2 3 0,-2 0 0,0 1 0,-1-5-18,0-9-15,5-3-17,-1-15-2,3-13 1,1 1 3</inkml:trace>
  <inkml:trace contextRef="#ctx0" brushRef="#br0" timeOffset="625">177 924 19,'0'0'30,"35"-39"-5,-5 4-8,3 5-5,3 0-8,1 1-18,3 3-18,-4-3 2,-1 7-1</inkml:trace>
  <inkml:trace contextRef="#ctx0" brushRef="#br0" timeOffset="828">199 716 120,'-12'46'56,"7"-3"-2,8 0-29,15-3-25,9-3 0,4-7 0,6-6-43,8-4-13,1-8 0,1-7-1</inkml:trace>
  <inkml:trace contextRef="#ctx0" brushRef="#br0" timeOffset="1235">718 731 99,'0'0'52,"0"0"0,0 0 0,0 0-52,0 0 0,-23-4 0,-1 8 0,2 3 0,0 5 0,0 8 0,-1 5 0,3 6 0,3 3 0,6-2 0,7-5 0,-1 1 0,5-28 0,0 0 0,30 5 0,-3-8 0,-1-7 0,0-8 0,-3-2 0,0 0 0,1 1 0,-24 19 0,24-16 0,2 0 0,-26 16 0,0 0 0,0 0 0,0 0 0,0 0 0,0 34 0,-3 1 0,-4 3 0,1 7 0,1 4 0,-3 6 0,0 5 0,-1 3 0,0 3 0,0-3 0,-3-4 0,-2-6 0,-4-7 0,0-11 0,0-1 0,18-34 0,-34-12-7,6-10-35,8-13-13,1-12 2,3-4 0</inkml:trace>
  <inkml:trace contextRef="#ctx0" brushRef="#br0" timeOffset="1797">852 236 75,'24'-8'52,"-1"1"-3,2 8-1,-2 9-28,1-1-19,0 4-1,1 1 0,-1 1 0,-24-15 1,18 38 1,-10-5 0,-6-7 0,1 2 1,-3-28-3,-30 33 0,4-9 0,-2-6 0,2-1 0,0 0 0,26-17 0,0 0 0,-25 24 0,0 0 0,25-24 0,0 0 0,29 26 0,0-10 0,2-7 0,6 2 0,6-2-10,1-1-46,2-1-1,-6 0 3,-11 3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3:25.31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830 423 35,'26'-31'47,"-13"4"4,-5 7-12,0 1-8,-20 22-10,-4 13-5,-7 12-5,-5 24-7,-4 19-4,-2 16 0,0 12 0,4 13 0,5 6 0,9 4 0,9-8 0,7-16 0,11-22 0,12-19 0,11-18 0,8-21 0,6-19 0,1-14 0,-4-12 0,-2-3 0,-11-1 0,-10-1 0,-17 3 0,-17 9 0,-16 11 0,-16 8 0,-7 9 0,-8 6 0,1 3-50,8 2-8,14-6 2</inkml:trace>
  <inkml:trace contextRef="#ctx0" brushRef="#br0" timeOffset="3750">588 0 43,'-59'70'51,"-4"20"1,-8 13 1,-4 18-22,2 23-10,0 16-17,11 14-4,11 6 0,13 0 0,18-10 0,22-13 0,25-16 0,26-26 0,32-22 0,22-25-39,23-29-16,26-21 0,18-25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3:25.96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42 0 69,'0'0'49,"1"12"-3,-5 0 2,-3 5-29,2 10-10,-1 9-3,-1 10 1,0 2-5,2 1-2,2-3 0,9 3 0,4-5 0,8-11 0,7-6 0,7-8 0,7-10 0,7-7 0,4-8 0,1-11-22,2-11-32,0-6-1,-2-10 0</inkml:trace>
  <inkml:trace contextRef="#ctx0" brushRef="#br0" timeOffset="250">515 4 57,'-29'29'50,"-2"14"1,3 16 0,-2 13-22,0 7-16,5 6-9,4 1-4,3-2-6,6-5-34,7-11-12,5-16 1,12-13 2</inkml:trace>
  <inkml:trace contextRef="#ctx0" brushRef="#br0" timeOffset="453">838 216 81,'-12'32'50,"-3"21"-1,-5 7 2,-4 8-32,4 9-14,3 3-5,8 2 0,8-10 0,9-14 0,9-22 0,15-20 0,9-20 0,9-19 0,7-20 0,2-12 0,-2-13 0,-3-4 0,-13 1 0,-12 5 0,-16 4 0,-19 10 0,-16 13 0,-16 14 0,-11 15 0,-12 10 0,1 14-3,2 10-50,5 3-3,12-1 2,12 0 1</inkml:trace>
  <inkml:trace contextRef="#ctx0" brushRef="#br0" timeOffset="797">1285 170 82,'-17'37'51,"-1"7"1,-4 8 0,3 0-34,7 6-18,6-1 0,12-1 0,10-10 0,13-14 0,9-15 0,11-11 0,5-14 0,4-13 0,-3-16 0,-6-7 0,-9-9 0,-11-1 0,-14-1 0,-14-5 0,-12 5 0,-15 5 0,-9 8 0,-7 9-43,-6 9-18,0 12 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3:27.40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10 545 47,'15'20'44,"-4"2"4,3 10 1,3 8-26,0 1-8,3 5-4,2 1-6,2-7-13,1-13-28,4-3-11,-3-12-2,0-11-1</inkml:trace>
  <inkml:trace contextRef="#ctx0" brushRef="#br0" timeOffset="219">0 875 86,'19'2'52,"12"-4"-4,8-17-1,9-11-41,8-8-28,2-15-24,7 0-1,-6-6-2,-2 3-1</inkml:trace>
  <inkml:trace contextRef="#ctx0" brushRef="#br0" timeOffset="406">586 758 44,'2'54'38,"-3"-2"1,1 4-9,-1-1-60,-5-7-4,4 3-2,-4-12-2</inkml:trace>
  <inkml:trace contextRef="#ctx0" brushRef="#br0" timeOffset="609">1005 634 111,'-6'40'51,"-7"5"2,0 10-13,1 11-40,0 1 0,9 0 0,5-6 0,11-10 0,7-19 0,10-12 0,7-18 0,5-20 0,2-15 0,-2-13 0,-6-10 0,-7-4 0,-12-2 0,-13-1 0,-14 6 0,-14 10 0,-9 12 0,-12 12 0,-4 7-56,0 8-3,6 7 0</inkml:trace>
  <inkml:trace contextRef="#ctx0" brushRef="#br0" timeOffset="937">1470 255 108,'0'0'49,"10"0"0,-2 0-9,1-4-31,3 4-9,1 1 0,0 4 0,-1 2 0,-3 2 0,-3 2 0,-4 2 0,-3 3 0,-3 1 0,-4-4 0,-2-2 0,0-1 0,1 0 0,1 0 0,8-10 0,0 0 0,0 0 0,14-1 0,3 2 0,1 2 0,1 2 0,0 8 0,-2 7 0,-7 2 0,-4 8 0,-7-1 0,-3 2 0,-7 0 0,-6-4 0,-5-5 0,-6-4 0,-2-6-35,1-4-24,0-7 1</inkml:trace>
  <inkml:trace contextRef="#ctx0" brushRef="#br0" timeOffset="2109">1764 0 73,'24'0'45,"14"15"0,4 10 6,3 11-33,3 19-7,-2 15 1,-1 10-12,-11 6 0,-7 12 0,-14 1 0,-10 4 0,-13-1 0,-9-4 0,-8-9 0,-8-8 0,-2-8 0,-3-15 0,1-18-55,6-13-3,4-19 1</inkml:trace>
  <inkml:trace contextRef="#ctx0" brushRef="#br0" timeOffset="2422">2279 165 49,'23'-23'46,"-2"2"1,1 3-4,-2 14-19,-2 6-5,1 6-2,-6 0-7,-3 8-10,-6 2 0,-5 4 0,-7 2 0,-2-1 0,-6 0 0,-2 1 0,-2 2 0,2 5 0,3-1 0,7 0 0,9-5 0,11-3 0,14-4 0,10-8 0,9-3 0,6-10 0,7 1 0,1-10 0,1 4-30,-2 0-27,-7 0 0,-6 5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3:30.67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66 81,'15'-6'51,"11"5"0,5 4-1,6-5-38,11 0-2,4-5-12,1-4-33,-4-4-13,-2 4-4,-9-3 2</inkml:trace>
  <inkml:trace contextRef="#ctx0" brushRef="#br0" timeOffset="172">31 361 57,'10'16'49,"16"-6"-1,12-11-2,10-4-40,9 3-42,4-4-7,3 2-3,-5-2-1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3:33.51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380 189 28,'4'-16'42,"-4"-7"3,-2 1-8,-6-5-8,-2 1-10,-5 5-7,-5 2-4,-4 3-4,-6 3 0,-5 7-1,-3 10-2,0 11 0,0 8-1,4 6 0,1 12 0,8 5 0,6 5 0,7 2-1,9-5 1,6-4-2,9-7 2,4-8 0,9-13 0,4-11 0,4-12 1,2-9 0,-2-8-1,2-7 0,-1-5 0,-2-1 1,-3 2-1,-5 0 0,-6 8 1,-2 11 2,-6 10 2,1 0 0,-11 30 3,-3 11-8,-4 9 0,-3 15 0,0 11 0,-2 7 0,-2 5 0,1 3 0,2-4 0,0-3 0,4-4-6,5-13-47,1-15 0,5-10 0,4-17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3:3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0 751 72,'13'28'53,"-4"0"1,-4 0 0,-8-4-32,-2-6-22,1-3-33,1-1-19,3-14-3,5-28 2</inkml:trace>
  <inkml:trace contextRef="#ctx0" brushRef="#br0" timeOffset="281">745 142 78,'9'-22'51,"-7"-1"1,-13 1-12,-9-1-18,-3 5-10,-12 2-12,-1 6 0,-1 3 0,1 8 0,3 10 0,8 8 0,7 10 0,11 11 0,12 9 0,9 11 0,10 7 0,5 4 0,7 0 0,5 1 0,-2-2 0,-4-5 0,-2-3 0,-9-8 0,-7-6 0,-12-3 0,-11-2 0,-11-1 0,-10-10 0,-4-9 0,-2-10 0,-4-10 0,0-17 0,8-17 0,8-17 0,13-17 0,15-13 0,11-6 0,8-6 0,10-3 0,9 9 0,0 6-5,1 7-51,-4 9-2,-6 5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3:35.21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47 0 30,'-4'27'46,"0"12"1,-4 5 1,-1 4-17,4 6-12,-2 0-7,3 1-3,2-6-2,0-7-3,0-9-2,2-8-2,0-7 0,4-8 0,0 1 0,6-30 0,3-7 0,2-9 0,5-8 0,5-6 0,4-4 0,0-1 0,1 9 0,-1 5 0,-3 15 0,-6 17 0,-6 18 0,-6 18 0,-8 18 0,-6 8 0,1 8 0,-3 2 0,2-3 0,4-10 0,2-16 0,8-13 0,7-18 0,7-18 0,7-15 0,7-15 0,5-10 0,4-5 0,0 2 0,2 7 0,-2 14 0,-5 22 0,-5 22 0,-6 24 0,-7 20 0,-3 12 0,0 5 0,1-1 0,6-11 0,7-18-46,2-26-14,4-20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3:36.07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131 1501 57,'4'13'47,"0"0"1,0-39-9,1-9-18,0-15-3,1-11-2,0-15-7,-2-14-9,-3-13 0,-2-4 0,-5-7 0,-5 1 0,-5 1 0,-4 8 0,-2 9 0,-1 15 0,2 17 0,1 11 0,4 12 0,6 13 0,8 12 0,0 0 0,24 22 0,11-1 0,10-2 0,16 0 0,14-2 0,14-6 0,10-8 0,6-5 0,4-6 0,-3-5 0,-6 1 0,-14 0-20,-15 6-36,-17 12 0,-21 5-1</inkml:trace>
  <inkml:trace contextRef="#ctx0" brushRef="#br0" timeOffset="406">149 689 66,'-23'56'49,"10"-9"0,13-9 2,10-16-28,12-17-16,14-7-3,13-11-1,11-4-2,10-2-12,5-2-27,2-3-12,2 9 1,-8 4-4</inkml:trace>
  <inkml:trace contextRef="#ctx0" brushRef="#br0" timeOffset="718">1020 1125 57,'0'0'49,"0"0"-4,-11-3-2,-6 0-28,-2 6-6,-4 5-6,-3 7-1,1 5-2,-1 4-1,2 1 1,8 1-1,5 2 1,8-5 1,8-7 0,7-6 0,7-8-1,6-9 1,2-9 0,2-5-1,-1-9 0,-2 1 0,-4 1-1,-5-3 0,-6 3 3,-4 6-1,-6 9-1,1 1 3,-2 12-2,-5 19 2,1 2 2,5 9 1,2 10 0,1 6-2,2 5-4,-2 8 0,-1 5 0,-3 7 0,-6 4 0,-9 5 0,-8-2 0,-8 2 0,-11-2 0,-7-11 0,-5-11 0,-7-15 0,1-15-25,3-14-32,3-13 1,4-13-1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3:05.76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94 27 55,'-29'-8'46,"7"2"0,2 2-14,8-1-11,1 1-4,11 4-7,20 3-2,7-3-1,13-1-1,13 1 1,19 4-7,15-1 0,15 3 0,14-6 0,16 1 0,17 3 0,13 3 0,12-2 0,8-3 0,6 0 0,11 7 0,5 4 0,5-1 0,0 0 0,2 1 0,-5-2 0,1 1 0,-5 0 0,-4-11 0,-6-7 0,-8 3 0,-13-1 0,-14-1 0,-16 0 0,-17-2 0,-18 6 0,-23 5-12,-24 4-48,-23-2-2,-26 1 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3:24.53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18 264 53,'-21'-30'46,"8"2"0,13 7 1,5-2-28,9 0-8,15 5-2,10 1-2,11 2-1,15 0 1,16 0-3,16 0-4,21 8 0,15 4 0,23-2 0,17-1 0,17 5 0,16 1 0,15 1 0,14 1 0,13-4 0,14-2 0,10 6 0,7 2 0,12-3 0,7 1 0,9 4 0,3 1 0,4 0 0,0 4 0,0-4 0,2-1 0,-3 7 0,-2 0 0,-2-9 0,-5-4 0,-5 2 0,-4-4 0,-5 0 0,-11-4 0,-10-6 0,-18-2 0,-18-1 0,-23 3 0,-27 0-48,-33-3-13,-35 1-2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1:29.18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14 166 12,'-8'16'37,"0"4"5,8 12-1,5 8-25,2 6-3,6 6 1,1 5-1,4 8-1,0 2-3,1 0 0,-1-5-2,-1-5 1,-5-6-2,-1-6-1,-2-6 0,-3-12 1,-3-12-6,1-1 0,-6-34 0,-1-8 0,1-12 0,1-12 0,3-10 0,4-3 0,4-3 0,6 0 0,6-1 0,8 7 0,6 5 0,8 3 0,7 3 0,8 0 0,7 3 0,3 2 0,3 7-55,4 10 0,-1 6 1,-1 17-1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0:07.46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0 321 18,'5'-26'35,"-5"26"-5,0 0-10,3 44-1,2 5-1,-2 3 5,4 8-1,0 8-6,3 7-2,0-3-2,4-3-3,-1-11-1,2-5-1,0-6-5,2-14 0,0-9-2,0-5 0,0-8 0,3-6 0,2-8 0,-1-10 0,1-10 0,2-4 0,-1-7 0,-1-12 0,-2-7 0,-1-7 0,-2-1 0,-2 3 0,-5 5 0,-3 4 0,-1 6 0,0 16 0,-1 15 0,1 0 0,-2 34 0,2 12 0,2 13 0,1 13 0,1 8 0,3 0 0,4 0 0,3 4 0,2-5 0,3-14 0,3-14 0,4-16 0,1-17 0,2-12 0,-2-18 0,0-18 0,-4-17 0,-3-6 0,-4-8 0,-7-1 0,-6-6 0,-4 4 0,-6 6 0,-6 9 0,0 16 0,-4 5 0,2 13-26,1 1-37,8 26 3,0 0-2</inkml:trace>
  <inkml:trace contextRef="#ctx0" brushRef="#br0" timeOffset="672">1014 0 64,'10'35'54,"-2"7"-2,1 10-16,-1 15-12,-4 12-7,2 7-9,-2 4-8,2 5 0,-2-6 0,-1 2 0,-1-7 0,1-12 0,1-16 0,-1-9 0,-1-17 0,3-20 0,0 0 0,6-46 0,0-5 0,3-1 0,1-2 0,1-2 0,0 4 0,0 14 0,0 18 0,-1 18 0,-3 10 0,-1 14 0,0 8 0,1 8 0,5 4 0,2-5 0,2-11-53,6-10-10,2-9 1</inkml:trace>
  <inkml:trace contextRef="#ctx0" brushRef="#br0" timeOffset="1235">1491 854 35,'14'12'47,"6"-3"3,1-6-1,3-3-30,4 0-2,-2-10-1,1-6-6,-2-4-2,-2 0-4,-5-1-4,-5-4 0,-5-2 0,-6 3 0,-5 1 0,-6 7 0,-5 4 0,-5 7 0,-4 6 0,1 17 0,0 11 0,1 6 0,4 7 0,6 9 0,5 1 0,7 3 0,7-3 0,5-12 0,7-13 0,5-9 0,5-10 0,1-13-17,1-15-37,1-9-3,-5-10-1</inkml:trace>
  <inkml:trace contextRef="#ctx0" brushRef="#br0" timeOffset="1610">1979 776 53,'1'38'47,"-2"-6"3,1 0 0,1 0-30,-1-4-6,4 0 1,0-9-9,2-1-6,4-34 0,4 0 0,4-8 0,3-5 0,-1-6 0,3 0 0,-2 3 0,1 16 0,-3 15 0,-2 10 0,-3 13 0,2 15 0,-2 6 0,1-1 0,6 1 0,1-11-11,6-9-50,4-7 1,-2-13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0:09.56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240 38 24,'10'-11'46,"-10"-5"1,-5 5-1,-4 13-16,-6 3-13,-3 8 0,-5 1-2,-1 5-5,-4 2-7,1 13-3,1 6 0,4 0 0,2 2 0,3 2 0,7-2 0,6-4 0,9-9 0,7-11 0,4-15 0,5-12 0,10-13 0,7-17 0,-1-10 0,2-2 0,-2 1 0,-5 6 0,-6 8 0,-8 9 0,-9 13 0,1 2 0,-17 39 0,-2 12 0,-3 3 0,1 13 0,5 4 0,8-2 0,4-1 0,8-6-33,7-11-26,7-15 2,4-17-1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0:09.98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21 104,'13'4'53,"-1"-3"3,1-1-14,5 1-42,4-1 0,2-4-34,4-3-19,7 2 2,-7-6-5</inkml:trace>
  <inkml:trace contextRef="#ctx0" brushRef="#br0" timeOffset="219">64 182 112,'13'9'48,"1"-6"1,11-7-33,5 0-59,3-6-2,10-2-5,3-8-2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0:10.53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154 31 91,'-12'-2'52,"-6"7"2,1 3-8,3 9-34,-4 1-12,1 12 0,2 13 0,7 6 0,-1 7 0,4 1 0,8 3 0,9 0 0,3-2 0,8-8 0,6-16 0,4-6 0,2-15 0,3-17 0,-4-14 0,-4-15 0,-3-11 0,-6-4 0,-11-3 0,-9-11 0,-5-6 0,-13 4 0,-10 7 0,-10 5 0,-3 8 0,-4 7 0,1 13 0,2 16-40,-2 9-22,7 11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0:11.37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87 0 87,'20'28'55,"-3"1"1,0 5 1,-3 14-57,-10 3 0,-1 4 0,-10-4 0,-9-7 0,-1-5 0,-9-6 0,-3-5-37,-3-10-24,-3-5 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0:14.95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444 137 21,'-16'-36'42,"-8"1"4,-1 9-4,0 10-22,-4 2-6,1 5-4,1 9-1,3 12-2,3 16-2,5 15 0,5 9 1,6 9-2,4 11 1,5 14 2,3 7-3,3 0-1,1-3 2,2-7-5,1-5-3,-2-14-13,0-15-27,0-10-8,-5-18 0,1 0-1</inkml:trace>
  <inkml:trace contextRef="#ctx0" brushRef="#br0" timeOffset="281">13 600 37,'-9'-7'45,"1"0"3,24 15-1,8-4-27,6-2-6,9-4-1,7-10-7,7-4-12,3-12-37,4-2-5,-4-5 0,-1 2-2</inkml:trace>
  <inkml:trace contextRef="#ctx0" brushRef="#br0" timeOffset="500">655 1 51,'7'11'46,"-5"9"2,-4 14 4,0 14-37,1 11-3,-1 8 2,1 13-1,-4 3-9,2 9-4,-2-5 0,1-7 0,-2-16 0,3-4 0,0-15 0,2-19 0,1 1 0,5-53 0,5-10 0,5-3 0,4-4 0,5-6 0,5 2 0,5 7 0,2 10 0,0 17 0,-4 11 0,-2 6 0,-6 9 0,-9 8 0,-7 7 0,-9 2 0,-8 0 0,-9-3 0,-5-1 0,-5 0 0,-1-2 0,-3-5-16,2-7-38,6-5-1,5-8-2,7-3 0</inkml:trace>
  <inkml:trace contextRef="#ctx0" brushRef="#br0" timeOffset="984">1210 685 24,'4'-25'45,"-3"2"4,-8-2-1,-4 5-20,-2 5-8,-6 3-5,0 10-7,-4 8-1,2 13-2,1 13-1,4 10-2,5 5-2,4 5 0,6 3 0,7 1 0,5-11 0,6-14 0,4-21 0,5-18 0,1-21 0,0-19 0,0-19 0,-2-17 0,-5-2 0,-3 1 0,-6 6 0,-3 4 0,-5 10 0,-3 18 0,-2 20 0,0 1 0,-2 45 0,2 16 0,1 11 0,3 16 0,4 12 0,3 1 0,6-2 0,6-4-46,1-9-12,5-17-2</inkml:trace>
  <inkml:trace contextRef="#ctx0" brushRef="#br0" timeOffset="1640">897 966 124,'3'13'52,"0"1"-43,1-1-12,-4-13-51,-11-8 1</inkml:trace>
  <inkml:trace contextRef="#ctx0" brushRef="#br0" timeOffset="1812">466 959 140,'0'0'61,"0"0"-7,-12 6-54,1 0 0,11-6-37,0 0-22,-2-13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0:16.31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19 43 122,'14'-2'58,"1"1"1,-15 1-43,0 0-16,-13-12 0,2 2-52,0 3-8,-1-4 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0:17.14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70 586 45,'-16'-4'49,"4"0"-4,-3-2 2,2 4-31,4 6-6,3 7 1,6 10-1,4 7-5,4 2-3,4 5 4,3-5-1,2-8-1,3-1-4,-1-12 0,0-10 0,-2-14 0,-3-5 0,-5-8 0,-5 4 0,-6 1 0,-7-6 0,-5 5 0,-3 3 0,1 9 0,-1 8-55,2 2 0,2 1-2</inkml:trace>
  <inkml:trace contextRef="#ctx0" brushRef="#br0" timeOffset="360">494 105 33,'-8'-36'52,"1"12"-4,-7 0 3,1 4-20,-1 19-13,-1 14 0,4 23-14,-1 15-4,6 15 0,1 7 0,4 11 0,3 11 0,3 0 0,2-8-44,4 0-10,-1-10-3,1-13-1</inkml:trace>
  <inkml:trace contextRef="#ctx0" brushRef="#br0" timeOffset="563">381 612 107,'-13'-26'55,"4"8"0,9 2-17,0 1-38,22 7 0,12-11 0,10-9-23,10-7-30,6-5-4,1-6-1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0:18.15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0 379 55,'2'-31'54,"-1"7"-1,0 11-3,1-1-26,-1 32-5,3 14-19,-2 9 0,3 16 0,-1 11 0,2 8 0,0 6 0,1 1 0,2-4 0,-1-11 0,2-12-52,2-16-2,0-20-1,4-20 0</inkml:trace>
  <inkml:trace contextRef="#ctx0" brushRef="#br0" timeOffset="265">285 141 37,'11'7'40,"-5"6"6,4 18 1,-1 14-26,1 11-9,3 10 1,-1 1 0,1 8-3,1 0-5,-1 1-3,-1-2-12,-2-5-32,-2-11-6,-1-10-1,-5-13-2</inkml:trace>
  <inkml:trace contextRef="#ctx0" brushRef="#br0" timeOffset="500">43 615 91,'13'-11'47,"5"4"2,5 7-6,2-3-35,6-5-7,3-2-4,3-5-20,1-2-26,4 2 0,2 0 0,2 0-2</inkml:trace>
  <inkml:trace contextRef="#ctx0" brushRef="#br0" timeOffset="656">753 513 70,'3'11'49,"-2"1"-2,0 0-12,-16-14-16,1 8-5,-4 3-8,0 11 0,-2 4-3,1 3-1,0 5 2,3 7-4,4 2 0,4 1 0,5-5 0,5-7 0,6-4 0,4-7 0,4-12 0,2-14 0,2-10 0,1-9 0,-1-6 0,-1-3 0,-3-7 0,-5-1 0,-3 4 0,-3 14 0,-3 3 0,1 6 0,-1 1 0,0 25 0,3 10 0,2 7 0,4 5 0,1-4 0,3 4 0,1-1-10,0-14-43,2-6-2,-3-11-2,1-11 1</inkml:trace>
  <inkml:trace contextRef="#ctx0" brushRef="#br0" timeOffset="1062">1006 637 29,'1'34'43,"3"8"-2,0 0-11,-1-1-3,1-2-5,-1-9-2,0-8-1,-3-12-5,1 0-4,-3-36-10,1-9 0,-2-5 0,3-2 0,0-3 0,4-6 0,1 6 0,5 11 0,6 9 0,2 7 0,5 6 0,2 3-33,2 2-23,0 6 4,-3-6-2</inkml:trace>
  <inkml:trace contextRef="#ctx0" brushRef="#br0" timeOffset="1390">1297 0 98,'6'23'55,"-2"13"1,0 12-10,2 13-46,0 11 0,0 11 0,2 4 0,-1 1 0,1 4 0,0-10-7,3-11-33,1-12-13,0-22-2,4-22 2</inkml:trace>
  <inkml:trace contextRef="#ctx0" brushRef="#br0" timeOffset="1594">1605 407 58,'-1'23'50,"-1"13"2,3 15-4,2 10-29,2 2-5,5-5-3,2-10-8,8-8-3,4-15 0,2-10 0,2-21 0,-1-17 0,-6-13 0,-4-4 0,-9-9 0,-8-4 0,-9-5 0,-10 3 0,-8 9 0,-7 7 0,-2 12 0,-2 14-46,1 13-13,7 9-1</inkml:trace>
  <inkml:trace contextRef="#ctx0" brushRef="#br0" timeOffset="1906">1878 338 78,'1'-23'49,"-4"4"2,2 2 0,1 17-32,1 12-12,4 12-7,-1 8 0,3 5 0,1 2 0,1 0 0,1-3 0,1 4 0,1-1 0,1-8 0,-2-12 0,0-9 0,0-4 0,0-10 0,-2-8 0,-2-15 0,-2-7 0,1 2 0,-3 0 0,0 0 0,-2 3 0,1 5 0,1 10 0,1 1 0,-4 13 0,10 9 0,1 3 0,4 11 0,2 8 0,2 2 0,1-1 0,4 2 0,-2-6 0,0-7 0,-1-13 0,-5-19 0,-2-22 0,-5-8 0,-5-10 0,-8-11 0,-4-2 0,-9-3-17,-6 10-45,-5 12-1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0:27.85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133 1842 27,'3'12'20,"-3"-12"-1,2 12 2,2 1-5,0-3 2,0 1 1,-4-11 2,0 0-3,0 0 1,0 0-2,0 0-4,0 0 1,0 0-5,2 10-5,1 3-4,-3-13 0,0 0 0,0 0 0,0 0 0,0 0 0,-3-15 0,0-6 0,2 3 0,0-3 0,1-6 0,-1-8 0,1-4 0,1-8 0,1-4 0,1-2 0,2-5 0,-2-4 0,3 4 0,-1-3 0,1-1 0,-3 3 0,0 4 0,0-2 0,0 6 0,-1 1 0,-2-6 0,0 5 0,0 8 0,1 3 0,0 2 0,-1 1 0,0 1 0,2-1 0,-1 6 0,0 4 0,-1-4 0,1 0 0,0 2 0,0 0 0,0 4 0,-1 3 0,0 2 0,0-3 0,3 3 0,-2 1 0,-1 1 0,0 1 0,0-1 0,1 2 0,0-1 0,-1-1 0,0-5 0,2 0 0,1 4 0,1 0 0,-2-1 0,-1-4 0,1 4 0,2 5 0,-2 4 0,0 2 0,-3-5 0,1-3 0,2 4 0,0 3 0,-3-1 0,-1-3 0,1 2 0,1 12 0,0 0 0,0 0 0,0 0 0,-10 10 0,0 10 0,-1 6 0,-4 3 0,-2 5 0,-2 5 0,-2 4 0,-2 4 0,2 3 0,1-7 0,3-5 0,3-7 0,2-5 0,3-10 0,0 0 0,9-16 0,4-16 0,3-1 0,2-8 0,5-12 0,3-8 0,1-1 0,3 0 0,1-2 0,2 2 0,-2 1 0,-3 10 0,-3 15 0,1 9 0,0 11 0,-2 14 0,1 15 0,1 15 0,2 8 0,2 3 0,1 5 0,2 2 0,0-3 0,3-12 0,-1-14 0,0-16-60,-1-13 1,-2-13-3</inkml:trace>
  <inkml:trace contextRef="#ctx0" brushRef="#br0" timeOffset="1219">664 619 25,'1'11'43,"1"8"-2,-4-8 1,1 1-18,4 6-8,-1 0-1,0 11 1,0 2-5,1 2-1,-4 1 2,0 5-12,-6 2 0,1 1 0,-2-10 0,1-5 0,1-9 0,-1-8 0,1 1 0,13-38 0,2-13 0,3-2 0,4-4 0,3-3 0,1 1 0,1-2 0,-3 9 0,-2 21 0,1 22 0,-1 16 0,-5 13 0,-1 14 0,-1 10 0,3 9 0,6-2 0,1-11 0,7-13 0,6-18-46,3-15-15,4-13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1:29.70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37 51 58,'23'3'46,"9"-2"-1,-1-5 0,3-2-51,5 1-36,-2-8 2,0 1-3,-9-3-2</inkml:trace>
  <inkml:trace contextRef="#ctx0" brushRef="#br0" timeOffset="172">0 243 82,'6'31'48,"14"-8"-1,4-15-11,5-11-76,15-2-9,5-11 2,8-9-2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0:13.23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163 1594 13,'1'-11'45,"-13"11"3,-2 4 0,-6 1-17,-2 2-10,3 6-6,0 6-4,4 8-3,6 1-2,5-1-4,4 0 3,7-1-3,5-2-2,5-2 0,2-11 0,3-10 0,1-13 0,2-6 0,-3-6 0,-1-1 0,-8-6 0,-4-2 0,-6-1 0,-7 7 0,-9 11 0,-2 7 0,-3 6 0,-3 9 0,-1 7 0,5 6 0,2 5 0,6 3 0,6-3 0,5-1 0,6-5 0,4-10 0,5-6 0,2-5 0,0-6 0,0-7 0,-3-2 0,-4-1 0,-8-3 0,-5 3 0,-8 4 0,-5 3 0,-5 7 0,-3 9 0,1 4 0,0 4 0,3 7 0,6 2 0,7 0 0,5 4 0,7-5 0,5-8 0,4-8 0,4-7 0,2-4 0,0-7 0,-3-4 0,-3-7 0,-3-5 0,-5 6 0,-6 4 0,-7 3 0,-4 2 0,-4 8 0,-2 6 0,-1 5 0,-1 9 0,1 2 0,5 1 0,4 0 0,5 2 0,4-5 0,1 2 0,9-13 0,1-6 0,2-1 0,-2-4 0,1-1 0,-5-6 0,-2 3 0,1 1 0,-8 12 0,-10-8 0,-1 6 0,-1 6 0,-2 3 0,1 6 0,-2-2 0,5 3 0,0-4 0,1 1-36,9-11-23,0 0-1</inkml:trace>
  <inkml:trace contextRef="#ctx0" brushRef="#br0" timeOffset="16750">155 1995 4,'3'-13'45,"2"0"0,-5 13-2,0 0-8,0 0-4,1 17-6,1 8-3,-3 9-17,1 10-5,-3 7 0,1 13 0,-1 9 0,1 3 0,1 3 0,1 7 0,-2 1 0,2 1 0,1 2 0,0-3 0,-1-6 0,0-4 0,1-1 0,1-8 0,1-5 0,-2-9 0,-1-9 0,0 0 0,1-5 0,-1-4 0,-2-9 0,-1 1 0,2-3 0,-1 1 0,0-1 0,-2-6 0,1-3 0,0 4 0,-1 0 0,2-4 0,-1 0 0,0 0 0,2 2 0,1-1 0,0 3 0,-1-4 0,1-1 0,0 0 0,1-4 0,0-1 0,-5-20 0,0-4 0,-2-7 0,-2-3 0,0-7 0,-3-8 0,-1-5 0,0 0 0,0 2 0,0-1 0,2 0 0,1 2 0,2 5 0,2 4 0,0 3 0,2 5 0,1 7 0,1 1 0,1 16 0,0 0 0,1 13 0,3 11 0,2 7 0,-1 8 0,1 4 0,1 1 0,-1 3 0,2 6 0,-2 0 0,-2-6 0,0-7 0,0-4 0,-1-8 0,1-7 0,-1-8 0,2 0 0,6-36 0,4-5 0,4-8 0,4-12 0,5-5 0,3-4 0,6 1-4,2-2-48,-2 4-6,-2 2-2</inkml:trace>
  <inkml:trace contextRef="#ctx0" brushRef="#br0" timeOffset="18891">523 2684 30,'0'0'38,"6"14"1,-3 12-11,1 6-17,3 0-2,-2 2 6,2 3-4,0-1-2,1-1-1,-4-4 0,2-8 1,-4-9 0,-1 0-2,0 0-3,0-26-2,-1-9 2,1-10-2,4-9 0,3-7-2,2-2 0,2-5-1,1 0 2,3 13 0,2 13-1,0 12 2,-4 14 1,-1 18 1,-3 14-4,0 13 0,-1 6 0,-3 2 0,-2-4 0,-1 0 0,1-7 0,0-13 0,0 1 0,0-44 0,1-12 0,5-11 0,4-7 0,0-8 0,2-8 0,3 3 0,1 10 0,-1 4 0,-2 15 0,-3 15 0,-2 15 0,-2 19 0,-4 14 0,-2 9 0,-3 4 0,0 7 0,6 4 0,2-11-33,4-11-21,4-11 1,3-15-2</inkml:trace>
  <inkml:trace contextRef="#ctx0" brushRef="#br0" timeOffset="19547">1461 2631 33,'0'0'45,"6"-10"1,-5-4-16,-4 2-5,1 0-4,2 12-6,-7-15-4,-2 5-3,0 7-3,-1 3-1,-5 8-1,-1 11-1,-2 5-2,-1 5 1,2 13 1,0 5-2,2-3-2,3-1 4,8-7-2,2-9 0,4-7 1,5-7-2,3-11 0,2-14 2,1-5 1,1-4-4,-2-3 2,1-5 2,1-1-2,-5 1 0,-1 2 2,-4 7-2,2-2-2,-3 6 4,-1 6-2,2 0 0,-4 10 0,0 0 0,0 0 0,0 0 0,1 20 0,2 7 0,0 6 0,0 10 0,0 12 0,-1 12 0,3 7 0,-3 5 0,-2 7 0,-6 5 0,-5 2 0,-6 1 0,-7-7 0,-11-8 0,-8-3 0,-10-9 0,-6-16-18,-6-16-35,1-11-1,2-18-1</inkml:trace>
  <inkml:trace contextRef="#ctx0" brushRef="#br0" timeOffset="38797">2130 2002 18,'4'-27'43,"4"-4"6,-1-9-10,-4-11-6,3-2-3,1-9-10,4-9-6,-4-14-5,1-2-9,-1-10 0,3-5 0,1-2 0,-1-3 0,-5-3 0,-1 6 0,2 4 0,1 4 0,0 6 0,-1 11 0,-3 7 0,0 10 0,4 6 0,1 1 0,-2 2 0,-3 11 0,-2 10 0,1 3 0,2 3 0,-1 6 0,-3 7 0,0-1 0,0 14 0,0 0 0,0 0 0,-10 2 0,1 0 0,1 2 0,0 7 0,-1 2 0,-3 13 0,-5 11 0,-3 10 0,1 0 0,-1 5 0,-2 0 0,-3 2 0,2-2 0,4-10 0,5-13 0,4-5 0,4-5 0,1-10 0,2 2 0,11-26 0,4-6 0,4-7 0,1-12 0,4-10 0,0-5 0,4 0 0,0 6 0,-4 5 0,-3 5 0,-1 12 0,-1 20 0,0 18 0,-1 17 0,-5 8 0,1 6 0,2 9 0,2-2 0,4 1-7,2-7-50,-1-13-1,2-8-2</inkml:trace>
  <inkml:trace contextRef="#ctx0" brushRef="#br0" timeOffset="39797">2534 24 36,'0'0'38,"0"-11"3,0 1-13,0 10-10,0 0 0,0 0 0,0 0-1,7 15-4,2 2-1,0 3 0,3 5-8,-2 0-4,2 3 0,3 1 0,4 2 0,-1-8 0,1-5 0,0-6 0,1-9 0,2-6 0,3-10 0,-4-12 0,-1-5 0,0 2 0,2-3 0,-6 2 0,-1 1 0,-6 2 0,-5 8 0,2 0 0,-6 18 0,0 0 0,-5 23 0,-5 12 0,1 14 0,-1 11 0,-1 13 0,-6 8 0,-2 4 0,5 1 0,3-9 0,7-10 0,-1-16 0,5-16-54,3-14-4,0 2 0,9-32 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0:38.92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381 14 26,'16'-5'49,"-16"5"1,-20-6 2,-1 4-22,-4 3-9,-8 4-7,-6 3-5,-5 3-5,0 8-4,-2 0 0,2 1 0,4 0 0,12 4 0,16 2 0,16 5 0,11 1 0,13-3 0,15 5 0,13 2 0,4 4 0,-2-1 0,-3-1 0,-12-1 0,-7-2 0,-9 0 0,-19-4 0,-19-4 0,-15-3 0,-9-1 0,-8-4 0,-5-8 0,-2-3 0,-3-7 0,15-1-30,15-3-28,10-5 2,0 0-1</inkml:trace>
  <inkml:trace contextRef="#ctx0" brushRef="#br0" timeOffset="454">875 385 30,'-9'1'44,"-6"-4"3,-3 1-12,-2 8-3,1 6-7,3 8-3,-5 5-6,4 6-12,1-1-4,4 7 0,5 6 0,6-4 0,3-6 0,4-3 0,13-6 0,8-11 0,10-6 0,3-11-37,5-11-18,5-2-1,1-9 0</inkml:trace>
  <inkml:trace contextRef="#ctx0" brushRef="#br0" timeOffset="719">1337 526 45,'0'0'47,"0"0"-1,0 0 2,-14-14-26,1 5-6,1 2-6,2 0-2,-6-2 1,-2 8-5,-3 5-4,-2 6 0,0 8 0,1 5 0,-2 7 0,-1 11 0,7 2 0,6-2 0,7-3 0,9-3 0,6-10 0,4-6 0,11-12 0,4-13 0,-1-6 0,0-5 0,-3-1 0,-1 0 0,-7 2 0,-1 2 0,0 2 0,-16 12 0,0 0 0,0 0 0,0 0 0,0 0 0,10 13 0,-3 2 0,2 4 0,1 5 0,2 2 0,-5-4-25,5-5-28,-1-8 0,-1-18-2</inkml:trace>
  <inkml:trace contextRef="#ctx0" brushRef="#br0" timeOffset="1141">1551 100 95,'0'13'57,"-2"10"-3,-2 20-5,1 16-49,-4 10 0,2 2 0,0 3 0,0-7-2,2-5-53,6-11-1,2-15 1,5-12 0</inkml:trace>
  <inkml:trace contextRef="#ctx0" brushRef="#br0" timeOffset="1329">1719 645 79,'8'15'51,"1"-15"-2,1-3 3,4-2-45,8-6 0,1-8 0,3-4-4,-4-2-3,-3-3 0,0-2-3,-6 1 1,-11 0 3,-11 9 3,-5 14-4,-7 8 0,-6 8 0,0 14 0,-4 13 0,8 14 0,8 10 0,16-1 0,12-6 0,11-8 0,15-8-12,9-13-47,11-25-1,6-19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0:40.82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0 186 59,'9'22'49,"1"12"-1,-3 0 3,-2 3-28,3-1-11,-1-3 1,0 3-13,-1-6 0,3-10 0,1 0 0,-10-20 0,13-23 0,0-8 0,1-12 0,3-13 0,1-7 0,1 5 0,1 4 0,0 5 0,-2 6 0,-5 8 0,2 11-39,1 16-18,0 8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0:41.07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6 501 72,'23'15'52,"-2"-8"2,-4-7 4,-2-12-39,3-11-19,-3-10 0,2-4 0,-3-4 0,-2 2 0,-5 3 0,-3 2 0,-9 7 0,-6 21 0,-6 14 0,-5 11 0,-4 10 0,1 12 0,1 8 0,3 11 0,8 4 0,8-7 0,10-6 0,9-4 0,13-5 0,3-21 0,11-10-33,7-14-26,0-13 2,0-4-2</inkml:trace>
  <inkml:trace contextRef="#ctx0" brushRef="#br0" timeOffset="312">493 387 39,'6'-11'50,"-6"11"-5,-10-3 3,-5 1-20,-1 7-8,-4 3-5,0 14-5,-5 6-10,2 4 0,2 0 0,3 6 0,4 2 0,7-2 0,3-3 0,8-7 0,6-7 0,5-12 0,5-8 0,4-3 0,3-14 0,0-7 0,0-6 0,-2-4 0,-7-1 0,-5 0 0,-5 3 0,-5 6 0,-5 10 0,1 0 0,-12 25 0,0 7 0,3 13 0,1 8 0,3 9 0,2 0 0,9-2 0,2-5 0,9-8-22,4-13-26,4-15-10,5-10 1,1-13 5</inkml:trace>
  <inkml:trace contextRef="#ctx0" brushRef="#br0" timeOffset="718">854 411 69,'4'-18'49,"-4"8"-1,1-1-8,-14 7-19,-1 8-9,-4 4-1,-1 14-6,-2 11-5,0 6 0,0 4 0,3 3 0,4-2 0,8-1 0,7-9 0,8-12 0,4-21 0,7-13 0,4-14 0,2-11 0,1-17 0,0-11 0,-3-10 0,-4-1 0,-3 5 0,-3 1 0,-3 4 0,-3 10 0,-4 13 0,-1 14 0,-1 2 0,-9 48 0,-2 11 0,-1 19 0,-2 14 0,0 5 0,2 5 0,1-1 0,4-1-18,7-6-38,5-14-1,6-18-1</inkml:trace>
  <inkml:trace contextRef="#ctx0" brushRef="#br0" timeOffset="1125">1340 372 97,'-2'-16'51,"-9"6"4,-8 12-3,-6 6-52,4 7 0,3 5 0,10 4 0,7 4 0,10 6 0,8 2 0,6 2 0,3-4 0,0 3 0,-4-2 0,-8-5 0,-11-6 0,-11-1 0,-13-2 0,-12-8 0,-6-3-4,-3-2-56,0-5-2,4 1-1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0:42.71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 75,'5'18'49,"-4"1"-2,2 6-12,0 16-17,0 4-6,0 8 3,-2 0-11,1-6-4,-1-4 0,2-5 0,-2-9 0,1-8 0,1 0 0,-3-21 0,7-15 0,-1-8 0,1-10 0,3-8 0,3-6 0,3 0 0,0 4 0,2 0 0,1 4 0,0 14 0,-2 17 0,0 14 0,-3 10 0,0 7 0,-2 8 0,0 10 0,1 5 0,0-4 0,2-3 0,2-5-10,0-9-45,3-7-5,2-9 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0:43.07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22 148,'21'-3'58,"-4"6"-13,-8-2-41,0 1-45,-18-10-16,-2-9-3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0:45.09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507 1381 0,'0'23'35,"-3"-11"2,-1 1-4,4-13-11,0 0 0,0 0 2,0 0-3,0 0-5,0 0-2,-4-13-3,2 2-4,4-1-2,-4-3-1,0-6 0,4-7-4,3-8 0,4-7 0,4-11 0,-7-7 0,-1-6 0,1-4 0,0 0 0,-7 2 0,-6 4 0,-4 5 0,0 11 0,0 6 0,2 7 0,-5 4 0,0 7 0,1 2 0,6 10 0,1-1 0,3 2 0,-3 1 0,1 2 0,5 9 0,0 0 0,0 0 0,0 0 0,11-8 0,3 8 0,11 1 0,7-1 0,4-5 0,8 4 0,8-2 0,9-6 0,8-3 0,5-6 0,0-3 0,-4-2 0,4 3 0,-10-6 0,-6 6-24,-10 7-34,-18 4 1,-14 10-2</inkml:trace>
  <inkml:trace contextRef="#ctx0" brushRef="#br0" timeOffset="578">519 852 57,'-9'9'52,"2"1"2,7-10 4,20 5-32,13-1-18,6-8-8,13-7 0,6-3 0,6-4-13,5-3-40,3 1-3,-3-4 0</inkml:trace>
  <inkml:trace contextRef="#ctx0" brushRef="#br0" timeOffset="1547">1064 1544 11,'0'14'38,"0"-1"4,0-13-12,-2-12-6,5 1-6,3-2 0,-3-6-6,0-4-3,1-5-4,1-1 0,2-3-3,3-2-1,-2 1 1,-4 3 0,2 6-2,0 7 2,2 9 0,0 4-2,1 1 3,-6 23 1,6 10-1,2 3 0,1 5 3,2 2-2,-2 0 0,1 0 1,4-2-5,1-12 0,-6-14 0,2-4 0,-6-8 0,2-9 0,-2-10 0,0-6 0,-8-10 0,-2 2 0,3 3 0,-1-5 0,2 3 0,-3 3 0,1 5-31,3 5-25,1 3-2,2 5 2</inkml:trace>
  <inkml:trace contextRef="#ctx0" brushRef="#br0" timeOffset="2157">1563 1431 15,'7'-11'35,"7"-3"2,-3 0-12,1-6-8,0-6-5,-3-1-3,-2 2-6,-3 1 1,-1 5 1,-8 6 3,-6 6-1,-4 8 4,-4 11 1,-1 7-2,-1 11 4,0 4-3,4 4-2,2-1-1,8 5-5,6-1-3,10-4 0,5-7-3,2-4-29,5-13-20,7-5 1,1-16 0,5-4 2</inkml:trace>
  <inkml:trace contextRef="#ctx0" brushRef="#br0" timeOffset="2469">1859 1002 95,'-4'-11'52,"6"23"3,-5 10-9,-2 14-39,-3 11-7,1 8 0,-1 5 0,3 8 0,-3 5 0,-1-5 0,6-5-12,4-7-37,0-17-6,5-15 2,-1 1-1</inkml:trace>
  <inkml:trace contextRef="#ctx0" brushRef="#br0" timeOffset="2657">1723 1372 81,'-9'-10'48,"1"1"3,24 13-1,5-3-40,7-5-17,4-8-35,7 1-3,6-11-4,6 0 0</inkml:trace>
  <inkml:trace contextRef="#ctx0" brushRef="#br0" timeOffset="2860">2342 995 85,'13'0'49,"-2"0"4,5-1-2,6-4-44,4-5-40,4 1-13,-2-5-1,0 2-4</inkml:trace>
  <inkml:trace contextRef="#ctx0" brushRef="#br0" timeOffset="3032">2412 1202 97,'-3'18'51,"5"-6"4,6-9-3,12-10-52,8-2-28,8-8-20,13 0-4,0-4-3</inkml:trace>
  <inkml:trace contextRef="#ctx0" brushRef="#br0" timeOffset="4594">280 81 12,'4'-28'42,"-6"1"1,-2 9 0,-13 10-17,-6 12-11,-5 20 0,-2 18 1,1 21-4,-3 28-2,-1 28 1,0 24-1,7 21-10,8 14 0,14 7 0,8-2 0,14-13 0,20-21 0,18-31-22,24-33-17,19-30-16,12-39 4,11-25-3</inkml:trace>
  <inkml:trace contextRef="#ctx0" brushRef="#br0" timeOffset="5078">1747 12 25,'9'30'45,"2"15"3,11 20 5,5 20-25,4 21-9,3 21 2,5 9-5,3 7-16,-3 0 0,-1-4 0,-10-2 0,-9-8 0,-10-14 0,-14-15 0,-11-5 0,-14-12 0,-8-10 0,-8-14 0,0-14-54,6-9-2,6-9 0,10-11 2</inkml:trace>
  <inkml:trace contextRef="#ctx0" brushRef="#br0" timeOffset="5407">2261 1551 31,'0'0'38,"5"15"8,2 2-20,2 1-4,1 0 3,2 5-1,1 0-6,5 4-3,-4-7-5,1-10-10,4-8 0,5-4 0,-1-6 0,0-6 0,-2-6 0,1 0 0,-1 3 0,-5 12 0,-8 9 0,-8 8 0,-6 14 0,-8 16 0,-6 19 0,-4 12 0,-7 13 0,-3 5-11,4-1-45,9-7-2,6-15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0:49.01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212 21 27,'-3'-10'45,"-9"0"3,-1 6-1,-7 11-21,-6 10-8,-1 14-2,-2 13-1,4 15-2,1 16-13,6 17 0,6 12 0,10 6 0,11-3 0,11-1 0,9-13 0,7-20 0,9-25 0,6-26 0,5-30 0,2-22 0,-2-24 0,-5-24 0,-8-16 0,-10-6 0,-14-4 0,-16 2 0,-17 9 0,-18 5 0,-14 16 0,-13 16 0,-7 24-19,-1 17-39,-1 18-4,5 14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0:51.18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55 63,'0'0'47,"11"4"1,4-7 1,8-1-32,7-1-15,9 1-24,9 0-22,1-10-1,2 2-3,-5-1 1</inkml:trace>
  <inkml:trace contextRef="#ctx0" brushRef="#br0" timeOffset="203">134 277 63,'2'24'47,"15"-5"0,6-11-7,15-14-73,14-3-10,4-9 1,9-1-2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0:59.85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51 42,'8'-23'43,"3"9"5,-2 6-15,0 2-5,-4 30-4,-1 5-4,0 8-5,-4 4-13,0 12-2,-2 3 0,-3 3 0,0-2 0,-2-6 0,1-4 0,1-4 0,-1-7 0,2-6 0,1-11 0,0-1 0,10-28 0,2-13 0,5-12 0,6-12 0,6-12 0,4-3 0,3 1 0,2-2 0,-2 9 0,0 15 0,-4 23 0,-5 23 0,-6 23 0,-5 19 0,-3 17 0,-1 20 0,0 11 0,2-3 0,6-12 0,3-12 0,9-19-22,8-21-36,3-24-2,7-19 2</inkml:trace>
  <inkml:trace contextRef="#ctx0" brushRef="#br0" timeOffset="1297">893 418 65,'0'0'53,"0"0"2,0 0-1,14 1-26,1 3-28,6 3 0,4-3 0,9 4 0,7 0 0,2-3 0,4-6-39,4 2-16,-2-3 0,0-1-3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1:30.20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283 548 33,'13'-31'39,"-4"-2"7,-3 2-3,-6 0-27,-8 5-1,-5 10 0,-10 10-1,-3 17 1,-9 12-3,-2 14-5,-1 15-7,1 18 0,3 8 0,6 7 0,8 0 0,10-2 0,11-7 0,13-10 0,14-16 0,10-20 0,16-18-16,12-20-38,6-20 2,8-15-3,1-15 1</inkml:trace>
  <inkml:trace contextRef="#ctx0" brushRef="#br0" timeOffset="312">758 768 46,'19'23'46,"2"-15"-1,7-8 3,4-8-33,2-11-6,2-7 0,-3-9-2,-2-5-2,-6-4-2,-7 4 0,-11 5-3,-7 7 3,-9 8 0,-7 14 0,-11 15 2,-5 17 0,-4 21-5,0 10 0,2 10 0,5 13 0,6 3 0,10-1 0,10-9 0,12-13 0,11-14 0,9-21-6,10-22-48,8-23-2,2-23 4,4-14-3</inkml:trace>
  <inkml:trace contextRef="#ctx0" brushRef="#br0" timeOffset="656">1308 552 60,'-9'57'49,"-3"9"2,0 3 3,4 2-35,-4-5-4,5-4-8,1-10-7,5-13 0,6-23 0,10-24 0,6-24 0,9-16 0,6-9 0,4-10 0,0 0 0,-1 18 0,-2 21 0,-7 28 0,-10 29 0,-7 26 0,-7 15 0,0 15 0,4 5 0,4-9-28,8-17-34,5-20 2,10-27 0</inkml:trace>
  <inkml:trace contextRef="#ctx0" brushRef="#br0" timeOffset="1187">2024 0 43,'10'3'48,"-5"9"-3,2 16 3,-6 17-24,0 17-14,4 15 1,-1 11-1,1 14-2,-1 8-2,2 6-4,0 0-2,1-10-13,0-17-32,1-11-7,-2-22 1,1-23-1</inkml:trace>
  <inkml:trace contextRef="#ctx0" brushRef="#br0" timeOffset="1406">1859 567 77,'-4'-14'53,"2"1"1,21 4-2,5-7-33,7 5-19,6 0 0,5 0 0,6 5 0,3-4-13,-1 0-40,3 2-1,-5 1 0,-5-2 0</inkml:trace>
  <inkml:trace contextRef="#ctx0" brushRef="#br0" timeOffset="1672">2412 859 57,'4'60'48,"-4"-5"1,0-6 3,-2-6-34,-2-12-2,1-12-1,2 1-15,1-48 0,3-14 0,3-7 0,3-7 0,7-3 0,4-1 0,7 5 0,5 7 0,7 12 0,9 13 0,7 4-18,7 5-38,3 2-3,-4-2 0</inkml:trace>
  <inkml:trace contextRef="#ctx0" brushRef="#br0" timeOffset="2343">3018 772 46,'-14'23'45,"2"-2"2,9 1 1,6-3-29,5-7-6,6-7-4,7-10-1,5-13-3,3-10 0,7-5 1,-2-9-4,-2-4 0,-6-1-2,-6 0 0,-10 7 0,-7 11 0,-11 13-3,-9 12 1,-6 16 4,-6 17 1,-4 18-3,4 17 0,5 8 0,6 5 0,9 1 0,11-1 0,12-10 0,11-16 0,12-18 0,4-14-20,6-19-34,6-13 1,0-19-2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1:01.50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39 18 52,'5'13'50,"-2"15"-1,-5 6 1,-2 5-19,-2 11-13,-1 3-13,2 9-5,-3-2 0,2-4 0,1-9 0,3-9 0,0-8 0,5-13 0,-1 2 0,6-36 0,2-13 0,3-7 0,4-12 0,2-12 0,2-11 0,2 1 0,1 5 0,-1 5 0,-1 12 0,-3 14 0,-5 17 0,-4 20 0,-5 20 0,-5 11 0,-5 12 0,-2 10 0,1 0 0,-1 0 0,3-7 0,2-9 0,5-11 0,4-13 0,7-15 0,5-11 0,3-10 0,4-7 0,2-7 0,0-2 0,-1 0 0,-1 5 0,-4 5 0,-3 8 0,-4 10 0,-5 7 0,-4 12 0,-3 14 0,-3 9 0,0 10 0,-1 6 0,1-1 0,3 6 0,2-5-4,1-8-52,8-10 0,4-14 3</inkml:trace>
  <inkml:trace contextRef="#ctx0" brushRef="#br0" timeOffset="578">907 242 55,'3'-31'44,"-2"3"-3,-4 0-9,-5 2-7,-3 6-6,-3 8-6,0 8-3,-4 7-2,0 9 0,-2 9-8,0 11 0,1 9 0,3 3 0,3 0 0,7 2 0,6-6 0,8-5 0,7-12 0,5-8 0,5-13 0,4-6 0,2-6 0,-2-12 0,-4-7 0,-2-4 0,-4 0 0,-6 1 0,-3 2 0,-4 1 0,-5 4 0,-4 11 0,1-1 0,2 15 0,-9 24 0,4 10 0,-1 15 0,2 14 0,1 13 0,3 11 0,-1 14 0,0 13 0,-3 3 0,-4 2 0,-5-1 0,-8 2 0,-8-4 0,-11-4 0,-9-11 0,-11-15 0,-7-11-26,-3-7-33,-8-17 0,-3-6 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1:05.48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 24,'0'0'45,"4"22"2,1 7-12,1 5-6,1 9-7,-3 10-2,-1 11-3,-3 6-7,1-2-4,-2-4-6,0-1 0,-2-6 0,0-12 0,0-11 0,3-15 0,0-1 0,13-44 0,4-13 0,4-22 0,3-15 0,6-4 0,6-5 0,0 1 0,-2 7 0,-1 15 0,-8 18 0,-5 29 0,-4 27 0,-4 18 0,-4 18 0,-1 19 0,0 10 0,1 3 0,3 5 0,2-13-9,3-10-43,7-14-3,3-18 1,-1-16-1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1:05.92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 75,'14'5'47,"3"3"1,2 3 2,0-2-41,5 2-16,3-7-36,5 2-3,1-4-2,2 5 1</inkml:trace>
  <inkml:trace contextRef="#ctx0" brushRef="#br0" timeOffset="204">60 174 61,'9'20'48,"9"-4"-2,1-9-5,7-6-46,7 1-35,5-8-5,5-2-1,-3-8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1:06.37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50 0 58,'7'23'51,"-6"8"0,-3 9-2,0 8-31,-4 3-6,-1 6-3,-2-3-2,0-1-7,1-4 0,0-10 0,3-11 0,4-9 0,0-1 0,10-39 0,4-10 0,4-11 0,1-7 0,5-4 0,2-2 0,0-2 0,2 5 0,-1 15 0,-3 14 0,-5 15 0,-3 15 0,-3 12 0,-5 14 0,-2 15 0,-5 10 0,-4-4 0,-1-3 0,3-4 0,2-8 0,5-14 0,4-15 0,4-18 0,5-16 0,5-10 0,1-9 0,3-4 0,-3-4 0,-1 8 0,-6 9 0,-2 14 0,-5 14 0,1-1 0,-9 35 0,0 6 0,4 10 0,2-2 0,6-1-13,5 1-43,6-6-2,9-4-1</inkml:trace>
  <inkml:trace contextRef="#ctx0" brushRef="#br0" timeOffset="703">1053 138 27,'14'-5'45,"-4"0"4,-8-7 0,-3-1-22,1 1-6,-9 3-8,-4-4-5,-7 2-2,-4 9-2,-3 8-2,-3 11 0,0 7 0,-1 9-2,2 8 0,3 13 0,7 1 0,9-5 0,8-11 0,12-11 0,7-11 0,7-13 0,7-14 0,2-14 0,5-11 0,0-7 0,-3 2 0,-2-3 0,-7 1-3,-5 6 3,-4 6-1,-4 5 1,-3 6 0,2 2-1,-12 17 1,4 16 2,-1 9-1,2 7-2,2 13 4,0 12-3,1 9 0,0 9 0,-4 2 0,-3 1 0,-5 1 0,-7 3 0,-10-7 0,-10-5 0,-15-10 0,-10-6 0,-9-8 0,-10-13-7,-2-11-47,4-11-1,4-10 1,12-9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1:09.23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28 78,'0'0'49,"0"0"0,23-3-17,6 2-18,8-2-8,8-3-10,7-2-28,5 8-13,-2-3-1,-1-1-2</inkml:trace>
  <inkml:trace contextRef="#ctx0" brushRef="#br0" timeOffset="219">130 204 73,'11'19'48,"15"-6"1,6-12-7,9-3-69,12 0-16,5-7 0,9-2-2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1:09.89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384 119 26,'5'-20'40,"-5"6"6,-11-3-4,-9 2-21,-6 0-7,-7 2-4,-6 1 0,-6 4-4,2 4-2,-1 4-2,4 8 2,5 7 0,7 5-3,11 8 3,9 7-2,11 7-1,9 4 1,11 4 1,7-4-2,6 1 1,4 5 1,1-1-3,-1-4 0,-4 3 3,-8-2-2,-9 0 2,-9 2-3,-12 2 0,-11-6 0,-11-4 0,-9-1 0,-7-7 0,-3-13 0,-1-13 0,6-13 0,7-17 0,12-8 0,15-17 0,15-15 0,14-13 0,17-1 0,9-1 0,5-7 0,5 4-22,1 9-33,-8 7 0,-7 12-2</inkml:trace>
  <inkml:trace contextRef="#ctx0" brushRef="#br0" timeOffset="1156">668 202 66,'0'0'46,"-3"-13"2,4 1 3,8-2-34,12 0-6,10-2-2,11 6-2,6 8-7,5 4 0,0 8 0,-4 7 0,-10 8 0,-12 13 0,-16 10 0,-16 5 0,-15 6 0,-13 5 0,-12 3 0,-7 1 0,-6-5 0,1-7 0,3-8 0,6-5 0,9-10 0,11-10 0,13-12 0,-1 3 0,36-13 0,10-4 0,10 1 0,9-1 0,8-1 0,5 1 0,2 6 0,-1-3 0,-1 1-9,-2-2-48,-7-6-1,-4-3-1</inkml:trace>
  <inkml:trace contextRef="#ctx0" brushRef="#br0" timeOffset="1828">1572 115 71,'10'-2'50,"-13"14"1,-4 5 0,-5 7-27,-7 4-16,-1 0-8,-5 1 0,2 7 0,-2 0 0,3-4 0,3-4 0,3-2 0,5-6 0,6 2 0,4-3 0,6-7 0,6-7 0,9 4 0,7-2 0,7-4 0,6-2 0,2-6 0,4-1 0,-1 0 0,-1 4 0,-6-6 0,-7-1-58,-4 4 1,-8-3-2</inkml:trace>
  <inkml:trace contextRef="#ctx0" brushRef="#br0" timeOffset="2141">1769 25 53,'3'-13'49,"-2"25"4,-2 8 1,-4 8-18,0 23-26,-9 15-10,0 12 0,-6 9 0,-1 8 0,-3 0 0,2 3 0,3-5 0,2-14 0,9-17-41,11-11-17,7-18-1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1:13.48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0 938 62,'0'0'49,"0"9"3,1 2 0,-1-11-25,0 0-14,1-20-13,6-3 0,1-12 0,4-4 0,1-8 0,3-11 0,1-9 0,1-7 0,1-3 0,-1-2 0,-1 0 0,-2 1 0,-2 5 0,-2 12 0,-2 12 0,-4 8 0,0 9 0,-2 19 0,1 0 0,1 39 0,3 13 0,3 7 0,3 9 0,5 10 0,4 9 0,5-2 0,2 0 0,3-3 0,2-4 0,0-5 0,1-7 0,-1-8 0,-2-7 0,-2-5 0,-2-4 0,-3-11 0,-2-6 0,-1-7 0,-2-6 0,-1-9 0,-2-10 0,-2-14 0,-1-18 0,-1-12 0,0-13 0,-4-10 0,-1-6 0,-4-2 0,-2 4 0,-5 6 0,1 22 0,-8 19-3,-7 23-57,-7 21-2,-4 19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1:14.64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204 348 121,'-4'21'57,"10"-8"-5,10-2-27,13 1-25,18-3 0,18-3 0,19-6 0,18-6 0,21-6 0,18-4 0,19-6 0,19-9 0,17-1 0,14 1 0,16 2 0,15 0 0,12-1 0,10 2 0,8 4 0,9 5 0,8 2 0,10 1 0,6 1 0,7 3 0,2 3 0,7 1 0,9-1 0,6 1 0,3 2 0,3 4 0,0 3 0,-1 0 0,4 1 0,-3 4 0,0 4 0,-2-2 0,-2-3 0,-3 0 0,2-2 0,1 4 0,-3-1 0,-1 1 0,-5-2 0,-2 6 0,-3 2 0,-4 1 0,-9-1 0,-7 0 0,-7 2 0,-10-1 0,-10-1 0,-9-2 0,-12-5 0,-13 4 0,-11-2 0,-13-2 0,-12-3 0,-16-2 0,-17 1 0,-14-2 0,-14 2 0,-16-2 0,-14 4 0,-12-1 0,-11 5 0,-9-3-10,0 3-44,-5 3-3,-5-4 4,-2 1 1</inkml:trace>
  <inkml:trace contextRef="#ctx0" brushRef="#br0" timeOffset="23891">645 3580 39,'0'0'44,"8"-18"4,-1 0 1,-4-12-30,-1-12-4,4-9-2,-1-16 2,4-8-2,1-11-13,3-15 0,0-12 0,2-8 0,-1-12 0,2-3 0,-3-3 0,0-3 0,-1 3 0,-2 11 0,-2 11 0,-2 12 0,-2 13 0,-2 13 0,-1 12 0,1 17 0,-1 9 0,0 8 0,0 4 0,1 7 0,0 8 0,-1 2 0,1 0 0,-2 12 0,0 0 0,0 0 0,0 0 0,0 0 0,-10 20 0,0 6 0,-1 9 0,-4 6 0,0 8 0,-2 3 0,0 2 0,2 1 0,-1-6 0,3-10 0,2-9 0,3-10 0,1 1 0,7-32 0,3-7 0,4-13 0,4-9 0,5-10 0,4-8 0,2-13 0,3-2 0,2 2 0,-3 4 0,-2 11 0,-1 17 0,-5 18 0,-1 22 0,-2 26 0,-2 22 0,0 13 0,3 10 0,1 4 0,6 0 0,-1-11-8,2-14-48,2-12 0,0-19-2</inkml:trace>
  <inkml:trace contextRef="#ctx0" brushRef="#br0" timeOffset="24781">5 1575 2,'-2'-11'40,"0"2"5,2 9-11,0 0-10,0 0-2,0 0-2,0 0-7,0 13-5,5 8-1,3 5-2,3 3-1,1 2 3,5 1 0,1-2-1,3 0 0,1-11-1,2-15-5,0-8 0,3-7 0,0-7 0,0-6 0,-3-5 0,-2-3 0,-4 4 0,-3 7 0,-6 5 0,-3 5 0,1 2 0,-15 25 0,-1 13 0,-3 15 0,-4 13 0,-1 18 0,-6 17 0,-2 15 0,0 9 0,-2 3-24,1-5-30,3-9-2,4-17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1:18.06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181 2185 2,'6'-11'34,"-6"11"1,-3-13-11,-1 2-1,-1 0 1,-6 3-3,-2 3-3,-1 1-3,-1 1-1,1 9-1,0 3-4,1 7-3,3 5-3,4 7-1,3 7-2,5 4 1,3 1 0,6-1-1,4-5 3,4-5 0,1-6 1,2-9-4,-1-10 0,1-8 0,-2-8 0,-2-4 0,-6-5 0,-4-7 0,-6 0 0,-4 2 0,-7 4 0,-4 4 0,-2 6 0,-2 5 0,0 10 0,1 12 0,2 2 0,4 1 0,6 3 0,6 0 0,6-1 0,5-2 0,4-10 0,2-8 0,0-4 0,0-4 0,-1-8 0,-5-8 0,-3 0 0,-4 1 0,-6 1 0,-5 4 0,-3 0 0,-3 4 0,-2 7 0,-1 11 0,1 3 0,1-1 0,3 2 0,3 3 0,5 2 0,2-1 0,4-2 0,0 1 0,4-11 0,1 0 0,-1 0 0,0 1 0,-4-13 0,0 0 0,-5 1 0,-1-4 0,-2-3 0,-3-4 0,-1 1 0,0 3 0,-1 4 0,0-1 0,1 2 0,7 13 0,-9 18 0,4 6 0,3 5 0,2-3 0,1 2 0,1-1 0,1-7 0,1-9 0,-1 0 0,-3-11 0,6-12 0,-4-3 0,-2-5 0,-2-3 0,-5 2 0,-2 5 0,-5 2 0,-2-1 0,-4 5 0,-2 10 0,1 13 0,2 9 0,6 6 0,4 2 0,9 0-13,11-2-42,6-15-1,9-22-1</inkml:trace>
  <inkml:trace contextRef="#ctx0" brushRef="#br0" timeOffset="1328">205 2039 69,'0'0'45,"1"11"-5,2 1-6,-3-12-8,0 0-7,0 0-7,-9-4-2,4-10-10,3-11 0,2-9 0,0-11 0,2-14 0,2-9 0,0-5 0,-1-8 0,0-8 0,-2-4 0,0-6 0,-1 0 0,1 4 0,-1-2 0,1 1 0,1 3 0,2 6 0,-1 7 0,1 9 0,2 4 0,-1 3 0,-1 5 0,0 8 0,0 7 0,-1 3 0,-1 2 0,1 7 0,-1 4 0,-1 3 0,0 7 0,-1 0 0,-1 1 0,0 4 0,1 0 0,0 13 0,-1-18 0,0 2 0,-1 1 0,2 0 0,0 0 0,0 1 0,2-1 0,-2 3 0,1 1 0,-1 11 0,0 0 0,-10 15 0,-1 10 0,-5 10 0,-2 8 0,-3 9 0,-4 11 0,-3 9 0,0 3 0,3-4 0,3-8 0,5-7 0,7-10 0,5-15 0,9-16 0,6-18 0,5-13 0,6-10 0,4-10 0,2-12 0,1-8 0,0 1 0,-2-1 0,-1 5 0,-4 7 0,-4 2 0,-3 13 0,-2 14 0,-2 16 0,-1 11 0,1 12 0,1 14 0,2 10 0,2 4 0,5 6 0,2-3-43,0-8-15,4-10 1</inkml:trace>
  <inkml:trace contextRef="#ctx0" brushRef="#br0" timeOffset="2313">574 1066 15,'0'10'41,"2"5"6,-3 0 1,0 0-17,-1 3-12,0 1 1,1 4-3,-1 5-5,0 9-7,-2 2-5,1 0 0,0-3 0,0-4 0,3-8 0,0 1 0,10-44 0,6-12 0,4-12 0,4-6 0,2-4 0,2 1 0,2 7 0,0 18 0,-3 16 0,-2 17 0,-6 12 0,-1 12 0,-2 7 0,0 6 0,1-3 0,2-2-56,0-9-3,3-3 2</inkml:trace>
  <inkml:trace contextRef="#ctx0" brushRef="#br0" timeOffset="3109">209 2568 4,'5'-22'42,"-1"3"4,-1 5-12,0 3-3,1 0-4,-4 11-4,-4 22-5,2 11-2,-2 10-4,1 16-10,0 12-2,1 13 0,0 14 0,0 13 0,2 8 0,-1 7 0,0 4 0,-1 1 0,0 0 0,-2 3 0,-1-7 0,-2-5 0,0-10 0,1-6 0,-1-11 0,0-12 0,1-12 0,0-13 0,0-17 0,2-17 0,0-14 0,-1 0 0,1-41 0,-2-9 0,-2-9 0,-1-10 0,-1-8 0,0-7 0,0-3 0,-1-1 0,-1 2 0,2 9 0,0 4 0,2 9 0,1 12 0,2 11 0,1 15 0,2 1 0,8 26 0,1 5 0,2 11 0,1 5 0,1 11 0,1 10 0,-1 7 0,-2 6 0,-1 1 0,-2 0 0,1-4 0,-2-7 0,2-12 0,2-13 0,2-18 0,4-13 0,3-12 0,3-11 0,3-10 0,5-6 0,3-4 0,1-5 0,2 3 0,-1-5-12,1-3-45,-2 6 3,-4-8-3</inkml:trace>
  <inkml:trace contextRef="#ctx0" brushRef="#br0" timeOffset="4359">542 3053 21,'-4'10'39,"4"13"2,-4 2-9,2 7-15,2 4-5,0 6-1,1 3-2,0-2 0,1 0-2,-2-8 1,1-7 0,0-8-1,0-9-1,1-1 0,3-30 0,2-9-2,5-7-2,2-6-2,3-2 0,2-1 0,1 7 0,1 10 0,-2 12 0,-1 10 2,-4 13-2,-4 11 1,-3 12 0,-2 9-1,-4 4 1,-1-3-1,0-4 0,1-4 1,0-5-1,2-9 0,2 0 0,5-28 2,3-9-2,4-5 0,3-10 2,1-7-4,4-1 4,-2 1-2,-2 5 0,-2 8 0,-2 10 0,-5 16 0,-2 16 0,-5 13 0,-4 11 0,0 7 0,-1 6 0,2 2-33,3 0-17,-1-11-1,4-7-2,2-12 0</inkml:trace>
  <inkml:trace contextRef="#ctx0" brushRef="#br0" timeOffset="4891">1369 3238 52,'11'-20'46,"-3"3"-3,-10-2 2,-6 0-34,-3 4-5,-5 9 0,-1 10 0,-5 12-3,2 13 0,-1 10 3,4 12-3,4 8 0,5 2-1,6-3 2,6-6-4,10-9 0,4-11 1,6-13-3,5-16 0,2-14 0,1-13 1,-6-8-2,-3-8 3,-5-5 0,-5-2 0,-4 2 0,-5 2 1,-3 8 1,-3 9-1,0 11 2,0 0 2,3 38-1,3 14 1,2 13-1,1 13-4,-1 12 0,1 14 0,-4 9 0,0 5 0,-9 0 0,-4 0 0,-9-5 0,-8-7 0,-6-12 0,-6-20 0,-5-22-28,1-21-32,-5-26 5,3-28-4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1:23.89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226 2127 14,'-3'28'43,"2"-1"3,-3-7-11,3-8-3,0 0-4,1-12-5,1-19-6,-5-12-2,1-14-13,0-17-2,3-12 0,-2-17 0,1-17 0,-1-17 0,2-13 0,5-10 0,1 1 0,1 1 0,0 1 0,-3 6 0,-1 10 0,1 12 0,0 14 0,0 13 0,0 14 0,-2 12 0,-1 13 0,-1 13 0,3 9 0,-2 11 0,0 1 0,-6 34 0,-2 2 0,-5 7 0,-1 4 0,-1 11 0,-3 10 0,-3 6 0,-5 3 0,-1 1 0,-1 6 0,3 0 0,4-7 0,4-9 0,1-9 0,5-16 0,7-14 0,-1 2 0,19-41 0,3-16 0,2-9 0,3-14 0,2-16 0,1-9 0,3-2 0,0 0 0,-3 10 0,-5 13 0,-3 18 0,-3 27 0,-2 33 0,1 28 0,1 27 0,-3 18 0,4 16 0,4 9 0,2-3 0,10-6 0,4-14-46,3-15-11,3-21-1,2-18 1</inkml:trace>
  <inkml:trace contextRef="#ctx0" brushRef="#br0" timeOffset="735">1079 1060 46,'4'-27'45,"-3"-3"0,-10-3 4,-1-2-35,-1 6-4,-6 6-1,-1 11-1,-9 13-2,0 15-1,-4 15-3,1 16 1,-1 10 1,2 12-2,4 5 0,6 5 3,9-6-5,8-6 0,8-13 0,7-16 0,9-20 0,4-18 0,5-18 0,2-17 0,0-12 0,2-8 0,-3-4 0,-3 0 0,-8 4 0,-6 8 0,-6 11 0,-5 14 0,1 2 0,-14 34 0,2 14 0,0 12 0,7 11 0,6 7 0,6 1 0,5-10 0,7-7 0,3-13-41,-1-23-14,4-16 1,-7-17-2</inkml:trace>
  <inkml:trace contextRef="#ctx0" brushRef="#br0" timeOffset="1328">690 574 50,'-18'14'45,"8"-3"1,2-1-2,28 0-23,3-8-6,7-2-3,10-4-5,9-9-6,4-6-12,1-5-26,-5-5-13,-3-1 1,-7-1-3</inkml:trace>
  <inkml:trace contextRef="#ctx0" brushRef="#br0" timeOffset="1516">1001 368 7,'-13'3'38,"13"-3"4,0 0 1,8-2-19,5 2-4,6 4 0,1 3-3,2 3-1,4-1 0,4 10-4,-2-1-12,-1 5 0,-11-1 0,-2-1 0,-7-2 0,-5 1 0,-9 4 0,-5-4-28,-5-4-28,-3-2 0,1-6 0</inkml:trace>
  <inkml:trace contextRef="#ctx0" brushRef="#br0" timeOffset="1985">1452 999 44,'16'-1'46,"6"1"0,-1-3 2,0 1-33,2-1-17,5-5-36,4 1-4,-5-1-3,-3 2-3</inkml:trace>
  <inkml:trace contextRef="#ctx0" brushRef="#br0" timeOffset="2156">1530 1128 85,'0'20'50,"6"-4"-1,4-13-15,6-8-76,10-3-4,3-14 1,8-5-4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31:32.89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 97,'18'17'51,"5"3"1,-5-7-7,5-5-76,7 0-18,4-9 0,13-6-1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1:26.42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24 48,'8'-5'50,"1"1"0,-3 33 1,-4 14-18,1 8-20,2 12-3,-4 8-10,-5 4-4,1 0-44,4-1-4,-5-13 1,3-8-1</inkml:trace>
  <inkml:trace contextRef="#ctx0" brushRef="#br0" timeOffset="157">301 687 123,'20'0'57,"-8"1"-2,1 2-35,-13-3-20,0 0-34,0 0-19,4-12 2,2 1-5</inkml:trace>
  <inkml:trace contextRef="#ctx0" brushRef="#br0" timeOffset="1782">677 50 30,'11'-4'38,"-11"4"5,0 0-15,0 0-10,0 0-4,0 0 1,-6 13-2,-4-4 0,0 4-2,0-3-1,2 4-2,2-2 0,0 0-2,-5 0-6,0 1 0,3 2 0,1-3 0,1-1 0,1 1 0,-4 3 0,0 1 0,4 0 0,2 0 0,1-1 0,5 3 0,2 3 0,4-4 0,9-6 0,6-2 0,5-2 0,5-6 0,0-1 0,-2-7 0,1-1 0,-4-1 0,-2 4-16,-4-2-16,-4 4-11,-5 6-2,-4 1-6,2 9 0</inkml:trace>
  <inkml:trace contextRef="#ctx0" brushRef="#br0" timeOffset="2438">901 374 22,'0'0'28,"0"0"-11,0 0-5,0 0 3,13 14 1,-4 0-1,-4 5 4,-1 1 1,0-1 0,-1 0-3,1 4-1,-9-2-4,-4 3 0,-4-4-2,-3-2-6,-4-3-4,-1 1 0,-6-2 0,0-3 0,1-2-22,3 1-29,1-10-1,4-3-2,-1-10 3</inkml:trace>
  <inkml:trace contextRef="#ctx0" brushRef="#br0" timeOffset="2766">677 90 81,'0'0'54,"0"0"-1,0-12-15,0 0-12,0 12-23,14 8-3,3-1 0,10-2 0,4 0 0,6-7 0,10-8-40,11-7-15,9-10 1,7-8-3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1:29.62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0 177 22,'9'9'40,"1"2"3,-10-11 2,-1 20-23,1 7-9,2 9 0,-2 2 1,1 0-2,-2-1-2,-2-2-2,2-6-2,3-6 1,1 1-7,1-40 0,1-8 0,4-7 0,6-7 0,3-6 0,-2-6 0,1 4 0,0 4 0,-4 11 0,1 11 0,-5 11 0,1-1 0,-10 33 0,1 7 0,-2 0 0,0 4 0,2 1 0,0 0 0,2-4 0,2-9 0,0-11 0,6-11 0,5-5 0,0-9 0,3-7 0,0-6 0,1-1 0,1 1 0,0 4 0,-4 6 0,-4 1 0,-3 4 0,1 0 0,-8 28 0,0 0 0,-3 2 0,0 5 0,-2 4 0,-1 4 0,3 4 0,1-2-52,0 0-5,0 1 2,-4-3 1</inkml:trace>
  <inkml:trace contextRef="#ctx0" brushRef="#br0" timeOffset="531">229 1059 98,'11'-24'52,"9"-15"1,7-16-1,9-24-52,14-13 0,16-12 0,10-7 0,5 2-14,1 10-37,-5 9-1,-4 15-3,-15 19 1</inkml:trace>
  <inkml:trace contextRef="#ctx0" brushRef="#br0" timeOffset="781">941 582 48,'-10'1'48,"-4"5"1,-3-1 3,-6 0-29,2 6-6,0 4-5,5 5-6,3 3-6,9 2 0,7 1 0,4 3 0,8 5 0,4 5 0,-1 0 0,0 2 0,-7-1 0,-8 3 0,-7 0 0,-9-5 0,-8-3 0,-9-9 0,-7-3 0,0-4-54,0-11-8,5-8 1</inkml:trace>
  <inkml:trace contextRef="#ctx0" brushRef="#br0" timeOffset="1359">1114 382 31,'9'-16'43,"3"4"3,-2-6-1,7 6-21,3 10-6,-1 0-8,-1 4-2,-3 2-2,-2 5 0,-6 4-1,-5 9 1,-10-1 1,-6 2-7,-5 7 0,-1 2 0,-3 1 0,3 4 0,0-4 0,6 1 0,6-6 0,8-3 0,6-6 0,7-7 0,3-4 0,7-9 0,8-6 0,4-5-25,3-5-31,4-5 0,1-6-2</inkml:trace>
  <inkml:trace contextRef="#ctx0" brushRef="#br0" timeOffset="1718">1641 291 53,'13'19'54,"4"9"-1,-3 5 5,-5 2-25,0 7-29,-7-3-4,-4 5 0,-7 1 0,-3 0 0,-6-2 0,-4-7-7,-4-7-48,0-6-3,2-11-1</inkml:trace>
  <inkml:trace contextRef="#ctx0" brushRef="#br0" timeOffset="2218">2088 9 39,'5'-12'43,"-14"23"3,-5 6 0,-4 14-29,1 13-4,1 7-2,6 8 1,4 0 0,7-4-4,4-12 0,10-8-8,6-17 0,6-17 0,4-17 0,5-15 0,0-11 0,1-6 0,-5-3 0,-3-3 0,-6 3 0,-2 10 0,-8 9 0,-5 12 0,1-1 0,-11 34 0,0 11 0,0 12 0,3 11-9,0 1-5,6 10-9,1-2-19,3-8-6,7-5-1,-1-19 5</inkml:trace>
  <inkml:trace contextRef="#ctx0" brushRef="#br0" timeOffset="2578">2650 36 33,'2'16'43,"0"16"4,-6 8 2,-2 9-18,-1 8-10,-5 4-8,1 3-2,-3 5-4,2 2-7,-2-4 0,1-8 0,1-8 0,2-12 0,3-15 0,2 1 0,4-54 0,4-16 0,5-15 0,3-10 0,5-7-2,5-4 1,6 5 2,5 10 1,5 15-2,3 12 0,-1 14 0,0 15 0,-5 9 0,-6 13 0,-11 7 0,-12 6 0,-12 3 0,-10 7 0,-10 3 0,-10-2-15,-7-1-38,1-2-1,-1-6-2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1:32.98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234 190 30,'2'-12'44,"-8"0"4,-1 1 0,-2-1-27,-1-5-5,0 1-2,-6-6 0,-3 5-5,0-3-2,1 2-3,0 4-4,1 2 0,-3 5 0,2 8 0,6 7 0,0 8 0,3 13 0,5 8 0,-2 10 0,1 9 0,4 7 0,1 4 0,3-2 0,3-2 0,-1-10 0,3-10 0,2-16 0,2-17 0,5-20 0,4-18 0,2-15 0,0-12 0,0-9 0,-2-2 0,0 1 0,0 2 0,-1 10 0,-7 9 0,-6 13 0,-5 16 0,0 2 0,-3 36 0,0 11 0,-1 13 0,-3 8 0,2 5 0,7 7-16,4-2-26,6-6-12,7-7 2,1-16 1</inkml:trace>
  <inkml:trace contextRef="#ctx0" brushRef="#br0" timeOffset="500">529 426 23,'0'0'44,"0"0"2,11 14-6,-3 2-14,1 3-5,-4-2-3,9 0-2,3-2-5,4-6-1,-3-9-10,2-6 0,0-6 0,1-2 0,1-2 0,-4 3 0,-6-1 0,0 2 0,-12 12 0,-9 21 0,-2 7 0,-5 6 0,-7 13 0,-6 11 0,-4 12 0,-1 4 0,5-1-29,5 1-27,8-13 1,11-12-5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1:34.03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40 24,'0'0'42,"0"0"6,12 8-13,0-2-6,4 1-5,0-2-5,5-1-3,6-4-5,8-1-4,3-2-13,3-5-36,0-10-8,-2 1 1,-4-6-3</inkml:trace>
  <inkml:trace contextRef="#ctx0" brushRef="#br0" timeOffset="265">150 201 74,'12'15'50,"0"-3"0,0-7-1,7-2-40,7-2-14,3-5-37,7 1-5,-1-6 0,3-1-4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1:34.54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159 208 88,'10'13'53,"-7"7"1,-4 4-1,-1 7-46,2 5-7,0 7 0,3 7 0,-3-2 0,-2-4 0,4-5-33,2-2-21,-3-8 1,1-7-3</inkml:trace>
  <inkml:trace contextRef="#ctx0" brushRef="#br0" timeOffset="188">26 468 100,'-13'1'55,"0"0"1,13-1-12,11 8-44,14-2 0,5-6 0,8-7 0,11-9 0,5-7-53,-2-10-4,4-5 1</inkml:trace>
  <inkml:trace contextRef="#ctx0" brushRef="#br0" timeOffset="954">756 42 105,'5'17'55,"-4"10"2,-5 10-19,0 5-38,1 10 0,-5 7 0,0 8 0,-2 3 0,-3-6 0,1-2-33,6-8-23,2-8 2,7-13-3</inkml:trace>
  <inkml:trace contextRef="#ctx0" brushRef="#br0" timeOffset="1125">1038 577 116,'16'2'59,"-6"3"-3,2 2-32,-12-7-24,-10-2 0,0 1-27,10 1-29,1-15-1,3 1-2</inkml:trace>
  <inkml:trace contextRef="#ctx0" brushRef="#br0" timeOffset="1313">1479 14 63,'-16'6'54,"-7"6"2,0 6-1,-2 2-28,-2 3-27,8 7 0,5 3 0,12 1 0,11 1 0,12-3 0,6 0 0,7 2 0,2-1 0,1 0 0,0-3 0,-4 1 0,-10 3 0,-10 3 0,-10-2 0,-11 0 0,-8 0 0,-7-6 0,-6-2 0,-6-7-7,-5-13-50,1-11-2,0-11 0</inkml:trace>
  <inkml:trace contextRef="#ctx0" brushRef="#br0" timeOffset="1610">1335 56 118,'30'-16'58,"8"7"-2,2 8-33,4-1-23,6 2-19,4-6-31,8-1-3,-1-8-2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1:36.54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27 192 15,'0'0'40,"0"0"2,9 3 3,-1 7-21,-6 8-5,-1 9-1,-4-1-3,-2 8-2,-2 0-2,1 1-1,-3-5-7,2 0-3,0-10 0,5-9 0,1 1 0,11-23 0,2-10 0,2-12 0,5-4 0,2-2 0,3-1 0,-2 3 0,-2 5 0,-1 7 0,-3 11 0,-3 16 0,-3 8 0,-2 5 0,-3 7 0,1 3 0,-3 3 0,-1-4 0,2-1 0,-1-5 0,1-5 0,0-2 0,0 1 0,-4-12 0,0 0 0,10 5 0,0 1 0,-10-6 0,10-15 0,0-4 0,1-2 0,-1-6 0,1-5 0,0-7 0,0-2 0,-1 4 0,0 5 0,-2 3 0,0 7 0,-1 7 0,2 1 0,-4 29 0,-2 8 0,0 4 0,2 8 0,0 6 0,2 5 0,1 2 0,-1-5 0,0-8 0,3-5 0,-2-7 0,1-14-28,2-5-28,-2-7-4,0-3 1</inkml:trace>
  <inkml:trace contextRef="#ctx0" brushRef="#br0" timeOffset="672">308 994 85,'-10'24'51,"21"-52"3,14-14-2,14-20-39,10-17-13,13-11 0,11-12 0,11-4 0,4 1 0,0 4 0,-4 6-39,-3 12-14,-14 10 0,-9 21 0</inkml:trace>
  <inkml:trace contextRef="#ctx0" brushRef="#br0" timeOffset="938">1194 481 74,'-21'4'51,"-1"4"0,-5 0 0,-3-2-32,3 7-10,3 1-9,6 4 0,7 2 0,9 4 0,6 3 0,8 5 0,6 3 0,3 5 0,-1-1 0,3 4 0,-7 0 0,-2-2 0,-9-1 0,-5-4 0,-6-4 0,-8-7 0,1-5 0,-5-11-16,-3-13-43,2-7 0,1-13-2</inkml:trace>
  <inkml:trace contextRef="#ctx0" brushRef="#br0" timeOffset="1235">1277 362 108,'40'-8'51,"-2"-1"0,-1 5-13,-1 8-31,-6 0-7,-3 7 0,-8 4 0,-8 5 0,-9 0 0,-5 3 0,-8 1 0,-6 4 0,-3 0 0,1 2 0,1-6 0,6-1 0,5-4 0,8-3 0,9-7 0,9-5 0,8-3 0,6-5 0,7 2 0,-1-8 0,3 1-27,-2-2-31,-4-2 0,-1-3-1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1:40.53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490 1352 19,'-11'-12'44,"1"0"4,2-3-2,-2-9-18,2-6-7,3-8-5,1-8-2,-1-10-5,0-8-1,-3-9-6,2-2-2,-1-1 0,-1 2 0,1 5 0,0 6 0,0 8 0,0 11 0,3 11 0,1 7 0,2 6 0,5 7 0,0 1 0,9 5 0,0 1 0,7 0 0,8 0 0,8-2 0,5 2 0,3-1 0,1 2 0,-1 0 0,2-1 0,-1-3 0,1 2 0,-7-1-2,-6-2-53,-4 4-1,-7 4 1,-9 4-1</inkml:trace>
  <inkml:trace contextRef="#ctx0" brushRef="#br0" timeOffset="422">355 742 69,'-6'14'51,"6"-14"-1,11-3-5,8-1-33,7 3-3,5-2 0,7 3-3,1-3-2,2 1-10,5 0-32,1 6-13,-6-2 1,0 4-3</inkml:trace>
  <inkml:trace contextRef="#ctx0" brushRef="#br0" timeOffset="640">905 1489 36,'-2'23'46,"6"-7"5,1 0-1,-1-33-23,4-5-10,-4-9-3,5-6-3,1-7-8,1-4-3,1-2 0,-4 2 0,-2 6 0,-6 4 0,-1 9 0,-1 11 0,-1 1 0,3 29 0,-1 6 0,4 11 0,0 7 0,5 7 0,5 6 0,5 3 0,2-2 0,2-4 0,0-3 0,1-9 0,2-12 0,1-11 0,-6-18 0,1-13 0,-5-11 0,-3-10 0,-1-10 0,-3-2 0,-1 3 0,-4 4-16,-3 7-43,1 10-1,-1 6 0</inkml:trace>
  <inkml:trace contextRef="#ctx0" brushRef="#br0" timeOffset="1172">1381 1309 42,'1'17'45,"3"-5"2,-1 0 4,8-16-33,1-9-5,7-4-2,4-6-1,2-4-2,-3-4-2,-2 5-2,-5 0-4,-8 5 0,-6 6 0,0 2 0,-16 20 0,-1 10 0,-5 6 0,-4 2 0,5 8 0,3 7 0,7 2 0,7-1 0,4-2 0,7-6 0,9-6-25,10-6-28,1-14 0,5-12-2,-1-15 4</inkml:trace>
  <inkml:trace contextRef="#ctx0" brushRef="#br0" timeOffset="1469">1790 974 71,'0'0'53,"-1"21"-1,-4 3-1,2 4-30,3 8-14,-4 6-7,1 3 0,1 3 0,-1 1-25,-6-2-26,2-1-1,-3-9-2,0-8 2</inkml:trace>
  <inkml:trace contextRef="#ctx0" brushRef="#br0" timeOffset="1640">1633 1286 100,'-6'-19'55,"6"9"1,16 7-12,13 4-44,7 1 0,10-4-27,10-10-25,8-8-2,1-13-1</inkml:trace>
  <inkml:trace contextRef="#ctx0" brushRef="#br0" timeOffset="2406">347 43 26,'-14'-27'44,"-2"15"1,-7 9 3,-10 14-27,-5 21-4,-2 21 1,2 33-1,1 26-2,5 28-11,1 21-4,7 15 0,12 8 0,13-2 0,18-15 0,15-23 0,18-28-40,19-26-16,17-31 0,18-25 0</inkml:trace>
  <inkml:trace contextRef="#ctx0" brushRef="#br0" timeOffset="2797">1894 4 0,'10'27'42,"0"7"4,14 24 4,6 17-16,5 10-4,8 13-2,-1 0-3,5 5-25,-6-4 0,-6-1 0,-12-4 0,-11 0 0,-14-3 0,-14 0 0,-13-6 0,-9-6 0,-2-6 0,0-9-35,1-15-23,7-15 2,10-16-2</inkml:trace>
  <inkml:trace contextRef="#ctx0" brushRef="#br0" timeOffset="3719">2284 1283 45,'-1'11'47,"6"7"0,2-1 2,-4 4-32,3 3-4,4 2-1,3 2 1,4-3-6,4-5-2,-1-5-5,3-7 0,2-11 0,4-8 0,0-5 0,3-5 0,-3-3 0,-1 3 0,-5 1 0,-5 2 0,-2 6 0,-5 10 0,0-1 0,-21 22 0,-7 10 0,-5 11 0,-7 11 0,-4 10 0,-3 11 0,-2 5 0,4 3-2,8-2-55,7-8-2,8-9 2</inkml:trace>
  <inkml:trace contextRef="#ctx0" brushRef="#br0" timeOffset="4531">2907 777 51,'9'-2'46,"0"-1"1,-9 3-3,0 0-23,14 9-9,6-1-2,5-5-2,6 1-5,5 0-16,4 1-31,-1-7-3,2 2-2,-8-4-1</inkml:trace>
  <inkml:trace contextRef="#ctx0" brushRef="#br0" timeOffset="4781">2989 959 68,'0'17'50,"9"3"-4,6-6 3,3-4-40,8-2-16,7-5-36,10 0-4,5-7 1,11-4-1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1:45.85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 5 6,'10'11'38,"-3"5"3,-1 11-11,-3 5-6,1 4-5,1 4-3,-5 2-2,-1 3-3,-4-2-2,0-4-1,-2-8-1,2-6 0,0-5-4,2-1 1,-1-7 0,2 0-3,2-12 2,0 0-1,-2-14-1,3-5-1,3-8 1,4-9-1,4-4-1,7-4 1,5-2 0,0 1-1,4 4 1,1 9 0,-1 15 0,-1 10 0,-3 14 1,-6 13 2,-4 11-3,-4 8 1,-9 5 2,-3 4-3,-5 0 0,-1 0 0,-2-6 0,2-10 0,3-11 0,3-9 0,-1 1 0,18-38 0,5-9 0,2-12 0,6-6 0,6-4 0,1-1 0,1 6 0,-2 7 0,-2 16 0,-3 21 0,-3 24 0,-6 16 0,-6 19 0,-2 11 0,-3 8 0,-1 1 0,1-3 0,4-12 0,0-15-7,6-18-51,3-16 0,3-13 0</inkml:trace>
  <inkml:trace contextRef="#ctx0" brushRef="#br0" timeOffset="3687">1434 182 25,'-9'-7'42,"1"2"2,4-6-1,0-1-19,2 2-7,-2-5-2,2 4-1,-1-1-2,1 0-2,-5-4-1,1 5-9,-4-3 0,-3 0 0,-5 2 0,-3 1 0,-6 3 0,-2 8 0,-3 8 0,-3 7 0,0 9 0,2 10 0,1 9 0,5 6 0,6 6 0,6 4 0,7 0 0,8 0 0,6-6 0,5-7 0,9-14 0,6-9 0,4-15 0,3-14 0,2-11 0,1-14 0,-1-8 0,0-3 0,-4-7 0,-4-3 0,-5 1 0,-3 4 0,-4 6 0,-5 5 0,-4 8 0,-5 14 0,1 2 0,-9 39 0,0 14 0,0 13 0,0 12 0,4 10 0,4 6 0,5-9 0,11-4 0,7-19-11,6-19-45,9-17-3,3-17-1</inkml:trace>
  <inkml:trace contextRef="#ctx0" brushRef="#br0" timeOffset="4391">1780 475 73,'0'21'51,"-5"0"3,2 4-3,-2 2-29,1-3-18,5 2-4,1-5 0,5-6 0,2-2 0,3-3 0,4-6 0,3-4 0,1-4 0,1-7 0,0-2 0,-1-2 0,-1-4 0,-2 0 0,-5 3 0,-3 0 0,-3 0 0,-3 5 0,1 2 0,-4 9 0,0 0 0,0 0 0,0 0 0,0 0 0,0 0 0,0 0 0,0 0 0,0 0 0,0 0 0,-3-13 0,1 1 0,2 12 0,0 0 0,0 0 0,0 0 0,0 0 0,0 0 0,0 0 0,0 0 0,0 0 0,0 0 0,0 0 0,4-11 0,-1 1 0,-3 10 0,0 0 0,0 0 0,0 0 0,0 0 0,0 0 0,0 0 0,0 0 0,0 0 0,0 0 0,0 0 0,0 0 0,0 0 0,0 0 0,0 0 0,0 0 0,0 0 0,1 15 0,-3 5 0,-4 8 0,-3 7 0,-2 8 0,-2 8 0,-1 5 0,1 8 0,0 5 0,0 6 0,2 6 0,2 0-55,4-2-4,1-7-2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1:56.26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87 63,'0'0'53,"0"0"-1,10-10 3,7 2-29,4-2-20,9 3-6,5-2 0,8-1 0,7 4 0,1 0-17,2 0-35,0 0-3,-5-3 2</inkml:trace>
  <inkml:trace contextRef="#ctx0" brushRef="#br0" timeOffset="266">134 221 73,'7'15'53,"6"-10"-2,12-1-1,6 0-32,11-2-39,11 0-25,3-3-2,6 4-3,-1-5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9T21:42:02.12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69 0 32,'1'-11'41,"-1"11"2,2 19-15,0 6-6,-2 5-2,0 11 0,0 7-6,-2 8-3,-3 3-3,0 4 0,-3 0-3,0 0-2,-1-6-3,0-5 0,-1-9 0,2-9 0,3-12 0,0 0 0,8-42 0,4-15 0,8-17 0,6-11 0,6-11 0,4-8 0,5-3 0,2 7 0,0 7 0,-1 14 0,-4 18 0,-3 20 0,-8 20 0,-3 25 0,-8 22 0,-4 16 0,-6 14 0,1 10 0,3 0 0,4-6 0,12-12 0,9-17-33,8-23-26,8-22-1</inkml:trace>
  <inkml:trace contextRef="#ctx0" brushRef="#br0" timeOffset="765">764 313 65,'-10'7'49,"1"1"3,18-9 1,10 2-28,10-2-14,13 2-11,14-1 0,12-2-10,8-9-38,9-5-5,0-4 0,1-3-2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90518B1-6E3A-4D25-908B-D04F5B2993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61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8F977D-A6AA-413B-B979-AAC14010CD47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163" y="4422775"/>
            <a:ext cx="4770437" cy="3533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Answer: A</a:t>
            </a:r>
          </a:p>
        </p:txBody>
      </p:sp>
    </p:spTree>
    <p:extLst>
      <p:ext uri="{BB962C8B-B14F-4D97-AF65-F5344CB8AC3E}">
        <p14:creationId xmlns:p14="http://schemas.microsoft.com/office/powerpoint/2010/main" val="1866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371EB-5285-4211-A96C-41DB311CFA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1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1C543-B5CE-44A6-A00F-5C17711BE3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4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AE62C-9770-4E97-AAA0-41F2652CE8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2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CD29A-A07E-411F-8D67-A4240B1895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6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768B7-8F88-4B32-AE31-56C775C5D9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5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1C74A-1037-40A1-A4C8-8C32B5980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0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1D6C2-7719-4234-B9AE-1F9A7D776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9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83663-E909-4E10-AEE8-4E11AD67C9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2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12774-83EB-4331-9BE8-95AC1ECCCB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0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B964D-4B03-417F-AAC0-38B5DB894F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6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24DC8-4702-4B91-A5B3-59DD7399E8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1C4DA-A005-4D52-A815-B3B954EE2D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0B02B8-42F0-47E5-9D88-85D435225E0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emf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30.emf"/><Relationship Id="rId21" Type="http://schemas.openxmlformats.org/officeDocument/2006/relationships/image" Target="../media/image21.emf"/><Relationship Id="rId34" Type="http://schemas.openxmlformats.org/officeDocument/2006/relationships/customXml" Target="../ink/ink16.xml"/><Relationship Id="rId7" Type="http://schemas.openxmlformats.org/officeDocument/2006/relationships/image" Target="../media/image14.emf"/><Relationship Id="rId2" Type="http://schemas.openxmlformats.org/officeDocument/2006/relationships/image" Target="../media/image11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25.emf"/><Relationship Id="rId41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6.emf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29.emf"/><Relationship Id="rId40" Type="http://schemas.openxmlformats.org/officeDocument/2006/relationships/customXml" Target="../ink/ink19.xml"/><Relationship Id="rId5" Type="http://schemas.openxmlformats.org/officeDocument/2006/relationships/image" Target="../media/image13.emf"/><Relationship Id="rId15" Type="http://schemas.openxmlformats.org/officeDocument/2006/relationships/image" Target="../media/image18.emf"/><Relationship Id="rId23" Type="http://schemas.openxmlformats.org/officeDocument/2006/relationships/image" Target="../media/image22.emf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10" Type="http://schemas.openxmlformats.org/officeDocument/2006/relationships/customXml" Target="../ink/ink4.xml"/><Relationship Id="rId19" Type="http://schemas.openxmlformats.org/officeDocument/2006/relationships/image" Target="../media/image20.emf"/><Relationship Id="rId31" Type="http://schemas.openxmlformats.org/officeDocument/2006/relationships/image" Target="../media/image26.emf"/><Relationship Id="rId4" Type="http://schemas.openxmlformats.org/officeDocument/2006/relationships/customXml" Target="../ink/ink1.xml"/><Relationship Id="rId9" Type="http://schemas.openxmlformats.org/officeDocument/2006/relationships/image" Target="../media/image15.emf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24.emf"/><Relationship Id="rId30" Type="http://schemas.openxmlformats.org/officeDocument/2006/relationships/customXml" Target="../ink/ink14.xml"/><Relationship Id="rId35" Type="http://schemas.openxmlformats.org/officeDocument/2006/relationships/image" Target="../media/image28.emf"/><Relationship Id="rId8" Type="http://schemas.openxmlformats.org/officeDocument/2006/relationships/customXml" Target="../ink/ink3.xml"/><Relationship Id="rId3" Type="http://schemas.openxmlformats.org/officeDocument/2006/relationships/image" Target="../media/image12.png"/><Relationship Id="rId12" Type="http://schemas.openxmlformats.org/officeDocument/2006/relationships/customXml" Target="../ink/ink5.xml"/><Relationship Id="rId17" Type="http://schemas.openxmlformats.org/officeDocument/2006/relationships/image" Target="../media/image19.emf"/><Relationship Id="rId25" Type="http://schemas.openxmlformats.org/officeDocument/2006/relationships/image" Target="../media/image23.emf"/><Relationship Id="rId33" Type="http://schemas.openxmlformats.org/officeDocument/2006/relationships/image" Target="../media/image27.emf"/><Relationship Id="rId38" Type="http://schemas.openxmlformats.org/officeDocument/2006/relationships/customXml" Target="../ink/ink18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2.xml"/><Relationship Id="rId21" Type="http://schemas.openxmlformats.org/officeDocument/2006/relationships/image" Target="../media/image41.emf"/><Relationship Id="rId42" Type="http://schemas.openxmlformats.org/officeDocument/2006/relationships/customXml" Target="../ink/ink40.xml"/><Relationship Id="rId47" Type="http://schemas.openxmlformats.org/officeDocument/2006/relationships/image" Target="../media/image54.emf"/><Relationship Id="rId63" Type="http://schemas.openxmlformats.org/officeDocument/2006/relationships/image" Target="../media/image62.emf"/><Relationship Id="rId68" Type="http://schemas.openxmlformats.org/officeDocument/2006/relationships/customXml" Target="../ink/ink53.xml"/><Relationship Id="rId16" Type="http://schemas.openxmlformats.org/officeDocument/2006/relationships/customXml" Target="../ink/ink27.xml"/><Relationship Id="rId11" Type="http://schemas.openxmlformats.org/officeDocument/2006/relationships/image" Target="../media/image36.emf"/><Relationship Id="rId32" Type="http://schemas.openxmlformats.org/officeDocument/2006/relationships/customXml" Target="../ink/ink35.xml"/><Relationship Id="rId37" Type="http://schemas.openxmlformats.org/officeDocument/2006/relationships/image" Target="../media/image49.emf"/><Relationship Id="rId53" Type="http://schemas.openxmlformats.org/officeDocument/2006/relationships/image" Target="../media/image57.emf"/><Relationship Id="rId58" Type="http://schemas.openxmlformats.org/officeDocument/2006/relationships/customXml" Target="../ink/ink48.xml"/><Relationship Id="rId74" Type="http://schemas.openxmlformats.org/officeDocument/2006/relationships/customXml" Target="../ink/ink56.xml"/><Relationship Id="rId79" Type="http://schemas.openxmlformats.org/officeDocument/2006/relationships/image" Target="../media/image70.emf"/><Relationship Id="rId5" Type="http://schemas.openxmlformats.org/officeDocument/2006/relationships/image" Target="../media/image33.emf"/><Relationship Id="rId61" Type="http://schemas.openxmlformats.org/officeDocument/2006/relationships/image" Target="../media/image61.emf"/><Relationship Id="rId19" Type="http://schemas.openxmlformats.org/officeDocument/2006/relationships/image" Target="../media/image40.emf"/><Relationship Id="rId14" Type="http://schemas.openxmlformats.org/officeDocument/2006/relationships/customXml" Target="../ink/ink26.xml"/><Relationship Id="rId22" Type="http://schemas.openxmlformats.org/officeDocument/2006/relationships/customXml" Target="../ink/ink30.xml"/><Relationship Id="rId27" Type="http://schemas.openxmlformats.org/officeDocument/2006/relationships/image" Target="../media/image44.emf"/><Relationship Id="rId30" Type="http://schemas.openxmlformats.org/officeDocument/2006/relationships/customXml" Target="../ink/ink34.xml"/><Relationship Id="rId35" Type="http://schemas.openxmlformats.org/officeDocument/2006/relationships/image" Target="../media/image48.emf"/><Relationship Id="rId43" Type="http://schemas.openxmlformats.org/officeDocument/2006/relationships/image" Target="../media/image52.emf"/><Relationship Id="rId48" Type="http://schemas.openxmlformats.org/officeDocument/2006/relationships/customXml" Target="../ink/ink43.xml"/><Relationship Id="rId56" Type="http://schemas.openxmlformats.org/officeDocument/2006/relationships/customXml" Target="../ink/ink47.xml"/><Relationship Id="rId64" Type="http://schemas.openxmlformats.org/officeDocument/2006/relationships/customXml" Target="../ink/ink51.xml"/><Relationship Id="rId69" Type="http://schemas.openxmlformats.org/officeDocument/2006/relationships/image" Target="../media/image65.emf"/><Relationship Id="rId77" Type="http://schemas.openxmlformats.org/officeDocument/2006/relationships/image" Target="../media/image69.emf"/><Relationship Id="rId8" Type="http://schemas.openxmlformats.org/officeDocument/2006/relationships/customXml" Target="../ink/ink23.xml"/><Relationship Id="rId51" Type="http://schemas.openxmlformats.org/officeDocument/2006/relationships/image" Target="../media/image56.emf"/><Relationship Id="rId72" Type="http://schemas.openxmlformats.org/officeDocument/2006/relationships/customXml" Target="../ink/ink55.xml"/><Relationship Id="rId80" Type="http://schemas.openxmlformats.org/officeDocument/2006/relationships/customXml" Target="../ink/ink59.xml"/><Relationship Id="rId3" Type="http://schemas.openxmlformats.org/officeDocument/2006/relationships/image" Target="../media/image32.emf"/><Relationship Id="rId12" Type="http://schemas.openxmlformats.org/officeDocument/2006/relationships/customXml" Target="../ink/ink25.xml"/><Relationship Id="rId17" Type="http://schemas.openxmlformats.org/officeDocument/2006/relationships/image" Target="../media/image39.emf"/><Relationship Id="rId25" Type="http://schemas.openxmlformats.org/officeDocument/2006/relationships/image" Target="../media/image43.emf"/><Relationship Id="rId33" Type="http://schemas.openxmlformats.org/officeDocument/2006/relationships/image" Target="../media/image47.emf"/><Relationship Id="rId38" Type="http://schemas.openxmlformats.org/officeDocument/2006/relationships/customXml" Target="../ink/ink38.xml"/><Relationship Id="rId46" Type="http://schemas.openxmlformats.org/officeDocument/2006/relationships/customXml" Target="../ink/ink42.xml"/><Relationship Id="rId59" Type="http://schemas.openxmlformats.org/officeDocument/2006/relationships/image" Target="../media/image60.emf"/><Relationship Id="rId67" Type="http://schemas.openxmlformats.org/officeDocument/2006/relationships/image" Target="../media/image64.emf"/><Relationship Id="rId20" Type="http://schemas.openxmlformats.org/officeDocument/2006/relationships/customXml" Target="../ink/ink29.xml"/><Relationship Id="rId41" Type="http://schemas.openxmlformats.org/officeDocument/2006/relationships/image" Target="../media/image51.emf"/><Relationship Id="rId54" Type="http://schemas.openxmlformats.org/officeDocument/2006/relationships/customXml" Target="../ink/ink46.xml"/><Relationship Id="rId62" Type="http://schemas.openxmlformats.org/officeDocument/2006/relationships/customXml" Target="../ink/ink50.xml"/><Relationship Id="rId70" Type="http://schemas.openxmlformats.org/officeDocument/2006/relationships/customXml" Target="../ink/ink54.xml"/><Relationship Id="rId75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15" Type="http://schemas.openxmlformats.org/officeDocument/2006/relationships/image" Target="../media/image38.emf"/><Relationship Id="rId23" Type="http://schemas.openxmlformats.org/officeDocument/2006/relationships/image" Target="../media/image42.emf"/><Relationship Id="rId28" Type="http://schemas.openxmlformats.org/officeDocument/2006/relationships/customXml" Target="../ink/ink33.xml"/><Relationship Id="rId36" Type="http://schemas.openxmlformats.org/officeDocument/2006/relationships/customXml" Target="../ink/ink37.xml"/><Relationship Id="rId49" Type="http://schemas.openxmlformats.org/officeDocument/2006/relationships/image" Target="../media/image55.emf"/><Relationship Id="rId57" Type="http://schemas.openxmlformats.org/officeDocument/2006/relationships/image" Target="../media/image59.emf"/><Relationship Id="rId10" Type="http://schemas.openxmlformats.org/officeDocument/2006/relationships/customXml" Target="../ink/ink24.xml"/><Relationship Id="rId31" Type="http://schemas.openxmlformats.org/officeDocument/2006/relationships/image" Target="../media/image46.emf"/><Relationship Id="rId44" Type="http://schemas.openxmlformats.org/officeDocument/2006/relationships/customXml" Target="../ink/ink41.xml"/><Relationship Id="rId52" Type="http://schemas.openxmlformats.org/officeDocument/2006/relationships/customXml" Target="../ink/ink45.xml"/><Relationship Id="rId60" Type="http://schemas.openxmlformats.org/officeDocument/2006/relationships/customXml" Target="../ink/ink49.xml"/><Relationship Id="rId65" Type="http://schemas.openxmlformats.org/officeDocument/2006/relationships/image" Target="../media/image63.emf"/><Relationship Id="rId73" Type="http://schemas.openxmlformats.org/officeDocument/2006/relationships/image" Target="../media/image67.emf"/><Relationship Id="rId78" Type="http://schemas.openxmlformats.org/officeDocument/2006/relationships/customXml" Target="../ink/ink58.xml"/><Relationship Id="rId81" Type="http://schemas.openxmlformats.org/officeDocument/2006/relationships/image" Target="../media/image71.emf"/><Relationship Id="rId4" Type="http://schemas.openxmlformats.org/officeDocument/2006/relationships/customXml" Target="../ink/ink21.xml"/><Relationship Id="rId9" Type="http://schemas.openxmlformats.org/officeDocument/2006/relationships/image" Target="../media/image35.emf"/><Relationship Id="rId13" Type="http://schemas.openxmlformats.org/officeDocument/2006/relationships/image" Target="../media/image37.emf"/><Relationship Id="rId18" Type="http://schemas.openxmlformats.org/officeDocument/2006/relationships/customXml" Target="../ink/ink28.xml"/><Relationship Id="rId39" Type="http://schemas.openxmlformats.org/officeDocument/2006/relationships/image" Target="../media/image50.emf"/><Relationship Id="rId34" Type="http://schemas.openxmlformats.org/officeDocument/2006/relationships/customXml" Target="../ink/ink36.xml"/><Relationship Id="rId50" Type="http://schemas.openxmlformats.org/officeDocument/2006/relationships/customXml" Target="../ink/ink44.xml"/><Relationship Id="rId55" Type="http://schemas.openxmlformats.org/officeDocument/2006/relationships/image" Target="../media/image58.emf"/><Relationship Id="rId76" Type="http://schemas.openxmlformats.org/officeDocument/2006/relationships/customXml" Target="../ink/ink57.xml"/><Relationship Id="rId7" Type="http://schemas.openxmlformats.org/officeDocument/2006/relationships/image" Target="../media/image34.emf"/><Relationship Id="rId71" Type="http://schemas.openxmlformats.org/officeDocument/2006/relationships/image" Target="../media/image66.emf"/><Relationship Id="rId2" Type="http://schemas.openxmlformats.org/officeDocument/2006/relationships/customXml" Target="../ink/ink20.xml"/><Relationship Id="rId29" Type="http://schemas.openxmlformats.org/officeDocument/2006/relationships/image" Target="../media/image45.emf"/><Relationship Id="rId24" Type="http://schemas.openxmlformats.org/officeDocument/2006/relationships/customXml" Target="../ink/ink31.xml"/><Relationship Id="rId40" Type="http://schemas.openxmlformats.org/officeDocument/2006/relationships/customXml" Target="../ink/ink39.xml"/><Relationship Id="rId45" Type="http://schemas.openxmlformats.org/officeDocument/2006/relationships/image" Target="../media/image53.emf"/><Relationship Id="rId66" Type="http://schemas.openxmlformats.org/officeDocument/2006/relationships/customXml" Target="../ink/ink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2.xml"/><Relationship Id="rId21" Type="http://schemas.openxmlformats.org/officeDocument/2006/relationships/image" Target="../media/image85.emf"/><Relationship Id="rId42" Type="http://schemas.openxmlformats.org/officeDocument/2006/relationships/customXml" Target="../ink/ink80.xml"/><Relationship Id="rId47" Type="http://schemas.openxmlformats.org/officeDocument/2006/relationships/image" Target="../media/image98.emf"/><Relationship Id="rId63" Type="http://schemas.openxmlformats.org/officeDocument/2006/relationships/image" Target="../media/image106.emf"/><Relationship Id="rId68" Type="http://schemas.openxmlformats.org/officeDocument/2006/relationships/customXml" Target="../ink/ink93.xml"/><Relationship Id="rId84" Type="http://schemas.openxmlformats.org/officeDocument/2006/relationships/customXml" Target="../ink/ink101.xml"/><Relationship Id="rId89" Type="http://schemas.openxmlformats.org/officeDocument/2006/relationships/image" Target="../media/image119.emf"/><Relationship Id="rId16" Type="http://schemas.openxmlformats.org/officeDocument/2006/relationships/customXml" Target="../ink/ink67.xml"/><Relationship Id="rId107" Type="http://schemas.openxmlformats.org/officeDocument/2006/relationships/image" Target="../media/image128.emf"/><Relationship Id="rId11" Type="http://schemas.openxmlformats.org/officeDocument/2006/relationships/image" Target="../media/image80.emf"/><Relationship Id="rId32" Type="http://schemas.openxmlformats.org/officeDocument/2006/relationships/customXml" Target="../ink/ink75.xml"/><Relationship Id="rId37" Type="http://schemas.openxmlformats.org/officeDocument/2006/relationships/image" Target="../media/image93.emf"/><Relationship Id="rId53" Type="http://schemas.openxmlformats.org/officeDocument/2006/relationships/image" Target="../media/image101.emf"/><Relationship Id="rId58" Type="http://schemas.openxmlformats.org/officeDocument/2006/relationships/customXml" Target="../ink/ink88.xml"/><Relationship Id="rId74" Type="http://schemas.openxmlformats.org/officeDocument/2006/relationships/customXml" Target="../ink/ink96.xml"/><Relationship Id="rId79" Type="http://schemas.openxmlformats.org/officeDocument/2006/relationships/image" Target="../media/image114.emf"/><Relationship Id="rId102" Type="http://schemas.openxmlformats.org/officeDocument/2006/relationships/customXml" Target="../ink/ink110.xml"/><Relationship Id="rId5" Type="http://schemas.openxmlformats.org/officeDocument/2006/relationships/image" Target="../media/image77.emf"/><Relationship Id="rId90" Type="http://schemas.openxmlformats.org/officeDocument/2006/relationships/customXml" Target="../ink/ink104.xml"/><Relationship Id="rId95" Type="http://schemas.openxmlformats.org/officeDocument/2006/relationships/image" Target="../media/image122.emf"/><Relationship Id="rId22" Type="http://schemas.openxmlformats.org/officeDocument/2006/relationships/customXml" Target="../ink/ink70.xml"/><Relationship Id="rId27" Type="http://schemas.openxmlformats.org/officeDocument/2006/relationships/image" Target="../media/image88.emf"/><Relationship Id="rId43" Type="http://schemas.openxmlformats.org/officeDocument/2006/relationships/image" Target="../media/image96.emf"/><Relationship Id="rId48" Type="http://schemas.openxmlformats.org/officeDocument/2006/relationships/customXml" Target="../ink/ink83.xml"/><Relationship Id="rId64" Type="http://schemas.openxmlformats.org/officeDocument/2006/relationships/customXml" Target="../ink/ink91.xml"/><Relationship Id="rId69" Type="http://schemas.openxmlformats.org/officeDocument/2006/relationships/image" Target="../media/image109.emf"/><Relationship Id="rId80" Type="http://schemas.openxmlformats.org/officeDocument/2006/relationships/customXml" Target="../ink/ink99.xml"/><Relationship Id="rId85" Type="http://schemas.openxmlformats.org/officeDocument/2006/relationships/image" Target="../media/image117.emf"/><Relationship Id="rId12" Type="http://schemas.openxmlformats.org/officeDocument/2006/relationships/customXml" Target="../ink/ink65.xml"/><Relationship Id="rId17" Type="http://schemas.openxmlformats.org/officeDocument/2006/relationships/image" Target="../media/image83.emf"/><Relationship Id="rId33" Type="http://schemas.openxmlformats.org/officeDocument/2006/relationships/image" Target="../media/image91.emf"/><Relationship Id="rId38" Type="http://schemas.openxmlformats.org/officeDocument/2006/relationships/customXml" Target="../ink/ink78.xml"/><Relationship Id="rId59" Type="http://schemas.openxmlformats.org/officeDocument/2006/relationships/image" Target="../media/image104.emf"/><Relationship Id="rId103" Type="http://schemas.openxmlformats.org/officeDocument/2006/relationships/image" Target="../media/image126.emf"/><Relationship Id="rId108" Type="http://schemas.openxmlformats.org/officeDocument/2006/relationships/customXml" Target="../ink/ink113.xml"/><Relationship Id="rId54" Type="http://schemas.openxmlformats.org/officeDocument/2006/relationships/customXml" Target="../ink/ink86.xml"/><Relationship Id="rId70" Type="http://schemas.openxmlformats.org/officeDocument/2006/relationships/customXml" Target="../ink/ink94.xml"/><Relationship Id="rId75" Type="http://schemas.openxmlformats.org/officeDocument/2006/relationships/image" Target="../media/image112.emf"/><Relationship Id="rId91" Type="http://schemas.openxmlformats.org/officeDocument/2006/relationships/image" Target="../media/image120.emf"/><Relationship Id="rId96" Type="http://schemas.openxmlformats.org/officeDocument/2006/relationships/customXml" Target="../ink/ink10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2.xml"/><Relationship Id="rId15" Type="http://schemas.openxmlformats.org/officeDocument/2006/relationships/image" Target="../media/image82.emf"/><Relationship Id="rId23" Type="http://schemas.openxmlformats.org/officeDocument/2006/relationships/image" Target="../media/image86.emf"/><Relationship Id="rId28" Type="http://schemas.openxmlformats.org/officeDocument/2006/relationships/customXml" Target="../ink/ink73.xml"/><Relationship Id="rId36" Type="http://schemas.openxmlformats.org/officeDocument/2006/relationships/customXml" Target="../ink/ink77.xml"/><Relationship Id="rId49" Type="http://schemas.openxmlformats.org/officeDocument/2006/relationships/image" Target="../media/image99.emf"/><Relationship Id="rId57" Type="http://schemas.openxmlformats.org/officeDocument/2006/relationships/image" Target="../media/image103.emf"/><Relationship Id="rId106" Type="http://schemas.openxmlformats.org/officeDocument/2006/relationships/customXml" Target="../ink/ink112.xml"/><Relationship Id="rId10" Type="http://schemas.openxmlformats.org/officeDocument/2006/relationships/customXml" Target="../ink/ink64.xml"/><Relationship Id="rId31" Type="http://schemas.openxmlformats.org/officeDocument/2006/relationships/image" Target="../media/image90.emf"/><Relationship Id="rId44" Type="http://schemas.openxmlformats.org/officeDocument/2006/relationships/customXml" Target="../ink/ink81.xml"/><Relationship Id="rId52" Type="http://schemas.openxmlformats.org/officeDocument/2006/relationships/customXml" Target="../ink/ink85.xml"/><Relationship Id="rId60" Type="http://schemas.openxmlformats.org/officeDocument/2006/relationships/customXml" Target="../ink/ink89.xml"/><Relationship Id="rId65" Type="http://schemas.openxmlformats.org/officeDocument/2006/relationships/image" Target="../media/image107.emf"/><Relationship Id="rId73" Type="http://schemas.openxmlformats.org/officeDocument/2006/relationships/image" Target="../media/image111.emf"/><Relationship Id="rId78" Type="http://schemas.openxmlformats.org/officeDocument/2006/relationships/customXml" Target="../ink/ink98.xml"/><Relationship Id="rId81" Type="http://schemas.openxmlformats.org/officeDocument/2006/relationships/image" Target="../media/image115.emf"/><Relationship Id="rId86" Type="http://schemas.openxmlformats.org/officeDocument/2006/relationships/customXml" Target="../ink/ink102.xml"/><Relationship Id="rId94" Type="http://schemas.openxmlformats.org/officeDocument/2006/relationships/customXml" Target="../ink/ink106.xml"/><Relationship Id="rId99" Type="http://schemas.openxmlformats.org/officeDocument/2006/relationships/image" Target="../media/image124.emf"/><Relationship Id="rId101" Type="http://schemas.openxmlformats.org/officeDocument/2006/relationships/image" Target="../media/image125.emf"/><Relationship Id="rId4" Type="http://schemas.openxmlformats.org/officeDocument/2006/relationships/customXml" Target="../ink/ink61.xml"/><Relationship Id="rId9" Type="http://schemas.openxmlformats.org/officeDocument/2006/relationships/image" Target="../media/image79.emf"/><Relationship Id="rId13" Type="http://schemas.openxmlformats.org/officeDocument/2006/relationships/image" Target="../media/image81.emf"/><Relationship Id="rId18" Type="http://schemas.openxmlformats.org/officeDocument/2006/relationships/customXml" Target="../ink/ink68.xml"/><Relationship Id="rId39" Type="http://schemas.openxmlformats.org/officeDocument/2006/relationships/image" Target="../media/image94.emf"/><Relationship Id="rId109" Type="http://schemas.openxmlformats.org/officeDocument/2006/relationships/image" Target="../media/image129.emf"/><Relationship Id="rId34" Type="http://schemas.openxmlformats.org/officeDocument/2006/relationships/customXml" Target="../ink/ink76.xml"/><Relationship Id="rId50" Type="http://schemas.openxmlformats.org/officeDocument/2006/relationships/customXml" Target="../ink/ink84.xml"/><Relationship Id="rId55" Type="http://schemas.openxmlformats.org/officeDocument/2006/relationships/image" Target="../media/image102.emf"/><Relationship Id="rId76" Type="http://schemas.openxmlformats.org/officeDocument/2006/relationships/customXml" Target="../ink/ink97.xml"/><Relationship Id="rId97" Type="http://schemas.openxmlformats.org/officeDocument/2006/relationships/image" Target="../media/image123.emf"/><Relationship Id="rId104" Type="http://schemas.openxmlformats.org/officeDocument/2006/relationships/customXml" Target="../ink/ink111.xml"/><Relationship Id="rId7" Type="http://schemas.openxmlformats.org/officeDocument/2006/relationships/image" Target="../media/image78.emf"/><Relationship Id="rId71" Type="http://schemas.openxmlformats.org/officeDocument/2006/relationships/image" Target="../media/image110.emf"/><Relationship Id="rId92" Type="http://schemas.openxmlformats.org/officeDocument/2006/relationships/customXml" Target="../ink/ink105.xml"/><Relationship Id="rId2" Type="http://schemas.openxmlformats.org/officeDocument/2006/relationships/customXml" Target="../ink/ink60.xml"/><Relationship Id="rId29" Type="http://schemas.openxmlformats.org/officeDocument/2006/relationships/image" Target="../media/image89.emf"/><Relationship Id="rId24" Type="http://schemas.openxmlformats.org/officeDocument/2006/relationships/customXml" Target="../ink/ink71.xml"/><Relationship Id="rId40" Type="http://schemas.openxmlformats.org/officeDocument/2006/relationships/customXml" Target="../ink/ink79.xml"/><Relationship Id="rId45" Type="http://schemas.openxmlformats.org/officeDocument/2006/relationships/image" Target="../media/image97.emf"/><Relationship Id="rId66" Type="http://schemas.openxmlformats.org/officeDocument/2006/relationships/customXml" Target="../ink/ink92.xml"/><Relationship Id="rId87" Type="http://schemas.openxmlformats.org/officeDocument/2006/relationships/image" Target="../media/image118.emf"/><Relationship Id="rId110" Type="http://schemas.openxmlformats.org/officeDocument/2006/relationships/customXml" Target="../ink/ink114.xml"/><Relationship Id="rId61" Type="http://schemas.openxmlformats.org/officeDocument/2006/relationships/image" Target="../media/image105.emf"/><Relationship Id="rId82" Type="http://schemas.openxmlformats.org/officeDocument/2006/relationships/customXml" Target="../ink/ink100.xml"/><Relationship Id="rId19" Type="http://schemas.openxmlformats.org/officeDocument/2006/relationships/image" Target="../media/image84.emf"/><Relationship Id="rId14" Type="http://schemas.openxmlformats.org/officeDocument/2006/relationships/customXml" Target="../ink/ink66.xml"/><Relationship Id="rId30" Type="http://schemas.openxmlformats.org/officeDocument/2006/relationships/customXml" Target="../ink/ink74.xml"/><Relationship Id="rId35" Type="http://schemas.openxmlformats.org/officeDocument/2006/relationships/image" Target="../media/image92.emf"/><Relationship Id="rId56" Type="http://schemas.openxmlformats.org/officeDocument/2006/relationships/customXml" Target="../ink/ink87.xml"/><Relationship Id="rId77" Type="http://schemas.openxmlformats.org/officeDocument/2006/relationships/image" Target="../media/image113.emf"/><Relationship Id="rId100" Type="http://schemas.openxmlformats.org/officeDocument/2006/relationships/customXml" Target="../ink/ink109.xml"/><Relationship Id="rId105" Type="http://schemas.openxmlformats.org/officeDocument/2006/relationships/image" Target="../media/image127.emf"/><Relationship Id="rId8" Type="http://schemas.openxmlformats.org/officeDocument/2006/relationships/customXml" Target="../ink/ink63.xml"/><Relationship Id="rId51" Type="http://schemas.openxmlformats.org/officeDocument/2006/relationships/image" Target="../media/image100.emf"/><Relationship Id="rId72" Type="http://schemas.openxmlformats.org/officeDocument/2006/relationships/customXml" Target="../ink/ink95.xml"/><Relationship Id="rId93" Type="http://schemas.openxmlformats.org/officeDocument/2006/relationships/image" Target="../media/image121.emf"/><Relationship Id="rId98" Type="http://schemas.openxmlformats.org/officeDocument/2006/relationships/customXml" Target="../ink/ink108.xml"/><Relationship Id="rId3" Type="http://schemas.openxmlformats.org/officeDocument/2006/relationships/image" Target="../media/image76.emf"/><Relationship Id="rId25" Type="http://schemas.openxmlformats.org/officeDocument/2006/relationships/image" Target="../media/image87.emf"/><Relationship Id="rId46" Type="http://schemas.openxmlformats.org/officeDocument/2006/relationships/customXml" Target="../ink/ink82.xml"/><Relationship Id="rId67" Type="http://schemas.openxmlformats.org/officeDocument/2006/relationships/image" Target="../media/image108.emf"/><Relationship Id="rId20" Type="http://schemas.openxmlformats.org/officeDocument/2006/relationships/customXml" Target="../ink/ink69.xml"/><Relationship Id="rId41" Type="http://schemas.openxmlformats.org/officeDocument/2006/relationships/image" Target="../media/image95.emf"/><Relationship Id="rId62" Type="http://schemas.openxmlformats.org/officeDocument/2006/relationships/customXml" Target="../ink/ink90.xml"/><Relationship Id="rId83" Type="http://schemas.openxmlformats.org/officeDocument/2006/relationships/image" Target="../media/image116.emf"/><Relationship Id="rId88" Type="http://schemas.openxmlformats.org/officeDocument/2006/relationships/customXml" Target="../ink/ink103.xml"/><Relationship Id="rId111" Type="http://schemas.openxmlformats.org/officeDocument/2006/relationships/image" Target="../media/image130.emf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0.xml"/><Relationship Id="rId18" Type="http://schemas.openxmlformats.org/officeDocument/2006/relationships/image" Target="../media/image139.emf"/><Relationship Id="rId26" Type="http://schemas.openxmlformats.org/officeDocument/2006/relationships/image" Target="../media/image143.emf"/><Relationship Id="rId39" Type="http://schemas.openxmlformats.org/officeDocument/2006/relationships/customXml" Target="../ink/ink133.xml"/><Relationship Id="rId21" Type="http://schemas.openxmlformats.org/officeDocument/2006/relationships/customXml" Target="../ink/ink124.xml"/><Relationship Id="rId34" Type="http://schemas.openxmlformats.org/officeDocument/2006/relationships/image" Target="../media/image147.emf"/><Relationship Id="rId42" Type="http://schemas.openxmlformats.org/officeDocument/2006/relationships/image" Target="../media/image151.emf"/><Relationship Id="rId47" Type="http://schemas.openxmlformats.org/officeDocument/2006/relationships/customXml" Target="../ink/ink137.xml"/><Relationship Id="rId50" Type="http://schemas.openxmlformats.org/officeDocument/2006/relationships/image" Target="../media/image155.emf"/><Relationship Id="rId55" Type="http://schemas.openxmlformats.org/officeDocument/2006/relationships/customXml" Target="../ink/ink141.xml"/><Relationship Id="rId7" Type="http://schemas.openxmlformats.org/officeDocument/2006/relationships/customXml" Target="../ink/ink117.xml"/><Relationship Id="rId2" Type="http://schemas.openxmlformats.org/officeDocument/2006/relationships/image" Target="../media/image131.png"/><Relationship Id="rId16" Type="http://schemas.openxmlformats.org/officeDocument/2006/relationships/image" Target="../media/image138.emf"/><Relationship Id="rId29" Type="http://schemas.openxmlformats.org/officeDocument/2006/relationships/customXml" Target="../ink/ink128.xml"/><Relationship Id="rId11" Type="http://schemas.openxmlformats.org/officeDocument/2006/relationships/customXml" Target="../ink/ink119.xml"/><Relationship Id="rId24" Type="http://schemas.openxmlformats.org/officeDocument/2006/relationships/image" Target="../media/image142.emf"/><Relationship Id="rId32" Type="http://schemas.openxmlformats.org/officeDocument/2006/relationships/image" Target="../media/image146.emf"/><Relationship Id="rId37" Type="http://schemas.openxmlformats.org/officeDocument/2006/relationships/customXml" Target="../ink/ink132.xml"/><Relationship Id="rId40" Type="http://schemas.openxmlformats.org/officeDocument/2006/relationships/image" Target="../media/image150.emf"/><Relationship Id="rId45" Type="http://schemas.openxmlformats.org/officeDocument/2006/relationships/customXml" Target="../ink/ink136.xml"/><Relationship Id="rId53" Type="http://schemas.openxmlformats.org/officeDocument/2006/relationships/customXml" Target="../ink/ink140.xml"/><Relationship Id="rId5" Type="http://schemas.openxmlformats.org/officeDocument/2006/relationships/customXml" Target="../ink/ink116.xml"/><Relationship Id="rId10" Type="http://schemas.openxmlformats.org/officeDocument/2006/relationships/image" Target="../media/image135.emf"/><Relationship Id="rId19" Type="http://schemas.openxmlformats.org/officeDocument/2006/relationships/customXml" Target="../ink/ink123.xml"/><Relationship Id="rId31" Type="http://schemas.openxmlformats.org/officeDocument/2006/relationships/customXml" Target="../ink/ink129.xml"/><Relationship Id="rId44" Type="http://schemas.openxmlformats.org/officeDocument/2006/relationships/image" Target="../media/image152.emf"/><Relationship Id="rId52" Type="http://schemas.openxmlformats.org/officeDocument/2006/relationships/image" Target="../media/image156.emf"/><Relationship Id="rId4" Type="http://schemas.openxmlformats.org/officeDocument/2006/relationships/image" Target="../media/image132.emf"/><Relationship Id="rId9" Type="http://schemas.openxmlformats.org/officeDocument/2006/relationships/customXml" Target="../ink/ink118.xml"/><Relationship Id="rId14" Type="http://schemas.openxmlformats.org/officeDocument/2006/relationships/image" Target="../media/image137.emf"/><Relationship Id="rId22" Type="http://schemas.openxmlformats.org/officeDocument/2006/relationships/image" Target="../media/image141.emf"/><Relationship Id="rId27" Type="http://schemas.openxmlformats.org/officeDocument/2006/relationships/customXml" Target="../ink/ink127.xml"/><Relationship Id="rId30" Type="http://schemas.openxmlformats.org/officeDocument/2006/relationships/image" Target="../media/image145.emf"/><Relationship Id="rId35" Type="http://schemas.openxmlformats.org/officeDocument/2006/relationships/customXml" Target="../ink/ink131.xml"/><Relationship Id="rId43" Type="http://schemas.openxmlformats.org/officeDocument/2006/relationships/customXml" Target="../ink/ink135.xml"/><Relationship Id="rId48" Type="http://schemas.openxmlformats.org/officeDocument/2006/relationships/image" Target="../media/image154.emf"/><Relationship Id="rId56" Type="http://schemas.openxmlformats.org/officeDocument/2006/relationships/image" Target="../media/image158.emf"/><Relationship Id="rId8" Type="http://schemas.openxmlformats.org/officeDocument/2006/relationships/image" Target="../media/image134.emf"/><Relationship Id="rId51" Type="http://schemas.openxmlformats.org/officeDocument/2006/relationships/customXml" Target="../ink/ink139.xml"/><Relationship Id="rId3" Type="http://schemas.openxmlformats.org/officeDocument/2006/relationships/customXml" Target="../ink/ink115.xml"/><Relationship Id="rId12" Type="http://schemas.openxmlformats.org/officeDocument/2006/relationships/image" Target="../media/image136.emf"/><Relationship Id="rId17" Type="http://schemas.openxmlformats.org/officeDocument/2006/relationships/customXml" Target="../ink/ink122.xml"/><Relationship Id="rId25" Type="http://schemas.openxmlformats.org/officeDocument/2006/relationships/customXml" Target="../ink/ink126.xml"/><Relationship Id="rId33" Type="http://schemas.openxmlformats.org/officeDocument/2006/relationships/customXml" Target="../ink/ink130.xml"/><Relationship Id="rId38" Type="http://schemas.openxmlformats.org/officeDocument/2006/relationships/image" Target="../media/image149.emf"/><Relationship Id="rId46" Type="http://schemas.openxmlformats.org/officeDocument/2006/relationships/image" Target="../media/image153.emf"/><Relationship Id="rId20" Type="http://schemas.openxmlformats.org/officeDocument/2006/relationships/image" Target="../media/image140.emf"/><Relationship Id="rId41" Type="http://schemas.openxmlformats.org/officeDocument/2006/relationships/customXml" Target="../ink/ink134.xml"/><Relationship Id="rId54" Type="http://schemas.openxmlformats.org/officeDocument/2006/relationships/image" Target="../media/image15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3.emf"/><Relationship Id="rId15" Type="http://schemas.openxmlformats.org/officeDocument/2006/relationships/customXml" Target="../ink/ink121.xml"/><Relationship Id="rId23" Type="http://schemas.openxmlformats.org/officeDocument/2006/relationships/customXml" Target="../ink/ink125.xml"/><Relationship Id="rId28" Type="http://schemas.openxmlformats.org/officeDocument/2006/relationships/image" Target="../media/image144.emf"/><Relationship Id="rId36" Type="http://schemas.openxmlformats.org/officeDocument/2006/relationships/image" Target="../media/image148.emf"/><Relationship Id="rId49" Type="http://schemas.openxmlformats.org/officeDocument/2006/relationships/customXml" Target="../ink/ink1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emf"/><Relationship Id="rId2" Type="http://schemas.openxmlformats.org/officeDocument/2006/relationships/customXml" Target="../ink/ink14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7.emf"/><Relationship Id="rId18" Type="http://schemas.openxmlformats.org/officeDocument/2006/relationships/customXml" Target="../ink/ink151.xml"/><Relationship Id="rId26" Type="http://schemas.openxmlformats.org/officeDocument/2006/relationships/customXml" Target="../ink/ink155.xml"/><Relationship Id="rId39" Type="http://schemas.openxmlformats.org/officeDocument/2006/relationships/image" Target="../media/image180.emf"/><Relationship Id="rId21" Type="http://schemas.openxmlformats.org/officeDocument/2006/relationships/image" Target="../media/image171.emf"/><Relationship Id="rId34" Type="http://schemas.openxmlformats.org/officeDocument/2006/relationships/customXml" Target="../ink/ink159.xml"/><Relationship Id="rId42" Type="http://schemas.openxmlformats.org/officeDocument/2006/relationships/customXml" Target="../ink/ink163.xml"/><Relationship Id="rId47" Type="http://schemas.openxmlformats.org/officeDocument/2006/relationships/image" Target="../media/image184.emf"/><Relationship Id="rId50" Type="http://schemas.openxmlformats.org/officeDocument/2006/relationships/customXml" Target="../ink/ink167.xml"/><Relationship Id="rId7" Type="http://schemas.openxmlformats.org/officeDocument/2006/relationships/image" Target="../media/image164.emf"/><Relationship Id="rId2" Type="http://schemas.openxmlformats.org/officeDocument/2006/relationships/customXml" Target="../ink/ink143.xml"/><Relationship Id="rId16" Type="http://schemas.openxmlformats.org/officeDocument/2006/relationships/customXml" Target="../ink/ink150.xml"/><Relationship Id="rId29" Type="http://schemas.openxmlformats.org/officeDocument/2006/relationships/image" Target="../media/image175.emf"/><Relationship Id="rId11" Type="http://schemas.openxmlformats.org/officeDocument/2006/relationships/image" Target="../media/image166.emf"/><Relationship Id="rId24" Type="http://schemas.openxmlformats.org/officeDocument/2006/relationships/customXml" Target="../ink/ink154.xml"/><Relationship Id="rId32" Type="http://schemas.openxmlformats.org/officeDocument/2006/relationships/customXml" Target="../ink/ink158.xml"/><Relationship Id="rId37" Type="http://schemas.openxmlformats.org/officeDocument/2006/relationships/image" Target="../media/image179.emf"/><Relationship Id="rId40" Type="http://schemas.openxmlformats.org/officeDocument/2006/relationships/customXml" Target="../ink/ink162.xml"/><Relationship Id="rId45" Type="http://schemas.openxmlformats.org/officeDocument/2006/relationships/image" Target="../media/image183.emf"/><Relationship Id="rId5" Type="http://schemas.openxmlformats.org/officeDocument/2006/relationships/image" Target="../media/image163.emf"/><Relationship Id="rId15" Type="http://schemas.openxmlformats.org/officeDocument/2006/relationships/image" Target="../media/image168.emf"/><Relationship Id="rId23" Type="http://schemas.openxmlformats.org/officeDocument/2006/relationships/image" Target="../media/image172.emf"/><Relationship Id="rId28" Type="http://schemas.openxmlformats.org/officeDocument/2006/relationships/customXml" Target="../ink/ink156.xml"/><Relationship Id="rId36" Type="http://schemas.openxmlformats.org/officeDocument/2006/relationships/customXml" Target="../ink/ink160.xml"/><Relationship Id="rId49" Type="http://schemas.openxmlformats.org/officeDocument/2006/relationships/image" Target="../media/image185.emf"/><Relationship Id="rId10" Type="http://schemas.openxmlformats.org/officeDocument/2006/relationships/customXml" Target="../ink/ink147.xml"/><Relationship Id="rId19" Type="http://schemas.openxmlformats.org/officeDocument/2006/relationships/image" Target="../media/image170.emf"/><Relationship Id="rId31" Type="http://schemas.openxmlformats.org/officeDocument/2006/relationships/image" Target="../media/image176.emf"/><Relationship Id="rId44" Type="http://schemas.openxmlformats.org/officeDocument/2006/relationships/customXml" Target="../ink/ink164.xml"/><Relationship Id="rId4" Type="http://schemas.openxmlformats.org/officeDocument/2006/relationships/customXml" Target="../ink/ink144.xml"/><Relationship Id="rId9" Type="http://schemas.openxmlformats.org/officeDocument/2006/relationships/image" Target="../media/image165.emf"/><Relationship Id="rId14" Type="http://schemas.openxmlformats.org/officeDocument/2006/relationships/customXml" Target="../ink/ink149.xml"/><Relationship Id="rId22" Type="http://schemas.openxmlformats.org/officeDocument/2006/relationships/customXml" Target="../ink/ink153.xml"/><Relationship Id="rId27" Type="http://schemas.openxmlformats.org/officeDocument/2006/relationships/image" Target="../media/image174.emf"/><Relationship Id="rId30" Type="http://schemas.openxmlformats.org/officeDocument/2006/relationships/customXml" Target="../ink/ink157.xml"/><Relationship Id="rId35" Type="http://schemas.openxmlformats.org/officeDocument/2006/relationships/image" Target="../media/image178.emf"/><Relationship Id="rId43" Type="http://schemas.openxmlformats.org/officeDocument/2006/relationships/image" Target="../media/image182.emf"/><Relationship Id="rId48" Type="http://schemas.openxmlformats.org/officeDocument/2006/relationships/customXml" Target="../ink/ink166.xml"/><Relationship Id="rId8" Type="http://schemas.openxmlformats.org/officeDocument/2006/relationships/customXml" Target="../ink/ink146.xml"/><Relationship Id="rId51" Type="http://schemas.openxmlformats.org/officeDocument/2006/relationships/image" Target="../media/image186.emf"/><Relationship Id="rId3" Type="http://schemas.openxmlformats.org/officeDocument/2006/relationships/image" Target="../media/image162.emf"/><Relationship Id="rId12" Type="http://schemas.openxmlformats.org/officeDocument/2006/relationships/customXml" Target="../ink/ink148.xml"/><Relationship Id="rId17" Type="http://schemas.openxmlformats.org/officeDocument/2006/relationships/image" Target="../media/image169.emf"/><Relationship Id="rId25" Type="http://schemas.openxmlformats.org/officeDocument/2006/relationships/image" Target="../media/image173.emf"/><Relationship Id="rId33" Type="http://schemas.openxmlformats.org/officeDocument/2006/relationships/image" Target="../media/image177.emf"/><Relationship Id="rId38" Type="http://schemas.openxmlformats.org/officeDocument/2006/relationships/customXml" Target="../ink/ink161.xml"/><Relationship Id="rId46" Type="http://schemas.openxmlformats.org/officeDocument/2006/relationships/customXml" Target="../ink/ink165.xml"/><Relationship Id="rId20" Type="http://schemas.openxmlformats.org/officeDocument/2006/relationships/customXml" Target="../ink/ink152.xml"/><Relationship Id="rId41" Type="http://schemas.openxmlformats.org/officeDocument/2006/relationships/image" Target="../media/image18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5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0.xml"/><Relationship Id="rId21" Type="http://schemas.openxmlformats.org/officeDocument/2006/relationships/image" Target="../media/image196.emf"/><Relationship Id="rId42" Type="http://schemas.openxmlformats.org/officeDocument/2006/relationships/customXml" Target="../ink/ink188.xml"/><Relationship Id="rId47" Type="http://schemas.openxmlformats.org/officeDocument/2006/relationships/image" Target="../media/image209.emf"/><Relationship Id="rId63" Type="http://schemas.openxmlformats.org/officeDocument/2006/relationships/image" Target="../media/image217.emf"/><Relationship Id="rId68" Type="http://schemas.openxmlformats.org/officeDocument/2006/relationships/customXml" Target="../ink/ink201.xml"/><Relationship Id="rId84" Type="http://schemas.openxmlformats.org/officeDocument/2006/relationships/customXml" Target="../ink/ink209.xml"/><Relationship Id="rId89" Type="http://schemas.openxmlformats.org/officeDocument/2006/relationships/image" Target="../media/image230.emf"/><Relationship Id="rId16" Type="http://schemas.openxmlformats.org/officeDocument/2006/relationships/customXml" Target="../ink/ink175.xml"/><Relationship Id="rId11" Type="http://schemas.openxmlformats.org/officeDocument/2006/relationships/image" Target="../media/image191.emf"/><Relationship Id="rId32" Type="http://schemas.openxmlformats.org/officeDocument/2006/relationships/customXml" Target="../ink/ink183.xml"/><Relationship Id="rId37" Type="http://schemas.openxmlformats.org/officeDocument/2006/relationships/image" Target="../media/image204.emf"/><Relationship Id="rId53" Type="http://schemas.openxmlformats.org/officeDocument/2006/relationships/image" Target="../media/image212.emf"/><Relationship Id="rId58" Type="http://schemas.openxmlformats.org/officeDocument/2006/relationships/customXml" Target="../ink/ink196.xml"/><Relationship Id="rId74" Type="http://schemas.openxmlformats.org/officeDocument/2006/relationships/customXml" Target="../ink/ink204.xml"/><Relationship Id="rId79" Type="http://schemas.openxmlformats.org/officeDocument/2006/relationships/image" Target="../media/image225.emf"/><Relationship Id="rId5" Type="http://schemas.openxmlformats.org/officeDocument/2006/relationships/image" Target="../media/image188.emf"/><Relationship Id="rId90" Type="http://schemas.openxmlformats.org/officeDocument/2006/relationships/customXml" Target="../ink/ink212.xml"/><Relationship Id="rId95" Type="http://schemas.openxmlformats.org/officeDocument/2006/relationships/image" Target="../media/image233.emf"/><Relationship Id="rId22" Type="http://schemas.openxmlformats.org/officeDocument/2006/relationships/customXml" Target="../ink/ink178.xml"/><Relationship Id="rId27" Type="http://schemas.openxmlformats.org/officeDocument/2006/relationships/image" Target="../media/image199.emf"/><Relationship Id="rId43" Type="http://schemas.openxmlformats.org/officeDocument/2006/relationships/image" Target="../media/image207.emf"/><Relationship Id="rId48" Type="http://schemas.openxmlformats.org/officeDocument/2006/relationships/customXml" Target="../ink/ink191.xml"/><Relationship Id="rId64" Type="http://schemas.openxmlformats.org/officeDocument/2006/relationships/customXml" Target="../ink/ink199.xml"/><Relationship Id="rId69" Type="http://schemas.openxmlformats.org/officeDocument/2006/relationships/image" Target="../media/image220.emf"/><Relationship Id="rId80" Type="http://schemas.openxmlformats.org/officeDocument/2006/relationships/customXml" Target="../ink/ink207.xml"/><Relationship Id="rId85" Type="http://schemas.openxmlformats.org/officeDocument/2006/relationships/image" Target="../media/image228.emf"/><Relationship Id="rId3" Type="http://schemas.openxmlformats.org/officeDocument/2006/relationships/image" Target="../media/image187.emf"/><Relationship Id="rId12" Type="http://schemas.openxmlformats.org/officeDocument/2006/relationships/customXml" Target="../ink/ink173.xml"/><Relationship Id="rId17" Type="http://schemas.openxmlformats.org/officeDocument/2006/relationships/image" Target="../media/image194.emf"/><Relationship Id="rId25" Type="http://schemas.openxmlformats.org/officeDocument/2006/relationships/image" Target="../media/image198.emf"/><Relationship Id="rId33" Type="http://schemas.openxmlformats.org/officeDocument/2006/relationships/image" Target="../media/image202.emf"/><Relationship Id="rId38" Type="http://schemas.openxmlformats.org/officeDocument/2006/relationships/customXml" Target="../ink/ink186.xml"/><Relationship Id="rId46" Type="http://schemas.openxmlformats.org/officeDocument/2006/relationships/customXml" Target="../ink/ink190.xml"/><Relationship Id="rId59" Type="http://schemas.openxmlformats.org/officeDocument/2006/relationships/image" Target="../media/image215.emf"/><Relationship Id="rId67" Type="http://schemas.openxmlformats.org/officeDocument/2006/relationships/image" Target="../media/image219.emf"/><Relationship Id="rId20" Type="http://schemas.openxmlformats.org/officeDocument/2006/relationships/customXml" Target="../ink/ink177.xml"/><Relationship Id="rId41" Type="http://schemas.openxmlformats.org/officeDocument/2006/relationships/image" Target="../media/image206.emf"/><Relationship Id="rId54" Type="http://schemas.openxmlformats.org/officeDocument/2006/relationships/customXml" Target="../ink/ink194.xml"/><Relationship Id="rId62" Type="http://schemas.openxmlformats.org/officeDocument/2006/relationships/customXml" Target="../ink/ink198.xml"/><Relationship Id="rId70" Type="http://schemas.openxmlformats.org/officeDocument/2006/relationships/customXml" Target="../ink/ink202.xml"/><Relationship Id="rId75" Type="http://schemas.openxmlformats.org/officeDocument/2006/relationships/image" Target="../media/image223.emf"/><Relationship Id="rId83" Type="http://schemas.openxmlformats.org/officeDocument/2006/relationships/image" Target="../media/image227.emf"/><Relationship Id="rId88" Type="http://schemas.openxmlformats.org/officeDocument/2006/relationships/customXml" Target="../ink/ink211.xml"/><Relationship Id="rId91" Type="http://schemas.openxmlformats.org/officeDocument/2006/relationships/image" Target="../media/image231.emf"/><Relationship Id="rId96" Type="http://schemas.openxmlformats.org/officeDocument/2006/relationships/customXml" Target="../ink/ink2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0.xml"/><Relationship Id="rId15" Type="http://schemas.openxmlformats.org/officeDocument/2006/relationships/image" Target="../media/image193.emf"/><Relationship Id="rId23" Type="http://schemas.openxmlformats.org/officeDocument/2006/relationships/image" Target="../media/image197.emf"/><Relationship Id="rId28" Type="http://schemas.openxmlformats.org/officeDocument/2006/relationships/customXml" Target="../ink/ink181.xml"/><Relationship Id="rId36" Type="http://schemas.openxmlformats.org/officeDocument/2006/relationships/customXml" Target="../ink/ink185.xml"/><Relationship Id="rId49" Type="http://schemas.openxmlformats.org/officeDocument/2006/relationships/image" Target="../media/image210.emf"/><Relationship Id="rId57" Type="http://schemas.openxmlformats.org/officeDocument/2006/relationships/image" Target="../media/image214.emf"/><Relationship Id="rId10" Type="http://schemas.openxmlformats.org/officeDocument/2006/relationships/customXml" Target="../ink/ink172.xml"/><Relationship Id="rId31" Type="http://schemas.openxmlformats.org/officeDocument/2006/relationships/image" Target="../media/image201.emf"/><Relationship Id="rId44" Type="http://schemas.openxmlformats.org/officeDocument/2006/relationships/customXml" Target="../ink/ink189.xml"/><Relationship Id="rId52" Type="http://schemas.openxmlformats.org/officeDocument/2006/relationships/customXml" Target="../ink/ink193.xml"/><Relationship Id="rId60" Type="http://schemas.openxmlformats.org/officeDocument/2006/relationships/customXml" Target="../ink/ink197.xml"/><Relationship Id="rId65" Type="http://schemas.openxmlformats.org/officeDocument/2006/relationships/image" Target="../media/image218.emf"/><Relationship Id="rId73" Type="http://schemas.openxmlformats.org/officeDocument/2006/relationships/image" Target="../media/image222.emf"/><Relationship Id="rId78" Type="http://schemas.openxmlformats.org/officeDocument/2006/relationships/customXml" Target="../ink/ink206.xml"/><Relationship Id="rId81" Type="http://schemas.openxmlformats.org/officeDocument/2006/relationships/image" Target="../media/image226.emf"/><Relationship Id="rId86" Type="http://schemas.openxmlformats.org/officeDocument/2006/relationships/customXml" Target="../ink/ink210.xml"/><Relationship Id="rId94" Type="http://schemas.openxmlformats.org/officeDocument/2006/relationships/customXml" Target="../ink/ink214.xml"/><Relationship Id="rId99" Type="http://schemas.openxmlformats.org/officeDocument/2006/relationships/image" Target="../media/image235.emf"/><Relationship Id="rId4" Type="http://schemas.openxmlformats.org/officeDocument/2006/relationships/customXml" Target="../ink/ink169.xml"/><Relationship Id="rId9" Type="http://schemas.openxmlformats.org/officeDocument/2006/relationships/image" Target="../media/image190.emf"/><Relationship Id="rId13" Type="http://schemas.openxmlformats.org/officeDocument/2006/relationships/image" Target="../media/image192.emf"/><Relationship Id="rId18" Type="http://schemas.openxmlformats.org/officeDocument/2006/relationships/customXml" Target="../ink/ink176.xml"/><Relationship Id="rId39" Type="http://schemas.openxmlformats.org/officeDocument/2006/relationships/image" Target="../media/image205.emf"/><Relationship Id="rId34" Type="http://schemas.openxmlformats.org/officeDocument/2006/relationships/customXml" Target="../ink/ink184.xml"/><Relationship Id="rId50" Type="http://schemas.openxmlformats.org/officeDocument/2006/relationships/customXml" Target="../ink/ink192.xml"/><Relationship Id="rId55" Type="http://schemas.openxmlformats.org/officeDocument/2006/relationships/image" Target="../media/image213.emf"/><Relationship Id="rId76" Type="http://schemas.openxmlformats.org/officeDocument/2006/relationships/customXml" Target="../ink/ink205.xml"/><Relationship Id="rId97" Type="http://schemas.openxmlformats.org/officeDocument/2006/relationships/image" Target="../media/image234.emf"/><Relationship Id="rId7" Type="http://schemas.openxmlformats.org/officeDocument/2006/relationships/image" Target="../media/image189.emf"/><Relationship Id="rId71" Type="http://schemas.openxmlformats.org/officeDocument/2006/relationships/image" Target="../media/image221.emf"/><Relationship Id="rId92" Type="http://schemas.openxmlformats.org/officeDocument/2006/relationships/customXml" Target="../ink/ink213.xml"/><Relationship Id="rId2" Type="http://schemas.openxmlformats.org/officeDocument/2006/relationships/customXml" Target="../ink/ink168.xml"/><Relationship Id="rId29" Type="http://schemas.openxmlformats.org/officeDocument/2006/relationships/image" Target="../media/image200.emf"/><Relationship Id="rId24" Type="http://schemas.openxmlformats.org/officeDocument/2006/relationships/customXml" Target="../ink/ink179.xml"/><Relationship Id="rId40" Type="http://schemas.openxmlformats.org/officeDocument/2006/relationships/customXml" Target="../ink/ink187.xml"/><Relationship Id="rId45" Type="http://schemas.openxmlformats.org/officeDocument/2006/relationships/image" Target="../media/image208.emf"/><Relationship Id="rId66" Type="http://schemas.openxmlformats.org/officeDocument/2006/relationships/customXml" Target="../ink/ink200.xml"/><Relationship Id="rId87" Type="http://schemas.openxmlformats.org/officeDocument/2006/relationships/image" Target="../media/image229.emf"/><Relationship Id="rId61" Type="http://schemas.openxmlformats.org/officeDocument/2006/relationships/image" Target="../media/image216.emf"/><Relationship Id="rId82" Type="http://schemas.openxmlformats.org/officeDocument/2006/relationships/customXml" Target="../ink/ink208.xml"/><Relationship Id="rId19" Type="http://schemas.openxmlformats.org/officeDocument/2006/relationships/image" Target="../media/image195.emf"/><Relationship Id="rId14" Type="http://schemas.openxmlformats.org/officeDocument/2006/relationships/customXml" Target="../ink/ink174.xml"/><Relationship Id="rId30" Type="http://schemas.openxmlformats.org/officeDocument/2006/relationships/customXml" Target="../ink/ink182.xml"/><Relationship Id="rId35" Type="http://schemas.openxmlformats.org/officeDocument/2006/relationships/image" Target="../media/image203.emf"/><Relationship Id="rId56" Type="http://schemas.openxmlformats.org/officeDocument/2006/relationships/customXml" Target="../ink/ink195.xml"/><Relationship Id="rId77" Type="http://schemas.openxmlformats.org/officeDocument/2006/relationships/image" Target="../media/image224.emf"/><Relationship Id="rId8" Type="http://schemas.openxmlformats.org/officeDocument/2006/relationships/customXml" Target="../ink/ink171.xml"/><Relationship Id="rId51" Type="http://schemas.openxmlformats.org/officeDocument/2006/relationships/image" Target="../media/image211.emf"/><Relationship Id="rId72" Type="http://schemas.openxmlformats.org/officeDocument/2006/relationships/customXml" Target="../ink/ink203.xml"/><Relationship Id="rId93" Type="http://schemas.openxmlformats.org/officeDocument/2006/relationships/image" Target="../media/image232.emf"/><Relationship Id="rId98" Type="http://schemas.openxmlformats.org/officeDocument/2006/relationships/customXml" Target="../ink/ink21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emf"/><Relationship Id="rId13" Type="http://schemas.openxmlformats.org/officeDocument/2006/relationships/customXml" Target="../ink/ink222.xml"/><Relationship Id="rId18" Type="http://schemas.openxmlformats.org/officeDocument/2006/relationships/image" Target="../media/image244.emf"/><Relationship Id="rId3" Type="http://schemas.openxmlformats.org/officeDocument/2006/relationships/customXml" Target="../ink/ink217.xml"/><Relationship Id="rId7" Type="http://schemas.openxmlformats.org/officeDocument/2006/relationships/customXml" Target="../ink/ink219.xml"/><Relationship Id="rId12" Type="http://schemas.openxmlformats.org/officeDocument/2006/relationships/image" Target="../media/image241.emf"/><Relationship Id="rId17" Type="http://schemas.openxmlformats.org/officeDocument/2006/relationships/customXml" Target="../ink/ink224.xml"/><Relationship Id="rId2" Type="http://schemas.openxmlformats.org/officeDocument/2006/relationships/image" Target="../media/image236.jpeg"/><Relationship Id="rId16" Type="http://schemas.openxmlformats.org/officeDocument/2006/relationships/image" Target="../media/image243.emf"/><Relationship Id="rId20" Type="http://schemas.openxmlformats.org/officeDocument/2006/relationships/image" Target="../media/image2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8.emf"/><Relationship Id="rId11" Type="http://schemas.openxmlformats.org/officeDocument/2006/relationships/customXml" Target="../ink/ink221.xml"/><Relationship Id="rId5" Type="http://schemas.openxmlformats.org/officeDocument/2006/relationships/customXml" Target="../ink/ink218.xml"/><Relationship Id="rId15" Type="http://schemas.openxmlformats.org/officeDocument/2006/relationships/customXml" Target="../ink/ink223.xml"/><Relationship Id="rId10" Type="http://schemas.openxmlformats.org/officeDocument/2006/relationships/image" Target="../media/image240.emf"/><Relationship Id="rId19" Type="http://schemas.openxmlformats.org/officeDocument/2006/relationships/customXml" Target="../ink/ink225.xml"/><Relationship Id="rId4" Type="http://schemas.openxmlformats.org/officeDocument/2006/relationships/image" Target="../media/image237.emf"/><Relationship Id="rId9" Type="http://schemas.openxmlformats.org/officeDocument/2006/relationships/customXml" Target="../ink/ink220.xml"/><Relationship Id="rId14" Type="http://schemas.openxmlformats.org/officeDocument/2006/relationships/image" Target="../media/image24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http://www.redbull.ca/cs/RedBull/RBImages/000/000/802/581/photo610x343a/Red-Bull-Stratos-Felix-Baumgartner-Latest-Testing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10308102" cy="686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223888"/>
            <a:ext cx="4572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264941" y="53609"/>
            <a:ext cx="4716194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5105400" cy="792163"/>
          </a:xfrm>
        </p:spPr>
        <p:txBody>
          <a:bodyPr/>
          <a:lstStyle/>
          <a:p>
            <a:pPr algn="l" eaLnBrk="1" hangingPunct="1"/>
            <a:r>
              <a:rPr lang="en-US" sz="3600" dirty="0"/>
              <a:t>PHY131H1F</a:t>
            </a:r>
            <a:r>
              <a:rPr lang="en-US" sz="3600" dirty="0">
                <a:latin typeface="Times New Roman" panose="02020603050405020304" pitchFamily="18" charset="0"/>
              </a:rPr>
              <a:t>  - Class </a:t>
            </a:r>
            <a:r>
              <a:rPr lang="en-US" sz="3600" dirty="0" smtClean="0">
                <a:latin typeface="Times New Roman" panose="02020603050405020304" pitchFamily="18" charset="0"/>
              </a:rPr>
              <a:t>10</a:t>
            </a:r>
            <a:endParaRPr lang="en-US" sz="3600" dirty="0">
              <a:latin typeface="Times New Roman" panose="02020603050405020304" pitchFamily="18" charset="0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236806" y="690488"/>
            <a:ext cx="5257800" cy="172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en-CA" sz="3200" kern="0" dirty="0">
                <a:latin typeface="+mn-lt"/>
                <a:cs typeface="+mn-cs"/>
              </a:rPr>
              <a:t>Today, Chapter </a:t>
            </a:r>
            <a:r>
              <a:rPr lang="en-CA" sz="3200" kern="0" dirty="0" smtClean="0">
                <a:latin typeface="+mn-lt"/>
                <a:cs typeface="+mn-cs"/>
              </a:rPr>
              <a:t>6:</a:t>
            </a:r>
            <a:endParaRPr lang="en-CA" sz="3200" kern="0" dirty="0">
              <a:latin typeface="+mn-lt"/>
              <a:cs typeface="+mn-cs"/>
            </a:endParaRPr>
          </a:p>
          <a:p>
            <a:pPr>
              <a:buFont typeface="Arial"/>
              <a:buChar char="•"/>
              <a:defRPr/>
            </a:pPr>
            <a:r>
              <a:rPr lang="en-US" sz="3200" dirty="0">
                <a:latin typeface="Arial" charset="0"/>
                <a:cs typeface="Arial" charset="0"/>
              </a:rPr>
              <a:t>  Equilibrium </a:t>
            </a:r>
          </a:p>
          <a:p>
            <a:pPr>
              <a:buFont typeface="Arial"/>
              <a:buChar char="•"/>
              <a:defRPr/>
            </a:pP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smtClean="0">
                <a:latin typeface="Arial" charset="0"/>
                <a:cs typeface="Arial" charset="0"/>
              </a:rPr>
              <a:t> Mass</a:t>
            </a:r>
            <a:r>
              <a:rPr lang="en-US" sz="3200" dirty="0">
                <a:latin typeface="Arial" charset="0"/>
                <a:cs typeface="Arial" charset="0"/>
              </a:rPr>
              <a:t>, Weight, Gravity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86201"/>
            <a:ext cx="8229600" cy="2011363"/>
          </a:xfrm>
        </p:spPr>
        <p:txBody>
          <a:bodyPr/>
          <a:lstStyle/>
          <a:p>
            <a:pPr eaLnBrk="1" hangingPunct="1"/>
            <a:r>
              <a:rPr lang="en-US" sz="4000"/>
              <a:t>A: Inertial Reference Frame</a:t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en-US" sz="4000"/>
              <a:t>B: Not an inertial reference frame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685800"/>
            <a:ext cx="8229600" cy="2514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 car is speeding up after leaving a stop sign, on a straight and level road.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Quick quiz [3/4]: inside the car, is it…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76200"/>
            <a:ext cx="8229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kern="0" dirty="0" smtClean="0"/>
              <a:t>Clicker Question 4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27083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86201"/>
            <a:ext cx="8229600" cy="2011363"/>
          </a:xfrm>
        </p:spPr>
        <p:txBody>
          <a:bodyPr/>
          <a:lstStyle/>
          <a:p>
            <a:pPr eaLnBrk="1" hangingPunct="1"/>
            <a:r>
              <a:rPr lang="en-US" sz="4000"/>
              <a:t>A: Inertial Reference Frame</a:t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en-US" sz="4000"/>
              <a:t>B: Not an inertial reference frame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685800"/>
            <a:ext cx="8229600" cy="2514600"/>
          </a:xfrm>
        </p:spPr>
        <p:txBody>
          <a:bodyPr/>
          <a:lstStyle/>
          <a:p>
            <a:pPr eaLnBrk="1" hangingPunct="1"/>
            <a:r>
              <a:rPr lang="en-US" smtClean="0"/>
              <a:t>A car is driving at a steady speed around a curve on a level road.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Quick quiz [4/4]: inside the car, is it…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76200"/>
            <a:ext cx="8229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kern="0" dirty="0" smtClean="0"/>
              <a:t>Clicker Question </a:t>
            </a:r>
            <a:r>
              <a:rPr lang="en-US" sz="2800" kern="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12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905000" y="228601"/>
            <a:ext cx="8229600" cy="639763"/>
          </a:xfrm>
        </p:spPr>
        <p:txBody>
          <a:bodyPr/>
          <a:lstStyle/>
          <a:p>
            <a:r>
              <a:rPr lang="en-US" sz="3500"/>
              <a:t>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90600"/>
            <a:ext cx="8763000" cy="1981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600"/>
              <a:t>An important problem solving technique is to identify when an object is in equilibrium.</a:t>
            </a:r>
          </a:p>
          <a:p>
            <a:pPr>
              <a:spcAft>
                <a:spcPts val="600"/>
              </a:spcAft>
            </a:pPr>
            <a:r>
              <a:rPr lang="en-US" sz="2600"/>
              <a:t>An object has zero acceleration if and only if the net force on it is zero.</a:t>
            </a:r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6" y="2895600"/>
            <a:ext cx="26384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76400" y="2895600"/>
            <a:ext cx="6248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600" kern="0" dirty="0">
                <a:latin typeface="+mn-lt"/>
                <a:cs typeface="+mn-cs"/>
              </a:rPr>
              <a:t>This is called “equilibrium”.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600" kern="0" dirty="0">
                <a:latin typeface="+mn-lt"/>
                <a:cs typeface="+mn-cs"/>
              </a:rPr>
              <a:t>If an object is in </a:t>
            </a:r>
            <a:r>
              <a:rPr lang="en-US" sz="2600" b="1" kern="0" dirty="0">
                <a:latin typeface="+mn-lt"/>
                <a:cs typeface="+mn-cs"/>
              </a:rPr>
              <a:t>vertical equilibrium </a:t>
            </a:r>
            <a:r>
              <a:rPr lang="en-US" sz="2600" kern="0" dirty="0">
                <a:latin typeface="+mn-lt"/>
                <a:cs typeface="+mn-cs"/>
              </a:rPr>
              <a:t>(</a:t>
            </a:r>
            <a:r>
              <a:rPr lang="en-US" sz="2600" kern="0" dirty="0" err="1">
                <a:latin typeface="+mn-lt"/>
                <a:cs typeface="+mn-cs"/>
              </a:rPr>
              <a:t>ie</a:t>
            </a:r>
            <a:r>
              <a:rPr lang="en-US" sz="2600" kern="0" dirty="0">
                <a:latin typeface="+mn-lt"/>
                <a:cs typeface="+mn-cs"/>
              </a:rPr>
              <a:t> it is confined to a stationary horizontal surface) then </a:t>
            </a:r>
            <a:r>
              <a:rPr lang="en-US" sz="2600" kern="0" dirty="0">
                <a:latin typeface="Times New Roman"/>
                <a:cs typeface="Times New Roman"/>
              </a:rPr>
              <a:t>(</a:t>
            </a:r>
            <a:r>
              <a:rPr lang="en-US" sz="2600" i="1" kern="0" dirty="0" err="1">
                <a:latin typeface="Times New Roman"/>
                <a:cs typeface="Times New Roman"/>
              </a:rPr>
              <a:t>F</a:t>
            </a:r>
            <a:r>
              <a:rPr lang="en-US" sz="2600" kern="0" baseline="-25000" dirty="0" err="1">
                <a:latin typeface="Times New Roman"/>
                <a:cs typeface="Times New Roman"/>
              </a:rPr>
              <a:t>net</a:t>
            </a:r>
            <a:r>
              <a:rPr lang="en-US" sz="2600" kern="0" dirty="0" err="1">
                <a:latin typeface="Times New Roman"/>
                <a:cs typeface="Times New Roman"/>
              </a:rPr>
              <a:t>)</a:t>
            </a:r>
            <a:r>
              <a:rPr lang="en-US" sz="2600" i="1" kern="0" baseline="-25000" dirty="0" err="1">
                <a:latin typeface="Times New Roman"/>
                <a:cs typeface="Times New Roman"/>
              </a:rPr>
              <a:t>y</a:t>
            </a:r>
            <a:r>
              <a:rPr lang="en-US" sz="2600" kern="0" dirty="0">
                <a:latin typeface="Times New Roman"/>
                <a:cs typeface="Times New Roman"/>
              </a:rPr>
              <a:t> = 0</a:t>
            </a:r>
            <a:r>
              <a:rPr lang="en-US" sz="2600" kern="0" dirty="0">
                <a:latin typeface="+mn-lt"/>
                <a:cs typeface="+mn-cs"/>
              </a:rPr>
              <a:t>.  The sum of </a:t>
            </a:r>
            <a:r>
              <a:rPr lang="en-US" sz="2600" kern="0" dirty="0" err="1">
                <a:latin typeface="+mn-lt"/>
                <a:cs typeface="+mn-cs"/>
              </a:rPr>
              <a:t>y</a:t>
            </a:r>
            <a:r>
              <a:rPr lang="en-US" sz="2600" kern="0" dirty="0">
                <a:latin typeface="+mn-lt"/>
                <a:cs typeface="+mn-cs"/>
              </a:rPr>
              <a:t>-components of all forces = 0.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600" kern="0" dirty="0">
                <a:latin typeface="+mn-lt"/>
                <a:cs typeface="+mn-cs"/>
              </a:rPr>
              <a:t>If an object is in </a:t>
            </a:r>
            <a:r>
              <a:rPr lang="en-US" sz="2600" b="1" kern="0" dirty="0">
                <a:latin typeface="+mn-lt"/>
                <a:cs typeface="+mn-cs"/>
              </a:rPr>
              <a:t>horizontal equilibrium </a:t>
            </a:r>
            <a:r>
              <a:rPr lang="en-US" sz="2600" kern="0" dirty="0">
                <a:latin typeface="+mn-lt"/>
                <a:cs typeface="+mn-cs"/>
              </a:rPr>
              <a:t>(</a:t>
            </a:r>
            <a:r>
              <a:rPr lang="en-US" sz="2600" kern="0" dirty="0" err="1">
                <a:latin typeface="+mn-lt"/>
                <a:cs typeface="+mn-cs"/>
              </a:rPr>
              <a:t>ie</a:t>
            </a:r>
            <a:r>
              <a:rPr lang="en-US" sz="2600" kern="0" dirty="0">
                <a:latin typeface="+mn-lt"/>
                <a:cs typeface="+mn-cs"/>
              </a:rPr>
              <a:t> freefall) then </a:t>
            </a:r>
            <a:r>
              <a:rPr lang="en-US" sz="2600" kern="0" dirty="0">
                <a:latin typeface="Times New Roman"/>
                <a:cs typeface="Times New Roman"/>
              </a:rPr>
              <a:t>(</a:t>
            </a:r>
            <a:r>
              <a:rPr lang="en-US" sz="2600" i="1" kern="0" dirty="0" err="1">
                <a:latin typeface="Times New Roman"/>
                <a:cs typeface="Times New Roman"/>
              </a:rPr>
              <a:t>F</a:t>
            </a:r>
            <a:r>
              <a:rPr lang="en-US" sz="2600" kern="0" baseline="-25000" dirty="0" err="1">
                <a:latin typeface="Times New Roman"/>
                <a:cs typeface="Times New Roman"/>
              </a:rPr>
              <a:t>net</a:t>
            </a:r>
            <a:r>
              <a:rPr lang="en-US" sz="2600" kern="0" dirty="0" err="1">
                <a:latin typeface="Times New Roman"/>
                <a:cs typeface="Times New Roman"/>
              </a:rPr>
              <a:t>)</a:t>
            </a:r>
            <a:r>
              <a:rPr lang="en-US" sz="2600" i="1" kern="0" baseline="-25000" dirty="0" err="1">
                <a:latin typeface="Times New Roman"/>
                <a:cs typeface="Times New Roman"/>
              </a:rPr>
              <a:t>x</a:t>
            </a:r>
            <a:r>
              <a:rPr lang="en-US" sz="2600" kern="0" dirty="0">
                <a:latin typeface="Times New Roman"/>
                <a:cs typeface="Times New Roman"/>
              </a:rPr>
              <a:t> = 0</a:t>
            </a:r>
            <a:r>
              <a:rPr lang="en-US" sz="2600" kern="0" dirty="0">
                <a:latin typeface="+mn-lt"/>
                <a:cs typeface="+mn-cs"/>
              </a:rPr>
              <a:t>. </a:t>
            </a:r>
          </a:p>
        </p:txBody>
      </p:sp>
      <p:graphicFrame>
        <p:nvGraphicFramePr>
          <p:cNvPr id="16390" name="Object 2"/>
          <p:cNvGraphicFramePr>
            <a:graphicFrameLocks noChangeAspect="1"/>
          </p:cNvGraphicFramePr>
          <p:nvPr/>
        </p:nvGraphicFramePr>
        <p:xfrm>
          <a:off x="7669213" y="42864"/>
          <a:ext cx="2036762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7" name="Equation" r:id="rId4" imgW="469696" imgH="215806" progId="Equation.3">
                  <p:embed/>
                </p:oleObj>
              </mc:Choice>
              <mc:Fallback>
                <p:oleObj name="Equation" r:id="rId4" imgW="469696" imgH="215806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9213" y="42864"/>
                        <a:ext cx="2036762" cy="935037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657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0"/>
            <a:ext cx="25908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33"/>
          <a:stretch>
            <a:fillRect/>
          </a:stretch>
        </p:blipFill>
        <p:spPr bwMode="auto">
          <a:xfrm>
            <a:off x="152400" y="3657600"/>
            <a:ext cx="9825037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1"/>
            <a:ext cx="8077200" cy="685799"/>
          </a:xfrm>
        </p:spPr>
        <p:txBody>
          <a:bodyPr/>
          <a:lstStyle/>
          <a:p>
            <a:r>
              <a:rPr lang="en-US" dirty="0" smtClean="0"/>
              <a:t>Gravity for the universe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44525" y="1076973"/>
            <a:ext cx="834707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n-US" sz="2800" dirty="0">
                <a:latin typeface="Times New Roman" panose="02020603050405020304" pitchFamily="18" charset="0"/>
              </a:rPr>
              <a:t>It was Newton who first recognized that </a:t>
            </a:r>
            <a:r>
              <a:rPr lang="en-US" sz="2800" b="1" dirty="0">
                <a:latin typeface="Times New Roman" panose="02020603050405020304" pitchFamily="18" charset="0"/>
              </a:rPr>
              <a:t>gravity is an attractive, long-range force between </a:t>
            </a:r>
            <a:r>
              <a:rPr lang="en-US" sz="2800" b="1" i="1" dirty="0">
                <a:latin typeface="Times New Roman" panose="02020603050405020304" pitchFamily="18" charset="0"/>
              </a:rPr>
              <a:t>any</a:t>
            </a:r>
            <a:r>
              <a:rPr lang="en-US" sz="2800" b="1" dirty="0">
                <a:latin typeface="Times New Roman" panose="02020603050405020304" pitchFamily="18" charset="0"/>
              </a:rPr>
              <a:t> two objects.</a:t>
            </a:r>
            <a:r>
              <a:rPr lang="en-US" sz="2800" dirty="0">
                <a:latin typeface="Times New Roman" panose="02020603050405020304" pitchFamily="18" charset="0"/>
              </a:rPr>
              <a:t> Somewhat more loosely, gravity is a force that acts on mass. When two objects with masses </a:t>
            </a:r>
            <a:r>
              <a:rPr lang="en-US" sz="2800" i="1" dirty="0">
                <a:latin typeface="Times New Roman" panose="02020603050405020304" pitchFamily="18" charset="0"/>
              </a:rPr>
              <a:t>m</a:t>
            </a:r>
            <a:r>
              <a:rPr lang="en-US" sz="2800" baseline="-25000" dirty="0">
                <a:latin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</a:rPr>
              <a:t> and </a:t>
            </a:r>
            <a:r>
              <a:rPr lang="en-US" sz="2800" i="1" dirty="0">
                <a:latin typeface="Times New Roman" panose="02020603050405020304" pitchFamily="18" charset="0"/>
              </a:rPr>
              <a:t>m</a:t>
            </a:r>
            <a:r>
              <a:rPr lang="en-US" sz="2800" baseline="-25000" dirty="0">
                <a:latin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</a:rPr>
              <a:t> are separated by distance </a:t>
            </a:r>
            <a:r>
              <a:rPr lang="en-US" sz="2800" i="1" dirty="0">
                <a:latin typeface="Times New Roman" panose="02020603050405020304" pitchFamily="18" charset="0"/>
              </a:rPr>
              <a:t>r</a:t>
            </a:r>
            <a:r>
              <a:rPr lang="en-US" sz="2800" dirty="0">
                <a:latin typeface="Times New Roman" panose="02020603050405020304" pitchFamily="18" charset="0"/>
              </a:rPr>
              <a:t>, each object pulls on the other with a force given by Newton’s law of gravity, as follows: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12836" y="4810126"/>
            <a:ext cx="7239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600"/>
              <a:t>(Sometimes called “Newton’s 4</a:t>
            </a:r>
            <a:r>
              <a:rPr lang="en-US" sz="2600" baseline="30000"/>
              <a:t>th</a:t>
            </a:r>
            <a:r>
              <a:rPr lang="en-US" sz="2600"/>
              <a:t> Law”, or “Newton’s Law of Universal Gravitation”)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065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51875" y="2652713"/>
              <a:ext cx="355600" cy="574675"/>
            </p14:xfrm>
          </p:contentPart>
        </mc:Choice>
        <mc:Fallback>
          <p:pic>
            <p:nvPicPr>
              <p:cNvPr id="7065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45403" y="2646252"/>
                <a:ext cx="368544" cy="587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06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78925" y="2805113"/>
              <a:ext cx="139700" cy="150812"/>
            </p14:xfrm>
          </p:contentPart>
        </mc:Choice>
        <mc:Fallback>
          <p:pic>
            <p:nvPicPr>
              <p:cNvPr id="706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72444" y="2798634"/>
                <a:ext cx="152662" cy="163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066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50400" y="2584450"/>
              <a:ext cx="2500313" cy="619125"/>
            </p14:xfrm>
          </p:contentPart>
        </mc:Choice>
        <mc:Fallback>
          <p:pic>
            <p:nvPicPr>
              <p:cNvPr id="7066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43920" y="2577971"/>
                <a:ext cx="2513274" cy="6320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066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96400" y="4040188"/>
              <a:ext cx="423863" cy="468312"/>
            </p14:xfrm>
          </p:contentPart>
        </mc:Choice>
        <mc:Fallback>
          <p:pic>
            <p:nvPicPr>
              <p:cNvPr id="7066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89918" y="4033704"/>
                <a:ext cx="436827" cy="4812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066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64925" y="3209925"/>
              <a:ext cx="438150" cy="563563"/>
            </p14:xfrm>
          </p:contentPart>
        </mc:Choice>
        <mc:Fallback>
          <p:pic>
            <p:nvPicPr>
              <p:cNvPr id="7066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458450" y="3203447"/>
                <a:ext cx="451100" cy="576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066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43538" y="3605213"/>
              <a:ext cx="314325" cy="338137"/>
            </p14:xfrm>
          </p:contentPart>
        </mc:Choice>
        <mc:Fallback>
          <p:pic>
            <p:nvPicPr>
              <p:cNvPr id="7066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37057" y="3598731"/>
                <a:ext cx="327287" cy="351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066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5350" y="3663950"/>
              <a:ext cx="107950" cy="109538"/>
            </p14:xfrm>
          </p:contentPart>
        </mc:Choice>
        <mc:Fallback>
          <p:pic>
            <p:nvPicPr>
              <p:cNvPr id="7066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68851" y="3657464"/>
                <a:ext cx="120947" cy="122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066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1125" y="3476625"/>
              <a:ext cx="1200150" cy="442913"/>
            </p14:xfrm>
          </p:contentPart>
        </mc:Choice>
        <mc:Fallback>
          <p:pic>
            <p:nvPicPr>
              <p:cNvPr id="7066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54647" y="3470143"/>
                <a:ext cx="1213105" cy="455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066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13675" y="3740150"/>
              <a:ext cx="69850" cy="23813"/>
            </p14:xfrm>
          </p:contentPart>
        </mc:Choice>
        <mc:Fallback>
          <p:pic>
            <p:nvPicPr>
              <p:cNvPr id="7066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07194" y="3733656"/>
                <a:ext cx="82812" cy="368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066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45450" y="3487738"/>
              <a:ext cx="582613" cy="374650"/>
            </p14:xfrm>
          </p:contentPart>
        </mc:Choice>
        <mc:Fallback>
          <p:pic>
            <p:nvPicPr>
              <p:cNvPr id="7066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38969" y="3481254"/>
                <a:ext cx="595576" cy="387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066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66175" y="3465513"/>
              <a:ext cx="912813" cy="444500"/>
            </p14:xfrm>
          </p:contentPart>
        </mc:Choice>
        <mc:Fallback>
          <p:pic>
            <p:nvPicPr>
              <p:cNvPr id="7066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759696" y="3459034"/>
                <a:ext cx="925771" cy="4574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066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04413" y="3481388"/>
              <a:ext cx="1219200" cy="684212"/>
            </p14:xfrm>
          </p:contentPart>
        </mc:Choice>
        <mc:Fallback>
          <p:pic>
            <p:nvPicPr>
              <p:cNvPr id="7066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897934" y="3475003"/>
                <a:ext cx="1232159" cy="696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067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12213" y="4805363"/>
              <a:ext cx="404812" cy="382587"/>
            </p14:xfrm>
          </p:contentPart>
        </mc:Choice>
        <mc:Fallback>
          <p:pic>
            <p:nvPicPr>
              <p:cNvPr id="7067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805730" y="4798885"/>
                <a:ext cx="417778" cy="395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067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20250" y="4625975"/>
              <a:ext cx="344488" cy="557213"/>
            </p14:xfrm>
          </p:contentPart>
        </mc:Choice>
        <mc:Fallback>
          <p:pic>
            <p:nvPicPr>
              <p:cNvPr id="7067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613771" y="4619496"/>
                <a:ext cx="357447" cy="5701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067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39375" y="4859338"/>
              <a:ext cx="461963" cy="352425"/>
            </p14:xfrm>
          </p:contentPart>
        </mc:Choice>
        <mc:Fallback>
          <p:pic>
            <p:nvPicPr>
              <p:cNvPr id="7067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232894" y="4852858"/>
                <a:ext cx="474925" cy="365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067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95013" y="5106988"/>
              <a:ext cx="46037" cy="15875"/>
            </p14:xfrm>
          </p:contentPart>
        </mc:Choice>
        <mc:Fallback>
          <p:pic>
            <p:nvPicPr>
              <p:cNvPr id="7067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888539" y="5100494"/>
                <a:ext cx="58985" cy="28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067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69175" y="5626100"/>
              <a:ext cx="388938" cy="247650"/>
            </p14:xfrm>
          </p:contentPart>
        </mc:Choice>
        <mc:Fallback>
          <p:pic>
            <p:nvPicPr>
              <p:cNvPr id="7067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362693" y="5619621"/>
                <a:ext cx="401903" cy="260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067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61038" y="5662613"/>
              <a:ext cx="1679575" cy="1031875"/>
            </p14:xfrm>
          </p:contentPart>
        </mc:Choice>
        <mc:Fallback>
          <p:pic>
            <p:nvPicPr>
              <p:cNvPr id="7067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54557" y="5656132"/>
                <a:ext cx="1692536" cy="1044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7067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2950" y="5664200"/>
              <a:ext cx="2420938" cy="1108075"/>
            </p14:xfrm>
          </p:contentPart>
        </mc:Choice>
        <mc:Fallback>
          <p:pic>
            <p:nvPicPr>
              <p:cNvPr id="7067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46471" y="5657709"/>
                <a:ext cx="2433896" cy="112105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232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03" y="152400"/>
            <a:ext cx="5638800" cy="685799"/>
          </a:xfrm>
        </p:spPr>
        <p:txBody>
          <a:bodyPr/>
          <a:lstStyle/>
          <a:p>
            <a:r>
              <a:rPr lang="en-US" dirty="0" smtClean="0"/>
              <a:t>Gravity Example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81897" y="914400"/>
            <a:ext cx="5638800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n-US" sz="2800" dirty="0" smtClean="0">
                <a:latin typeface="Times New Roman" panose="02020603050405020304" pitchFamily="18" charset="0"/>
              </a:rPr>
              <a:t>A mass, </a:t>
            </a:r>
            <a:r>
              <a:rPr lang="en-US" sz="2800" i="1" dirty="0" smtClean="0">
                <a:latin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</a:rPr>
              <a:t>, rests on the surface a giant spherical rock which is floating in space.</a:t>
            </a:r>
          </a:p>
          <a:p>
            <a:pPr eaLnBrk="1" hangingPunct="1">
              <a:lnSpc>
                <a:spcPts val="3000"/>
              </a:lnSpc>
            </a:pPr>
            <a:r>
              <a:rPr lang="en-US" sz="2800" dirty="0" smtClean="0">
                <a:latin typeface="Times New Roman" panose="02020603050405020304" pitchFamily="18" charset="0"/>
              </a:rPr>
              <a:t>The giant rock has a mass of  6 × 10</a:t>
            </a:r>
            <a:r>
              <a:rPr lang="en-US" sz="2800" baseline="30000" dirty="0" smtClean="0">
                <a:latin typeface="Times New Roman" panose="02020603050405020304" pitchFamily="18" charset="0"/>
              </a:rPr>
              <a:t>24</a:t>
            </a:r>
            <a:r>
              <a:rPr lang="en-US" sz="2800" dirty="0" smtClean="0">
                <a:latin typeface="Times New Roman" panose="02020603050405020304" pitchFamily="18" charset="0"/>
              </a:rPr>
              <a:t> kg and a radius of 6400 km.</a:t>
            </a:r>
          </a:p>
          <a:p>
            <a:pPr eaLnBrk="1" hangingPunct="1">
              <a:lnSpc>
                <a:spcPts val="3000"/>
              </a:lnSpc>
            </a:pPr>
            <a:r>
              <a:rPr lang="en-US" sz="2800" dirty="0" smtClean="0">
                <a:latin typeface="Times New Roman" panose="02020603050405020304" pitchFamily="18" charset="0"/>
              </a:rPr>
              <a:t>What is the force of gravity on the mass due to the giant rock?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6096000" y="152400"/>
            <a:ext cx="76200" cy="632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168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62088" y="3868738"/>
              <a:ext cx="2208212" cy="2452687"/>
            </p14:xfrm>
          </p:contentPart>
        </mc:Choice>
        <mc:Fallback>
          <p:pic>
            <p:nvPicPr>
              <p:cNvPr id="7168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5608" y="3862258"/>
                <a:ext cx="2221172" cy="2465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168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9600" y="3392488"/>
              <a:ext cx="307975" cy="315912"/>
            </p14:xfrm>
          </p:contentPart>
        </mc:Choice>
        <mc:Fallback>
          <p:pic>
            <p:nvPicPr>
              <p:cNvPr id="7168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13116" y="3386011"/>
                <a:ext cx="320942" cy="328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168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6163" y="3425825"/>
              <a:ext cx="138112" cy="74613"/>
            </p14:xfrm>
          </p:contentPart>
        </mc:Choice>
        <mc:Fallback>
          <p:pic>
            <p:nvPicPr>
              <p:cNvPr id="7168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49689" y="3419337"/>
                <a:ext cx="151060" cy="87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168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0638" y="3386138"/>
              <a:ext cx="225425" cy="192087"/>
            </p14:xfrm>
          </p:contentPart>
        </mc:Choice>
        <mc:Fallback>
          <p:pic>
            <p:nvPicPr>
              <p:cNvPr id="7168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94156" y="3379663"/>
                <a:ext cx="238389" cy="205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168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92388" y="3859213"/>
              <a:ext cx="3373437" cy="1179512"/>
            </p14:xfrm>
          </p:contentPart>
        </mc:Choice>
        <mc:Fallback>
          <p:pic>
            <p:nvPicPr>
              <p:cNvPr id="7168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85908" y="3852732"/>
                <a:ext cx="3386397" cy="1192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168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9763" y="4183063"/>
              <a:ext cx="884237" cy="434975"/>
            </p14:xfrm>
          </p:contentPart>
        </mc:Choice>
        <mc:Fallback>
          <p:pic>
            <p:nvPicPr>
              <p:cNvPr id="7168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83282" y="4176582"/>
                <a:ext cx="897198" cy="447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168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8000" y="4092575"/>
              <a:ext cx="327025" cy="503238"/>
            </p14:xfrm>
          </p:contentPart>
        </mc:Choice>
        <mc:Fallback>
          <p:pic>
            <p:nvPicPr>
              <p:cNvPr id="7168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21517" y="4086096"/>
                <a:ext cx="339991" cy="516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168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20175" y="4111625"/>
              <a:ext cx="519113" cy="433388"/>
            </p14:xfrm>
          </p:contentPart>
        </mc:Choice>
        <mc:Fallback>
          <p:pic>
            <p:nvPicPr>
              <p:cNvPr id="7168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013695" y="4105146"/>
                <a:ext cx="532073" cy="446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169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02513" y="4689475"/>
              <a:ext cx="3917950" cy="1049338"/>
            </p14:xfrm>
          </p:contentPart>
        </mc:Choice>
        <mc:Fallback>
          <p:pic>
            <p:nvPicPr>
              <p:cNvPr id="7169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96032" y="4682993"/>
                <a:ext cx="3930911" cy="1062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169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3075" y="3814763"/>
              <a:ext cx="147638" cy="144462"/>
            </p14:xfrm>
          </p:contentPart>
        </mc:Choice>
        <mc:Fallback>
          <p:pic>
            <p:nvPicPr>
              <p:cNvPr id="7169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06529" y="3808278"/>
                <a:ext cx="160729" cy="157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169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2500" y="5249863"/>
              <a:ext cx="2606675" cy="814387"/>
            </p14:xfrm>
          </p:contentPart>
        </mc:Choice>
        <mc:Fallback>
          <p:pic>
            <p:nvPicPr>
              <p:cNvPr id="7169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86020" y="5243382"/>
                <a:ext cx="2619635" cy="827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169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4500" y="5830888"/>
              <a:ext cx="44450" cy="257175"/>
            </p14:xfrm>
          </p:contentPart>
        </mc:Choice>
        <mc:Fallback>
          <p:pic>
            <p:nvPicPr>
              <p:cNvPr id="7169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87995" y="5824405"/>
                <a:ext cx="57460" cy="270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169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72325" y="5792788"/>
              <a:ext cx="504825" cy="300037"/>
            </p14:xfrm>
          </p:contentPart>
        </mc:Choice>
        <mc:Fallback>
          <p:pic>
            <p:nvPicPr>
              <p:cNvPr id="7169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65844" y="5786305"/>
                <a:ext cx="517788" cy="313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169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7338" y="5792788"/>
              <a:ext cx="798512" cy="868362"/>
            </p14:xfrm>
          </p:contentPart>
        </mc:Choice>
        <mc:Fallback>
          <p:pic>
            <p:nvPicPr>
              <p:cNvPr id="7169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900855" y="5786308"/>
                <a:ext cx="811478" cy="8813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169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58325" y="5751513"/>
              <a:ext cx="1522413" cy="1008062"/>
            </p14:xfrm>
          </p:contentPart>
        </mc:Choice>
        <mc:Fallback>
          <p:pic>
            <p:nvPicPr>
              <p:cNvPr id="7169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451844" y="5745035"/>
                <a:ext cx="1535376" cy="1021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169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4800" y="311150"/>
              <a:ext cx="406400" cy="692150"/>
            </p14:xfrm>
          </p:contentPart>
        </mc:Choice>
        <mc:Fallback>
          <p:pic>
            <p:nvPicPr>
              <p:cNvPr id="7169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48321" y="304671"/>
                <a:ext cx="419359" cy="705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169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3613" y="504825"/>
              <a:ext cx="161925" cy="133350"/>
            </p14:xfrm>
          </p:contentPart>
        </mc:Choice>
        <mc:Fallback>
          <p:pic>
            <p:nvPicPr>
              <p:cNvPr id="7169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307136" y="498338"/>
                <a:ext cx="174879" cy="1463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169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7800" y="296863"/>
              <a:ext cx="293688" cy="525462"/>
            </p14:xfrm>
          </p:contentPart>
        </mc:Choice>
        <mc:Fallback>
          <p:pic>
            <p:nvPicPr>
              <p:cNvPr id="7169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791322" y="290385"/>
                <a:ext cx="306645" cy="538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170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94700" y="523875"/>
              <a:ext cx="347663" cy="311150"/>
            </p14:xfrm>
          </p:contentPart>
        </mc:Choice>
        <mc:Fallback>
          <p:pic>
            <p:nvPicPr>
              <p:cNvPr id="7170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388222" y="517393"/>
                <a:ext cx="360619" cy="3241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7170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69388" y="514350"/>
              <a:ext cx="477837" cy="298450"/>
            </p14:xfrm>
          </p:contentPart>
        </mc:Choice>
        <mc:Fallback>
          <p:pic>
            <p:nvPicPr>
              <p:cNvPr id="7170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062906" y="507870"/>
                <a:ext cx="490800" cy="311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170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53450" y="1073150"/>
              <a:ext cx="444500" cy="433388"/>
            </p14:xfrm>
          </p:contentPart>
        </mc:Choice>
        <mc:Fallback>
          <p:pic>
            <p:nvPicPr>
              <p:cNvPr id="7170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546966" y="1066671"/>
                <a:ext cx="457468" cy="446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170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0125" y="1838325"/>
              <a:ext cx="122238" cy="125413"/>
            </p14:xfrm>
          </p:contentPart>
        </mc:Choice>
        <mc:Fallback>
          <p:pic>
            <p:nvPicPr>
              <p:cNvPr id="7170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343654" y="1831838"/>
                <a:ext cx="135181" cy="138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170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96225" y="1751013"/>
              <a:ext cx="141288" cy="400050"/>
            </p14:xfrm>
          </p:contentPart>
        </mc:Choice>
        <mc:Fallback>
          <p:pic>
            <p:nvPicPr>
              <p:cNvPr id="7170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889770" y="1744520"/>
                <a:ext cx="154198" cy="4130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170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80388" y="2092325"/>
              <a:ext cx="6350" cy="46038"/>
            </p14:xfrm>
          </p:contentPart>
        </mc:Choice>
        <mc:Fallback>
          <p:pic>
            <p:nvPicPr>
              <p:cNvPr id="7170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174038" y="2085851"/>
                <a:ext cx="19050" cy="58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7170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45488" y="1801813"/>
              <a:ext cx="111125" cy="336550"/>
            </p14:xfrm>
          </p:contentPart>
        </mc:Choice>
        <mc:Fallback>
          <p:pic>
            <p:nvPicPr>
              <p:cNvPr id="7170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338994" y="1795362"/>
                <a:ext cx="124114" cy="3494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170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67738" y="1836738"/>
              <a:ext cx="155575" cy="322262"/>
            </p14:xfrm>
          </p:contentPart>
        </mc:Choice>
        <mc:Fallback>
          <p:pic>
            <p:nvPicPr>
              <p:cNvPr id="7170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561256" y="1830257"/>
                <a:ext cx="168540" cy="335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170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80475" y="1749425"/>
              <a:ext cx="765175" cy="406400"/>
            </p14:xfrm>
          </p:contentPart>
        </mc:Choice>
        <mc:Fallback>
          <p:pic>
            <p:nvPicPr>
              <p:cNvPr id="7170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873994" y="1742946"/>
                <a:ext cx="778138" cy="419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170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91713" y="1633538"/>
              <a:ext cx="608012" cy="671512"/>
            </p14:xfrm>
          </p:contentPart>
        </mc:Choice>
        <mc:Fallback>
          <p:pic>
            <p:nvPicPr>
              <p:cNvPr id="7170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885233" y="1627057"/>
                <a:ext cx="620971" cy="684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7171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82288" y="1736725"/>
              <a:ext cx="165100" cy="427038"/>
            </p14:xfrm>
          </p:contentPart>
        </mc:Choice>
        <mc:Fallback>
          <p:pic>
            <p:nvPicPr>
              <p:cNvPr id="7171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675799" y="1730244"/>
                <a:ext cx="178077" cy="4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7171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99788" y="1685925"/>
              <a:ext cx="649287" cy="450850"/>
            </p14:xfrm>
          </p:contentPart>
        </mc:Choice>
        <mc:Fallback>
          <p:pic>
            <p:nvPicPr>
              <p:cNvPr id="7171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993310" y="1679459"/>
                <a:ext cx="662244" cy="463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7171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59838" y="2320925"/>
              <a:ext cx="354012" cy="727075"/>
            </p14:xfrm>
          </p:contentPart>
        </mc:Choice>
        <mc:Fallback>
          <p:pic>
            <p:nvPicPr>
              <p:cNvPr id="7171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853375" y="2314459"/>
                <a:ext cx="366937" cy="74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171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9900" y="2506663"/>
              <a:ext cx="587375" cy="306387"/>
            </p14:xfrm>
          </p:contentPart>
        </mc:Choice>
        <mc:Fallback>
          <p:pic>
            <p:nvPicPr>
              <p:cNvPr id="7171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353422" y="2500182"/>
                <a:ext cx="600332" cy="319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7171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07613" y="2381250"/>
              <a:ext cx="1014412" cy="447675"/>
            </p14:xfrm>
          </p:contentPart>
        </mc:Choice>
        <mc:Fallback>
          <p:pic>
            <p:nvPicPr>
              <p:cNvPr id="7171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101133" y="2374772"/>
                <a:ext cx="1027371" cy="460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7171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4575" y="3335338"/>
              <a:ext cx="142875" cy="139700"/>
            </p14:xfrm>
          </p:contentPart>
        </mc:Choice>
        <mc:Fallback>
          <p:pic>
            <p:nvPicPr>
              <p:cNvPr id="7171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388097" y="3328840"/>
                <a:ext cx="155831" cy="152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7171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9250" y="3354388"/>
              <a:ext cx="142875" cy="373062"/>
            </p14:xfrm>
          </p:contentPart>
        </mc:Choice>
        <mc:Fallback>
          <p:pic>
            <p:nvPicPr>
              <p:cNvPr id="7171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962756" y="3347912"/>
                <a:ext cx="155864" cy="386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7171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24838" y="3402013"/>
              <a:ext cx="300037" cy="357187"/>
            </p14:xfrm>
          </p:contentPart>
        </mc:Choice>
        <mc:Fallback>
          <p:pic>
            <p:nvPicPr>
              <p:cNvPr id="7171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218355" y="3395532"/>
                <a:ext cx="313004" cy="370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7171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26500" y="3557588"/>
              <a:ext cx="323850" cy="214312"/>
            </p14:xfrm>
          </p:contentPart>
        </mc:Choice>
        <mc:Fallback>
          <p:pic>
            <p:nvPicPr>
              <p:cNvPr id="7171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820023" y="3551050"/>
                <a:ext cx="336804" cy="227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71719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3513" y="3289300"/>
              <a:ext cx="382587" cy="747713"/>
            </p14:xfrm>
          </p:contentPart>
        </mc:Choice>
        <mc:Fallback>
          <p:pic>
            <p:nvPicPr>
              <p:cNvPr id="71719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507035" y="3282811"/>
                <a:ext cx="395544" cy="760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71720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3838" y="920750"/>
              <a:ext cx="1660525" cy="47625"/>
            </p14:xfrm>
          </p:contentPart>
        </mc:Choice>
        <mc:Fallback>
          <p:pic>
            <p:nvPicPr>
              <p:cNvPr id="71720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837359" y="914000"/>
                <a:ext cx="1673484" cy="61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71721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86713" y="2311400"/>
              <a:ext cx="3287712" cy="95250"/>
            </p14:xfrm>
          </p:contentPart>
        </mc:Choice>
        <mc:Fallback>
          <p:pic>
            <p:nvPicPr>
              <p:cNvPr id="71721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980233" y="2304930"/>
                <a:ext cx="3300671" cy="1081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07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750888"/>
          </a:xfrm>
        </p:spPr>
        <p:txBody>
          <a:bodyPr/>
          <a:lstStyle/>
          <a:p>
            <a:r>
              <a:rPr lang="en-US" smtClean="0"/>
              <a:t>Gravity for Earthlings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954213" y="914401"/>
            <a:ext cx="81343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600" dirty="0">
                <a:latin typeface="Times New Roman" panose="02020603050405020304" pitchFamily="18" charset="0"/>
              </a:rPr>
              <a:t>If you happen to live on the surface of a large planet with radius </a:t>
            </a:r>
            <a:r>
              <a:rPr lang="en-US" sz="2600" i="1" dirty="0">
                <a:latin typeface="Times New Roman" panose="02020603050405020304" pitchFamily="18" charset="0"/>
              </a:rPr>
              <a:t>R</a:t>
            </a:r>
            <a:r>
              <a:rPr lang="en-US" sz="2600" dirty="0">
                <a:latin typeface="Times New Roman" panose="02020603050405020304" pitchFamily="18" charset="0"/>
              </a:rPr>
              <a:t> and mass </a:t>
            </a:r>
            <a:r>
              <a:rPr lang="en-US" sz="2600" i="1" dirty="0">
                <a:latin typeface="Times New Roman" panose="02020603050405020304" pitchFamily="18" charset="0"/>
              </a:rPr>
              <a:t>M</a:t>
            </a:r>
            <a:r>
              <a:rPr lang="en-US" sz="2600" dirty="0">
                <a:latin typeface="Times New Roman" panose="02020603050405020304" pitchFamily="18" charset="0"/>
              </a:rPr>
              <a:t>, you can write the gravitational force </a:t>
            </a:r>
            <a:r>
              <a:rPr lang="en-US" sz="2600" dirty="0" smtClean="0">
                <a:latin typeface="Times New Roman" panose="02020603050405020304" pitchFamily="18" charset="0"/>
              </a:rPr>
              <a:t>more </a:t>
            </a:r>
            <a:r>
              <a:rPr lang="en-US" sz="2600" dirty="0">
                <a:latin typeface="Times New Roman" panose="02020603050405020304" pitchFamily="18" charset="0"/>
              </a:rPr>
              <a:t>simply as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9"/>
          <a:stretch>
            <a:fillRect/>
          </a:stretch>
        </p:blipFill>
        <p:spPr bwMode="auto">
          <a:xfrm>
            <a:off x="2209801" y="2286001"/>
            <a:ext cx="82899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95488" y="3549651"/>
            <a:ext cx="8134350" cy="1768475"/>
            <a:chOff x="471488" y="3549650"/>
            <a:chExt cx="8134350" cy="1768475"/>
          </a:xfrm>
        </p:grpSpPr>
        <p:sp>
          <p:nvSpPr>
            <p:cNvPr id="18440" name="Text Box 4"/>
            <p:cNvSpPr txBox="1">
              <a:spLocks noChangeArrowheads="1"/>
            </p:cNvSpPr>
            <p:nvPr/>
          </p:nvSpPr>
          <p:spPr bwMode="auto">
            <a:xfrm>
              <a:off x="471488" y="3549650"/>
              <a:ext cx="813435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600">
                  <a:latin typeface="Times New Roman" panose="02020603050405020304" pitchFamily="18" charset="0"/>
                </a:rPr>
                <a:t>where the quantity </a:t>
              </a:r>
              <a:r>
                <a:rPr lang="en-US" sz="2600" i="1">
                  <a:latin typeface="Times New Roman" panose="02020603050405020304" pitchFamily="18" charset="0"/>
                </a:rPr>
                <a:t>g</a:t>
              </a:r>
              <a:r>
                <a:rPr lang="en-US" sz="2600">
                  <a:latin typeface="Times New Roman" panose="02020603050405020304" pitchFamily="18" charset="0"/>
                </a:rPr>
                <a:t> is defined to be:</a:t>
              </a:r>
            </a:p>
          </p:txBody>
        </p:sp>
        <p:pic>
          <p:nvPicPr>
            <p:cNvPr id="1844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725"/>
            <a:stretch>
              <a:fillRect/>
            </a:stretch>
          </p:blipFill>
          <p:spPr bwMode="auto">
            <a:xfrm>
              <a:off x="2209800" y="4114800"/>
              <a:ext cx="6000750" cy="120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3581400"/>
            <a:ext cx="324326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84351" y="5532439"/>
            <a:ext cx="4949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2800">
                <a:latin typeface="Times New Roman" panose="02020603050405020304" pitchFamily="18" charset="0"/>
                <a:cs typeface="Times New Roman" panose="02020603050405020304" pitchFamily="18" charset="0"/>
              </a:rPr>
              <a:t>At sea level, </a:t>
            </a:r>
            <a:r>
              <a:rPr lang="en-CA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CA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9.83 m/s</a:t>
            </a:r>
            <a:r>
              <a:rPr lang="en-CA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CA" sz="2800">
                <a:latin typeface="Times New Roman" panose="02020603050405020304" pitchFamily="18" charset="0"/>
                <a:cs typeface="Times New Roman" panose="02020603050405020304" pitchFamily="18" charset="0"/>
              </a:rPr>
              <a:t>At 39 km altitude, </a:t>
            </a:r>
            <a:r>
              <a:rPr lang="en-CA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CA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9.71 m/s</a:t>
            </a:r>
            <a:r>
              <a:rPr lang="en-CA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802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50887"/>
          </a:xfrm>
        </p:spPr>
        <p:txBody>
          <a:bodyPr/>
          <a:lstStyle/>
          <a:p>
            <a:r>
              <a:rPr lang="en-US" sz="3900"/>
              <a:t>Gravity: </a:t>
            </a:r>
            <a:r>
              <a:rPr lang="en-US" sz="3900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900" i="1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/>
              <a:t>is just a short form!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33"/>
          <a:stretch>
            <a:fillRect/>
          </a:stretch>
        </p:blipFill>
        <p:spPr bwMode="auto">
          <a:xfrm>
            <a:off x="3886200" y="1219200"/>
            <a:ext cx="982503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458200" y="1447800"/>
            <a:ext cx="472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038601" y="2438401"/>
            <a:ext cx="8289925" cy="1503363"/>
            <a:chOff x="2514600" y="2438400"/>
            <a:chExt cx="8289925" cy="1503363"/>
          </a:xfrm>
        </p:grpSpPr>
        <p:pic>
          <p:nvPicPr>
            <p:cNvPr id="1946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709"/>
            <a:stretch>
              <a:fillRect/>
            </a:stretch>
          </p:blipFill>
          <p:spPr bwMode="auto">
            <a:xfrm>
              <a:off x="2514600" y="2971800"/>
              <a:ext cx="8289925" cy="969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5" name="TextBox 9"/>
            <p:cNvSpPr txBox="1">
              <a:spLocks noChangeArrowheads="1"/>
            </p:cNvSpPr>
            <p:nvPr/>
          </p:nvSpPr>
          <p:spPr bwMode="auto">
            <a:xfrm>
              <a:off x="4114800" y="2438400"/>
              <a:ext cx="762367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600"/>
                <a:t>and</a:t>
              </a: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09800" y="4267201"/>
            <a:ext cx="82296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2900"/>
              <a:t>are the same equation, with different notation!  </a:t>
            </a:r>
          </a:p>
          <a:p>
            <a:pPr eaLnBrk="1" hangingPunct="1">
              <a:spcAft>
                <a:spcPts val="600"/>
              </a:spcAft>
            </a:pPr>
            <a:r>
              <a:rPr lang="en-US" sz="2900"/>
              <a:t>The only difference is that in the second equation we have assumed that </a:t>
            </a:r>
            <a:r>
              <a:rPr lang="en-US" sz="2900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900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/>
              <a:t>(mass of the earth) and </a:t>
            </a:r>
            <a:r>
              <a:rPr lang="en-US" sz="2900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≈ </a:t>
            </a:r>
            <a:r>
              <a:rPr lang="en-US" sz="2900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/>
              <a:t>(radius of the earth).</a:t>
            </a:r>
          </a:p>
        </p:txBody>
      </p:sp>
      <p:sp>
        <p:nvSpPr>
          <p:cNvPr id="9" name="Rectangle 8"/>
          <p:cNvSpPr/>
          <p:nvPr/>
        </p:nvSpPr>
        <p:spPr>
          <a:xfrm>
            <a:off x="8001000" y="2895600"/>
            <a:ext cx="4327526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4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"/>
            <a:ext cx="6172200" cy="639763"/>
          </a:xfrm>
        </p:spPr>
        <p:txBody>
          <a:bodyPr/>
          <a:lstStyle/>
          <a:p>
            <a:r>
              <a:rPr lang="en-US" sz="3600"/>
              <a:t>Weight ≠ Weight ??!?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609600"/>
            <a:ext cx="7010400" cy="3276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600" dirty="0"/>
              <a:t>Physics textbooks and physics teachers do not all agree on the definition of the word “weight”!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Sometimes “weight” means the exact same thing as “force of gravity”.  That is </a:t>
            </a:r>
            <a:r>
              <a:rPr lang="en-US" sz="2600" b="1" i="1" dirty="0"/>
              <a:t>not </a:t>
            </a:r>
            <a:r>
              <a:rPr lang="en-US" sz="2600" dirty="0"/>
              <a:t>how Randall Knight uses the word. (I will follow Knight’s definitions.)</a:t>
            </a:r>
          </a:p>
        </p:txBody>
      </p:sp>
      <p:pic>
        <p:nvPicPr>
          <p:cNvPr id="2150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335280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304800" y="3610793"/>
            <a:ext cx="1127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600" kern="0" dirty="0">
                <a:latin typeface="+mn-lt"/>
                <a:cs typeface="+mn-cs"/>
              </a:rPr>
              <a:t>In Knight, “weight” means the magnitude of the </a:t>
            </a:r>
            <a:r>
              <a:rPr lang="en-US" sz="2600" i="1" kern="0" dirty="0">
                <a:latin typeface="+mn-lt"/>
                <a:cs typeface="+mn-cs"/>
              </a:rPr>
              <a:t>upward </a:t>
            </a:r>
            <a:r>
              <a:rPr lang="en-US" sz="2600" kern="0" dirty="0">
                <a:latin typeface="+mn-lt"/>
                <a:cs typeface="+mn-cs"/>
              </a:rPr>
              <a:t>force being used to support an object. 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600" b="1" kern="0" dirty="0">
                <a:latin typeface="+mn-lt"/>
                <a:cs typeface="+mn-cs"/>
              </a:rPr>
              <a:t>If the object is at rest </a:t>
            </a:r>
            <a:r>
              <a:rPr lang="en-US" sz="2600" kern="0" dirty="0">
                <a:latin typeface="+mn-lt"/>
                <a:cs typeface="+mn-cs"/>
              </a:rPr>
              <a:t>or moving at a constant velocity relative to the earth, then the object is in equilibrium. The upward supporting force exactly balances the downward gravitational force, so that weight = </a:t>
            </a:r>
            <a:r>
              <a:rPr lang="en-US" sz="2600" i="1" kern="0" dirty="0">
                <a:latin typeface="Times New Roman"/>
                <a:cs typeface="Times New Roman"/>
              </a:rPr>
              <a:t>mg</a:t>
            </a:r>
            <a:r>
              <a:rPr lang="en-US" sz="2600" kern="0" dirty="0">
                <a:latin typeface="+mn-lt"/>
                <a:cs typeface="+mn-cs"/>
              </a:rPr>
              <a:t>. 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endParaRPr lang="en-US" sz="2600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44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4533" y="609600"/>
            <a:ext cx="5703277" cy="6248400"/>
          </a:xfrm>
        </p:spPr>
        <p:txBody>
          <a:bodyPr/>
          <a:lstStyle/>
          <a:p>
            <a:r>
              <a:rPr lang="en-US" sz="2400" dirty="0" smtClean="0"/>
              <a:t>When I stand on a scale in my bathroom it reads 185 pounds.  2.2 pounds = 9.8 </a:t>
            </a:r>
            <a:r>
              <a:rPr lang="en-US" sz="2400" dirty="0" err="1" smtClean="0"/>
              <a:t>Newtons</a:t>
            </a:r>
            <a:r>
              <a:rPr lang="en-US" sz="2400" dirty="0" smtClean="0"/>
              <a:t>, so this means the upward force on my feet when I am standing still is 185 </a:t>
            </a:r>
            <a:r>
              <a:rPr lang="en-US" sz="2400" dirty="0" err="1" smtClean="0"/>
              <a:t>lbs</a:t>
            </a:r>
            <a:r>
              <a:rPr lang="en-US" sz="2400" dirty="0" smtClean="0"/>
              <a:t> (9.8 N / 2.2 </a:t>
            </a:r>
            <a:r>
              <a:rPr lang="en-US" sz="2400" dirty="0" err="1" smtClean="0"/>
              <a:t>lbs</a:t>
            </a:r>
            <a:r>
              <a:rPr lang="en-US" sz="2400" dirty="0" smtClean="0"/>
              <a:t>) = 824 N.</a:t>
            </a:r>
          </a:p>
          <a:p>
            <a:r>
              <a:rPr lang="en-US" sz="2400" dirty="0" smtClean="0"/>
              <a:t>If I ride an elevator which is accelerating upward at 1.5 m/s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what is the upward force on my feet?</a:t>
            </a:r>
          </a:p>
          <a:p>
            <a:r>
              <a:rPr lang="en-US" sz="2400" dirty="0" smtClean="0"/>
              <a:t>With no calculations, take a wild guess from this list: </a:t>
            </a:r>
            <a:endParaRPr lang="en-US" sz="2400" dirty="0"/>
          </a:p>
          <a:p>
            <a:pPr marL="457200" indent="-457200">
              <a:spcBef>
                <a:spcPts val="0"/>
              </a:spcBef>
              <a:buFont typeface="+mj-lt"/>
              <a:buAutoNum type="alphaU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824 N</a:t>
            </a:r>
          </a:p>
          <a:p>
            <a:pPr marL="457200" indent="-457200">
              <a:spcBef>
                <a:spcPts val="0"/>
              </a:spcBef>
              <a:buFont typeface="+mj-lt"/>
              <a:buAutoNum type="alphaU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950 N</a:t>
            </a:r>
          </a:p>
          <a:p>
            <a:pPr marL="457200" indent="-457200">
              <a:spcBef>
                <a:spcPts val="0"/>
              </a:spcBef>
              <a:buFont typeface="+mj-lt"/>
              <a:buAutoNum type="alphaU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698 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lphaU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N</a:t>
            </a:r>
          </a:p>
          <a:p>
            <a:pPr marL="457200" indent="-457200">
              <a:spcBef>
                <a:spcPts val="0"/>
              </a:spcBef>
              <a:buFont typeface="+mj-lt"/>
              <a:buAutoNum type="alphaU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–824 N 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096000" y="152400"/>
            <a:ext cx="76200" cy="632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6342" y="0"/>
            <a:ext cx="8229600" cy="457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kern="0" dirty="0" smtClean="0"/>
              <a:t>Clicker Question 6</a:t>
            </a:r>
            <a:endParaRPr lang="en-US" sz="2800" kern="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270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0650" y="73025"/>
              <a:ext cx="854075" cy="392113"/>
            </p14:xfrm>
          </p:contentPart>
        </mc:Choice>
        <mc:Fallback>
          <p:pic>
            <p:nvPicPr>
              <p:cNvPr id="7270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64169" y="66544"/>
                <a:ext cx="867037" cy="405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270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7625" y="293688"/>
              <a:ext cx="141288" cy="182562"/>
            </p14:xfrm>
          </p:contentPart>
        </mc:Choice>
        <mc:Fallback>
          <p:pic>
            <p:nvPicPr>
              <p:cNvPr id="7270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61121" y="287207"/>
                <a:ext cx="154297" cy="195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270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15275" y="309563"/>
              <a:ext cx="96838" cy="69850"/>
            </p14:xfrm>
          </p:contentPart>
        </mc:Choice>
        <mc:Fallback>
          <p:pic>
            <p:nvPicPr>
              <p:cNvPr id="7270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08795" y="303082"/>
                <a:ext cx="109798" cy="82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270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75625" y="234950"/>
              <a:ext cx="120650" cy="222250"/>
            </p14:xfrm>
          </p:contentPart>
        </mc:Choice>
        <mc:Fallback>
          <p:pic>
            <p:nvPicPr>
              <p:cNvPr id="7270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69103" y="228456"/>
                <a:ext cx="133693" cy="235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271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96300" y="503238"/>
              <a:ext cx="58738" cy="169862"/>
            </p14:xfrm>
          </p:contentPart>
        </mc:Choice>
        <mc:Fallback>
          <p:pic>
            <p:nvPicPr>
              <p:cNvPr id="7271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89814" y="496760"/>
                <a:ext cx="71711" cy="182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271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2900" y="522288"/>
              <a:ext cx="498475" cy="360362"/>
            </p14:xfrm>
          </p:contentPart>
        </mc:Choice>
        <mc:Fallback>
          <p:pic>
            <p:nvPicPr>
              <p:cNvPr id="7271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16422" y="515808"/>
                <a:ext cx="511432" cy="3733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271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6625" y="809625"/>
              <a:ext cx="17463" cy="15875"/>
            </p14:xfrm>
          </p:contentPart>
        </mc:Choice>
        <mc:Fallback>
          <p:pic>
            <p:nvPicPr>
              <p:cNvPr id="7271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10076" y="803131"/>
                <a:ext cx="30560" cy="28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271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9813" y="520700"/>
              <a:ext cx="228600" cy="298450"/>
            </p14:xfrm>
          </p:contentPart>
        </mc:Choice>
        <mc:Fallback>
          <p:pic>
            <p:nvPicPr>
              <p:cNvPr id="7271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13333" y="514220"/>
                <a:ext cx="241560" cy="311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271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1663" y="930275"/>
              <a:ext cx="815975" cy="366713"/>
            </p14:xfrm>
          </p:contentPart>
        </mc:Choice>
        <mc:Fallback>
          <p:pic>
            <p:nvPicPr>
              <p:cNvPr id="7271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75184" y="923797"/>
                <a:ext cx="828933" cy="379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271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1813" y="601663"/>
              <a:ext cx="363537" cy="687387"/>
            </p14:xfrm>
          </p:contentPart>
        </mc:Choice>
        <mc:Fallback>
          <p:pic>
            <p:nvPicPr>
              <p:cNvPr id="7271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75334" y="595232"/>
                <a:ext cx="376495" cy="700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271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6575" y="760413"/>
              <a:ext cx="1038225" cy="1379537"/>
            </p14:xfrm>
          </p:contentPart>
        </mc:Choice>
        <mc:Fallback>
          <p:pic>
            <p:nvPicPr>
              <p:cNvPr id="7271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80095" y="753933"/>
                <a:ext cx="1051185" cy="1392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271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32763" y="727075"/>
              <a:ext cx="715962" cy="303213"/>
            </p14:xfrm>
          </p:contentPart>
        </mc:Choice>
        <mc:Fallback>
          <p:pic>
            <p:nvPicPr>
              <p:cNvPr id="7271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126284" y="720631"/>
                <a:ext cx="728921" cy="316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271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34475" y="852488"/>
              <a:ext cx="104775" cy="176212"/>
            </p14:xfrm>
          </p:contentPart>
        </mc:Choice>
        <mc:Fallback>
          <p:pic>
            <p:nvPicPr>
              <p:cNvPr id="7271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127994" y="845988"/>
                <a:ext cx="117737" cy="189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271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42438" y="760413"/>
              <a:ext cx="495300" cy="285750"/>
            </p14:xfrm>
          </p:contentPart>
        </mc:Choice>
        <mc:Fallback>
          <p:pic>
            <p:nvPicPr>
              <p:cNvPr id="7271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335959" y="753935"/>
                <a:ext cx="508258" cy="298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272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56825" y="825500"/>
              <a:ext cx="131763" cy="163513"/>
            </p14:xfrm>
          </p:contentPart>
        </mc:Choice>
        <mc:Fallback>
          <p:pic>
            <p:nvPicPr>
              <p:cNvPr id="7272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150345" y="819017"/>
                <a:ext cx="144723" cy="176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272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14000" y="957263"/>
              <a:ext cx="20638" cy="9525"/>
            </p14:xfrm>
          </p:contentPart>
        </mc:Choice>
        <mc:Fallback>
          <p:pic>
            <p:nvPicPr>
              <p:cNvPr id="7272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407483" y="950669"/>
                <a:ext cx="33673" cy="22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272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83550" y="1230313"/>
              <a:ext cx="936625" cy="819150"/>
            </p14:xfrm>
          </p:contentPart>
        </mc:Choice>
        <mc:Fallback>
          <p:pic>
            <p:nvPicPr>
              <p:cNvPr id="7272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077071" y="1223832"/>
                <a:ext cx="949584" cy="832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272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58300" y="1385888"/>
              <a:ext cx="184150" cy="354012"/>
            </p14:xfrm>
          </p:contentPart>
        </mc:Choice>
        <mc:Fallback>
          <p:pic>
            <p:nvPicPr>
              <p:cNvPr id="7272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251826" y="1379406"/>
                <a:ext cx="197098" cy="366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272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45650" y="1520825"/>
              <a:ext cx="139700" cy="117475"/>
            </p14:xfrm>
          </p:contentPart>
        </mc:Choice>
        <mc:Fallback>
          <p:pic>
            <p:nvPicPr>
              <p:cNvPr id="7272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639169" y="1514339"/>
                <a:ext cx="152662" cy="130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7272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37763" y="1439863"/>
              <a:ext cx="461962" cy="287337"/>
            </p14:xfrm>
          </p:contentPart>
        </mc:Choice>
        <mc:Fallback>
          <p:pic>
            <p:nvPicPr>
              <p:cNvPr id="7272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031282" y="1433382"/>
                <a:ext cx="474924" cy="300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272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45775" y="1501775"/>
              <a:ext cx="354013" cy="666750"/>
            </p14:xfrm>
          </p:contentPart>
        </mc:Choice>
        <mc:Fallback>
          <p:pic>
            <p:nvPicPr>
              <p:cNvPr id="7272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639293" y="1495295"/>
                <a:ext cx="366978" cy="6797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272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77213" y="2387600"/>
              <a:ext cx="173037" cy="246063"/>
            </p14:xfrm>
          </p:contentPart>
        </mc:Choice>
        <mc:Fallback>
          <p:pic>
            <p:nvPicPr>
              <p:cNvPr id="7272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170738" y="2381125"/>
                <a:ext cx="185988" cy="259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272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78838" y="2422525"/>
              <a:ext cx="103187" cy="79375"/>
            </p14:xfrm>
          </p:contentPart>
        </mc:Choice>
        <mc:Fallback>
          <p:pic>
            <p:nvPicPr>
              <p:cNvPr id="7272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472366" y="2416031"/>
                <a:ext cx="116130" cy="923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272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24900" y="2403475"/>
              <a:ext cx="438150" cy="382588"/>
            </p14:xfrm>
          </p:contentPart>
        </mc:Choice>
        <mc:Fallback>
          <p:pic>
            <p:nvPicPr>
              <p:cNvPr id="7272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718430" y="2397015"/>
                <a:ext cx="451090" cy="3955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7273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59913" y="2422525"/>
              <a:ext cx="150812" cy="85725"/>
            </p14:xfrm>
          </p:contentPart>
        </mc:Choice>
        <mc:Fallback>
          <p:pic>
            <p:nvPicPr>
              <p:cNvPr id="7273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453434" y="2416042"/>
                <a:ext cx="163770" cy="98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273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02825" y="2251075"/>
              <a:ext cx="649288" cy="346075"/>
            </p14:xfrm>
          </p:contentPart>
        </mc:Choice>
        <mc:Fallback>
          <p:pic>
            <p:nvPicPr>
              <p:cNvPr id="7273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896347" y="2244593"/>
                <a:ext cx="662245" cy="359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273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66425" y="2281238"/>
              <a:ext cx="301625" cy="338137"/>
            </p14:xfrm>
          </p:contentPart>
        </mc:Choice>
        <mc:Fallback>
          <p:pic>
            <p:nvPicPr>
              <p:cNvPr id="7273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760097" y="2274756"/>
                <a:ext cx="314281" cy="351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273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5350" y="2732088"/>
              <a:ext cx="5762625" cy="1289050"/>
            </p14:xfrm>
          </p:contentPart>
        </mc:Choice>
        <mc:Fallback>
          <p:pic>
            <p:nvPicPr>
              <p:cNvPr id="7273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968870" y="2725609"/>
                <a:ext cx="5775585" cy="13020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7273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9413" y="2840038"/>
              <a:ext cx="542925" cy="1671637"/>
            </p14:xfrm>
          </p:contentPart>
        </mc:Choice>
        <mc:Fallback>
          <p:pic>
            <p:nvPicPr>
              <p:cNvPr id="7273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722932" y="2833557"/>
                <a:ext cx="555886" cy="1684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7273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24763" y="2997200"/>
              <a:ext cx="600075" cy="801688"/>
            </p14:xfrm>
          </p:contentPart>
        </mc:Choice>
        <mc:Fallback>
          <p:pic>
            <p:nvPicPr>
              <p:cNvPr id="7273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618283" y="2990720"/>
                <a:ext cx="613034" cy="814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7273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47075" y="3182938"/>
              <a:ext cx="377825" cy="249237"/>
            </p14:xfrm>
          </p:contentPart>
        </mc:Choice>
        <mc:Fallback>
          <p:pic>
            <p:nvPicPr>
              <p:cNvPr id="7273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340598" y="3176455"/>
                <a:ext cx="390779" cy="262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273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32850" y="3233738"/>
              <a:ext cx="1036638" cy="423862"/>
            </p14:xfrm>
          </p:contentPart>
        </mc:Choice>
        <mc:Fallback>
          <p:pic>
            <p:nvPicPr>
              <p:cNvPr id="7273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826371" y="3227256"/>
                <a:ext cx="1049596" cy="436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7273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0188" y="3908425"/>
              <a:ext cx="273050" cy="373063"/>
            </p14:xfrm>
          </p:contentPart>
        </mc:Choice>
        <mc:Fallback>
          <p:pic>
            <p:nvPicPr>
              <p:cNvPr id="7273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843704" y="3901943"/>
                <a:ext cx="286018" cy="386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7273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77225" y="3924300"/>
              <a:ext cx="133350" cy="85725"/>
            </p14:xfrm>
          </p:contentPart>
        </mc:Choice>
        <mc:Fallback>
          <p:pic>
            <p:nvPicPr>
              <p:cNvPr id="7273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270738" y="3917817"/>
                <a:ext cx="146325" cy="98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7274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51863" y="3811588"/>
              <a:ext cx="617537" cy="255587"/>
            </p14:xfrm>
          </p:contentPart>
        </mc:Choice>
        <mc:Fallback>
          <p:pic>
            <p:nvPicPr>
              <p:cNvPr id="7274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545382" y="3805108"/>
                <a:ext cx="630500" cy="268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7274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40850" y="3833813"/>
              <a:ext cx="623888" cy="381000"/>
            </p14:xfrm>
          </p:contentPart>
        </mc:Choice>
        <mc:Fallback>
          <p:pic>
            <p:nvPicPr>
              <p:cNvPr id="7274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334370" y="3827325"/>
                <a:ext cx="636848" cy="393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7274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1750" y="4306888"/>
              <a:ext cx="1166813" cy="714375"/>
            </p14:xfrm>
          </p:contentPart>
        </mc:Choice>
        <mc:Fallback>
          <p:pic>
            <p:nvPicPr>
              <p:cNvPr id="7274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645270" y="4300407"/>
                <a:ext cx="1179774" cy="727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7274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94775" y="4521200"/>
              <a:ext cx="714375" cy="452438"/>
            </p14:xfrm>
          </p:contentPart>
        </mc:Choice>
        <mc:Fallback>
          <p:pic>
            <p:nvPicPr>
              <p:cNvPr id="7274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988294" y="4514711"/>
                <a:ext cx="727337" cy="465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7274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02825" y="4551363"/>
              <a:ext cx="174625" cy="92075"/>
            </p14:xfrm>
          </p:contentPart>
        </mc:Choice>
        <mc:Fallback>
          <p:pic>
            <p:nvPicPr>
              <p:cNvPr id="7274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896344" y="4544889"/>
                <a:ext cx="187587" cy="105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7274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33025" y="4483100"/>
              <a:ext cx="468313" cy="246063"/>
            </p14:xfrm>
          </p:contentPart>
        </mc:Choice>
        <mc:Fallback>
          <p:pic>
            <p:nvPicPr>
              <p:cNvPr id="7274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226546" y="4476653"/>
                <a:ext cx="481272" cy="258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7274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61675" y="4467225"/>
              <a:ext cx="471488" cy="619125"/>
            </p14:xfrm>
          </p:contentPart>
        </mc:Choice>
        <mc:Fallback>
          <p:pic>
            <p:nvPicPr>
              <p:cNvPr id="7274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855192" y="4460742"/>
                <a:ext cx="484455" cy="632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7274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9275" y="5013325"/>
              <a:ext cx="762000" cy="400050"/>
            </p14:xfrm>
          </p:contentPart>
        </mc:Choice>
        <mc:Fallback>
          <p:pic>
            <p:nvPicPr>
              <p:cNvPr id="7274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892796" y="5006844"/>
                <a:ext cx="774958" cy="413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72748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1775" y="5133975"/>
              <a:ext cx="485775" cy="306388"/>
            </p14:xfrm>
          </p:contentPart>
        </mc:Choice>
        <mc:Fallback>
          <p:pic>
            <p:nvPicPr>
              <p:cNvPr id="72748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845293" y="5127547"/>
                <a:ext cx="498739" cy="319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7274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61388" y="5233988"/>
              <a:ext cx="146050" cy="155575"/>
            </p14:xfrm>
          </p:contentPart>
        </mc:Choice>
        <mc:Fallback>
          <p:pic>
            <p:nvPicPr>
              <p:cNvPr id="7274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554913" y="5227506"/>
                <a:ext cx="159000" cy="168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72750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36025" y="5195888"/>
              <a:ext cx="46038" cy="136525"/>
            </p14:xfrm>
          </p:contentPart>
        </mc:Choice>
        <mc:Fallback>
          <p:pic>
            <p:nvPicPr>
              <p:cNvPr id="72750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829551" y="5189404"/>
                <a:ext cx="58986" cy="149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275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26600" y="5183188"/>
              <a:ext cx="109538" cy="206375"/>
            </p14:xfrm>
          </p:contentPart>
        </mc:Choice>
        <mc:Fallback>
          <p:pic>
            <p:nvPicPr>
              <p:cNvPr id="7275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620114" y="5176705"/>
                <a:ext cx="122510" cy="219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72752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02825" y="5203825"/>
              <a:ext cx="66675" cy="100013"/>
            </p14:xfrm>
          </p:contentPart>
        </mc:Choice>
        <mc:Fallback>
          <p:pic>
            <p:nvPicPr>
              <p:cNvPr id="72752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896338" y="5197349"/>
                <a:ext cx="79650" cy="112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7275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82225" y="5145088"/>
              <a:ext cx="565150" cy="387350"/>
            </p14:xfrm>
          </p:contentPart>
        </mc:Choice>
        <mc:Fallback>
          <p:pic>
            <p:nvPicPr>
              <p:cNvPr id="7275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175746" y="5138608"/>
                <a:ext cx="578109" cy="4003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7275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48988" y="5210175"/>
              <a:ext cx="593725" cy="434975"/>
            </p14:xfrm>
          </p:contentPart>
        </mc:Choice>
        <mc:Fallback>
          <p:pic>
            <p:nvPicPr>
              <p:cNvPr id="7275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942507" y="5203694"/>
                <a:ext cx="606687" cy="447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72755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55025" y="5738813"/>
              <a:ext cx="914400" cy="427037"/>
            </p14:xfrm>
          </p:contentPart>
        </mc:Choice>
        <mc:Fallback>
          <p:pic>
            <p:nvPicPr>
              <p:cNvPr id="72755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448545" y="5732370"/>
                <a:ext cx="927360" cy="439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72756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07538" y="5584825"/>
              <a:ext cx="254000" cy="630238"/>
            </p14:xfrm>
          </p:contentPart>
        </mc:Choice>
        <mc:Fallback>
          <p:pic>
            <p:nvPicPr>
              <p:cNvPr id="72756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501080" y="5578368"/>
                <a:ext cx="266915" cy="643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275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33000" y="5621338"/>
              <a:ext cx="825500" cy="646112"/>
            </p14:xfrm>
          </p:contentPart>
        </mc:Choice>
        <mc:Fallback>
          <p:pic>
            <p:nvPicPr>
              <p:cNvPr id="7275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0026520" y="5614862"/>
                <a:ext cx="838460" cy="659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275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138" y="6259513"/>
              <a:ext cx="441325" cy="201612"/>
            </p14:xfrm>
          </p:contentPart>
        </mc:Choice>
        <mc:Fallback>
          <p:pic>
            <p:nvPicPr>
              <p:cNvPr id="7275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427659" y="6253067"/>
                <a:ext cx="454284" cy="214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275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40588" y="6145213"/>
              <a:ext cx="3776662" cy="738187"/>
            </p14:xfrm>
          </p:contentPart>
        </mc:Choice>
        <mc:Fallback>
          <p:pic>
            <p:nvPicPr>
              <p:cNvPr id="7275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234108" y="6138731"/>
                <a:ext cx="3789623" cy="751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7276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0663" y="5130800"/>
              <a:ext cx="1485900" cy="477838"/>
            </p14:xfrm>
          </p:contentPart>
        </mc:Choice>
        <mc:Fallback>
          <p:pic>
            <p:nvPicPr>
              <p:cNvPr id="7276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14185" y="5124318"/>
                <a:ext cx="1498855" cy="49080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30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4" y="1981200"/>
            <a:ext cx="92106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2362201" y="533400"/>
            <a:ext cx="5845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/>
              <a:t>Knight’s Definition of weight</a:t>
            </a:r>
          </a:p>
          <a:p>
            <a:pPr eaLnBrk="1" hangingPunct="1"/>
            <a:r>
              <a:rPr lang="en-US" sz="3600"/>
              <a:t>Eq. 6.10, page 147: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373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8325" y="4440238"/>
              <a:ext cx="246063" cy="668337"/>
            </p14:xfrm>
          </p:contentPart>
        </mc:Choice>
        <mc:Fallback>
          <p:pic>
            <p:nvPicPr>
              <p:cNvPr id="7373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31850" y="4433756"/>
                <a:ext cx="259014" cy="681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373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0125" y="4470400"/>
              <a:ext cx="255588" cy="555625"/>
            </p14:xfrm>
          </p:contentPart>
        </mc:Choice>
        <mc:Fallback>
          <p:pic>
            <p:nvPicPr>
              <p:cNvPr id="7373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63645" y="4463918"/>
                <a:ext cx="268547" cy="568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373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65413" y="4772025"/>
              <a:ext cx="163512" cy="257175"/>
            </p14:xfrm>
          </p:contentPart>
        </mc:Choice>
        <mc:Fallback>
          <p:pic>
            <p:nvPicPr>
              <p:cNvPr id="7373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58930" y="4765542"/>
                <a:ext cx="176478" cy="270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373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89275" y="5000625"/>
              <a:ext cx="92075" cy="192088"/>
            </p14:xfrm>
          </p:contentPart>
        </mc:Choice>
        <mc:Fallback>
          <p:pic>
            <p:nvPicPr>
              <p:cNvPr id="7373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82801" y="4994150"/>
                <a:ext cx="105023" cy="205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373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9625" y="4702175"/>
              <a:ext cx="269875" cy="312738"/>
            </p14:xfrm>
          </p:contentPart>
        </mc:Choice>
        <mc:Fallback>
          <p:pic>
            <p:nvPicPr>
              <p:cNvPr id="7373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43148" y="4695697"/>
                <a:ext cx="282829" cy="325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373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6700" y="4603750"/>
              <a:ext cx="1209675" cy="482600"/>
            </p14:xfrm>
          </p:contentPart>
        </mc:Choice>
        <mc:Fallback>
          <p:pic>
            <p:nvPicPr>
              <p:cNvPr id="7373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70220" y="4597272"/>
                <a:ext cx="1222636" cy="495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373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0750" y="4819650"/>
              <a:ext cx="306388" cy="501650"/>
            </p14:xfrm>
          </p:contentPart>
        </mc:Choice>
        <mc:Fallback>
          <p:pic>
            <p:nvPicPr>
              <p:cNvPr id="7373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94315" y="4813168"/>
                <a:ext cx="319258" cy="514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7373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4625" y="4948238"/>
              <a:ext cx="120650" cy="109537"/>
            </p14:xfrm>
          </p:contentPart>
        </mc:Choice>
        <mc:Fallback>
          <p:pic>
            <p:nvPicPr>
              <p:cNvPr id="7373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18142" y="4941752"/>
                <a:ext cx="133615" cy="1225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373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08788" y="4994275"/>
              <a:ext cx="150812" cy="28575"/>
            </p14:xfrm>
          </p:contentPart>
        </mc:Choice>
        <mc:Fallback>
          <p:pic>
            <p:nvPicPr>
              <p:cNvPr id="7373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02309" y="4987846"/>
                <a:ext cx="163770" cy="41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373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08825" y="4903788"/>
              <a:ext cx="201613" cy="449262"/>
            </p14:xfrm>
          </p:contentPart>
        </mc:Choice>
        <mc:Fallback>
          <p:pic>
            <p:nvPicPr>
              <p:cNvPr id="7373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02345" y="4897308"/>
                <a:ext cx="214574" cy="462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7374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9825" y="5719763"/>
              <a:ext cx="334963" cy="285750"/>
            </p14:xfrm>
          </p:contentPart>
        </mc:Choice>
        <mc:Fallback>
          <p:pic>
            <p:nvPicPr>
              <p:cNvPr id="7374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73342" y="5713285"/>
                <a:ext cx="347929" cy="298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7374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7513" y="5743575"/>
              <a:ext cx="165100" cy="120650"/>
            </p14:xfrm>
          </p:contentPart>
        </mc:Choice>
        <mc:Fallback>
          <p:pic>
            <p:nvPicPr>
              <p:cNvPr id="7374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21024" y="5737092"/>
                <a:ext cx="178077" cy="133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374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0425" y="5683250"/>
              <a:ext cx="469900" cy="469900"/>
            </p14:xfrm>
          </p:contentPart>
        </mc:Choice>
        <mc:Fallback>
          <p:pic>
            <p:nvPicPr>
              <p:cNvPr id="7374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663944" y="5676749"/>
                <a:ext cx="482863" cy="482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374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14950" y="5465763"/>
              <a:ext cx="157163" cy="842962"/>
            </p14:xfrm>
          </p:contentPart>
        </mc:Choice>
        <mc:Fallback>
          <p:pic>
            <p:nvPicPr>
              <p:cNvPr id="7374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08476" y="5459284"/>
                <a:ext cx="170110" cy="8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374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29275" y="5676900"/>
              <a:ext cx="6350" cy="379413"/>
            </p14:xfrm>
          </p:contentPart>
        </mc:Choice>
        <mc:Fallback>
          <p:pic>
            <p:nvPicPr>
              <p:cNvPr id="7374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622925" y="5670420"/>
                <a:ext cx="19050" cy="392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7374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9950" y="5748338"/>
              <a:ext cx="131763" cy="195262"/>
            </p14:xfrm>
          </p:contentPart>
        </mc:Choice>
        <mc:Fallback>
          <p:pic>
            <p:nvPicPr>
              <p:cNvPr id="7374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43470" y="5741853"/>
                <a:ext cx="144723" cy="208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7374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1263" y="5476875"/>
              <a:ext cx="620712" cy="852488"/>
            </p14:xfrm>
          </p:contentPart>
        </mc:Choice>
        <mc:Fallback>
          <p:pic>
            <p:nvPicPr>
              <p:cNvPr id="7374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284782" y="5470389"/>
                <a:ext cx="633674" cy="865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7374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32638" y="5716588"/>
              <a:ext cx="111125" cy="177800"/>
            </p14:xfrm>
          </p:contentPart>
        </mc:Choice>
        <mc:Fallback>
          <p:pic>
            <p:nvPicPr>
              <p:cNvPr id="7374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126165" y="5710109"/>
                <a:ext cx="124072" cy="190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7374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6500" y="5354638"/>
              <a:ext cx="765175" cy="806450"/>
            </p14:xfrm>
          </p:contentPart>
        </mc:Choice>
        <mc:Fallback>
          <p:pic>
            <p:nvPicPr>
              <p:cNvPr id="7374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50019" y="5348158"/>
                <a:ext cx="778138" cy="819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7374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07413" y="5283200"/>
              <a:ext cx="490537" cy="927100"/>
            </p14:xfrm>
          </p:contentPart>
        </mc:Choice>
        <mc:Fallback>
          <p:pic>
            <p:nvPicPr>
              <p:cNvPr id="7374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500897" y="5276719"/>
                <a:ext cx="503570" cy="940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7375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82100" y="5589588"/>
              <a:ext cx="134938" cy="141287"/>
            </p14:xfrm>
          </p:contentPart>
        </mc:Choice>
        <mc:Fallback>
          <p:pic>
            <p:nvPicPr>
              <p:cNvPr id="7375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175623" y="5583100"/>
                <a:ext cx="147892" cy="154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7375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36113" y="5381625"/>
              <a:ext cx="361950" cy="517525"/>
            </p14:xfrm>
          </p:contentPart>
        </mc:Choice>
        <mc:Fallback>
          <p:pic>
            <p:nvPicPr>
              <p:cNvPr id="7375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529630" y="5375147"/>
                <a:ext cx="374915" cy="5304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7375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43988" y="6191250"/>
              <a:ext cx="192087" cy="265113"/>
            </p14:xfrm>
          </p:contentPart>
        </mc:Choice>
        <mc:Fallback>
          <p:pic>
            <p:nvPicPr>
              <p:cNvPr id="7375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037513" y="6184766"/>
                <a:ext cx="205037" cy="2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7375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66250" y="5976938"/>
              <a:ext cx="714375" cy="593725"/>
            </p14:xfrm>
          </p:contentPart>
        </mc:Choice>
        <mc:Fallback>
          <p:pic>
            <p:nvPicPr>
              <p:cNvPr id="7375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359769" y="5970449"/>
                <a:ext cx="727337" cy="606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375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06038" y="5962650"/>
              <a:ext cx="487362" cy="385763"/>
            </p14:xfrm>
          </p:contentPart>
        </mc:Choice>
        <mc:Fallback>
          <p:pic>
            <p:nvPicPr>
              <p:cNvPr id="7375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199554" y="5956173"/>
                <a:ext cx="500330" cy="398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375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17225" y="5802313"/>
              <a:ext cx="96838" cy="522287"/>
            </p14:xfrm>
          </p:contentPart>
        </mc:Choice>
        <mc:Fallback>
          <p:pic>
            <p:nvPicPr>
              <p:cNvPr id="7375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810745" y="5795834"/>
                <a:ext cx="109798" cy="535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7375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2825" y="3171825"/>
              <a:ext cx="2867025" cy="1582738"/>
            </p14:xfrm>
          </p:contentPart>
        </mc:Choice>
        <mc:Fallback>
          <p:pic>
            <p:nvPicPr>
              <p:cNvPr id="7375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816348" y="3165335"/>
                <a:ext cx="2879978" cy="159571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724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 descr="https://encrypted-tbn2.gstatic.com/images?q=tbn:ANd9GcTDWgxQugzW8LDJam5wTKIb6XIyvK7jg-O2m4Sna7udFYLDuvK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547" y="1300162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7201" y="883920"/>
            <a:ext cx="9010648" cy="528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marL="414338" indent="-414338" defTabSz="828675" eaLnBrk="0" hangingPunct="0">
              <a:lnSpc>
                <a:spcPts val="3000"/>
              </a:lnSpc>
              <a:spcBef>
                <a:spcPct val="20000"/>
              </a:spcBef>
              <a:defRPr/>
            </a:pPr>
            <a:r>
              <a:rPr lang="en-US" sz="2800" dirty="0">
                <a:latin typeface="Times New Roman" charset="0"/>
                <a:cs typeface="Arial" charset="0"/>
              </a:rPr>
              <a:t>Which of the following objects described below is in </a:t>
            </a:r>
            <a:r>
              <a:rPr lang="en-US" sz="2800" i="1" dirty="0">
                <a:latin typeface="Times New Roman" charset="0"/>
                <a:cs typeface="Arial" charset="0"/>
              </a:rPr>
              <a:t>dynamic equilibrium</a:t>
            </a:r>
            <a:r>
              <a:rPr lang="en-US" sz="2800" dirty="0">
                <a:latin typeface="Times New Roman" charset="0"/>
                <a:cs typeface="Arial" charset="0"/>
              </a:rPr>
              <a:t>?</a:t>
            </a:r>
          </a:p>
          <a:p>
            <a:pPr marL="514350" indent="-514350" defTabSz="828675" eaLnBrk="0" hangingPunct="0">
              <a:lnSpc>
                <a:spcPts val="3000"/>
              </a:lnSpc>
              <a:spcBef>
                <a:spcPct val="20000"/>
              </a:spcBef>
              <a:spcAft>
                <a:spcPts val="1800"/>
              </a:spcAft>
              <a:buFont typeface="+mj-lt"/>
              <a:buAutoNum type="alphaUcPeriod"/>
              <a:defRPr/>
            </a:pPr>
            <a:r>
              <a:rPr lang="en-US" sz="2800" dirty="0">
                <a:latin typeface="Times New Roman" charset="0"/>
                <a:cs typeface="Arial" charset="0"/>
              </a:rPr>
              <a:t>A 100 kg barbell is held </a:t>
            </a:r>
            <a:r>
              <a:rPr lang="en-US" sz="2800" i="1" dirty="0">
                <a:latin typeface="Times New Roman" charset="0"/>
                <a:cs typeface="Arial" charset="0"/>
              </a:rPr>
              <a:t>at rest </a:t>
            </a:r>
            <a:r>
              <a:rPr lang="en-US" sz="2800" dirty="0">
                <a:latin typeface="Times New Roman" charset="0"/>
                <a:cs typeface="Arial" charset="0"/>
              </a:rPr>
              <a:t>over your head.</a:t>
            </a:r>
          </a:p>
          <a:p>
            <a:pPr marL="514350" indent="-514350" defTabSz="828675" eaLnBrk="0" hangingPunct="0">
              <a:lnSpc>
                <a:spcPts val="3000"/>
              </a:lnSpc>
              <a:spcBef>
                <a:spcPct val="20000"/>
              </a:spcBef>
              <a:spcAft>
                <a:spcPts val="1800"/>
              </a:spcAft>
              <a:buFont typeface="+mj-lt"/>
              <a:buAutoNum type="alphaUcPeriod"/>
              <a:defRPr/>
            </a:pPr>
            <a:r>
              <a:rPr lang="en-US" sz="2800" dirty="0">
                <a:latin typeface="Times New Roman" charset="0"/>
                <a:cs typeface="Arial" charset="0"/>
              </a:rPr>
              <a:t>A steel beam is lifted upward at </a:t>
            </a:r>
            <a:r>
              <a:rPr lang="en-US" sz="2800" i="1" dirty="0">
                <a:latin typeface="Times New Roman" charset="0"/>
                <a:cs typeface="Arial" charset="0"/>
              </a:rPr>
              <a:t>constant speed</a:t>
            </a:r>
            <a:r>
              <a:rPr lang="en-US" sz="2800" dirty="0">
                <a:latin typeface="Times New Roman" charset="0"/>
                <a:cs typeface="Arial" charset="0"/>
              </a:rPr>
              <a:t> by a crane.</a:t>
            </a:r>
          </a:p>
          <a:p>
            <a:pPr marL="514350" indent="-514350" defTabSz="828675" eaLnBrk="0" hangingPunct="0">
              <a:lnSpc>
                <a:spcPts val="3000"/>
              </a:lnSpc>
              <a:spcBef>
                <a:spcPct val="20000"/>
              </a:spcBef>
              <a:spcAft>
                <a:spcPts val="1800"/>
              </a:spcAft>
              <a:buFont typeface="+mj-lt"/>
              <a:buAutoNum type="alphaUcPeriod"/>
              <a:defRPr/>
            </a:pPr>
            <a:r>
              <a:rPr lang="en-US" sz="2800" dirty="0">
                <a:latin typeface="Times New Roman" charset="0"/>
                <a:cs typeface="Arial" charset="0"/>
              </a:rPr>
              <a:t>A baseball is flying through the air and </a:t>
            </a:r>
            <a:r>
              <a:rPr lang="en-US" sz="2800" i="1" dirty="0">
                <a:latin typeface="Times New Roman" charset="0"/>
                <a:cs typeface="Arial" charset="0"/>
              </a:rPr>
              <a:t>air resistance is negligible</a:t>
            </a:r>
            <a:r>
              <a:rPr lang="en-US" sz="2800" dirty="0">
                <a:latin typeface="Times New Roman" charset="0"/>
                <a:cs typeface="Arial" charset="0"/>
              </a:rPr>
              <a:t>.</a:t>
            </a:r>
          </a:p>
          <a:p>
            <a:pPr marL="514350" indent="-514350" defTabSz="828675" eaLnBrk="0" hangingPunct="0">
              <a:lnSpc>
                <a:spcPts val="3000"/>
              </a:lnSpc>
              <a:spcBef>
                <a:spcPct val="20000"/>
              </a:spcBef>
              <a:spcAft>
                <a:spcPts val="1800"/>
              </a:spcAft>
              <a:buFont typeface="+mj-lt"/>
              <a:buAutoNum type="alphaUcPeriod"/>
              <a:defRPr/>
            </a:pPr>
            <a:r>
              <a:rPr lang="en-US" sz="2800" dirty="0">
                <a:latin typeface="Times New Roman" charset="0"/>
                <a:cs typeface="Arial" charset="0"/>
              </a:rPr>
              <a:t>A steel beam is being lowered into place.  It is </a:t>
            </a:r>
            <a:r>
              <a:rPr lang="en-US" sz="2800" i="1" dirty="0">
                <a:latin typeface="Times New Roman" charset="0"/>
                <a:cs typeface="Arial" charset="0"/>
              </a:rPr>
              <a:t>slowing down</a:t>
            </a:r>
            <a:r>
              <a:rPr lang="en-US" sz="2800" dirty="0">
                <a:latin typeface="Times New Roman" charset="0"/>
                <a:cs typeface="Arial" charset="0"/>
              </a:rPr>
              <a:t>.</a:t>
            </a:r>
          </a:p>
          <a:p>
            <a:pPr marL="514350" indent="-514350" defTabSz="828675" eaLnBrk="0" hangingPunct="0">
              <a:lnSpc>
                <a:spcPts val="3000"/>
              </a:lnSpc>
              <a:spcBef>
                <a:spcPct val="20000"/>
              </a:spcBef>
              <a:spcAft>
                <a:spcPts val="1800"/>
              </a:spcAft>
              <a:buFont typeface="+mj-lt"/>
              <a:buAutoNum type="alphaUcPeriod"/>
              <a:defRPr/>
            </a:pPr>
            <a:r>
              <a:rPr lang="en-US" sz="2800" dirty="0">
                <a:latin typeface="Times New Roman" charset="0"/>
                <a:cs typeface="Arial" charset="0"/>
              </a:rPr>
              <a:t>A box in the back of a truck doesn’t slide </a:t>
            </a:r>
            <a:r>
              <a:rPr lang="en-US" sz="2800" i="1" dirty="0">
                <a:latin typeface="Times New Roman" charset="0"/>
                <a:cs typeface="Arial" charset="0"/>
              </a:rPr>
              <a:t>as the truck is slowing down</a:t>
            </a:r>
            <a:r>
              <a:rPr lang="en-US" sz="2800" dirty="0">
                <a:latin typeface="Times New Roman" charset="0"/>
                <a:cs typeface="Arial" charset="0"/>
              </a:rPr>
              <a:t>.</a:t>
            </a:r>
          </a:p>
        </p:txBody>
      </p:sp>
      <p:pic>
        <p:nvPicPr>
          <p:cNvPr id="3076" name="Picture 9" descr="https://encrypted-tbn0.gstatic.com/images?q=tbn:ANd9GcSyiFMJkww6XioWgwO1IGq9YWLLgtFD6i4OHeZaYONGCsfjJ18d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231" y="3240838"/>
            <a:ext cx="5397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 descr="https://encrypted-tbn1.gstatic.com/images?q=tbn:ANd9GcSiUp1sah0jB1F8YfznS3bSWorgbdBTCG9woZDkrsGUSBkfkQoF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080" y="466053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467849" y="1876425"/>
            <a:ext cx="2286000" cy="684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3079" name="Picture 7" descr="https://encrypted-tbn1.gstatic.com/images?q=tbn:ANd9GcSICRopkopu8fCrLE4ecGCfTEEjvp8fYoXyQottBx7tXUoDoUj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724" y="2127411"/>
            <a:ext cx="12033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7" descr="https://encrypted-tbn1.gstatic.com/images?q=tbn:ANd9GcSICRopkopu8fCrLE4ecGCfTEEjvp8fYoXyQottBx7tXUoDoUj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318" y="4187183"/>
            <a:ext cx="120332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8600" y="228600"/>
            <a:ext cx="8229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kern="0" dirty="0" smtClean="0"/>
              <a:t>Clicker Question 1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71560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Spring scale on an elevator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47114" y="1382469"/>
            <a:ext cx="4495800" cy="48006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None/>
            </a:pPr>
            <a:r>
              <a:rPr lang="en-US" sz="2800"/>
              <a:t>You are attempting to pour out 1.0 kg of flour, using a kitchen scale on an elevator which is accelerating upward at 1.5 m/s</a:t>
            </a:r>
            <a:r>
              <a:rPr lang="en-US" sz="2800" baseline="30000"/>
              <a:t>2</a:t>
            </a:r>
            <a:r>
              <a:rPr lang="en-US" sz="2800"/>
              <a:t>.  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800"/>
              <a:t>The amount of flour you pour will be</a:t>
            </a:r>
          </a:p>
          <a:p>
            <a:pPr marL="457200" indent="-457200">
              <a:lnSpc>
                <a:spcPct val="90000"/>
              </a:lnSpc>
              <a:buFontTx/>
              <a:buAutoNum type="alphaUcPeriod"/>
            </a:pPr>
            <a:r>
              <a:rPr lang="en-US" sz="2800"/>
              <a:t>too much.</a:t>
            </a:r>
          </a:p>
          <a:p>
            <a:pPr marL="457200" indent="-457200">
              <a:lnSpc>
                <a:spcPct val="90000"/>
              </a:lnSpc>
              <a:buFontTx/>
              <a:buAutoNum type="alphaUcPeriod"/>
            </a:pPr>
            <a:r>
              <a:rPr lang="en-US" sz="2800"/>
              <a:t>too little.</a:t>
            </a:r>
          </a:p>
          <a:p>
            <a:pPr marL="457200" indent="-457200">
              <a:lnSpc>
                <a:spcPct val="90000"/>
              </a:lnSpc>
              <a:buFontTx/>
              <a:buAutoNum type="alphaUcPeriod"/>
            </a:pPr>
            <a:r>
              <a:rPr lang="en-US" sz="2800"/>
              <a:t>the correct amount.</a:t>
            </a:r>
          </a:p>
        </p:txBody>
      </p:sp>
      <p:pic>
        <p:nvPicPr>
          <p:cNvPr id="2560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714" y="1687269"/>
            <a:ext cx="39878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8708439" y="2449269"/>
            <a:ext cx="0" cy="1981200"/>
          </a:xfrm>
          <a:prstGeom prst="straightConnector1">
            <a:avLst/>
          </a:prstGeom>
          <a:ln w="57150">
            <a:solidFill>
              <a:srgbClr val="E2931E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6342" y="0"/>
            <a:ext cx="8229600" cy="457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kern="0" dirty="0" smtClean="0"/>
              <a:t>Clicker Question </a:t>
            </a:r>
            <a:r>
              <a:rPr lang="en-US" sz="2800" kern="0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729541" y="3065616"/>
                <a:ext cx="44050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CA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CA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541" y="3065616"/>
                <a:ext cx="440505" cy="615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76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421156"/>
            <a:ext cx="5384800" cy="4525963"/>
          </a:xfrm>
        </p:spPr>
      </p:pic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Pan balance on an elevator</a:t>
            </a:r>
          </a:p>
        </p:txBody>
      </p:sp>
      <p:sp>
        <p:nvSpPr>
          <p:cNvPr id="2765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03200" y="1421155"/>
            <a:ext cx="4495800" cy="48006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None/>
            </a:pPr>
            <a:r>
              <a:rPr lang="en-US" sz="2800"/>
              <a:t>You are attempting to pour out 100 g of salt, using a pan balance on an elevator which is accelerating upward at 1.5 m/s</a:t>
            </a:r>
            <a:r>
              <a:rPr lang="en-US" sz="2800" baseline="30000"/>
              <a:t>2</a:t>
            </a:r>
            <a:r>
              <a:rPr lang="en-US" sz="2800"/>
              <a:t>.  Will the amount of salt you pour be</a:t>
            </a:r>
          </a:p>
          <a:p>
            <a:pPr marL="457200" indent="-457200">
              <a:lnSpc>
                <a:spcPct val="90000"/>
              </a:lnSpc>
              <a:buFontTx/>
              <a:buAutoNum type="alphaUcPeriod"/>
            </a:pPr>
            <a:r>
              <a:rPr lang="en-US" sz="2800"/>
              <a:t>Too much</a:t>
            </a:r>
          </a:p>
          <a:p>
            <a:pPr marL="457200" indent="-457200">
              <a:lnSpc>
                <a:spcPct val="90000"/>
              </a:lnSpc>
              <a:buFontTx/>
              <a:buAutoNum type="alphaUcPeriod"/>
            </a:pPr>
            <a:r>
              <a:rPr lang="en-US" sz="2800"/>
              <a:t>Too little</a:t>
            </a:r>
          </a:p>
          <a:p>
            <a:pPr marL="457200" indent="-457200">
              <a:lnSpc>
                <a:spcPct val="90000"/>
              </a:lnSpc>
              <a:buFontTx/>
              <a:buAutoNum type="alphaUcPeriod"/>
            </a:pPr>
            <a:r>
              <a:rPr lang="en-US" sz="2800"/>
              <a:t>The correct amount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0042525" y="3297238"/>
            <a:ext cx="0" cy="1981200"/>
          </a:xfrm>
          <a:prstGeom prst="straightConnector1">
            <a:avLst/>
          </a:prstGeom>
          <a:ln w="57150">
            <a:solidFill>
              <a:srgbClr val="E2931E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6342" y="0"/>
            <a:ext cx="8229600" cy="457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kern="0" dirty="0" smtClean="0"/>
              <a:t>Clicker Question 8</a:t>
            </a:r>
            <a:endParaRPr lang="en-US" sz="28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060398" y="3821455"/>
                <a:ext cx="44050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CA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CA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398" y="3821455"/>
                <a:ext cx="440505" cy="615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4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22238"/>
            <a:ext cx="8229600" cy="868362"/>
          </a:xfrm>
          <a:ln>
            <a:solidFill>
              <a:srgbClr val="FF0000"/>
            </a:solidFill>
          </a:ln>
          <a:effectLst>
            <a:outerShdw blurRad="50800" dist="38100" dir="2700000" algn="tl" rotWithShape="0">
              <a:srgbClr val="FFFF00">
                <a:alpha val="43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smtClean="0"/>
              <a:t>Self-adjusting forces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8800" y="1143000"/>
            <a:ext cx="8610600" cy="5715000"/>
          </a:xfrm>
        </p:spPr>
        <p:txBody>
          <a:bodyPr/>
          <a:lstStyle/>
          <a:p>
            <a:r>
              <a:rPr lang="en-US" sz="2600" dirty="0"/>
              <a:t>Gravity,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600" dirty="0"/>
              <a:t>, has an equation for it which predicts the correct magnitude (it’s always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US" sz="2600" dirty="0"/>
              <a:t> here on Earth).</a:t>
            </a:r>
          </a:p>
          <a:p>
            <a:r>
              <a:rPr lang="en-US" sz="2600" dirty="0"/>
              <a:t>Normal force, Tension and Static friction are all self-adjusting forces: </a:t>
            </a:r>
            <a:r>
              <a:rPr lang="en-US" sz="2600" b="1" i="1" dirty="0"/>
              <a:t>there is no equation for these!!</a:t>
            </a:r>
          </a:p>
          <a:p>
            <a:r>
              <a:rPr lang="en-US" sz="2600" b="1" dirty="0"/>
              <a:t>Normal force </a:t>
            </a:r>
            <a:r>
              <a:rPr lang="en-US" sz="2600" dirty="0"/>
              <a:t>is whatever is needed to keep the object from crashing through the surface.</a:t>
            </a:r>
          </a:p>
          <a:p>
            <a:r>
              <a:rPr lang="en-US" sz="2600" b="1" dirty="0"/>
              <a:t>Tension</a:t>
            </a:r>
            <a:r>
              <a:rPr lang="en-US" sz="2600" dirty="0"/>
              <a:t> is whatever is needed to keep the string or rope from breaking.</a:t>
            </a:r>
          </a:p>
          <a:p>
            <a:r>
              <a:rPr lang="en-US" sz="2600" b="1" dirty="0"/>
              <a:t>Static friction </a:t>
            </a:r>
            <a:r>
              <a:rPr lang="en-US" sz="2600" dirty="0"/>
              <a:t>is whatever is needed to keep the object from slipping along the surface.</a:t>
            </a:r>
          </a:p>
          <a:p>
            <a:r>
              <a:rPr lang="en-US" sz="2600" dirty="0"/>
              <a:t>In all these cases, you must draw a free-body diagram and figure out by using equilibrium and Newton’s 2</a:t>
            </a:r>
            <a:r>
              <a:rPr lang="en-US" sz="2600" baseline="30000" dirty="0"/>
              <a:t>nd</a:t>
            </a:r>
            <a:r>
              <a:rPr lang="en-US" sz="2600" dirty="0"/>
              <a:t> law what the needed force is.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680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50" y="1281113"/>
              <a:ext cx="1597025" cy="1765300"/>
            </p14:xfrm>
          </p:contentPart>
        </mc:Choice>
        <mc:Fallback>
          <p:pic>
            <p:nvPicPr>
              <p:cNvPr id="7680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370" y="1274634"/>
                <a:ext cx="1609986" cy="177825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232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9914"/>
            <a:ext cx="5943600" cy="487362"/>
          </a:xfrm>
        </p:spPr>
        <p:txBody>
          <a:bodyPr/>
          <a:lstStyle/>
          <a:p>
            <a:r>
              <a:rPr lang="en-US" sz="3200" dirty="0" smtClean="0"/>
              <a:t>Getting the piano on the truck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157" y="725341"/>
            <a:ext cx="5772443" cy="1332059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000" dirty="0" smtClean="0"/>
              <a:t>A piano has a mass of 225 kg.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000" dirty="0" smtClean="0"/>
              <a:t>What force is required to push the piano upwards at a constant velocity as you lift it into the back of a truck?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096000" y="152400"/>
            <a:ext cx="76200" cy="632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248400" y="152400"/>
            <a:ext cx="577244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90000"/>
              </a:lnSpc>
            </a:pPr>
            <a:r>
              <a:rPr lang="en-US" sz="2000" kern="0" dirty="0" smtClean="0"/>
              <a:t>A piano has a mass of 225 kg.  </a:t>
            </a:r>
          </a:p>
          <a:p>
            <a:pPr marL="609600" indent="-609600">
              <a:lnSpc>
                <a:spcPct val="90000"/>
              </a:lnSpc>
              <a:buFont typeface="+mj-lt"/>
              <a:buAutoNum type="arabicPeriod" startAt="2"/>
            </a:pPr>
            <a:r>
              <a:rPr lang="en-US" sz="2000" kern="0" dirty="0" smtClean="0"/>
              <a:t>What force is required to push the piano up a frictionless ramp at a constant velocity into the truck?  Assume the ramp is 3.00 m long and the floor of the truck is 1.00 m high? 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78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76375" y="3030538"/>
              <a:ext cx="3941763" cy="2852737"/>
            </p14:xfrm>
          </p:contentPart>
        </mc:Choice>
        <mc:Fallback>
          <p:pic>
            <p:nvPicPr>
              <p:cNvPr id="778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69895" y="3024058"/>
                <a:ext cx="3954723" cy="2865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78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1463" y="495300"/>
              <a:ext cx="3763962" cy="2635250"/>
            </p14:xfrm>
          </p:contentPart>
        </mc:Choice>
        <mc:Fallback>
          <p:pic>
            <p:nvPicPr>
              <p:cNvPr id="778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14983" y="488820"/>
                <a:ext cx="3776923" cy="2648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78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59038" y="1057275"/>
              <a:ext cx="1706562" cy="652463"/>
            </p14:xfrm>
          </p:contentPart>
        </mc:Choice>
        <mc:Fallback>
          <p:pic>
            <p:nvPicPr>
              <p:cNvPr id="778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52552" y="1050794"/>
                <a:ext cx="1719534" cy="665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78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7463" y="1873250"/>
              <a:ext cx="234950" cy="344488"/>
            </p14:xfrm>
          </p:contentPart>
        </mc:Choice>
        <mc:Fallback>
          <p:pic>
            <p:nvPicPr>
              <p:cNvPr id="778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20987" y="1866764"/>
                <a:ext cx="247903" cy="357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78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0050" y="2101850"/>
              <a:ext cx="120650" cy="60325"/>
            </p14:xfrm>
          </p:contentPart>
        </mc:Choice>
        <mc:Fallback>
          <p:pic>
            <p:nvPicPr>
              <p:cNvPr id="778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03567" y="2095387"/>
                <a:ext cx="133615" cy="73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78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18025" y="2068513"/>
              <a:ext cx="141288" cy="168275"/>
            </p14:xfrm>
          </p:contentPart>
        </mc:Choice>
        <mc:Fallback>
          <p:pic>
            <p:nvPicPr>
              <p:cNvPr id="778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11537" y="2062041"/>
                <a:ext cx="154263" cy="181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78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6650" y="2459038"/>
              <a:ext cx="374650" cy="955675"/>
            </p14:xfrm>
          </p:contentPart>
        </mc:Choice>
        <mc:Fallback>
          <p:pic>
            <p:nvPicPr>
              <p:cNvPr id="778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30172" y="2452559"/>
                <a:ext cx="387606" cy="968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78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92388" y="2332038"/>
              <a:ext cx="1228725" cy="631825"/>
            </p14:xfrm>
          </p:contentPart>
        </mc:Choice>
        <mc:Fallback>
          <p:pic>
            <p:nvPicPr>
              <p:cNvPr id="778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85908" y="2325558"/>
                <a:ext cx="1241685" cy="644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78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7175" y="2663825"/>
              <a:ext cx="153988" cy="107950"/>
            </p14:xfrm>
          </p:contentPart>
        </mc:Choice>
        <mc:Fallback>
          <p:pic>
            <p:nvPicPr>
              <p:cNvPr id="778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60699" y="2657348"/>
                <a:ext cx="166940" cy="120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783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32300" y="2668588"/>
              <a:ext cx="179388" cy="195262"/>
            </p14:xfrm>
          </p:contentPart>
        </mc:Choice>
        <mc:Fallback>
          <p:pic>
            <p:nvPicPr>
              <p:cNvPr id="7783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25777" y="2662103"/>
                <a:ext cx="192434" cy="208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783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9350" y="3446463"/>
              <a:ext cx="82550" cy="92075"/>
            </p14:xfrm>
          </p:contentPart>
        </mc:Choice>
        <mc:Fallback>
          <p:pic>
            <p:nvPicPr>
              <p:cNvPr id="7783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42861" y="3440089"/>
                <a:ext cx="95527" cy="104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783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5063" y="3148013"/>
              <a:ext cx="1336675" cy="1006475"/>
            </p14:xfrm>
          </p:contentPart>
        </mc:Choice>
        <mc:Fallback>
          <p:pic>
            <p:nvPicPr>
              <p:cNvPr id="7783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98583" y="3141534"/>
                <a:ext cx="1349635" cy="1019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783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0975" y="3440113"/>
              <a:ext cx="177800" cy="323850"/>
            </p14:xfrm>
          </p:contentPart>
        </mc:Choice>
        <mc:Fallback>
          <p:pic>
            <p:nvPicPr>
              <p:cNvPr id="7783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84496" y="3433636"/>
                <a:ext cx="190757" cy="336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783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5463" y="3544888"/>
              <a:ext cx="122237" cy="98425"/>
            </p14:xfrm>
          </p:contentPart>
        </mc:Choice>
        <mc:Fallback>
          <p:pic>
            <p:nvPicPr>
              <p:cNvPr id="7783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28992" y="3538422"/>
                <a:ext cx="135180" cy="111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784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5988" y="3375025"/>
              <a:ext cx="260350" cy="452438"/>
            </p14:xfrm>
          </p:contentPart>
        </mc:Choice>
        <mc:Fallback>
          <p:pic>
            <p:nvPicPr>
              <p:cNvPr id="7784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19506" y="3368546"/>
                <a:ext cx="273313" cy="465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784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1913" y="3556000"/>
              <a:ext cx="569912" cy="415925"/>
            </p14:xfrm>
          </p:contentPart>
        </mc:Choice>
        <mc:Fallback>
          <p:pic>
            <p:nvPicPr>
              <p:cNvPr id="7784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35433" y="3549518"/>
                <a:ext cx="582873" cy="4288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784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87700" y="4327525"/>
              <a:ext cx="312738" cy="530225"/>
            </p14:xfrm>
          </p:contentPart>
        </mc:Choice>
        <mc:Fallback>
          <p:pic>
            <p:nvPicPr>
              <p:cNvPr id="7784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81222" y="4321046"/>
                <a:ext cx="325694" cy="543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784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7763" y="4545013"/>
              <a:ext cx="88900" cy="104775"/>
            </p14:xfrm>
          </p:contentPart>
        </mc:Choice>
        <mc:Fallback>
          <p:pic>
            <p:nvPicPr>
              <p:cNvPr id="7784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681284" y="4538532"/>
                <a:ext cx="101857" cy="117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784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0338" y="4557713"/>
              <a:ext cx="384175" cy="392112"/>
            </p14:xfrm>
          </p:contentPart>
        </mc:Choice>
        <mc:Fallback>
          <p:pic>
            <p:nvPicPr>
              <p:cNvPr id="7784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63857" y="4551232"/>
                <a:ext cx="397137" cy="405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7784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5638" y="4603750"/>
              <a:ext cx="101600" cy="82550"/>
            </p14:xfrm>
          </p:contentPart>
        </mc:Choice>
        <mc:Fallback>
          <p:pic>
            <p:nvPicPr>
              <p:cNvPr id="7784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59153" y="4597261"/>
                <a:ext cx="114570" cy="95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784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3775" y="4259263"/>
              <a:ext cx="1400175" cy="563562"/>
            </p14:xfrm>
          </p:contentPart>
        </mc:Choice>
        <mc:Fallback>
          <p:pic>
            <p:nvPicPr>
              <p:cNvPr id="7784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797294" y="4252781"/>
                <a:ext cx="1413136" cy="576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784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6575" y="5114925"/>
              <a:ext cx="300038" cy="515938"/>
            </p14:xfrm>
          </p:contentPart>
        </mc:Choice>
        <mc:Fallback>
          <p:pic>
            <p:nvPicPr>
              <p:cNvPr id="7784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070092" y="5108444"/>
                <a:ext cx="313005" cy="528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784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8700" y="5165725"/>
              <a:ext cx="1636713" cy="336550"/>
            </p14:xfrm>
          </p:contentPart>
        </mc:Choice>
        <mc:Fallback>
          <p:pic>
            <p:nvPicPr>
              <p:cNvPr id="7784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62219" y="5159239"/>
                <a:ext cx="1649674" cy="349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784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1888" y="3570288"/>
              <a:ext cx="534987" cy="854075"/>
            </p14:xfrm>
          </p:contentPart>
        </mc:Choice>
        <mc:Fallback>
          <p:pic>
            <p:nvPicPr>
              <p:cNvPr id="7784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25408" y="3563807"/>
                <a:ext cx="547948" cy="86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7785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0713" y="2592388"/>
              <a:ext cx="276225" cy="784225"/>
            </p14:xfrm>
          </p:contentPart>
        </mc:Choice>
        <mc:Fallback>
          <p:pic>
            <p:nvPicPr>
              <p:cNvPr id="7785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884231" y="2585907"/>
                <a:ext cx="289190" cy="79718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6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9914"/>
            <a:ext cx="5943600" cy="487362"/>
          </a:xfrm>
        </p:spPr>
        <p:txBody>
          <a:bodyPr/>
          <a:lstStyle/>
          <a:p>
            <a:r>
              <a:rPr lang="en-US" sz="3200" dirty="0" smtClean="0"/>
              <a:t>Getting the piano on the truck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096000" y="152400"/>
            <a:ext cx="76200" cy="632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762000"/>
            <a:ext cx="577244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90000"/>
              </a:lnSpc>
            </a:pPr>
            <a:r>
              <a:rPr lang="en-US" sz="2000" kern="0" dirty="0" smtClean="0"/>
              <a:t>A piano has a mass of 225 kg.  </a:t>
            </a:r>
          </a:p>
          <a:p>
            <a:pPr marL="609600" indent="-609600">
              <a:lnSpc>
                <a:spcPct val="90000"/>
              </a:lnSpc>
              <a:buFont typeface="+mj-lt"/>
              <a:buAutoNum type="arabicPeriod" startAt="2"/>
            </a:pPr>
            <a:r>
              <a:rPr lang="en-US" sz="2000" kern="0" dirty="0" smtClean="0"/>
              <a:t>What force is required to push the piano up a frictionless ramp at a constant velocity into the truck?  Assume the ramp is 3.00 m long and the floor of the truck is 1.00 m high? 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88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488" y="100013"/>
              <a:ext cx="11164887" cy="3659187"/>
            </p14:xfrm>
          </p:contentPart>
        </mc:Choice>
        <mc:Fallback>
          <p:pic>
            <p:nvPicPr>
              <p:cNvPr id="788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008" y="93533"/>
                <a:ext cx="11177847" cy="3672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88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4000" y="2563813"/>
              <a:ext cx="549275" cy="273050"/>
            </p14:xfrm>
          </p:contentPart>
        </mc:Choice>
        <mc:Fallback>
          <p:pic>
            <p:nvPicPr>
              <p:cNvPr id="788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7521" y="2557329"/>
                <a:ext cx="562233" cy="286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88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95638" y="2365375"/>
              <a:ext cx="39687" cy="1273175"/>
            </p14:xfrm>
          </p:contentPart>
        </mc:Choice>
        <mc:Fallback>
          <p:pic>
            <p:nvPicPr>
              <p:cNvPr id="788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87427" y="2358881"/>
                <a:ext cx="56109" cy="1286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88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7925" y="3311525"/>
              <a:ext cx="409575" cy="401638"/>
            </p14:xfrm>
          </p:contentPart>
        </mc:Choice>
        <mc:Fallback>
          <p:pic>
            <p:nvPicPr>
              <p:cNvPr id="788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1447" y="3305041"/>
                <a:ext cx="422532" cy="414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88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6138" y="2765425"/>
              <a:ext cx="328612" cy="376238"/>
            </p14:xfrm>
          </p:contentPart>
        </mc:Choice>
        <mc:Fallback>
          <p:pic>
            <p:nvPicPr>
              <p:cNvPr id="788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79659" y="2758944"/>
                <a:ext cx="341569" cy="389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885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51150" y="3322638"/>
              <a:ext cx="355600" cy="312737"/>
            </p14:xfrm>
          </p:contentPart>
        </mc:Choice>
        <mc:Fallback>
          <p:pic>
            <p:nvPicPr>
              <p:cNvPr id="7885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44671" y="3316145"/>
                <a:ext cx="368557" cy="325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885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5313" y="2279650"/>
              <a:ext cx="414337" cy="420688"/>
            </p14:xfrm>
          </p:contentPart>
        </mc:Choice>
        <mc:Fallback>
          <p:pic>
            <p:nvPicPr>
              <p:cNvPr id="7885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98833" y="2273172"/>
                <a:ext cx="427296" cy="433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885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7925" y="2419350"/>
              <a:ext cx="147638" cy="209550"/>
            </p14:xfrm>
          </p:contentPart>
        </mc:Choice>
        <mc:Fallback>
          <p:pic>
            <p:nvPicPr>
              <p:cNvPr id="7885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81443" y="2412869"/>
                <a:ext cx="160601" cy="222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885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1025" y="2782888"/>
              <a:ext cx="584200" cy="414337"/>
            </p14:xfrm>
          </p:contentPart>
        </mc:Choice>
        <mc:Fallback>
          <p:pic>
            <p:nvPicPr>
              <p:cNvPr id="7885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84546" y="2776408"/>
                <a:ext cx="597158" cy="427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885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3188" y="2963863"/>
              <a:ext cx="117475" cy="125412"/>
            </p14:xfrm>
          </p:contentPart>
        </mc:Choice>
        <mc:Fallback>
          <p:pic>
            <p:nvPicPr>
              <p:cNvPr id="7885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76702" y="2957376"/>
                <a:ext cx="130448" cy="1383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886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9100" y="2976563"/>
              <a:ext cx="141288" cy="227012"/>
            </p14:xfrm>
          </p:contentPart>
        </mc:Choice>
        <mc:Fallback>
          <p:pic>
            <p:nvPicPr>
              <p:cNvPr id="7886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92612" y="2970087"/>
                <a:ext cx="154263" cy="239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886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5450" y="3965575"/>
              <a:ext cx="809625" cy="1970088"/>
            </p14:xfrm>
          </p:contentPart>
        </mc:Choice>
        <mc:Fallback>
          <p:pic>
            <p:nvPicPr>
              <p:cNvPr id="7886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88970" y="3959094"/>
                <a:ext cx="822585" cy="1983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886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55713" y="3771900"/>
              <a:ext cx="515937" cy="1068388"/>
            </p14:xfrm>
          </p:contentPart>
        </mc:Choice>
        <mc:Fallback>
          <p:pic>
            <p:nvPicPr>
              <p:cNvPr id="7886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49232" y="3765421"/>
                <a:ext cx="528898" cy="1081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886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6675" y="3821113"/>
              <a:ext cx="1190625" cy="436562"/>
            </p14:xfrm>
          </p:contentPart>
        </mc:Choice>
        <mc:Fallback>
          <p:pic>
            <p:nvPicPr>
              <p:cNvPr id="7886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70194" y="3814656"/>
                <a:ext cx="1203586" cy="449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886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3625" y="4640263"/>
              <a:ext cx="1581150" cy="1003300"/>
            </p14:xfrm>
          </p:contentPart>
        </mc:Choice>
        <mc:Fallback>
          <p:pic>
            <p:nvPicPr>
              <p:cNvPr id="7886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97145" y="4633781"/>
                <a:ext cx="1594110" cy="1016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886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85450" y="496888"/>
              <a:ext cx="317500" cy="1592262"/>
            </p14:xfrm>
          </p:contentPart>
        </mc:Choice>
        <mc:Fallback>
          <p:pic>
            <p:nvPicPr>
              <p:cNvPr id="7886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578970" y="490408"/>
                <a:ext cx="330459" cy="1605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88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0200" y="1123950"/>
              <a:ext cx="285750" cy="1135063"/>
            </p14:xfrm>
          </p:contentPart>
        </mc:Choice>
        <mc:Fallback>
          <p:pic>
            <p:nvPicPr>
              <p:cNvPr id="788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73722" y="1117470"/>
                <a:ext cx="298706" cy="1148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886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8250" y="2468563"/>
              <a:ext cx="257175" cy="495300"/>
            </p14:xfrm>
          </p:contentPart>
        </mc:Choice>
        <mc:Fallback>
          <p:pic>
            <p:nvPicPr>
              <p:cNvPr id="7886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311767" y="2462084"/>
                <a:ext cx="270142" cy="508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88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70875" y="1720850"/>
              <a:ext cx="312738" cy="431800"/>
            </p14:xfrm>
          </p:contentPart>
        </mc:Choice>
        <mc:Fallback>
          <p:pic>
            <p:nvPicPr>
              <p:cNvPr id="788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264397" y="1714373"/>
                <a:ext cx="325694" cy="4447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788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5100" y="4470400"/>
              <a:ext cx="893763" cy="1804988"/>
            </p14:xfrm>
          </p:contentPart>
        </mc:Choice>
        <mc:Fallback>
          <p:pic>
            <p:nvPicPr>
              <p:cNvPr id="788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508621" y="4463920"/>
                <a:ext cx="906721" cy="1817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887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3488" y="2292350"/>
              <a:ext cx="230187" cy="117475"/>
            </p14:xfrm>
          </p:contentPart>
        </mc:Choice>
        <mc:Fallback>
          <p:pic>
            <p:nvPicPr>
              <p:cNvPr id="7887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307014" y="2285883"/>
                <a:ext cx="243135" cy="130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887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7500" y="2557463"/>
              <a:ext cx="465138" cy="476250"/>
            </p14:xfrm>
          </p:contentPart>
        </mc:Choice>
        <mc:Fallback>
          <p:pic>
            <p:nvPicPr>
              <p:cNvPr id="7887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61020" y="2550983"/>
                <a:ext cx="478099" cy="489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887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3800" y="2641600"/>
              <a:ext cx="635000" cy="366713"/>
            </p14:xfrm>
          </p:contentPart>
        </mc:Choice>
        <mc:Fallback>
          <p:pic>
            <p:nvPicPr>
              <p:cNvPr id="7887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537320" y="2635122"/>
                <a:ext cx="647959" cy="379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887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93113" y="2582863"/>
              <a:ext cx="352425" cy="257175"/>
            </p14:xfrm>
          </p:contentPart>
        </mc:Choice>
        <mc:Fallback>
          <p:pic>
            <p:nvPicPr>
              <p:cNvPr id="7887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386633" y="2576380"/>
                <a:ext cx="365384" cy="270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7887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99525" y="2538413"/>
              <a:ext cx="187325" cy="273050"/>
            </p14:xfrm>
          </p:contentPart>
        </mc:Choice>
        <mc:Fallback>
          <p:pic>
            <p:nvPicPr>
              <p:cNvPr id="7887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893028" y="2531963"/>
                <a:ext cx="200319" cy="285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887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61550" y="2706688"/>
              <a:ext cx="147638" cy="17462"/>
            </p14:xfrm>
          </p:contentPart>
        </mc:Choice>
        <mc:Fallback>
          <p:pic>
            <p:nvPicPr>
              <p:cNvPr id="7887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855068" y="2700273"/>
                <a:ext cx="160601" cy="30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887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55238" y="2652713"/>
              <a:ext cx="388937" cy="382587"/>
            </p14:xfrm>
          </p:contentPart>
        </mc:Choice>
        <mc:Fallback>
          <p:pic>
            <p:nvPicPr>
              <p:cNvPr id="7887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148756" y="2646235"/>
                <a:ext cx="401902" cy="395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887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61663" y="2590800"/>
              <a:ext cx="733425" cy="306388"/>
            </p14:xfrm>
          </p:contentPart>
        </mc:Choice>
        <mc:Fallback>
          <p:pic>
            <p:nvPicPr>
              <p:cNvPr id="7887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755182" y="2584335"/>
                <a:ext cx="746387" cy="319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7887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4113" y="3100388"/>
              <a:ext cx="1069975" cy="682625"/>
            </p14:xfrm>
          </p:contentPart>
        </mc:Choice>
        <mc:Fallback>
          <p:pic>
            <p:nvPicPr>
              <p:cNvPr id="7887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227633" y="3093907"/>
                <a:ext cx="1082936" cy="695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7887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85088" y="3908425"/>
              <a:ext cx="1028700" cy="873125"/>
            </p14:xfrm>
          </p:contentPart>
        </mc:Choice>
        <mc:Fallback>
          <p:pic>
            <p:nvPicPr>
              <p:cNvPr id="7887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678609" y="3901944"/>
                <a:ext cx="1041658" cy="886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7888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28113" y="3200400"/>
              <a:ext cx="2557462" cy="1557338"/>
            </p14:xfrm>
          </p:contentPart>
        </mc:Choice>
        <mc:Fallback>
          <p:pic>
            <p:nvPicPr>
              <p:cNvPr id="7888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021633" y="3193920"/>
                <a:ext cx="2570422" cy="1570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888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24938" y="4976813"/>
              <a:ext cx="185737" cy="176212"/>
            </p14:xfrm>
          </p:contentPart>
        </mc:Choice>
        <mc:Fallback>
          <p:pic>
            <p:nvPicPr>
              <p:cNvPr id="7888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018459" y="4970327"/>
                <a:ext cx="198695" cy="189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7888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34500" y="4960938"/>
              <a:ext cx="152400" cy="95250"/>
            </p14:xfrm>
          </p:contentPart>
        </mc:Choice>
        <mc:Fallback>
          <p:pic>
            <p:nvPicPr>
              <p:cNvPr id="7888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328015" y="4954468"/>
                <a:ext cx="165370" cy="108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7888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44063" y="4924425"/>
              <a:ext cx="450850" cy="365125"/>
            </p14:xfrm>
          </p:contentPart>
        </mc:Choice>
        <mc:Fallback>
          <p:pic>
            <p:nvPicPr>
              <p:cNvPr id="7888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637581" y="4917937"/>
                <a:ext cx="463814" cy="378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7888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66363" y="4827588"/>
              <a:ext cx="796925" cy="285750"/>
            </p14:xfrm>
          </p:contentPart>
        </mc:Choice>
        <mc:Fallback>
          <p:pic>
            <p:nvPicPr>
              <p:cNvPr id="7888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259884" y="4821118"/>
                <a:ext cx="809883" cy="298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7888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7913" y="5105400"/>
              <a:ext cx="287337" cy="374650"/>
            </p14:xfrm>
          </p:contentPart>
        </mc:Choice>
        <mc:Fallback>
          <p:pic>
            <p:nvPicPr>
              <p:cNvPr id="7888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151432" y="5098922"/>
                <a:ext cx="300300" cy="387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7888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39038" y="5340350"/>
              <a:ext cx="1323975" cy="771525"/>
            </p14:xfrm>
          </p:contentPart>
        </mc:Choice>
        <mc:Fallback>
          <p:pic>
            <p:nvPicPr>
              <p:cNvPr id="7888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532553" y="5333870"/>
                <a:ext cx="1336945" cy="784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7888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34475" y="5435600"/>
              <a:ext cx="322263" cy="544513"/>
            </p14:xfrm>
          </p:contentPart>
        </mc:Choice>
        <mc:Fallback>
          <p:pic>
            <p:nvPicPr>
              <p:cNvPr id="7888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127994" y="5429122"/>
                <a:ext cx="335226" cy="557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7888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39300" y="5597525"/>
              <a:ext cx="711200" cy="311150"/>
            </p14:xfrm>
          </p:contentPart>
        </mc:Choice>
        <mc:Fallback>
          <p:pic>
            <p:nvPicPr>
              <p:cNvPr id="7888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632821" y="5591043"/>
                <a:ext cx="724157" cy="3241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7888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93375" y="5510213"/>
              <a:ext cx="538163" cy="277812"/>
            </p14:xfrm>
          </p:contentPart>
        </mc:Choice>
        <mc:Fallback>
          <p:pic>
            <p:nvPicPr>
              <p:cNvPr id="7888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486895" y="5503736"/>
                <a:ext cx="551122" cy="290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7889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283950" y="5637213"/>
              <a:ext cx="147638" cy="85725"/>
            </p14:xfrm>
          </p:contentPart>
        </mc:Choice>
        <mc:Fallback>
          <p:pic>
            <p:nvPicPr>
              <p:cNvPr id="7889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1277468" y="5630730"/>
                <a:ext cx="160601" cy="98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7889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64938" y="5586413"/>
              <a:ext cx="152400" cy="241300"/>
            </p14:xfrm>
          </p:contentPart>
        </mc:Choice>
        <mc:Fallback>
          <p:pic>
            <p:nvPicPr>
              <p:cNvPr id="7889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1558468" y="5579940"/>
                <a:ext cx="165340" cy="254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7889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3988" y="5924550"/>
              <a:ext cx="7775575" cy="820738"/>
            </p14:xfrm>
          </p:contentPart>
        </mc:Choice>
        <mc:Fallback>
          <p:pic>
            <p:nvPicPr>
              <p:cNvPr id="7889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957508" y="5918062"/>
                <a:ext cx="7788535" cy="8337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7889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18925" y="4395788"/>
              <a:ext cx="122238" cy="130175"/>
            </p14:xfrm>
          </p:contentPart>
        </mc:Choice>
        <mc:Fallback>
          <p:pic>
            <p:nvPicPr>
              <p:cNvPr id="7889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1712454" y="4389315"/>
                <a:ext cx="135181" cy="143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7889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60225" y="4378325"/>
              <a:ext cx="161925" cy="212725"/>
            </p14:xfrm>
          </p:contentPart>
        </mc:Choice>
        <mc:Fallback>
          <p:pic>
            <p:nvPicPr>
              <p:cNvPr id="7889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1953762" y="4371835"/>
                <a:ext cx="174850" cy="225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889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26300" y="203200"/>
              <a:ext cx="92075" cy="3008313"/>
            </p14:xfrm>
          </p:contentPart>
        </mc:Choice>
        <mc:Fallback>
          <p:pic>
            <p:nvPicPr>
              <p:cNvPr id="7889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219801" y="196720"/>
                <a:ext cx="105074" cy="3021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7889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6963" y="3092450"/>
              <a:ext cx="5373687" cy="73025"/>
            </p14:xfrm>
          </p:contentPart>
        </mc:Choice>
        <mc:Fallback>
          <p:pic>
            <p:nvPicPr>
              <p:cNvPr id="7889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170483" y="3086927"/>
                <a:ext cx="5386647" cy="84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7889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5888" y="4430713"/>
              <a:ext cx="149225" cy="1604962"/>
            </p14:xfrm>
          </p:contentPart>
        </mc:Choice>
        <mc:Fallback>
          <p:pic>
            <p:nvPicPr>
              <p:cNvPr id="7889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459416" y="4424233"/>
                <a:ext cx="162170" cy="1617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7889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40650" y="5287963"/>
              <a:ext cx="4138613" cy="206375"/>
            </p14:xfrm>
          </p:contentPart>
        </mc:Choice>
        <mc:Fallback>
          <p:pic>
            <p:nvPicPr>
              <p:cNvPr id="7889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734170" y="5281423"/>
                <a:ext cx="4151573" cy="21945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6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an pushing u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1" y="2255838"/>
            <a:ext cx="3916363" cy="4525962"/>
          </a:xfrm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697503" y="457200"/>
            <a:ext cx="89154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600" dirty="0" smtClean="0"/>
              <a:t>Bob </a:t>
            </a:r>
            <a:r>
              <a:rPr lang="en-US" sz="2600" dirty="0"/>
              <a:t>stands under a low concrete arch, and presses upwards on it with a force of </a:t>
            </a:r>
            <a:r>
              <a:rPr lang="en-US" sz="2600" dirty="0">
                <a:latin typeface="Times New Roman" panose="02020603050405020304" pitchFamily="18" charset="0"/>
              </a:rPr>
              <a:t>100 N</a:t>
            </a:r>
            <a:r>
              <a:rPr lang="en-US" sz="2600" dirty="0"/>
              <a:t>.  Bob’s mass is </a:t>
            </a:r>
            <a:r>
              <a:rPr lang="en-US" sz="2600" dirty="0">
                <a:latin typeface="Times New Roman" panose="02020603050405020304" pitchFamily="18" charset="0"/>
              </a:rPr>
              <a:t>82 kg</a:t>
            </a:r>
            <a:r>
              <a:rPr lang="en-US" sz="2600" dirty="0"/>
              <a:t>.  He is in equilibrium.  What is the total </a:t>
            </a:r>
            <a:r>
              <a:rPr lang="en-US" sz="2600" b="1" dirty="0"/>
              <a:t>normal force </a:t>
            </a:r>
            <a:r>
              <a:rPr lang="en-US" sz="2600" dirty="0"/>
              <a:t>of the ground on Bob?  (Note that 82 × 9.8 = 800.) </a:t>
            </a:r>
            <a:endParaRPr lang="en-US" sz="2600" b="1" i="1" dirty="0"/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6400800" y="3246439"/>
            <a:ext cx="37338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888"/>
              </a:spcAft>
              <a:buFontTx/>
              <a:buAutoNum type="alphaUcPeriod"/>
            </a:pPr>
            <a:r>
              <a:rPr lang="en-US" sz="2700"/>
              <a:t>800 N, upward</a:t>
            </a:r>
          </a:p>
          <a:p>
            <a:pPr eaLnBrk="1" hangingPunct="1">
              <a:spcAft>
                <a:spcPts val="888"/>
              </a:spcAft>
              <a:buFontTx/>
              <a:buAutoNum type="alphaUcPeriod"/>
            </a:pPr>
            <a:r>
              <a:rPr lang="en-US" sz="2700"/>
              <a:t>800 N, downward</a:t>
            </a:r>
          </a:p>
          <a:p>
            <a:pPr eaLnBrk="1" hangingPunct="1">
              <a:spcAft>
                <a:spcPts val="888"/>
              </a:spcAft>
              <a:buFontTx/>
              <a:buAutoNum type="alphaUcPeriod"/>
            </a:pPr>
            <a:r>
              <a:rPr lang="en-US" sz="2700"/>
              <a:t>900 N, upward</a:t>
            </a:r>
          </a:p>
          <a:p>
            <a:pPr eaLnBrk="1" hangingPunct="1">
              <a:spcAft>
                <a:spcPts val="888"/>
              </a:spcAft>
              <a:buFontTx/>
              <a:buAutoNum type="alphaUcPeriod"/>
            </a:pPr>
            <a:r>
              <a:rPr lang="en-US" sz="2700"/>
              <a:t>700 N, upward</a:t>
            </a:r>
          </a:p>
          <a:p>
            <a:pPr eaLnBrk="1" hangingPunct="1">
              <a:spcAft>
                <a:spcPts val="888"/>
              </a:spcAft>
              <a:buFontTx/>
              <a:buAutoNum type="alphaUcPeriod"/>
            </a:pPr>
            <a:r>
              <a:rPr lang="en-US" sz="2700"/>
              <a:t>900 N, downward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6342" y="0"/>
            <a:ext cx="8229600" cy="457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kern="0" dirty="0" smtClean="0"/>
              <a:t>Clicker Question </a:t>
            </a:r>
            <a:r>
              <a:rPr lang="en-US" sz="2800" kern="0" dirty="0"/>
              <a:t>9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98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69563" y="1346200"/>
              <a:ext cx="927100" cy="1165225"/>
            </p14:xfrm>
          </p:contentPart>
        </mc:Choice>
        <mc:Fallback>
          <p:pic>
            <p:nvPicPr>
              <p:cNvPr id="798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63082" y="1339721"/>
                <a:ext cx="940061" cy="1178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98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48838" y="2622550"/>
              <a:ext cx="1743075" cy="1392238"/>
            </p14:xfrm>
          </p:contentPart>
        </mc:Choice>
        <mc:Fallback>
          <p:pic>
            <p:nvPicPr>
              <p:cNvPr id="798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42357" y="2616069"/>
                <a:ext cx="1756037" cy="1405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98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9763" y="5843588"/>
              <a:ext cx="1400175" cy="838200"/>
            </p14:xfrm>
          </p:contentPart>
        </mc:Choice>
        <mc:Fallback>
          <p:pic>
            <p:nvPicPr>
              <p:cNvPr id="798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83282" y="5837107"/>
                <a:ext cx="1413136" cy="851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98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96325" y="6032500"/>
              <a:ext cx="204788" cy="322263"/>
            </p14:xfrm>
          </p:contentPart>
        </mc:Choice>
        <mc:Fallback>
          <p:pic>
            <p:nvPicPr>
              <p:cNvPr id="798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89847" y="6026019"/>
                <a:ext cx="217745" cy="335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98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42413" y="6111875"/>
              <a:ext cx="123825" cy="122238"/>
            </p14:xfrm>
          </p:contentPart>
        </mc:Choice>
        <mc:Fallback>
          <p:pic>
            <p:nvPicPr>
              <p:cNvPr id="798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135934" y="6105404"/>
                <a:ext cx="136783" cy="135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98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74213" y="6061075"/>
              <a:ext cx="179387" cy="219075"/>
            </p14:xfrm>
          </p:contentPart>
        </mc:Choice>
        <mc:Fallback>
          <p:pic>
            <p:nvPicPr>
              <p:cNvPr id="798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67729" y="6054600"/>
                <a:ext cx="192355" cy="232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988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66325" y="6138863"/>
              <a:ext cx="165100" cy="25400"/>
            </p14:xfrm>
          </p:contentPart>
        </mc:Choice>
        <mc:Fallback>
          <p:pic>
            <p:nvPicPr>
              <p:cNvPr id="7988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959850" y="6132513"/>
                <a:ext cx="178049" cy="38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7988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60025" y="5940425"/>
              <a:ext cx="850900" cy="328613"/>
            </p14:xfrm>
          </p:contentPart>
        </mc:Choice>
        <mc:Fallback>
          <p:pic>
            <p:nvPicPr>
              <p:cNvPr id="7988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353546" y="5933953"/>
                <a:ext cx="863858" cy="341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988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09363" y="5988050"/>
              <a:ext cx="361950" cy="271463"/>
            </p14:xfrm>
          </p:contentPart>
        </mc:Choice>
        <mc:Fallback>
          <p:pic>
            <p:nvPicPr>
              <p:cNvPr id="7988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402880" y="5981569"/>
                <a:ext cx="374915" cy="28442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849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1"/>
            <a:ext cx="9677400" cy="792163"/>
          </a:xfrm>
        </p:spPr>
        <p:txBody>
          <a:bodyPr/>
          <a:lstStyle/>
          <a:p>
            <a:pPr eaLnBrk="1" hangingPunct="1"/>
            <a:r>
              <a:rPr lang="en-US" dirty="0" smtClean="0"/>
              <a:t>Before Class 11 next Wednesday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0" y="1219200"/>
            <a:ext cx="8763000" cy="5105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Please </a:t>
            </a:r>
            <a:r>
              <a:rPr lang="en-US" sz="2800" dirty="0"/>
              <a:t>finish reading Chapter </a:t>
            </a:r>
            <a:r>
              <a:rPr lang="en-US" sz="2800" dirty="0" smtClean="0"/>
              <a:t>6</a:t>
            </a:r>
          </a:p>
          <a:p>
            <a:pPr eaLnBrk="1" hangingPunct="1"/>
            <a:r>
              <a:rPr lang="en-US" sz="2800" dirty="0" smtClean="0"/>
              <a:t>Problem Set 4 is due Sunday night.</a:t>
            </a:r>
            <a:endParaRPr lang="en-US" sz="2800" dirty="0"/>
          </a:p>
          <a:p>
            <a:pPr eaLnBrk="1" hangingPunct="1"/>
            <a:r>
              <a:rPr lang="en-US" sz="2800" dirty="0"/>
              <a:t>Take a ride on the Burton Tower elevators, do prep-work for Mechanics Module 3 Activity 2.</a:t>
            </a:r>
          </a:p>
          <a:p>
            <a:pPr eaLnBrk="1" hangingPunct="1"/>
            <a:r>
              <a:rPr lang="en-US" sz="2800" dirty="0"/>
              <a:t>Please read the rest of Knight </a:t>
            </a:r>
            <a:r>
              <a:rPr lang="en-US" sz="2800" b="1" dirty="0"/>
              <a:t>Chapter 6.</a:t>
            </a:r>
            <a:endParaRPr lang="en-US" sz="2800" dirty="0"/>
          </a:p>
          <a:p>
            <a:pPr eaLnBrk="1" hangingPunct="1"/>
            <a:r>
              <a:rPr lang="en-US" sz="2800" dirty="0"/>
              <a:t>Something to think about:  </a:t>
            </a:r>
          </a:p>
          <a:p>
            <a:pPr eaLnBrk="1" hangingPunct="1">
              <a:buFontTx/>
              <a:buNone/>
            </a:pPr>
            <a:r>
              <a:rPr lang="en-US" sz="2800" dirty="0"/>
              <a:t>Does friction always slow things down?  Can friction ever speed things up</a:t>
            </a:r>
            <a:r>
              <a:rPr lang="en-US" sz="2800" dirty="0" smtClean="0"/>
              <a:t>?</a:t>
            </a:r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>
              <a:buNone/>
            </a:pPr>
            <a:r>
              <a:rPr lang="en-US" sz="2800" dirty="0" smtClean="0"/>
              <a:t>Happy </a:t>
            </a:r>
            <a:r>
              <a:rPr lang="en-US" sz="2800" dirty="0"/>
              <a:t>Thanksgiving!</a:t>
            </a:r>
          </a:p>
          <a:p>
            <a:pPr eaLnBrk="1" hangingPunct="1">
              <a:buFontTx/>
              <a:buNone/>
            </a:pPr>
            <a:endParaRPr lang="en-US" sz="2400" dirty="0"/>
          </a:p>
        </p:txBody>
      </p:sp>
      <p:pic>
        <p:nvPicPr>
          <p:cNvPr id="4" name="Picture 7" descr="http://www.igourmet.com/images/topics/turke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4924640"/>
            <a:ext cx="2171700" cy="170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609600"/>
          </a:xfrm>
        </p:spPr>
        <p:txBody>
          <a:bodyPr/>
          <a:lstStyle/>
          <a:p>
            <a:pPr algn="l" eaLnBrk="1" hangingPunct="1"/>
            <a:r>
              <a:rPr lang="en-US" sz="2800"/>
              <a:t>Last day I asked at the end of class: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685800"/>
            <a:ext cx="8458200" cy="838200"/>
          </a:xfrm>
        </p:spPr>
        <p:txBody>
          <a:bodyPr/>
          <a:lstStyle/>
          <a:p>
            <a:pPr eaLnBrk="1" hangingPunct="1"/>
            <a:r>
              <a:rPr lang="en-US" sz="2400" dirty="0"/>
              <a:t>When astronauts are floating in a space station, are they really weightless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67022" y="1524000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cs typeface="+mn-cs"/>
              </a:rPr>
              <a:t>ANSWER: </a:t>
            </a:r>
            <a:r>
              <a:rPr lang="en-US" sz="2800" kern="0" dirty="0" smtClean="0">
                <a:latin typeface="+mn-lt"/>
                <a:cs typeface="+mn-cs"/>
              </a:rPr>
              <a:t>YES!</a:t>
            </a:r>
            <a:endParaRPr lang="en-US" sz="28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latin typeface="+mn-lt"/>
                <a:cs typeface="+mn-cs"/>
              </a:rPr>
              <a:t>Knight’s definition of weight means the amount of force needed to support an object in your frame of reference.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cs typeface="+mn-cs"/>
            </a:endParaRPr>
          </a:p>
        </p:txBody>
      </p:sp>
      <p:pic>
        <p:nvPicPr>
          <p:cNvPr id="5" name="Picture 2" descr="http://i1.ytimg.com/vi/KaOC9danxNo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777" y="3276600"/>
            <a:ext cx="58674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6553200" cy="1295400"/>
          </a:xfrm>
        </p:spPr>
        <p:txBody>
          <a:bodyPr/>
          <a:lstStyle/>
          <a:p>
            <a:pPr algn="l" eaLnBrk="1" hangingPunct="1"/>
            <a:r>
              <a:rPr lang="en-US" sz="3500" dirty="0"/>
              <a:t>Preparation for </a:t>
            </a:r>
            <a:r>
              <a:rPr lang="en-US" sz="3500" dirty="0" err="1"/>
              <a:t>Practicals</a:t>
            </a:r>
            <a:r>
              <a:rPr lang="en-US" sz="3500" dirty="0"/>
              <a:t> </a:t>
            </a:r>
            <a:r>
              <a:rPr lang="en-US" sz="3500" dirty="0" smtClean="0"/>
              <a:t>today, tomorrow and Friday: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315200" cy="5486400"/>
          </a:xfrm>
        </p:spPr>
        <p:txBody>
          <a:bodyPr/>
          <a:lstStyle/>
          <a:p>
            <a:pPr eaLnBrk="1" hangingPunct="1"/>
            <a:r>
              <a:rPr lang="en-US" sz="2800" dirty="0"/>
              <a:t>Take a ride on the Burton Tower elevators!</a:t>
            </a:r>
          </a:p>
          <a:p>
            <a:pPr eaLnBrk="1" hangingPunct="1"/>
            <a:r>
              <a:rPr lang="en-US" sz="2800" dirty="0"/>
              <a:t>All 4 elevators in the 14-storey tower of McLennan Physical Labs are equipped with a hanging spring-scale.</a:t>
            </a:r>
          </a:p>
          <a:p>
            <a:pPr eaLnBrk="1" hangingPunct="1"/>
            <a:r>
              <a:rPr lang="en-US" sz="2800" dirty="0"/>
              <a:t>It measures the upward force necessary to support a </a:t>
            </a:r>
            <a:r>
              <a:rPr lang="en-US" sz="2800" dirty="0" smtClean="0"/>
              <a:t>750 </a:t>
            </a:r>
            <a:r>
              <a:rPr lang="en-US" sz="2800" dirty="0"/>
              <a:t>g mass. (a.k.a. “weight”)</a:t>
            </a:r>
          </a:p>
          <a:p>
            <a:pPr eaLnBrk="1" hangingPunct="1"/>
            <a:r>
              <a:rPr lang="en-US" sz="2800" dirty="0"/>
              <a:t>You may find that the measured weight of this object changes as you accelerate – check it out! </a:t>
            </a:r>
          </a:p>
        </p:txBody>
      </p:sp>
      <p:pic>
        <p:nvPicPr>
          <p:cNvPr id="6148" name="Picture 6" descr="http://www.tobuilt.ca/php/Buildingimages/McLennanPhysicalLab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990600"/>
            <a:ext cx="264636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64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Last-night’s Midterm Test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Thanks for writing the test last night</a:t>
            </a:r>
          </a:p>
          <a:p>
            <a:r>
              <a:rPr lang="en-CA" dirty="0" smtClean="0"/>
              <a:t>If you missed it, please bring medical documentation to April Seeley in MP129</a:t>
            </a:r>
          </a:p>
          <a:p>
            <a:r>
              <a:rPr lang="en-CA" dirty="0" smtClean="0"/>
              <a:t>I have posted solutions on the course web-site under “Lectures – Harlow”</a:t>
            </a:r>
          </a:p>
          <a:p>
            <a:r>
              <a:rPr lang="en-CA" dirty="0" smtClean="0"/>
              <a:t>We will get it marked as soon as possible – probably 1 or 2 weeks, then return it to you in </a:t>
            </a:r>
            <a:r>
              <a:rPr lang="en-CA" dirty="0" err="1" smtClean="0"/>
              <a:t>Practicals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639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563" y="4689"/>
            <a:ext cx="10972800" cy="1143000"/>
          </a:xfrm>
        </p:spPr>
        <p:txBody>
          <a:bodyPr/>
          <a:lstStyle/>
          <a:p>
            <a:r>
              <a:rPr lang="en-CA" dirty="0" smtClean="0"/>
              <a:t>Last-night’s Midterm Test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7689"/>
            <a:ext cx="11555438" cy="5257799"/>
          </a:xfrm>
        </p:spPr>
        <p:txBody>
          <a:bodyPr/>
          <a:lstStyle/>
          <a:p>
            <a:r>
              <a:rPr lang="en-CA" dirty="0" smtClean="0"/>
              <a:t>Often students find that preparing an aid-sheet is a good way to study </a:t>
            </a:r>
            <a:r>
              <a:rPr lang="en-CA" b="1" dirty="0" smtClean="0"/>
              <a:t>before</a:t>
            </a:r>
            <a:r>
              <a:rPr lang="en-CA" dirty="0" smtClean="0"/>
              <a:t> a test.</a:t>
            </a:r>
          </a:p>
          <a:p>
            <a:r>
              <a:rPr lang="en-CA" dirty="0" smtClean="0"/>
              <a:t>How useful was your aid-sheet to you </a:t>
            </a:r>
            <a:r>
              <a:rPr lang="en-CA" b="1" dirty="0" smtClean="0"/>
              <a:t>during</a:t>
            </a:r>
            <a:r>
              <a:rPr lang="en-CA" dirty="0" smtClean="0"/>
              <a:t> the midterm test?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Very useful (I referred to it for more than half the questions)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Useful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A little bit useful (I may have checked it once or twice)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Not useful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Honestly, I did not need the aid-sheet at all during the test!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228600"/>
            <a:ext cx="8229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kern="0" dirty="0" smtClean="0"/>
              <a:t>Survey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85160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4.bp.blogspot.com/-xCMqUQyAngA/T2ZZPdx8rhI/AAAAAAAADII/TZd990bwxis/s1600/Mazda6-OEM-Visor-Warning-Label-EMP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0"/>
            <a:ext cx="11925301" cy="795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 txBox="1">
            <a:spLocks noChangeArrowheads="1"/>
          </p:cNvSpPr>
          <p:nvPr/>
        </p:nvSpPr>
        <p:spPr bwMode="auto">
          <a:xfrm>
            <a:off x="2895600" y="3429000"/>
            <a:ext cx="6934200" cy="2851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/>
              <a:t>Newton’s Laws only apply in a “inertial reference frames”.  They are not valid if your reference frame is accelerating!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/>
              <a:t>An </a:t>
            </a:r>
            <a:r>
              <a:rPr lang="en-US" sz="2800" b="1"/>
              <a:t>inertial reference frame </a:t>
            </a:r>
            <a:r>
              <a:rPr lang="en-US" sz="2800"/>
              <a:t>is one that is </a:t>
            </a:r>
            <a:r>
              <a:rPr lang="en-US" sz="2800" b="1"/>
              <a:t>not accelerating.</a:t>
            </a:r>
          </a:p>
        </p:txBody>
      </p:sp>
    </p:spTree>
    <p:extLst>
      <p:ext uri="{BB962C8B-B14F-4D97-AF65-F5344CB8AC3E}">
        <p14:creationId xmlns:p14="http://schemas.microsoft.com/office/powerpoint/2010/main" val="26323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86201"/>
            <a:ext cx="8229600" cy="2011363"/>
          </a:xfrm>
        </p:spPr>
        <p:txBody>
          <a:bodyPr/>
          <a:lstStyle/>
          <a:p>
            <a:pPr eaLnBrk="1" hangingPunct="1"/>
            <a:r>
              <a:rPr lang="en-US" sz="4000"/>
              <a:t>A: Inertial Reference Frame</a:t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en-US" sz="4000"/>
              <a:t>B: Not an inertial reference frame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685800"/>
            <a:ext cx="8229600" cy="2514600"/>
          </a:xfrm>
        </p:spPr>
        <p:txBody>
          <a:bodyPr/>
          <a:lstStyle/>
          <a:p>
            <a:pPr eaLnBrk="1" hangingPunct="1"/>
            <a:r>
              <a:rPr lang="en-US" smtClean="0"/>
              <a:t>A car is driving at a steady speed on a straight and level road.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Quick quiz [1/4]: inside the car, is it…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228600"/>
            <a:ext cx="8229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kern="0" dirty="0" smtClean="0"/>
              <a:t>Clicker Question 2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69247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86201"/>
            <a:ext cx="8229600" cy="2011363"/>
          </a:xfrm>
        </p:spPr>
        <p:txBody>
          <a:bodyPr/>
          <a:lstStyle/>
          <a:p>
            <a:pPr eaLnBrk="1" hangingPunct="1"/>
            <a:r>
              <a:rPr lang="en-US" sz="4000"/>
              <a:t>A: Inertial Reference Frame</a:t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en-US" sz="4000"/>
              <a:t>B: Not an inertial reference frame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685800"/>
            <a:ext cx="7848600" cy="2514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 car is driving at a steady speed up a 10° incline.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Quick quiz [2/4]: inside the car, is it…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76200"/>
            <a:ext cx="8229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kern="0" dirty="0" smtClean="0"/>
              <a:t>Clicker Question </a:t>
            </a:r>
            <a:r>
              <a:rPr lang="en-US" sz="2800" kern="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823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7205</TotalTime>
  <Words>1598</Words>
  <Application>Microsoft Office PowerPoint</Application>
  <PresentationFormat>Widescreen</PresentationFormat>
  <Paragraphs>142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Cambria Math</vt:lpstr>
      <vt:lpstr>Times New Roman</vt:lpstr>
      <vt:lpstr>Default Design</vt:lpstr>
      <vt:lpstr>Equation</vt:lpstr>
      <vt:lpstr>PHY131H1F  - Class 10</vt:lpstr>
      <vt:lpstr>PowerPoint Presentation</vt:lpstr>
      <vt:lpstr>Last day I asked at the end of class:</vt:lpstr>
      <vt:lpstr>Preparation for Practicals today, tomorrow and Friday:</vt:lpstr>
      <vt:lpstr>Last-night’s Midterm Test</vt:lpstr>
      <vt:lpstr>Last-night’s Midterm Test</vt:lpstr>
      <vt:lpstr>PowerPoint Presentation</vt:lpstr>
      <vt:lpstr>A: Inertial Reference Frame  B: Not an inertial reference frame</vt:lpstr>
      <vt:lpstr>A: Inertial Reference Frame  B: Not an inertial reference frame</vt:lpstr>
      <vt:lpstr>A: Inertial Reference Frame  B: Not an inertial reference frame</vt:lpstr>
      <vt:lpstr>A: Inertial Reference Frame  B: Not an inertial reference frame</vt:lpstr>
      <vt:lpstr>Equilibrium</vt:lpstr>
      <vt:lpstr>Gravity for the universe</vt:lpstr>
      <vt:lpstr>Gravity Example</vt:lpstr>
      <vt:lpstr>Gravity for Earthlings</vt:lpstr>
      <vt:lpstr>Gravity: FG = mg is just a short form!</vt:lpstr>
      <vt:lpstr>Weight ≠ Weight ??!?</vt:lpstr>
      <vt:lpstr>PowerPoint Presentation</vt:lpstr>
      <vt:lpstr>PowerPoint Presentation</vt:lpstr>
      <vt:lpstr>Spring scale on an elevator</vt:lpstr>
      <vt:lpstr>Pan balance on an elevator</vt:lpstr>
      <vt:lpstr>Self-adjusting forces</vt:lpstr>
      <vt:lpstr>Getting the piano on the truck</vt:lpstr>
      <vt:lpstr>Getting the piano on the truck</vt:lpstr>
      <vt:lpstr>PowerPoint Presentation</vt:lpstr>
      <vt:lpstr>Before Class 11 next Wednesday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jharlow</dc:creator>
  <cp:lastModifiedBy>Jason Harlow</cp:lastModifiedBy>
  <cp:revision>155</cp:revision>
  <cp:lastPrinted>2011-02-07T14:45:05Z</cp:lastPrinted>
  <dcterms:created xsi:type="dcterms:W3CDTF">2011-04-13T18:17:42Z</dcterms:created>
  <dcterms:modified xsi:type="dcterms:W3CDTF">2013-10-11T01:16:15Z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