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82.xml" ContentType="application/inkml+xml"/>
  <Override PartName="/ppt/ink/ink83.xml" ContentType="application/inkml+xml"/>
  <Override PartName="/ppt/charts/chart1.xml" ContentType="application/vnd.openxmlformats-officedocument.drawingml.chart+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handoutMasterIdLst>
    <p:handoutMasterId r:id="rId34"/>
  </p:handoutMasterIdLst>
  <p:sldIdLst>
    <p:sldId id="256" r:id="rId2"/>
    <p:sldId id="365" r:id="rId3"/>
    <p:sldId id="276" r:id="rId4"/>
    <p:sldId id="277" r:id="rId5"/>
    <p:sldId id="324" r:id="rId6"/>
    <p:sldId id="367" r:id="rId7"/>
    <p:sldId id="371" r:id="rId8"/>
    <p:sldId id="370" r:id="rId9"/>
    <p:sldId id="329" r:id="rId10"/>
    <p:sldId id="330" r:id="rId11"/>
    <p:sldId id="361" r:id="rId12"/>
    <p:sldId id="363" r:id="rId13"/>
    <p:sldId id="364" r:id="rId14"/>
    <p:sldId id="331" r:id="rId15"/>
    <p:sldId id="332" r:id="rId16"/>
    <p:sldId id="325" r:id="rId17"/>
    <p:sldId id="327" r:id="rId18"/>
    <p:sldId id="333" r:id="rId19"/>
    <p:sldId id="372" r:id="rId20"/>
    <p:sldId id="373" r:id="rId21"/>
    <p:sldId id="350" r:id="rId22"/>
    <p:sldId id="351" r:id="rId23"/>
    <p:sldId id="352" r:id="rId24"/>
    <p:sldId id="354" r:id="rId25"/>
    <p:sldId id="355" r:id="rId26"/>
    <p:sldId id="343" r:id="rId27"/>
    <p:sldId id="344" r:id="rId28"/>
    <p:sldId id="345" r:id="rId29"/>
    <p:sldId id="375" r:id="rId30"/>
    <p:sldId id="346" r:id="rId31"/>
    <p:sldId id="348" r:id="rId32"/>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96" autoAdjust="0"/>
    <p:restoredTop sz="94626" autoAdjust="0"/>
  </p:normalViewPr>
  <p:slideViewPr>
    <p:cSldViewPr>
      <p:cViewPr varScale="1">
        <p:scale>
          <a:sx n="65" d="100"/>
          <a:sy n="65" d="100"/>
        </p:scale>
        <p:origin x="132" y="60"/>
      </p:cViewPr>
      <p:guideLst>
        <p:guide orient="horz" pos="2160"/>
        <p:guide pos="3840"/>
      </p:guideLst>
    </p:cSldViewPr>
  </p:slideViewPr>
  <p:outlineViewPr>
    <p:cViewPr>
      <p:scale>
        <a:sx n="33" d="100"/>
        <a:sy n="33" d="100"/>
      </p:scale>
      <p:origin x="48" y="2646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harlow\Documents\Documents\teaching\phy131f13\p131f13_test1-marks.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76022471456345"/>
          <c:y val="7.6925556932455702E-2"/>
          <c:w val="0.85717065493611455"/>
          <c:h val="0.66925234531236444"/>
        </c:manualLayout>
      </c:layout>
      <c:barChart>
        <c:barDir val="col"/>
        <c:grouping val="clustered"/>
        <c:varyColors val="0"/>
        <c:ser>
          <c:idx val="0"/>
          <c:order val="0"/>
          <c:spPr>
            <a:solidFill>
              <a:srgbClr val="004586"/>
            </a:solidFill>
            <a:ln w="3175">
              <a:solidFill>
                <a:srgbClr val="000000"/>
              </a:solidFill>
              <a:prstDash val="solid"/>
            </a:ln>
          </c:spPr>
          <c:invertIfNegative val="0"/>
          <c:cat>
            <c:strRef>
              <c:f>Sheet1!$N$6:$N$15</c:f>
              <c:strCache>
                <c:ptCount val="10"/>
                <c:pt idx="0">
                  <c:v>0-9</c:v>
                </c:pt>
                <c:pt idx="1">
                  <c:v>10-19</c:v>
                </c:pt>
                <c:pt idx="2">
                  <c:v>20-29</c:v>
                </c:pt>
                <c:pt idx="3">
                  <c:v>30-39</c:v>
                </c:pt>
                <c:pt idx="4">
                  <c:v>40-49</c:v>
                </c:pt>
                <c:pt idx="5">
                  <c:v>50-59</c:v>
                </c:pt>
                <c:pt idx="6">
                  <c:v>60-69</c:v>
                </c:pt>
                <c:pt idx="7">
                  <c:v>70-79</c:v>
                </c:pt>
                <c:pt idx="8">
                  <c:v>80-89</c:v>
                </c:pt>
                <c:pt idx="9">
                  <c:v>90-100</c:v>
                </c:pt>
              </c:strCache>
            </c:strRef>
          </c:cat>
          <c:val>
            <c:numRef>
              <c:f>Sheet1!$O$6:$O$15</c:f>
              <c:numCache>
                <c:formatCode>General</c:formatCode>
                <c:ptCount val="10"/>
                <c:pt idx="0">
                  <c:v>1</c:v>
                </c:pt>
                <c:pt idx="1">
                  <c:v>4</c:v>
                </c:pt>
                <c:pt idx="2">
                  <c:v>22</c:v>
                </c:pt>
                <c:pt idx="3">
                  <c:v>44</c:v>
                </c:pt>
                <c:pt idx="4">
                  <c:v>63</c:v>
                </c:pt>
                <c:pt idx="5">
                  <c:v>101</c:v>
                </c:pt>
                <c:pt idx="6">
                  <c:v>131</c:v>
                </c:pt>
                <c:pt idx="7">
                  <c:v>188</c:v>
                </c:pt>
                <c:pt idx="8">
                  <c:v>143</c:v>
                </c:pt>
                <c:pt idx="9">
                  <c:v>250</c:v>
                </c:pt>
              </c:numCache>
            </c:numRef>
          </c:val>
        </c:ser>
        <c:dLbls>
          <c:showLegendKey val="0"/>
          <c:showVal val="0"/>
          <c:showCatName val="0"/>
          <c:showSerName val="0"/>
          <c:showPercent val="0"/>
          <c:showBubbleSize val="0"/>
        </c:dLbls>
        <c:gapWidth val="100"/>
        <c:axId val="150076032"/>
        <c:axId val="150076592"/>
      </c:barChart>
      <c:catAx>
        <c:axId val="150076032"/>
        <c:scaling>
          <c:orientation val="minMax"/>
        </c:scaling>
        <c:delete val="0"/>
        <c:axPos val="b"/>
        <c:numFmt formatCode="General" sourceLinked="1"/>
        <c:majorTickMark val="out"/>
        <c:minorTickMark val="none"/>
        <c:tickLblPos val="low"/>
        <c:spPr>
          <a:ln w="3175">
            <a:solidFill>
              <a:srgbClr val="B3B3B3"/>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150076592"/>
        <c:crossesAt val="0"/>
        <c:auto val="0"/>
        <c:lblAlgn val="ctr"/>
        <c:lblOffset val="100"/>
        <c:tickLblSkip val="1"/>
        <c:tickMarkSkip val="1"/>
        <c:noMultiLvlLbl val="0"/>
      </c:catAx>
      <c:valAx>
        <c:axId val="150076592"/>
        <c:scaling>
          <c:orientation val="minMax"/>
        </c:scaling>
        <c:delete val="0"/>
        <c:axPos val="l"/>
        <c:majorGridlines>
          <c:spPr>
            <a:ln w="3175">
              <a:solidFill>
                <a:srgbClr val="B3B3B3"/>
              </a:solidFill>
              <a:prstDash val="solid"/>
            </a:ln>
          </c:spPr>
        </c:majorGridlines>
        <c:numFmt formatCode="General" sourceLinked="1"/>
        <c:majorTickMark val="out"/>
        <c:minorTickMark val="none"/>
        <c:tickLblPos val="nextTo"/>
        <c:spPr>
          <a:ln w="3175">
            <a:solidFill>
              <a:srgbClr val="B3B3B3"/>
            </a:solidFill>
            <a:prstDash val="solid"/>
          </a:ln>
        </c:spPr>
        <c:txPr>
          <a:bodyPr rot="0" vert="horz"/>
          <a:lstStyle/>
          <a:p>
            <a:pPr>
              <a:defRPr sz="1800" b="0" i="0" u="none" strike="noStrike" baseline="0">
                <a:solidFill>
                  <a:srgbClr val="000000"/>
                </a:solidFill>
                <a:latin typeface="Arial"/>
                <a:ea typeface="Arial"/>
                <a:cs typeface="Arial"/>
              </a:defRPr>
            </a:pPr>
            <a:endParaRPr lang="en-US"/>
          </a:p>
        </c:txPr>
        <c:crossAx val="150076032"/>
        <c:crosses val="autoZero"/>
        <c:crossBetween val="between"/>
      </c:valAx>
      <c:spPr>
        <a:noFill/>
        <a:ln w="3175">
          <a:solidFill>
            <a:srgbClr val="B3B3B3"/>
          </a:solidFill>
          <a:prstDash val="solid"/>
        </a:ln>
      </c:spPr>
    </c:plotArea>
    <c:plotVisOnly val="0"/>
    <c:dispBlanksAs val="gap"/>
    <c:showDLblsOverMax val="0"/>
  </c:chart>
  <c:spPr>
    <a:solidFill>
      <a:srgbClr val="FFFFFF"/>
    </a:solidFill>
    <a:ln w="6350">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4813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Arial" charset="0"/>
                <a:cs typeface="Arial" charset="0"/>
              </a:defRPr>
            </a:lvl1pPr>
          </a:lstStyle>
          <a:p>
            <a:pPr>
              <a:defRPr/>
            </a:pPr>
            <a:endParaRPr lang="en-US"/>
          </a:p>
        </p:txBody>
      </p:sp>
      <p:sp>
        <p:nvSpPr>
          <p:cNvPr id="4813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4813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77B34A5D-5BAB-4003-BC15-0C1FA47BF346}" type="slidenum">
              <a:rPr lang="en-US"/>
              <a:pPr/>
              <a:t>‹#›</a:t>
            </a:fld>
            <a:endParaRPr lang="en-US"/>
          </a:p>
        </p:txBody>
      </p:sp>
    </p:spTree>
    <p:extLst>
      <p:ext uri="{BB962C8B-B14F-4D97-AF65-F5344CB8AC3E}">
        <p14:creationId xmlns:p14="http://schemas.microsoft.com/office/powerpoint/2010/main" val="281293066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14:36.34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3117 1565 45,'0'0'43,"0"0"-4,0 0-10,0 0-10,0 0-8,0 0-4,0 0-3,0 0 0,0 0 0,0 0 1,0 10-1,0 1 1,0-11 0,0 0 1,0 0-3,3 12 3,2 1 0,-5-13 0,0 0-2,0 0-4,0 0 0,0 0 0,0 0 0,0 0 0,-9-3 0,1 2 0,8 1 0,0 0 0,-9-4 0,0 4 0,-1 1 0,0 3 0,-1 0 0,-2 2 0,0-1 0,0 0 0,-1 2 0,0-2 0,0-1 0,2 0 0,1 0 0,0-1 0,2 0 0,0-2 0,0-1 0,0 0 0,9 0 0,-11-3 0,0 1 0,2-1 0,-1 0 0,0 1 0,1-2 0,0 0 0,-1-2 0,0 2 0,-2 0 0,0 0 0,0 0 0,0 2 0,-1-1 0,0 0 0,-2 2 0,-1 0 0,-2-1 0,-2 2 0,-3 2 0,-3-1 0,-5 0 0,0 3 0,-3 2 0,-3 0 0,-4 1 0,-1 0 0,-3-3 0,1 0 0,0 0 0,-3-3 0,-1 2 0,1-2 0,0-1 0,2 0 0,-1-1 0,0-1 0,-2 1 0,1-3 0,3 1 0,0-1 0,2 0 0,0 0 0,1 2 0,1-1 0,2 2 0,0-1 0,1 0 0,0-2 0,1 0 0,0 0 0,-4 0 0,0 2 0,-1 0 0,-3 2 0,-3 1 0,-2 2 0,-4 1 0,-2 0 0,-1-2 0,1 2 0,0-1 0,-1-2 0,2 2 0,-1 0 0,2 1 0,2 0 0,0-2 0,2 1 0,0 0 0,0 1 0,0-2 0,4 1 0,5-3 0,3 1 0,5-1 0,1 0 0,4-1 0,3-2 0,5 1 0,3 0 0,3 0 0,3-2 0,0 1 0,10 3 0,0 0 0,0 0 0,0 0 0,0 0 0,0 0 0,0 0 0,0 0 0,0 0 0,0 0 0,0 0 0,0 0 0,0 0 0,0 0 0,0 0 0,0 0 0,0 0 0,0 0 0,0 0 0,0 0 0,0 0 0,0 0 0,10-11 0,-1 3 0,1 2 0,0-2 0,0 0 0,-1 1 0,1-1 0,1-2 0,0 2 0,2-1 0,-1-2 0,-1 2 0,0-2 0,1 2 0,-1 0 0,0-1 0,-1 0 0,-1-1 0,-1 1 0,1 1 0,-9 9 0,6-12 0,1 1 0,-7 11 0,0 0 0,0 0 0,0 0 0,0 0 0,0 0 0,0 0 0,0 0 0,0 0 0,0 0 0,0 0 0,-11 3 0,2 2 0,-2 2 0,-2 0 0,-1-1 0,-3 4 0,-1 2 0,2 0 0,-2 0 0,2 0 0,-1 0 0,1 1 0,0-1 0,3-2 0,0 2 0,2-1 0,1 1 0,10-12 0,0 0 0,-8 12 0,5-2 0,2 0 0,1 0 0,0-10 0,8 18 0,0 0 0,4 1 0,0 0 0,5 4 0,2 2 0,2 5 0,1 0 0,4 1 0,-3 0 0,1 2 0,0 1 0,-2-6 0,0-5-45,2-5-14,0-6 0</inkml:trace>
  <inkml:trace contextRef="#ctx0" brushRef="#br0" timeOffset="4375">1287 513 46,'0'-20'26,"-6"-2"2,-3 1-1,-2 1-4,-2 2-3,-3 5-2,-4 0-3,0 3-3,-2 3-3,5 9 0,-1 4-4,3 8-2,3 7 0,4 11-2,3 9 0,2 8 0,2 10 0,1 10 1,1 8 0,2 4 1,-2 2-3,0-4 0,-2-3 0,1-3 0,0-6 0,0-13 0,0-5 0,-3-12-6,2-6-16,-2-10-25,-4-11-4,1 0-2,-6-24 4</inkml:trace>
  <inkml:trace contextRef="#ctx0" brushRef="#br0" timeOffset="4735">838 1004 10,'-11'-11'36,"11"11"4,0 0 0,0 0-18,12-1-5,7-1-3,5-2-5,9-3 2,5 1-2,4-2-2,4-3-6,1-1-9,-1 0-21,-1 3-17,-4-6 1,-6 7-1</inkml:trace>
  <inkml:trace contextRef="#ctx0" brushRef="#br0" timeOffset="5141">1371 1022 57,'2'19'37,"2"4"-2,-2 5-2,-2 1-6,-1 6-6,-2 0-7,1 2-5,-3 3-6,0-2-3,-2-2-8,-1-3-17,0-7-23,4-6-1,-1-11 2,2 2 0</inkml:trace>
  <inkml:trace contextRef="#ctx0" brushRef="#br0" timeOffset="5344">1307 1307 12,'-8'-4'33,"8"4"0,9-8-6,1-2-13,2 0-6,4-1 1,3 2-3,1 0-4,2-1-6,1 4-7,-3-1-10,0 7-14,-7-7 1,2 6-3</inkml:trace>
  <inkml:trace contextRef="#ctx0" brushRef="#br0" timeOffset="5563">1393 1220 22,'-4'12'41,"-1"0"3,4 8-11,2 5-7,3-1-5,4 1-8,5 0-5,5 1-7,4-3-22,4-2-23,-2-9 0,3-1-2,-6-10 0</inkml:trace>
  <inkml:trace contextRef="#ctx0" brushRef="#br0" timeOffset="6141">911 78 31,'-12'-10'41,"1"1"-7,11 9-11,0 0-4,0 0-5,0 0-3,0 0-2,9 4-3,4 3-4,5 1 2,7 1-1,5 2-1,3-3-1,5-1-2,3-10-5,-1-1-8,0-4-11,-3-1-4,-5-4-2,-6-1 1,-6 3 2</inkml:trace>
  <inkml:trace contextRef="#ctx0" brushRef="#br0" timeOffset="6344">1270 18 48,'-15'-4'26,"4"-2"3,1 2-5,1 0-4,9 4-4,0 0-3,0 0-5,0 0-3,0 0-1,9 11-3,2-4 4,-1 1 2,4 5 2,-4-5 1,1 4 0,-4 0-2,-2 0 0,-3-1-4,-2 8-4,-3-2 0,-5-5 0,0 1-34,0 5-17,-5-3-1,-1 1-2</inkml:trace>
</inkml:ink>
</file>

<file path=ppt/ink/ink1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14:48.14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246 79 21,'-3'-18'43,"-1"2"2,4 16-7,0 0-9,0 0-5,9 19-6,1 22-3,0 18-3,1 19-2,1 20-10,0 26 0,-2 25 0,0 18 0,-3 12 0,0 7 0,-1 4 0,1-3 0,1-11 0,-1-25 0,3-28-22,5-29-36,-1-34-1,3-27 0</inkml:trace>
  <inkml:trace contextRef="#ctx0" brushRef="#br0" timeOffset="516">0 2012 9,'0'0'41,"1"-12"3,-1-1-2,2 1-21,7 5-2,2 0-4,2 2-4,4 2-2,4 6-1,2 4-1,5 6-1,4 0 0,4 5 0,6-1-2,4 2 1,4-2-3,6-3-2,4-5 0,5 0 0,3-5 0,4-2 0,2-2 0,2 1 0,-1 0 0,2 5 0,1-2 0,0-2 0,-1-2 0,1 3 0,1-3 0,0-4 0,-1-3 0,0-2 0,-1-2 0,-1 2 0,-3 2 0,-3 2 0,-6 1 0,-4 3 0,-7 1 0,-7 1 0,-7 2 0,-8-2 0,-6 2 0,-5-1 0,-6 1 0,-4-2 0,2 2 0,-12-3 0,0 0 0,0 0 0,0 0 0,0 0 0,0 0 0,0 0 0,-6-11 0,2 2 0,4 9 0,0 0 0,0 0 0,0 0 0,-10-7 0,-1 1 0,11 6 0,-8-7 0,-2 0 0,-1-2 0,-1-2 0,-2 3 0,-2 0 0,-2 0 0,-1 3 0,-2-3 0,1 0 0,1 2 0,1 4 0,2-2 0,3 0 0,3 2 0,1 1 0,9 1 0,0 0 0,-1-12 0,1 1 0,0 11 0,0 0 0,0 0 0,8-12 0,1 1 0,-9 11 0,0 0 0,0 0 0,0 0 0,0 0 0,0 0 0,0 0 0,0 0 0,0 0 0,0 0 0,0 0 0,0 0 0,9 7 0,0-3 0,1-1 0,2-1 0,4 4 0,2-2 0,5 0 0,2 2 0,5 0 0,0-1 0,0 2 0,-1-2 0,-5 1 0,-2 0 0,-8 5 0,-5 2 0,-9 5 0,-8 2 0,-7 8 0,-7 8 0,-6 6 0,-3 2 0,-2 1 0,-3-5 0,1-5-29,7-5-30,4-20 2,6-11-2</inkml:trace>
  <inkml:trace contextRef="#ctx0" brushRef="#br0" timeOffset="1953">214 247 26,'-10'10'34,"-5"-6"-4,2 2-10,-3 2-2,0 3-5,1 2 0,-1 0-1,3-1-2,-1 1-1,4 0-1,1-2 0,3-2 0,0 2-2,6-11-1,0 0-2,6-12 1,1-5 0,4-5-1,2-3-2,4-6 0,2-5-1,3-6 1,0-2 1,3 3 1,-1 3-1,0 8 2,-3 6 3,-1 7-7,-3 16 0,-1 19 0,-2 11 0,-1 12 0,0 8 0,1 4 0,1 5 0,0-5 0,1-9-28,4-8-29,0-14-1,2-10-2</inkml:trace>
  <inkml:trace contextRef="#ctx0" brushRef="#br0" timeOffset="4531">492 61 56,'-12'-2'44,"2"-1"1,10 3-14,0 0-12,10 16-5,3-3-5,5 3-3,2 5 0,5 5 0,1 5-3,1 1 0,-3 0 0,0-1-2,-3-4 1,-3-7 0,-3-11-1,-1-11-1,-3-13 2,0-8 0,-1-6-2,0-10 0,0-5 0,-1 0 0,-1 3 0,0 9 0,-3 10 0,0 8 0,-1 1 0,-5 34 0,-1 13 0,-2 10 0,-3 13 0,0 13 0,-1 12 0,-1 5-4,1 1-49,1 0-2,1-5 1,5-7 0</inkml:trace>
  <inkml:trace contextRef="#ctx0" brushRef="#br0" timeOffset="5531">2654 1940 58,'-11'-1'46,"10"11"-2,4 8 2,5 4-34,7 4-9,7 3-2,4 6-10,3-3-29,5 0-7,-5-6-3,0-1 4</inkml:trace>
  <inkml:trace contextRef="#ctx0" brushRef="#br0" timeOffset="5719">2684 2324 95,'-13'-3'50,"25"-20"-1,10-9-8,6-9-57,4-13-31,11-6 1,-1-16-2,3 1 0</inkml:trace>
  <inkml:trace contextRef="#ctx0" brushRef="#br0" timeOffset="7219">2830 2128 47,'0'0'33,"0"0"-7,0 0-2,0 0-5,0 0-5,0 0-1,0 0-1,0 0 0,2 15-2,1-4 0,1 1-3,2 0 2,2 7-3,-1 1 0,2 0-3,1 0 1,2 0-4,-1-1 0,1-2 0,0 2-3,-2-4-19,0-3-29,3 0 0,-3-3-2,1 0 1</inkml:trace>
</inkml:ink>
</file>

<file path=ppt/ink/ink10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3:05.90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594 292 53,'3'-23'50,"-7"-9"-4,-5-3 4,-5 4-32,-6 0-9,-2-1 0,-5 0 1,-1 6-4,-1 3-2,1 9-4,1 6 0,3 4 0,0 1 0,24 3 0,-23 31 0,6 8 0,5 12 0,5 9 0,2 14 0,5 14 0,4 7 0,2 4 0,5-5 0,1-1 0,2-4 0,2-5 0,-1-8 0,-3-11 0,-2-7-46,0-5-9,-6-12 4,-4-9-3</inkml:trace>
  <inkml:trace contextRef="#ctx0" brushRef="#br0" timeOffset="375">0 760 33,'16'4'47,"7"1"5,9-4-2,7-3-23,10 6-4,6-4-10,5-7-7,3-2-33,3-2-18,-3-3-7,-1 8 3,-5-5-5</inkml:trace>
</inkml:ink>
</file>

<file path=ppt/ink/ink10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3:06.46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 15 92,'1'33'50,"-1"-7"5,-2-13-7,1 1-41,1-14-34,-1-16-20,5-4-5,-2-10 0,6-5-1</inkml:trace>
</inkml:ink>
</file>

<file path=ppt/ink/ink10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3:06.68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33 45 60,'11'-23'52,"1"1"-2,-12 35 0,-2 1-14,-2 9-29,-4 7-7,-1 18 0,-1 18 0,2 8 0,0 4 0,3 7 0,4 8 0,7-3 0,4-7 0,8-9 0,5-15 0,4-16 0,8-13 0,1-22 0,3-21 0,-1-9 0,-5-6 0,-8-15 0,-8-8 0,-12 1 0,-12 2 0,-11 11 0,-13 13 0,-8 8 0,-5 8 0,-1 10 0,4 9-37,10 7-24,11-5 3,1 1-1</inkml:trace>
  <inkml:trace contextRef="#ctx0" brushRef="#br0" timeOffset="344">548 764 128,'20'26'61,"-8"-13"-6,0 1-44,-12-14-11,-1-15-30,3-5-27,4-6-2,-2-6 0</inkml:trace>
</inkml:ink>
</file>

<file path=ppt/ink/ink10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3:07.48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214 477 88,'-25'3'49,"-1"5"2,-1 8-16,-4 1-25,5 14-4,1 6-3,6 6-3,1 5 3,8 3 0,5 2-2,5-1 1,10-6-1,5-17-2,7-17 5,5-10-4,8-17 0,4-21 0,1-19 0,0-18 0,-3-12 0,-5-4 0,-4-3 0,-9-7 0,-5 3 0,-9 14 0,-6 13 0,-1 11 0,-7 19 0,1 2 0,8 37 0,-14 45 0,5 13 0,4 13 0,4 11 0,6 21 0,3 6 0,8-4 0,2-6 0,3-9 0,2-6 0,0-17 0,2-21-49,0-22-12,1-21 3</inkml:trace>
  <inkml:trace contextRef="#ctx0" brushRef="#br0" timeOffset="406">784 847 118,'8'20'64,"-5"6"-7,-8-9-41,-2-5-16,0 0-32,7-12-26,-2-12-1,-2-5 1</inkml:trace>
</inkml:ink>
</file>

<file path=ppt/ink/ink10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3:08.85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115 751 27,'0'-15'40,"-8"0"4,-3 6-15,-1-1-6,-5 9 0,-1 12-3,2 9-7,0 13-2,6 5-2,3 3-4,8 6-2,8 9 0,6-2-1,10-10 1,3-13-3,7-12 0,0-9 0,2-10 0,-2-14 0,-6-14 0,-5-10 0,-14 3 0,-9 1 0,-14 0 0,-8-2 0,-8 5 0,-4 8 0,0 3 0,2 8-41,13 4-15,4 1 1,-1 1 0</inkml:trace>
  <inkml:trace contextRef="#ctx0" brushRef="#br0" timeOffset="359">660 179 76,'-14'-40'51,"-8"-6"0,-3 9 1,-2 9-35,-6 9-9,3 12-8,4 14 0,1-1 0,16 47 0,5 12 0,6 14 0,-2 12 0,6 12 0,2 11 0,0 5 0,-1-6 0,-2-14-44,3-7-11,-7-17 2,5-14 0</inkml:trace>
  <inkml:trace contextRef="#ctx0" brushRef="#br0" timeOffset="578">374 889 103,'-17'-33'58,"7"11"-1,13 8-20,9 8-37,17-1-2,12-3-51,13-7 1,7-2-2,8-7-2</inkml:trace>
</inkml:ink>
</file>

<file path=ppt/ink/ink10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3:09.85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55 22,'5'26'42,"4"7"4,-3 2 1,-5 8-19,1 0-10,-2 0-3,4-7-3,-2-7-3,1-2 0,0-10-4,1 1-3,0-38-2,3-6 0,5-9 0,1-9 0,7-7 0,5-8 0,1 5 0,6 4 0,-1 15 0,1 12 0,-5 14 0,-2 21 0,-7 12 0,-7 12 0,-4 5 0,-8 7 0,-4 3 0,-4-3 0,-3-5 0,4-10 0,3-14 0,-1 1 0,6-20 0,19-21 0,3-14 0,6-7 0,7-9 0,-1-1 0,3 5 0,-3 4 0,-2 6 0,-4 14 0,-6 17 0,-3 16 0,-7 17 0,0 8 0,-7 5 0,2 11 0,0 5 0,-1-5 0,4-5 0,3-9-34,-1-13-23,0-12-1,4-14 1</inkml:trace>
</inkml:ink>
</file>

<file path=ppt/ink/ink10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3:10.56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29 21 121,'5'11'58,"-5"-11"-1,0 0-38,0 0-19,0 0 0,0-12-31,0 1-22,0 11-3,10-9 0</inkml:trace>
  <inkml:trace contextRef="#ctx0" brushRef="#br0" timeOffset="141">74 287 130,'-8'41'56,"-3"-10"0,-1-9-43,-1-7-13,1-7-21,3-8-36,0 1 1,9-1 0</inkml:trace>
</inkml:ink>
</file>

<file path=ppt/ink/ink10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3:11.60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1236 2797 30,'-2'-12'42,"-5"-2"-2,-1 4 7,-3 7-21,-3 7-8,1 11-6,-2 3-1,3 5-4,1 4-2,4 8 2,6 2-4,4-1 0,5-8 1,6-5-4,4-9 0,3-6 0,0-10 0,0-7 0,-3-7 0,-2-6 0,-6 2 0,-6-2 0,-7-4 0,-5 7 0,-5 7 0,-5 11 0,-3 6 0,-2 6 0,1 2 0,4 12 0,4 4 0,5 2 0,6-7 0,9-5 0,7-5 0,6-6 0,4-8 0,2-10 0,2-9 0,-1-9 0,-5 2 0,-7-4 0,-8-4 0,-6 3 0,-8 6 0,-4 9 0,-7 6 0,-3 5 0,0 1 0,3 12 0,6 8 0,4 4 0,6-2 0,4-4 0,7 0 0,3 0 0,3-3 0,2-8 0,-1-6 0,-1 1 0,-3 2 0,-3-3 0,1 0 0,-9 3 0,0 0 0,-10-8 0,-1 4 0,-2-4 0,1-3 0,1 6 0,1 8 0,0-5 0,1 1 0,6 12-22,-1 1-36,4-12 0,0 0-2</inkml:trace>
  <inkml:trace contextRef="#ctx0" brushRef="#br0" timeOffset="1125">1253 2830 56,'10'-3'49,"-10"3"1,-1-13-2,0-6-21,2 1-9,0-11-11,2 0-7,-2-10 0,2-13 0,-1-8 0,2-2 0,-3-6 0,0-12 0,-2-10 0,-1-2 0,-2-7 0,0 5 0,-2-1 0,2-3 0,0-2 0,3 7 0,1 5 0,1 1 0,2 3 0,0-2 0,0-1 0,1 3 0,-2 5 0,-1 4 0,-1 2 0,0 5 0,-2 9 0,0 2 0,-2 4 0,1 3 0,0 4 0,-1-1 0,1 3 0,-1 4 0,1 2 0,1 9 0,1 8 0,0 10 0,0-1 0,-1 0 0,2 12 0,0 0 0,0 0 0,4-14 0,-2 1 0,1 0 0,-3 13 0,5-30 0,-1 2 0,-4 28 0,1-32 0,2 0 0,-3 32 0,1-28 0,0 1 0,1 0 0,-2 27 0,0 0 0,0 0 0,0 0 0,0 0 0,0 0 0,0 0 0,0 0 0,0 0 0,-21 38 0,3 10 0,1-1 0,1 2 0,1 7 0,2-2 0,2-2 0,2-9 0,2-7 0,2-13 0,3-6 0,0 1 0,3-32 0,0-12 0,3-11 0,1-3 0,1-9 0,2-7 0,0-6 0,1-1 0,1 11 0,2 12 0,-2 8 0,1-1 0,-11 33 0,22 18 0,2 15 0,1 11 0,4 6 0,5 1 0,3 2 0,5-4 0,4-8-58,-3-9 0,-3-4-1</inkml:trace>
  <inkml:trace contextRef="#ctx0" brushRef="#br0" timeOffset="2875">601 1016 63,'0'0'51,"-2"23"-2,0 8 3,1 5-19,1 14-26,1 10-7,4 13 0,0 6 0,1-2 0,1-9 0,-2-6 0,3-8 0,0-7-49,-5-19-5,2-8 3,-1 1-3</inkml:trace>
  <inkml:trace contextRef="#ctx0" brushRef="#br0" timeOffset="3141">236 945 81,'-11'-5'52,"-1"1"0,36 12 1,6-3-36,17-3-17,12-5 0,15 2 0,6 1 0,5-3 0,1-2-14,-2 6-39,-8 0-3,-8 5-1</inkml:trace>
  <inkml:trace contextRef="#ctx0" brushRef="#br0" timeOffset="3781">1252 3311 38,'0'-14'43,"1"4"-2,-1-4-3,0-2-1,2 1-8,-2 15-8,0-12-13,1 0-8,-1 12 0,0 0 0,-5 11 0,1 8 0,-1 6 0,1 6 0,0 12 0,1 6 0,1 8 0,0 8 0,1 7 0,1 2 0,1 8 0,1 5 0,0 2 0,0 1 0,2-4 0,-1-1 0,1 5 0,0 0 0,-2-3 0,1-4 0,1-7 0,-2 2 0,-1-1 0,-1-2 0,-1-6 0,0-1 0,1-1 0,-2-3 0,-1 0 0,1-3 0,0-3 0,0 1 0,-2-1 0,1-7 0,-1-3 0,0 3 0,0-3 0,0 0 0,0-4 0,1-5 0,-1-3 0,1-4 0,1-6 0,-2-13 0,2 1 0,2-14 0,0 0 0,0 0 0,0 0 0,0 0 0,-1 13 0,1 2 0,0 2 0,0-5 0,1 0 0,-1-12 0,0 0 0,0 12 0,1 2 0,-1-14 0,0 0 0,1 12 0,0 0 0,1-2 0,0 2 0,0 1 0,-2-13 0,0 0 0,0 0 0,0 0 0,0 0 0,0 0 0,0 0 0,0 0 0,0 0 0,-7-19 0,1-3 0,-2-3 0,0-11 0,-1-10 0,-1-3 0,-2-7 0,-2-10 0,0-1 0,0 3 0,2 6 0,1 11 0,2 13 0,1 4 0,5 11 0,0 2 0,8 40 0,3 4 0,3 5 0,3 4 0,2 5 0,4 9 0,0 3 0,2-7 0,-1-6 0,-1-5 0,-1-8 0,-1-13 0,0-15 0,-1-12 0,2-12 0,2-8 0,1-8 0,-1-17 0,8-9-3,6-5-60,2-3 2,5-10 1</inkml:trace>
  <inkml:trace contextRef="#ctx0" brushRef="#br0" timeOffset="6531">1 4127 43,'5'27'44,"1"9"1,-1 6 0,-2 7-31,2 7-3,-1 1-2,2-8-3,-2-9 1,2-4-2,-2-9-4,0-11 2,-1 2-1,1-42-2,2-10 1,1-3 0,3-8-1,2-12 1,5-5 0,3 3 1,3 5-3,3 8 2,0 11 0,0 15-1,-1 16-1,-3 20 0,-4 18 0,-6 6 0,-4 9 2,-3 6-1,-5 4-2,-4-4 3,1-10-1,0-11 1,3-17-1,1 1 1,8-33 0,3-13-2,5-18 3,5-3-1,1-6 1,2 3 1,-3 1-1,0 8 3,-3 18-5,-4 21 0,-5 20 0,-3 13 0,-5 10 0,-1 15 0,-1 10 0,-1 3 0,1-4 0,1-11-13,3-12-41,5-9 0,3-15 0,5-12 1</inkml:trace>
  <inkml:trace contextRef="#ctx0" brushRef="#br0" timeOffset="7062">795 4357 49,'3'-20'45,"-3"3"0,-7 2-10,-5 2-11,-2 10-7,-4 9-5,-1 4-6,-4 9 0,2 13 0,1 7-4,2 2 0,6 2-1,5-4-1,5-7-1,5-1 1,5-10-1,3-14-5,4-10 3,3-3 0,1-8-3,-2-6 1,-1-5 1,-1-6 1,-3-1 0,-2 0 3,-1 2 3,-3 0-3,-4 1 6,-1 9 0,-1 6-3,0 0 1,0 14 1,3 22-1,2 8-1,0 15 3,2 7-6,1 8 0,-1 8 0,0 9 0,-3 0 0,-4 1 0,-7-7 0,-3-6 0,-8-8 0,-5-8 0,-7-15 0,-5-20 0,-2-12 0,-2-16 0,2-14 0,5-7-57,3-6-1,11-5-1</inkml:trace>
  <inkml:trace contextRef="#ctx0" brushRef="#br0" timeOffset="35375">1203 9912 41,'0'0'37,"0"0"2,0 0-2,0 0-6,0 0-10,0 0-2,0 0-6,0 0-3,0 0-3,0 0-7,0 0 0,-4-10 0,-2-6 0,1-7 0,-3-5 0,-2-4 0,-5-6 0,-2-3 0,-3-6 0,-2-3 0,-2-2 0,-5-4 0,-2-3 0,1-4 0,-2 0 0,1 3 0,1-3 0,-1-4 0,2-1 0,1 2 0,3 3 0,-2 4 0,1 1 0,3-3 0,-1 1 0,2 4 0,0 4 0,0-2 0,-1 1 0,3-2 0,1 1 0,0 3 0,-1 3 0,0-5 0,1-2 0,-1 8 0,0 1 0,-1-2 0,-2 1 0,1-1 0,1 3 0,1 8 0,1 4 0,1-3 0,2 0 0,2 8 0,0 3 0,0 0 0,-1 1 0,1-1 0,-2-4 0,-2 4 0,1 1 0,0-2 0,1 1 0,2 4 0,1 2 0,2 0 0,0 4 0,3 2 0,2 2 0,-1 2 0,7 9 0,-10-17 0,2 0 0,1 7 0,1 0 0,6 10 0,-7-12 0,0 0 0,7 12 0,0 0 0,0 0 0,4 16 0,0 4 0,2 13 0,-1 3 0,1 3 0,-2 6 0,1 7 0,-2 4 0,-1 5 0,1-5 0,-2-8 0,1-5 0,0-3 0,0-6 0,1-12 0,-2-8 0,1 0 0,-2-14 0,0 0 0,0 0 0,0-13 0,-1-6 0,0 5 0,0-9 0,1-8 0,-2-8 0,2-8 0,2-4 0,-2 2 0,0-3 0,1-6 0,-1 6 0,-1 8 0,1 8 0,0 6 0,1 9 0,3 5 0,4 9 0,4 7 0,6 4 0,6 0 0,5 1 0,5 6 0,3 0 0,2-2 0,0 3 0,-3-1 0,-2 5-24,1 8-32,-4 3-3,2 4 0</inkml:trace>
  <inkml:trace contextRef="#ctx0" brushRef="#br0" timeOffset="42141">698 7882 15,'0'-11'37,"1"2"5,-1 19-1,1 9-22,0 9-6,0 7-1,0 7 0,0 2 0,0 4-3,1-1-3,-1 2 0,-1-6 0,1-7-1,-2-10-1,2-9-1,0 2-1,-1-19-1,8-24 2,2-11-2,3-8-1,3-5 0,3-6 1,2-2-2,2 3 2,0 5-1,-2 9 0,-2 13 1,-2 10 3,-1 14-4,-1 15 0,-2 15 0,-2 8 0,2 6 0,0 4 0,2 4 0,1-3 0,2-7 0,5-8-9,2-10-44,3-13-1,3-6 0</inkml:trace>
</inkml:ink>
</file>

<file path=ppt/ink/ink10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3:37.92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174 1697 30,'-12'18'41,"-4"-1"3,6 6-8,0 2-11,5 1-10,4-2-4,5-5 2,7-2-3,5-8 0,5-6-3,3-11-1,2-7 1,2-6-7,-1-5 0,-3-3 0,-5-4 0,-7 2 0,-5 7 0,-9 6 0,2 1 0,-20 20 0,-2 6 0,-4 10 0,0 9 0,1 4 0,3 1 0,5-2 0,7 0 0,6-4 0,9-7 0,6-10 0,8-8 0,3-10 0,4-4 0,0-6 0,-3-7 0,-5-3 0,-6 0 0,-6 1 0,-8 3 0,-8 5 0,-7 6 0,-5 6 0,-4 11 0,-1 5 0,3 5 0,2 3 0,7 5 0,6-2 0,5-2 0,9-2 0,5-7 0,6-8 0,3-5 0,2-4 0,-1-6 0,-2-3 0,-3-3 0,-3 0 0,-6 0 0,-5 2 0,-4 4 0,1 0 0,-12 14 0,0 4 0,-2 2 0,2 0 0,1 4 0,3 2 0,4 1 0,2-1 0,1 0 0,3-12 0,10 10 0,0-2 0,0-7 0,0-4-19,1-1-35,2 0 0,-9-6-2</inkml:trace>
  <inkml:trace contextRef="#ctx0" brushRef="#br0" timeOffset="1438">327 1697 32,'-20'7'37,"4"4"-13,-1-3-5,3 0-2,3-5 1,1-1-1,10-2-1,8-4-4,4-1 0,5-7 1,6-2-1,8-3-2,7-2 0,5-5-4,10-7-6,7-7 0,8-5 0,7-4 0,8-4 0,4-4 0,6-1 0,3-1 0,2-1 0,0 3 0,2 0 0,-3 2 0,-2 5 0,-3 0 0,-2-2 0,-4-1 0,-2 0 0,-2 2 0,-1 5 0,-4 1 0,-1-1 0,-4 0 0,-3 5 0,-5 4 0,-1 3 0,-5 2 0,-4 0 0,-2 0 0,-3 3 0,-3 3 0,-3 2 0,-7 2 0,-3 2 0,-8 5 0,1 1 0,-26 12 0,0 0 0,0 0 0,0 0 0,0 0 0,0 0 0,0 0 0,0 0 0,0 0 0,0 0 0,0 0 0,-19-3 0,-3 3 0,-3 3 0,-3 1 0,-2-3 0,-3 0 0,-6 1 0,-4-2 0,-3 0 0,-2-2 0,-1 0 0,0-1 0,2 2 0,6 1 0,6-3 0,8 0 0,9 2 0,9 0 0,2-1 0,22-3 0,10 0 0,7-3 0,10-2 0,5 4 0,4-2 0,3 4 0,-1 9 0,-4 6 0,-5 6 0,-13 7 0,-9 10 0,-10 4 0,-11 8 0,-7 2 0,-7-8 0,-4 0-19,-1-1-38,-2-8-2,1-6-1</inkml:trace>
  <inkml:trace contextRef="#ctx0" brushRef="#br0" timeOffset="2672">1398 0 38,'4'10'47,"-3"6"1,3 10 1,-3 9-25,-4 2-4,3 7-5,-1 3-5,1 3-6,0-4-4,3-1 0,0-3 0,0-2-6,3-2-16,-2-3-22,-1-9-6,2-1 2,-4-13-3</inkml:trace>
  <inkml:trace contextRef="#ctx0" brushRef="#br0" timeOffset="2938">1038 105 51,'-15'-10'49,"15"10"2,20-10 1,11 5-28,8-3-6,15 4-8,12-3-10,11 0 0,8 3 0,4 3-34,-2-3-17,1 3-2,-9-5 0</inkml:trace>
  <inkml:trace contextRef="#ctx0" brushRef="#br0" timeOffset="3657">384 1787 42,'20'-3'49,"7"2"-1,0-4 2,4-2-24,4 3-6,3 0-11,1 1-6,1 1-18,1 2-32,-7-6-2,0 4 1,-8-6-2</inkml:trace>
  <inkml:trace contextRef="#ctx0" brushRef="#br0" timeOffset="3844">942 1728 7,'15'4'14,"3"-1"-14,2-6-15</inkml:trace>
  <inkml:trace contextRef="#ctx0" brushRef="#br0" timeOffset="3985">1391 1735 67,'23'7'34,"-1"-5"-23,0-3-26,6 0-17,-1-5-4</inkml:trace>
  <inkml:trace contextRef="#ctx0" brushRef="#br0" timeOffset="4125">1936 1724 53,'12'4'0,"-4"-2"-1,0 0-14</inkml:trace>
  <inkml:trace contextRef="#ctx0" brushRef="#br0" timeOffset="4485">1176 1205 29,'0'0'43,"0"0"3,6 13-16,3 5 0,3 7-8,3 7-4,4 6-3,0 1-3,0 3-2,-3 0-10,-2 2 0,-5-2 0,-5-2 0,-5-4 0,-4-5-4,-3-6-47,0-5-1,-3-8 1,1-1-1</inkml:trace>
  <inkml:trace contextRef="#ctx0" brushRef="#br0" timeOffset="4860">1655 1186 27,'-13'-4'37,"2"10"3,-6 2-17,-2 2-5,3 8-3,0 3 1,3 3-4,2 6-1,7 3-4,3 2-1,5 1 0,5-1-3,6-4 0,2-6 1,4-2 1,1-8-2,3-7 0,-1-11 3,0-5-3,-1-8-2,1-6 0,-3-4-3,-3-9-3,-3-4-2,-6-2-5,-3 2-6,-7-3 0,-7 5 3,-8 3 0,-5 6 5,-7 10 7,-4 7 5,-4 8 5,-1 7 5,1 10 4,5 7-2,8 6 1,6-1-1,11 3-4,10-4-2,12 2 0,10-4-4,11-7-4,8-7 0,4-4-33,1-7-17,3-8-2,-9-7 1</inkml:trace>
  <inkml:trace contextRef="#ctx0" brushRef="#br0" timeOffset="5907">222 1976 54,'0'0'43,"0"0"-5,0 0-5,5 13-4,-1 11-7,-1 6-6,0 7-2,0 6-8,2 10-6,-2 6 0,2 8 0,-5 4 0,0 3 0,-4 1 0,0 6 0,-1 5 0,0 1 0,-1 1 0,2 2 0,0-1 0,3 2 0,1 0 0,1-2 0,0-5 0,2 0 0,-1-4 0,-1-2 0,0-4 0,-1-1 0,-1-1 0,1-1 0,-1-4 0,0-8 0,-1-4 0,0-6 0,2-3 0,0-3 0,-1-7 0,1-5 0,-2-3 0,1-1 0,-1-3 0,-1-4 0,0-3 0,0-4 0,-2-3 0,2 1 0,3-11 0,-11-6 0,1-6 0,-1-5 0,-2-7 0,-1-10 0,-3-6 0,-1-7 0,0-1 0,0 0 0,0 2 0,3 4 0,1 1 0,3 5 0,3 6 0,4 0 0,2 5 0,2 7 0,3 6 0,0 2 0,-3 10 0,12 18 0,-1 9 0,1 9 0,0 6 0,1 2 0,-2 0 0,0 1 0,-1-2 0,-2-3 0,-3-7 0,0-8 0,-1-6 0,1-7 0,0 1 0,4-25 0,5-8 0,5-3 0,6-8 0,6-10 0,7-8 0,5-6-40,3-4-19,2-3 0</inkml:trace>
  <inkml:trace contextRef="#ctx0" brushRef="#br0" timeOffset="7235">533 3062 46,'1'-16'43,"2"25"1,0 10-12,0 9-9,-2 7-7,1 9-2,-2 3-3,1 0-4,-1-3 0,0 1-3,0-6-1,2-5 2,-2-9-5,2-8 0,0 1 0,-2-18 0,8-13 0,2-12 0,1-9 0,5-8 0,2-5 0,-1-5 0,5 3 0,-1 0 0,1 11 0,0 12 0,-2 16 0,-4 10 0,-2 14 0,-3 14 0,-3 9 0,-3 5 0,-4 4 0,1-3 0,-4-3 0,1-3 0,1-7 0,3-12 0,0 1 0,8-31 0,6-9 0,3-13 0,5-9 0,4-7 0,3-5 0,-1 1 0,-2 7 0,-4 10 0,-5 17 0,-7 23 0,-6 17 0,-6 16 0,-5 12 0,-1 9 0,-1 6 0,1 3 0,4-3 0,4-12-4,5-14-53,8-14 1,4-15 0</inkml:trace>
  <inkml:trace contextRef="#ctx0" brushRef="#br0" timeOffset="7797">1440 3245 45,'10'-22'47,"-2"2"1,-7-2 0,-4 6-21,-1 0-10,-12 19-8,-3 9-3,-4 6-1,0 9-2,-2 8-3,3 5 0,2 4 0,3 0 0,5-5 0,5-5 0,7-9 0,6-7 0,5-10 0,3-11 0,5-8 0,3-8 0,1-5 0,0-4 0,1-4 0,-3 0 0,-3 3 0,-3 1 0,-4 2 0,-4 6 0,-2 7 0,1-1 0,-6 14 0,-7 11 0,0 6 0,3 13 0,0 3 0,3 10 0,0 8 0,3 8 0,2 5 0,0 8 0,-2 2 0,-2 1 0,-5 0 0,-5-2 0,-8-5 0,-7-6 0,-7-10 0,-7-12 0,-5-10 0,-4-18 0,-2-20-46,2-12-10,0-20-1,5-18 0</inkml:trace>
</inkml:ink>
</file>

<file path=ppt/ink/ink10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4:36.68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142 5 33,'-9'-5'37,"-5"1"-7,-1 9-4,-1 10-6,-2 9-2,0 12-2,1 10-4,2 9-2,3 10-3,6 7-1,6 4-2,4-1 1,8-2-3,8-8 0,5-8 1,9-9 1,3-13-1,5-13 2,2-16 0,5-15 0,-1-14-3,2-12-2,-2-12 0,-3-9 0,-4-9 0,-6-5 0,-8-2 0,-12-1 0,-14 5 0,-13 7 0,-13 10 0,-16 11 0,-12 13 0,-12 11 0,-7 17 0,-4 15-48,-1 6-5,8 2 1,1-3 0</inkml:trace>
</inkml:ink>
</file>

<file path=ppt/ink/ink1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14:59.10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327 137 42,'-5'-13'45,"-10"-4"-2,-4 2 2,-5 3-32,-5-5-4,-1-4-2,-2 3-3,1 4 0,2 5-2,2 9 0,3 12-1,4 9-1,3 14 0,5 15 1,5 9-1,4 5 0,4 4-2,4-2 3,7-10 0,4-12-2,5-16 2,5-19-1,4-17 0,3-14 1,4-16 1,1-14-2,-2-7 0,-3-2 1,-3 0 1,-5 11 1,-7 8 1,-6 14 0,-9 16 1,-4 23 0,-5 15 1,0 19-2,0 9-4,3 11 0,4 3 0,7-3-13,8-6-36,12-10-2,3-19 0,8-12 2</inkml:trace>
  <inkml:trace contextRef="#ctx0" brushRef="#br0" timeOffset="797">785 492 39,'0'0'42,"0"0"-2,8 5 2,0 6-26,-2 1-14,2-1 2,0 1 2,2 1 0,-2 2 0,1 1 2,-2-1 1,1 2-2,-1 2 0,1-2-2,-2-2 0,3-2-2,1-3-2,0-1 0,1-6-2,3-9 1,0-4 2,0-4 0,0-2-2,-1-4 0,1-3 3,-2-2-3,0 1 0,-2 3 0,-1-1 0,0 3 0,-2 5 0,-2 3 0,2 0 0,-7 11 0,0 0 0,0 0 0,0 0 0,0 0 0,0 0 0,0 0 0,0 0 0,-9 16 0,1 11 0,2 13 0,-3 8 0,0 9 0,1 10 0,0 7 0,2 4 0,1-4 0,4-5 0,-1-9-4,2-9-52,4-7-1,1-15 1,3-16-1</inkml:trace>
</inkml:ink>
</file>

<file path=ppt/ink/ink11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3:31.68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450 228 30,'4'-59'43,"-5"7"-6,-8 3-6,-6 9-4,-5 14-7,-3 14-8,-2 26-1,-2 19-5,3 20-2,3 18 0,2 22 1,4 18-3,5 15 2,1 9-2,3-2 0,5-2-1,2-6-4,5-9-8,2-14-16,0-20-22,5-14 1,0-21 1,1-18-2</inkml:trace>
  <inkml:trace contextRef="#ctx0" brushRef="#br0" timeOffset="281">0 909 81,'14'2'52,"8"-7"-1,13-2-2,8 0-34,10-5-17,7-5-11,9-7-33,10-2-2,-1-4-3,0 7 2</inkml:trace>
  <inkml:trace contextRef="#ctx0" brushRef="#br0" timeOffset="594">899 307 48,'0'0'45,"7"25"0,-6 14 5,-4 15-35,0 18-6,-2 12 0,2 16 0,0 8-2,3 2-2,2-3-2,2-9-1,5-12 2,7-10-4,3-16 4,3-17-4,5-17 0,1-17 0,2-15 0,-1-13 0,-2-12 0,-6-11 0,-5-11 0,-9 0 0,-8-1 0,-12 1 0,-11 7-37,-8 14-16,-9 15 0,-4 12 0</inkml:trace>
  <inkml:trace contextRef="#ctx0" brushRef="#br0" timeOffset="1203">1394 1255 97,'0'0'51,"1"11"4,3-1-8,-1 1-55,-3-11-40,0 0-3,4-12-1,6 0 0</inkml:trace>
  <inkml:trace contextRef="#ctx0" brushRef="#br0" timeOffset="1531">1909 1078 27,'-9'-20'45,"2"7"-2,-4-5 1,-3-1-24,0 4-5,-4 3-3,2 10-3,-3 7-6,0 11 0,-3 10 0,2 9 0,1 12 0,4 11 0,5 4 0,4 0-3,5-7 4,8-11 0,7-14-1,9-18 0,4-24 0,7-22-1,4-18-2,1-18 0,1-14 0,-2-9 0,-3-9 0,-7 0 0,-5 5 0,-7 9 0,-9 13 0,-6 17 0,-5 26 0,1-1 0,-9 78 0,3 18 0,0 23 0,5 22 0,8 14 0,7 10 0,6-6 0,7-10 0,5-17-26,6-17-30,2-25-1,-1-23 0</inkml:trace>
  <inkml:trace contextRef="#ctx0" brushRef="#br0" timeOffset="1969">2529 1349 121,'9'-1'49,"-19"9"-43,-7-4-6,-3-3-49,-7-9-5</inkml:trace>
  <inkml:trace contextRef="#ctx0" brushRef="#br0" timeOffset="2188">597 1442 118,'1'17'53,"1"1"-3,-2-18-32,14-5-64,-6-9-8,5 2 3,0-10-2</inkml:trace>
</inkml:ink>
</file>

<file path=ppt/ink/ink11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3:34.48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246 637 59,'-16'-1'44,"-13"5"-1,0 8-6,-6 16-28,2 12-1,0 14 0,5 3-4,7 1-3,7 0 2,9-6 2,10-12 0,13-12 1,5-19 2,12-13-2,4-16 3,7-9-9,-2-15 0,0-10 0,-10-5 0,-3 0 0,-11 6 0,-9 5 0,-14 9 0,-12 9-12,-4 14-31,-4 17-9,-2 8 1,5 8-2</inkml:trace>
  <inkml:trace contextRef="#ctx0" brushRef="#br0" timeOffset="344">883 158 39,'-10'-46'46,"-6"1"3,-6 9-1,0 13-28,-2 15-4,2 21-3,4 18-1,4 21-4,5 18-4,4 18-4,6 14 0,-1 5 0,5 4-10,-1-4-14,0-8-22,2-6-6,-3-14 0,-2-16 1</inkml:trace>
  <inkml:trace contextRef="#ctx0" brushRef="#br0" timeOffset="547">637 850 99,'-23'-45'53,"7"3"2,4 15-7,14 10-48,9 2 0,13-4 0,15 1-4,11-4-47,9-6-4,11-1 2,6-9 0</inkml:trace>
</inkml:ink>
</file>

<file path=ppt/ink/ink11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3:35.53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1331 29,'0'0'43,"0"0"-11,0 0-2,0 0-1,-3-15 1,6-5-4,-2-9-6,7-6-4,-5-16-16,7-10 0,3-14 0,2-7 0,1-8 0,0-6 0,0-6 0,-3-2 0,2 4 0,-1 7 0,-1 7 0,-3 7 0,0 11 0,-3 12 0,1 14 0,-3 18 0,2 1 0,0 45 0,1 15 0,4 19 0,1 18 0,7 10 0,2 9 0,6 6 0,-1-3 0,4-6 0,-1-14 0,5-14 0,-1-14 0,0-12 0,0-21 0,1-23 0,1-18 0,2-16 0,2-19 0,-2-8 0,0-13 0,-3-10 0,0 1 0,-5 6 0,-2 9 0,-6 9 0,-5 19 0,-3 21 0,-2 24 0,-3 29 0,-3 22 0,-2 23 0,-1 20 0,0 19 0,-1 5 0,1 1 0,2-2 0,-2-7 0,3-8 0,-2-16 0,4-14-13,0-17-45,1-13-2,0-16 1</inkml:trace>
</inkml:ink>
</file>

<file path=ppt/ink/ink11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3:36.48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19 72,'10'2'48,"2"0"2,0 1-10,-8-16-64,1 0-19,-5 13-6,0 0 0</inkml:trace>
  <inkml:trace contextRef="#ctx0" brushRef="#br0" timeOffset="141">153 224 111,'-13'57'52,"-2"-13"2,-3-12-16,2-9-38,2-8 0,5-7-18,0 0-34,13-22-3,0-4 1</inkml:trace>
</inkml:ink>
</file>

<file path=ppt/ink/ink11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3:58.17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95 208 54,'2'-16'49,"2"1"-1,5 41 3,-3 7-31,4 13-6,-1 7 0,2 12-9,-3 6-5,2 4 0,-4-3 0,1-4 0,-3-6 0,0-8 0,2-9-8,-1-13-31,-1-18-16,2-1 2,-4-36-1</inkml:trace>
  <inkml:trace contextRef="#ctx0" brushRef="#br0" timeOffset="219">22 205 54,'-20'-47'45,"10"15"4,11 12 1,12 9-28,16 14-9,9 12-5,12 10-2,4 10 0,6 12-4,-2 7-2,-2 9 0,-9 2 0,-9 4 0,-13 0 0,-12 5 0,-12-3 0,-16-4 0,-13-5 0,-13-6 0,-5-7 0,-7-8 0,1-16-8,8-7-50,4-14-3,17-15 2</inkml:trace>
  <inkml:trace contextRef="#ctx0" brushRef="#br0" timeOffset="657">693 657 68,'11'8'51,"3"7"-2,1-2 2,-1-4-33,10-1-5,-1-9-8,6-6-5,-3-7 0,1-6 0,-4-9 0,-1 0 0,-10-3 0,-7 1 0,-7 5 0,-6 4 0,-7 8 0,-8 16 0,-3 11 0,-3 11 0,3 11 0,5 9 0,5 8 0,5 7 0,10 3 0,5-8 0,12-7 0,6-6 0,7-6 0,3-12 0,4-9 0,5-8-52,-5-13-3,5-9 1,-8-9-1</inkml:trace>
  <inkml:trace contextRef="#ctx0" brushRef="#br0" timeOffset="1032">1486 310 39,'0'-36'49,"-8"-11"0,-6-4 5,-7 3-19,-2-1-15,3 13-11,-7 7-9,7 15 0,-4 16 0,8 22 0,0 21 0,6 22 0,-1 15 0,3 10 0,4 12 0,0 3 0,6 1 0,-2-8 0,8-16-30,-3-10-25,3-18-3,-4-19 0</inkml:trace>
  <inkml:trace contextRef="#ctx0" brushRef="#br0" timeOffset="1297">1133 543 81,'1'-9'49,"18"13"0,4-4-1,3-2-41,4 1-9,9-2-18,9-1-29,4-9 2,4 1 0,-5-6-3</inkml:trace>
  <inkml:trace contextRef="#ctx0" brushRef="#br0" timeOffset="1438">1725 496 54,'-3'40'50,"-1"17"0,-4 1 1,2 1-20,-1-1-29,-2-8-46,5-3-3,6-17-3,7-14-1</inkml:trace>
  <inkml:trace contextRef="#ctx0" brushRef="#br0" timeOffset="1579">1780 295 90,'-10'-35'52,"3"12"-8,-4 3-9,1 4-68,1 1-13,9 15-2,13 14-4</inkml:trace>
  <inkml:trace contextRef="#ctx0" brushRef="#br0" timeOffset="1719">1871 709 100,'-1'60'50,"-5"-13"0,0-12-12,1-9-24,1 0-11,3-42-3,4-6 0,5-8 0,7-3 0,0-2 0,6 3 0,1 6 0,0 10 0,0 7 0,3 10 0,-1 15 0,-5 10 0,3 6 0,-7 3 0,4 2 0,-4 2 0,3 0 0,-3-4 0,2-10 0,1-10 0,0-9 0,3-10 0,-1-10 0,4-13 0,-2-8 0,1-9 0,-4-10 0,-1-5 0,-5-4 0,-6 3 0,-3 6 0,-6 14 0,-5 16 0,-9 17 0,3 23 0,-1 23 0,9 20 0,6 14 0,11 7 0,7-6 0,15-10 0,15-10 0,8-15-28,8-29-33,1-18 3,-2-24-3</inkml:trace>
  <inkml:trace contextRef="#ctx0" brushRef="#br0" timeOffset="2907">3279 412 48,'-7'-12'42,"1"1"-8,6 11-7,0 0 1,0 0-7,9 9-3,3 19-4,3 13-3,7 13 1,3 15-12,11 18 0,3 13 0,6 10 0,2 4 0,4 1 0,-1 3 0,6 4 0,-2 6 0,0-2 0,-4-2 0,1-1 0,0-1 0,-1-4 0,-2-10 0,-1-8 0,-3-13 0,1-8 0,-1-5 0,-3-8 0,-4-10 0,-5-1 0,-3-3 0,-9-16 0,-3-6 0,-9-8-54,-7-8-8,-10-5 2</inkml:trace>
  <inkml:trace contextRef="#ctx0" brushRef="#br0" timeOffset="3766">3816 2991 13,'-19'4'38,"8"1"2,0-5-10,1 2-7,21-13-4,8-5 1,14 0-2,10-7-3,17-4-1,13-6 1,14-3-5,11-7-10,12-4 0,6-3 0,5-2 0,2-4 0,-2 2 0,-3 1 0,-5 0 0,-9 4 0,-7 7 0,-10 3 0,-10 6 0,-11 5 0,-9 2 0,-7-1 0,-4 6 0,-6 4 0,-4-5 0,-6 2 0,-2 1 0,-2-1 0,-1 1 0,-3 3 0,-3-1 0,-3-5 0,1 5 0,-2 2 0,-4 1 0,-2 0 0,-4 2 0,2 1 0,-7 11 0,0 0 0,-10-5 0,-2 4 0,-3 6 0,-2 4 0,-5 1 0,-5-1 0,-3 3 0,-5 2 0,-3-1 0,-3 4 0,-2 0 0,-4-3 0,4 1 0,3 2 0,4-3 0,5-3 0,7-2 0,10-4 0,5-3 0,1-1 0,22-14 0,3-5 0,6 2 0,8-1 0,5-3 0,5-3 0,3 3 0,2 4 0,-2 6 0,-2 5 0,-4 4 0,-8 5 0,-6 10 0,-8 9 0,-10 11 0,-13 4 0,-7 11 0,-6 4 0,-5 4 0,0 3 0,-2-8 0,5-5-34,8-8-27,12-11 3</inkml:trace>
  <inkml:trace contextRef="#ctx0" brushRef="#br0" timeOffset="4829">5974 2296 45,'0'0'49,"0"0"1,-9-11-11,0 2-7,12 19-8,0 5-8,6 6-16,3 2 0,4 4 0,6 2 0,4 6 0,3-3 0,4 1 0,3-5 0,-1-3 0,0 1 0,-4-2-47,-7-8-10,-5-5 3,-12-5-4</inkml:trace>
  <inkml:trace contextRef="#ctx0" brushRef="#br0" timeOffset="5079">5988 2696 81,'-11'-6'53,"13"-8"-1,6-7 1,10-10-37,9-8-16,5-4 0,7-4 0,6-1-15,2 1-37,-7-2 0,0 2-3</inkml:trace>
  <inkml:trace contextRef="#ctx0" brushRef="#br0" timeOffset="5750">3184 594 0,'-10'8'33,"9"5"1,-4 2-9,2 2-7,1 2-2,-2 1 2,2 3-5,-1 1 0,2 0-4,-3-2 2,3-3-4,-3-3-2,0 0-1,4-16-3,4-12-1,3-8 2,1-3 1,1-7-3,4-6 1,-1-5 0,1-5 1,2 0 1,1 6 2,-4 3-1,-2 1 1,1 2 3,0 11-1,0 9 0,3 16-7,3 13 0,0 9 0,5 6 0,3 8 0,4 7 0,4-4-20,1-9-33,6-10-2,-8-14-1</inkml:trace>
  <inkml:trace contextRef="#ctx0" brushRef="#br0" timeOffset="6532">3605 97 10,'0'0'41,"-7"10"2,10 8 3,2 7-21,3 6-5,3 4-6,4 1 1,4 0-3,-1-8-4,4-1 0,-1-9-4,5-14 0,2-12 1,5-10-5,-4-6 0,2-5 0,-5-5 0,0-3 0,-4-4 0,-4 9 0,-5 7 0,-8 9 0,2 1 0,-10 34 0,-5 14 0,-8 21 0,-3 21 0,-5 16 0,-6 15 0,-1 12 0,-1 5-37,1 10-18,-2-2 1,6-4-1</inkml:trace>
</inkml:ink>
</file>

<file path=ppt/ink/ink11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4:11.28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5227 3257 56,'6'32'46,"5"12"-2,1 2 1,6 6-36,7 6-3,3-1 2,9-5-4,0-5-4,3-9-7,-2-9-24,0-5-15,-4-12 1,-6-1-2</inkml:trace>
  <inkml:trace contextRef="#ctx0" brushRef="#br0" timeOffset="203">5212 3802 107,'-10'8'54,"2"0"2,34-32-18,7-12-38,13-6 0,15-5 0,13-6-37,8-6-18,5 0 1,4 3-1</inkml:trace>
  <inkml:trace contextRef="#ctx0" brushRef="#br0" timeOffset="23375">5394 4694 35,'11'-16'44,"-7"-2"1,2 3-12,1 1-7,-7 14-7,8 22-3,-3 7-5,-1 13-4,-8 6 0,3 10-1,-4 5 0,1 2-6,-1 0 0,4-4 0,-1-3 0,-1-7-2,9-3-6,-2-8-4,6-10-18,3-10-21,0 0 0,-4-32-1,-5-14 4</inkml:trace>
  <inkml:trace contextRef="#ctx0" brushRef="#br0" timeOffset="23719">5065 4641 36,'-18'6'39,"-3"-2"4,8 2-18,1 1-3,12-7-2,20 13-5,5-8-2,15-2-1,11-8 1,17-2-1,5-4-7,10-1-5,6-3 0,2 1 0,0 4-7,-3 5-44,-13 1-2,-8 1 0,-12-2-2</inkml:trace>
  <inkml:trace contextRef="#ctx0" brushRef="#br0" timeOffset="28312">5414 5729 35,'0'0'22,"3"-14"1,-3 2-2,0 1-3,0 1-3,0 10-4,0 0 0,0 0-4,-8-11 0,-2 6-1,0 1-1,1 5 1,-2 2 0,-5 1 0,0 1-2,1 3 1,-4 1-1,1 2-1,-3 1-1,1 4-1,2 3-1,3 0 0,4 5 0,-2 3 1,5 2 0,1 7 0,6 7 0,1 4 1,2 4 0,4 4 0,3-1 1,9-2-1,2 0 0,5-6-1,1-6-1,6-8 3,5-7-2,0-7 0,3-7 0,-1-6 0,4-6 0,-3-7 0,3-7-1,-1-7 0,-1-4 1,0-7 0,-7-3 0,-4-5 0,-7-6 0,-4-3 0,-6 2 0,-7-2 2,-8 0-3,-9-1 0,-4-2 0,-6 2 0,-5 3 0,-6 5 0,-4 6 0,-1 7-2,-6 14 0,3 12-2,-5 15-9,4 6-35,4 13-2,3 1 1,6 1-3</inkml:trace>
  <inkml:trace contextRef="#ctx0" brushRef="#br0" timeOffset="38531">0 1383 26,'0'0'38,"0"0"5,0 0 0,5 14-29,-1 5-2,2 6-3,0 8-3,1 5 0,0 7 0,0 3-3,-1 0 1,0 3 1,-2 1-1,-1-2-1,-1-6 2,0-4-3,-1-5-1,-1-5 0,0-8-1,0-7 1,0 1-1,0-16 1,0 0-3,1-17 1,-1 1 3,0 1 0,-1 2-1,1 1-1,-1-1 1,1 3 1,0 10-1,0 0 0,0 0-1,0 0 0,0 0 1,0 0 0,0 0-1,0 0-1,0 0 1,0 0 0,0 0 0,0 0 1,0 0-1,0 0-1,-6-11 1,1 0 1,5 11-1,0 0 0,0 0 1,0 0-2,0 0 1,0 0 1,0 0-2,0 0 1,0 0 2,0 0-3,0 0 1,0 0 0,-2-13 0,2 0 0,0-5 1,0-1-1,0-2-1,-1-10 0,0-5 2,0-3 0,0-6 0,-1-4 1,0 0-1,-1-2 1,1 3-1,1 6 1,1 5 0,0 2-2,0 4 0,2 7 0,0 5 0,2 4 0,-1 2 0,-3 13 0,10 4 0,1 13 0,0 10 0,3 8 0,0 6 0,3 6 0,1 2 0,0 0 0,-2-6 0,-1-9 0,-2-12 0,1-8 0,-3-12 0,-1-11 0,-2-12 0,0-9 0,-2-5 0,1-2 0,-1-2 0,-2 1 0,2 5 0,-2 9 0,-1 10 0,2 1 0,-2 24 0,1 9 0,-1 9 0,1 11 0,1 7 0,0 7 0,2 5 0,1 4 0,1 2 0,0 0-43,0-8-12,3-4 1,-1-10-1</inkml:trace>
  <inkml:trace contextRef="#ctx0" brushRef="#br0" timeOffset="39547">618 1813 43,'4'-19'33,"-5"-4"0,-2 4-6,-5 3-6,-2 4-2,-2 8-5,-3 5-4,1 12-1,-2 5-4,1 5-1,1 5-3,3 6 1,3 1-2,3-2 0,4-1 0,2-8 0,4-2-1,4-5 1,2-5 0,2-10-1,0-12 1,-1-5 0,2-3 0,-4-8-1,-1-2 2,-2-1 1,-2-1-2,-2 7 2,-1 7-1,1 2-1,-2 3 2,0 0 1,-1 11 0,7 12 1,-2 2 0,2 3 1,-3 2 1,1 9-2,-5 4-4,-6 4 0,-6-1 0,-7 3 0,-8-1 0,-7 1 0,-7-1 0,-4-2-25,-2-10-29,7-6-1,5-15-1</inkml:trace>
  <inkml:trace contextRef="#ctx0" brushRef="#br0" timeOffset="40640">911 0 45,'0'0'32,"0"0"-3,0 0-2,0 0-6,0 0 0,0 0-4,7 16-5,0 5-2,0 1-3,3 3-1,3 6-1,1 5-1,3 2 0,2-2-2,1 0 1,1 2 0,0 2-1,2 0 0,-1 0 1,1 2-3,1 1 0,-1 1 0,1 0 0,-2-2 0,1 1 0,1 1 0,-1-1 0,-1-1 0,1 0 0,-1-3 0,0-3 0,0 4 0,-1 0 0,-1-2 0,-1-3 0,0 1 0,-1 1 0,-2 2 0,1 0 0,0-3 0,-2 2 0,1 3 0,0 1 0,-1-2 0,0-2 0,0-5 0,-1 2 0,-2-2 0,0-3 0,3-5 0,-2 2 0,2 1 0,-1 3 0,2 1 0,-1 2 0,2 1 0,0 1 0,0 0 0,-1-3 0,0 0 0,1-4 0,-2 2 0,1-3 0,-1-4 0,0 0 0,-1-1 0,1 0 0,-1 1 0,0-3 0,-1-2 0,1 4 0,-2 1 0,0 1 0,-1 2 0,-1-1 0,1-1 0,2 1 0,-3-1 0,0-4 0,0 0 0,-1-3 0,1 0 0,0-2 0,-1 1 0,-1-2 0,-1-2 0,2-1 0,-2-2 0,1 1 0,-8-11 0,0 0 0,0 0 0,0 0 0,0 0 0,0 0 0,0 0 0,9 4 0,1 1 0,-10-5 0,0 0 0,0 0 0,0 0 0,0 0 0,0 0 0,0 0 0,0 0 0,0 0 0,0 0 0,0 0 0,0 0 0,0 0 0,0 0 0,0 0 0,0 0 0,0 0 0,0 0 0,0 0 0,0 0 0,0 0 0,0 0 0,0 0 0,0 0 0,0 0 0,0 0 0,0 0 0,0 0 0,0 0 0,9 11 0,0-1 0,-9-10 0,0 0 0,0 0 0,0 0 0,0 0 0,5 10 0,0 3 0,0 2 0,0 0 0,-1 2 0,2-2 0,-2-1 0,1 0 0,-1-3 0,2 1 0,-6-12 0,0 0 0,0 0 0,0 0 0,0 0 0,0 0 0,0 0 0,0 0 0,0 0 0,0 0 0,0 0 0,0 0 0,0 0 0,0 0 0,0 0 0,0 0 0,0 0 0,0 0 0,0 0 0,0 0 0,0 0 0,0 0 0,0 0 0,0 0 0,0 0 0,0 0 0,2 10 0,0 1 0,-2-11 0,0 0 0,-9 12 0,-1-1 0,0 2 0,-3 1 0,-5-1 0,-3 0 0,-4 2 0,-4 3 0,-3-1 0,-5 0 0,-3-1 0,-1 1 0,-2 1 0,1 2 0,-2 3 0,2 0 0,1 4 0,2 2 0,0 2 0,0 3 0,-2-1 0,1 1 0,-1-1 0,0-1 0,0-1 0,-1-4 0,1 0 0,2-3 0,2 0 0,1 0 0,3-1 0,4-3 0,5-1 0,3-3 0,6-4 0,4-8 0,0 1-25,11-22-35,1-7 0,4-6 1</inkml:trace>
  <inkml:trace contextRef="#ctx0" brushRef="#br0" timeOffset="42578">2046 2190 36,'0'0'45,"0"0"6,0 0-6,-4 14-21,0 1-4,4-15-1,-14 4-4,3 1-15,-5-1 0,0 1 0,-6-1 0,0 0 0,-2 4 0,-2-1 0,1 0 0,2-1 0,1 1 0,5 1 0,1 0 0,4-2 0,1-1 0,11-5 0,0 0 0,0 0 0,-5 12 0,2 1 0,3-13 0,6 11 0,-3 0 0,0 0 0,-3-11 0,6 18 0,0-2 0,-1-1 0,1-1 0,0-1 0,1-1 0,0-1 0,1 1 0,-8-12 0,0 0 0,0 0 0,7 10 0,1 1 0,-8-11 0,0 0 0,0 0 0,1 10 0,0-1 0,2 4 0,-1 1 0,2 5 0,2 3 0,0 1 0,0 4 0,2-2 0,0 2 0,0 1 0,1 2 0,-3-1 0,1 2 0,1 4 0,0 5 0,-1 4 0,2 2 0,-1-11 0,0-7-28,1-10-29,0 3-2,-9-47-1</inkml:trace>
  <inkml:trace contextRef="#ctx0" brushRef="#br0" timeOffset="43812">1730 1127 50,'-11'0'41,"-1"0"-9,1 0-5,11 0-1,4 9-10,7-1-4,4-3-1,8 5-2,3-1-3,7-2-1,1-2-8,3-6-11,2-7-33,2 1-2,-4-8-1,2-3 1</inkml:trace>
  <inkml:trace contextRef="#ctx0" brushRef="#br0" timeOffset="44187">2262 1504 22,'7'11'34,"-7"-22"-9,0-5-9,3-6 0,-1-7 1,0-5-2,2-9-2,-2-8 0,1-3-2,-2-3-3,0-6-1,-4 0 0,0 2-2,-4 2 2,0 9 0,-1 5-1,1 9 1,-2 5-1,2 13 1,0 4-4,2 2 0,5 12-3,0 0 0,11 2 0,5 2 0,4 1 0,4-2 0,7-2 0,5 0 0,2-2 0,1-8 0,-1-1 0,-2-2 0,-3 0-20,-4 3-27,-8-2-5,-5 4-1,-1 2 1</inkml:trace>
  <inkml:trace contextRef="#ctx0" brushRef="#br0" timeOffset="44578">2266 1143 33,'0'29'42,"3"-10"2,9-4-1,5-11-28,8-8-7,5-3-2,5-4-14,0-2-28,1-7-5,2 2-3,-3-3 3</inkml:trace>
  <inkml:trace contextRef="#ctx0" brushRef="#br0" timeOffset="44797">2787 1231 30,'10'6'41,"-10"-6"2,-7-13-15,1 1-11,-3 4-3,-4 0-3,1 6-5,-1 0-5,-2 4 0,1 4-1,-1 6-1,2 4 2,2 3-1,2 5-1,3 0 1,3 3 0,4 0 0,3-4-1,5-6 2,3-3-1,3-8 0,2-8 1,2-6 0,-1-7 0,-2-4-1,0-5 2,-2 3-1,-1-1-1,-5-1-1,-2 7 2,-2 6 2,-1 0-1,-3 10 1,0 0 0,10 15 0,-4 0 3,-2 5 0,-2 5 1,3 3-2,-6 5 0,-3 4 0,-1 6 1,-1 5-2,-1 3-4,1-1-7,-3-5-13,-3-3-26,-5-18-6,-2-12 1,-9-19 1</inkml:trace>
  <inkml:trace contextRef="#ctx0" brushRef="#br0" timeOffset="45500">2169 375 10,'1'-16'39,"-1"16"2,0 0 2,0 0-20,0 0-6,0 0-4,2 17 1,0 8-2,-4 7 0,1 13 0,-2 14-3,0 12-2,-3 12-4,3 14-3,-1 10 0,3 7 0,1 0 0,4-3 0,3-5 0,5-9 0,4-11 0,4-20-4,6-21-45,9-12-5,3-19 3,4-12-2</inkml:trace>
  <inkml:trace contextRef="#ctx0" brushRef="#br0" timeOffset="46062">2844 437 18,'0'0'37,"0"0"6,14 22-18,3 8-5,4 14 1,2 10 1,3 9-1,0 5-2,2 11-5,-4 5-7,-1 1 1,-7-6-8,-3-5 0,-7-5 0,-3-3 0,-7-2 0,-5-12 0,-2-7 0,-6-9-11,3-4-10,-1-5-15,5-12-17,6-6 1,-1 2 1</inkml:trace>
  <inkml:trace contextRef="#ctx0" brushRef="#br0" timeOffset="46390">3288 1320 34,'-5'-11'41,"2"1"2,3 10-17,0 0-5,5 11-2,1 0-9,2 2 0,0-1-2,2 0 0,3 0-1,-1-1-4,4-1 0,1-1-2,-1-4 3,3-1 0,-1-1-3,1-3 0,-1-5 1,-1-3 1,-4 0 3,-3 0-6,1 0 0,-11 8 0,0 0 0,-3 25 0,-6 10 0,-1 9 0,-3 10 0,-2 2 0,3 3-33,3-4-23,2-8 2,7-11-3</inkml:trace>
  <inkml:trace contextRef="#ctx0" brushRef="#br0" timeOffset="47109">868 853 14,'-16'10'40,"4"4"-3,-2-1-10,5 1-3,6 2-3,5-1-3,10 2-4,4-6-2,9-9-4,6-10 4,7-6-3,1-7-3,2-7-1,-1-7-2,-2-5-2,-2-3-5,-6 0-7,-5 3-27,-5 2-13,-10 7 1,-4 14 1</inkml:trace>
  <inkml:trace contextRef="#ctx0" brushRef="#br0" timeOffset="47515">1180 1206 6,'-15'-12'41,"2"4"2,-5 0 0,-1 4-21,0 2-4,0 5-5,4 10-2,0 5-4,4 7-3,5 6-1,6 6-2,4 5-1,5 4 0,3 0 2,5-4-4,3-5 5,3-4-1,2-11-1,-1-11 1,1-12-1,-2-13 2,0-12-3,-4-12 3,-5-9-5,-5-10 1,-7-6-2,-5 1 2,-6 2-3,-7 7 0,-4 8 2,-3 11-1,-3 16 3,1 20 2,1 16 0,4 10 1,4 12 2,9 6 0,7 1-1,9-2 1,8-9-5,11-17-16,8-19-31,10-13-3,0-24 2,6-9 0</inkml:trace>
  <inkml:trace contextRef="#ctx0" brushRef="#br0" timeOffset="48656">1905 3203 39,'0'0'29,"0"0"-3,0 0-8,0 0-5,0 0-5,-1 15-2,7 0 0,8 1 3,7-4 0,9 3 2,9-9 0,8-2 1,6-8-1,10-5 2,4-10-5,4-6 1,3-10-3,1-8-1,0-9 1,3-7-6,2-8 0,-1-7 0,-1-1 0,-2 0 0,-2 0 0,-2 3 0,-3 5 0,-2 5 0,-1 6 0,-2 10 0,-2 6 0,-4 4 0,-2 5 0,-2 6 0,-4 2-33,-5 8-22,-10 3 1,-3 4-1</inkml:trace>
  <inkml:trace contextRef="#ctx0" brushRef="#br0" timeOffset="49734">4002 2200 46,'11'9'48,"3"2"0,4-4-1,4-3-30,8-4-11,7-7-9,5-2-40,3-13-1,4-6-4,-5-11 2</inkml:trace>
  <inkml:trace contextRef="#ctx0" brushRef="#br0" timeOffset="50265">4609 1638 31,'-2'-18'40,"2"18"3,1 9-11,-1 11-8,0 11-6,0 13-5,1 11-5,0 7-1,-2 5 1,3 2-1,2 0-2,0-6 0,3-10-3,1-7 0,-2-10-1,1-5 1,1-10-1,-1-10 0,-1 1 1,-4-31-1,-3-5-1,-4-9 0,-5-12 0,1-11-1,-1-9 1,-2-4-1,-1 2-1,1 0 0,-1 4 2,3 10 1,3 7-1,2 13 1,1 9 1,5 7-2,0 3 4,7 18-4,8 0 0,5-2 0,6 1 0,3 0 0,8-3 0,4-3 0,4-4 0,-2-3 0,1-1-22,-2 2-28,-11-2-4,-2 1 0,-17 1 2</inkml:trace>
  <inkml:trace contextRef="#ctx0" brushRef="#br0" timeOffset="50750">4677 1861 52,'1'24'43,"8"0"-5,1-13-10,7-7-19,6-3-6,3-2-10,3 1-20,-3-11-12,6 2-3,-2-5 0</inkml:trace>
  <inkml:trace contextRef="#ctx0" brushRef="#br0" timeOffset="50953">5118 2086 29,'0'0'35,"0"0"-9,0 0-7,-9 1-1,0 3-9,-3 2-3,-1 2-1,-1 4-3,-1 2 0,1 5-1,2 0 0,3 0 0,4-3-1,7-1 1,4-5-3,4-4 0,2-5 3,6-2 0,-1-2-1,0-2 1,-3-1-1,-1-2 0,-3 3 2,-1 2 2,0 0-3,-9 3 2,0 0 4,0-13-3,-1 2 0,0 1 1,1 10-1,0-11-2,0 2 2,0 9-2,0 0-2,0 0 1,0 0 0,0 0 1,0 0 0,0 0 2,0 0 1,0 0 1,0 0 1,8 13 2,-5 0-3,-1 2 1,-4 2 2,2 5-9,-1-1 0,2 5 0,-1-1 0,2 1 0,1-2 0,-2 4 0,-1 0 0,-4-1 0,-2 2 0,-4 4 0,-5 0 0,-5-1 0,0-1-13,-4-7-38,-1-12-2,-3-4 3,1-16-4</inkml:trace>
  <inkml:trace contextRef="#ctx0" brushRef="#br0" timeOffset="51672">4478 1234 33,'-2'-19'42,"-3"7"0,0 0-14,5 12-5,-4 19-5,1 6-6,0 13-4,2 21-2,0 17 0,2 15-1,1 12 2,2 11-3,0 9-1,2 3-1,1-5 1,3-9-2,4-11-2,4-13-2,4-13-5,5-18-8,8-20-12,5-11-17,4-18-5,4-10 2</inkml:trace>
  <inkml:trace contextRef="#ctx0" brushRef="#br0" timeOffset="52047">5123 1182 19,'-1'-34'27,"6"15"2,4 17-1,5 18-4,6 19 0,6 14 1,0 17-4,3 9-3,3 12-4,-1 7-7,-2-1-4,-5 1 3,-3-1-1,-8-1-3,-5 1 1,-8-5-3,-7-4 0,-4-7-4,-4-6-4,0-7-14,1-9-20,0-16-10,7-8 1,-1-17 1</inkml:trace>
  <inkml:trace contextRef="#ctx0" brushRef="#br0" timeOffset="52390">5543 2054 39,'8'0'43,"7"10"0,-1 7-13,4 0-9,2 0-5,2 2-5,-1 0-4,3-2-4,-1 1-5,-2-2-10,-2-3-21,-1-5-12,1 7-1,-6-6-1</inkml:trace>
  <inkml:trace contextRef="#ctx0" brushRef="#br0" timeOffset="52594">5598 2358 41,'0'0'47,"15"-10"1,3-10 1,5-9-29,7-7-7,1-6-8,5-2-34,-6-3-18,5 4 1,-7 0-1</inkml:trace>
</inkml:ink>
</file>

<file path=ppt/ink/ink11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4:12.01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38 36,'7'-18'46,"-4"7"3,2 2 0,-1 30-21,-2 6-10,4 10-5,0 5-1,1 3-8,3 0-4,4-2 0,3-6 0,4-6 0,2-8 0,4-10 0,2-9 0,1-7 0,3-11 0,-1-11 0,-1-5 0,0-2 0,-5-3 0,-3 5 0,-7 9 0,-5 10 0,-1 2 0,-23 50 0,-7 21 0,-8 17 0,-7 20 0,-6 18 0,0 11 0,-3 6 0,4-3-47,9-1-12,6-12 3</inkml:trace>
  <inkml:trace contextRef="#ctx0" brushRef="#br0" timeOffset="33500">450 1959 15,'0'0'36,"0"13"4,-5-3-2,1 6-18,1 3-9,-1 7-3,0 4-1,2 7-2,1 0 0,0 5 0,2-1-3,0-2 0,2-3 0,1-5 0,-1-8 1,2-11 0,-1 1 1,3-28-3,1-10 2,-1-7 0,5-7 0,1-8-1,3-1-2,3-2 1,1 5 0,1 7 2,1 14 2,0 13 1,-1 15 0,-3 17 2,1 13-3,-5 13-5,2 11 0,-3 3 0,1 1 0,1-3 0,0-7-30,-1-8-22,4-5-3,1-9 2</inkml:trace>
</inkml:ink>
</file>

<file path=ppt/ink/ink11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4:09.56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0 200 48,'13'-40'45,"-5"-1"0,0 6 2,-1 3-34,-2 4 0,4 12-3,0 8 1,0 13-2,-1 12 0,0 15-4,0 13-5,4 15 0,-1 13 0,-2 13 0,-2 10 0,0 16 0,1 7 0,0 12 0,-3 7 0,-2 6 0,-1 5 0,2 6 0,-3 7 0,-5 3 0,-4 7 0,-3 5 0,-2 4 0,-2 4 0,-1-1 0,0 0 0,-1-6 0,4-4 0,7-10 0,1-7 0,5-7 0,4-11 0,2-8 0,1-8 0,3-8 0,1-9 0,1-7 0,1-8 0,1-14 0,-4-12 0,3-14 0,1-16-40,-9-16-21,2-1 2</inkml:trace>
</inkml:ink>
</file>

<file path=ppt/ink/ink11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4:10.48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1849 3084 5,'7'12'40,"-4"-2"2,0 9 3,1 7-20,-3 7-3,1 14-3,-1 12-2,4 16-4,-4 15-2,3 18 0,1 15-6,-3 19-5,-3 16 0,-2 15 0,-4 9 0,-3 13 0,-2 7 0,-4 7 0,-2 5 0,1 6 0,2 1 0,-3-2 0,0 5 0,1-4 0,1-3 0,1-4 0,1-8 0,0-8 0,0-14 0,4-9 0,1-17 0,2-15 0,0-20 0,1-22 0,4-23-20,4-24-38,3-19 0,5-20 1</inkml:trace>
  <inkml:trace contextRef="#ctx0" brushRef="#br0" timeOffset="37484">19 94 31,'-2'-27'42,"1"3"-1,-1 8-9,0 3-5,-1-1-4,3 14-5,0 0-5,0 0-1,-5 12-1,1 13-6,3 11-5,1 13 0,2 16 0,2 15 0,0 14 0,1 13 0,0 7 0,1 8 0,1 5 0,-1 4 0,2 3 0,-1 0 0,1 4 0,0 0 0,-1 0 0,-1 0 0,1 0 0,-1-4 0,1-2 0,1-6 0,1-7 0,1-9 0,0-4 0,1-5 0,-1-1 0,0-4 0,-2-2 0,0-1 0,-1-2 0,-2 0 0,1-8 0,-2-11 0,1-8 0,-1-10 0,2-10 0,-2-9 0,0-11 0,-1-8 0,-1-4 0,2 0 0,-4-12 0,0 0 0,0 0 0,-9-17 0,1 1 0,-3-4 0,-3-8 0,-1-6 0,-1-2 0,-1-6 0,0-10 0,2-5 0,0-5 0,4 2 0,1 5 0,2 5 0,1 6 0,3 8 0,2 10 0,2 14 0,0 0 0,4 26 0,3 6 0,3 5 0,2 9 0,3 5 0,-1 2 0,2 2 0,1 3 0,-3-2 0,0-7 0,-3-5 0,0-5 0,-1-8 0,2-6 0,1-7 0,1-13 0,3-14 0,5-16 0,5-14 0,1-17 0,3-15-54,4-12-3,-3-7 0</inkml:trace>
</inkml:ink>
</file>

<file path=ppt/ink/ink11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5:07.46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0 647 14,'8'-16'45,"7"11"3,1 2-7,5 3-12,7 1-6,4-2-8,5 2-6,4 1-9,3-2-15,3-7-33,5 6 2,-5-9-2,4 2-1</inkml:trace>
  <inkml:trace contextRef="#ctx0" brushRef="#br0" timeOffset="282">723 883 2,'2'16'40,"0"0"3,1-28 1,1-9-19,2-12-7,4-8-4,0-11-3,3-10 0,0-12-3,-2-6-2,0-4-2,0-2 0,-3 3-1,-1 9 1,-2 9-1,0 8-1,-1 16 0,2 15-1,-1 2 2,-3 40-1,5 13-1,2 8-1,3 10 2,3 12 0,2 6-2,0 5 0,4-3 0,0-1 0,2-7 0,2-7 0,-2-9 0,0-13 0,0-11 0,0-11 0,3-14 0,0-13 0,-3-12 0,0-11 0,-1-10 0,1-7 0,-1-8 0,0-4 0,-3 3 0,1 7 0,-4 8 0,0 14 0,-3 18 0,-2 20 0,-5 19 0,0 21 0,-3 18 0,-1 11 0,0 8 0,-1 7 0,2 0 0,-1-5 0,6 1 0,0-7-40,4-8-18,3-3 1,2-14-2</inkml:trace>
  <inkml:trace contextRef="#ctx0" brushRef="#br0" timeOffset="1610">2023 537 12,'2'-10'38,"-6"-9"3,-2-1-17,-1-2-3,-3 1-6,0 0 0,-7-1-2,2 7-5,-8 9-4,0 7 1,-2 11-5,-3 11 1,3 10-1,0 12-1,6 8 0,5 5 0,9 1 3,3-1-2,10-5 1,5-6 0,8-14-1,6-12 0,5-15 2,3-12-2,2-11 1,1-12 0,-1-9 0,0-7-1,-6-2 0,-3 3 3,-8 3-2,-3 7 1,-10 7-1,-2 12 1,-1 2 1,-11 34-1,-1 10 2,2 10 0,-1 9 0,3 10 0,3 10 1,-1 6-1,-1 2 0,-1 2 1,-1 3-1,-3 0-4,-6 0 0,-7-2 0,-8-5 0,-6-5 0,-3-10 0,-4-11 0,-4-18-10,-5-13-17,-2-15-28,7-7 5,4-14-3,9-7 3</inkml:trace>
</inkml:ink>
</file>

<file path=ppt/ink/ink1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15:00.57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0 377 94,'0'0'51,"0"0"2,15-4-3,4 2-43,4 1-7,5 1 0,6-1 0,4-5-9,1-3-42,4-2-2,-1-1 2,-2 4-1</inkml:trace>
  <inkml:trace contextRef="#ctx0" brushRef="#br0" timeOffset="203">123 498 66,'11'10'49,"5"-12"-5,10-2-1,3-6-41,8-12-45,8-4-3,3-10 0,6 2 1</inkml:trace>
  <inkml:trace contextRef="#ctx0" brushRef="#br0" timeOffset="390">702 247 56,'-6'52'46,"6"8"0,1-6 3,8-5-34,10-3-7,7-13-2,7-8 2,8-15-1,3-13 0,1-20 0,2-13-7,-6-13 0,-6-10 0,-10-8 0,-7-1 0,-14-1 0,-13 2 0,-15 10 0,-10 13 0,-12 17 0,-7 22 0,-5 24 0,-2 18 0,6 22-15,9 17-38,8 5-5,12 4 4</inkml:trace>
</inkml:ink>
</file>

<file path=ppt/ink/ink12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5:11.09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153 294 39,'22'-23'32,"-6"2"-1,-4 0-6,-7 3-7,-7 6-3,-10 4-2,-3 3-2,-9 3-4,0 6-3,-4 3-2,0 5 1,5 4-2,6 3 1,6 5 1,8 5-2,9 6 1,7 0 1,9 2 3,1 1-3,0-1 6,1 1-3,-4-1 0,-6-1 1,-6-5-1,-7-2-6,-4-2 0,-8-4 0,-6-4 0,-6-7 0,-2-7-19,0-8-26,-2-11-8,4-8 1,2-10-1</inkml:trace>
  <inkml:trace contextRef="#ctx0" brushRef="#br0" timeOffset="375">373 293 48,'18'43'43,"-3"7"0,-10 5-7,-4 1-29,-1 1-39,-4-13-7,8-6-2,-6-16-1</inkml:trace>
  <inkml:trace contextRef="#ctx0" brushRef="#br0" timeOffset="532">533 91 50,'-7'-14'41,"-9"4"-12,4 0-28,2 8-31,1 0-10,9 2-1</inkml:trace>
  <inkml:trace contextRef="#ctx0" brushRef="#br0" timeOffset="657">690 418 45,'-5'63'49,"-7"-13"-1,1-6 1,1-12-28,3-19-6,1 1-4,16-45-2,4-6-1,5-6-8,2 4 0,5 3 0,-1 6 0,0 12 0,-4 15 0,-1 12 0,-3 11 0,-2 13 0,-1 1-19,1 5-27,5 7-5,-3-4-5,4 0 3</inkml:trace>
  <inkml:trace contextRef="#ctx0" brushRef="#br0" timeOffset="1328">1297 159 51,'-3'-24'46,"2"1"-10,-5 4-5,-3 6-6,2 1-7,-5 21-6,2 11-3,1 14-4,4 11-2,-2 13 0,7 14-1,0 6 0,8-1-2,0 3 2,7-3-2,1-12 1,4-14 0,5-15 0,1-22 0,5-18 1,1-14 0,2-18 0,-1-17-2,-2-13-3,-4-6 1,-5-7-4,-6-3 0,-7 2-2,-13 1 2,-7 8-1,-13 11 2,-9 16 5,-5 15 2,-3 18 3,-1 22 3,-2 15 0,11 18 0,6 7 1,18 7-6,11-3-3,18-7 0,13-15 0,12-17 0,16-14-40,6-13-14,3-16 2,1-8 0</inkml:trace>
</inkml:ink>
</file>

<file path=ppt/ink/ink12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5:13.54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15 420 54,'-9'-4'46,"1"-1"-10,18 12-6,7 3-7,8-1-5,5-1-3,8-1-5,6-2-14,5-1-40,0-9-2,3-2-1,-6-6-2</inkml:trace>
  <inkml:trace contextRef="#ctx0" brushRef="#br0" timeOffset="235">635 797 31,'15'10'42,"-4"-14"0,2-10 0,0-10-27,-1-11-2,3-8-3,-2-12-5,0-5-2,2-8 0,0-2-1,1-3-1,0-2-1,-2 5 0,0 8 0,-3 9 0,0 10 0,-2 16 1,-2 11-1,0 1 1,-1 42 0,1 7-1,2 9 2,2 9 0,2 7-1,5 1 1,4 0 0,4-4 0,3-9 0,1-9 0,2-10 1,4-19-1,1-15-2,2-17 1,1-11 0,-1-11 0,-1-10-1,-2-4-1,-3-3 0,-4 5 4,-4 7-2,-6 14 0,-7 13 0,0 2 1,-12 45 0,-2 12 0,-2 12 1,-2 15-1,1 8-1,1 4-1,3 3-6,6-4-18,6-1-23,1-14-3,7-7-2,3-21 3</inkml:trace>
  <inkml:trace contextRef="#ctx0" brushRef="#br0" timeOffset="875">1983 504 39,'5'-11'46,"-3"-1"-2,-7-3 1,-3 2-22,-4 2-11,-3 5-6,-2 7-3,-3 8 0,-1 9-2,0 9 1,1 6 0,3 4-1,4 4-1,5-1 0,5-4 0,6-7 2,5-8-3,3-11 2,4-8-1,2-8 1,1-7-1,0-9 0,0-6 0,-3 0 0,0-1 0,-3 2 1,-3 5 0,-2 2 0,-3 7 1,1 1 0,-7 24 1,1 7 2,1 10-1,1 10 2,2 11-6,1 6 0,3 8 0,1 4 0,-1 2 0,0-2 0,-1 3 0,-4-5 0,-3-6 0,-6-2 0,-4-5 0,-7-7 0,-5-9 0,-7-9 0,-6-11 0,-3-8 0,-6-12 0,-1-10-25,4-7-34,5-10 0,10-2-1</inkml:trace>
</inkml:ink>
</file>

<file path=ppt/ink/ink12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5:15.28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205 317 29,'0'0'39,"-12"-4"2,0 4-10,-5 7-8,-4 4-7,-3 5-1,0 5-3,0 9-1,2 3-1,2 6-3,3 3 1,7 3-3,8 0 0,8-1-2,4-4-3,6-5 0,7-8 0,4-9 0,8-8-16,2-13-10,1-9-22,3-9-2,-1-13-1,2-3 2</inkml:trace>
  <inkml:trace contextRef="#ctx0" brushRef="#br0" timeOffset="281">393 451 23,'0'34'29,"2"-1"-9,5 2-4,5-4-5,3-3-1,4-4-1,3-5 0,2-5 1,-1-10 1,2-6 0,-2-10 1,2-7-1,-2-9-2,0-7 0,0-6-2,-2-2 0,-1-4-3,-2-1-2,-5 1 0,-3 1-1,-4 7 1,-7 7-1,-9 7 0,-6 9 0,-6 9 1,-6 12 1,-4 14-2,-3 9 1,0 4-2,4 3-11,5-4-34,9-3-3,6-10 1,10-9-3</inkml:trace>
  <inkml:trace contextRef="#ctx0" brushRef="#br0" timeOffset="922">589 266 9,'-9'6'35,"0"0"-1,0 1-6,-1 1-10,-1 2-5,-3 2-4,1 1-3,-3 6-1,1 1-1,-1 3 0,2 2-1,0 2 0,2-2-7,2 0-12,5 1-20,0-7-4,6 1 2</inkml:trace>
  <inkml:trace contextRef="#ctx0" brushRef="#br0" timeOffset="1281">1111 252 22,'-16'-4'35,"-1"9"5,-5 3-13,-2 5-8,1 5-4,1 3-1,6 7-2,4 3 0,7 3-2,10-1-1,8 1 0,5-5 0,5 1-1,2-5 0,0-2-2,-2-4-6,-5-2 0,-8-3 0,-9-1 0,-7-2 0,-8-3 0,-6 0-34,-4 3-17,-5-6-2,1 2-1</inkml:trace>
  <inkml:trace contextRef="#ctx0" brushRef="#br0" timeOffset="2281">1448 0 27,'0'0'30,"0"0"0,0 0-3,0 0-3,0 0-5,0 0-3,0 0-4,0 0-3,0 0 0,0 0-3,0 0 0,0 0-2,0 0 1,0 0-1,0 0-1,0 0 2,-2 40-2,-2 5 1,-1 5 0,-2 8 0,-1 5 0,3 2-4,0 0 0,4-2 0,5-7 0,4-6 0,7-10 0,6-12 0,6-13 0,3-10 0,3-10 0,4-11 0,0-10 0,-2-9 0,-2-6 0,-3-6 0,-4-5 0,-6-7 0,-8-3 0,-7-1 0,-10 1 0,-7 5 0,-9 8 0,-6 13 0,-4 13 0,-5 13 0,-2 15 0,0 14 0,4 11 0,5 9 0,6 3 0,9-1 0,7 0 0,9-2 0,10-9 0,-1 3 0,20-19 0,7-6 0,6-9-34,8-3-19,-1-9 1,2-5-1</inkml:trace>
</inkml:ink>
</file>

<file path=ppt/ink/ink12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4:19.98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8 29,'2'10'37,"7"-10"-1,4 3-14,2 2-1,5 2-3,4 1-2,5 4-1,4-1-3,5 1 0,3 2-2,5 2-2,4-1-2,5 0 0,2-3-2,6-1-1,1-3-3,8 1 0,5-5 0,5-4 0,5-4 0,5 1 0,4-2 0,5-2 0,5 1 0,1 0 0,1 1 0,0 2 0,1 2 0,4-3 0,2 1 0,1 4 0,1-2 0,4-2 0,5-2 0,4-2 0,5-2 0,4 1 0,2 1 0,2-4 0,5 0 0,-1 5 0,-1 2 0,1 2 0,3 1 0,-2 4 0,1-1 0,0 0 0,2 0 0,2 0 0,2-1 0,3 6 0,1-2 0,5-1 0,2 0 0,4 6 0,2-1 0,5 2 0,5-2 0,4-2 0,4 0 0,4-1 0,6 0 0,10-3 0,4-3 0,3 0 0,5 1 0,4-1 0,6 0 0,1 0 0,3 3 0,-1 1 0,4-2 0,2 1 0,1-3 0,2 1 0,0-3 0,0-1 0,3-2 0,0-3 0,-2-3 0,0 1 0,-2 0 0,-2-1 0,-3 0 0,-4 0 0,-4 0 0,-4-2 0,-5 5 0,-6-3 0,-7 3 0,-2 3 0,-9-1 0,-6 2 0,-8-1 0,-11 6 0,-10 3 0,-12 2 0,-12-1 0,-18 0 0,-14 3 0,-18 2 0,-14 2-2,-16 0-59,-20-1 1,0 1 0</inkml:trace>
  <inkml:trace contextRef="#ctx0" brushRef="#br0" timeOffset="1500">2662 16 19,'10'-7'10,"1"2"-6,0-1-1,0 8 5,-1 0 4,1 4 6,-1-1 2,-3 6 4,-1 5 0,-5 4 2,0 11 2,-2 3-8,1 8 0,-4 12-6,2 14-9,-3 6-5,1 9 0,0 4 0,2 5 0,-1 2 0,1-1 0,3-9-34,4-9-22,1-1 0,3-4 0</inkml:trace>
  <inkml:trace contextRef="#ctx0" brushRef="#br0" timeOffset="2375">9402 10 33,'0'0'38,"0"0"-9,0 0-5,-3 16 0,-1-1-4,3 8-2,1 0-2,1 8-1,0 8-3,4 14-2,-2 2 1,3 8-6,-2 3-5,1 6 0,-3 2 0,2 0 0,0-4 0,0-5 0,0-1 0,-2-7 0,2-7 0,-4-8-26,0-9-28,1-4-2,2 0 1</inkml:trace>
  <inkml:trace contextRef="#ctx0" brushRef="#br0" timeOffset="3219">772 1041 24,'0'0'39,"0"0"4,0 0-9,0 0-16,0 0-2,0 0 2,0 0-1,15-28 1,-8-2-4,-4-6-3,-3-3-8,-1-4-3,-1-10 0,-2-1 0,0-1 0,-2 0 0,2-1 0,-1 7 0,1 3 0,-2 7 0,2 6 0,0 10 0,3 7 0,1 1 0,8 21 0,6 3 0,4 3 0,8-1 0,7 3 0,6-6 0,5-3 0,6-4 0,4-6 0,0-10 0,-1-1 0,-4-1 0,-3 0-17,-6 7-36,-10-2-2,-6 7 0,-11 4 1</inkml:trace>
  <inkml:trace contextRef="#ctx0" brushRef="#br0" timeOffset="3656">809 660 45,'2'35'49,"8"-4"-1,11-7 4,9-10-30,5-14-11,8-2-1,1-2-6,3-7-9,1-1-24,1-3-20,-7 3-2,-4 7 0</inkml:trace>
  <inkml:trace contextRef="#ctx0" brushRef="#br0" timeOffset="3906">1297 1048 30,'1'30'42,"1"1"3,-2-31-12,0 0-15,0 0-2,10-30-2,-3-4-1,1-1-4,-3 2-3,2-5-2,-2 1-1,-1 0-3,-1 3 3,-2 6-2,1 7 0,0 3-2,-2 18 3,0 0-2,5 18 2,1 8 1,0 2 0,4 11 3,1-2-4,3 2-2,3-3 0,3-2 0,1-6 0,3-3 0,-1-3 0,-1-11 0,2 1 0,-24-12 0,22-13 0,2-1 0,-24 14 0,7-36 0,-3-7 0,-4 2 0,0 4 0,-4 2 0,3 8 0,1 4-52,-2 5-4,0 1 2,2 17-3</inkml:trace>
  <inkml:trace contextRef="#ctx0" brushRef="#br0" timeOffset="4359">1779 975 60,'22'16'49,"2"2"-2,-24-18-13,0 0-19,22-32-3,-6 1-2,-5-2-4,-4 5-3,-5 0-1,-3 3-1,-4 4 1,-2 6-1,-3 1 2,-2 13 1,-3 13-2,0 8 2,2 2-4,-1 10 0,4 3 0,2 0 0,4 3 0,5 0 0,7-8 0,0 1 0,-8-31-4,29 21-34,-4-10-15,5-4 1,-1-14-1</inkml:trace>
  <inkml:trace contextRef="#ctx0" brushRef="#br0" timeOffset="4687">2125 571 61,'-2'12'49,"-3"0"-1,4 11 3,-1 8-36,0 4-6,-1 8-3,2 3-2,2 4-4,3-4-1,-1-2-5,0 1-18,3-1-26,-4-6 3,2-6-4,-1 1 0</inkml:trace>
  <inkml:trace contextRef="#ctx0" brushRef="#br0" timeOffset="4891">2028 947 72,'0'0'51,"0"0"2,0 0 0,27-6-37,2 0-13,2-4-20,5 2-32,-2-9-3,3 3 1,-7-10-1</inkml:trace>
  <inkml:trace contextRef="#ctx0" brushRef="#br0" timeOffset="5359">738 304 11,'-9'1'36,"1"2"5,8-3 1,0 0-18,17 1-10,5-1-1,7-4-5,8 4 0,4-2 1,6 0-2,0-2-4,1 2-3,-5-4-1,-5 2 0,-6 0-2,-8-3-2,-6 1 1,-6-2-4,1 0 2,-13 8 0,0 0 1,-13-7 0,1 3 1,-1 1 2,-2 4 0,-2-2 4,3 0 2,1 1-1,1 0 2,1 0 1,11 0 0,0 0 1,9 0 0,7 4 1,2-3-1,3 0 1,0-1-1,2 0-1,0-1-1,-4 0 1,-6 2-2,-3 3-4,0 2 0,-14 4 0,-4 5 0,-4 1 0,-4 6 0,-2-3-10,0-2-38,2 3-7,-3-3 3,4-3-2</inkml:trace>
</inkml:ink>
</file>

<file path=ppt/ink/ink12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4:13.90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251 327 18,'6'12'43,"3"11"2,-4 1 0,2 10-18,2 10-11,-1 5-2,2 8-4,0 3-2,-1 4-4,0-5-3,-1-5-5,0-5-11,-2-9-29,-1-16-3,1-9-2,0 1 2</inkml:trace>
  <inkml:trace contextRef="#ctx0" brushRef="#br0" timeOffset="234">4 415 29,'-15'2'43,"26"3"5,9-1-2,7-5-19,9-9-17,13 0 1,8-6-1,8-2-4,5 0-3,1-4-6,-1 2-18,-3 0-28,-8-4 1,-7 1-2,-12 0 1</inkml:trace>
  <inkml:trace contextRef="#ctx0" brushRef="#br0" timeOffset="562">20 186 15,'-16'6'34,"16"-6"3,0 0-20,8-11-2,7 3-1,6 3 0,6-2 0,5 2 0,4-2-5,3 0-1,2-2-6,-2-2-7,-1-2-12,-4 1-9,-6-4-12,-2 4-6,-11-3 0</inkml:trace>
  <inkml:trace contextRef="#ctx0" brushRef="#br0" timeOffset="765">292 0 33,'0'0'39,"11"2"-7,7 0-11,7 2-1,5-1 0,4 4-2,0-1-3,0 4-1,-5 2-2,-3 7-2,-8 2-5,-6 2-1,-10 0-7,-5-2-20,-9-5-24,1 3-4,-6-4 0,2-3 1</inkml:trace>
  <inkml:trace contextRef="#ctx0" brushRef="#br0" timeOffset="1719">65 1408 39,'8'-11'44,"0"6"0,6 5-14,0 9-11,2 9-4,1 10-3,-2 7-3,0 6-3,-6-1-1,0 2 0,-5-6-1,0-8 0,-4-6 0,1-9 0,1 2 0,0-30-1,3-6-2,1-9 0,2-2 1,2-1-2,2 0 0,1 1-2,-1 7 4,1 9-2,0 8 0,1 10 0,-1 12 0,0 6 0,-1 7 0,0 7 0,0 3-3,-2-1-4,1-1-10,-2-6-23,-4-9-9,4-2 0,2-1-2</inkml:trace>
  <inkml:trace contextRef="#ctx0" brushRef="#br0" timeOffset="2125">139 1222 12,'-24'-4'39,"9"5"4,3-2 0,1 0-21,22-1-6,5-1-5,8-1 0,5-1-2,7 2 0,5-1-5,2 0-1,0 0-5,-2-2-12,-2-5-26,-2 3-7,-6-4 0,-4 1 0</inkml:trace>
  <inkml:trace contextRef="#ctx0" brushRef="#br0" timeOffset="2344">435 1040 28,'-15'-6'41,"1"2"2,14 4-5,0 0-16,0 0-6,14 6-4,7 0-2,4 0 0,4 2 0,-1 0-1,1 7 1,-1-3-4,-3 2-6,-6 2 0,-4 0 0,-6 1 0,-5-1 0,-4 0 0,-5-2 0,-5 7 0,-3 0-42,-4-4-11,0 1-1,-2-6-4</inkml:trace>
  <inkml:trace contextRef="#ctx0" brushRef="#br0" timeOffset="3640">154 2958 32,'1'21'34,"3"-5"-8,0-6 0,0 0-2,-4-10-2,5-18-1,-2-2-3,-3-10-3,-1-5-4,-4-10-4,0-7-1,-2-9-3,0-4-1,-2-6-1,-1-2 2,1 6-3,1 4 2,0 8 0,2 13-2,1 9 0,2 8 0,6 9 0,-1 1 0,13 17 0,4 4 0,6 1 0,8-2 0,6-1 0,6 3 0,2-4 0,3-2 0,0-2 0,-1-5 0,-3 0 0,-6-8-22,-6-2-32,-5 1-1,-7 1 0,-9 4 3</inkml:trace>
  <inkml:trace contextRef="#ctx0" brushRef="#br0" timeOffset="4062">148 2577 55,'-8'35'47,"6"-12"-1,10-6 2,6-5-31,9-7-12,10-5 1,7-10-3,5-2-4,6-3-17,3 7-28,-4-2-2,2 2-1,-8 1 1</inkml:trace>
  <inkml:trace contextRef="#ctx0" brushRef="#br0" timeOffset="4297">756 2954 17,'-9'-4'36,"-4"-3"3,0 3-12,-4 3-14,-1 5-3,0 1-1,0 7-3,2 6 2,4 0-3,4 2-3,5-1 1,6 1 0,3-5-2,7-2 2,3-7-2,3-6 0,-1-6 0,0-3 2,-1-2-1,-1-2-1,-3-2 2,-3 0-1,-3 1-1,-2-2 2,-1-2-2,-2 1 1,-2-2-1,-1-1 1,1-1-1,-1 0 0,1 7 2,0-1 0,0 15 1,0 0-1,2 12 2,1 5 2,0 4-2,-1 7 2,-1 4-3,0 3 2,-3 2-6,-3 5 0,-3 2 0,-3 0 0,-4 2 0,-3-4 0,-1-1 0,-6-8-4,0-7-13,-3-14-10,-1-16-26,1-7 2,-2-15-1,1-7 2</inkml:trace>
  <inkml:trace contextRef="#ctx0" brushRef="#br0" timeOffset="4969">63 1985 4,'-9'-10'36,"-1"-5"2,3 4-10,0 0-4,7 11-3,0 0-4,10-8-3,5 6-1,3 0-2,7 8-2,5-2-3,7 0-1,6-3 1,6 2-2,1 0-2,3-1-1,-1 1-1,-2 1 0,-4 0 0,-6-1-1,-7-1-1,-6-2-1,-7-2 2,-6-1 0,-6-2 0,1 1 0,-12-10-1,-3-1 2,-3 2-2,-4 0 1,-1 1 1,-1-2-1,0 2 2,0 4-1,2 3 1,3 2 0,0 2 0,10 1 2,0 0 0,13 13-2,3-1 1,1-1 1,1-2 0,0 3 2,-3-1-1,-3 0 0,-4 2-4,-3 3 0,-6-1 0,-5 2 0,-5 3 0,-5-2-20,-6 2-32,2 1 0,-2-7 0,4-4 0</inkml:trace>
</inkml:ink>
</file>

<file path=ppt/ink/ink12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3:20.07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128 191 49,'2'36'45,"0"14"-2,-2 2 1,-2 8-29,0 10-2,0 6-7,1 2 0,-1-6-2,0-3-4,-1-2-2,1-4-6,1-3-13,0-12-10,-1-16-13,4-6-3,1-1 3</inkml:trace>
  <inkml:trace contextRef="#ctx0" brushRef="#br0" timeOffset="250">0 73 66,'-3'-31'46,"8"12"1,6 6 3,7 10-34,10 13-5,9 7-2,9 8-1,4 12-6,5 18-2,0 6 0,-1 9 0,-7 1 0,-6 7 0,-11 1 0,-9 2 0,-14-6 0,-11-9 0,-11-8 0,-13-5 0,-10-4 0,-10-13 0,-5-11 0,-5-13 0,4-8-3,6-2-54,6-9-1,12-1-1</inkml:trace>
  <inkml:trace contextRef="#ctx0" brushRef="#br0" timeOffset="781">727 804 33,'12'29'42,"-12"-29"-2,0 0 2,28 8-17,-4-14-11,-1-10-4,0-5 2,0-7-3,-2-10-1,-3-6 0,-4 0-2,-6-2-4,-4 7 2,-5 3-4,-5 4 0,-1 1 0,7 31 0,-35 3 0,6 9 0,2 15 0,5 14 0,3 15 0,7 13 0,6 6 0,8-1 0,7-6 0,6-1 0,7-5 0,4-20 0,3-16-38,2-11-15,-2-18-1,2-10 1</inkml:trace>
  <inkml:trace contextRef="#ctx0" brushRef="#br0" timeOffset="1172">1408 74 51,'-6'-33'46,"0"1"-4,6 32-9,0 0-9,-28-11-3,5 14-6,0 1-5,5 32-1,-1 12-5,2 14-4,0 15 0,3 10 0,8 6 0,0 7 0,3 4 0,5-3 0,0-5-3,2-12-29,0-8-18,-3-15-2,-2-15 1,1 3 2</inkml:trace>
  <inkml:trace contextRef="#ctx0" brushRef="#br0" timeOffset="1468">1031 567 61,'28'-6'45,"6"7"-3,0-6-2,4-2-26,2 2-15,0-1-33,3 6-9,-9-5-1,0 2 0</inkml:trace>
  <inkml:trace contextRef="#ctx0" brushRef="#br0" timeOffset="1640">1516 691 66,'5'42'46,"-2"-1"0,-3 0-18,-3-1-19,1-6-41,1-1-7,0 1-4,1-34-1</inkml:trace>
  <inkml:trace contextRef="#ctx0" brushRef="#br0" timeOffset="1781">1559 512 104,'1'-49'43,"2"10"-11,0 1-35,-3 38-44,0 0-2,0 0 2</inkml:trace>
  <inkml:trace contextRef="#ctx0" brushRef="#br0" timeOffset="1906">1633 725 53,'5'45'48,"-2"0"1,-2-10 1,-3-8-26,1 1-7,1-28-3,0 0-14,0 0 0,0 0 0,0 0 0,2-32 0,6-4 0,5-5 0,4-1 0,5-1 0,2 5 0,0 1 0,-24 37 0,25-3 0,1 2 0,-19 30 0,-2 9 0,-4 5 0,0 5 0,-2-3 0,1 2-52,1 1-5,1-6 2,6-7 0</inkml:trace>
  <inkml:trace contextRef="#ctx0" brushRef="#br0" timeOffset="2250">2025 930 72,'0'0'48,"0"0"-5,25-6 5,1 0-39,-26 6-3,0 0 1,23-20-2,1 2 0,-24 18-1,0 0 0,16-31 0,2 0-4,-18 31 0,7-35 0,-5 2-2,-2 0 0,-3 5 2,1 1-2,2 27 2,0 0 3,0 0 0,-27-14-3,1 0 0,18 50 0,4 10 0,4 6 0,4 9 0,5 2 0,6-2 0,8-9 0,5-10 0,9-10 0,3-14-56,1-17-2,-2-13 2</inkml:trace>
  <inkml:trace contextRef="#ctx0" brushRef="#br0" timeOffset="3968">500 1980 66,'5'-26'46,"-1"2"-6,-3 8-4,1 1-7,-2 15-5,3 15-10,-3 9-14,2 18 0,-2 17 0,3 16 0,0 10 0,2 19 0,-2 11 0,1 9 0,1 8 0,-1-2 0,1-2 0,-2 4 0,0 2 0,0-6 0,-1-7 0,1-6 0,0-5 0,0-4 0,1-8 0,1-10 0,-2-10 0,1-1 0,-3-3 0,-1-4 0,0-2 0,-3-2 0,-2-2 0,-2 3 0,2 0 0,-1-7 0,-1-5 0,1 0 0,-1-4 0,0-11 0,2-7 0,-1-11 0,0-8 0,2-1 0,4-13 0,-8-17 0,1-10 0,1 0 0,-1-5 0,0-10 0,2-4 0,-1-9 0,0-3 0,3 2 0,0-1 0,-1-2 0,1 0 0,-1 7 0,-1 9 0,1 9 0,-1 4 0,1 9 0,-1 7 0,2 1 0,2 24 0,1 5 0,1 2 0,0 9 0,1 9 0,3 7 0,1 4 0,2 3 0,1 2 0,2 0 0,3-1 0,-1-8 0,1-7 0,-3-5 0,0-6 0,-1-7 0,1-9 0,0 2 0,-11-11 0,24-11 0,0-3 0,4-12 0,5-11 0,3-8 0,4-7 0,2-15 0,4-5 0,-2-3-46,-5-3-13,-2 2 2</inkml:trace>
  <inkml:trace contextRef="#ctx0" brushRef="#br0" timeOffset="5359">1033 3046 36,'0'0'45,"0"0"-5,0 0-4,0 0-3,0 0-5,7 38-5,-5 5-9,-1 9-14,-3 3 0,-2 2 0,-1 4 0,-2 2 0,1-3 0,1-9-13,0-10-31,4-6-9,1 1 2,0-36-1</inkml:trace>
  <inkml:trace contextRef="#ctx0" brushRef="#br0" timeOffset="5656">839 3317 58,'0'0'48,"0"0"-2,0 0 2,0 0-26,0 0-9,0 0-6,28 4-2,1 5-9,4 1-39,5-1-5,0-9 2,5-1-3</inkml:trace>
  <inkml:trace contextRef="#ctx0" brushRef="#br0" timeOffset="6687">972 3321 45,'0'0'46,"0"0"-4,0 0-4,0 0-7,0 0-9,0 0-3,0 0-7,0 0-12,0 0 0,0 0 0,25 17 0,0 1 0,-25-18 0,30 13 0,-2-1 0,-3-2 0,2-5 0,1-8 0,1-4-19,-1 1-32,-3-5-3,-1 2 1,-24 9 3</inkml:trace>
  <inkml:trace contextRef="#ctx0" brushRef="#br0" timeOffset="7343">1421 3129 13,'0'0'41,"0"0"4,0 0 1,0 0-15,0 0-9,-1 27-3,5 7-4,1 3-3,2 6-3,3 1-7,4-2-2,0-5 0,3-2 0,0-8 0,1 1 0,5-28 0,3-8 0,0-8 0,0-4 0,0-11 0,1-7 0,-1-6 0,-3 0 0,-5 5 0,-4 4 0,0 0 0,-14 35 0,0 0 0,-10 33 0,-7 18 0,-4 20 0,-6 14 0,-3 22 0,-2 17 0,-1 6 0,4 4 0,1 1-13,6-2-45,6-11-1,6-15 3</inkml:trace>
</inkml:ink>
</file>

<file path=ppt/ink/ink12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4:08.03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83 155 64,'-23'-5'46,"6"7"0,1-1-16,2-2-16,1 1-5,13 0-4,0 0-1,4 11-1,8 1 0,5-6 2,11-1-1,9-1 1,10-5-1,10-5-1,11-2 1,10-2-1,10-3 0,10-1-3,8 1 0,6-2 0,10 3 0,6-2 0,9-1 0,4 0 0,6 3 0,1-1 0,5-2 0,1 2 0,1 1 0,0 3 0,3 2 0,-1 3 0,-1 1 0,2 3 0,1 4 0,1 2 0,1 0 0,0 3 0,-4 1 0,3-3 0,3 1 0,1-2 0,-4-5 0,6-2 0,0-1 0,7-2 0,3-4 0,7 1 0,-1 1 0,6-3 0,3 0 0,4 3 0,-1 1 0,1 0 0,-2 5 0,-3 2 0,2-2 0,-3 3 0,0 4 0,-2 2 0,3 3 0,-1 2 0,2 1 0,-1 1 0,0 4 0,4 0 0,1 4 0,0-3 0,3-1 0,2 1 0,2-3 0,1-1 0,1-2 0,2-3 0,0 0 0,2 1 0,-1-1 0,0-3 0,0 3 0,3-4 0,1 1 0,0-1 0,0-2 0,1-2 0,2 0 0,-1 1 0,0-4 0,-2 1 0,-1 2 0,-5-1 0,0-1 0,-7-1 0,-1-1 0,-8 0 0,-7 3 0,-10 2 0,-9-2 0,-10-2 0,-14 3 0,-8 1 0,-10-1 0,-11 2 0,-5-4 0,-4-1 0,-7 1 0,-6-1-54,-8-7-7,-11-3 0</inkml:trace>
</inkml:ink>
</file>

<file path=ppt/ink/ink12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4:29.89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83 52,'0'0'35,"0"-12"-12,1-1-3,14 15-6,5 0-10,7 0-2,8 2 0,10 3 0,10 1-1,10 1-1,11 1 2,10-4-2,10-4 2,9 1 0,11-2-1,9-7 3,7-3 0,6 1 2,5-1-2,8 0 1,3 1 0,3-3 1,2-1-2,1 5-1,2-1-1,1 1-1,1 0 0,-2 1 0,0 1-1,-3 1 0,2 0 0,-3-1 1,3 4-1,-2-2 2,-3 3 0,-3-1 1,-3 1-1,-2 1 0,-4 6 0,-4 1 0,-6 5 1,-2 1-3,-5-2 1,-3 3-2,0 2 3,0 0-2,-6-2 1,2-2-1,-4-2 0,2 0 0,-2 0 0,2-2 0,-3 1 0,1 1 0,3 1-1,-3-1 1,4 2 1,-3-2 0,4-2-1,0 4 2,4 1-3,-3-4 1,2-3 1,2 3 0,0 0-1,2-1-1,-1 2 2,2-1-1,-2-1 0,1 2 1,-2 2-1,3-4 0,-1 0 1,3 0 0,0 0-1,2-3 1,2 0-1,4-3 1,2-2-1,3 2 2,1 1-1,3-4-2,1-1 2,2 2 1,1 0-2,0 5 1,2-2-1,3-1 0,0-2 0,0 3 0,1 0 0,0-2 0,0-5 1,-2 2 1,-2 2-3,-2-2 1,-2-1 0,0 1 1,-3-3-1,-2 2 0,-1 2 0,0-2-1,-2-4 2,-2 6 1,-1-3-1,-2 3 0,-1 0 0,1 2 1,-2-2-2,-1 2 0,-1 4 0,1-3 0,0 1 0,-2-1 0,-2 2 0,0 0 0,-3 1 0,-2-2 0,-6 0 0,-4 3 0,-7-1 0,-4-1 0,-6 1 0,-4 0 0,-7 3 0,-1-2 0,-7-1 0,-4 1 0,-5 4-15,-1 0-8,-6 2-12,-1-4-10,-4 0-6,-3 2 1</inkml:trace>
</inkml:ink>
</file>

<file path=ppt/ink/ink12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13.06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556 1710 42,'0'0'49,"0"0"-4,0 0 10,0 0-25,0 0-12,-3-23-2,-2-5-16,0-3 0,0-12 0,0-5 0,1-9 0,2-7 0,-1-13 0,3-12 0,0-1 0,2 2 0,-1 4 0,1 3 0,0 11 0,2 5 0,-1 18 0,-1 11 0,1 7 0,2 0 0,-5 29 0,0 0 0,32-8 0,3 11 0,3 2 0,6 4 0,6 3 0,5-4 0,3-1 0,0-2 0,-1-2 0,-5-8 0,-4-3 0,-5 0-46,-11 3-6,-8 9-7,1 2 0</inkml:trace>
  <inkml:trace contextRef="#ctx0" brushRef="#br0" timeOffset="453">503 977 59,'-20'30'47,"6"-1"4,8 1 1,12 1-25,10-5-10,17-5-15,11-3-2,12-10 0,9-2-13,6-8-41,-1-12 3,0 0-1</inkml:trace>
  <inkml:trace contextRef="#ctx0" brushRef="#br0" timeOffset="1563">1105 1784 54,'-22'14'46,"0"-1"2,22-13-14,0 0-6,0 0-3,-4-27-13,4-2-6,0-7-4,2 0-2,0-3 0,2 0 0,1-2 0,0-2 0,2 5 0,0 12 0,0 0 0,-7 26 0,0 0 0,15 23 0,-5 10 0,1 6 0,0 3 0,2 1 0,-1-2 0,1-2 0,1-7 0,-2-6 0,1 0 0,-13-26 0,0 0 0,22 5 0,2 0 0,-24-5 0,13-32 0,0 0 0,-3-1 0,-4-6 0,2-4-9,-3 3-44,-5 5-4,-4 8 0</inkml:trace>
  <inkml:trace contextRef="#ctx0" brushRef="#br0" timeOffset="2000">1472 1657 58,'25'11'52,"-1"1"-5,1 1 3,-25-13-30,0 0-8,27-34 0,-7 8-8,-7-1-4,-4 1 0,-5-2 0,-4 0 0,-4 3 0,1 2 0,3 23 0,-25 2 0,2 1 0,23-3 0,-24 36 0,9 1 0,5 1 0,6-1 0,8 0 0,4 1 0,6-1 0,1-7 0,7-8-19,2-3-26,1-12-7,0-8-2,0-15 0</inkml:trace>
  <inkml:trace contextRef="#ctx0" brushRef="#br0" timeOffset="2313">1887 1363 64,'0'0'50,"0"0"0,11 33 3,-4 0-28,-5-2-14,1 10-9,0 4-2,-2-1 0,1-2-4,-3-8-17,2-6-21,0-3-10,0 1 2,-1-26-3</inkml:trace>
  <inkml:trace contextRef="#ctx0" brushRef="#br0" timeOffset="2469">1833 1604 70,'0'0'51,"0"0"2,0 0-11,0 0-10,0 0-25,32 13-7,4-7 0,8-10-47,9-6-4,2-16-2,-3-8 1</inkml:trace>
  <inkml:trace contextRef="#ctx0" brushRef="#br0" timeOffset="2938">537 9 42,'0'0'49,"-29"-15"-4,-2 14 1,-6 16-38,-7 15 2,-4 23 1,-5 24-2,-4 22-2,-1 26-1,2 18 1,6 19 1,11 9-1,14 10-7,20-4 0,21-6-4,20-15-32,21-22-16,25-22 4,15-28-4</inkml:trace>
  <inkml:trace contextRef="#ctx0" brushRef="#br0" timeOffset="3406">2033 243 14,'39'23'40,"-2"15"7,4 15 3,4 14-19,0 18 0,2 12-5,-7 14-10,-6 7-16,-13 6 0,-9 5 0,-10 11 0,-7 4 0,-7-5 0,-6-7 0,1-12-13,-1-10-38,0-29-3,4-25-1</inkml:trace>
  <inkml:trace contextRef="#ctx0" brushRef="#br0" timeOffset="3828">2545 1606 76,'0'0'46,"0"0"8,26 38-3,-2-1-35,-1-5-14,1-2-8,1-7-27,2-4-19,-3-6 7,-1-9-10</inkml:trace>
  <inkml:trace contextRef="#ctx0" brushRef="#br0" timeOffset="4000">2506 1820 105,'0'0'51,"23"-13"-1,6-3-5,6-10-75,4-11-21,9 0 2,-2-6-3</inkml:trace>
  <inkml:trace contextRef="#ctx0" brushRef="#br0" timeOffset="4234">2996 1172 85,'34'21'50,"4"-5"0,-2-11-8,3-10-70,4 1-14,-2-5-3,-2-5-8</inkml:trace>
  <inkml:trace contextRef="#ctx0" brushRef="#br0" timeOffset="4422">3140 1396 94,'10'29'53,"9"-1"-7,3-17-33,4-13-49,7-7-10,3-12-5</inkml:trace>
</inkml:ink>
</file>

<file path=ppt/ink/ink12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19.21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11 1101 86,'0'0'50,"0"0"-2,0 0-2,-12-40-37,10-8 0,5-12-6,9-13 1,2-13-4,5-6 0,1-9 0,3-2 0,0-1-2,0 3 0,-3 10 4,-3 12 0,-1 24-2,-2 20 0,0 2 0,-2 60 0,-1 22 0,2 14 0,2 17 0,2 6 0,-1-3 0,6-6 0,4-8 0,0-11 0,6-14 0,0-15 0,2-17 0,2-9 0,-2-20 0,0-13 0,0-17 0,-2-17 0,-2-9 0,-1-6 0,-1 2 0,-3 3 0,-4 13 0,-2 16 0,0-1 0,-19 46 0,7 49 0,-6 17 0,-2 15 0,-4 18 0,1 11 0,1 5 0,2 1 0,2-12-16,1-12-38,7-12 2,1-22-1</inkml:trace>
</inkml:ink>
</file>

<file path=ppt/ink/ink1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15:02.73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535 1631 0,'3'16'37,"0"1"2,-7-30 6,-3-7-19,1-12-11,1-10 2,2-14 0,2-9-3,-2-15-1,1-7-3,0-7-4,1-1 0,-3-2 0,1 6-2,-4 7-4,2 5 0,-2 14 0,2 16 0,-2 11 0,4 14 0,5 12 0,7 10 0,6 6 0,11 8 0,10 1 0,9-2 0,12-1 0,6-2 0,4-2 0,0-5 0,-2 2 0,-5-4 0,-10-1-45,-9 5-10,-13 1 0,-10 5 0</inkml:trace>
  <inkml:trace contextRef="#ctx0" brushRef="#br0" timeOffset="391">503 983 63,'-10'46'49,"12"-6"-2,5-10 2,9-10-27,6-11-18,8-6-1,6-6 0,5-7-2,4-8-12,0-3-32,1 3-7,-3-1 1,-3 9 0</inkml:trace>
  <inkml:trace contextRef="#ctx0" brushRef="#br0" timeOffset="594">951 1537 6,'5'42'36,"0"-12"3,3-5 1,1-15-23,0-11-3,2-7-1,0-10-3,1-7 0,-1-9 0,0-8-2,-1-9-2,-1-2-1,-2 1 0,-1 5 0,-2 6 1,-1 8-2,0 15 0,-1 0 0,-3 38 1,2 11-1,1 9 0,4 9-4,2 3 0,2 8 0,1-6 0,3-3 0,2-7 0,1-5 0,-1-8 0,0-6 0,-3-10 0,1-12 0,-4-13 0,0-10 0,-5-12 0,1-10 0,-4-9 0,-1-12 0,2 2 0,-3-1-18,0 7-39,1 10-2,-2 10 1</inkml:trace>
  <inkml:trace contextRef="#ctx0" brushRef="#br0" timeOffset="1031">1351 1583 19,'30'20'46,"-4"-14"0,3-8 0,-4-9-19,-3-12-14,-2-8-1,-4-2-6,-6-1-2,-6 0-1,-5 1-1,-7 8-1,-4 6 1,-5 11 0,-2 11 0,-2 9 1,1 11 0,1 10 1,5 9-1,5 2 1,5 1-1,8 1-5,5-7-17,4-8-29,9-7-3,3-16 0,5-9 1</inkml:trace>
  <inkml:trace contextRef="#ctx0" brushRef="#br0" timeOffset="1359">1740 1081 71,'-3'-16'49,"3"16"1,-3 14-14,2 11-13,-1 7-7,3 8-6,0 7-10,1 8 0,0 4 0,1 2 0,0-1-19,0-2-33,-4-12-1,0-3 1,-5-14 0</inkml:trace>
  <inkml:trace contextRef="#ctx0" brushRef="#br0" timeOffset="1547">1617 1466 83,'4'-16'56,"6"7"1,7 0-2,8 5-51,0 0-4,5 0-33,-2-8-19,0-1-2,-7-9-2</inkml:trace>
  <inkml:trace contextRef="#ctx0" brushRef="#br0" timeOffset="1937">220 115 8,'-18'-15'40,"0"18"2,-7 14 3,-4 24-20,1 31 0,-2 30-1,4 30-6,3 31-1,8 26-6,7 17-11,13 11 0,10 0 0,17-10 0,15-22 0,13-27-10,15-34-45,18-28 0,17-44-2,13-32 3</inkml:trace>
  <inkml:trace contextRef="#ctx0" brushRef="#br0" timeOffset="2328">1780 0 85,'24'36'51,"6"31"3,2 21-2,-1 20-39,7 16-13,2 14 0,2 11 0,-3 0 0,-2 2 0,-9-3 0,-8-8 0,-9-4 0,-10-6 0,-8-11 0,-10-14 0,-5-12 0,-7-19-25,-4-22-32,4-18-1,2-23 0</inkml:trace>
  <inkml:trace contextRef="#ctx0" brushRef="#br0" timeOffset="2609">2343 1451 66,'14'36'49,"1"9"-3,-3-2 2,2-2-36,1 2-8,2-7-1,2-5-1,0-6 0,2-12-1,0-11 2,2-7-1,-2-11-1,2-10 2,0-6 1,-2 3 2,-2 0-3,-2 12-3,-6 9 0,0 0 0,-14 32 0,-5 16 0,-6 19 0,-3 14 0,-5 10 0,-2 3 0,-2-1-33,8 4-23,4-16-1,10-20-3</inkml:trace>
  <inkml:trace contextRef="#ctx0" brushRef="#br0" timeOffset="3047">2883 1059 92,'27'-3'50,"9"8"4,3 2-2,2 4-45,4 1-7,1-2-16,3 4-33,-4-6-3,-3-1 2,-7-7-3</inkml:trace>
  <inkml:trace contextRef="#ctx0" brushRef="#br0" timeOffset="3250">3018 1344 71,'20'19'49,"6"-14"-1,10-6-1,5-11-44,6-7-33,7 0-15,1-4-1,3 5-1</inkml:trace>
</inkml:ink>
</file>

<file path=ppt/ink/ink13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19.95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325 83 54,'0'0'48,"9"-25"-2,1 2 6,-10 23-31,-26-19-9,0 9 0,-4 4-5,1 6-4,-5 10-3,1 12 0,-1 13 0,-1 6 0,3 14 0,6 7 0,6 6 0,7-2 0,8-9 0,9-13 0,10-14 0,8-11 0,7-18 0,2-21 0,4-19 0,1-10 0,-1-5 0,-3-3 0,-4 0 0,-4 3 0,-6 6 0,-4 19 0,2 1 0,-16 28 0,-1 25 0,-5 13 0,3 8 0,0 7 0,3 4 0,1-5 0,8-3 0,2-7-13,6-11-41,10-16-4,1-20 6</inkml:trace>
  <inkml:trace contextRef="#ctx0" brushRef="#br0" timeOffset="593">541 410 39,'1'25'51,"-1"-25"-5,0 0 1,0 0-23,20 23-7,1 2-5,-21-25-3,32 17-13,-6-7-27,1 0-16,-27-10-2,0 0-4</inkml:trace>
  <inkml:trace contextRef="#ctx0" brushRef="#br0" timeOffset="797">523 608 109,'0'0'51,"0"0"-1,26-26-5,2-2-54,4 1-36,0-11-1,6-3-8,-4-6 4</inkml:trace>
</inkml:ink>
</file>

<file path=ppt/ink/ink13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21.03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5 58,'25'-5'49,"-2"3"2,-1 2 1,-22 0-33,31 13-12,-6-4-40,0 1-18,-25-10 4,23-12-3</inkml:trace>
  <inkml:trace contextRef="#ctx0" brushRef="#br0" timeOffset="203">51 149 102,'0'0'48,"26"18"2,1-4-4,-2-9-79,-3-9-14,5-2 1,-3-9-5</inkml:trace>
</inkml:ink>
</file>

<file path=ppt/ink/ink13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21.96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472 115 92,'0'0'49,"3"23"6,-3 10-3,-3 13-45,0 15-7,1 9 0,1 6 0,1 2 0,-1-5 0,2-4-38,1-9-16,-2-14 3,0-12-2</inkml:trace>
  <inkml:trace contextRef="#ctx0" brushRef="#br0" timeOffset="235">13 149 78,'-23'-3'56,"23"3"0,0 0-5,38 15-37,12-7-14,12-8 0,12-12 0,13-2 0,6-8 0,5-7 0,0-1-37,-5 4-20,-6 7-3,-11 2 1</inkml:trace>
</inkml:ink>
</file>

<file path=ppt/ink/ink13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22.51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30 55,'0'0'52,"0"0"-1,29-3-1,-3-2-16,0 7-21,1-2-13,1-3 0,1-1-51,5 2 1,-4-6-3,1 1 6</inkml:trace>
</inkml:ink>
</file>

<file path=ppt/ink/ink13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23.37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0 820 13,'0'0'42,"0"0"0,0 0 0,0 0-15,0 0-6,-3-43-1,7-6-9,7-10-5,1-10 2,3-10-4,5-7 3,0-3-1,1 10 0,0 4-6,-1 13 0,-1 14 0,0 24 0,2-1 0,-7 58 0,1 10 0,-1 10 0,2 12 0,1 3 0,1 3 0,2-8 0,1-15 0,4-14 0,1-19 0,2-17 0,2-19 0,2-17 0,3-16 0,2-11 0,0-7 0,-3-2 0,-1 3 0,-4 13 0,-3 22 0,-1 1 0,-25 35 0,13 47 0,-10 14 0,-2 18 0,-2 14 0,-1 5 0,1-3 0,2-6 0,5-10-54,7-12-2,4-17 2</inkml:trace>
  <inkml:trace contextRef="#ctx0" brushRef="#br0" timeOffset="625">1289 658 36,'0'0'52,"25"-5"-3,1 1-1,-26 4-15,-8-25-10,0 1-11,8 24-10,-27-10-2,3 2 0,-2 9 0,0 17 0,2 13 0,-1 8 0,4 4 0,4 5 0,7 1 0,6 1 0,5-10 0,5-14 0,1 1 0,-7-27 0,31-13-3,-4-11-1,-1-12 2,-1-4-2,-1-2 1,-1 2 1,-4 1 0,-3 3 1,-2 4 5,-1 0 0,-13 32-3,0 0 4,6 37 2,-4 3-7,-1 10 0,0 11 0,-1 9 0,2 0 0,-2 0 0,1 6 0,-5 3 0,-1-1 0,-8-9 0,-2-7 0,-9-12 0,-5-5 0,-8-11 0,-5-19 0,-3-15-12,0-4-42,-1-7-3,3-6-2</inkml:trace>
</inkml:ink>
</file>

<file path=ppt/ink/ink13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25.34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154 213 38,'0'0'50,"0"0"-5,0 0 2,0 0-19,0 0-12,-31-10-4,4 18-4,2 9-7,1 1-1,3 1 3,6 4-1,6 3-4,7-3 4,0 0 0,2-23-1,25 18 1,1 1-2,1 1 0,1-4 0,-2-6 0,-5 1 0,3 0 0,-24-11 0,0 0 0,0 0 0,-1 22 0,1 1 0,0-23 0,-33 13-19,4-4-22,4 1-9,1-2-1,0 1-3</inkml:trace>
  <inkml:trace contextRef="#ctx0" brushRef="#br0" timeOffset="422">363 377 38,'0'0'42,"5"31"-7,-2-7-8,1 1-5,-4-25-8,3 26-9,-1-3-9,1 1-17,-3-24-19,0 0 0,0 0 0</inkml:trace>
  <inkml:trace contextRef="#ctx0" brushRef="#br0" timeOffset="610">430 0 101,'0'0'51,"0"0"5,0 0-9,0 0-47,0 0-4,0 0-40,0 0-9,0 0-1,0 0-1</inkml:trace>
  <inkml:trace contextRef="#ctx0" brushRef="#br0" timeOffset="766">561 385 97,'2'37'54,"0"-10"3,2 1-10,-4-28-47,0 0 0,0 0 0,22-10 0,2 0 0,-24 10 0,29-6 0,-7 16 0,3 1 0,-14 13 0,2 1-5,-13-25-51,0 0-2,0 0 0</inkml:trace>
</inkml:ink>
</file>

<file path=ppt/ink/ink13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26.70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214 154 33,'6'-28'49,"1"2"2,-4-3 1,-4 0-19,1 0-9,0 29-11,0 0-13,-29-13 0,1 17 0,-3 16 0,-2 12 0,1 15 0,4 12 0,5 13 0,7 7 0,8-4 0,11-2 0,11-4 0,12-8 0,10-12 0,7-23 0,4-20 0,7-17 0,0-16 0,-1-14 0,-4-15 0,-7-9 0,-8-8 0,-12 3 0,-11 0 0,-15 5 0,-12 9 0,-14 12 0,-12 13 0,-9 15 0,-6 20 0,-1 8 0,2 11 0,5 12 0,9 6 0,13 6 0,12-3 0,16-5 0,14-10 0,14-6 0,11-9 0,6-14 0,8-15-4,4-12-50,-3-11-7,-2-11 8</inkml:trace>
</inkml:ink>
</file>

<file path=ppt/ink/ink13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44.10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25 308 75,'-19'6'50,"13"8"-2,12-4 1,14-3-22,14 0-25,15-1 2,16 0-4,11-5 0,10-7 0,4-5-4,-1-5-23,-3-2-24,-4 0 1,-14-4 2,-12 5-3</inkml:trace>
  <inkml:trace contextRef="#ctx0" brushRef="#br0" timeOffset="250">21 408 56,'-15'12'47,"14"-2"-1,10-1 3,13-1-35,15 0-4,12-5 2,14 1-1,7 1-9,6-9-10,5-4-19,0-2-20,-6-8-3,-5-2 0,-12-3 0</inkml:trace>
  <inkml:trace contextRef="#ctx0" brushRef="#br0" timeOffset="484">512 0 82,'-12'-2'53,"31"15"0,9 3 1,6-1-41,11 7-13,4-5 0,4 2 0,-2 6 0,-3 6 0,-10 5 0,-11 0 0,-16 3 0,-13 5 0,-14 9 0,-12 4 0,-7 1 0,-9-3-4,2-6-53,5-8-1,9-18 3</inkml:trace>
</inkml:ink>
</file>

<file path=ppt/ink/ink13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45.06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408 299 65,'20'-16'52,"-7"-4"1,-9-13-3,-6-9-19,-5 0-27,-8-1-4,-7 8 0,-9 6 0,-4 5 0,-5 11 0,-5 12 0,-1 18 0,1 16 0,1 15 0,7 12 0,7 13 0,8 8 0,9 3 0,7 1 0,8-9 0,9-14 0,10-17 0,4-25 0,7-26 0,6-21 0,4-20 0,0-17 0,0-11 0,-3-8 0,-5 5 0,-4 12 0,-8 12 0,-6 22 0,-9 19 0,-2 24 0,-5 22 0,-1 25 0,0 12 0,1 8 0,4 5 0,4-4 0,8-5 0,2-13-31,4-21-22,7-14-2,-1-21-4</inkml:trace>
  <inkml:trace contextRef="#ctx0" brushRef="#br0" timeOffset="484">755 495 100,'11'23'49,"1"2"5,1-6-2,4-5-52,1-1 0,2-3 0,-1-2-41,2 1-10,-7-5 0,-2 4-1</inkml:trace>
  <inkml:trace contextRef="#ctx0" brushRef="#br0" timeOffset="656">729 654 83,'-10'-4'56,"1"2"1,16-8-1,7-4-53,5-5-3,6-10 0,7-10-16,2-12-37,6-4-3,-3-5-1</inkml:trace>
</inkml:ink>
</file>

<file path=ppt/ink/ink13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46.18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12 58,'15'14'48,"2"-5"0,4-1 2,6-5-27,3-6-23,2-1-33,-3-6-11,3 0-3,-6-9 1</inkml:trace>
  <inkml:trace contextRef="#ctx0" brushRef="#br0" timeOffset="188">94 139 71,'12'20'55,"8"1"-5,3-10-1,7-9-35,4-2-57,-3-8-5,5-6-3,-4-4 0</inkml:trace>
</inkml:ink>
</file>

<file path=ppt/ink/ink1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15:06.17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49 166 63,'-11'34'48,"-4"4"-2,3 8 1,3 7-39,7 2 0,10 4-2,9 0-2,9-2 0,10-6 1,10-10-1,6-13 4,8-12-4,0-16-4,-1-15 0,-4-17 0,-5-10 0,-11-14 0,-10-12 0,-14-7 0,-14-3 0,-13-1 0,-15 2 0,-12 9 0,-10 10 0,-7 21 0,-10 19 0,-3 24-28,-1 24-26,2 24-4,6 18 1</inkml:trace>
</inkml:ink>
</file>

<file path=ppt/ink/ink14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47.32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476 137 51,'4'-11'49,"-1"1"-1,-3 30-1,0 6-22,0 5-9,1 11-7,2 11-10,-1 6-2,-1 4-8,-1-1-15,-5-2-23,5 1 3,-3-8-3,1-8 1</inkml:trace>
  <inkml:trace contextRef="#ctx0" brushRef="#br0" timeOffset="250">30 80 57,'-16'-10'52,"2"0"1,28 16-3,13 5-24,9-2-9,14 1-17,9-4 0,14-1 0,8-4 0,1-8 0,-4-7 0,-5-5 0,-6 2-51,-3-2-5,-11 1 2,-8 4-2</inkml:trace>
</inkml:ink>
</file>

<file path=ppt/ink/ink14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48.28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1 246 57,'-2'9'52,"1"1"-4,20-6 5,6 4-24,7-3-17,5-8-8,8-2-14,5-1-35,-2-7-7,4-4 3,-6-1-5</inkml:trace>
  <inkml:trace contextRef="#ctx0" brushRef="#br0" timeOffset="250">616 643 89,'-2'16'50,"1"-33"3,4-14-1,3-11-41,0-17-11,7-9 0,1-8 0,3-2 0,2 9 0,2 6 0,-1 12 0,0 17 0,-1 18 0,0 17 0,-2 19 0,-1 14 0,-3 10 0,1 8 0,-1 4 0,-1 2 0,2-12 0,1-8 0,3-17 0,2-15 0,3-16 0,-1-16 0,2-18 0,2-11 0,1-4 0,-3-4 0,-2 3 0,-2 9 0,-5 13 0,-1 16 0,-4 19 0,-5 16 0,-1 16 0,0 18 0,1 12 0,0 8 0,3 5 0,0-2 0,3-6-45,5-6-14,-1-15 4</inkml:trace>
  <inkml:trace contextRef="#ctx0" brushRef="#br0" timeOffset="906">1748 404 54,'5'-25'44,"-3"2"4,-8 5-11,-6 2-12,-3 11-6,-9 10-9,-2 9-5,-3 13-2,-2 13 0,2 7-3,2 4 0,6 3 0,7-3 0,7-6 0,7-11 0,7-12 0,6-18-1,5-15 1,5-12 1,3-7-1,1-9 0,0-10 0,-2 1 1,-1 2 0,-5 8-1,-3 9 1,-4 9-1,-3 8 2,-1 0 0,-3 33-2,-1 9 0,1 8 0,3 6 0,-1 8 0,1 9 0,-2 3 0,-2 6 0,-5-3 0,-3-1 0,-9 0 0,-6-3 0,-6-6 0,-6-9 0,-5-6 0,-7-13-7,-2-13-46,1-11 0,2-17-2</inkml:trace>
</inkml:ink>
</file>

<file path=ppt/ink/ink14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50.62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262 272 62,'-2'-9'43,"0"0"-6,-11 5-8,-5-2-8,-5 8-4,-5 4-11,-2-2-3,-2 4 1,1 2-4,2 4 0,4 4 1,6 5 0,9-6-4,9-1 6,9 4-2,6 3-2,7-1 4,5-3 1,3-5 1,-1-1 1,-1 2 3,-5 3-5,-4-4-4,-8-5 0,-7 0 0,-6 4 0,-9 0 0,-5 0-11,-5 0-39,-7-4-2,-3 1 1,-1-7 1</inkml:trace>
  <inkml:trace contextRef="#ctx0" brushRef="#br0" timeOffset="375">361 383 48,'23'32'44,"-6"0"1,-2 1 3,-7-4-30,-1-4-15,0 0-39,-8-9-7,1-1-2,-8-28 1</inkml:trace>
  <inkml:trace contextRef="#ctx0" brushRef="#br0" timeOffset="531">451 14 94,'13'-14'50,"-11"27"0,-6-5-26,-1 5-51,3 9-16,-3 0-4,4 1-6</inkml:trace>
  <inkml:trace contextRef="#ctx0" brushRef="#br0" timeOffset="687">614 494 123,'9'16'53,"-1"-33"1,0-2-29,1-2-25,2 0 0,1 0 0,2 0 0,0 7 0,0 15 0,1 12 0,-1 2-26,-2 3-27,2 4-1,-2-4-2</inkml:trace>
</inkml:ink>
</file>

<file path=ppt/ink/ink14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51.64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8 123 5,'-3'-8'35,"-2"16"0,6 8 2,-1-1-19,4 6-5,2 9-3,4 11-1,5 3-1,4 2 1,5 6 2,2-6-2,2-3 1,1-8 0,3-11-1,-3-17-1,-1-6 1,-3-12-6,-4-17-1,-6-11 3,-6-7-5,-6-10 0,-7-7 0,-9-1-2,-7-3-1,-6 5 3,-5 13 2,-4 15-2,0 13 3,-1 18-3,3 14 0,5 16 0,10 15 0,8 9 0,12 2 0,9-4 0,12-4 0,10-9 0,8-16 0,10-23-19,5-13-37,0-22-3,1-15 1</inkml:trace>
</inkml:ink>
</file>

<file path=ppt/ink/ink14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55.31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328 189 38,'7'-24'43,"-6"-6"3,-1 0 3,0 2-27,-6 1-5,2 9 1,-4 4-5,0 3-4,-1 7-9,0 1 0,2 24 0,2 6 0,2 8 0,0 3 0,3 6 0,0 5 0,1 5-4,-2-2-11,1 0-5,-2 0-7,-1-2-11,0 2-5,-2-6-3,4 0 2</inkml:trace>
  <inkml:trace contextRef="#ctx0" brushRef="#br0" timeOffset="344">0 377 52,'1'9'45,"1"1"-2,-2-10 3,15-3-29,0 3-9,3 4 2,3-1-4,5-1-7,3-1-9,1 3-5,3 3-7,2-5-7,1-1 2,0 2-2,-3 1 0,1 4 6,-5-1 11,-4 0 6,2 2 8,-27-9 8,18 24 2,0 1 5,-18-25 3,2 27 2,1-1-2,2-2-2,2 2 0,4 0-2,2-4-2,5 1-2,0-1 0,5-17-2,2-10-1,-3-3 1,2 2-3,-7-21-5,-6-2-2,-5-4 0,-6-1 0,-5 5 0,-10 7 0,2-1 0,-14 7 0,-1 10 0,-1 8 0,-1 8-2,4 8-22,3 2-23,-1 0-5,12 4 3,0 1-2</inkml:trace>
  <inkml:trace contextRef="#ctx0" brushRef="#br0" timeOffset="844">827 575 1,'0'0'41,"18"32"5,-9-8 2,1 0-16,-10-24 0,0 0-3,0 0-7,0 0-18,0 0-4,0 0 0,0 0 0,0 0 0,27-24 0,-1 0 0,1-3 0,6 0 0,-4 2 0,1 3-41,1 4-14,-3 4 1,0 7-1</inkml:trace>
</inkml:ink>
</file>

<file path=ppt/ink/ink14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56.54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6 588 54,'-4'26'50,"3"1"-2,0-1 3,1-26-25,0 0-14,0 0 0,0 0-10,1-24-2,4-14 0,1-13 0,4-3 0,3-7 0,3-1 0,2-1 0,1 4 0,1 5 0,0 13 0,-2 13 0,1 1 0,-19 27 0,22 20 0,-6 15 0,-3 11 0,-1 7 0,0 7 0,0-1 0,0-2 0,3-8 0,0-15 0,2-1 0,-17-33 0,32-22 0,-3-14 0,-1-12 0,2-10 0,2-9 0,3-3 0,1 2 0,-1 4 0,-2 11 0,-2 17 0,-5 21 0,0 1 0,-20 44 0,-6 17 0,-4 17 0,-2 14 0,-2 13 0,1 0 0,2-1 0,7-5-28,1-11-34,4-17 1,2-24 4</inkml:trace>
  <inkml:trace contextRef="#ctx0" brushRef="#br0" timeOffset="782">939 937 113,'23'11'49,"2"1"-5,-25-12-29,0 0-66,0 0 0,0 0 1</inkml:trace>
</inkml:ink>
</file>

<file path=ppt/ink/ink14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1:06.03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614 308 31,'-7'-15'44,"0"2"-2,-3-1-9,-5-3-4,-1-2-5,-3-2-3,0 3-5,-3 0-4,3 6-9,0 0-3,4 2 0,0 0 0,4 5 0,2 4 0,1 0 0,8 1 0,0 0 0,0 0 0,0 0 0,0 0 0,0 0 0,0 0 0,0 0 0,0 0 0,0 0 0,0 0 0,0 0 0,0 0 0,0 0 0,0 0 0,0 0 0,0 0 0,9-4 0,0 0 0,-9 4 0,0 0 0,0 0 0,0 0 0,0 0 0,0 0 0,0 0 0,0 0 0,-2 8 0,1 1 0,1-9 0,0 0 0,-9 4 0,1 2 0,8-6 0,0 0 0,0 0 0,-11-6 0,2 4 0,-1-2 0,-1-3 0,-3-3 0,-1-2 0,-4-2 0,-3 4 0,0 0 0,-1-3 0,-2 0 0,2 5 0,0 2 0,2-2 0,2 2 0,2-1 0,4 2 0,3 6 0,0 0 0,10-1 0,0 0 0,-10-1 0,1 0 0,9 1 0,-5 10 0,1 0 0,4-10 0,0 0 0,-4 16 0,1-1 0,2-3 0,0 6 0,1 5 0,-1 7 0,0 10 0,-1 11 0,-1 12 0,0 15 0,0 12 0,-1 7 0,1 5 0,0 2 0,0-2 0,2-10 0,1-9 0,-1-17-10,-2-18-44,-3-18-4,-4-16-1</inkml:trace>
  <inkml:trace contextRef="#ctx0" brushRef="#br0" timeOffset="890">34 491 63,'-8'15'50,"1"-2"-2,8 2 3,8 6-24,7-5-13,9-1-12,8-7-2,9-5 0,6-8 0,4-3 0,0-7-39,3-7-14,-6-10 2,-4 3-3</inkml:trace>
  <inkml:trace contextRef="#ctx0" brushRef="#br0" timeOffset="1265">631 726 56,'-3'24'49,"-1"2"-3,6 5 5,3 7-26,2 2-10,7 7-2,3-5-13,4-3 0,3-9 0,1-6 0,1-13 0,-1-12 0,-3-17 0,-4-11 0,-6-10 0,-5-7 0,-7-2 0,-8 1 0,-6 2 0,-9 7 0,-2 15 0,-6 6 0,2 11-46,5 15-9,3 8 0,7 4-1</inkml:trace>
  <inkml:trace contextRef="#ctx0" brushRef="#br0" timeOffset="1562">1017 865 48,'25'29'52,"-5"0"-1,-8-3 2,-6-8-21,-2-6-13,2 1-19,-4-23 0,3-12 0,6-8 0,5-6 0,7-3 0,8 1 0,6-2 0,8 4 0,6 9-58,1 7-1,0 6 1</inkml:trace>
</inkml:ink>
</file>

<file path=ppt/ink/ink14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59.23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1351 872 90,'13'-14'53,"-5"-9"-1,-10-1-8,-8-6-28,-3-4-16,-8-1 0,-2 5 0,-6 9 0,-1 5 0,-3 13 0,1 10 0,3 13 0,2 16 0,8 10 0,7 6 0,10 4 0,5-2 0,11-3 0,8-8 0,3-17 0,4-21 0,3-17 0,0-16 0,2-19 0,0-15 0,-3-16 0,0-12 0,-6-7 0,-4-6 0,-2-2 0,-4 2 0,-7 7 0,-6 14 0,-2 17 0,-6 17 0,-4 26 0,-1 26 0,-2 29 0,-1 23 0,1 20 0,2 12 0,3 12 0,7 7 0,4 0 0,5-11 0,7-14-31,7-8-20,0-18-4,4-16 1</inkml:trace>
  <inkml:trace contextRef="#ctx0" brushRef="#br0" timeOffset="453">1748 649 41,'2'38'44,"3"14"1,-3 3 0,4 1-29,2 0-1,4-7-2,5-8 0,2-17-3,2-18-2,1-14-3,0-14-5,-4-13 0,0-8 0,-7-12 0,-4-3 0,-11 0 0,-6 6 0,-9 9 0,-7 12 0,-3 14-27,-2 20-24,-4 14-2,6 13 0</inkml:trace>
  <inkml:trace contextRef="#ctx0" brushRef="#br0" timeOffset="781">2122 779 72,'14'13'51,"-9"5"1,-1 2-15,-1 3-14,-4-1-5,2-1-16,-4-6-2,-1 0 0,2-5 0,0 1 0,4-22 0,4-6 0,2-5 0,4-3 0,3-1 0,4-2 0,1 2 0,2 9 0,0 14 0,-1 13 0,-3 11 0,1 10 0,-6 9 0,2 5 0,-4 2 0,-3-8 0,0-14-55,2-18-5,-3-19 5</inkml:trace>
  <inkml:trace contextRef="#ctx0" brushRef="#br0" timeOffset="1141">2594 328 78,'15'16'39,"-10"2"-24,2 3-14,-2 9-38,-9 4-7</inkml:trace>
  <inkml:trace contextRef="#ctx0" brushRef="#br0" timeOffset="1328">2878 182 97,'13'26'50,"-3"7"2,-5 13 1,-3 9-50,-4 8-3,-5 13 0,3 8-30,-1 6-21,-1-2-2,-3-6 1</inkml:trace>
  <inkml:trace contextRef="#ctx0" brushRef="#br0" timeOffset="1484">2732 747 118,'20'-18'56,"2"3"-5,11 7-21,3 3-50,6-5-30,7-2 0,0-6-5</inkml:trace>
  <inkml:trace contextRef="#ctx0" brushRef="#br0" timeOffset="9500">9 2211 17,'0'0'43,"-6"-10"2,1 0-13,5 10-1,5 10-4,2 7-5,-1 4-4,2 7-4,-3 3-8,0 7-6,-1 2 0,-1 1 0,-1-7 0,-2-4 0,0-7 0,1-13 0,0 0 0,7-37 0,3-9 0,5-6 0,8-9 0,5-5 0,4-2 0,4 6 0,0 14 0,0 18 0,-5 16 0,-4 16 0,-5 20 0,-7 14 0,-6 10 0,-3 3 0,-5-2 0,-1-4 0,2-12 0,-2-13 0,2-19 0,3-18 0,3-13 0,4-12 0,4-8 0,3-10 0,2-1 0,3 2 0,-1 9 0,1 14 0,-2 16 0,0 15 0,-2 19 0,-1 17 0,-2 12 0,0 9 0,-2 4 0,2-2 0,-1-6 0,-1-12 0,-1-16-16,2-12-41,-1-16 2,0-19-5</inkml:trace>
  <inkml:trace contextRef="#ctx0" brushRef="#br0" timeOffset="12656">1278 2639 113,'-1'29'54,"-2"6"3,-5 5-26,-3 6-31,-4-2 0,-1-6 0,-2-5-33,1-5-18,0-11-4,4-14-1</inkml:trace>
  <inkml:trace contextRef="#ctx0" brushRef="#br0" timeOffset="13000">2091 1901 99,'13'9'52,"-3"16"1,-1 14-2,-4 15-51,-4 9 0,-2 7-8,0 7-41,3 7-2,-3-3-1,-1-5 1</inkml:trace>
  <inkml:trace contextRef="#ctx0" brushRef="#br0" timeOffset="13203">1872 2351 47,'9'6'47,"9"7"0,2-10 1,5-4-28,7-2-5,4-3-9,1-2-5,4-5-12,-1-7-14,-2-5-15,1 2-6,-8-7-3,1-2 2</inkml:trace>
  <inkml:trace contextRef="#ctx0" brushRef="#br0" timeOffset="13359">2357 1860 31,'3'-14'41,"-2"30"3,-2 14-9,3 16-10,-1 14-8,0 10-7,3 9-4,0 6-3,2 2 0,-1-2-3,2-9-1,1-13 2,1-16-3,2-18 0,0-24 1,3-20 2,0-21-2,4-10 1,1-3 1,1 2 0,-1 4 2,0 12 3,-1 19 1,-5 20-1,3 17 2,-5 13 1,1 11-5,1 3-4,3 5 0,1-3 0,3-7 0,4-14 0,5-7 0,1-19 0,3-14 0,2-17 0,1-18 0,-4-16 0,-1-8 0,-6-4 0,-10-5 0,-8 9 0,-9 10-7,-9 20 6,-8 25 2,-6 22 6,0 23-7,0 15 0,9 18 0,6 6 0,11-2 0,9-13 0,15-14 0,12-18 0,7-20-38,3-24-21,5-19 1</inkml:trace>
  <inkml:trace contextRef="#ctx0" brushRef="#br0" timeOffset="46219">2589 5440 61,'-4'-10'46,"4"10"-5,0-9-4,0 1-6,0 8-8,0-9-7,0 0-16,0 9 0,0 0 0,0 0 0,0 0 0,6 10 0,-1 6 0,1 5 0,-1 4 0,-1 1 0,5 5 0,0-2 0,1-6 0,2-5 0,2-9 0,-1-9 0,3-10 0,-1-6 0,0-6 0,1-7 0,-1-1 0,-3 0 0,0 1 0,-2 5 0,-3 12 0,1 1 0,-9 21 0,-3 9 0,-2 9 0,-2 13 0,-3 14 0,-3 13 0,-4 7 0,-3 5 0,2 5 0,1-2 0,1-2 0,1-11-7,3-15-52,2-16-2,4-15-1</inkml:trace>
</inkml:ink>
</file>

<file path=ppt/ink/ink14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53.95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1750 660 38,'0'0'45,"0"0"2,0 0-7,0 0-7,0 0-6,0 0-4,-10-10-21,7-2-2,1-5 0,4-4 0,3-9 0,3-8 0,3-11 0,2-7 0,4-7 0,3-1 0,1 0 0,1-2 0,1 8 0,-1 15 0,-2 13 0,0 15 0,-1 20 0,-1 15 0,1 16 0,-2 15 0,0 10 0,-1 1 0,1-2 0,1-1 0,1-7 0,2-12 0,0-16 0,4-17 0,0-17 0,2-13 0,1-15 0,1-14 0,0-11 0,-1-7 0,0 1 0,-2 7 0,-1 7 0,1 15 0,-4 21 0,-1 23 0,-4 25 0,-4 20 0,-2 18 0,-4 16 0,-2 12 0,-4 3 0,0-4 0,-2-10 0,2-11 0,2-9-54,0-18-9,1-15 6</inkml:trace>
  <inkml:trace contextRef="#ctx0" brushRef="#br0" timeOffset="7172">139 1411 69,'14'-27'51,"-6"9"2,0 12 1,-3 15-31,-4 11-18,1 18-5,-6 13 0,1 8 0,-6 11 0,-2 9 0,-4 9 0,-5 0 0,1 0 0,-3-8-4,3-11-16,-1-15-1,8-15-1,1-21 1,-1-1 5,24-45 4,3-8-1,5-10 5,4-6 10,4-1 6,1-1 4,4 6 1,-1 5 0,3 0 1,-4 3 3,-1 5-7,-3 6-17,-2 7-31,-8-1-4,-2 5-3,-7-1 0</inkml:trace>
  <inkml:trace contextRef="#ctx0" brushRef="#br0" timeOffset="7578">43 1793 69,'-9'18'50,"5"3"2,7 1 0,11 4-30,1-4-12,7 2-10,6-1 0,3 0-4,3-5-41,2-3-7,-2-3 2,-1-1-2</inkml:trace>
  <inkml:trace contextRef="#ctx0" brushRef="#br0" timeOffset="7797">492 1802 94,'0'0'50,"0"0"1,0 0-3,3 12-36,-2 2-12,-2 0 0,1 5 0,0 3 0,1 6 0,-2 1 0,2-5 0,-2-4 0,2-2 0,1-1 0,0-1 0,-2-16 0,11-14 0,5-4 0,-2-2 0,5-4 0,-1 2 0,2-1 0,-2 9 0,0 11 0,-3 7 0,-3 6 0,-1 10 0,-4 7 0,3 9 0,-3 5 0,1-3 0,1-8 0,2-1-50,-3-7-9,2-9 5</inkml:trace>
  <inkml:trace contextRef="#ctx0" brushRef="#br0" timeOffset="8156">958 1845 72,'6'24'54,"0"8"1,-2 4-3,-1-2-30,2 4-22,1-3 0,-2-8 0,1-10 0,-1 0 0,-2-27 0,-1-5 0,-1-3 0,0-6 0,-3-10 0,0 4 0,-2 0 0,0 1 0,-1 8 0,-2 3 0,0 6-52,2 2-8,6 10 2</inkml:trace>
  <inkml:trace contextRef="#ctx0" brushRef="#br0" timeOffset="8703">984 1917 48,'-3'-9'47,"1"1"-6,2 8-10,0 0-2,0 0-6,-7 8-6,4 2-6,3 9-3,1 5-8,2 1 0,5 2 0,3 2 0,3 1 0,1-4 0,2-7 0,3-7 0,-1-10 0,-1-8 0,-3-8 0,-1-8 0,-3-13 0,-2 1 0,-5-3 0,-4-4 0,-2-1 0,-5 3 0,-4 6 0,-6 8 0,-3 15 0,-3 8 0,0 12 0,-2 10 0,5 11-25,4 4-32,6-2 4,9 0-1</inkml:trace>
  <inkml:trace contextRef="#ctx0" brushRef="#br0" timeOffset="9109">1371 1783 88,'3'16'51,"-1"4"3,2 2-11,5 6-24,1 3-19,4 3 0,1 0 0,2 1 0,1-2 0,-1-5 0,-1-5 0,-2-9 0,-3-10 0,-1-11 0,-3-8 0,-2-7 0,-3-7 0,2-1 0,-2 2 0,1 9 0,1 9 0,-1 0 0,5 19 0,3 6 0,2 5 0,2 3 0,-1-2 0,2-4 0,0-5 0,-1-2 0,-2-2 0,-3-4 0,1 1 0,-9-14 0,-2-4 0,-1-4 0,-5-6 0,0-9 0,-2 0 0,0-5 0,1 1 0,4 5-56,0 6-7,5 9 4</inkml:trace>
  <inkml:trace contextRef="#ctx0" brushRef="#br0" timeOffset="9812">3083 1622 73,'13'-9'55,"-1"13"-1,-2 7-3,-2 8-29,0 12-22,-2 10 0,-1 13 0,1 10 0,-3-1 0,-1 3-34,2-4-17,-4-8-4,-1-10-1</inkml:trace>
  <inkml:trace contextRef="#ctx0" brushRef="#br0" timeOffset="10031">2726 1643 109,'-18'-3'55,"0"1"5,30 6-29,11-5-31,15 1 0,11-1 0,14-2 0,10-5 0,7 1 0,6 4 0,-2-3 0,-3 1-33,-4 0-27,-8 0 0</inkml:trace>
  <inkml:trace contextRef="#ctx0" brushRef="#br0" timeOffset="19453">180 3070 44,'10'-45'49,"-3"11"0,2 16 0,0 2-22,-4 37-6,2 19-5,0 16-16,0 18 0,-1 11 0,1 8 0,-3 2 0,1-3 0,-3-10 0,-1-12 0,1-18 0,0-21 0,2 2 0,10-57 0,3-14 0,3-11 0,3-10 0,4-1 0,1 2 0,2 8 0,-4 16 0,-2 15 0,-2 21 0,-5 19 0,0 18 0,-5 12 0,0 8 0,-2-1 0,3 1-25,3-8-30,0-15 0,8-7 1</inkml:trace>
  <inkml:trace contextRef="#ctx0" brushRef="#br0" timeOffset="19828">980 3451 36,'-11'-20'40,"-8"3"6,-2 12-14,-2 8-7,0 9-8,-1 9-8,4 11-5,5 9 0,5 5-1,6 4-2,7-3 0,3-4-1,8-9 2,3-7-2,1-14 2,1-11 1,-1-17 2,0-11 0,-2-11-1,-2-6 1,-5-5 1,0 2-1,-3 1-5,-1 11 0,-2 10 0,0 14 0,0 0 0,-1 42 0,2 8 0,-1 4 0,7 3 0,3-2-47,2-8-10,4-11-1</inkml:trace>
  <inkml:trace contextRef="#ctx0" brushRef="#br0" timeOffset="20375">1231 3394 74,'4'25'46,"2"3"2,-3 3 1,-4 0-36,3 3-7,-1 0-1,1-1 0,-1-8 2,2-7-5,0 1-2,4-29 0,1-9 0,4-11 0,4-16 0,4-4 0,4-5 0,2 3 0,1 9 0,0 11 0,-2 15 0,0 21 0,-5 18 0,-2 15 0,-3 12 0,-1 6 0,-2-1-48,3-1-9,-1-12 3,4-9-1</inkml:trace>
  <inkml:trace contextRef="#ctx0" brushRef="#br0" timeOffset="20672">1973 3483 31,'16'-24'45,"-5"4"2,-15-1-4,-8 6-15,-8 10-10,-8 10-12,-4 11-4,-3 11-1,2 8-3,2 9 0,6 7 1,9 3-1,8-4 0,9-9 1,7-9 0,7-13-3,5-15 2,3-15 0,3-16-2,1-11 1,-2-6 1,0-6 2,-4 0 1,-1 0 4,-2 5 1,-3 10 3,-3 10 0,-6 12 2,2-1 0,-3 33-1,1 12-10,0 12 0,0 6 0,-1 8 0,3 8 0,-1 8 0,-4 4 0,-3 1 0,-6-6 0,-4-3 0,-6-6 0,-6-10-7,-4-12-42,-8-20-5,0-14 3,-4-19 0</inkml:trace>
  <inkml:trace contextRef="#ctx0" brushRef="#br0" timeOffset="21125">2219 3397 95,'35'22'48,"-8"12"1,-11 10-11,-6-2-62,-2 3-22,-8-10-1,-1-7-3</inkml:trace>
  <inkml:trace contextRef="#ctx0" brushRef="#br0" timeOffset="21265">2341 3146 91,'7'-33'51,"-1"13"-1,-2 11-13,-1 1-30,-1 26-34,0 2-17,5 10-4,0 4-3</inkml:trace>
  <inkml:trace contextRef="#ctx0" brushRef="#br0" timeOffset="21375">2479 3538 72,'7'28'55,"-3"-8"0,-2-10 0,0 0-37,3-26-18,1-8 0,6 3 0,2 1 0,2 1 0,3 7 0,5 9 0,2 13 0,0 8 0,3 8 0,0 3-31,0-5-29,5-1-1</inkml:trace>
  <inkml:trace contextRef="#ctx0" brushRef="#br0" timeOffset="21828">3173 3558 43,'1'-8'49,"-3"-1"1,1 0-1,1 9-17,-12-15-13,1 4-10,-4 4-5,0 9-4,0 7 0,-2 5 0,3 7 0,2 8 0,6 7 0,4 4 0,6 1-4,5-4-2,8-6 1,4-6-2,2-10 1,1-18 0,0-9 1,-1-13 1,-4-5 4,-4-3 3,-6-5 2,-4 0 2,-7 3-1,-2 13 5,-4 7-2,1 2-7,1 28-2,4 10 0,0 12 0,6 13 0,2 12 0,5 7 0,-4 5 0,1 6 0,-7 3 0,-6-2 0,-9 0 0,-7-8 0,-8-5 0,-8-10 0,-5-13-7,-3-14-47,-2-21-1,5-12-2</inkml:trace>
</inkml:ink>
</file>

<file path=ppt/ink/ink14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1:04.28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81 94,'8'15'56,"2"-3"1,-3-3-9,1 1-48,-8-10-11,0 0-39,11-8-5,-3-4-3</inkml:trace>
  <inkml:trace contextRef="#ctx0" brushRef="#br0" timeOffset="156">364 48 114,'14'27'49,"-3"-3"-35,-7-2-12,-11-8-40,0-3-11</inkml:trace>
  <inkml:trace contextRef="#ctx0" brushRef="#br0" timeOffset="265">644 0 115,'38'1'49,"-4"7"-32,-7 2-17,-16-7-40,1 0-8,-17-11-4</inkml:trace>
  <inkml:trace contextRef="#ctx0" brushRef="#br0" timeOffset="12109">329 1483 60,'8'4'48,"1"-1"0,-6 17 2,0 3-26,-4 2-11,1 7-3,-2 2-8,1-4-2,0-2 0,2-4 0,2-8 0,2 0 0,9-28 0,6-11 0,5-12 0,6-5 0,4-3 0,1-3 0,-2 3 0,-1 10 0,-4 10 0,-6 13 0,-6 12 0,-6 10 0,-5 7 0,-4 9 0,-2 6 0,-1-4 0,-2-1 0,1-5 0,0-7 0,2-7 0,0 1 0,4-25 0,4-13 0,3-8 0,5-5 0,3-3 0,1 2 0,4 10 0,0 12 0,0 17 0,-3 20 0,-3 16 0,-4 13 0,-1 9 0,-3 2 0,-4-7 0,1-7-15,3-8-40,1-14-1,6-12-1</inkml:trace>
  <inkml:trace contextRef="#ctx0" brushRef="#br0" timeOffset="12594">1273 1417 45,'10'-25'49,"-8"5"-1,-11 11 4,-7 10-23,-5 8-12,-7 5-9,-2 9-5,-1 6-2,1 9 0,4 7-1,6 2 0,6-2 2,9-2-2,7-7 0,8-10 0,6-12 0,5-15 0,6-16 0,3-12 0,2-11 0,1-10 0,-3-4 0,-3 3 0,-5 6 0,-3 13 0,-7 12 0,1 0 0,-13 34 0,-1 14 0,-2 11 0,0 6 0,3 2 0,2 2-34,2-6-24,2-5 1,2-12 2</inkml:trace>
  <inkml:trace contextRef="#ctx0" brushRef="#br0" timeOffset="13047">1723 1327 46,'-21'16'49,"0"7"-2,-3 3 4,-1 2-25,5 2-6,3-1-4,10 4-16,4 1 0,10-4 0,4-4 0,7-3 0,0-5 0,2-3 0,-4 0 0,-5-1 0,-5 0 0,-9 1 0,-6 1 0,-9-3 0,-3 1 0,-6 0-33,-2-4-23,3-4 1,1-6 0</inkml:trace>
  <inkml:trace contextRef="#ctx0" brushRef="#br0" timeOffset="13359">2093 1264 43,'-8'7'45,"-10"1"2,-6 6 3,-4 1-21,-4 3-6,2 7-5,0 1-18,6 6 0,6-3 0,13-2 0,8 0 0,12 3 0,6-4 0,6 0 0,2-3 0,0 2 0,-3-1 0,-8 2 0,-4-1 0,-12-2 0,-6-1-35,-5-1-22,-6 0-2,0-2 2</inkml:trace>
  <inkml:trace contextRef="#ctx0" brushRef="#br0" timeOffset="13625">2175 1826 97,'30'14'57,"-4"15"-1,-10 9-11,-11 10-45,-10 10 0,-17 0-53,-9 3-1,-11-7-3</inkml:trace>
</inkml:ink>
</file>

<file path=ppt/ink/ink1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15:08.42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26 49,'18'0'48,"8"3"0,1-6 0,3 2-27,5-3-11,4 1-16,1 2-27,-5-7-13,1 4-2,-8-1 1</inkml:trace>
  <inkml:trace contextRef="#ctx0" brushRef="#br0" timeOffset="219">129 190 72,'9'20'50,"3"-4"0,10 4-1,8-2-35,6-3-22,8 0-37,3-10-2,6 2 0,1-5-5</inkml:trace>
</inkml:ink>
</file>

<file path=ppt/ink/ink15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1:21.06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419 408 101,'2'-15'53,"-3"1"0,-6 0-5,-8-6-48,-3 1 0,-6-2 0,-6 4 0,-4 8 0,-5 13 0,-3 12 0,-2 16 0,2 16 0,4 16 0,4 13 0,9 6 0,7 1 0,9-6 0,11-9 0,8-16 0,8-22 0,8-22 0,7-25 0,4-23 0,4-17 0,1-13 0,-2-10 0,-2-2 0,-6 7 0,-4 10 0,-7 18 0,-5 21 0,-7 23 0,-4 21 0,-3 21 0,-2 17 0,-1 12 0,0 4 0,2-1 0,3-6-33,0-19-23,6-13 1,4-24 0</inkml:trace>
  <inkml:trace contextRef="#ctx0" brushRef="#br0" timeOffset="406">875 332 82,'8'-19'53,"-10"6"2,-11 6 0,-12 5-45,-4 14-10,-7 9 0,-2 12 0,-2 12 0,4 15 0,3 8 0,9 6 0,7 0 0,11-6 0,12-10 0,10-11 0,11-18-10,12-17-44,9-24-2,8-17-2</inkml:trace>
  <inkml:trace contextRef="#ctx0" brushRef="#br0" timeOffset="875">1354 335 21,'4'-9'46,"-4"9"4,0 0 3,0 0-18,-16-3-8,-2 11-4,-3 0-23,-3 5 0,-4 2 0,-1 5 0,-2 9 0,0 10 0,2 9 0,5 0 0,6 4 0,6 5 0,8 0 0,11-3 0,8-8 0,12-9 0,8-11 0,8-10 0,7-11 0,6-16 0,3-11 0,4-9 0,-3-9 0,-3-9 0,-6-5 0,-7-6 0,-8 0 0,-10 6 0,-10 7 0,-14 5 0,-11 11 0,-8 14 0,-4 17 0,-2 17 0,-3 16 0,4 11 0,3 10 0,11 8 0,9 1 0,11-5 0,11-9 0,6-17 0,10-13-7,7-13-50,5-17-1,1-14-1</inkml:trace>
  <inkml:trace contextRef="#ctx0" brushRef="#br0" timeOffset="1469">1878 4 88,'13'-15'54,"-3"18"1,1 19 1,1 19-54,-2 14-2,2 19 0,1 13 0,-2 8 0,1 3 0,-1-5-31,-3-15-26,-2-14 2,-3-22 0</inkml:trace>
  <inkml:trace contextRef="#ctx0" brushRef="#br0" timeOffset="1656">2229 544 92,'27'4'51,"0"-2"1,-8-5-12,-7-6-23,2-4-14,-7-3-3,-1 3 0,-2-1 0,-6-3 0,-4 0 0,-2 6 0,-2 3 0,-3 6 0,-2 4 0,-2 3 0,2 6 0,0 9 0,6 9 0,1 2 0,6 5 0,3 6 0,7 1 0,4 2 0,3-2 0,4-6 0,2-8 0,2-9 0,1-5 0,-2-15-22,-2-5-3,-2-8 0,-1-3 2,-5-2 5,-3 2 5,-2 1 9,-2 5 7,1 1 8,-6 9 8,8 12 4,0 0-1,0 5 1,1-1-4,1 3-9,-2-5-10,0-5 0,0 1 0,-8-10 0,7-18 0,1-7 0,1-10 0,7-9 0,4-6 0,6-3 0,5 3 0,9 8-56,2 7-4,6 14 2</inkml:trace>
  <inkml:trace contextRef="#ctx0" brushRef="#br0" timeOffset="2344">3130 521 90,'-8'-25'50,"-4"15"1,-8 14-8,-7 9-22,-1 10-21,-2 9 0,4 13 0,2 8 0,8 4 0,5-1 0,9-1 0,5-9 0,9-10 0,6-13 0,3-20 0,4-16 0,-1-13 0,3-13 0,-2-12 0,-2-6 0,-4 0 0,-2 4 0,-5 13 0,-3 12 0,-3 15 0,0-1 0,-6 34 0,-1 14 0,2 8 0,2 6 0,0-1 0,4-1-5,4-3-51,0-10-1,6-9-2</inkml:trace>
  <inkml:trace contextRef="#ctx0" brushRef="#br0" timeOffset="2703">3456 222 106,'6'-36'57,"0"13"3,-3 12-28,1 0-32,-4 39 0,1 11 0,1 9 0,2 12 0,-1 6 0,0 4-52,1 4-6,0-5-2</inkml:trace>
  <inkml:trace contextRef="#ctx0" brushRef="#br0" timeOffset="2891">3306 535 126,'-3'-13'55,"11"3"2,6 9-40,6-3-17,5-3 0,6-2 0,5-4 0,4-2-22,4-1-15,0 6 0,-3-2 8,-1 6 13,-3 6 8,-6 11 8,-2 12 18,-7 7 8,-8 10 0,-3 7-19,-4 10-33,-6-5-10,-4-1-8,-4-14 0</inkml:trace>
  <inkml:trace contextRef="#ctx0" brushRef="#br0" timeOffset="3141">3833 413 87,'20'-57'55,"0"11"-3,-8 8-7,-6 12-62,-1 1-23,-7 39-8,-3 8-1</inkml:trace>
  <inkml:trace contextRef="#ctx0" brushRef="#br0" timeOffset="3391">3966 500 66,'24'18'52,"3"8"0,1 4 5,-4 0-29,4 2-28,-5-6 0,2-6 0,-6-4 0,-1-3 0,-5-9 0,-3-5 0,-3-11 0,-8-9 0,-5-5 0,-7-3 0,-5-4 0,-9-1 0,-2 8 0,-2 8 0,-1 14 0,1 9 0,4 12 0,4 8 0,8 7-7,8 3-51,5-5-1,8-3 0</inkml:trace>
  <inkml:trace contextRef="#ctx0" brushRef="#br0" timeOffset="3719">4448 551 114,'0'24'53,"0"-3"4,-2 3-26,-5-6-31,4 1 0,-3-5 0,2 0 0,4-14 0,0 0 0,10-9 0,7 0 0,2-2 0,8 6 0,0 7 0,7 6 0,2 9 0,-3 7-14,-2 2-44,-4 1-2</inkml:trace>
</inkml:ink>
</file>

<file path=ppt/ink/ink15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1:25.28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168 338 91,'6'-9'53,"-8"0"-2,-1-1-10,1 1-22,-11 14-19,-2 8 0,-6 6 0,-1 9 0,-3 13 0,1 9 0,4 10 0,3 4 0,9-4 0,8-3 0,12-9 0,8-14 0,13-20 0,3-19 0,9-18 0,1-16 0,0-11-3,-3-7-4,-5-2 4,-6 4 3,-8 7 3,-4 14 0,-9 14 4,2 1-7,-12 37 0,1 9 0,-1 8 0,5 7 0,0 3 0,8 0 0,1-6 0,8-7 0,1-8 0,4-10 0,-1-14 0,0-9 0,-3-14 0,-6-10 0,-7-9 0,-10-4 0,-11-3 0,-10 7 0,-7 9 0,-9 7 0,-2 16 0,-4 12 0,6 14-15,9 9-47,8 3 0,11 0 0</inkml:trace>
  <inkml:trace contextRef="#ctx0" brushRef="#br0" timeOffset="687">880 329 68,'7'36'50,"-4"7"2,0 11-1,-2 2-33,-3-3-2,2-6-16,-3-10 0,3-8 0,0-13 0,0 0 0,6-35 0,4-12 0,2-9 0,5-5 0,4-7 0,3 0 0,2 5 0,1 15 0,-1 16 0,-3 18 0,-2 16 0,-3 13 0,-3 15 0,-2 6 0,0 3-43,2-5-18,2-15 4</inkml:trace>
  <inkml:trace contextRef="#ctx0" brushRef="#br0" timeOffset="984">1639 407 75,'22'-26'49,"-10"7"2,-12 5-13,-10 6-14,-6 11-6,-5 7-18,-3 4 0,-1 7 0,5 8 0,7 5 0,9 4 0,8-1 0,8 2 0,6-3 0,4 4 0,0 1 0,-2-5 0,-7 0 0,-8 0 0,-9 0 0,-11-6 0,-7-2 0,-9-10 0,-6-13-44,-3-12-17,-1-13-1</inkml:trace>
  <inkml:trace contextRef="#ctx0" brushRef="#br0" timeOffset="1281">1743 3 128,'29'-11'58,"-7"20"1,-5 22-49,-8 9-10,-4 18 0,-1 13 0,-4 7 0,1 8 0,-2 2 0,0-3-58,-3-5-2,0-10 1</inkml:trace>
  <inkml:trace contextRef="#ctx0" brushRef="#br0" timeOffset="1453">1712 593 128,'1'-23'59,"8"10"-2,6 6-46,2 3-11,6-6 0,9-4 0,2-2-31,1-7-27,-1-3 1</inkml:trace>
</inkml:ink>
</file>

<file path=ppt/ink/ink15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1:27.03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0 593 61,'15'25'53,"-1"6"-2,-4 3 4,-1-3-23,-1 0-29,-5-4-3,3-8 0,1 1 0,-6-29 0,-1-8 0,1-9 0,0-9 0,2-3 0,3-2 0,2-4 0,4 5 0,4 4-4,2 4-53,5 6-1,3 5 0</inkml:trace>
  <inkml:trace contextRef="#ctx0" brushRef="#br0" timeOffset="219">534 525 57,'23'13'52,"-3"-3"0,-10-4 2,1 0-23,-11-6-22,-13-15-9,-1 3 0,-5 3 0,-5 4 0,-3 7 0,1 6 0,-2 8 0,2 10 0,6 7 0,3 5 0,7 3 0,7-5 0,6-2 0,6-6 0,6-9 0,4-12 0,2-11 0,1-8 0,2-10 0,-2-6 0,-2-8 0,-1-2 0,-5 1 0,0 7 0,-5 6 0,-3 11 0,1-1 0,-8 25 0,1 10 0,0 3 0,0 9 0,-1-2 0,3 0-29,4 0-30,-1-9 2,3-5 1</inkml:trace>
  <inkml:trace contextRef="#ctx0" brushRef="#br0" timeOffset="609">792 543 85,'13'9'52,"0"13"2,-6 3-5,-3 5-34,1 5-52,-5-5-14,2-1 2,-5-14-3</inkml:trace>
  <inkml:trace contextRef="#ctx0" brushRef="#br0" timeOffset="750">843 360 115,'3'-35'58,"1"9"-1,-4 14-32,0-1-25,0 13-31,-3 8-25,1 1-1</inkml:trace>
  <inkml:trace contextRef="#ctx0" brushRef="#br0" timeOffset="1031">1004 573 138,'24'-16'59,"1"2"-1,-3-2-58,0 3 0,-4-1 0,-1 9 0,-4 8 0,-2 10 0,-2 11 0,-1 9 0,-2 10 0,-1 11 0,1 5 0,-3-6 0,3-9 0,-2-11-10,0-18-50,-1 2-3,-1-58 2</inkml:trace>
  <inkml:trace contextRef="#ctx0" brushRef="#br0" timeOffset="1250">1402 63 126,'13'-29'59,"-3"12"-1,2 0-46,-6 35-12,-2 8 0,1 16 0,0 17 0,0 11 0,2 15 0,0 6 0,2 1 0,-2 0-37,-2-9-24,-3-14 1</inkml:trace>
  <inkml:trace contextRef="#ctx0" brushRef="#br0" timeOffset="1437">1283 444 134,'-6'-21'63,"1"1"-5,27 31-58,1-2 0,8 0 0,6-1 0,1-3 0,1 0-21,-4-7-40,-7-6 1</inkml:trace>
  <inkml:trace contextRef="#ctx0" brushRef="#br0" timeOffset="1734">956 431 69,'0'31'54,"3"9"-3,-3 2 0,-1 1-28,0 1-26,-2-5-41,3-2-4,-3-7-3,0-10-1</inkml:trace>
</inkml:ink>
</file>

<file path=ppt/ink/ink15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1:29.62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0 260 46,'0'0'51,"10"5"3,-1 6-4,0 9-13,-2 4-20,2 9-17,-5 0 0,0 3 0,0-4-4,-3 0-50,-4-10-1,-3-10 0</inkml:trace>
  <inkml:trace contextRef="#ctx0" brushRef="#br0" timeOffset="171">33 20 119,'7'-20'52,"-7"20"-3,10 11-14,-2 5-66,-1-2-20,5-1-2,1-2-1</inkml:trace>
  <inkml:trace contextRef="#ctx0" brushRef="#br0" timeOffset="328">400 174 107,'-9'18'53,"-8"0"2,-4 5-15,-1 4-40,-1-1 0,3 3 0,4 1 0,6 1 0,6-1 0,7 0 0,6-4 0,3 3 0,2-1 0,-2 1 0,-5 1 0,-6 3 0,-9 3 0,-11-5 0,-8-2 0,-7-5-50,-7-6-14,-1-10 3</inkml:trace>
</inkml:ink>
</file>

<file path=ppt/ink/ink15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2:51.07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908 69 102,'0'0'49,"0"0"1,15 8-15,2 2-19,-1-4-13,6-2-3,1 1 0,2-4-22,-1-4-28,4-1 0,-1-3-2,0-3 1</inkml:trace>
  <inkml:trace contextRef="#ctx0" brushRef="#br0" timeOffset="250">903 234 115,'19'13'49,"3"0"2,3-5-19,0-5-43,7-2-36,-2-5-3,-1-2 0,-6-7-1</inkml:trace>
  <inkml:trace contextRef="#ctx0" brushRef="#br0" timeOffset="703">411 140 61,'14'-17'54,"-8"1"1,-3 2 0,-7-2-25,-7-3-30,-3 5 0,-6-3 0,-5 6 0,-4 1 0,-2 5 0,-4 4 0,0 8 0,-1 7 0,-2 9 0,1 9 0,3 7 0,5 9 0,5 6 0,5 4 0,7 1 0,11-1 0,9-6 0,9-7 0,7-11 0,8-11 0,5-15 0,4-10 0,0-9 0,-1-15 0,0-11 0,-4-7 0,-1-10 0,-6-2 0,-4-2 0,-6 2 0,-5 4 0,-6 4 0,-5 12 0,-4 16 0,0 0 0,-7 43 0,4 15 0,3 13 0,4 15 0,8 12 0,8 0 0,10-3 0,6-12-22,5-16-38,4-15 1</inkml:trace>
</inkml:ink>
</file>

<file path=ppt/ink/ink15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1:31.50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921 883 85,'12'-26'52,"-4"-10"2,-9-5-15,0-1-14,-10-7-25,-1 5 0,-8-1 0,-6 2 0,-6 6 0,-5 8 0,-3 11 0,-4 12 0,-1 15 0,0 13 0,0 14 0,5 23 0,8 16 0,7 16 0,10 7 0,6 5 0,9-4 0,6-7 0,10-13 0,4-22 0,4-23 0,2-28 0,2-22 0,4-24 0,0-16 0,1-18 0,-1-12 0,0-6 0,-2 1 0,-2 5 0,-5 8 0,-5 12 0,-6 15 0,-5 22 0,0 0 0,-14 58 0,-3 14 0,1 17 0,1 14 0,4 6 0,5 7 0,3-4 0,11-9-17,7-12-41,6-17 0,6-16-1</inkml:trace>
  <inkml:trace contextRef="#ctx0" brushRef="#br0" timeOffset="1671">545 45 13,'-20'-17'46,"-5"-1"2,-2 8 2,-5 9-16,-3 4-7,-3 8-6,-4 10-8,-3 14-10,-4 16-3,2 22 0,0 22 0,4 18 0,4 18 0,9 19 0,11 12 0,12 5 0,16 0-4,14-14-41,18-26-7,14-23 1,11-35-1</inkml:trace>
</inkml:ink>
</file>

<file path=ppt/ink/ink15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1:33.48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57,'5'23'47,"7"16"4,7 15 3,8 13-33,9 14-6,7 8-5,7 6-10,-2 1 0,0 2 0,-6 2 0,-8-3 0,-11-1 0,-13-1 0,-11-2 0,-12-1 0,-13-2 0,-9-11 0,-8-11-31,1-7-25,-1-19 0,8-14 1</inkml:trace>
  <inkml:trace contextRef="#ctx0" brushRef="#br0" timeOffset="344">519 1238 27,'0'0'40,"0"0"2,9 9-6,0 1-5,-9-10-6,0 0-2,0 0-7,0 0-1,0 0-15,0 0 0,7 9 0,-1 1 0,-6-10 0,0 0 0,0 0 0,0 0 0,0 0 0,0 0 0,1 9 0,1 1 0,-2-10 0,0 0 0,0 0 0,0 0 0,0 0 0,0 10 0,1 1 0,-1-11 0,-4 10 0,2 1 0,1 1 0,1-12 0,0 11 0,-1-3 0,0 1 0,1-9 0,0 0 0,0 0 0,-3 10 0,3 1 0,0 0 0,0-11 0,3 10 0,-1 1 0,-2-11 0,0 0 0,0 0 0,0 0 0,-5-11 0,5-2 0,3-4 0,1-2 0,4 1 0,0 0 0,2-1 0,1 2 0,0 3 0,0 2 0,-1 4 0,0 3 0,-1 3 0,1 3 0,-2 8 0,-1 1 0,-2 4 0,-1 2 0,-2 4 0,-1 4 0,0 0 0,-1 0 0,1-6 0,0-5 0,2 1 0,-3-14 0,4-15 0,2-4 0,2-4 0,3-5 0,1 2 0,1 1 0,1 2 0,0 4 0,3 8 0,-2 5 0,-1 7 0,-3 9 0,-1 7 0,0 6 0,0 4 0,3 4 0,-1-4 0,1-2 0,0-8 0,1-7 0,3-10-43,-3-10-17,2-11 0</inkml:trace>
</inkml:ink>
</file>

<file path=ppt/ink/ink15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1:34.87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97,'0'0'52,"0"0"5,10 7-8,4-6-49,8 2 0,6 1 0,4-3 0,3-1 0,0 0-25,-3-1-31,-3-4-1,-6 1 0</inkml:trace>
  <inkml:trace contextRef="#ctx0" brushRef="#br0" timeOffset="218">76 221 94,'14'26'54,"7"-4"0,4-9-3,3-10-49,6-3-28,5-8-23,5-1 0,0-6-2</inkml:trace>
</inkml:ink>
</file>

<file path=ppt/ink/ink15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1:35.59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501 685 72,'12'-6'57,"-12"6"1,1-11-3,-4 1-42,1 1-13,-7 3 0,-1 2 0,-5-1 0,-3 5 0,-2 6 0,-1 5 0,-1 10 0,0 9 0,5 8 0,1 7 0,6 4 0,6-3 0,6-1 0,6-5 0,4-10 0,5-12 0,3-16 0,1-15 0,2-13 0,2-6 0,-3-6 0,-2-7 0,-3 0 0,-3 4 0,-3 8 0,-4 12 0,2 1 0,-9 36 0,0 8 0,1 13 0,2 9 0,0 3 0,5 4 0,3-1 0,6-7 0,4-8-54,2-14-4,5-13 0</inkml:trace>
  <inkml:trace contextRef="#ctx0" brushRef="#br0" timeOffset="1032">217 46 18,'-9'-22'28,"-3"7"-5,-1 15 7,-4 11 1,-3 13-1,-3 15 4,0 19-4,-1 17-7,1 26-15,1 17-8,6 18 0,5 11 0,10 13 0,10 4 0,11-4 0,11-10 0,11-22 0,10-26-49,11-25-6,7-31 0,10-28 0</inkml:trace>
  <inkml:trace contextRef="#ctx0" brushRef="#br0" timeOffset="1438">1328 0 87,'0'15'53,"9"10"3,14 16-14,14 14-25,8 10-17,9 8 0,3 8 0,3 11 0,-4 7 0,-9 7 0,-13 3 0,-15 1 0,-16 1 0,-14 0 0,-15-1 0,-14-14 0,-7-13 0,-4-13-37,-2-21-25,6-22 3</inkml:trace>
  <inkml:trace contextRef="#ctx0" brushRef="#br0" timeOffset="1985">1955 1114 27,'-1'-9'46,"1"9"2,0 0 3,0-9-18,-1-2-6,0 1-7,1 10-17,0 0-3,1-9 0,1 1 0,-2 8 0,-1 7 0,0 6 0,1 5 0,0 5 0,0 2 0,0 3 0,1 3 0,0 1 0,-1-3 0,0-5 0,0-5 0,1-2 0,-1-5 0,0 0 0,0-12 0,-1-9 0,1-3 0,0-5 0,1-7 0,0-8 0,2-5 0,1-2 0,0-5 0,2 3 0,1 6 0,-1 3 0,0 8 0,2 9 0,-1 1 0,-7 14 0,12 18 0,-1 5 0,1 2 0,1 5 0,3 4 0,1 1 0,1-1 0,1-1 0,1-6 0,0-5 0,1-5 0,-1-9 0,0-12 0,-1-10 0,0-6 0,0-11 0,0-7 0,0-2 0,-2-4 0,0 0 0,-3 8 0,-1 11 0,0 8 0,-3 16 0,-1 13 0,-3 15 0,0 15 0,-2 15 0,1 7 0,0 4 0,0 3 0,2-2 0,-5-10 0,1-16-19,-1-17-42,2 1-2</inkml:trace>
  <inkml:trace contextRef="#ctx0" brushRef="#br0" timeOffset="17235">916 1117 57,'-10'-8'37,"1"1"-1,9 7-3,0 0-5,0 0-5,-9-9-6,1 0-1,8 9-8,0 0-8,0 0 0,8 11 0,0 2 0,3 3 0,1 2 0,2 2 0,1 1 0,0-4 0,2-2-7,-2-2-47,-4-4-3,-2-6 2</inkml:trace>
  <inkml:trace contextRef="#ctx0" brushRef="#br0" timeOffset="17516">855 1227 109,'-12'11'54,"3"2"1,4-4-18,5 1-37,0 1 0,12-18 0,6-7 0,5-4 0,6-4 0,1-6 0,1-6-47,2-1-11,-3 0 2</inkml:trace>
</inkml:ink>
</file>

<file path=ppt/ink/ink15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1:58.01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0 241 100,'8'13'54,"0"3"1,-4 5-9,1 0-46,-2 2 0,2 3 0,-2 0 0,0-3-42,3-4-12,-1 0 0,-2-28 0</inkml:trace>
  <inkml:trace contextRef="#ctx0" brushRef="#br0" timeOffset="172">55 18 94,'2'-9'51,"0"0"1,-2 9-6,0 0-34,14 8-38,6 1-25,1-2 0,8 1 0,1-5 0</inkml:trace>
  <inkml:trace contextRef="#ctx0" brushRef="#br0" timeOffset="344">431 95 99,'-14'26'49,"-4"0"4,3-1-17,4 0-21,4-5-12,8-2-3,3-4 0,6 1 0,2-2 0,4-2 0,-3-1 0,-2 6 0,-5 1 0,-6 2 0,-8 1 0,-5 3 0,-7 2 0,-5 0 0,0 1 0,-3-8 0,2-4-52,5 0-7,6-5 3</inkml:trace>
</inkml:ink>
</file>

<file path=ppt/ink/ink1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15:10.14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 54 41,'0'-16'44,"-2"-3"1,0 0-2,2 19-19,2 11-9,3 8-3,-1 8-3,2 5-3,-1 5 0,0 7-1,-2 2-4,0-1 0,-1-2 2,-4-1-3,0-4 0,0-9 0,0-4 0,1-12 0,1 1 0,5-32 0,5-12 0,7-11 0,5-13 0,8-9 0,3-1 0,3 4 0,1 10 0,0 15 0,-4 26 0,-2 25 0,-6 29 0,-1 22 0,-4 17 0,-1 14 0,-1 3 0,2-2 0,4-13 0,0-17 0,3-22-40,6-17-18,0-21 2,4-21-1</inkml:trace>
</inkml:ink>
</file>

<file path=ppt/ink/ink16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1:59.09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245 429 70,'0'0'51,"0"0"0,0 0 0,7-28-19,1 0-32,-8 28 0,-36 12 0,1 5 0,0 7 0,1 7 0,0 7 0,5 5 0,6 0 0,5-2 0,8-4 0,6-7 0,2 0 0,2-30 0,30-4 0,0-15 0,2-12 0,2-12 0,3-14 0,1-11 0,1-6 0,-4-1 0,-3 2 0,-5 4 0,-5 8 0,-6 12 0,-5 16 0,0 0 0,-11 33 0,-15 33 0,0 10 0,-1 12 0,1 9 0,-1 8 0,3 1 0,3 1 0,2-7 0,5-7 0,0-14 0,8-12-4,0 0-52,-5-34-3,0 0 2,33-32 2</inkml:trace>
  <inkml:trace contextRef="#ctx0" brushRef="#br0" timeOffset="422">534 399 83,'0'0'51,"23"30"0,-9-1-15,-7 6-15,-4 1-8,1-2-13,-1-4 0,2-1 0,-1-1 0,-4-28 0,0 0 0,0 0 0,29-10 0,-3-5 0,-4-6 0,3-5 0,-3-5 0,-1 3 0,-3-1 0,-4 1 0,-10 3 0,2 1 0,-6 24 0,-28-18 0,1 13 0,-4 6 0,1 9 0,-3 6 0,5 6 0,0 0 0,5 1-45,1 2-13,22-25 2,0 0-1</inkml:trace>
  <inkml:trace contextRef="#ctx0" brushRef="#br0" timeOffset="891">793 377 55,'12'28'48,"1"5"1,0 1 3,-3 2-34,3 0-4,-1-3 1,1-1-11,-2-5-4,1-4 0,0-1 0,-12-22 0,0 0 0,18-25 0,-3-4 0,-2-5 0,-1-2 0,0 1 0,0 4 0,0 6 0,2 0 0,-14 25 0,0 0 0,0 0 0,19 36 0,-6-1 0,-5 0 0,-2 1 0,0-4 0,0-4 0,0 0 0,-6-28 0,0 0 0,0 0 0,24-22 0,-6-8 0,-3-6 0,-2-3 0,0-1 0,-1 3-7,-4 2-51,-1 6-2,-4 4 1</inkml:trace>
  <inkml:trace contextRef="#ctx0" brushRef="#br0" timeOffset="1344">1287 394 104,'25'5'52,"-1"-1"1,-14 19-9,-3-1-42,-1 4-2,-4 1 0,0 1 0,-4-3 0,0 1 0,2-26 0,0 0 0,0 0 0,0 0 0,0 0 0,0 0 0,5-27 0,7-1 0,2 0 0,5-1 0,2 2 0,2 5 0,1 8 0,1 11 0,-1 1 0,-9 24 0,-4 9 0,-3 4 0,-5 5 0,-1 0-31,-4-7-28,-2-3 2,-1 0-1</inkml:trace>
  <inkml:trace contextRef="#ctx0" brushRef="#br0" timeOffset="2125">1633 0 69,'0'0'51,"0"0"2,25-3 1,-2 9-30,3 14-20,3 3-4,4 10 0,3 5 0,-2 7 0,-5 5 0,-7 4 0,-8 4 0,-9 5 0,-12 5 0,-8-1 0,-12 2 0,-2-6 0,-8-8-59,-4-7-1,-3-12 0</inkml:trace>
  <inkml:trace contextRef="#ctx0" brushRef="#br0" timeOffset="2375">1983 756 110,'72'9'9,"-16"0"-10,-19 0 1,1 0-41</inkml:trace>
</inkml:ink>
</file>

<file path=ppt/ink/ink16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1:54.31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329 0 47,'8'-15'46,"-8"15"1,-18 11-14,-4 6-4,-5 3-2,-2 13-9,-6 7-10,-2 15-8,-1 7 0,1 7 0,3 5 0,7 7 0,7 5 0,9 0 0,10-5 0,9-5 0,10-7 0,7-13 0,7-12-50,8-10-6,3-16 4,3-6-3</inkml:trace>
</inkml:ink>
</file>

<file path=ppt/ink/ink16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1:55.34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242 278 33,'0'0'43,"-13"-5"2,-5 2-8,-3 1-7,-3 5-9,-5 5-3,0 6-5,-2 2-1,5 5-9,2 2-3,7 4 0,8 0 0,9-2 0,9-3 0,7-2 0,5-4 0,4-3 0,0-1 0,1-4 0,-4-3 0,-4 1 0,-6 0 0,1 1 0,-13-7 0,-12 10 0,-1 0 0,-6 2-30,-5-1-24,-2 0-1,-3-4 2</inkml:trace>
  <inkml:trace contextRef="#ctx0" brushRef="#br0" timeOffset="360">365 303 63,'24'35'46,"-7"2"-2,-5 6-5,-4 4-40,-6-5-36,2-4-2,-7-11-3,1-1 0</inkml:trace>
  <inkml:trace contextRef="#ctx0" brushRef="#br0" timeOffset="516">446 26 107,'5'-13'50,"0"0"1,-6 28-7,-2 1-56,-3-3-33,4 3-6,0-2 1,3 5-1</inkml:trace>
  <inkml:trace contextRef="#ctx0" brushRef="#br0" timeOffset="672">575 373 80,'2'41'53,"-6"-8"0,2-8 1,0-13-39,1 2-15,4-36 0,4-7 0,4-3 0,3-3 0,5 0 0,2 6 0,2 6 0,0 12 0,-1 8 0,2 11 0,-6 4-15,-3 5-40,1 4 0,-5 1 2,0 2 2</inkml:trace>
  <inkml:trace contextRef="#ctx0" brushRef="#br0" timeOffset="1016">1120 255 48,'0'0'43,"0"0"-1,0 0-5,0 0-22,-27 26-1,4 3-3,5 7-3,3 5-2,5 1-1,4-1-1,7-4-2,8-6-1,7-6 0,7-10 1,6-10-1,6-10 1,5-11 0,2-10-1,2-8 1,-1-7-1,0-8 1,-7-1-1,-4 0 0,-10 4 0,-9 7 1,-9 7-2,0 0 0,-4 32 0,-29 14 0,0 9 0,3 11 0,3 6 0,7 10 0,9 2 0,8 4 0,9-8 0,9-8 0,9-7 0,7-7-49,3-16-9,3-9 4,-2-16-4</inkml:trace>
</inkml:ink>
</file>

<file path=ppt/ink/ink16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1:57.03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92 0 119,'0'0'53,"24"5"0,-1 2-23,-18 25-30,-4 6 0,-1 7 0,-1 7 0,-2 0 0,-2 3 0,1-4-40,-4-8-16,1-10 2,0 1-2</inkml:trace>
  <inkml:trace contextRef="#ctx0" brushRef="#br0" timeOffset="203">0 172 116,'0'0'54,"1"29"0,2 1-23,-3-30-31,0 0 0,31 9 0,-2-6 0,2-3 0,-5-5-13,0-5-41,0 0 1,-2-5-3,0 2 1</inkml:trace>
  <inkml:trace contextRef="#ctx0" brushRef="#br0" timeOffset="390">323 63 13,'0'0'43,"0"0"3,0 0 0,22 27-27,-10-1 1,-4-1-1,2 3-2,0-5-5,0 2-3,1 0-3,-11-25-1,26 10-5,-1-9 0,-2-10 0,1-6 0,0-7 0,3-4 0,-1-4 0,-2-1 0,-3 5 0,0 0 0,-21 26 0,0 0 0,0 0 0,-8 31 0,-11 12 0,-5 14 0,-10 14 0,-5 7 0,-2 8 0,1 5-56,-1 0-4,2-2 0</inkml:trace>
</inkml:ink>
</file>

<file path=ppt/ink/ink16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2:06.20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344 1255 33,'4'26'44,"-2"-12"3,0 1-1,-1-25-23,-3-11-10,1-3 1,-3-11-4,0-7-1,-3-6-5,-2-5 1,-3-5 0,-3-3-3,-2-4-2,-1 0 0,-1 3 0,1 6 0,1 4 0,5 7 0,4 6 0,5 10 0,4 10 0,7 8 0,7 5 0,9 7 0,7 4 0,9 0 0,9 3 0,8 1 0,6-1 0,2-1 0,0-4 0,-2-4 0,-4-1 0,-9-3-19,-10-2-33,-6-3-2,-13 1 2,-9 4-1</inkml:trace>
  <inkml:trace contextRef="#ctx0" brushRef="#br0" timeOffset="375">360 731 69,'-26'33'50,"11"0"1,7-8-1,5-6-29,14-2-7,8-8-14,12-2 0,7-4 0,5-4-11,7-6-39,7 2-2,0-6 0,1-5-2</inkml:trace>
  <inkml:trace contextRef="#ctx0" brushRef="#br0" timeOffset="843">910 1142 86,'-1'10'49,"-3"1"1,2 1-13,1 6-20,-1-1-3,1 1-12,-3 2-2,3-1 0,-1-4 0,1-4 0,1 1 0,0-21 0,2-4 0,1-9 0,4-1 0,0-4 0,2 1 0,0 1 0,3 9 0,1 7 0,0 10 0,-1 10 0,-1 3 0,0 9 0,0 3 0,-1 2 0,-2-1 0,0 0 0,-1-1 0,1 3 0,-1-2 0,0-3 0,0-3 0,-1-4 0,1-4 0,0-4 0,0 0 0,-7-9 0,10-14 0,0 4 0,1 1 0,0 2 0,1-1 0,2 0 0,1-2 0,1-2 0,-1-3 0,0-5 0,-2-8 0,0-2 0,-4-4 0,-3-4 0,-5 2 0,-2 2 0,-3 5 0,-3 8 0,-2 8 0,-2 8 0,0 10 0,1 14 0,1 8 0,2 5 0,3 5 0,3 0 0,3-1 0,5-2 0,4-5 0,2-8 0,7-7 0,6-7-52,-1-10-5,5-9 3,-3-12-1</inkml:trace>
  <inkml:trace contextRef="#ctx0" brushRef="#br0" timeOffset="1484">1572 889 83,'7'11'54,"-3"10"1,-3 12 0,-5 11-47,0 5-8,1 10 0,-1 6 0,2-1 0,2 4 0,2-5-52,1-9-3,0-9 1,-3-16-1</inkml:trace>
  <inkml:trace contextRef="#ctx0" brushRef="#br0" timeOffset="1656">1454 1251 107,'-4'-11'53,"1"0"2,22 16-15,2-2-40,7-5 0,7-7-11,6-5-42,0-10-2,-1-4 0</inkml:trace>
  <inkml:trace contextRef="#ctx0" brushRef="#br0" timeOffset="2203">199 0 41,'3'-9'51,"-3"9"-2,-15 5 4,-2 1-20,-1 8-12,-4 10-14,-2 14-7,-1 19 0,0 21 0,3 22 0,4 23 0,7 21 0,6 16 0,10 9 0,8 0 0,15-4-15,12-11-33,13-22-4,14-22 3,11-30-1</inkml:trace>
  <inkml:trace contextRef="#ctx0" brushRef="#br0" timeOffset="2531">1568 280 62,'-19'-7'44,"1"0"-2,23 21-10,8 6-17,14 6-1,9 6-1,9 14 2,3 8-2,3 11-8,-4 9-5,-3 12 0,-9 6 0,-5 13 0,-10 6 0,-8 3 0,-6-3 0,-6-3 0,-5-7 0,-6-16 0,-2-13-53,-1-15-5,1-21 1,3-16-1</inkml:trace>
  <inkml:trace contextRef="#ctx0" brushRef="#br0" timeOffset="2859">2083 1385 50,'9'26'52,"0"2"-1,2 0 3,-2 3-20,0-5-20,3-4-14,0-7 0,4-5 0,0-9 0,1-11 0,1-9 0,2-5 0,0-4 0,0 1 0,-1 2 0,-1 5 0,-2 5 0,-4 14 0,-4 13 0,-5 8 0,-6 12 0,-5 13 0,-2 10 0,-3 5 0,-2 5 0,-2-7 0,4-4-10,3-5-47,3-14-3,4-19 0</inkml:trace>
  <inkml:trace contextRef="#ctx0" brushRef="#br0" timeOffset="3265">2780 991 94,'1'12'54,"7"1"-1,8-6 1,-1-6-54,8-2 0,5-5-16,2-5-35,-4-6 0,0 0 1,-9-6-4</inkml:trace>
  <inkml:trace contextRef="#ctx0" brushRef="#br0" timeOffset="3453">2811 1187 94,'6'34'51,"8"-6"-1,3-15-3,6-8-60,6-10-33,2-11-1,7-6-1,-6-10-3</inkml:trace>
  <inkml:trace contextRef="#ctx0" brushRef="#br0" timeOffset="3984">3570 1078 45,'-5'-10'47,"0"1"2,5 9-1,5 10-24,2 7-10,2 5-4,1 7-3,-1 5-1,3 7-1,-1 3-5,-2-1 0,-3-4 0,0-4 0,-1-9 0,0-9 0,-1 1 0,2-32 0,-2-7 0,2-6 0,2-8 0,1-5 0,-1-1 0,0 1 0,3 4 0,-1 6 0,-2 7 0,1 6 0,-1 12 0,1 7 0,-1 8 0,0 5 0,0 5 0,1 6 0,-1 1 0,1 5 0,1-1 0,2 0 0,-4-3 0,0-1 0,0-8 0,-2-6 0,0 1 0,-2-25 0,-2-10 0,0-8 0,2-9 0,3-6 0,3-3 0,3-1 0,2 7 0,3 10 0,3 13 0,2 15 0,-2 13 0,1 14 0,-3 12 0,0 10 0,-3 4 0,-1 0 0,-1-2 0,-3-6 0,2-8-3,1-8-53,-1-15-3,2-11 0</inkml:trace>
  <inkml:trace contextRef="#ctx0" brushRef="#br0" timeOffset="5265">4902 1094 48,'0'0'48,"0"-14"-1,-3-1-4,-5-1-16,-4-4-7,-2 1-6,-9-3-6,-2 0-8,-5 5 0,-4 7 0,-4 9 0,0 9 0,1 8 0,2 11 0,1 11 0,5 8 0,8 6 0,5 2 0,7 0 0,6-1 0,4-4 0,6-9 0,3-9 0,4-13 0,5-13 0,4-9 0,2-12 0,2-11 0,1-10 0,2-7 0,-1-2 0,-2 1 0,-5 2 0,0 4 0,-5 7 0,-2 7 0,-4 7 0,-2 7 0,0 1 0,-9 10 0,3 14 0,-2 5 0,-1 5 0,3 4 0,2 6 0,1 7 0,0 4 0,3-3 0,4 2 0,-1-5 0,4-7-52,1-2-3,0-11 3,1-6-2</inkml:trace>
  <inkml:trace contextRef="#ctx0" brushRef="#br0" timeOffset="5812">5129 1394 26,'5'16'42,"2"3"2,1-3 1,0-4-19,4-4-7,0-8-5,3-5-4,2-7 0,3 2 1,-1-3-3,-1 1-8,-3 3 0,0 5 0,-5 7 0,-3 12 0,-5 10 0,-3 7 0,-6 10 0,-2 9 0,-2 5 0,0 4 0,0-2 0,0-7 0,4-9-21,3-10-37,7-11 0,0-1 0</inkml:trace>
  <inkml:trace contextRef="#ctx0" brushRef="#br0" timeOffset="6703">5875 1082 60,'0'0'49,"-6"9"1,8 1 0,7-2-23,3-2-14,9 0-7,3-4-6,5-3 0,6-3-9,0-1-34,0-4-6,-1 2-2,-5-4 1</inkml:trace>
  <inkml:trace contextRef="#ctx0" brushRef="#br0" timeOffset="6922">6005 1265 85,'8'27'49,"4"-5"1,6-3-10,3-3-24,4-5-13,2-4-22,1-9-28,6-3-2,-3-7-4,3-3 5</inkml:trace>
  <inkml:trace contextRef="#ctx0" brushRef="#br0" timeOffset="10109">6998 1078 24,'4'17'43,"-5"5"3,2 10-5,-2 4-17,-4 4-10,2 5-2,-2-2-3,3-1-3,0-5-4,0-8 1,2-7 2,0-13-4,1 1 2,2-25-1,3-5-1,2-7 1,0-7 0,6-4 0,1-2-2,3 3 1,2 2-1,0 7 1,3 10-1,-1 11-1,-1 12 2,-3 10-2,-2 8 2,-2 11 0,-1 5-1,-2 3 0,-3-3 2,-2-6-3,0-7 1,-1-10 1,2 0-1,1-32 0,-1-10 1,0-11-1,5-11 0,1-4 1,4-6 1,-1 4-2,1 4 4,1 11-4,0 13 0,0 18 0,-5 16 0,-1 16 0,-2 12 0,1 12 0,-4 7 0,1-1 0,2 2-13,2-7-40,0-9 0,-1-12 0,1-15 0</inkml:trace>
  <inkml:trace contextRef="#ctx0" brushRef="#br0" timeOffset="10656">7907 1045 47,'-7'17'46,"-6"0"0,-4 7 1,-9 1-18,-3 4-20,0 2-4,1 5-2,3 6-2,1 0-1,5-1 0,7-3 0,8-3 1,7-6-1,6-9 0,5-10 0,8-11-1,2-10-1,2-12 0,2-8 0,0-11-2,-2-7 2,-1 0 1,-3-2-1,-3 5 5,-4 4 1,-3 9 1,-4 8 1,-2 12 0,2 1 1,-3 31-3,-1 9-2,2 12-2,0 8 0,2 14 0,0 10 0,0 8 0,-3 7 0,0 4 0,-5-1 0,-3-5 0,-5-7 0,-4-10 0,-4-13 0,-9-15 0,1-17-16,-5-16-34,-1-17-3,2-10 2,2-15-2</inkml:trace>
  <inkml:trace contextRef="#ctx0" brushRef="#br0" timeOffset="11156">8327 1170 81,'50'17'55,"-4"6"0,1 5-1,-2-2-44,-3-4-10,4-5-29,-2-9-23,1-7-2,-4-10-1</inkml:trace>
  <inkml:trace contextRef="#ctx0" brushRef="#br0" timeOffset="11547">9412 1029 120,'14'-9'55,"-6"13"0,-3 15-30,-4 7-25,1 13 0,-1 10 0,1 7 0,-1 7 0,0 3 0,2 2 0,0-7-46,-1-13-11,-2-9 2,-4-20 0</inkml:trace>
  <inkml:trace contextRef="#ctx0" brushRef="#br0" timeOffset="11765">9036 1006 118,'-11'0'60,"13"8"-2,15 2-39,11-2-19,15-3 0,11-6 0,11-7 0,7-9 0,3-13 0,4-11-20,4-4-39,-4-5-2,0-7-1</inkml:trace>
  <inkml:trace contextRef="#ctx0" brushRef="#br0" timeOffset="17547">10600 1608 80,'2'15'53,"-1"3"1,-3 3-16,-7 3-13,-4 7-20,-7 3-5,-4 0 0,-3 2-12,-2 2-40,-1-4-2,2-3 0</inkml:trace>
  <inkml:trace contextRef="#ctx0" brushRef="#br0" timeOffset="80343">11656 975 42,'0'22'49,"4"9"3,-2 6 2,2 8-17,4 10-16,0 1-21,3 6 0,0-1 0,2-2 0,-2-5 0,0-8 0,-1-6 0,-3-11 0,-1-6 0,-2-12-23,-1 1-31,-3-12-2,-6-15 1</inkml:trace>
  <inkml:trace contextRef="#ctx0" brushRef="#br0" timeOffset="80718">11356 1038 42,'-28'-10'47,"-1"-2"5,4 1-8,2 2-10,2-3-6,9 4-20,3-1-8,1 2 0,25 5 0,8 2 0,9-5 0,11-3 0,10-2 0,12-1 0,8-3 0,5-3 0,3 1 0,-4 1 0,-3 6 0,-10 3 0,-7 3-32,-9 5-28,-10 3-1</inkml:trace>
  <inkml:trace contextRef="#ctx0" brushRef="#br0" timeOffset="81125">12186 1123 117,'19'7'56,"-1"2"-3,3-3-24,2 3-29,-2-1 0,1-1 0,1-1 0,-6-5 0,1-2-25,-2-2-29,-6-1-2,0-1 2</inkml:trace>
  <inkml:trace contextRef="#ctx0" brushRef="#br0" timeOffset="81343">12221 1279 126,'11'33'55,"5"-6"-3,1-9-30,-3-10-44,8-5-28,1-7-3,0-6-1</inkml:trace>
  <inkml:trace contextRef="#ctx0" brushRef="#br0" timeOffset="84343">12766 1221 55,'-12'16'46,"2"-3"1,5 1-6,3 3-15,0-3-7,6 1-5,-1-1-7,3 4-7,0-2 0,1 1 0,0 1 0,-2-4 0,1-5 0,1 1 0,-7-10 0,7-11 0,0-7 0,2-7 0,3-8 0,3-3 0,2 1 0,0 1 0,0 7 0,1 10 0,-1 11 0,-3 9 0,-3 14 0,-3 9 0,-3 6 0,-2 6 0,-2 0 0,-1-2 0,0-3 0,0-5 0,0-7 0,2-10 0,2 1 0,1-30 0,4-7 0,2-8 0,6-5 0,3-4 0,3-2 0,0 5 0,0 10 0,1 11 0,-2 12 0,-2 13 0,-4 12 0,-4 9 0,-2 9 0,-2 2 0,1-1 0,-1 0-41,-3-7-14,3-7 1,0-9-1</inkml:trace>
  <inkml:trace contextRef="#ctx0" brushRef="#br0" timeOffset="84875">13517 1313 28,'0'0'44,"0"0"5,12-23 0,0-1-16,-12 24-10,0 0-8,0 0-5,-32-1-6,5 8-4,2 7 0,3 5 0,1 8 0,3 5 0,5 2 0,4-2 0,5 0 0,7-5 0,3-8 0,7-7 0,3-9 0,3-12 0,4-12 0,0-5 0,1-7 0,-3-6 0,-3 0 0,-4-2 0,-4 4 0,-3 8 0,1 0 0,-8 29 0,0 0 0,0 0 0,0 0 0,-12 39 0,6 3 0,2 6 0,2 5 0,2 6 0,-1 3 0,0 3 0,-1 4 0,-4 2 0,-3-2 0,-5-3 0,-6-5 0,-7-11 0,-2-8 0,-5-14-13,0-18-44,4-14 1,2-18 0</inkml:trace>
  <inkml:trace contextRef="#ctx0" brushRef="#br0" timeOffset="85453">13877 1242 101,'0'0'52,"22"19"2,1 2-6,-23-21-48,28 14-33,-5-7-16,-1-4-2,2 2-4</inkml:trace>
  <inkml:trace contextRef="#ctx0" brushRef="#br0" timeOffset="86781">14371 1235 37,'0'0'41,"0"0"-8,0 0-6,0 0-2,0 0-3,0 0-6,0 0-2,-22 32-3,6 1-1,6 4-2,0 2-1,1 3-3,1-2-4,0 0 0,2-6 0,2-8 0,0-1 0,4-25 0,0 0 0,12-25 0,1-9 0,4-7 0,3-4 0,2-1 0,1 1 0,0 1 0,-2 8 0,-2 8 0,1 0 0,-20 28 0,0 0 0,0 0 0,19 26 0,-10 3 0,-5 2 0,-2 1 0,-2-2 0,-3 0 0,1-7 0,0 1 0,2-24 0,0 0 0,0 0 0,0 0 0,0 0 0,0 0 0,21-35 0,-1 2 0,0 0 0,3-1 0,0 1 0,0 6 0,1 0 0,-24 27 0,27-1 0,-1 1 0,-17 28 0,-1 8 0,-2 5 0,-4 0 0,0 2 0,-3-5 0,1-3-40,2-1-17,1-6 1,0 0 0</inkml:trace>
  <inkml:trace contextRef="#ctx0" brushRef="#br0" timeOffset="87437">15067 1338 24,'0'0'44,"18"-27"0,0 0-10,-18 27-8,0 0-7,0 0-7,0 0-5,0 0-3,-25-22-1,0 2 0,25 20-2,-25 5 3,0-1-2,25-4 0,-28 27 0,6 3 0,4 3-2,5 6 2,1 0-2,6-2 0,4-2 1,4-6-1,3-5 1,1 1 1,-6-25 0,23-8-1,1 0 0,-5-18 1,0-4 0,1-3 0,-2-3 4,0 1-6,-3 0 0,-1 5 0,-4 4 0,1 0 0,-11 26 0,0 0 0,0 0 0,0 0 0,5 27 0,-1 6 0,-1 5 0,0 4 0,4 2 0,-1-6 0,0-5-54,8-6-2,-1 0 0,-13-27 1</inkml:trace>
  <inkml:trace contextRef="#ctx0" brushRef="#br0" timeOffset="88547">10996 385 62,'0'0'46,"-6"11"0,-1 6 2,-2 6-30,2 11-8,-3 14-4,0 20-2,-3 18-1,1 20-1,-1 18-1,0 12 0,1 10 0,2 2 0,2-5-1,5-12 0,4-15-1,6-18 1,7-21 1,11-19 0,8-16 0,12-15-1,12-10 4,12-5-4,11-5 0,10-3 0,6 0 0,5 0 0,5 2 0,5 2 0,-1 1 0,-1-3 0,1-1 0,0 1 0,3-3 0,3-1 0,0-1 0,2-2 0,3-1 0,1 3 0,-1 4 0,1 0 0,-3 3 0,-3 5 0,-3 0 0,-5 1 0,-4-1 0,-2-3 0,-3-2 0,-2-1 0,-3-4 0,-2-3 0,-1-2 0,-1 2 0,-2 0 0,-3 2 0,-3 0 0,-5 1 0,-4-3 0,-2 0 0,-7-1 0,-3-5 0,-3-2 0,-5 1 0,-3-1 0,-1 2 0,-1 1 0,-2 1 0,0-1 0,-3 4 0,-2-1 0,-2-5 0,-2-3 0,-6-4 0,-4-5 0,-5-4 0,-4-7 0,-5-5 0,-2-6 0,-3-4 0,-1-5 0,-3-6 0,1-7 0,0-4 0,4-5 0,2-4 0,1-5 0,2-4 0,5-3 0,3 0 0,3 5 0,-1 1 0,0 8 0,-3 7 0,-3 11 0,-7 9 0,-8 12 0,-8 10 0,-1 0 0,-20 18 0,-7 5 0,-6 1 0,-6 2 0,-4 2 0,-4 2 0,-3-1 0,-3 3 0,-4 1 0,0 1 0,-1 1 0,-2 1 0,-2 0 0,-1-1 0,-4-2 0,-2-4 0,-5-4 0,-3-3 0,-7-6 0,-2-4 0,-3 1 0,-2-4 0,-2 2 0,-1-2 0,0 1 0,-4 1 0,0-1 0,0 1 0,-2-1 0,-1-2 0,-1 0 0,-1-1 0,-3-1 0,0 1 0,0 1 0,0-2 0,4 3 0,2 5 0,0 4 0,2 3 0,3 8 0,2 1 0,2 3 0,4 4 0,1-2 0,2-5 0,1-5 0,5-4 0,0-6 0,4-4 0,3-3 0,3 3 0,-2-1 0,4 3-34,2 8-28,2 4 0</inkml:trace>
</inkml:ink>
</file>

<file path=ppt/ink/ink16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3:38.35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417 228 62,'9'-6'44,"-9"6"-8,0-11-2,-6 1-9,2 0-5,-13 6-6,-3 1-4,-9 3-6,-9 6-2,-6 3-1,-6 4-1,-1 5-1,-1 2 0,7 7 1,8 4-1,12 2 1,16-2-1,16-1 3,14-1-1,10-2 3,10-2-4,2-3 0,2-6 0,-3-5 0,-4 1 0,-9-2 0,-6 0 0,-11 3 0,-9 4 0,-7 0 0,-11-1 0,-6 2 0,-8-3 0,-3-2 0,-4-4-28,4-7-23,2-3-3,7-6 1,11-2 2</inkml:trace>
  <inkml:trace contextRef="#ctx0" brushRef="#br0" timeOffset="391">552 347 8,'23'23'39,"-8"8"3,-1 12 2,-4 6-16,-2 0-3,2 3-5,0-4-3,2-4-4,0-10 0,4-11-7,0-17-6,2-14 0,-1-15 0,1-14 0,-3-11 0,-4-6 0,-5-5 0,-7 0 0,-8 8 0,-10 9 0,-8 18 0,-6 16 0,-2 19 0,-3 10 0,4 13-29,7 11-24,7-1-2,11-1 1</inkml:trace>
  <inkml:trace contextRef="#ctx0" brushRef="#br0" timeOffset="922">959 24 87,'2'-12'47,"1"1"2,-7 28-16,-1 5-18,0 12-5,1 9-8,0 12-4,1 8-8,1 3-9,1 1-30,4 3 4,-1-8-4,4-8 1</inkml:trace>
  <inkml:trace contextRef="#ctx0" brushRef="#br0" timeOffset="1125">1109 413 76,'15'11'51,"-2"6"0,3 5-8,-1 11-20,-1 2-12,0 3-11,1-3 0,0-2 0,0-6 0,-2-8 0,0-12 0,-1-14 0,-1-13 0,1-12 0,1-10 0,-3-9 0,2-3-6,0 3-47,-3 4-3,0 13 1,-3 9 0</inkml:trace>
  <inkml:trace contextRef="#ctx0" brushRef="#br0" timeOffset="1375">1500 561 74,'30'14'50,"1"-10"2,-1-7-13,-1-12-13,-5-10-12,0-9-14,-6-5 0,-4-3 0,-7-2 0,-8 3 0,-10 6 0,-7 13 0,-7 17 0,-4 15 0,-1 13 0,2 15 0,5 11 0,7 9 0,11 2 0,12-3 0,11-8 0,11-10 0,14-11 0,6-20 0,9-17-38,6-14-19,3-12 3,3-7-4</inkml:trace>
</inkml:ink>
</file>

<file path=ppt/ink/ink16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3:40.14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435 274 21,'-5'-27'45,"-1"-2"3,-10-6 2,-2-3-17,-1 0-9,-2 0-5,3 6-6,-1 6-11,1 15-2,3 13 0,3 17 0,4 16 0,3 12 0,4 12 0,2 9 0,4 6-14,1-3-6,1-3-19,1-10-13,-4-14 3,-3-8 1</inkml:trace>
  <inkml:trace contextRef="#ctx0" brushRef="#br0" timeOffset="250">7 396 52,'-15'-12'47,"15"12"-1,16 0 3,4 3-24,8-2-14,7-2-5,6-3 1,7 0-3,4 0-3,1 3 0,-1 5-1,-4 4 0,-3 2 1,-4 5-1,-6 5 0,-6 7 1,-5 3-1,-2 5 0,-3-3 0,0-1 2,0-6 0,0-3-2,-1-9 0,2-7 0,-2-11 0,0-9 0,-2-9 0,-3-7 0,-5-8 0,-6-3 0,-6-1 0,-8 3 0,-4 8 0,-7 7 0,-4 15 0,-4 14 0,3 15 0,1 10 0,9 9-17,8 4-33,9-5-5,11-6 2,8-13 1</inkml:trace>
  <inkml:trace contextRef="#ctx0" brushRef="#br0" timeOffset="641">906 553 54,'23'7'51,"-3"4"2,-5 1-8,-2 0-11,-4 0-16,1 1-18,-10-13 0,0 0 0,6-14 0,2-4 0,4 0 0,5-2 0,4-6 0,10 0 0,6 3-55,2 2-3,2 4-1</inkml:trace>
</inkml:ink>
</file>

<file path=ppt/ink/ink16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3:41.18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355 208 91,'1'-14'49,"1"1"2,2 22-15,1 13-17,2 9-10,3 14-9,2 10 0,4 6 0,3 7 0,0-2-25,-1-7-27,3-5 0,-6-19 0,-1-13 1</inkml:trace>
  <inkml:trace contextRef="#ctx0" brushRef="#br0" timeOffset="203">73 113 96,'-35'-16'56,"16"13"1,0-1-11,29 14-46,12 1 0,11-4 0,11-1 0,10-3 0,10-2 0,7-5 0,6-9 0,10-2 0,5-3-13,7-5-46,5-2-1,2-5 1</inkml:trace>
</inkml:ink>
</file>

<file path=ppt/ink/ink16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3:41.73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0 251 94,'10'24'51,"-2"11"1,-3 3-4,-4 6-46,-1 4-47,-2-3-6,2-6 2,-5-13-4</inkml:trace>
  <inkml:trace contextRef="#ctx0" brushRef="#br0" timeOffset="141">55 82 46,'3'-35'19,"0"13"-18,-2 9-15,1 1-14</inkml:trace>
  <inkml:trace contextRef="#ctx0" brushRef="#br0" timeOffset="281">189 429 88,'8'33'52,"0"-2"0,-4-14-6,1 3-29,0-31-17,2-4 0,3-2 0,2-2 0,3 2 0,2 2 0,5 6 0,5 7 0,0 3 0,4 2-43,4 1-13,3-2-1,4-1 0</inkml:trace>
</inkml:ink>
</file>

<file path=ppt/ink/ink16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3:42.42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5 488 68,'-2'20'50,"2"3"-1,-1-6 2,-1-2-29,2-4-9,0 1-11,0-12-2,6-14 0,3-8 0,0-13 0,5-11 0,2-11 0,6-6 0,1-4 0,1-5 0,1 6 0,-2 7 0,0 13 0,-4 17 0,-4 19 0,-2 18 0,-3 17 0,-2 16 0,-1 13 0,0 6 0,1 3 0,0-3 0,1-8 0,2-10 0,3-16 0,2-19 0,2-18 0,3-15 0,3-17 0,3-13 0,3-10 0,4-2 0,-2 5 0,-2 11 0,-3 18 0,-3 20 0,-8 21 0,-5 23 0,-5 23 0,-6 17 0,-4 14 0,-1 11 0,2-1 0,2-6 0,5-6 0,5-14 0,4-18-56,6-19-4,6-22-1</inkml:trace>
</inkml:ink>
</file>

<file path=ppt/ink/ink1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15:13.56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179 285 22,'2'-12'43,"-2"12"5,0 0-2,0 0-15,0 0-8,0 22-6,-1 5-5,2 5-6,0 5-2,4 5-1,-2 2-3,-1 3 0,2 4-3,-1-8-8,1-2-17,1-2-22,-3-8 2,1-2-2,-1-13 0</inkml:trace>
  <inkml:trace contextRef="#ctx0" brushRef="#br0" timeOffset="250">14 486 42,'-14'-1'46,"19"12"-1,6 2 2,7-1-30,7-4-5,9-4-8,7-4-13,7 0-33,5-9-2,6-2-2,-2-8 1</inkml:trace>
  <inkml:trace contextRef="#ctx0" brushRef="#br0" timeOffset="734">1014 125 56,'7'-15'50,"1"2"1,-8 13-1,6 16-22,-4 6-11,1 11-14,-2 7-3,2 13 0,-1 9 0,-1 4 0,-1 3 0,0 2 0,0-1 0,0-3 0,0-3 0,-1-10-13,1-14-34,2-8-6,-1-16-1,0 1 2</inkml:trace>
  <inkml:trace contextRef="#ctx0" brushRef="#br0" timeOffset="1031">721 66 43,'-12'-11'47,"1"-1"2,1 0 2,23 5-26,4-2-6,10 4-5,7-2-7,9 6-7,6 1 0,4 0 0,4 1 0,1 2 0,0-1 0,-4-3-8,-2 4-30,-2 2-14,-7-2 1,-4 10-2</inkml:trace>
  <inkml:trace contextRef="#ctx0" brushRef="#br0" timeOffset="1359">1336 524 30,'9'10'45,"0"1"2,-9-11-1,2 18-16,1-1-15,4 3-5,2 2-3,2-1 0,0 2-2,4-5-3,-1-3 0,2-3 0,0-2-1,-1-6 1,1-7 2,0-2-4,0-6 0,0-4 0,-2-1 0,1-1 0,-1-6 0,0 3 0,-4 0 0,-2 4 0,-4 2 0,1 2 0,-9 23 0,0 5 0,-5 11 0,-2 10 0,-2 10 0,-1 9 0,-2 9 0,3 4 0,2 0 0,0-4 0,3-5-40,4-2-15,2-12-1,6-8 0</inkml:trace>
</inkml:ink>
</file>

<file path=ppt/ink/ink17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3:43.28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183 91 72,'10'-6'55,"-8"-5"-1,-3 0 1,0 1-36,-14 2-19,-3 4 0,-5 4 0,0 8 0,-1 10 0,-2 7 0,3 10 0,4 11 0,5 5 0,6 2 0,11-2 0,6-6 0,10-9 0,7-14 0,11-13-8,3-18-5,9-13 4,4-12-1,0-8 7,-2-3 2,-4 0 3,-5 4 4,-7 3 3,-7 7 2,-11 5-3,-9 6 0,-8 7-8,0-1 0,-14 16 0,-5 3 0,-2 6 0,-1 6 0,-1 6 0,3 6 0,2 6 0,4 0 0,4-1 0,7-1 0,4-7 0,4-3 0,5-9 0,3-8 0,2-12 0,3-9 0,-1-10 0,0-8 0,0-4 0,0 0 0,-3-1 0,0 7 0,-3 7 0,-2 13 0,0 1 0,-8 32 0,0 11 0,-2 4 0,2 6 0,-1 1 0,4 0-9,5-2-46,4-9-1,6-10-1,3-15 4</inkml:trace>
  <inkml:trace contextRef="#ctx0" brushRef="#br0" timeOffset="594">1040 15 78,'13'-15'47,"-21"17"-1,-7 7-11,-3 7-12,-5 2-10,-1 6-3,2 0-7,5 3-3,4-3 0,7-2 0,4-3 0,6 0 0,2-3 0,3 0 0,-2 0 0,-3 1 0,-5 2 0,-4 6 0,-4 1 0,-7-1 0,1 1 0,-3-3-27,-1-11-28,3-5-3,4-9 0</inkml:trace>
  <inkml:trace contextRef="#ctx0" brushRef="#br0" timeOffset="890">1085 176 60,'24'16'52,"-2"1"1,1-2 1,-4-1-18,-3-9-36,2-2 0,-2-9 0,-2-5 0,-3-6 0,-3-3 0,-3-1 0,-5-4 0,-6 5 0,-4 3 0,-3 7 0,-3 8 0,-1 9 0,1 6 0,0 7 0,5 11 0,5 3 0,7 3 0,7 0 0,7-4 0,9-3 0,5-6 0,5-10-58,5-8 0,1-13 2</inkml:trace>
</inkml:ink>
</file>

<file path=ppt/ink/ink17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3:44.78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83 0 100,'7'14'54,"-3"5"-2,-5 3-3,-6 6-52,-3 8-41,-10 1-9,-4 3 1,-8-3-1</inkml:trace>
</inkml:ink>
</file>

<file path=ppt/ink/ink17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3:46.54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504 262 66,'0'0'51,"0"0"-4,0 0-5,0 15-16,-3 4-9,3 10-11,-1 7-6,0 9 0,0 7 0,-1 7 0,2 3 0,-1 1 0,1 0 0,-2-2-16,2-8-27,0-5-8,-1-12-1,4-10 1</inkml:trace>
  <inkml:trace contextRef="#ctx0" brushRef="#br0" timeOffset="360">0 236 66,'-12'-8'49,"12"8"2,0 0-10,22-3-12,10 0-10,12 2-19,12-1 0,14-2 0,11-2 0,9-1 0,6-3 0,2-6 0,-2-4 0,-3-8 0,-5-5-36,-3 0-20,-10 1 0,-6 2-1</inkml:trace>
  <inkml:trace contextRef="#ctx0" brushRef="#br0" timeOffset="657">1375 363 98,'18'11'48,"7"-2"2,-1-4-16,3-3-28,5-2-18,-4-8-32,3 2-4,-4-4-2,-1-1 3</inkml:trace>
  <inkml:trace contextRef="#ctx0" brushRef="#br0" timeOffset="829">1386 570 66,'4'35'52,"9"-7"-2,7-14-3,8-8-38,9-9-54,2-11-2,5-4 0,-3-10-3</inkml:trace>
</inkml:ink>
</file>

<file path=ppt/ink/ink17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3:47.71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0 683 55,'2'24'49,"3"-6"1,-1 0 2,-2-36-28,6-5-5,1-15-13,6-10-6,1-15 0,6-9 0,1-9 0,2-1 0,-1 2 0,0 7 0,-2 8 0,-4 14 0,-1 17 0,-4 19 0,-3 18 0,-2 19 0,1 15 0,0 15 0,0 9 0,2 7 0,0-1 0,1-3 0,3-10 0,1-13 0,2-15 0,3-19 0,2-21 0,1-16 0,3-13 0,1-12 0,1-7 0,1 0 0,-1 4 0,-2 10 0,-4 17 0,-1 18 0,-7 20 0,-5 24 0,-4 19 0,-5 14 0,-1 12 0,-1 7 0,2 1 0,-1-7 0,4-13-29,6-15-29,2-18 2,2-18-2</inkml:trace>
  <inkml:trace contextRef="#ctx0" brushRef="#br0" timeOffset="610">1133 484 85,'5'-9'48,"-9"-4"1,-1-2-14,-1 6-16,-4 3-10,-2 3-3,-1 9-4,-3 8 0,3 8-2,0 7 0,2 10 0,2 4-2,3 2 4,4-1-2,4-6 0,2-7 0,5-12 0,1-13-2,4-16 2,1-13 2,1-12-2,2-8 0,-1-8 0,1 1 0,-3 4 0,-1 10 0,-4 10 0,-1 14 0,-1 1 0,-1 33 0,-2 12 0,1 8 0,1 6 0,2 5 0,3-1 0,2-8 0,2-7 0,3-10-56,-1-17-1,2-11 2</inkml:trace>
</inkml:ink>
</file>

<file path=ppt/ink/ink17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3:49.78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170 247 69,'-4'-9'51,"4"9"-1,0 0 1,-1 16-31,0 6-10,2 7-10,1 6-15,3 6-33,-3 2-2,3 0 0,-6-9 1</inkml:trace>
  <inkml:trace contextRef="#ctx0" brushRef="#br0" timeOffset="172">2 398 107,'-8'1'55,"21"8"1,8-3-19,11 0-37,4-7 0,6-5 0,8-2 0,3-4-37,1-5-19,0 2 0,-5-1 1</inkml:trace>
  <inkml:trace contextRef="#ctx0" brushRef="#br0" timeOffset="469">531 646 66,'11'7'55,"-1"-10"0,1-11-1,2-7-29,-3-14-25,3-10 0,1-13 0,1-9 0,0-3 0,-1-1 0,1 4 0,-2 6 0,-1 7 0,-3 13 0,-2 15 0,0 16 0,1 0 0,0 39 0,1 9 0,2 8 0,4 9 0,1 3 0,5 1 0,1-2 0,2-9 0,1-10 0,0-14 0,0-14 0,1-14 0,-3-16 0,2-16 0,-1-12 0,2-8 0,-2-3 0,-2 3 0,-2 5 0,-1 12 0,-1 19 0,-3 19 0,-5 20 0,-3 18 0,-2 15 0,0 15 0,-1 11 0,3 6 0,1-6 0,4-2 0,5-10-55,0-13-3,2-13 3</inkml:trace>
</inkml:ink>
</file>

<file path=ppt/ink/ink17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3:5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135 370 40,'-11'-3'45,"-5"0"0,2 4 1,-4 1-16,-1 0-14,1 0-8,3 1-7,2 3 0,2-1 1,15 8 2,3 0 0,7 3 1,3 1 3,4 5-8,1-1 0,1 3 0,-5 0 0,-2-2 0,-7 0 0,-6-1 0,-4-1 0,-8-4 0,-4-5-48,-3-5-6,-5-9 2,1-1-1</inkml:trace>
  <inkml:trace contextRef="#ctx0" brushRef="#br0" timeOffset="296">270 313 47,'27'37'38,"-9"2"-8,-1 2-39,-1 2-16,-8-5-7,-1-1-3</inkml:trace>
  <inkml:trace contextRef="#ctx0" brushRef="#br0" timeOffset="453">386 122 89,'-1'-23'55,"-3"12"0,1 1-6,-7 15-42,3 8-48,-2-4-10,6 5-3,2-2-1</inkml:trace>
  <inkml:trace contextRef="#ctx0" brushRef="#br0" timeOffset="593">560 395 99,'3'29'56,"-4"-4"1,-3-10-14,1 1-43,3-16 0,-5-12 0,8-5 0,2 0 0,6 2 0,4 0 0,3 5 0,3 7 0,2 2 0,3 7 0,-4 6 0,-1 0-46,0 0-12,-3-2 1,0-2-1</inkml:trace>
  <inkml:trace contextRef="#ctx0" brushRef="#br0" timeOffset="1078">1216 186 67,'0'0'50,"0"0"3,-6-9-10,-3 8-17,1 0-10,-2 21-16,0 6 0,1 11 0,3 6 0,4 7 0,4 3 0,6 0 0,7-5 0,4-8 0,5-10 0,4-15 0,3-14 0,1-16 0,-1-15 0,-5-14 0,-2-8 0,-8-10 0,-7-8 0,-8-1 0,-10 1 0,-9 6 0,-9 12 0,-8 15 0,-4 16 0,-2 18 0,1 19 0,4 19 0,11 14 0,10 9 0,15 3 0,14-4 0,12-10 0,13-13 0,7-20 0,5-24-35,5-21-24,-4-24 1</inkml:trace>
</inkml:ink>
</file>

<file path=ppt/ink/ink17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3:54.03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124 828 12,'41'14'38,"4"-3"0,-5-7 1,-2-7-24,-3-8-5,-6-9-2,-8-10 2,-9-7-2,-8-2 0,-12-2 0,-9 2 0,-10 5-2,-7 9 0,-7 14-1,-5 15-2,-1 15-1,1 15-1,4 16 2,6 11 1,11 6 0,10 5 3,11-4-2,10-4 2,10-10-7,10-11 0,8-16 0,9-17 0,6-14-4,3-11-34,4-17-13,2-6 0,-2-12-2</inkml:trace>
  <inkml:trace contextRef="#ctx0" brushRef="#br0" timeOffset="359">449 35 96,'-1'-18'52,"0"1"1,5 37-10,3 16-32,0 16-11,2 16 0,2 16 0,2 12 0,3 8 0,-1 1 0,4-1-7,1-9-46,-1-14 0,2-17 2,-2-23-2</inkml:trace>
  <inkml:trace contextRef="#ctx0" brushRef="#br0" timeOffset="578">871 618 121,'6'39'44,"1"10"-30,-1 5-32,-5-6-28,2-5-3</inkml:trace>
  <inkml:trace contextRef="#ctx0" brushRef="#br0" timeOffset="719">946 290 51,'-7'-27'16,"-2"12"-15,0 2-2,0 24-25</inkml:trace>
  <inkml:trace contextRef="#ctx0" brushRef="#br0" timeOffset="844">1082 640 62,'16'63'52,"-4"4"-1,-5-4 3,-5-11-25,2-7-22,-4-18-7,2-18 0,0-20 0,5-19 0,3-17 0,4-10 0,4-5 0,3 0 0,2 8 0,0 13 0,-1 17 0,-2 21 0,-3 19 0,-3 15 0,-4 13 0,-1 6 0,-4 4 0,0 1 0,-1-9 0,-1-11 0,2-15 0,0 1 0,1-38 0,1-7 0,3-13 0,1-11 0,2-6 0,2-2 0,-1 3 0,0 5 0,-1 7 0,-1 12 0,-3 15 0,0 0 0,-4 37 0,-1 9 0,1 11 0,-1 11 0,2 5 0,0-2 0,7-3 0,1-10-29,1-19-29,2-15 1,1-21-3</inkml:trace>
  <inkml:trace contextRef="#ctx0" brushRef="#br0" timeOffset="1281">1831 519 78,'10'24'52,"-2"16"0,-8 10-1,-2 5-37,1 3-55,0-7-8,2-11 0,0-20-3</inkml:trace>
  <inkml:trace contextRef="#ctx0" brushRef="#br0" timeOffset="1406">1932 412 75,'5'-68'55,"-4"17"-2,-5 12-3,-1 13-41,2 15-50,0-1-6,0 27-3,2 0-5</inkml:trace>
  <inkml:trace contextRef="#ctx0" brushRef="#br0" timeOffset="1703">2160 642 56,'-2'25'50,"0"0"2,-2-6-1,1-8-26,0 1-11,7-26-7,2-7-7,4-8 0,6-4 0,3-3 0,4 3 0,1 8 0,2 10 0,-2 16 0,-1 14 0,1 14 0,-5 8 0,-2 5-43,2 4-13,-3-5 1,2-8 1</inkml:trace>
  <inkml:trace contextRef="#ctx0" brushRef="#br0" timeOffset="1953">2784 591 64,'17'-30'48,"-8"2"0,-9 3-13,-9 4-15,-4 8-5,-7 10-8,-4 11-2,-1 11-3,-1 11-3,2 10 0,4 9-1,6 3 2,5 2-1,6-3 2,5-6-3,6-9 1,3-12 2,4-16 0,3-15 0,2-14 1,2-11 1,0-8 0,0-4 4,-2-2-7,-1 6 0,-3 11 0,-4 12 0,1 1 0,-11 33 0,-2 8 0,-3 6 0,3 6-27,3 1-26,-3-4-1,3-3 1</inkml:trace>
  <inkml:trace contextRef="#ctx0" brushRef="#br0" timeOffset="2312">3026 143 106,'5'-14'57,"-1"2"-2,-8 46-18,1 15-37,-2 12 0,2 12 0,2 12 0,1 5 0,4 2 0,2-1-36,0-13-20,4-13 0,-2-19 0</inkml:trace>
  <inkml:trace contextRef="#ctx0" brushRef="#br0" timeOffset="2500">2988 572 143,'-7'-9'58,"-1"1"-4,8 8-54,8 8 0,5-3 0,9-5 0,5-4 0,8-5-55,7-3-3,3-10 4,0 1-3</inkml:trace>
  <inkml:trace contextRef="#ctx0" brushRef="#br0" timeOffset="2750">3371 617 100,'10'20'55,"2"-4"2,1-9-14,-4-12-43,3-11 0,-3-6 0,1-4 0,-2-6 0,-2 0 0,-1 1 0,-4 1 0,-3 9 0,-3 12 0,1 0 0,-6 28 0,0 10 0,0 9 0,2 11 0,2 4 0,6 3 0,5-2 0,4-7 0,6-10 0,7-13 0,5-19 0,6-15-12,5-14-45,-2-11-1,6-7 2</inkml:trace>
</inkml:ink>
</file>

<file path=ppt/ink/ink17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3:57.45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330 184 93,'-2'-10'50,"0"1"3,2 24-1,-3 8-45,0 10-7,3 11 0,3 7 0,0 6 0,0 3 0,4 4-15,-1 0-32,-3-7-4,3-5 0,-2-12-1</inkml:trace>
  <inkml:trace contextRef="#ctx0" brushRef="#br0" timeOffset="234">29 203 66,'-12'-3'55,"3"5"1,1-1 0,20 0-34,6-5-22,14 0 0,8-5 0,11-2 0,8-4 0,7-1 0,1-3 0,0-1 0,1 1 0,-2-2-34,-7-3-24,-5 3 0,-10 0 0</inkml:trace>
  <inkml:trace contextRef="#ctx0" brushRef="#br0" timeOffset="500">944 235 60,'16'7'45,"-1"0"-16,-3-2-29,-1-1-23,-11-4-17,-11-13-4</inkml:trace>
  <inkml:trace contextRef="#ctx0" brushRef="#br0" timeOffset="640">991 413 131,'1'49'58,"-1"-3"-9,-4-9-43,-2-16-55,8-12-5,2 1-4</inkml:trace>
  <inkml:trace contextRef="#ctx0" brushRef="#br0" timeOffset="27906">970 532 16,'0'0'20,"0"0"-3,0 0 1,0 0-1,0 0 1,0 0-3,9-2 3,1 1-4,-10 1-1,4-13 0,0 2-6,0-1-2,-4 12-2,0 0 1,0 0-2,0 0 0,0 0-1,0 0-1,0 0 1,-13 7 1,0 2-2,2 0 1,1-1 0,1 0-1,4-1 1,3 2-1,3 0 2,0 0 0,-1-9 2,9 1 1,0 0 0,-4-10 0,0-2 1,-3-3 0,0-2-2,-2-3 0,-2-1-1,-3 3-3,0 2 0,-4 5 0,-1 5 0,-2 7 0,2 4 0,0 4 0,4 6 0,5 2 0,3 3 0,7-1 0,5-2 0,4-7 0,2-7 0,3-3-13,-2-6-38,-5-13 1,-1-4-1,-7-11-1</inkml:trace>
  <inkml:trace contextRef="#ctx0" brushRef="#br0" timeOffset="28531">1000 129 24,'0'0'33,"-13"-7"3,1 4-18,1 2-5,0 2-7,0 2-3,2 2 0,1-1 0,5 6 0,3-1 3,2 0 2,3 0 1,-1 1 2,-4-10-1,9 2 1,0 2 1,-9-4-2,0 0-1,0 0-7,-3-9-9,-3 0-37,2 1-2,4 8 0,1 8-2</inkml:trace>
  <inkml:trace contextRef="#ctx0" brushRef="#br0" timeOffset="29343">1358 1265 78,'19'-9'51,"-5"16"-8,-5 18-8,-2 18-9,-1 10-4,-2 14-22,-1 8 0,-1 9 0,-3-2 0,0-4 0,0-6 0,-3-12-13,1-12-38,1-16-3,0 0 2,2-32 0</inkml:trace>
  <inkml:trace contextRef="#ctx0" brushRef="#br0" timeOffset="29578">960 1296 45,'-35'-3'50,"10"10"1,-1 1 1,26-8-17,0 0-13,32 21-22,19-4 0,14-9 0,19-8 0,13-11 0,14-8 0,9-5 0,3-6 0,-1-4-45,-1 3-11,-8 5-3,-7 5 0</inkml:trace>
</inkml:ink>
</file>

<file path=ppt/ink/ink17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4:27.39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32 429 103,'35'8'52,"3"2"2,2-1-8,-1-1-46,0-2 0,2-8-46,2 1-6,-7-4 1,-2-2-4</inkml:trace>
  <inkml:trace contextRef="#ctx0" brushRef="#br0" timeOffset="203">0 669 73,'26'20'50,"7"-9"0,9-8-8,3-6-64,3-10-20,9-5-4,0-7-5</inkml:trace>
  <inkml:trace contextRef="#ctx0" brushRef="#br0" timeOffset="594">1223 229 99,'10'4'56,"1"1"0,-8 17-12,-5 8-44,2 14 0,-3 8 0,3 11 0,-1 9 0,1-3 0,3 2 0,-3 0-16,2-6-40,3-12 0,-4-13-2</inkml:trace>
  <inkml:trace contextRef="#ctx0" brushRef="#br0" timeOffset="813">774 132 124,'30'-5'62,"22"5"0,22 0-55,11-7-7,15-3 0,9-6 0,0-4 0,-1 0 0,-9 0-40,-15 1-25,-16 4 3</inkml:trace>
</inkml:ink>
</file>

<file path=ppt/ink/ink17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4:23.40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361 24 81,'0'0'52,"0"0"0,0 0-9,0 0-19,-12-4-21,0-1-3,0 0 0,-5 1 0,-1 0 0,-3 4 0,-3 5 0,-3 4 0,0 3 0,-1 6 0,1 6 0,4 5 0,2 2 0,5 3 0,5-2 0,8 0 0,5-3 0,7-5 0,5-10 0,5-8 0,3-8 0,3-7 0,2-10 0,0-10 0,0-5 0,-2-4 0,-5-2 0,-5 5 0,-2 3 0,-4 4 0,-6 9 0,2 1 0,-5 18 0,-6 16 0,3 5 0,1 5 0,1 6 0,1 6 0,3 4 0,-1 1 0,1 5 0,-2 6 0,0 5 0,-6 2 0,-5 2 0,-7 1 0,-8-2 0,-6 2 0,-11-10 0,-3-7 0,-3-8-58,-1-11-5,-1-10 2</inkml:trace>
</inkml:ink>
</file>

<file path=ppt/ink/ink1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15:20.53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14 128 54,'-8'-13'50,"2"1"2,6 12 3,14 0-27,8 4-12,4-3-16,10 3 0,4-3 0,7 3 0,5 3 0,-1 0-17,-2-2-35,2-1-4,-8-6 1</inkml:trace>
  <inkml:trace contextRef="#ctx0" brushRef="#br0" timeOffset="344">688 0 39,'5'12'47,"-1"10"0,-3 7 3,0 3-27,0 4-6,0 1-5,3 3-5,-2-6-1,3-5-3,1-6-1,2-8 0,1-8-2,1-9 0,1-12 0,0-11 0,3-1 0,1-8 0,1-2 0,1 1 0,1 6 0,0 5 0,-1 12 0,-1 12 0,-1 9 0,-4 12 0,-2 10 0,-3 4 0,-1 1 0,-3 2 0,0-2 0,1-4 0,-1-5 0,0-9 0,1 3 0,6-35 0,4-6 0,3-9 0,5-10 0,2-5 0,3-3 0,2 1 0,-2 7 0,0 13 0,-3 11 0,-6 18 0,-5 13 0,-7 13 0,-5 9 0,-2 7 0,-3 7 0,-1 1 0,1-7 0,2-4-34,2-7-19,8-7 0,4-8-2</inkml:trace>
  <inkml:trace contextRef="#ctx0" brushRef="#br0" timeOffset="875">1546 162 35,'-11'-22'45,"-3"11"1,-9 9 1,-1 4-17,-1 11-15,-2 8-6,3 11-1,0 2-4,5 3-1,5 2-2,5-4 0,5 0 0,7-6-1,7-8 0,5-11-1,6-9 1,4-8-1,3-10 2,0-10-2,1-6 0,-4-9 2,-4-3-1,-6-3 2,-3-1-1,-6 6 3,-3 7-3,-5 10 3,-1 9-4,0 1 0,-1 34 0,2 10 0,0 9 0,2 8 0,1 10 0,1 6 0,1 6 0,-2 5 0,-5 3 0,-2 4 0,-8 0 0,-5-1 0,-7-7 0,-5-8 0,-6-12 0,-4-18 0,1-17-28,3-16-29,3-14 1,10-13 1</inkml:trace>
</inkml:ink>
</file>

<file path=ppt/ink/ink18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53.15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91 51,'-9'1'40,"0"2"5,19-18-13,7-1-16,5 0-2,8-2-2,4 1 0,8 4-3,7 8-1,7 8-4,3 6 0,6 6 0,4 0 0,7 5-4,5 0 0,7-2 0,5-2 0,6-3 0,6-2 0,7 1 0,4 0 0,2-5 0,2 1 0,1 0 0,1-3 0,3 1 0,2-1 0,2-2 0,-1-6 0,5 2 0,1 2 0,3-2 0,-1 4 0,0 1 0,-2 1 0,1 0 0,-2 4 0,-1-2 0,-2-2 0,-2 2 0,0-4 0,-2-4 0,-1-4 0,-3 1 0,-1-3 0,-2 2 0,-5 2 0,-4-2 0,-8 0 0,-8 1 0,-9 4 0,-12-3 0,-12 2 0,-14-4 0,-12 2-34,-15 1-24,0-1 0,-40 6 2</inkml:trace>
</inkml:ink>
</file>

<file path=ppt/ink/ink18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7:30.15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15 1159 24,'-9'11'41,"1"-1"-15,8-10 1,1-14 0,3 0 1,1-7-4,2-11-5,0-15-1,2-10-5,0-14-5,1-7-8,2-6 0,2-13 0,3-6 0,2 2 0,1 1 0,1 2 0,2 11 0,0 13 0,0 16 0,2 23 0,-1 26 0,2 20 0,1 21 0,0 20 0,-1 15 0,1 12 0,0 7 0,-2-1 0,0-7 0,-3-9 0,-1-8 0,2-17 0,-1-19 0,0-22 0,3-22 0,2-20 0,3-22 0,4-17 0,4-16 0,2-5 0,2 2 0,-1 9 0,-3 19 0,-3 29 0,-4 36 0,-9 36 0,-5 33 0,-7 30 0,-7 27 0,-3 17 0,-1 10 0,0-4-31,1-15-26,8-14 2,2-24-3</inkml:trace>
</inkml:ink>
</file>

<file path=ppt/ink/ink18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7:31.03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237 162 17,'8'-11'43,"1"2"5,-6-6 0,-4-4-16,0 5-7,-6-3-6,-2-3-7,-4-4-1,-3 7-11,-4 3 0,-1 11 0,-5 9 0,-2 7 0,0 11 0,1 13 0,4 11 0,5 5 0,6-1 0,5 1 0,8-4 0,7-3 0,7-12 0,8-11 0,5-17 0,2-8 0,5-13 0,0-16 0,-1-14 0,1-3 0,-6 1 0,-5 1 0,-5 7 0,-3 8 0,-5 11 0,-2 23 0,-4 18 0,-4 12 0,2 8 0,0 2 0,9 10-17,3-2-41,4-13 1,7-13-4</inkml:trace>
</inkml:ink>
</file>

<file path=ppt/ink/ink18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7:31.89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64 3 50,'6'-13'50,"-6"13"2,0 0 0,5 21-28,0 12-10,-2 3-6,1 6-3,-3 5-12,2 2-30,1 2-15,1-1 2,-3-17 0</inkml:trace>
  <inkml:trace contextRef="#ctx0" brushRef="#br0" timeOffset="172">31 220 91,'-13'-14'52,"3"7"5,2 2-6,19 2-47,7-1-4,5-7 0,13-4 0,6-1 0,8 4-5,4-4-34,4-4-12,5 9-3,-4 2-3</inkml:trace>
</inkml:ink>
</file>

<file path=ppt/ink/ink18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7:32.26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1092 64,'3'53'47,"-2"-19"1,0-16-7,2-8-20,0-20-9,3-18 1,1-23-4,7-18-9,-4-18 0,3-13 0,2-11 0,-4-7 0,-1-5 0,2 11 0,-6 11 0,-3 21 0,3 18 0,-2 24 0,1 0 0,8 72 0,0 18 0,4 12 0,9 12 0,3 7 0,2 6 0,6-6 0,-2-14 0,-1-14 0,2-17 0,1-18 0,-7-18 0,0-22 0,-2-19 0,-4-15 0,4-13 0,1-16 0,-2-10 0,2-6 0,5 3 0,-5 17 0,-1 21 0,-3 30 0,2 0 0,-21 76 0,-4 31 0,-8 28 0,-3 23 0,2 8 0,0 3 0,2-6 0,11-13-49,11-21-13,3-24-2</inkml:trace>
  <inkml:trace contextRef="#ctx0" brushRef="#br0" timeOffset="688">1352 1095 79,'2'-29'51,"-10"-6"1,-6 5-1,-7 14-32,-3 4-16,-3 8-3,-2 8 0,5 3 0,-3 6 0,3 14 0,8 11 0,6-1 0,6-2 0,6 4 0,7-5 0,3-3 0,10-12 0,6-18 0,0-14 0,3-11 0,1-14 0,0-14 0,-2-3 0,-1 4 0,-8 5 0,-3 9 0,-2 16 0,-3 12 0,-2 21 0,2 24 0,-3 12 0,0 8 0,6 11 0,-4 11 0,-2 3 0,0 6 0,-9-1 0,-7-6 0,-7-5 0,-7-2 0,-11-7 0,-6-11 0,-8-16 0,-12-15 0,1-14-9,5-13-47,-2-18-4,12-17-1</inkml:trace>
</inkml:ink>
</file>

<file path=ppt/ink/ink18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7:33.75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235 377 54,'-6'-10'47,"1"0"-3,-12 2 2,-6 3-33,-2-2-8,-5 0 3,-1 10-4,1 4-2,3 7 2,6 5-3,10 3 1,4 3 2,6 10 2,8 5-4,6-6 2,5-2 5,3 3-9,-5 0 0,-5 1 0,-2-8 0,-5-5 0,-4-5 0,-5-1 0,-8-2 0,-7-12-32,1-11-20,5-6-2,-4-10-1</inkml:trace>
  <inkml:trace contextRef="#ctx0" brushRef="#br0" timeOffset="328">306 306 35,'20'65'39,"-7"-4"2,-2 4-1,-8-1-38,-3-6-38,6-7-4,-1-23 0,8-10 1</inkml:trace>
  <inkml:trace contextRef="#ctx0" brushRef="#br0" timeOffset="468">487 87 105,'-11'-37'54,"-1"14"0,-5 4-12,1 11-42,4 8-16,0 0-35,28 21-4,1 2 0,7 6 2</inkml:trace>
  <inkml:trace contextRef="#ctx0" brushRef="#br0" timeOffset="593">645 452 96,'-1'58'52,"-9"-7"0,-3-11-17,0-6-15,5-12-20,-1-1 0,16-55 0,9-3 0,2-5 0,6-1 0,4-1 0,3 9 0,1 10 0,1 22 0,-7 22 0,-5 12 0,-2 9 0,-5 8 0,3 11 0,-2-2-39,-2-10-17,1-14 1,5-13-2</inkml:trace>
</inkml:ink>
</file>

<file path=ppt/ink/ink18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7:34.64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78 69 105,'-3'-20'56,"-5"9"-2,-1 14-14,0 15-40,-2 14 0,3 11 0,5 7 0,6 13 0,4 13 0,4 4 0,6-5 0,3-10 0,8-14 0,4-12 0,-1-12 0,-1-25 0,0-19 0,-3-15 0,-3-10 0,-4-12 0,-7-9 0,-11-11 0,-7-2 0,-9 3 0,-11 6 0,-7 6 0,-8 11 0,-5 14 0,-2 18 0,6 24 0,6 11 0,12 14 0,10 7 0,15 9 0,14-1 0,17-9 0,12-7 0,11-14-11,6-16-48,6-7 4,5-14-2</inkml:trace>
</inkml:ink>
</file>

<file path=ppt/ink/ink18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7:35.25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37 103,'17'6'55,"7"1"-1,8-2-11,5-6-43,8-4-16,10-1-34,1-7 2,-1-1-4,-7-2-2</inkml:trace>
  <inkml:trace contextRef="#ctx0" brushRef="#br0" timeOffset="187">126 242 71,'19'28'41,"15"-11"-32,14-15-9,15-8-33,10-12-9</inkml:trace>
</inkml:ink>
</file>

<file path=ppt/ink/ink18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7:35.71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 47 45,'16'2'46,"0"14"2,-6 10 4,-5 4-22,-1 14-16,-7 7-1,-1 6-6,-4-4-7,-2-5 0,-1-9 0,3-5 0,2-8 0,1-1 0,12-46 0,4-7 0,7-12 0,6-9 0,5-10 0,5-7 0,2-1 0,1 9 0,-1 13 0,-3 9 0,-4 13 0,-5 17 0,-7 21 0,-7 16 0,-5 10 0,-4 8 0,-3-4 0,-1 6 0,1-3 0,0-13 0,6-16 0,5-17 0,9-18 0,6-15 0,10-11 0,6-16 0,4-5 0,3 10 0,-1 14 0,-4 16 0,-8 24 0,-8 24 0,-11 19 0,-5 20 0,-3 14 0,-3-8 0,4-3-13,10-8-47,8-21 2,9-22-6</inkml:trace>
  <inkml:trace contextRef="#ctx0" brushRef="#br0" timeOffset="875">1298 328 64,'13'-2'46,"-4"-13"0,-1-4 4,-3-2-35,-5-7-4,-2 4-3,-6 1-2,-4 1-1,-8 6-1,-5 10-4,-5 10 0,-2 9 0,-2 12 0,2 8 0,5 11 0,6 9 0,8 7 0,7-3 0,9-5 0,11-4 0,8-8 0,8-8 0,6-18 0,4-14 0,4-14 0,0-3 0,0-3 0,-6-10 0,-6-3 0,-7 2 0,-9 6 0,-5 7 0,0 1 0,-11 17 0,-8 13 0,2 21 0,2 11 0,2 9 0,-1 7 0,2 12 0,0 8 0,0 12 0,-6-6 0,-3-7 0,-5-5 0,-7 2 0,-3-2 0,-6-9 0,-3-15 0,-4-19 0,1-15-27,5-19-31,3-18-2,8-21 1</inkml:trace>
</inkml:ink>
</file>

<file path=ppt/ink/ink18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7:37.51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11 75,'0'0'49,"14"-4"0,-2 7 4,1 4-39,6 1-4,6-4-5,5 0-5,4-5-47,4-3-1,-2-10-1,2 0-2</inkml:trace>
</inkml:ink>
</file>

<file path=ppt/ink/ink1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15:22.04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79 49 76,'26'13'51,"-3"-6"1,4 1-1,2-1-38,3-5-5,2 1-4,3-3-19,4-3-33,-3-5-2,0 0-1,-5-9-1</inkml:trace>
  <inkml:trace contextRef="#ctx0" brushRef="#br0" timeOffset="219">4 285 101,'-5'16'47,"15"-3"2,10-10-1,12-6-48,11-3-26,7-5-23,10 3 0,2-8-1,4 3 3</inkml:trace>
  <inkml:trace contextRef="#ctx0" brushRef="#br0" timeOffset="438">773 130 78,'0'0'46,"-22"27"0,1 1-6,2 0-29,5 4-5,4 4 0,6 4-1,4 0 2,7 1-1,5-5-2,7-5-4,7-11 0,8-8 0,6-13 0,5-13 0,2-12 0,1-12 0,-2-10 0,-6-9 0,-9-6 0,-12-1 0,-16 3 0,-15 8 0,-16 13 0,-18 13 0,-16 18-42,-8 22-14,-10 12-1,2 10-1</inkml:trace>
</inkml:ink>
</file>

<file path=ppt/ink/ink19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7:37.85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18 52 35,'7'31'42,"-4"-1"2,2 2-7,-3 7-13,-1 3-7,-1 8-1,-3-6-2,-1-6-4,-2-8 0,-1-2-4,0-5-6,3-4 0,-1 0 0,6-36 0,4-8 0,4-5 0,4-6 0,5-10 0,3-9 0,5-5 0,2 2 0,1 6 0,1 10 0,-3 7 0,-1 14 0,-4 21 0,-4 14 0,-5 13 0,-5 11 0,-3 11 0,-5 6 0,-1 7 0,-3-6 0,2-8 0,1-13 0,2-4 0,3-10 0,5-18 0,6-18 0,7-16 0,6-13 0,6-8 0,4-4 0,5-8 0,-2 4 0,-3 11 0,-3 17 0,-5 17 0,0 0 0,-22 44 0,-6 12 0,-5 16 0,-4 2 0,-2 2 0,-1 4 0,-1-2-13,5-12-42,6-11-1,0 1 0</inkml:trace>
  <inkml:trace contextRef="#ctx0" brushRef="#br0" timeOffset="562">1155 248 48,'22'-21'45,"0"1"1,-22 20 0,0 0-22,-2-36-9,0 1-6,2 35-3,-27-12 1,1 8-2,1 4-1,-2 4-4,-1 10 0,-3 12 0,2 4 0,1 5 0,3 5 0,3 5 0,4 0 0,7-4 0,6-10 0,2 1 0,3-32 0,0 0 0,30-11 0,-2-13 0,1-8 0,-2-6 0,1-2 0,-1 2 0,-1 0 0,-3 4 0,0 2 0,-23 32 0,0 0 0,19 36 0,-8 8 0,-5 9 0,-3 8 0,2 6 0,-2-3 0,3-4-51,3-6-7,5-13 2</inkml:trace>
</inkml:ink>
</file>

<file path=ppt/ink/ink19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7:39.75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215 582 39,'33'-25'42,"-10"-5"-8,-6 1 1,-9 2-6,-11 4-5,-8 10-9,-10 6-3,-8 7-6,-6 4-1,-7 11-2,0 10-3,2 10 1,6 4-1,10 0-2,11 2 1,13 5 3,12 1-3,12-6 1,11-5 2,6-4 0,1 0-1,1 2 6,-6-6-7,-9-1 0,-9-2 0,-9 5 0,-14 0 0,-9-3 0,-11-7 0,-6-4 0,-6-5 0,-3-3 0,3-8 0,2-8-34,9-5-21,10-6 1,10-7-1</inkml:trace>
  <inkml:trace contextRef="#ctx0" brushRef="#br0" timeOffset="468">700 555 25,'-5'-13'47,"0"0"2,-11 10-4,-2 2-12,-3 5-10,-2 1-3,1 14-7,-2 7-13,4 17 0,4 11 0,5 7 0,5 8 0,8 4 0,9 2 0,8-8 0,8-15 0,6-18 0,5-18 0,6-18 0,-2-18 0,-2-19 0,-5-14 0,-9-7 0,-9-2 0,-12 2 0,-14 4 0,-16 4 0,-7 10-21,-7 9-37,-7 6 2,4 12-3</inkml:trace>
  <inkml:trace contextRef="#ctx0" brushRef="#br0" timeOffset="984">906 0 35,'10'13'50,"3"12"3,-3 9 0,-3 17-29,3 17-5,-2 17-3,2 11-11,-3 6-5,-2 2 0,1 3-31,-2 0-22,-5-5-3,2-3 4</inkml:trace>
  <inkml:trace contextRef="#ctx0" brushRef="#br0" timeOffset="1281">1207 721 42,'3'40'45,"1"5"3,4 5 5,5 7-28,1 1-9,9 5-1,-1-5-4,4-9-11,-1-17 0,1-14 0,-2-11 0,0-13 0,-3-15 0,-3-17 0,-3-13 0,0-6 0,-1-5 0,0 0-34,-4-7-22,0 8 0,-2 6 1</inkml:trace>
  <inkml:trace contextRef="#ctx0" brushRef="#br0" timeOffset="1531">1642 975 81,'17'26'52,"1"-9"-2,-2-17-17,-3-16-16,4-8-3,-1-8-8,-2-5-4,-4-4-2,-2-1 0,-7 0 0,-3 14 0,-6 16 0,-4 20 0,-5 13 0,2 20 0,0 11 0,5 9 0,6 5 0,9-6 0,12-6 0,9-20-3,12-16-55,9-18-3,9-23 3</inkml:trace>
</inkml:ink>
</file>

<file path=ppt/ink/ink19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7:41.96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388 285 51,'-12'-57'52,"-5"6"0,-7-1 2,-2-3-17,0 12-28,1 16-9,3 23 0,2 19 0,8 22 0,2 21 0,3 21 0,4 23 0,2 14 0,1 2 0,5-3 0,4-3-15,0-9-38,3-20-2,4-16-1</inkml:trace>
  <inkml:trace contextRef="#ctx0" brushRef="#br0" timeOffset="250">33 626 91,'-16'-7'49,"7"9"-1,1-1 0,20-6-39,10 2-3,8-1-2,13 3-4,9-1-3,6-2-5,8-2-3,0-5-4,-4 5-3,-7 1 3,-4 6 0,-15 5-1,-5 6 6,-11 8 5,-14 11 4,-6 5 4,-3 3 4,-4 6 2,2 2-2,4 1 2,1-2 2,5-5-1,6-3 2,5-3 0,5-8-4,4-7-1,-2-13 4,1-7 0,-2-7-11,-2-4 0,-3-10 0,-3-10 0,-8-5 0,-4-1 0,-10 0 0,-4-1 0,-7-1 0,-4 1 0,-7 6 0,-3 7 0,-3 4 0,0 3-36,1-3-22,4 9 2,-1 0-2</inkml:trace>
  <inkml:trace contextRef="#ctx0" brushRef="#br0" timeOffset="891">938 688 66,'10'0'46,"-1"7"2,1 14-2,-3 3-35,4 5-1,-4 4 2,1 3-3,1 1-2,-6-6-7,3-3 0,-4-12 0,0-1 0,2 0 0,-4-15 0,12-25 0,4-1 0,5-5 0,6-3 0,14-1 0,13-5 0,7-3-60,5 5 1,7-2 0</inkml:trace>
</inkml:ink>
</file>

<file path=ppt/ink/ink19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7:43.34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202 66 59,'-2'-12'52,"0"2"-6,2 10-10,-11-15-17,2 3-4,-4-3-1,3 12-4,-4 7-6,-4 7-4,0 4 0,0 9 0,0 8 0,0 13 0,3 7 0,-2 4 0,7-2 0,3-3 0,4-7 0,9-7 0,3-17 0,8-17 0,4-17 0,5-13 0,3-9 0,5-10 0,-3-4 0,-5 0 0,-2 7 0,-6 4 0,-3 8 0,-3 13 0,0 2 0,-17 28 0,2 13 0,0 7 0,1 6 0,5 6 0,0 6 0,0-7 0,8-4-24,9-5-31,5-10-5,3-16 0</inkml:trace>
  <inkml:trace contextRef="#ctx0" brushRef="#br0" timeOffset="453">681 34 54,'0'0'44,"0"0"-18,0 0-28,0 0-27,0 0-10,0 0-2</inkml:trace>
  <inkml:trace contextRef="#ctx0" brushRef="#br0" timeOffset="594">717 306 75,'-4'29'49,"2"-8"2,-3-4-4,-1-1-57,6-16-32,0 0-4,13-18-6,-8-2 4</inkml:trace>
</inkml:ink>
</file>

<file path=ppt/ink/ink19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7:45.40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56 903 30,'-7'38'39,"1"3"1,-4-5-17,2-4-8,-1-5 1,1-10 0,0 2-2,8-19-3,6-26-1,2-18 0,5-12-1,1-13 0,6-7-3,0-11-1,4-5-3,1-2-2,-1 10 0,0 15 0,2 18 0,0 19 0,-1 18 0,1 22 0,0 24 0,-3 18 0,2 9 0,1 1 0,-2 0 0,-2-5 0,2-7 0,-4-7 0,-1-13 0,2-12 0,-2-1 0,1-7 0,0-9 0,-2-11 0,1-14 0,5-14 0,2-12 0,3-13 0,5-22 0,3-16 0,5-3 0,6 8 0,-1 11 0,-6 17 0,-1 29 0,-10 30 0,-7 35 0,-13 36 0,-10 24 0,-14 19 0,0 20 0,-7 8 0,-3-1 0,1-9 0,6-11 0,5-7 0,3-15 0,10-20-52,9-24-9,5-17 1</inkml:trace>
</inkml:ink>
</file>

<file path=ppt/ink/ink19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7:46.18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240 227 44,'7'-14'47,"-5"-10"1,2-3-4,-3 0-16,-8-5-8,1 5-3,-2 3-10,-5 0-7,-2 2 0,-2 16 0,-5 7 0,0 11 0,-1 14 0,-2 9 0,1 14 0,6 16 0,-2 7 0,3 0 0,7-8 0,5-3 0,6-12 0,8-14 0,2-19 0,2-18 0,9-17 0,2-13 0,1-10 0,1-11 0,-3-7 0,-3 6 0,2 6 0,-2 1 0,-6 5 0,-1 10 0,-3 19 0,1-1 0,-9 50 0,0 6 0,-5 9 0,2 15 0,1 5 0,0 0 0,6-9 0,9-12-59,-3-15-1,6-15 1</inkml:trace>
</inkml:ink>
</file>

<file path=ppt/ink/ink19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7:46.85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161 0 62,'13'5'52,"-6"5"-1,0 7 3,-2 14-26,-5 7-20,2 10-8,-4 3 0,-3-2 0,5 5 0,0-2 0,-3-4-49,-1-5-4,0-12 2,1-11-1</inkml:trace>
  <inkml:trace contextRef="#ctx0" brushRef="#br0" timeOffset="203">27 220 114,'-16'5'57,"10"7"-1,1 0-28,30-9-28,8-5 0,8-7 0,12-8 0,11-9-34,-3-9-22,5-1 0,-9 0-2</inkml:trace>
</inkml:ink>
</file>

<file path=ppt/ink/ink19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7:47.45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65,'0'0'51,"9"23"-3,-3 2-8,0 2-19,3 6-6,2 9-4,1 6-7,-5 0-4,3-5 0,-5-5 0,-6-2 0,1-5 0,-1-6 0,-2-10 0,2 1 0,0-31 0,5-5 0,3-8 0,6-16 0,3-8 0,8-2 0,-1 0 0,4 6 0,3 9 0,-3 10 0,1 13 0,0 21 0,-8 18 0,-5 8 0,-1 6 0,-3 9 0,-4 2 0,-1 0 0,-6-5 0,-1-7 0,2-9 0,2-8 0,0 1 0,10-38 0,3-11 0,3-8 0,7-10 0,5-6 0,3-1 0,2 1 0,-5 13 0,-4 27 0,-3 21 0,-5 16 0,-5 17 0,-2 14 0,0 8 0,-2 2 0,5-12-55,6-15-4,7-18-2</inkml:trace>
</inkml:ink>
</file>

<file path=ppt/ink/ink19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7:48.18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192 230 6,'5'-28'42,"2"-1"6,-5-2 1,-3-1-18,0 2-4,-9 1-5,-3 5-6,-5 5-5,-2 11-8,-1 9-3,-2 8 0,-4 8 0,3 14 0,4 10 0,5 9 0,5 2 0,7-1 0,5 0 0,5-8 0,9-11 0,3-18 0,6-12 0,5-16 0,2-11 0,-1-13 0,2-12 0,-2-4 0,-1 0 0,-3 9 0,-7 7 0,-2 12 0,-9 11 0,1 2 0,-15 45 0,0 7 0,-1 7 0,0 3 0,3 6 0,2-2 0,11 1-9,6-7-26,5-9-21,5-4 2,5-10 2</inkml:trace>
</inkml:ink>
</file>

<file path=ppt/ink/ink19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7:48.70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28 106,'17'8'53,"6"0"3,2-6-16,3-7-40,8 0 0,6 0-23,5-2-28,-1-6-3,-2 2 0</inkml:trace>
  <inkml:trace contextRef="#ctx0" brushRef="#br0" timeOffset="187">43 265 111,'-4'33'53,"10"-8"4,10-6-23,6-11-34,12-7-4,9-13-48,9-9-2,6-7-2</inkml:trace>
</inkml:ink>
</file>

<file path=ppt/ink/ink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14:34.28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87 365 12,'-12'0'37,"12"0"4,-4 13 1,4 5-22,2 2-2,3 7-3,1 6 0,2 10-5,0 6 1,1 5-3,-3-4-2,1 0-2,-2-9 1,-2-6-1,0-14 3,-1-10-7,1 0 0,-3-34 0,2-12 0,2-12 0,2-9 0,1-5 0,4-1 0,0 4 0,3 4 0,3 10 0,1 15 0,1 22 0,2 18 0,-1 14 0,-1 11 0,1 11 0,-3 9 0,-1 0 0,-2-1 0,-4-11 0,0-11-48,0-8-5,0-1 1,-10-24-1</inkml:trace>
  <inkml:trace contextRef="#ctx0" brushRef="#br0" timeOffset="500">4 139 27,'-11'2'37,"11"-2"2,0 0-16,0 0-5,0 0 0,15 5-1,3 0-6,7 5-3,3-1 0,4-1-3,1-1-4,1 1-8,-1-4-25,1-3-14,-7-8 0,-1-2 1</inkml:trace>
  <inkml:trace contextRef="#ctx0" brushRef="#br0" timeOffset="719">217 0 17,'-11'0'39,"11"0"1,8 8 0,2-1-23,4-2-4,3 3-1,2 3 0,3 5 1,1 2-2,-1 2-3,-1-2 0,-5 8-2,-5 3-5,-6-1-5,-4-3-38,-5 5-4,-8-5-1,-4 1-3</inkml:trace>
</inkml:ink>
</file>

<file path=ppt/ink/ink2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2:3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93 2499 28,'-16'-12'38,"-4"4"-7,3 8-7,2 7-1,2 2-8,5 3-4,3 3-5,6 2-1,6 6-1,5 4-1,5-2 1,5-3-3,3-5 4,4-1 2,0-6-3,0-8 3,-2-12-1,-2-5 1,-5-6-2,-5-1 2,-8-2-4,-6 0-2,-8 1 3,-7 10-1,-5 6-4,-2 6 1,-1 9 0,1 6 0,4 9 0,5 7 0,6 5-2,7-3-2,6-4 7,5 0-3,5-7 1,3-9-2,2-8 2,2-9 1,-3-8 0,-1-6 0,-4-4-2,-8-4 0,-5-2 0,-8 5 0,-7 1 0,-6 8 0,-3 5 0,-2 7 0,-1 11 0,5 8 0,5 11 0,4 1-2,6 1 2,8 2 0,3 0 2,6-6-4,2-8 2,4-5 2,1-12-2,2-6 0,-2-4 0,-1-7 0,-4-5 0,-3-2 0,-6-3 0,-5-3 0,-6 2 0,-7 3 0,-2 5 0,-4 4 0,-2 6 0,0 3 0,4 9-19,4 5-34,2-1 1,0 1-2,10-7 2</inkml:trace>
  <inkml:trace contextRef="#ctx0" brushRef="#br0" timeOffset="1156">145 2332 43,'1'24'24,"0"-5"0,3-3-5,0-4-2,2 0-5,3-13 1,0-12-3,1-16 0,0-15 0,1-10 2,-1-14-3,1-12-2,-2-20 1,0-12-4,-1-10 0,-1-1 0,0-2-1,-2-7 0,-1-2-1,-2 5 1,-1 7-2,-1 10 1,-3 0 2,-1 11-2,-2 5 0,1 13-1,0 11 1,-1 6-2,2 11 0,1 13 0,0 11 0,1 1 0,0 6 0,1 7 0,1-1 0,0 8 0,1-2 0,0-6 0,1 1 0,0 2 0,1 2 0,-3 13 0,2-14 0,0 2 0,0 0 0,-2 12 0,0 0 0,0 0 0,-12 10 0,1 7 0,0 4 0,-3 3 0,-1 5 0,-3 3 0,0 8 0,-1 1 0,1 2 0,2-6 0,1-3 0,3 1 0,4-5 0,5-13 0,-1 0 0,4-17 0,12-21 0,1 0 0,1-9 0,3-11 0,1-4 0,1 3 0,0-7 0,0 0 0,-1 2 0,-2 3 0,0 7 0,-3 13 0,2 8 0,-1 10 0,0 15 0,-1 18 0,0 13 0,1 8 0,-1 7 0,1 1 0,0 6 0,-1-3-16,3-7-36,4-5-4,0-1 3,4 5 2</inkml:trace>
  <inkml:trace contextRef="#ctx0" brushRef="#br0" timeOffset="3562">804 1042 34,'-2'-12'44,"1"0"-1,-1 24-10,0 2-11,2 7-7,0 4-4,2 18-6,1 8 0,0 4-5,-1 9 2,2 6 1,-1 2-2,0-1-4,1-4-4,-1-11-8,1-8-12,2-3-5,-3-17-13,3-12-1</inkml:trace>
  <inkml:trace contextRef="#ctx0" brushRef="#br0" timeOffset="3812">699 956 35,'-23'-25'40,"5"7"-9,1 6-7,7 3-4,0-1-6,22 21-7,11 5 0,8 6-1,9 6-2,7 3 4,6 2-2,2 3 1,-1 7 0,-3-4 2,-6 1-4,-7 4 2,-7 7 1,-9 4-2,-9 7-2,-11-1-4,-8-2 0,-11 3 0,-8-3 0,-8-6 0,-7-11 0,-5-11 0,1-11 0,3-7-16,10-7-39,7-17 2,11-9-1,12-12-1</inkml:trace>
  <inkml:trace contextRef="#ctx0" brushRef="#br0" timeOffset="4359">640 754 18,'-8'11'38,"2"1"-2,17-11-19,10 2-3,9 1-4,8-3 1,4-2-1,3-3-4,2-2 0,1-2-1,-4 4-8,-4-7-3,-4-1-1,-5 4-5,-5-1-7,-5 0-5,-9-6-3,-4 1-6,-10-3-4</inkml:trace>
  <inkml:trace contextRef="#ctx0" brushRef="#br0" timeOffset="4562">931 497 15,'-19'-18'35,"19"18"0,12 14-11,7-2-5,5-6 1,5 5-2,4 4-1,3 1-3,-2 3-1,1-3-1,-5-4 0,-2 4-3,-6 7-4,-5 2-2,-9 2 1,-8 4-4,-9 5 0,-8 9 0,-6 6-9,-8 0-18,-3-1-25,2 1 3,0-10 0,9-7-2</inkml:trace>
  <inkml:trace contextRef="#ctx0" brushRef="#br0" timeOffset="5171">298 2983 14,'10'41'42,"1"18"4,-4 15-1,-4 22-24,3 25-1,-4 13-2,1 15-6,-3 7-3,0 11-3,-1-3 0,2-7-2,-1-14-1,1-10 0,2-15-2,0-16 2,0-15-1,1-15-2,-2-6 0,-2-2 0,-1-4-2,-5-9-1,-1-3 2,-2-1-1,-1-1 0,-1-6 0,0-5 1,0-6 1,1-6-2,2-4 2,0-6 0,1 2-3,7-15 3,-12-5 0,2-1-1,-1-3 0,0-6 2,-1-4-1,-2-6-1,0-7 2,1-7-3,-1-9 1,3-9 2,2-1-2,5-4 0,3-1-1,2 7 3,3 9-1,4 9 0,3 14 1,2 13-1,2 13 1,-2 17-1,2 15 3,-2 16-2,1 13 0,-2 9 2,-2 6-1,-2 0 0,-2-1 1,-1-4-2,-1-16 1,2-18 2,1-19-4,1-24 0,5-24 0,2-19 0,5-20-22,5-17-28,8-7-2,2-6 1,3 3-1</inkml:trace>
  <inkml:trace contextRef="#ctx0" brushRef="#br0" timeOffset="5984">696 4179 30,'4'12'35,"2"15"-15,0 10 1,4 13 0,2 5-5,-2 3-4,0-4-1,-1 0-2,0-6-3,-3-8 0,0-11-4,-3-15 2,2 2-1,-3-28-2,0-6 0,0-13 1,2-7 0,1-10-2,4-3 2,1-4-3,2 0-1,1 6 3,-1 9 0,0 11-3,-1 15 4,-2 11-2,0 0 0,-5 27 0,-2 10 2,-1 7-2,0 0-2,-1-4 3,0-2-1,1-6 0,0-4-1,1-12 3,2 0-2,2-26-1,3-6 2,3-4-1,2-5 1,1 4 0,2 5 3,2 7 0,1 10 0,-2 12 2,0 16-1,-1 13 0,-3 13-3,2 4-6,-3-1-7,2-4-17,3-4-19,-2-19-1,7-12-3,-1-21 4</inkml:trace>
  <inkml:trace contextRef="#ctx0" brushRef="#br0" timeOffset="6531">1524 4364 20,'4'11'37,"2"-1"3,-6-10-1,0 0-25,0 0-3,0 0 1,0 0-7,-11 0-4,2 6 2,1 4-5,3 8 2,1 9-1,4 8-1,2 2 1,3 6 1,3 0-1,1-6-3,1-5 3,0-9-3,0-15-2,-1-16 3,-2-9 0,0-9-1,0-11 0,-2-5 3,0 1 1,-2-2 2,-1 8 3,1 8 0,-2 10-2,-2 6 2,1 2 2,-3 26-3,2 3-1,0 7 0,1 5 0,1 7-2,1 3 3,2 7-1,-1 2-1,-2 5 0,0 5 3,-1 4-4,-2 1 0,-2-5-2,-3-3-1,-2-7-8,-2-11-18,-7-18-13,3-10-3,-8-23 0</inkml:trace>
  <inkml:trace contextRef="#ctx0" brushRef="#br0" timeOffset="7062">1427 4029 36,'-12'11'42,"4"5"-2,0-4 1,1 0-25,16-9-9,7 2-4,4 6 4,4-2-4,5-2-2,3-6 0,-1-1-7,0-4-6,-2-4-14,-4-9-8,-1 1-9,-7-3-1</inkml:trace>
  <inkml:trace contextRef="#ctx0" brushRef="#br0" timeOffset="7265">1591 3891 31,'-9'4'38,"1"1"-5,8-5-8,0 0-7,9-2-4,4 6 1,3 1 1,2 6 0,1 4-3,0 10 1,-3 5-3,-1 3-3,-6 5-5,-5 3-3,-5-1-16,-3 0-34,-9-13 0,-1-5-1,-5-9-2</inkml:trace>
</inkml:ink>
</file>

<file path=ppt/ink/ink20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7:49.26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75,'13'5'49,"-5"10"-2,-1 8 0,-1 15-32,-5 8-6,-1 12-1,-3 2-3,-3-3-5,-2-8 0,2-8 0,1-8 0,4-11 0,1 0 0,10-40 0,6-11 0,4-7 0,7-11 0,6-9 0,5-7 0,3 0 0,2 8 0,-2 11 0,-3 12 0,-3 14 0,-6 18 0,-7 19 0,-8 14 0,-7 12 0,-6 2 0,-4 5 0,-1 2 0,-3-6 0,2-8 0,2-13 0,6-15 0,-1 1 0,14-31 0,4-17 0,3-11 0,7-6 0,0-2 0,0 2 0,0 8 0,-1 10 0,-6 14 0,-5 23 0,-4 17 0,-6 12 0,-5 10 0,-1 9 0,1 6 0,-5 1 0,5 2 0,0-6-4,6-9-53,7-7 2,4-10-5</inkml:trace>
  <inkml:trace contextRef="#ctx0" brushRef="#br0" timeOffset="547">1160 366 14,'15'-21'44,"-6"-7"4,0 5-4,-6-1-15,-5 2-8,-4 2-6,-5 5-3,-5 15-3,-3 11-6,-4 12 1,-3 8 0,0 9 0,2 7 0,4 8-4,6-2 0,6-3 0,4-10 0,9-9 0,7-9 0,6-13 0,4-13 0,3-13 0,3-12 0,2-7 0,-1-7 0,-3-4 0,-4 2 0,-3 4 0,-5 11 0,-6 11 0,0 1 0,-15 29 0,-2 11 0,-1 15 0,-1 11 0,-1 10 0,-1 5 0,0 11 0,0 8 0,-3 9 0,-2 3 0,-5-2 0,-5 3 0,-6 3 0,-4-8 0,-5-12 0,-1-12 0,-5-17 0,-4-15-61,2-14 2,-1-20 2</inkml:trace>
</inkml:ink>
</file>

<file path=ppt/ink/ink20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7:51.78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69,'0'0'48,"13"3"2,8-3 3,10 1-33,10-4-7,12 3-15,6-1-43,12 10-4,-1-9 1,2 3-1</inkml:trace>
</inkml:ink>
</file>

<file path=ppt/ink/ink20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7:52.20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1215 39,'10'-9'40,"0"-18"5,3-10 4,-1-13-25,1-10-9,3-11 0,1-10 0,2-7-2,0-9-13,2 1 0,0-2 0,2 5 0,-1-1 0,3 9 0,-4 10 0,-1 13 0,-2 15 0,-3 15 0,-2 19 0,-2 15 0,-2 21 0,0 17 0,-1 13 0,1 10 0,1 10 0,1 7 0,2-2 0,3-6 0,3-12 0,3-12 0,4-16 0,3-15 0,5-21 0,3-18 0,1-14 0,1-8 0,-1-10 0,-2-6 0,-3-5 0,-1 2 0,-7 8 0,-3 17 0,-6 19 0,-7 18 0,-5 21 0,-7 30 0,-2 22 0,-3 18 0,0 7 0,3 3 0,6-1 0,5-7 0,8-16-54,6-17-8,4-19-1</inkml:trace>
  <inkml:trace contextRef="#ctx0" brushRef="#br0" timeOffset="1140">1480 915 56,'-9'-27'38,"-2"4"0,-7 1-13,-6-2-11,-4 2-5,-5 6-1,-5 10 2,-3 7-2,-1 11 0,1 7-1,4 7 0,5 10-2,6 7 1,12 1-1,13-3-2,11-3 1,10-7-2,11-10 0,10-13-2,8-15 0,6-10 0,1-10 0,-4-5 0,-2-5 0,-8-5 0,-7 2 0,-12 8 0,-11 7 0,-7 9 0,-1 0 0,-17 23 0,-4 14 0,1 16 0,2 15 0,6 12 0,5 9 0,4 8 0,4 6 0,7 2 0,0-6 0,0-5 0,-3-3 0,-6-7 0,-7-5 0,-8-6 0,-9-9 0,-11-8 0,-6-8 0,-7-16 0,-3-13 0,0-11-34,1-13-25,9-11 1,8-12 0</inkml:trace>
  <inkml:trace contextRef="#ctx0" brushRef="#br0" timeOffset="1718">2213 796 42,'-22'-19'43,"-5"10"2,-7 0 1,-6 1-22,-2 8-11,-4 4-1,5 5 1,5 3-2,11 1-5,-1 1-6,26-14 0,0 0 0,34 28 0,6-10 0,6-3 0,1-2 0,0 3 0,-5 2 0,-8 3 0,-9 2 0,-10 3 0,-9 5 0,-11 1 0,-7 0 0,-5 0 0,-2 0 0,-3-4 0,2 3-7,0-3-50,1 1-1,19-29 1,-24 22 2</inkml:trace>
  <inkml:trace contextRef="#ctx0" brushRef="#br0" timeOffset="2093">2304 825 37,'11'40'42,"-11"-6"1,-4 6 1,-3 4-25,-6 2-10,1 0-13,-2-6-34,5 0-2,2-9-4,7-2 2</inkml:trace>
  <inkml:trace contextRef="#ctx0" brushRef="#br0" timeOffset="2281">2429 783 97,'-6'-43'48,"4"10"-8,-5 3-35,-4 2-44,1 0-4,10 28-7</inkml:trace>
  <inkml:trace contextRef="#ctx0" brushRef="#br0" timeOffset="2437">2597 984 52,'6'40'45,"-5"-8"3,1 0-4,-2-32-21,0 0-6,0 0-4,30 2-2,2-17-9,-2-11-2,4-3 0,2-4 0,0 2 0,-4 3 0,-1 5 0,-6 10 0,1 0 0,-26 13 0,1 44 0,-6 4 0,-6 1 0,-1 6 0,-5-2 0,3-1-22,1-4-35,7-9-1,4-8 2</inkml:trace>
</inkml:ink>
</file>

<file path=ppt/ink/ink20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7:54.95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85 137 75,'5'-33'50,"2"1"-3,-7 32 0,-4-28-40,-1 1-2,5 27 2,0 0 0,-24 34 3,4 7-10,2 8 0,5 6 0,3 5 0,7 2 0,6 0 0,7-6 0,5-11 0,4-13 0,3-10 0,5-13 0,1-12 0,2-10 0,0-11 0,-1-7 0,-3-10 0,-5-4 0,-5-9 0,-10-4 0,-7-2 0,-11-1 0,-8 9 0,-7 5 0,-7 13 0,-2 15 0,-2 17 0,4 15 0,3 13 0,9 11 0,8 2 0,13 2 0,14-5 0,16-7 0,15-8 0,17-15 0,10-11-40,8-6-21,5-5 2,-2 0 1</inkml:trace>
</inkml:ink>
</file>

<file path=ppt/ink/ink20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7:57.59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412 2062 37,'3'10'42,"3"-33"5,0-10 0,0-18-28,0-18-2,5-11-2,-4-16-2,2-6-4,1-8 0,-1-3-9,2 0 0,1 9 0,-2 14 0,-1 12 0,0 17 0,1 14 0,3 18 0,3 21 0,3 19 0,3 13 0,5 7 0,4 8 0,5 7 0,4 1 0,-1-3 0,-1-6 0,2-9 0,0-8 0,1-11 0,0-11 0,-3-15 0,-1-11 0,1-7 0,-1-13 0,-2-6 0,-4-7 0,-5-1 0,-5 1 0,-1 7 0,-4 6 0,-4 10 0,-5 21 0,-2 26 0,-5 25 0,0 22 0,1 21 0,-6 22 0,0 19 0,0 13 0,2-4 0,6-7 0,10-8-43,2-21-15,2-20 0,6-28 0</inkml:trace>
  <inkml:trace contextRef="#ctx0" brushRef="#br0" timeOffset="2016">536 5 62,'-14'-9'51,"-11"3"-1,-7 14 4,-10 23-21,-13 20-28,-4 33-5,-3 27 0,-3 34 0,3 31 0,9 34 0,12 23 0,17 9 0,24-2 0,21-11 0,26-24 0,28-34-40,18-45-17,23-40 1,18-44-4</inkml:trace>
</inkml:ink>
</file>

<file path=ppt/ink/ink20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7:58.50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145 757 45,'0'-12'47,"0"12"2,-5 16-1,8 8-17,0 12-16,-3 9-9,3 10 0,1 6-2,-4-2-7,4-4-21,6-2-24,-3-16-1,-2-10-3,0-16 2</inkml:trace>
  <inkml:trace contextRef="#ctx0" brushRef="#br0" timeOffset="203">12 962 70,'-12'2'50,"12"-2"-4,13 1 3,8-2-35,8-5-11,13-3-5,6-6-12,5-4-30,5-10-5,6 1 2,-8-7-2</inkml:trace>
  <inkml:trace contextRef="#ctx0" brushRef="#br0" timeOffset="390">610 730 6,'-4'39'40,"6"11"0,-2-3 2,-5 1-18,-1 3-3,2-2-5,2 2 1,-2-2-5,3-9-4,-2-11 1,-1-4-2,7-15-4,-1 2 1,6-30-2,1-12-1,4-10 2,4-4-3,5-3 0,3-2 0,-2 2 0,-1 11 0,3 12 0,0 11 0,-6 15 0,-5 13 0,-6 9 0,-5 13 0,-3 5 0,0 3 0,-5-2 0,-3 2 0,3-3 0,1-10 0,1-12 0,0 0 0,19-35 0,-1-6 0,6-9 0,4-11 0,-1-6 0,2 4 0,4 7 0,-3 10 0,-5 14 0,5 15 0,-7 18 0,-1 21 0,5 13 0,3 4 0,0 7 0,4-2-37,5-12-19,1-9 0,-2-25 0</inkml:trace>
  <inkml:trace contextRef="#ctx0" brushRef="#br0" timeOffset="1562">1318 107 12,'-2'-54'42,"9"18"9,7 19-4,7 23-17,13 35-5,4 22-5,10 29 3,3 17-18,6 19-5,-3 12 0,-3 9 0,-15-3 0,-13-4 0,-13-5 0,-14-6 0,-9-6 0,-12-14 0,-9-16-16,-6-13-41,5-19-4,10-20 3</inkml:trace>
</inkml:ink>
</file>

<file path=ppt/ink/ink20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00.39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182 207 27,'12'-29'45,"-1"3"2,-9-8-1,-6-1-23,-4 3-7,-2 4-2,-2 11-2,-9 11-4,-1 9-5,-3 12 1,-1 18 0,4 15-2,4 14 2,-1 8-4,7 3 0,5 0 0,6-5 0,11-11 0,10-19 0,3-25 0,5-18 0,9-19 0,2-14 0,0-11 0,-1-3 0,-9-5 0,-6 12 0,-6 7 0,-4 9 0,-10 14 0,0 2 0,-9 41 0,-2 8 0,2 11 0,3 9 0,0 6 0,3 9 0,10 1 0,8-10-8,7-15-48,13-14-5,7-13 1</inkml:trace>
</inkml:ink>
</file>

<file path=ppt/ink/ink20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00.98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98,'11'13'55,"3"4"-1,5 0-6,7-1-48,5-3 0,8-6 0,7-4-37,9-2-15,-5-5-3,0-4 1</inkml:trace>
  <inkml:trace contextRef="#ctx0" brushRef="#br0" timeOffset="187">61 250 105,'9'41'51,"16"-11"2,16-4-7,15-10-84,11-11-9,11-6-4,3-11 0</inkml:trace>
</inkml:ink>
</file>

<file path=ppt/ink/ink20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01.46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0 102 56,'30'-2'51,"1"12"-1,1 8 4,-1 17-29,-11 5-9,-5 6-13,-6 1-3,-4 2 0,-5-3 0,-2-5 0,-2-9 0,-2-13 0,2 0 0,6-37 0,4-4 0,3-16 0,4-11 0,3-6 0,4-5 0,4-3 0,1 7 0,0 7 0,3 12 0,-1 20 0,-5 19 0,-4 18 0,-3 12 0,-4 15 0,-3 7 0,-3 2 0,-2-5 0,-1-10 0,1-11 0,3-10 0,2-6 0,2-14 0,0-13 0,3-10 0,5-10 0,5-11 0,4-8 0,5-9 0,5 0 0,2 10 0,-1 12 0,-1 14 0,-7 22 0,-8 27 0,-8 22 0,-8 19 0,-3 10 0,-3 0 0,5 1 0,7-5-10,9-17-49,9-21-3,8-14 1</inkml:trace>
  <inkml:trace contextRef="#ctx0" brushRef="#br0" timeOffset="625">1160 306 48,'32'-20'49,"-2"-10"-1,-3-4 4,-5 5-22,-6-2-11,-7 6-10,-12 0-9,-4 4 0,-9 2 0,-4 13 0,-6 10 0,-3 6 0,-3 12 0,0 15 0,0 14 0,2 13 0,3 7 0,5 1 0,9-3 0,8-5 0,9-12 0,8-20 0,8-18 0,8-20 0,6-11 0,3-13 0,0-11 0,0-7 0,0-3 0,-3 7 0,-1 8 0,-4 4 0,-4 7 0,0 15 0,-1 16 0,-1 17 0,-2 13 0,-1 8 0,-3 9 0,-1 15 0,-5 7 0,-4 2 0,-9 0 0,-9 3 0,-12 0 0,-10 2 0,-9-7 0,-7-11 0,-4-9 0,-1-16 0,3-17 0,10-22-58,10-25-3,14-22-3</inkml:trace>
</inkml:ink>
</file>

<file path=ppt/ink/ink20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02.71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0 910 107,'45'-17'55,"8"2"-2,3-4-13,3-2-64,6 1-22,-2-2-8,1 3 2</inkml:trace>
  <inkml:trace contextRef="#ctx0" brushRef="#br0" timeOffset="266">661 1319 82,'5'-17'54,"5"-8"-1,3-21-3,6-15-34,6-11-16,4-14 0,3-10 0,1-12 0,2-4 0,-3-5 0,-1 4 0,-5 6 0,-1 3 0,-5 10 0,-2 19 0,-3 19 0,0 26 0,-3 26 0,1 25 0,-3 24 0,0 26 0,0 18 0,1 6 0,0 4 0,1-3 0,1-12 0,1-10 0,4-20 0,2-23 0,5-23 0,4-18 0,4-17 0,6-21 0,5-18 0,3-13 0,4-11 0,3 3 0,0 6 0,-1 7 0,-6 15 0,-7 22 0,-10 27 0,-10 24 0,-12 31 0,-10 24 0,-11 21 0,-7 23 0,-3 9 0,-2 1 0,7 4 0,7-8-22,7-18-35,10-19-2,11-23 1</inkml:trace>
  <inkml:trace contextRef="#ctx0" brushRef="#br0" timeOffset="875">2270 927 68,'24'-34'50,"1"2"-1,-11-7-1,-7 5-28,0 2-8,-7 32-8,-28 1 0,-7 17-4,-5 15 0,-6 17 0,-2 13 0,0 8 0,6 6 0,5-5 0,10-3 0,12-13 0,10-16 0,14-17 0,10-17 0,10-20 0,9-13 0,3-16 0,5-14 0,0-10 0,-1-5 0,-6 5 0,-6 8 0,-6 12 0,-9 12 0,1 0 0,-19 35 0,-7 54 0,-1 13 0,-2 11 0,1 9 0,-2 7 0,2 8 0,1-2 0,1-10 0,-3-6 0,-3-10 0,-3-8 0,-6-11 0,-2-12 0,-6-16 0,-1-11 0,0-13 0,0-22-57,1-13-4,3-15-1</inkml:trace>
</inkml:ink>
</file>

<file path=ppt/ink/ink2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2:48.75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4 36,'10'0'30,"2"0"-1,6 0-6,0-2-5,2 1-6,-1 0-4,1 1-7,0 1-7,1 0-7,-1 4-17,-2-6-8,5 3 0</inkml:trace>
</inkml:ink>
</file>

<file path=ppt/ink/ink21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04.21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247 197 65,'0'0'48,"0"0"1,0 0 1,-23-24-27,-3 11-13,1 9-4,0 4-2,2 1-4,23-1 0,-16 41 0,13-3 0,9 1 0,5 2 0,4 4 0,2 2 0,0-3 0,-6-3 0,-6-1 0,-7-2 0,-6-3 0,2 0 0,6-35 0,-33 16 0,2-12 0,1-11-37,2-5-20,1-9-1,4-8-2</inkml:trace>
  <inkml:trace contextRef="#ctx0" brushRef="#br0" timeOffset="313">412 213 66,'31'51'52,"-5"6"-2,-13 2-1,-11 1-37,-7 1-55,-7-11-4,-4-7-2,-4-16 0</inkml:trace>
  <inkml:trace contextRef="#ctx0" brushRef="#br0" timeOffset="485">570 59 122,'16'-29'52,"0"-1"-8,-16 30-14,0 0-66,0 0-10,0 0-7,0 0 2</inkml:trace>
  <inkml:trace contextRef="#ctx0" brushRef="#br0" timeOffset="594">598 238 47,'3'55'36,"2"-1"0,-2-3-1,0-5 0,1-11-6,0 1-8,-4-36-5,0 0-16,28-16 0,0-8 0,2-9 0,1-2 0,-1 2 0,0 4 0,-3 11 0,-5 7 0,1 0 0,-23 11 0,6 38 0,-6-1 0,-4 7 0,-6 0 0,-2 6 0,-4 5-45,2-4-10,2-3-1,3-7 0</inkml:trace>
  <inkml:trace contextRef="#ctx0" brushRef="#br0" timeOffset="953">1280 293 55,'16'-30'50,"1"0"-1,-17 30 0,0 0-22,0 0-12,-29 9-9,-1 16-2,2 9-4,-2 10 0,6 7 0,3 8 0,7 0 0,4-4 0,11-8 0,7-7 0,5-14 0,13-7 0,3-13 0,1-15 0,3-12 0,3-6 0,-5-9 0,-1-9 0,-5-3 0,-11-6 0,-8-2 0,-7-2 0,-12 5 0,-8 2 0,-7 10 0,-3 14 0,-2 14 0,0 14 0,7 14 0,3 14 0,10 11 0,10 7 0,9 1 0,9-6 0,12-4 0,7-10-30,8-12-27,5-9 1,2-16-4</inkml:trace>
</inkml:ink>
</file>

<file path=ppt/ink/ink21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06.37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264 181 24,'15'-36'46,"-8"-4"3,-4 4 3,-8 6-22,-6 8-9,-6 11-2,-6 5-5,-4 10-14,-6 13 0,-2 13 0,3 13 0,-1 9 0,4 6 0,7 4 0,6 1 0,10-2 0,9-9 0,9-13 0,9-16 0,10-16 0,3-18 0,4-16 0,3-14 0,0-10 0,-6-4 0,-1 4 0,-9 4 0,-4 4 0,-5 15 0,-5 17 0,-6 22 0,-2 19 0,-2 12 0,-2 13 0,3 10 0,3 4-3,6-6-52,10-8-3,13-23-2</inkml:trace>
</inkml:ink>
</file>

<file path=ppt/ink/ink21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07.12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31 32,'21'9'45,"1"-2"3,8-2 0,6-4-26,2-2-11,4-4-26,-3-5-28,0 0-2,-6-6-1,-2 5 1</inkml:trace>
  <inkml:trace contextRef="#ctx0" brushRef="#br0" timeOffset="187">85 181 79,'12'23'51,"9"-8"-3,7-6-16,2-1-42,6-9-30,10 1-3,-2-11-2,6-2-3</inkml:trace>
</inkml:ink>
</file>

<file path=ppt/ink/ink21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07.95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0 147 22,'7'1'42,"2"1"3,1 15 0,2 6-21,-7 2-8,4 7-2,-3 1-2,-3 3-2,0 1 0,2 2-3,-6-3-1,-4-1-4,1-5-2,-3-4 0,5-6 0,0 0 0,4-36 0,3-8 0,11-15 0,3-14 0,6-10 0,5-5 0,1-2 0,0 5 0,4 10 0,-3 15 0,-5 21 0,-2 20 0,-9 17 0,-4 11 0,-5 11 0,-2 8 0,-7 4 0,-2-3 0,2-9 0,-1-4 0,7-14 0,6-7 0,3-15 0,4-17 0,7-19 0,2-12 0,4-11 0,4-8 0,-6 3 0,-3 8 0,-4 19 0,-2 24 0,-6 24 0,-4 21 0,-8 19 0,-4 17 0,2 8 0,2-4 0,6-10 0,2-13-46,10-17-15,6-16 4</inkml:trace>
  <inkml:trace contextRef="#ctx0" brushRef="#br0" timeOffset="1000">1229 161 66,'-2'-26'48,"1"6"-5,-8 0-10,-9 3-15,-1 6-10,-7 8-2,-3 13-1,0 11-3,2 15 0,-1 10 0,5 11-1,5 5 0,6 2 0,11-3 2,11-3-3,4-11 3,9-10-2,7-13 0,4-16-1,8-12 1,1-13-1,-1-14-1,-6-8 0,1-8 0,-4-3 0,-5-3-1,-7 5 2,-8 8-2,-5 7 2,-2 15 2,-1 2 2,-6 47 1,2 13 2,-3 14-7,1 11 0,1 9 0,3 10 0,-2 2 0,0 0 0,-6-5 0,-7-5 0,-4-3 0,-4-6 0,-10-7 0,-5-11 0,-5-12 0,-7-20 0,-2-17-26,8-13-35,3-18 0,7-9 5</inkml:trace>
</inkml:ink>
</file>

<file path=ppt/ink/ink21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09.54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70 104,'12'-2'55,"3"1"2,3 0-18,7-2-39,9 3 0,10-3 0,14-2-27,1-8-27,2-3-1,0-10 0</inkml:trace>
</inkml:ink>
</file>

<file path=ppt/ink/ink21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09.89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1039 60,'0'0'51,"13"8"1,-1 2 0,-11-26-25,5-7-14,-1-15-13,5-4 0,5-17 0,5-11 0,2-12 0,4-11 0,-2-5 0,1 1 0,1 9 0,-5 9 0,-5 16 0,-1 19 0,-4 27 0,-3 23 0,0 24 0,0 17 0,-1 10 0,6 6 0,3 0 0,3-5 0,5-16 0,6-8 0,0-19 0,1-11 0,2-12 0,-1-11 0,0-12 0,1-10 0,-2-9 0,0-9 0,2-8 0,1-9 0,0 4 0,-4 9 0,-3 13 0,-6 22 0,-4 25 0,-9 27 0,-6 33 0,-10 28 0,-6 14 0,1 13 0,0 4 0,1-9 0,6-10-19,8-17-41,10-21 0,12-20-2</inkml:trace>
  <inkml:trace contextRef="#ctx0" brushRef="#br0" timeOffset="1031">1364 897 57,'0'0'40,"0"0"-6,0 0-5,0 0-4,0 0-7,-1-13-3,-2 1-4,-1-1-1,-3-5-1,1 1-2,-2-1-7,-1 2 0,-3-4 0,-5 1 0,-6 2 0,-4 6 0,-2 9 0,-4 11 0,-1 6 0,0 9 0,4 8 0,5 6 0,7 3 0,9 1 0,7-5 0,9-6 0,10-6 0,5-10 0,7-7 0,6-8 0,2-13 0,1-6 0,0-8 0,-3-8 0,-2-4 0,-5 2 0,-8 1 0,-6 4 0,-6 9 0,-5 5 0,1 2 0,-13 43 0,0 16 0,1 16 0,3 15 0,5 13 0,1 10 0,3 13 0,2-1 0,-1-2 0,-1-9 0,-5-10 0,-8-13 0,-8-13 0,-9-16 0,-6-13 0,-7-13 0,-7-20 0,-3-16-2,1-10-58,1-14 0,7-8-1</inkml:trace>
  <inkml:trace contextRef="#ctx0" brushRef="#br0" timeOffset="1703">1994 644 45,'-22'-22'49,"-7"8"-1,-9 3 4,-6 6-28,-1 8-4,0 3-5,8 12-13,10 7-2,14 9 0,14-3 0,17-2 0,16 1 0,13-1 0,7-1 0,5-1 0,-1-4 0,-4-2 0,-9 3 0,-14 6 0,-15-2 0,-14 4 0,-13 3 0,-14 1 0,-7 3 0,-10-3-13,-3-5-44,-1-5-2,5-8 0</inkml:trace>
  <inkml:trace contextRef="#ctx0" brushRef="#br0" timeOffset="2031">2285 735 85,'11'22'52,"-10"10"-1,-6 12 0,-8 14-35,-1 5-16,-3-2-31,2-7-20,6-5 2,3-14-5</inkml:trace>
  <inkml:trace contextRef="#ctx0" brushRef="#br0" timeOffset="2188">2369 603 75,'-2'-60'53,"-3"10"0,-7 13-7,-2 12-51,2 15-32,-5 7-9,4 14-2,1 2-7</inkml:trace>
  <inkml:trace contextRef="#ctx0" brushRef="#br0" timeOffset="2500">2513 667 56,'26'-3'50,"-9"7"0,-6 8 3,-3 9-25,-7 5-10,-2 11-18,-6 4 0,-1 2 0,-3-3 0,1-1 0,2-4 0,3-10 0,4-13 0,-1 2 0,23-41 0,4-11 0,9-9 0,4-9 0,3-4 0,1 4 0,-2 7 0,-4 11 0,-8 15 0,-8 16 0,-8 17 0,-6 15 0,-6 15 0,-4 7 0,-1 7 0,-3 5 0,5 5 0,4-4-53,4-10-2,7-9 2,5-18-2</inkml:trace>
  <inkml:trace contextRef="#ctx0" brushRef="#br0" timeOffset="2875">3296 655 43,'1'-33'47,"-2"7"-1,-9-2 3,-4 7-21,-1 15-8,-9 12-5,1 16-8,-5 16-7,3 13 0,1 8 0,6 9 0,7 2 0,9-6 0,9-5 0,10-10 0,8-15 0,6-17 0,8-14 0,2-17 0,0-12 0,-1-9 0,-6-11 0,-8-10 0,-8-4 0,-14-3 0,-13 1 0,-14 6 0,-11 11 0,-8 11 0,-7 15 0,1 21 0,3 19 0,8 21 0,13 13 0,15 11 0,18-1 0,18-6 0,19-8 0,16-17 0,13-26-52,14-17-8,7-22 2</inkml:trace>
</inkml:ink>
</file>

<file path=ppt/ink/ink21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14.53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0 638 20,'13'-20'38,"-1"-5"3,0-2 1,-1-5-23,-1-2-6,1 1-4,1-1-3,0 8 3,-3 0 1,-4 5-2,-1 3 0,-2 8-1,0 0-1,-2 10 0,0 0 1,0 0-1,-9 0-6,1 0 0,8 0 0,0 0 0,0 0 0,0 0 0,0 0 0,0 0 0,-1-13 0,5 1 0,2 0 0,4-7 0,4-5 0,2-7 0,1-4 0,3-2 0,3 2 0,2-1 0,-3 1 0,-1 14 0,-3 9 0,-1 12 0,-3 12 0,0 10 0,-6 12 0,-2 10 0,0 3 0,-2-2 0,-1-3 0,-1 1 0,-4-6 0,0-5 0,1-9 0,1-7 0,-1-5 0,0 0 0,1-11 0,7-20 0,4-10 0,5-5 0,5-9 0,5-7 0,6-2 0,4 2 0,1 9 0,-1 20 0,-1 16 0,-6 16 0,-6 15 0,-5 17 0,-8 12 0,-8 5 0,-2 3 0,-2-3-16,-1-14-40,6-10-3,9-17 1</inkml:trace>
</inkml:ink>
</file>

<file path=ppt/ink/ink21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15.90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87 509 88,'11'-11'51,"-1"14"4,-4 15-16,-3 11-17,-1 9-22,-3 5 0,-1 3 0,-4 2 0,-2-1-36,1-10-17,2-11-1,-1-13 1</inkml:trace>
  <inkml:trace contextRef="#ctx0" brushRef="#br0" timeOffset="187">23 576 70,'-11'-12'51,"-1"0"1,12 12-1,13-6-33,7 2-9,10 3-10,7-7-5,8-3-11,5 0-31,2-3-3,1 3 0,-5-6 1</inkml:trace>
  <inkml:trace contextRef="#ctx0" brushRef="#br0" timeOffset="422">494 885 35,'-2'17'47,"6"-4"1,-1 1 4,-1-38-22,5-4-9,0-15-10,4-11 0,2-11-11,4-6 0,0-7 0,1 1 0,-3 0 0,-2 7 0,-2 4 0,-2 6 0,-3 6 0,-2 13 0,0 6 0,-3 4 0,2 7 0,2 8 0,0 1 0,2 33 0,2 9 0,0 9 0,2 6 0,4 15 0,1 7 0,2 3 0,4-3 0,1-4 0,1-8 0,2-7 0,-1-11 0,2-14 0,2-12 0,3-6 0,-1-13 0,1-10 0,1-10 0,3-5 0,3-7 0,2 0 0,-2-1 0,-1-2 0,-2 2 0,-4 11 0,-4 9 0,-5 8 0,-5 17 0,-9 15 0,-7 16 0,-6 18 0,-3 15 0,-3 13 0,1 6 0,0 7 0,4 0 0,2-4 0,4-9-39,7-13-21,3-13 0,4-15 3</inkml:trace>
</inkml:ink>
</file>

<file path=ppt/ink/ink21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2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0 242 34,'0'0'43,"9"18"2,-2-2-1,-3 9-26,1 7-4,-1 1-2,3 6-1,-4 3-5,-2-3 0,-3-4 0,1-2 0,-1-5-3,1-10-1,1 0 1,0-18-1,8-20-2,4-6 0,5-8 0,4-8 0,5-5 0,3 1 0,0 1 0,-1 5 0,-3 9 0,0 14 0,-4 10 0,-5 15 0,-3 11 0,-3 9 0,-4 4 0,-1 7 0,0 1 0,-2-3 0,-2-7 0,2-4 0,-2-7 0,1-6 0,0 2 0,-2-15 0,2-11 0,2-6 0,2-9 0,3-7 0,4-6 0,3-4 0,5-1 0,2 3 0,2 8 0,-1 11 0,1 12 0,-2 15 0,-2 15 0,-4 10 0,-2 9 0,-4 5 0,-2 3 0,-1 0 0,1-3 0,-3-9 0,2-14-24,4-2-33,2-15-3,1-8 0</inkml:trace>
  <inkml:trace contextRef="#ctx0" brushRef="#br0" timeOffset="718">1322 160 108,'11'9'52,"-5"10"0,-1 10-17,-4 14-27,-2 7-8,0 8 0,0 3 0,-3-4-24,-2-6-27,3-6-3,-1-13 1,4-9 1</inkml:trace>
  <inkml:trace contextRef="#ctx0" brushRef="#br0" timeOffset="906">1125 358 67,'-9'-2'48,"2"-1"0,27 11 0,10 1-33,8-2-21,10-8-38,13-1-2,6-10-2,7-2 1</inkml:trace>
  <inkml:trace contextRef="#ctx0" brushRef="#br0" timeOffset="1203">1645 687 50,'11'0'50,"2"-6"0,-1-14 1,-2-10-25,4-12-10,2-12-4,5-6-12,2-10 0,3-5 0,1 0 0,2 7 0,-1 5 0,-2 13 0,-3 11 0,-1 14 0,-3 15 0,0 16 0,-2 14 0,-3 11 0,-1 7 0,3 8 0,-1 2 0,1 1 0,1-5 0,1-7 0,2-10 0,3-12 0,3-14 0,4-13 0,2-13 0,8-13 0,2-11 0,3-8 0,2 0 0,-1 4 0,-1 12 0,-5 15 0,-7 22 0,-12 26 0,-10 22 0,-7 22 0,-10 13 0,-3 7 0,1 3 0,-1-1 0,6-19-58,7-16-2,8-25 1</inkml:trace>
</inkml:ink>
</file>

<file path=ppt/ink/ink21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27.89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16 151 64,'-10'-49'47,"5"10"2,3 7 0,9 8-28,10 17-6,10 18-5,12 22-10,8 19 0,10 27 0,5 21 0,5 23 0,-6 20 0,-5 18 0,-11 13 0,-12 9 0,-15 6 0,-15 4 0,-16 0 0,-15-3 0,-13-5 0,-9-11 0,-5-16 0,-7-20 0,2-29-46,3-25-16,5-32 0</inkml:trace>
</inkml:ink>
</file>

<file path=ppt/ink/ink2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2:49.10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21 32,'14'-3'34,"5"0"-10,4-2-5,6 2-2,5 0-7,4 2-2,2-1-5,2 1-7,3 1-12,-2-1-17,3 5-4,-5-3-2</inkml:trace>
</inkml:ink>
</file>

<file path=ppt/ink/ink22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18.18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306 189 51,'0'0'48,"-4"-16"1,-5-7 1,-4-4-30,0 2-7,-3-3-2,-2 1-5,-5 5 1,-1 7-7,-2 9 0,-2 10 0,0 12 0,3 9 0,-1 10 0,3 8 0,9 7 0,3 1 0,6-1 0,7-6 0,5-6 0,4-6 0,7-8 0,3-10 0,3-12 0,3-6 0,1-9 0,0-14 0,2-7 0,2-10 0,-4-3 0,-4 0 0,-5 1 0,-3 5 0,-4 3 0,-2 11 0,-6 8 0,-1 2 0,-3 17 0,-7 12 0,2 7 0,3 12 0,-2 13 0,2 11 0,4 10 0,4 6 0,4 4 0,3-5 0,6-7-26,8-12-32,7-17 1,10-17-3</inkml:trace>
</inkml:ink>
</file>

<file path=ppt/ink/ink22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19.32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12 45,'0'0'45,"0"0"-5,0 0-7,12-7-8,11 6-4,6-1-8,2 2-5,9-1-15,4 4-36,-2-5-7,0 2 1,-6-2 1</inkml:trace>
  <inkml:trace contextRef="#ctx0" brushRef="#br0" timeOffset="203">90 190 70,'7'12'49,"8"2"-1,9-5 1,8-4-42,6-2-26,3-4-26,11-3-2,1-7 0,4 3 0</inkml:trace>
</inkml:ink>
</file>

<file path=ppt/ink/ink22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19.95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340 91 47,'0'0'50,"0"0"1,0 0 2,-9-12-22,-4-6-14,-4 4-11,2-2-6,-4 2 0,-7 4 0,-3 4 0,-2 8 0,-2 12 0,0 12 0,3 10 0,-2 9 0,4 8 0,13 5 0,7-1 0,9-6 0,13-13 0,10-12 0,7-16 0,11-15 0,2-18 0,0-13 0,3-9 0,0-6 0,-10 1 0,-4 0 0,-6 4 0,-11 7 0,-10 14 0,-2 13 0,0 1 0,-16 40 0,5 14 0,0 16 0,2 17 0,7 12 0,7 12 0,-5 4 0,5 4 0,0-3 0,-4-6 0,-8-11 0,-3-8 0,-13-12 0,-11-9 0,-5-13 0,-10-14 0,-4-10 0,-3-12 0,2-8 0,2-8-36,9-12-25,15-8 1,6-6 0</inkml:trace>
</inkml:ink>
</file>

<file path=ppt/ink/ink22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21.04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411 51 54,'2'-23'47,"-6"6"0,-12 8-13,-3 9-9,-5 16-5,-8 8-7,-3 14-2,-8 20-7,-2 22-4,1 30 0,6 31 0,0 32 0,5 25 0,9 23 0,13 17 0,11 3 0,15-5 0,20-18 0,13-28 0,19-32 0,16-37-36,15-40-22,10-33 2,6-35-4</inkml:trace>
  <inkml:trace contextRef="#ctx0" brushRef="#br0" timeOffset="797">858 695 38,'1'26'39,"-5"0"2,0 8-4,-2 6-22,0 3-9,-1 3 0,0-3-2,3-4-1,-1-10-1,3-7 0,2-12 1,1 1 0,10-31 0,4-8 0,3-11 0,5-8 0,5-7 1,4-4-1,4 3-2,0 10 2,0 9-1,-3 13 1,-1 15 0,-6 13-1,-7 16-1,-8 8 2,-3 4 0,-4 3-1,-4 1-1,-1-4 1,-1-4-1,1-5-1,0-6 2,-1-1-1,2-17 0,10-16 1,3-9 2,3-10-4,4-5 0,4 0 0,0 2 0,2 8 0,0 12 0,0 16 0,-5 16 0,-1 18 0,-5 11 0,0 7 0,-3 2 0,0 0 0,1-3 0,-5-9 0,8-9-34,1-8-22,3-11 0,3-9-2</inkml:trace>
</inkml:ink>
</file>

<file path=ppt/ink/ink22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22.39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0 420 81,'12'6'55,"1"2"3,5 4-4,4 3-47,4-4-7,9-2 0,11-3 0,7-7 0,2-8-21,5-2-34,0-9-2,0-3 1</inkml:trace>
  <inkml:trace contextRef="#ctx0" brushRef="#br0" timeOffset="531">849 1172 76,'4'10'51,"1"3"-2,5-47-8,7-6-19,1-17-6,5-12-16,5-17 0,4-9 0,-1-10 0,3-4 0,-1-3 0,-1 5 0,-4 7 0,-1 15 0,-5 15 0,-4 21 0,-2 22 0,-4 21 0,-3 20 0,-1 19 0,2 14 0,1 15 0,2 7 0,-1 3 0,4-1 0,4-6 0,1-7 0,5-18 0,3-18 0,5-22 0,5-23 0,7-21 0,4-20 0,4-19 0,4-6 0,-2 0 0,-5 10 0,-8 15 0,-9 21 0,-11 24 0,-12 28 0,-11 35 0,-10 25 0,-5 22 0,-3 17 0,2 8 0,1 3 0,6-8 0,9-15-3,12-20-58,11-23 0,9-24 0</inkml:trace>
</inkml:ink>
</file>

<file path=ppt/ink/ink22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23.81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291 393 28,'15'-8'38,"-6"0"1,0 0-7,-14-3-4,-5 3-5,-5 4-7,-10 4-5,-6 6-1,-7 5-2,-4 7-2,-1 5-1,4 2-1,4 1-1,10 2 1,11-4-4,15-3 0,14-5 0,10-4 0,12-1 0,5 1 0,1-1 0,-2 0 0,-4 2 0,-8 4 0,-11 2 0,-11 2 0,-12 1 0,-9 1 0,-9-2 0,-8-4 0,-1-5 0,1-2-55,1-12-2,6-6 1</inkml:trace>
  <inkml:trace contextRef="#ctx0" brushRef="#br0" timeOffset="375">548 423 56,'17'44'44,"-5"8"-1,-8 0-1,-7 0-48,1 0-31,-6-13-5,5-5 0,-4-18-1</inkml:trace>
  <inkml:trace contextRef="#ctx0" brushRef="#br0" timeOffset="531">690 86 85,'-6'-27'42,"2"14"-3,1 1-20,3 12-33,-5 18-23,3 4-7,7 11-1,2 3 2</inkml:trace>
  <inkml:trace contextRef="#ctx0" brushRef="#br0" timeOffset="672">807 591 45,'0'22'47,"1"-12"2,2 1-7,2-35-10,9-4-9,1-10-6,9 0-17,1-1 0,5 8 0,-1 11 0,-1 16 0,-4 13 0,-5 14 0,-4 12 0,-2 6 0,-1 7 0,1 1-28,1-11-29,1-7-1,1-11-2</inkml:trace>
  <inkml:trace contextRef="#ctx0" brushRef="#br0" timeOffset="984">1645 63 63,'-7'-17'48,"-5"14"0,-10 10 3,-7 11-29,1 18-6,-3 11-9,6 15-7,2 6 0,9 5 0,6 1 0,10-6 0,11-8 0,10-11 0,7-17 0,6-16 0,5-19 0,4-17 0,-1-15 0,-2-10 0,-8-14 0,-7-9 0,-9-5 0,-14-4 0,-10 2 0,-13 4 0,-11 12 0,-6 16 0,-6 21 0,0 20 0,4 18 0,10 19 0,13 12 0,13 7 0,18-4 0,15-10 0,17-9 0,13-15-11,5-14-48,2-12 1,-5-11-1</inkml:trace>
</inkml:ink>
</file>

<file path=ppt/ink/ink22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32.64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353 67 75,'9'-12'52,"-10"-4"0,-8-1-8,-9 5-26,-11 2-4,-6 12-14,-9 7 0,-2 11 0,-2 8 0,3 12 0,6 10 0,10 7 0,11 6 0,15 6 0,16-4 0,15-2 0,14-7 0,9-13 0,14-13 0,9-16-36,4-19-20,4-18-3,-4-14 1</inkml:trace>
  <inkml:trace contextRef="#ctx0" brushRef="#br0" timeOffset="281">999 209 72,'-13'-4'49,"3"1"2,-4-1-14,-3 0-22,0 3-4,-2 5-3,-2 12-1,0 7-5,-2 10 1,1 10-3,4 7 0,5 2 0,5 4 0,6-4 0,6-7 0,10-12 0,5-10 0,5-16 0,4-15 0,1-15 0,3-16 0,-2-12 0,-3-3 0,-7-2 0,-6 1 0,-5 7 0,-4 12 0,-8 13 0,2 2 0,-12 48 0,1 9 0,0 9 0,5 5 0,4 9 0,3 2-46,5-6-9,6-8 0,4-13 1</inkml:trace>
  <inkml:trace contextRef="#ctx0" brushRef="#br0" timeOffset="688">1319 367 33,'-6'23'41,"2"12"3,-2 5-16,-2 5-2,1 5-6,1-3-2,4-7-1,2-16 0,8-16-6,7-24-11,6-15 0,6-18 0,11-10 0,5-3 0,2 10 0,4 17 0,-4 22 0,-3 22 0,-5 25 0,-5 19 0,-8 10 0,-9 7-8,1-3-51,-7-10-2,3-10 2</inkml:trace>
</inkml:ink>
</file>

<file path=ppt/ink/ink22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36.45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36 0 43,'5'-11'48,"-5"11"1,3 19 2,-7 11-22,1 18-15,-2 13-3,1 16-6,-2 15 0,1 10-5,-1 5 0,2-3 0,5-9 0,3-13 0,6-13 0,7-13 0,6-19 0,6-17 0,3-20 0,5-14 0,0-13 0,-2-9 0,-4-12 0,-8-2 0,-10-3 0,-13 2 0,-11 5 0,-12 8 0,-7 11 0,-6 8 0,-5 11-38,5 9-19,6 6 2,10 6-2</inkml:trace>
  <inkml:trace contextRef="#ctx0" brushRef="#br0" timeOffset="359">513 732 65,'10'30'51,"2"-6"0,3-13 3,0-14-35,7-10-7,4-16-9,8-6-3,1-10 0,-3-5 0,-2-4 0,-6 2 0,-9 6 0,-10 6 0,-9 13 0,-12 20 0,-11 16 0,-7 21 0,-1 23 0,1 19 0,6 17 0,9 14 0,16 3 0,17-11 0,22-15 0,24-22-9,20-32-50,19-33 0,11-34-1</inkml:trace>
</inkml:ink>
</file>

<file path=ppt/ink/ink22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37.37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484 117 91,'11'11'54,"-10"5"2,-8 3-18,-6-1-22,-6 11-16,-9-1 0,-5 4 0,-6 1 0,-3-2 0,-4 1 0,-1-1 0,0-3 0,4-5 0,5-6 0,4-2 0,8-2 0,5-1 0,9-1 0,8 0 0,7 2 0,8 7 0,9 3 0,11 6 0,7 1 0,10-1 0,10-2 0,6 1 0,1-4 0,1-6 0,0-8 0,-6-11 0,-3-3 0,-6-3-41,-8-2-24,-2-6 4</inkml:trace>
  <inkml:trace contextRef="#ctx0" brushRef="#br0" timeOffset="375">1092 219 48,'1'-18'51,"0"1"-2,-13 37 6,-1 7-25,2 13-12,1 11-14,4 8-4,4 2 0,7 2 0,6-8 0,11-9 0,8-16 0,10-11 0,2-20 0,4-19 0,-1-18 0,-2-14 0,-4-12 0,-14-8 0,-14-10 0,-15-4 0,-17 6 0,-16 12 0,-14 17 0,-7 19 0,-5 24 0,-1 21 0,9 21-52,12 15-9,16 7 2</inkml:trace>
  <inkml:trace contextRef="#ctx0" brushRef="#br0" timeOffset="906">1826 916 94,'8'39'57,"-6"2"1,-10 3-12,-12-2-46,-8 5 0,-9 2 0,-4-1 0,-1-2-9,3-5-48,1-7 1,8-10-2</inkml:trace>
</inkml:ink>
</file>

<file path=ppt/ink/ink22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38.71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102 235 70,'-14'4'52,"28"1"4,7-1-1,7 2-33,7-5-22,8-2 0,7-1 0,3-2-10,-1-4-41,0-1-5,-6-2 1,-4 2 1</inkml:trace>
  <inkml:trace contextRef="#ctx0" brushRef="#br0" timeOffset="219">0 488 69,'-2'29'54,"12"-3"-1,9-11-2,9-10-26,11-4-22,10-7-3,9-5-27,3-9-22,5-2-3,-1-7-1</inkml:trace>
  <inkml:trace contextRef="#ctx0" brushRef="#br0" timeOffset="485">1023 11 88,'-9'-8'50,"-8"7"1,-3 12 0,-5 11-36,-1 12-15,2 13 0,3 12 0,8 8 0,10 4 0,10 2 0,11-4 0,12-11 0,9-15 0,10-12 0,4-23 0,3-17 0,-2-17 0,-2-11 0,-7-15 0,-9-6 0,-14-8 0,-13-7 0,-17 0 0,-15 8 0,-15 10 0,-16 9 0,-6 21 0,-8 16-53,0 14-7,7 18 3</inkml:trace>
</inkml:ink>
</file>

<file path=ppt/ink/ink2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2:49.32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40 15,'19'6'42,"7"0"-2,1-9 1,2-1-25,5 1-4,6 0-6,0-3-21,-1-6-24,6 4-1,-5-5 1</inkml:trace>
</inkml:ink>
</file>

<file path=ppt/ink/ink23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39.95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60 44 53,'-14'13'44,"-1"0"1,2 7-13,3 6-13,4 3-4,5 1-4,5-1 0,7-1-2,6-7 1,5-3-4,2-7-6,2-6 0,-1-8 0,-2-4 0,-4-6 0,-3-4 0,-6-4 0,-5-1 0,-2-3 0,-3 1 0,-3-4 0,-1 0 0,-3 3 0,-3 2 0,-1 5 0,-5 3 0,1 11 0,-5 1-19,1 10-14,2 7-18,-1-1-1,7 7 2,1-4 4</inkml:trace>
  <inkml:trace contextRef="#ctx0" brushRef="#br0" timeOffset="375">408 359 77,'8'18'52,"-8"-18"4,0 0-17,10-24-12,4 2-23,-3-8-4,4 2 0,2-5 0,4 3 0,5-1 0,4 1 0,9 4 0,7-3-22,4-3-36,6 0-2,3 2-1</inkml:trace>
</inkml:ink>
</file>

<file path=ppt/ink/ink23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40.85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29 11 91,'-13'0'53,"4"1"1,2 2 1,20 7-53,4 0-2,8 7 0,5 1 0,7 3 0,5 2 0,5 2 0,1-2 0,1-2 0,-2-2 0,-3 0 0,-5 0 0,-5-2 0,-12 2 0,1 1 0,-26 11 0,-6 1 0,-10 3 0,-9-1 0,-7 3 0,-6 3 0,-3 1 0,-4-9 0,5-2 0,4-2-58,5-5-7,12-8 4</inkml:trace>
  <inkml:trace contextRef="#ctx0" brushRef="#br0" timeOffset="359">931 111 36,'22'-31'41,"0"2"1,-22 29 0,0 0-24,0 0-5,0 0-2,-23 24 0,-4 15 0,2 12 0,3 8 1,3 8-5,7-2-7,13-1 0,10-11 0,15-8 0,12-15 0,12-16 0,4-16 0,9-17 0,-2-16 0,-2-10 0,-8-10 0,-13-8 0,-18-4 0,-21 0 0,-20 3 0,-19 6 0,-16 15 0,-16 14 0,-7 13-50,-3 17-12,6 12 1</inkml:trace>
</inkml:ink>
</file>

<file path=ppt/ink/ink23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42.17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299 735 60,'-18'-5'49,"1"-5"2,-10-2-3,-7 3-32,0 6-4,-1 7-7,2 14-1,3 4-3,4 11 0,6 8-1,4 7 1,8 1-2,8-5 0,7-8 2,5-12 0,6-13-1,7-19 1,1-17 0,5-17 0,0-12 3,1-10-4,-3-10 0,1-8 0,-4-6 0,-2-1 0,-5-3 0,-5 0 0,-2 5 0,-3 9 0,-4 11 0,-6 22 0,-3 25 0,2 1 0,-9 70 0,0 20 0,0 20 0,3 16 0,2 16 0,5 3 0,5-3 0,8-5 0,5-15 0,8-15 0,6-20 0,5-16 0,4-22 0,5-21 0,2-17 0,-3-19 0,0-14 0,-3-9 0,-6-8 0,-6-7 0,-9-5 0,-7 3 0,-12 5 0,-8 11 0,-7 12 0,-4 18 0,-4 17 0,-4 25 0,4 18 0,4 11 0,7 9 0,7 5 0,9-1 0,9-8 0,11-5 0,6-19-17,12-12-40,5-10-2,4-12 0</inkml:trace>
  <inkml:trace contextRef="#ctx0" brushRef="#br0" timeOffset="657">1170 858 45,'-7'19'48,"4"5"1,1 11-12,4 7-11,2-2-9,3 7-3,-4 0-5,-1 3-1,-5 2-6,-1 4-2,-4-3 0,0-5 0,-3 0 0,1-4 0,3-10 0,3-18 0,-1 0 0,4-49 0,1-13 0,4-10 0,5-14 0,3-11 0,6-3 0,5 9 0,5 8 0,4 13 0,4 16 0,2 17 0,-3 14 0,-6 15 0,-9 10 0,-8 6 0,-12 9 0,-12 5 0,-8 0 0,-10-1 0,-8-2 0,-7-8 0,-1-6-28,5-3-31,5-14 0,12-10-1</inkml:trace>
  <inkml:trace contextRef="#ctx0" brushRef="#br0" timeOffset="1188">1644 1031 60,'45'-6'51,"-3"-5"2,-4-10-10,-2-6-17,-6-5-4,-2-2-22,-6-5 0,-3 0 0,-6 0 0,-8 2 0,-6 6 0,-3 12 0,-10 12 0,-7 11 0,-1 15 0,-2 13 0,3 14 0,1 10 0,7 10 0,4 0 0,11 0 0,8-11-22,7-15-32,6-15-2,8-18 1</inkml:trace>
  <inkml:trace contextRef="#ctx0" brushRef="#br0" timeOffset="1469">2195 719 79,'-8'20'51,"7"4"0,-6 7-9,-1 4-26,4 6-4,0 2-8,2-1-4,2-6 0,5-5 0,-3-7 0,2-4 0,1-9 0,4-8 0,0-9 0,1-2 0,3-4 0,4-1 0,-3-1 0,3 2 0,3 7 0,0 4 0,-2 14 0,2 9-30,-1 2-25,-2 1-4,2 2 0</inkml:trace>
  <inkml:trace contextRef="#ctx0" brushRef="#br0" timeOffset="2172">2705 986 9,'14'-15'48,"-1"0"4,-10-3-1,-4-1-15,-1 5-9,-11 5-6,-3 6-10,-6 7-11,-1 11 0,-5 15 0,2 7 0,5 9 0,1 5 0,8 1 0,8 0 0,12-6 0,8-17 0,7-20 0,6-20 0,6-24 0,6-19 0,-1-16 0,-1-13 0,-3-11 0,-6 1 0,-6 1 0,-6 9 0,-9 11 0,-4 11 0,-4 14 0,-3 21 0,1-1 0,-5 51 0,4 12 0,0 15 0,2 12 0,2 14 0,0 8 0,1 1 0,2 1 0,3-7-24,2-16-34,6-13-1,-4-15 0</inkml:trace>
  <inkml:trace contextRef="#ctx0" brushRef="#br0" timeOffset="2579">3165 993 34,'18'1'38,"-15"19"-3,-1 11-42,-2-2-21,3 8-4,-5-5-6</inkml:trace>
  <inkml:trace contextRef="#ctx0" brushRef="#br0" timeOffset="2719">3373 699 94,'-1'-24'54,"-8"1"1,-4 11-3,-4 8-52,3 5 0,3 2-19,-1-1-32,20 17-4,1 0 1,1 5 11,5 8 18</inkml:trace>
  <inkml:trace contextRef="#ctx0" brushRef="#br0" timeOffset="2829">3363 813 0,'13'47'24,"-7"1"25,-7-1 6,0 3-1,0-2-9,-5-12-17,4-9-28,2-16 0,0 1 0,9-34 0,3-2 0,4-7 0,3-4 0,1 2 0,1 9 0,-2 9 0,1 12 0,0 15 0,-1 4 0,-3 7-43,0 9-18,5-2 2,2-5 0</inkml:trace>
  <inkml:trace contextRef="#ctx0" brushRef="#br0" timeOffset="3079">3918 1124 29,'11'-27'45,"4"-2"3,-7-8 3,-7 1-25,-7 3-7,-5 5-4,-2 10-4,-6 9-4,-3 10-3,-1 15-4,2 12 0,3 9 0,7 4 0,4 5 0,7-3 0,8-3 0,6-7-2,4-11 0,2-11-1,-1-10 1,-2-10 1,1-10 1,-2-7 2,-3-5 0,-3 2 0,-2 1 2,-2 5-4,3 3 0,3 9 0,-3 11 0,-2 12 0,-1 11 0,1 12 0,-6 6 0,-5 9 0,-6 9 0,-4 7 0,-9 0 0,-7 2 0,-3-4 0,-5-6 0,1-4 0,5-15-19,-1-22-40,8-20-2,10-25 1</inkml:trace>
</inkml:ink>
</file>

<file path=ppt/ink/ink23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45.84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 2 103,'0'34'51,"-2"3"3,2 3-17,5 11-27,3 0-10,6-1 0,4-5 0,7-6 0,4-19 0,2-14 0,-3-10 0,-4-6 0,-5-14 0,-7-6 0,-10-7 0,-9-7 0,-11 3 0,-6 4 0,-1 1 0,-1 0 0,0 9-40,4 7-21,10 1 1,10 9 1</inkml:trace>
  <inkml:trace contextRef="#ctx0" brushRef="#br0" timeOffset="328">318 144 73,'3'12'40,"1"1"-5,0 3-4,-4 1-7,0 6-6,0-7-5,0 1-3,-2-4-3,2-1-3,0 2-4,5-25 0,2-6 0,3-7 0,2-6 0,6 4 0,2-1 0,4 7 0,0 12 0,-1 16 0,0 11 0,-1 10 0,-3 10 0,-2 2 0,1 3 0,-5-8 0,3-12-51,2-8-11,4-15 0</inkml:trace>
</inkml:ink>
</file>

<file path=ppt/ink/ink23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46.65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273 108 62,'5'-36'55,"-5"5"1,-9 5-2,-7 11-26,-1 18-28,-5 14 0,3 19 0,0 17 0,2 16 0,6 15 0,7 12 0,8 2 0,8-2 0,9-8 0,6-12 0,6-18 0,7-18 0,2-23 0,2-22 0,-3-19 0,-4-19 0,-5-15 0,-7-14 0,-9-8 0,-14-7 0,-12-2 0,-14 4 0,-13 6 0,-12 11 0,-11 16 0,-5 20 0,-2 20 0,3 20 0,6 20 0,12 15 0,16 10 0,20 6 0,19-1 0,19-2 0,16-5 0,14-6 0,11-10 0,4-15 0,2-12-7,0-7-53,-4-5-1,-5-4 1</inkml:trace>
</inkml:ink>
</file>

<file path=ppt/ink/ink23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47.07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0 114,'12'32'60,"-5"2"0,-6-7-39,-5-7-21,2 0 0,-5-31-51,2-6-9,3-9-2</inkml:trace>
</inkml:ink>
</file>

<file path=ppt/ink/ink23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31.31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156 1866 55,'-16'27'48,"-2"-16"-2,1-11 2,-1-18-30,-1-18-10,4-15 0,0-17-1,3-15-1,2-15 1,3-10-3,0-11-4,5-8 0,3-5 0,8 0 0,7 1 0,9 8 0,12 9 0,12 12 0,13 14 0,10 18 0,10 15 0,6 14 0,4 11 0,1 9 0,-3 6 0,-4 6 0,-8 2 0,-10 2 0,-10 1 0,-10 1 0,-6 1 0,-12-6 0,-7 2 0,-11-2 0,2 1 0,-14 7 0,-14-1-5,-7-3-5,-4 3 0,-8 2 1,-3 0 2,-7-1 5,-2-2 1,0-2 5,2-4 1,4 1 2,3-1-1,9 0 2,4-1-2,9 2-1,0 2-2,14 5-3,17-4 0,4 1 0,7 3 0,7 3 0,5-1 0,5 1 0,3-3 0,1-1 0,-5 1 0,-1-3 0,-9-2 0,-5-1 0,-7-1 0,-9 7 0,0 0 0,-13 0 0,-16 6 0,0 2 0,-4-3 0,-4-1 0,-2 2 0,-2-4 0,-2 1 0,-1 0 0,0-2 0,-2-4 0,3 1 0,4 0 0,1 2 0,4-1 0,4 0 0,5-2 0,2-1 0,0 1 0,10 3 0,0 0 0,10-2 0,3 2 0,4 2 0,3 1 0,5 4 0,2 2 0,1 2 0,-1 3 0,-2 6 0,-3 6 0,-9 3 0,-5 11 0,-8 9 0,-7 4 0,-5 6 0,-6 0 0,-2-4-60,2-7 1,4-9-1</inkml:trace>
</inkml:ink>
</file>

<file path=ppt/ink/ink23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13.45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138 196 9,'-34'-7'34,"1"-6"-8,7 2 0,6 1 0,8-2-1,-1 2 2,13 10-3,7-14-6,2 0-3,8 9-3,8 4-3,11 1-5,2 0-4,10 3 0,14-3 0,15 3 0,18-3 0,15-6 0,7-5 0,13-1 0,13 2 0,6 0 0,10 3 0,7 6 0,0 2 0,3 6 0,4 2 0,2-4 0,4-2 0,7 0 0,1 1 0,2-5 0,5-5 0,5 1 0,4 0 0,4 4 0,-1 0 0,4-1 0,-1-6 0,-1-2 0,0 2 0,-5-4 0,-9 0 0,-8 2 0,-12 0 0,-13 7 0,-15 6 0,-16 6 0,-16 4 0,-18 5 0,-12 5 0,-17-6 0,-13 2-37,-8-2-22,-10-6 2,-8-7-2</inkml:trace>
</inkml:ink>
</file>

<file path=ppt/ink/ink23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25.42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106 263 42,'-41'11'41,"9"-11"0,10-2 2,11-5-27,10-4-5,13 0-3,11-3 2,13 1-1,9 2 1,14 4 3,17 0-2,21 4-11,16-1 0,22 2 0,23-4 0,25-4 0,22-5 0,25-4 0,15-5 0,14 3 0,9-2 0,6 1 0,-1 1 0,-4 7 0,-12 6 0,-11 5 0,-16 4 0,-17 1 0,-20 2 0,-24-2 0,-23 3 0,-24-4 0,-25-4 0,-23 0-59,-26 1-5,-27-1 2</inkml:trace>
</inkml:ink>
</file>

<file path=ppt/ink/ink23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8:28.67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344 370 83,'15'12'47,"-2"13"4,1 23-2,-2 18-43,-9 23-1,-3 31 0,-6 27-1,-7 30 1,-7 24-5,-6 16 0,-7 12 0,-5 7 0,-1 2 0,1-7 0,1-10 0,6-11 0,8-20 0,8-20 0,9-24 0,13-24 0,13-23 0,15-22 0,19-22 0,14-13 0,15-13 0,15-5 0,15-8 0,16-3 0,8-2 0,11-3 0,7-1 0,12-1 0,3-1 0,6-5 0,5-3 0,6 3 0,1 2 0,2 3 0,3 6 0,3 2 0,-1 0 0,4 6 0,-1 3 0,2 1 0,3-2 0,3-1 0,-1-2 0,-2-4 0,6-1 0,0-2 0,0-4 0,5-2 0,3-1 0,5-4 0,2-4 0,6 0 0,5-4 0,4 0 0,6 0 0,0-1 0,3-2 0,0 2 0,2 2 0,-1 3 0,-4 0 0,-4 3 0,-6 1 0,-6 1 0,-10 3 0,-8 4 0,-10 2 0,-13-1 0,-12 5 0,-11 0 0,-15 0 0,-11 1 0,-11-2 0,-12-1 0,-11-3 0,-9-3 0,-11-6 0,-10-3 0,-8-4 0,-12-3 0,-9-5 0,-9-1 0,-10-6 0,-6-6 0,-5-3 0,-5-9 0,-1-7 0,0-11 0,3-8 0,5-16 0,2-13 0,5-10 0,5-12 0,6-9 0,5-8 0,4-9 0,5-9 0,2-5 0,2-1 0,0-5 0,-1-3 0,-2 4 0,-6 2 0,-7 8 0,-7 7 0,-5 9 0,-7 10 0,-6 11 0,-4 10 0,-5 5 0,-1 8 0,-2 5 0,-1 3 0,0 3 0,0 5 0,0 3 0,-2 5 0,-2 6 0,1 3 0,-3 9 0,-3 2 0,-3 10 0,-4 4 0,-5 8 0,-3 2 0,-5 5 0,-4 5 0,-6 3 0,-3 7 0,-5 0 0,-5 3 0,-1 3 0,-3 5 0,-2 0 0,-1 2 0,0 0 0,0-1 0,-1 2 0,0 0 0,0-2 0,-1-1 0,-1-1 0,-1-2 0,-1-2 0,1 0 0,1-2 0,-1 0 0,1 2 0,0-1 0,-3-2 0,-1 1 0,-1 2 0,0 1 0,-5 1 0,-3 3 0,-2-1 0,-4 4 0,-1 3 0,-3 2 0,-2-2 0,-2 0 0,-2 3 0,-1-3 0,-1-1 0,-1 0 0,-2-1 0,0-3 0,0 0 0,1 0 0,1-6 0,-2 2 0,2 0 0,-1-4 0,-2-2 0,3-1 0,0-2 0,-3-3 0,1 2 0,0-1 0,0-1 0,-4 0 0,-1 1 0,-2-1 0,-2 0 0,-5 1 0,-3 2 0,-6 0 0,-2 2 0,-1 4 0,-5 1 0,-3 3 0,-3 4 0,-4 2 0,0 0 0,-1 1 0,-2-3 0,-5-3 0,2 4 0,1-2 0,-1-3 0,-3-4 0,2-1 0,-6-1 0,0 0 0,4 1 0,-1-2 0,-7 0 0,-3 0 0,4 1 0,-2 1 0,-1 0 0,-2 1 0,-2 1 0,0 0 0,0 2 0,2-1 0,0 0 0,3 1 0,1 0 0,3-3 0,2-4 0,3-1 0,7-2 0,7-4 0,1-2 0,5-5 0,7-3 0,8-1 0,7 0 0,4-3 0,9 3 0,1 1 0,10 4 0,5 6-58,2 5-3,2 5 1</inkml:trace>
</inkml:ink>
</file>

<file path=ppt/ink/ink2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2:49.53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5 47,'29'13'41,"-2"-7"0,8-3-4,2 0-28,6-3-9,6-6-18,2-3-18,8 3-6,-2-3 0</inkml:trace>
</inkml:ink>
</file>

<file path=ppt/ink/ink2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2:49.68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36,'39'14'40,"0"-6"-1,1 0-12,2 1-12,4-1-30,6 3-21,-5-9-3,4-1 1</inkml:trace>
</inkml:ink>
</file>

<file path=ppt/ink/ink2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2:51.59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34,'18'0'26,"7"1"-3,3 0-5,5 0-12,3 0-16,0-3-21,5 3-1,-3-4-2</inkml:trace>
</inkml:ink>
</file>

<file path=ppt/ink/ink2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2:51.82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48 6,'15'0'31,"-2"-4"-9,7 1-3,5-3-4,5 1-5,5-1-3,3 0-6,1 2-16,-4-5-18,5 4 2</inkml:trace>
</inkml:ink>
</file>

<file path=ppt/ink/ink2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2:52.03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70 20,'22'-3'32,"-1"-7"1,5-3-22,3 1-5,2-1-19,6 5-15,-2-3-3</inkml:trace>
  <inkml:trace contextRef="#ctx0" brushRef="#br0" timeOffset="156">464 36 9,'8'11'36,"0"-9"-1,1 0-9,3-4-11,3-1-12,4-1-18,6 4-16,-3-3-4,4 4-1</inkml:trace>
</inkml:ink>
</file>

<file path=ppt/ink/ink2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2:52.37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39 49,'13'4'38,"0"1"-10,-13-5-7,0 0-9,10-6-11,1 2-6,2 1-6,3 1-4,3 2-2,4 0-3,3-1 1,3 2 1,0 1 1,1-1 6,-1-2 5,-1-2 5,-4 1 4,-3-2 5,-3 3 5,-5-4 2,-3 1 3,2 1-1,-12 3 1,0 0-5,9-7-15,2 6-24,0-1-5,2-1-1</inkml:trace>
</inkml:ink>
</file>

<file path=ppt/ink/ink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14:32.53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74 6157 1,'1'14'24,"-1"-14"-4,0 0 0,1 9 0,1 2-2,-2-11 0,0 0 2,0 0-1,0 0 2,0 0-1,0 0-3,0 0-3,0 0-3,7-15-3,-4 0-4,-2-3-4,0-2 0,-1-5 0,0-1 0,1-4 0,3-3 0,-1-7 0,-1-3 0,1-4 0,-1-4 0,0-4 0,0-2 0,-2-8 0,0 1 0,-1 0 0,-1-2 0,-1 2 0,-1 5 0,1 0 0,-2 2 0,2 3 0,-1 2 0,0-2 0,1 5 0,0 1 0,-1-1 0,2 3 0,0 3 0,-1 5 0,1 3 0,0 7 0,1 3 0,0 2 0,0 6 0,1 2 0,0-2 0,0 0 0,0 4 0,2-6 0,-1-3 0,1-5 0,0-1 0,1-3 0,-1 1 0,0-3 0,-1-6 0,0-1 0,2 1 0,-2-1 0,0-1 0,2-4 0,1-3 0,0-3 0,0-1 0,1 3 0,-1-2 0,0 0 0,0 1 0,-2 3 0,1 3 0,-2 3 0,-1 1 0,-2-2 0,-1 5 0,1-1 0,-1 2 0,1-3 0,-2 4 0,1 6 0,-1 5 0,2 5 0,1 0 0,-2 3 0,1 3 0,-1 0 0,3 13 0,0 0 0,-3-13 0,1 3 0,0 0 0,2 10 0,0 0 0,-3-13 0,2 0 0,1 1 0,0 12 0,1-15 0,0 4 0,2-1 0,0 1 0,-3 11 0,2-10 0,-2-2 0,1-3 0,0 3 0,-1-3 0,0-2 0,2-11 0,-2-2 0,1-5 0,1-1 0,-1-1 0,1-6 0,0-1 0,1-2 0,-1 6 0,1 0 0,1 6 0,-2 6 0,1 6 0,-2 7 0,0 4 0,1 2 0,-2 9 0,-4 10 0,0 11 0,0 7 0,-1 8 0,-1 11 0,1 12 0,-1 11 0,-2 12 0,-1 4 0,-1-3 0,-1-6 0,2-4 0,0-12 0,2-14 0,0-17 0,2-18 0,1 1 0,6-48 0,4-8 0,-2-10 0,3-10 0,1-8 0,2-4 0,1-5 0,1 6 0,-1 11 0,-1 10 0,0 10 0,-1 15 0,0 16 0,-1 21 0,0 20 0,2 14 0,1 11 0,4 7 0,2 12 0,3 6 0,4 1 0,4-4 0,1-6 0,4-6 0,3-8-58,-3-10 0,-2-15 0</inkml:trace>
  <inkml:trace contextRef="#ctx0" brushRef="#br0" timeOffset="50719">2184 10378 21,'-7'44'38,"-2"6"-9,2 9-5,-1 10 1,-1 12-5,-4 10-3,-6 8-3,-3 9-4,-5 6 1,-1 2-5,-3-3 1,2-2-2,-4-5-1,5-4 0,4-10-2,2-5 1,5-7-3,6-6 1,2-5 0,3-3-1,5-8 2,1-2 0,2 0-2,5-6 0,-1-2 2,-1-4-2,4-3 0,0 0 2,3-4-1,3-7-1,5-10 4,4-3-4,8-6 0,4-5 0,6-4 0,6-4 0,2-3 0,7 1 0,2 0 0,2-4 0,5-4 0,2 1 0,4 1 0,2-5 0,3 1 0,1 0 0,1 2 0,-4 8 0,0 6 0,0-2 0,-4 3 0,-3 4 0,-2 2 0,0 2 0,2-2 0,2-3 0,2-6 0,0 2 0,5 0 0,2-8 0,5-2 0,3 1 0,1 3 0,3 0 0,1 2 0,3-1 0,1 2 0,1 3 0,-2 6 0,1-1 0,-1-6 0,-3 5 0,0 3 0,-3 1 0,-2 0 0,-1 2 0,1-6 0,0 0 0,2 2 0,3-5 0,0-3 0,3-3 0,2 2 0,3 0 0,-1 2 0,1-1 0,2 3 0,1 1 0,0-2 0,3 1 0,4-8 0,3-3 0,3 1 0,3-2 0,2-1 0,3 4 0,2-2 0,0 0 0,-1 8 0,-2-3 0,-4-2 0,-4 2 0,-3 0 0,-6-1 0,-8 0 0,-8-1 0,-9-3 0,-11 2 0,-11 2 0,-11-2 0,-13-4 0,-12 0 0,1-1 0,-24 11 0,0 0 0,0 0 0,-25-35 0,4 3 0,3 3 0,2-6 0,2-8 0,4-8 0,5-11 0,8-13 0,6-9 0,6-11 0,7-12 0,7-8 0,9-6 0,5-4 0,1-3 0,3 3 0,-1 3 0,-1 7 0,-4 6 0,-2 9 0,-8 7 0,-7 9 0,-10 10 0,-9 11 0,-9 7 0,-11 8 0,-14 11 0,-15 7 0,-14 9 0,-17 7 0,-13 6 0,-16 3 0,-15 4 0,-14 3 0,-11 2 0,-11 2 0,-6 0 0,-9 2 0,-4-1 0,-1 1 0,-3 0 0,2-1 0,0-2 0,-2 1 0,3-4 0,1 0 0,0 0 0,-1 1 0,-2 1 0,-4 4 0,-2 5 0,-5 2 0,-5 5 0,-2 7 0,-2 1 0,-1 1 0,2 2 0,4-3 0,4-4 0,8-1 0,7-1 0,9-9 0,9 0 0,9 1 0,12-1 0,10-2 0,12-2-33,17-2-26,17-7 2,17-3 0</inkml:trace>
  <inkml:trace contextRef="#ctx0" brushRef="#br0" timeOffset="52547">5072 10271 54,'37'31'47,"1"-3"-1,-4-13 2,1-11-31,7-10-5,6-11-5,8-14-1,5-14-1,6-13-2,4-13 0,1-11-1,-2-10-2,-3-8 0,-5-9 1,-8-2 0,-7-5 2,-7-2-3,-10-4 0,-7-1 0,-12-4 0,-8-2 0,-9-2 0,-11-3 0,-12 2 0,-11-4 0,-12-1 0,-7-4 0,-8-1 0,-9-1 0,-6-2 0,-7-1 0,-5-6 0,-3-1 0,-4-1 0,1-5 0,-3-3 0,2-1 0,2-5 0,-1-3 0,2-3 0,3-7 0,3-5 0,1-1 0,4-2 0,4-7 0,3-4 0,11-5 0,8-4 0,9-4 0,11-4 0,11-4 0,12-5 0,10-1 0,10 0 0,5 0 0,10 3 0,8 6 0,5 5 0,5 2 0,6 7 0,4 10 0,8 5 0,6 10 0,3 9 0,4 9 0,5 14 0,1 19 0,2 12 0,2 13 0,-1 12 0,3 12 0,3 11 0,1 12 0,3 6 0,2 7 0,2 7 0,1 10 0,-1 10 0,-3 10 0,-5 6 0,-4 7 0,-5 6 0,-8 6 0,-7 6 0,-8 1 0,-6 3 0,-5 3 0,-7 5 0,-6-1 0,-6 0 0,-5 1 0,-5-1 0,-2 2 0,-5-3 0,-2-8 0,0-5 0,-1 1 0,0-2 0,0-6 0,1 0 0,0-15 0,0 0 0,0 0 0,0 0 0,0 0 0,0 0 0,-11-11 0,1-4 0,-1-2 0,-4-6 0,-4-2 0,-3-6 0,-2 0 0,-3 2 0,2 1 0,0 5 0,4 6 0,3 6 0,6 7 0,-1 0 0,17 21 0,5 3 0,5 8 0,5 7 0,5 1 0,3 2 0,5 2 0,0-4 0,1-1 0,1-3 0,-2-5 0,-2-7 0,-2-4 0,-1-8 0,-1-13 0,-3-13 0,1-11 0,-2-15 0,-1-10 0,-1-7 0,-3-8 0,-5 9-5,-4 13-54,-7 16-2,1 2 0</inkml:trace>
</inkml:ink>
</file>

<file path=ppt/ink/ink3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2:52.84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43 9,'0'0'30,"9"-8"2,3 2-8,2 0-10,2 2-4,0 0-7,0-1-10,2 3-12,-2-4-16,3 4 3</inkml:trace>
</inkml:ink>
</file>

<file path=ppt/ink/ink3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2:53.35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321 54 8,'0'0'24,"0"0"-8,7-11-10,2 6-17,0-2-9</inkml:trace>
  <inkml:trace contextRef="#ctx0" brushRef="#br0" timeOffset="812">0 1 26,'14'6'30,"3"-5"-14,4-1-2,1-3-4,2 1-8,0 3-23,-3-5-9,3 4 2</inkml:trace>
  <inkml:trace contextRef="#ctx0" brushRef="#br0" timeOffset="1016">505 96 24,'9'-4'24,"7"3"0,4-3-24,4 0-3,5-1-12,-2-3-15</inkml:trace>
</inkml:ink>
</file>

<file path=ppt/ink/ink3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2:54.53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11 17,'0'0'33,"13"6"-2,-2-10-5,2-1-32,3 3-10,-1-3-16,5 5-2</inkml:trace>
  <inkml:trace contextRef="#ctx0" brushRef="#br0" timeOffset="172">356 67 27,'0'0'38,"15"5"-5,-7-7-25,1-1-37,-9 3-1,8-19-4</inkml:trace>
</inkml:ink>
</file>

<file path=ppt/ink/ink3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4:54.87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0 181 60,'0'0'50,"0"0"0,12-1 1,6 1-21,4-3-21,6-4-6,5 2-9,3-6-35,4 3-9,-3-6 0,-2 0-1</inkml:trace>
  <inkml:trace contextRef="#ctx0" brushRef="#br0" timeOffset="203">47 324 57,'-1'14'46,"7"-3"2,4-9-3,7-3-35,9-2-7,8-1-22,11 0-23,1-9-1,7 2-2,-2-5-2</inkml:trace>
  <inkml:trace contextRef="#ctx0" brushRef="#br0" timeOffset="390">760 0 75,'-20'18'52,"-2"9"0,-4 6-2,-4 11-31,8 18-12,4 10-7,10 10 0,8 2 0,12 1 0,12-6 0,10-6 0,8-13 0,9-18 0,2-22 0,3-16 0,1-17 0,-3-15 0,-3-18 0,-4-13 0,-9-13 0,-10-9 0,-11 1 0,-15-2 0,-17 2 0,-15 9 0,-16 15 0,-16 14 0,-9 20 0,-7 18 0,2 17 0,6 10-9,11 5-49,17 1-2,17-10 5</inkml:trace>
  <inkml:trace contextRef="#ctx0" brushRef="#br0" timeOffset="1062">1502 272 66,'13'8'50,"1"-1"0,6 1 1,6-5-35,3-5-3,9 0-4,6-4-13,0-3-21,1-6-25,3 0 1,-7-3-3,-5 0 3</inkml:trace>
  <inkml:trace contextRef="#ctx0" brushRef="#br0" timeOffset="1281">1581 426 39,'8'32'44,"2"-5"3,9-3-1,3-6-26,9-9-16,11 0-41,5-9-4,10-2-3,0-14-1</inkml:trace>
</inkml:ink>
</file>

<file path=ppt/ink/ink3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4:56.62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108 156 47,'0'0'50,"6"16"3,-2 14 4,-2 12-22,-1 17-22,-4 11-13,1 14 0,-4 9 0,1 8 0,0 1 0,-1-7 0,2-10 0,-2-13 0,4-14-39,3-15-20,2-19 4,1 1-2</inkml:trace>
  <inkml:trace contextRef="#ctx0" brushRef="#br0" timeOffset="250">24 95 66,'-14'-29'47,"2"0"0,8 8 4,10 5-35,10 6-1,14 16-6,10 14-5,13 15-4,7 11 0,10 13 0,3 10 0,-1 7 0,-5 5 0,-7-2 0,-12-5 0,-12 3 0,-15 1 0,-16-2 0,-17-3 0,-17 1 0,-17 0 0,-12 1 0,-10 0 0,-6-9 0,2-13-2,9-7-58,10-19-2,18-25 2</inkml:trace>
  <inkml:trace contextRef="#ctx0" brushRef="#br0" timeOffset="1437">1051 724 80,'21'3'54,"6"-3"-1,11 1-2,9-1-34,9-2-17,9-2-3,4-6-46,8 5 0,2-5-5,0-2 2</inkml:trace>
</inkml:ink>
</file>

<file path=ppt/ink/ink3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4:58.48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21 51 69,'2'18'49,"-1"8"3,1 9-4,0 3-30,-3 3-2,1 7-13,-3 3-3,0 2 0,-1-3 0,-1-9 0,0-9 0,0-1 0,4-9 0,0-1 0,8-40 0,5-7 0,6-13 0,6-11 0,6-9 0,6-9 0,2-4 0,2 7 0,1 9 0,-3 8 0,-5 13 0,-3 16 0,-6 17 0,-6 15 0,-7 14 0,-7 8 0,-5 6 0,-6 9 0,-2 2 0,-3-5 0,0-3 0,1-5 0,3-10 0,6-11 0,-1 0 0,18-39 0,6-12 0,8-8 0,6-7 0,3-9 0,2-4 0,-1 6 0,-3 10 0,-6 14 0,-8 18 0,-8 15 0,-11 16 0,-6 15 0,-6 17 0,-5 10 0,-1 6 0,0 2 0,4 0 0,2-6 0,7-13-26,9-10-30,5-17-2,9-16 1</inkml:trace>
  <inkml:trace contextRef="#ctx0" brushRef="#br0" timeOffset="562">1107 249 22,'12'-23'42,"-2"3"0,-10-3 1,-7 3-18,-5 8-8,-8 7-5,-6 13-1,-4 13-5,-3 11 1,-2 8 0,3 7-1,4 4-2,5 1 0,9-2-3,10-10 1,10-12 2,11-10-4,7-14-2,8-16 0,4-15 1,4-7-1,-2-7 1,-3-6 0,-2-4 0,-7-1 0,-5 1 1,-7 9 2,-7 12 0,-5 7 1,0 1 1,-12 35-4,-4 12 0,0 20 0,1 13 0,2 13 0,1 8 0,2 13 0,0 4 0,1 1 0,-3 1 0,-4-3 0,-6-1 0,-10-11 0,-7-9-17,-8-13-42,-9-13-1,-7-9 2</inkml:trace>
</inkml:ink>
</file>

<file path=ppt/ink/ink3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5:00.20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38 218 43,'1'-10'51,"9"25"-1,3 13 1,-3 16-20,-2 9-18,3 10-4,0 4-2,1 1-7,1-1 0,0-6-10,0-11-32,3-9-9,-4-12-2,1-11 2</inkml:trace>
  <inkml:trace contextRef="#ctx0" brushRef="#br0" timeOffset="218">27 109 18,'-12'-37'39,"0"3"1,10 14 3,1 2-23,20 34-2,16 13-3,9 10-2,14 10 2,7 10-2,8 10 0,-1 0-5,-2 4-8,-6-6 0,-9 0 0,-13-9 0,-14 0 0,-18-10 0,-17-2 0,-17-5 0,-16-5 0,-14-1 0,-11-9 0,-5-8 0,0-6 0,8-1 0,11-9-24,14-11-34,21-7 0,19-10 0</inkml:trace>
  <inkml:trace contextRef="#ctx0" brushRef="#br0" timeOffset="656">985 437 88,'12'4'57,"4"6"-2,3 1 0,5-6-55,11-1 0,7-3 0,11-2 0,5-3 0,3-4-47,-2-7-10,-4-1 0</inkml:trace>
  <inkml:trace contextRef="#ctx0" brushRef="#br0" timeOffset="859">1105 524 96,'-2'33'55,"10"-4"1,8-4-8,6-4-48,11-7 0,12-7-22,11-7-28,4-12-6,7-7 3</inkml:trace>
</inkml:ink>
</file>

<file path=ppt/ink/ink3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5:01.50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69,'11'15'49,"0"14"-2,-3 7 3,-3 6-34,-1 10-5,-2 3-5,1 4 1,-3-5-7,0-9 0,-2-7 0,1-7 0,-1-7 0,1-8 0,0 1 0,1-17 0,2-21 0,4-3 0,4-8 0,4-13 0,5-11 0,7-7 0,4-3 0,5 5 0,1 7 0,-1 13 0,-2 17 0,-5 20 0,-8 21 0,-7 16 0,-6 18 0,-7 10 0,-5 4 0,-1 2 0,-2-9 0,1-11 0,3-15 0,5-12 0,0 0 0,11-45 0,6-15 0,5-14 0,4-8 0,5-6 0,0 0 0,0 5 0,-3 6 0,-4 20 0,-6 21 0,-5 22 0,-8 20 0,-3 19 0,-4 14 0,-3 14 0,2 6 0,1-7 0,5-5 0,4-12 0,7-12-50,6-13-9,3-18-2</inkml:trace>
  <inkml:trace contextRef="#ctx0" brushRef="#br0" timeOffset="546">1081 182 43,'11'-21'47,"-8"-2"-1,-5 8 1,-9 10-21,-9 5-12,-4 8-7,-5 11-1,-2 13 0,-2 11 0,1 8-3,4 5 1,6 0-4,9-3 0,7-8 0,10-9-9,9-13-6,7-12-9,6-17-3,4-10-5,2-10 1,3-9 2,-2-7 5,-1-3 11,-6-1 9,-3 5 13,-6 0 9,-6 5 8,-6 5 3,-6 9-3,-3 8 0,0 1-7,4 13-3,-9 21-5,5 13-3,4 10-5,3 11-2,3 9 2,1 14 2,-3 8 1,-3 10-4,-9 2-2,-6 6 0,-12 0 0,-8 2 0,-11-3 0,-8-13 0,-3-10 0,-2-13-37,-3-19-18,3-16 0,-2-20-2</inkml:trace>
</inkml:ink>
</file>

<file path=ppt/ink/ink3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5:06.76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249 8 12,'0'-12'42,"0"12"6,3 15-1,-1 6-18,-1 5-15,3 6-1,1 6 0,0 5-7,1 5-9,-1 3-29,0-2-15,2 2 0,-3-8-1</inkml:trace>
  <inkml:trace contextRef="#ctx0" brushRef="#br0" timeOffset="281">0 869 48,'0'17'40,"1"-1"2,20-22-12,9-3-20,8-10-1,10-8 0,7-5-4,4-4-11,2-6-27,0 4-9,-7 4-2,-5 11 0</inkml:trace>
  <inkml:trace contextRef="#ctx0" brushRef="#br0" timeOffset="563">304 1008 0,'0'0'38,"0"0"2,0 0 2,13-7-20,5-2-9,5-2 2,1 3 0,3 7-3,1 1-3,-1 8-1,-3 4-1,-3 5-1,-6 7 1,-5 7 0,-5 3 0,-5 3-2,-7 2-3,-5-1-2,-5 0 0,-3 2 0,-3-2 0,0-6 0,0-5 0,3-3 0,2-5 0,6-2 0,6-3 0,6-4 0,0 1 0,18-1 0,6-4 0,6-6 0,6-1 0,5-4 0,7-4-25,3 4-27,-6-6-2,0 2-1</inkml:trace>
</inkml:ink>
</file>

<file path=ppt/ink/ink3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5:11.40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397 79 55,'-15'-5'47,"0"0"2,-4 1-15,-2-4-10,-1-3-6,-2-3-5,1 5-2,0-3-7,1 4-4,-3 4 0,2 5 0,-2 9 0,2 11 0,-2 15 0,2 14 0,0 15 0,4 10 0,5 11 0,5 7 0,5 5 0,9 0 0,7-7 0,8-7 0,7-13 0,8-11 0,6-15 0,6-17 0,11-16-8,7-13-46,0-18-2,2-13 1</inkml:trace>
  <inkml:trace contextRef="#ctx0" brushRef="#br0" timeOffset="1422">651 1416 5,'-6'28'38,"-2"-4"0,6 2 3,2-2-21,4-3-8,5-2 0,5-8 0,4-7-2,2-13 0,3-12 1,1-10-2,0-9 1,-3-12 1,1-9-3,-6-9-2,-1-6-4,-5-6-2,-2-3 0,-3-4 0,0 2 0,-1 5 0,2 5 0,2 11 0,4 15 0,4 15 0,4 16 0,3 13 0,4 11 0,2 10 0,1 4 0,0 5 0,-3 1 0,-6-1 0,-4 0 0,-9 4 0,-10 1 0,-13 3 0,-8 3 0,-10-2 0,-6 2 0,-4-2 0,-2-5 0,7-6 0,9-6-40,9-12-18,1 0 1,33-33-1</inkml:trace>
  <inkml:trace contextRef="#ctx0" brushRef="#br0" timeOffset="2062">1345 984 43,'6'15'48,"0"1"1,-6-16 4,3-12-24,1-16-13,8-13-3,2-14-9,5-11-4,5-14 0,3-8 0,4-6 0,1 0 0,0 5 0,0 9 0,-2 7 0,-2 14 0,-4 13 0,-2 18 0,-3 17 0,-2 18 0,0 16 0,0 16 0,0 12 0,-2 11 0,2 8 0,0 2 0,-2 2 0,-1-4 0,-2-4 0,-4-9 0,2-6-4,-2-8-52,-5-12-1,-3-11 0,-5-11 0</inkml:trace>
  <inkml:trace contextRef="#ctx0" brushRef="#br0" timeOffset="2422">1484 553 96,'-11'-2'53,"11"2"1,13 8-9,4-6-38,9-1-7,7-4 0,8-1 0,9-4 0,2-5 0,2-6-36,2 2-19,-5-6 1,-4-3-3</inkml:trace>
</inkml:ink>
</file>

<file path=ppt/ink/ink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14:22.60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163 3144 16,'-3'15'41,"-3"-5"-1,7 5 0,3-3-18,-1-2-6,0 0-6,-3-10-1,13 2 1,-3-5-2,-1-4 0,-4-4 1,-1 1-1,-4-6-1,-3 2-1,-2 2-1,-4 3-5,-3 5 0,-3 9 0,-1 10 0,2 6 0,0 7 0,4 5 0,4 3 0,5 0 0,5-1 0,5-8 0,8-11 0,3-7 0,3-8 0,3-10 0,0-8 0,-3-6 0,-3-7 0,-5 1 0,-8-2 0,-8 0 0,-9 4 0,-8 10 0,-7 6 0,-3 7 0,-2 8 0,1 7 0,2 6 0,6 9 0,5 3 0,9 0 0,8-5 0,7-3 0,7-5 0,6-10 0,5-8 0,2-6 0,1-8 0,-1-4 0,-6-5 0,-5-4 0,-7 1 0,-8 4 0,-6 3 0,-9 3 0,-4 9 0,-7 6 0,-2 10 0,2 10 0,-1 9 0,5 3 0,4 6 0,6 4 0,7-3 0,9-6 0,5-6 0,5-6 0,6-8 0,2-7 0,2-12 0,-2-11 0,-2-6 0,-4-3 0,-5-3 0,-5-3 0,-6 2 0,-5 2 0,-5 4 0,-3 10 0,-2 6 0,-3 9 0,1 4 0,2 9 0,2 2 0,4 2 0,4 3 0,2 0 0,4-2 0,2-2 0,3-4 0,1-4 0,1-6 0,0-3 0,0-5 0,-1-5 0,-2-2 0,-2-2 0,-3-4 0,-2 4 0,-4 4 0,-1 2 0,0 2 0,-5 14 0,0 4 0,0 3 0,1 4 0,1 5 0,3-1 0,3 0 0,0-3 0,4-5 0,0 2 0,-2-14 0,11 1 0,-2-8 0,-3-4 0,-2-2 0,-2-6 0,-2-1 0,-2-3 0,-2 1 0,-3 3 0,-1 7 0,-1 8 0,0 7 0,1 9 0,2 8 0,1 5 0,4 1 0,1 0 0,2-1 0,2-5 0,-1-3 0,0-8 0,1 2 0,-4-11 0,0 0 0,0-13 0,-1-1 0,-2-3 0,0-7 0,3 0 0,1-3-34,2-1-30,3 2 1</inkml:trace>
  <inkml:trace contextRef="#ctx0" brushRef="#br0" timeOffset="2703">187 3435 15,'0'0'36,"0"0"-1,0 0-6,0 0-2,0 0-3,8-4-5,0 0 1,-8 4 0,7 16-2,-3 0-6,2 12-12,-1 8 0,-1 14 0,0 9 0,-2 13 0,-2 18 0,0 14 0,-4 15 0,1 13 0,-1 7 0,-1 8 0,1 10 0,-1 5 0,0 2 0,0 0 0,2 1 0,-1-3 0,4-2 0,2-5 0,0-6 0,3-6 0,2-8 0,2-9 0,1-8 0,0-1 0,-1-6 0,-1-3 0,-1 0 0,-2-5 0,1-4 0,-2-3 0,-1-6 0,0-14 0,-1-10 0,-1-11 0,-1-12 0,-2-11 0,-2-9 0,-3-10 0,1 2 0,-6-22 0,-3-6 0,-1-10 0,-2-9 0,-2-7 0,-4-12 0,-2-8 0,1-6 0,-1-4 0,2 4 0,4 7 0,2 11 0,4 8 0,5 14 0,6 14 0,0 2 0,11 29 0,2 8 0,3 7 0,1 6 0,2 10 0,-1 7 0,3 3 0,-1 6 0,1 3 0,-2-4 0,0-7 0,1-11 0,1-15 0,2-15 0,-1-20 0,1-27 0,3-27 0,2-23 0,3-20 0,4-18 0,1-8-56,0-6-4,2 1 1</inkml:trace>
  <inkml:trace contextRef="#ctx0" brushRef="#br0" timeOffset="3672">473 4944 40,'15'10'47,"-7"2"-1,5 11 0,-6 7-23,-1 7-11,2 5-4,-1 5-1,-2 6-2,0-3-3,-1 1-1,1-6 0,-2-9 0,-2-7-1,0-9 1,2 0 1,-1-30-1,1-12 1,3-10-1,3-12 1,2-11-2,6-7 2,4-2-2,1 2 0,4 7 1,0 10-1,-2 14 1,-2 15 2,-4 16-3,-6 16 0,-3 14 0,-5 8 0,0 9 0,-3 7 0,0-2 0,1-4 0,1-5 0,2-12 0,2-12 0,3-17 0,1-14 0,2-13 0,3-10 0,2-6 0,2-2 0,1-1 0,0 2 0,1 7 0,-2 8 0,-1 9 0,-3 14 0,-3 12 0,-2 12 0,-2 12 0,-2 9 0,-1 9 0,0 2 0,3 2 0,1-6-43,0-12-13,5-12 1,-1-18 0</inkml:trace>
  <inkml:trace contextRef="#ctx0" brushRef="#br0" timeOffset="4234">1536 5023 51,'0'-10'44,"1"-1"0,-19 8 1,-6 2-31,-1 8-6,-2 9-3,0 9-1,1 10 1,4 11-1,3 3-3,5 3 0,8 1-2,4-7-1,8-7-1,4-11-1,6-15 0,4-19-1,2-10 1,3-11 0,1-8 2,-2-3 0,0-3 2,-1 4 2,-4 3 2,-3 9 2,-4 6 1,-3 8 0,1 1-1,-10 10 2,1 15-2,0 1-2,-2 6-1,2 6-2,2 10 1,-1 9 2,-1 8-4,2 5 0,-3 4 0,-2 9 0,-6-2 0,-6-3 0,-9-8 0,-8-13 0,-8-21-39,-8-18-14,-9-23-1,-2-21 1</inkml:trace>
  <inkml:trace contextRef="#ctx0" brushRef="#br0" timeOffset="5078">264 3139 26,'0'0'31,"0"0"-5,0 0 2,8 5-1,2-6 1,4-3-6,4-7-3,10-5-2,6-12-3,9-10-4,9-10-3,13-8-7,10-9 0,11-7 0,12-8 0,6-1 0,7-5 0,5 1 0,4-2 0,-2 0 0,-1 0 0,-3 1 0,-5 1 0,-2 2 0,-6 4 0,-4 6 0,-7 2 0,-4 5 0,-4 6 0,-3 3 0,-4 2 0,-1 3 0,0 0 0,-1-3 0,-1 1 0,1 0 0,-1 1 0,-4 5 0,-4 3 0,-6 2 0,-8 5 0,-5 6 0,-8 8 0,-4 2 0,-3 4 0,-2-2 0,0 4 0,-1-1 0,-2 3 0,-2-2 0,0-3 0,-7 6 0,-2-1 0,-6 5 0,1 1 0,-9 8 0,-14-8 0,-1 6 0,-4 2 0,-2-1 0,-2-2 0,-4-1 0,-2 2 0,-5 0 0,-4 2 0,-4 2 0,-6 8 0,-6 6 0,-2 4 0,0 3 0,4 1 0,7-1 0,10-1 0,12-5 0,14-12 0,1 1 0,38-18 0,11 2 0,8-4 0,6-5 0,6-3 0,4 0 0,0 3 0,-5 5 0,-7 2 0,-9 2 0,-9 7 0,-11 12 0,-15 13 0,-14 10 0,-15 12 0,-12 12 0,-15 15 0,-14 7 0,-1 9 0,-2 2-15,6-9-45,10-10-3,12-15 3</inkml:trace>
  <inkml:trace contextRef="#ctx0" brushRef="#br0" timeOffset="6641">2011 593 25,'1'-12'42,"0"1"3,-1 11-4,2 13-11,2 5-11,-2 8-2,1 11-3,-2 9-4,2 10 0,-1 3-8,0 7-2,-1-2 0,1-4 0,0-6 0,-2-10 0,3-6-16,-2-13-14,-2-12-21,0 2-1,-1-28 2,-2-3 2</inkml:trace>
  <inkml:trace contextRef="#ctx0" brushRef="#br0" timeOffset="6906">1737 605 39,'-11'-6'46,"-1"0"2,21 6 1,7-2-23,13 0-7,11 0-7,14 0 1,9-3-10,8-1-3,6-2 0,5-1-49,-7-4-3,-3-2 1,-11-1-2</inkml:trace>
  <inkml:trace contextRef="#ctx0" brushRef="#br0" timeOffset="7750">1789 215 61,'-12'0'47,"0"-4"-1,-1 2 1,13 2-28,0 0-8,16 8-5,4 0-2,8 1-2,6-1 1,6 0 0,6-1-3,4-6-2,2-5-2,-2-6-7,-1-5-8,-7-4-11,-7-4-15,-4 2-4,-14-3 2</inkml:trace>
  <inkml:trace contextRef="#ctx0" brushRef="#br0" timeOffset="7953">2135 27 45,'-29'-12'41,"8"6"-3,4 1-8,1 1-10,16 4-7,15 5-3,7 3-4,6-1 3,5 4 0,2-1 0,3 1-1,-4-2 2,-3 3-3,-7 5-7,-9 1 0,-10 2 0,-9-1 0,-9 7 0,-9 4-44,-9 3-8,0 7-1,-4-3 1</inkml:trace>
  <inkml:trace contextRef="#ctx0" brushRef="#br0" timeOffset="8641">1373 4613 45,'-14'6'47,"4"1"-1,1-1-14,9-6-11,0 0-2,0 0-5,0 0-4,0 0-3,4 10-3,5-4 2,7 2-2,6 0-4,6-1 0,6-3 0,4-1 0,2-5 0,1 0 0,0-1 0,-6-1 0,-4-3 0,-8 1 0,-7-1 0,-1 0 0,-15 7 0,-14-9 0,-5-1 0,-3 0 0,-4 2 0,-1 0 0,1-2 0,3 1 0,3 1 0,4 1 0,7 2 0,1-1 0,8 6 0,13-5 0,2 2 0,3 5 0,4-1 0,2 3 0,-1 3 0,1 2 0,-2 3 0,-2 3 0,-3 0 0,-2 1 0,-9 1 0,-2 3 0,-8 0 0,-3 3 0,-7 0 0,-5-2 0,-1 5 0,-1-1-39,-2-5-17,4-4 0,6-13 0</inkml:trace>
  <inkml:trace contextRef="#ctx0" brushRef="#br0" timeOffset="53359">490 3147 16,'-7'16'29,"-2"-4"-5,5 1-13,3 0-3,3 0 0,7-3-2,4 2-1,7-2 0,7-1 1,7 2 0,9-2-3,11-2 0,7-2-1,8-1-1,9-1 2,8-3 0,8-1-1,11-5 1,6-2 1,6-4-1,9-3 1,8-1 1,3-2-1,4-4-1,4-1 0,-1-1 2,0 0-1,0 1 2,-4-2 0,-6-1 0,-5 0 0,-6 0 0,-10 3-3,-10 2 0,-11 2-1,-13 5 0,-13 3 0,-13 5-1,-15 6 1,-16 2-2,-12 0 3,0 1 1,-26 4-2,-4-3 1,-2-3 0,0-3 0,-3-5 0,5-4 0,2-6 1,2-13-3,4-10 1,3-7-2,1-12 0,0-13 0,2-15 0,-1-14 0,-2-10 0,-1-3 0,0-4 0,-1-1 0,1-1 0,1 7 0,-1 6 0,2 5 0,1 7 0,3 5 0,-1 7 0,2 5 0,2 7 0,0 4 0,2 7 0,0 12 0,2 12 0,-2 5 0,3 12-14,0 0-38,-4 19-1,0 0 0,8 18 0</inkml:trace>
  <inkml:trace contextRef="#ctx0" brushRef="#br0" timeOffset="54187">3337 2366 75,'0'0'49,"0"0"2,-13 0-1,-3 0-33,3-2-7,-4-2-7,-2 2-3,-2-2 0,1-2 0,-2 1 0,2 5 0,1 5 0,1 9 0,4 8 0,1 10 0,5 11 0,0 14 0,2 6 0,-1 2 0,3 1 0,-2-3 0,4-7-40,3-1-14,0-9 1,5-9 0</inkml:trace>
  <inkml:trace contextRef="#ctx0" brushRef="#br0" timeOffset="54812">1294 2439 19,'-9'-6'37,"1"-1"3,13 27-2,2 8-22,7 7-5,5 9-5,3 7 3,4 4 2,2 3-1,-2-2-3,-3-1 1,-4-4-2,-7-2-5,-5-1-6,-5-2-20,-7-4-21,-3-1-1,-5-10 2,0-3 0</inkml:trace>
  <inkml:trace contextRef="#ctx0" brushRef="#br0" timeOffset="55828">1765 2429 56,'-6'-25'43,"2"4"-6,-2 2-8,-3 4-6,-1 9-6,-2 7-4,-3 10-5,1 9-1,1 13-1,2 10-6,1 6 3,7 4-3,4-1 0,5-2 1,5-6 0,5-8 0,5-13-1,1-14 2,4-5 1,-1-14-2,-1-14-1,-1-14 1,-4-9-2,-7-8 1,-6-4-1,-6-2 0,-8-2-2,-6 7 2,-4 11 1,-8 16-1,-1 14 2,2 14 1,1 16 0,6 11 0,9 14 2,8 5-4,9-2 0,11-3 0,9-3-6,8-11-43,10-8-2,5-16 1,10-12-2</inkml:trace>
</inkml:ink>
</file>

<file path=ppt/ink/ink4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5:15.53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0 786 45,'0'0'46,"13"-9"-1,-1-2 1,1 1-31,5 5-6,3 5-3,5 11 2,2 6-4,-1 6-1,0 9-1,-1 6-1,-2 6 2,0 6-3,-1-2 1,-1-5-2,-1-4 2,-2-6-1,1-13 1,-1-11 0,-1-15-1,-1-13 2,-1-12-2,-3-9 1,-2-8-1,-3-4 2,-1 0-1,-1 3-1,-4 8 2,0 7-1,-1 9 3,3 8-1,-1 1 0,7 23-3,3-2 0,4 3 0,4-1 0,5-3 0,3-4 0,2-9 0,3-7-12,0-7-38,-1-11-4,-1-3 1,-5-9-1</inkml:trace>
  <inkml:trace contextRef="#ctx0" brushRef="#br0" timeOffset="469">754 1 38,'12'-2'47,"2"2"0,-1 2-1,2 2-27,2 10 2,-1-1-8,2 3-5,-2 6-2,-4 3-1,-3 4-2,-3 1-1,-5 1-2,-3-2 0,-3-3 0,0 1 0,0-5 0,3-5 0,3-5 0,1 1 0,12-13 0,3-5 0,5 0 0,1-4-5,4-5-39,3-1-8,-4-2 1,-1 5 0</inkml:trace>
</inkml:ink>
</file>

<file path=ppt/ink/ink4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5:17.43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14 45 49,'-6'9'47,"-1"0"2,8 1-2,7-2-26,5-6-9,10-4-7,7-5-5,6-4-9,4-6-30,3 1-10,-4-3 2,-1 8-2</inkml:trace>
  <inkml:trace contextRef="#ctx0" brushRef="#br0" timeOffset="234">0 232 75,'18'13'45,"1"-9"-3,9-5-31,6 0-48,2-11-2,6 1-4,0-9 0</inkml:trace>
</inkml:ink>
</file>

<file path=ppt/ink/ink4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5:18.03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 0 39,'13'15'46,"-6"9"0,-1 10-1,-5 6-25,-4 5-7,-1 4-4,-3-2 0,2 0-2,-1-6-2,3-8-2,1-11 0,4-11 0,0-1-2,9-28 1,4-9-2,3-10 1,4-7 0,5-6 1,3 2-4,2 2 1,-1 3 2,-2 10-2,-2 11 4,-3 17-3,-6 14 0,-6 13 0,-5 7 0,-4 8 0,-3 4 0,-2 2 0,0-5 0,1-10 0,3-10 0,0 0 0,10-27 0,4-9 0,4-11 0,4-7 0,3-3 0,2 1 0,-1 4 0,-2 8 0,-5 9 0,-3 16 0,-7 16 0,-5 12 0,-5 8 0,-5 8 0,1 6 0,-1 0 0,2-4-29,8 0-27,3-12-2,8-6 0</inkml:trace>
  <inkml:trace contextRef="#ctx0" brushRef="#br0" timeOffset="656">1071 203 42,'11'-13'48,"-1"1"-1,-24 11 3,-4-2-24,-5 1-11,-6 5-7,-2 8 1,-2 4-4,-1 9 0,3 8-5,1 7 0,6 7 0,7 5 0,7 0 0,7-4 0,8-5-4,7-11-2,10-14 0,4-18 1,6-15-1,2-11 2,0-8-1,-1-8 3,-4-3 1,-4 0 2,-5 3 0,-4 7 2,-6 8-1,-4 10 2,2 1 1,-8 17 1,7 20 0,0 12-1,-2 9 1,2 12-6,-2 11 0,-2 9 0,-5 7 0,-5 4 0,-10 0 0,-6-1 0,-11-2 0,-8-3 0,-6-10 0,-7-16 0,0-18-46,6-16-12,5-25 1</inkml:trace>
</inkml:ink>
</file>

<file path=ppt/ink/ink4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5:19.42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64 0 48,'7'13'50,"3"7"3,-4 4 2,-2 3-25,-4 8-11,-7 5-19,-1 5 0,-4-2 0,-5-3-23,-2-11-28,4-9-3,2-13-1</inkml:trace>
</inkml:ink>
</file>

<file path=ppt/ink/ink4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5:19.68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286 475 56,'12'-1'45,"-22"-10"5,-6-1-1,-5 2-28,-2 6-5,-1 2-5,2-1-4,-1 0-7,5 6 0,5 4 0,6 6 0,7 5 0,7 6 0,6 4 0,6 5 0,4 4 0,1 3 0,1-1 0,-2-3 0,-5-1 0,-6-3 0,-11-3 0,-7-1 0,-12-2 0,-9-6 0,-7-3 0,-8-5 0,0-5 0,0-7 0,6-6-47,11-4-12,12-9 2,13 2 1</inkml:trace>
  <inkml:trace contextRef="#ctx0" brushRef="#br0" timeOffset="344">580 631 94,'10'29'51,"-5"6"1,-2 2-2,-3-3-42,3-1-8,5-7 0,6-9 0,4-6 0,6-6 0,1-8 0,4-3 0,-3-12 0,-1-6 0,-3-2 0,-9-4 0,-10-2 0,-9-1 0,-12 3 0,-11 6 0,-9 10 0,-7 3 0,0 10 0,1 7-16,5 5-43,10 1 0,10-3 0</inkml:trace>
  <inkml:trace contextRef="#ctx0" brushRef="#br0" timeOffset="844">921 53 82,'2'-21'54,"-2"5"1,1 0 1,-1 42-48,0 9-8,4 13 0,-1 15 0,2 13 0,-3 7 0,-1 6 0,2 1 0,-2-10 0,4-8-10,3-12-46,1-19 0,3-13-2</inkml:trace>
  <inkml:trace contextRef="#ctx0" brushRef="#br0" timeOffset="1063">1147 512 81,'0'0'54,"12"20"0,-5 3 2,0-2-46,2 6-10,1-2 0,5-1 0,0-2 0,3 0 0,1-7 0,1-6 0,0-5 0,2-5 0,0-6 0,-1-5 0,-1-10 0,0-10 0,0-6 0,-4-10 0,-3-1-10,-2 0-47,-5 3-3,-4 6 1</inkml:trace>
  <inkml:trace contextRef="#ctx0" brushRef="#br0" timeOffset="1344">1487 576 39,'25'35'48,"-1"-11"0,3-7 5,2-7-26,-1-12-7,1-4-6,-2-9-8,-2-5-6,-5-8 0,-4-1 0,-7-2 0,-6 3 0,-9 3 0,-7 6 0,-10 5 0,-5 16 0,-7 13 0,-4 14 0,-3 14 0,5 10 0,5 10 0,10 2 0,12-3 0,14-9 0,20-14 0,14-19 0,19-18 0,12-15-60,9-22-2,10-9 1</inkml:trace>
</inkml:ink>
</file>

<file path=ppt/ink/ink4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5:21.95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338 351 27,'4'-36'39,"4"-1"1,-5-5 3,2-1-14,-3 0-16,-4 0-2,-3 5 0,-2 4-1,-3 12 1,-4 9 0,0 9-1,-2 15-10,0 13 0,2 15 0,3 14 0,1 10 0,4 9 0,4 11 0,3 2 0,4-1 0,1-5 0,4-6-13,-1-7-24,-3-9-15,0-8-1,-3-15 4</inkml:trace>
  <inkml:trace contextRef="#ctx0" brushRef="#br0" timeOffset="328">0 564 33,'0'0'39,"9"-9"3,8 4 1,4 0-28,6 1-6,8 1-2,7 4-1,6 3-3,5 0-1,2 3-2,-2 0-3,-1 0-1,-7-1 0,-4 2 1,-11 1 0,-8 1 1,-10 7 1,-7 3 0,-7 4 4,-5 6 2,-3 2 1,-1 1 1,-1-2 1,5-4 1,3-4 0,8-4 2,2-10-4,9-6 0,4-11-2,3-6-5,3-7 0,2-5 0,-3-8 0,-2-1 0,-3-3 0,-4 0 0,-8 3 0,-8 3 0,-7 6 0,-7 10 0,-4 12 0,-6 7-30,-4 7-22,1 12-2,0 1 1</inkml:trace>
  <inkml:trace contextRef="#ctx0" brushRef="#br0" timeOffset="1453">778 510 4,'-2'17'32,"-1"-6"0,7 5 2,-2 3-19,1 3-11,1-1 0,0 1 1,0-2-2,-2-2 2,-1-1-1,0-2 1,0-3 0,0 1 4,-1-13 1,0 0-2,0 0 2,0 0 1,13-15 2,-5-6 1,2 2 0,-1-2-2,5-5-10,-2-4-2,4 2 0,-1-3 0,3 4 0,-1 3 0,2 3 0,0 5 0,-2 5 0,2 9 0,-3 2-16,1 0-38,-17 0-1,32 5-3</inkml:trace>
</inkml:ink>
</file>

<file path=ppt/ink/ink4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5:23.89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34 27,'0'0'35,"0"0"3,0 0 2,0 0-26,22-18-2,0 1 0,-22 17-2,33 2-1,-7 1 1,0 5-1,0 1-2,-26-9-2,23 26 0,1 0 0,-24-26-1,16 44 1,-6-2-2,-2 0 2,0-1-5,-1 2 0,0 1 0,0-3 0,0-4 0,2-6 0,0 0 0,-9-31 0,0 0 0,24 19 0,-1-1 0,-23-18 0,0 0 0,24-39 0,-5 3 0,-4 0 0,-3-3 0,-3-3 0,-2 0 0,-2-2 0,0-2 0,-3 1 0,-1 4 0,-1 6 0,1 6 0,1 1 0,-2 28 0,0 0 0,0 0 0,27 5 0,-5 5 0,1-1 0,-1-1 0,1-2 0,-1-4 0,2 2 0,-24-4-37,23-16-18,2 1 2,-25 15-3</inkml:trace>
  <inkml:trace contextRef="#ctx0" brushRef="#br0" timeOffset="750">863 170 91,'0'0'51,"25"8"1,-1 0-6,-24-8-57,0 0-37,0 0-3,0 0-3,0 0 4</inkml:trace>
  <inkml:trace contextRef="#ctx0" brushRef="#br0" timeOffset="891">868 428 119,'6'27'59,"-6"-27"-1,5 27-39,-1 1-19,-4-28 0,0 0-10,0 0-46,0 0-1,-28-12-2</inkml:trace>
</inkml:ink>
</file>

<file path=ppt/ink/ink4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3:12.18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23 79 24,'12'10'43,"-1"12"6,-5 6 0,-5 6-27,1 9-5,-2 6-3,1 9-2,-3 2-2,-1 6-2,-3-1-3,2 0-3,-3-6-2,0-4 0,-1-11 0,2-11 0,-1-18 0,1 1 0,8-51 0,1-12 0,6-13 0,6-12 0,8-10 0,6-8 0,5 3 0,5 8 0,3 12 0,-1 16 0,-1 17 0,-4 15 0,-5 20 0,-5 19 0,-6 15 0,-6 12 0,-4 8 0,-3 8 0,-3 2 0,-2-2 0,-2-9 0,0-9 0,1-14 0,1-15 0,1 0 0,6-57 0,5-13 0,1-14 0,7-10 0,1-5 0,4 3 0,-2 6 0,1 15 0,1 22 0,-4 22 0,-3 29 0,-4 22 0,-5 25 0,-5 20 0,-2 16 0,-1 11 0,-2 1 0,3-1 0,3-16-17,4-21-42,7-23-1,4-31-1</inkml:trace>
</inkml:ink>
</file>

<file path=ppt/ink/ink4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3:13.04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0 100 64,'12'-5'48,"7"1"-1,4-2-7,3-4-30,8-2-3,4 1-7,6-1-16,-1-2-30,5 6 0,-5-3-2,-1 4 2</inkml:trace>
  <inkml:trace contextRef="#ctx0" brushRef="#br0" timeOffset="235">109 188 51,'1'19'48,"0"-2"1,9 0 1,4-5-30,6-7-10,7-6-11,11-11-40,11-2-6,2-9-1,7-5-2</inkml:trace>
</inkml:ink>
</file>

<file path=ppt/ink/ink4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3:13.68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137 141 49,'-12'16'48,"-8"-1"1,-1 9 3,-2 3-32,-1-3-5,5 3-5,5 0-4,10-2-4,10-1 0,12-1 0,13-6-2,9-2 0,8 1 0,5-1 0,3 0 0,-2 2 0,-6 3 0,-7 7 0,-12 8 0,-11 5 0,-14 6 0,-12 5 0,-12 1 0,-10 1 0,-8-8 0,-7-12 0,-1-13-16,0-14-41,0-19-1,5-14 0</inkml:trace>
  <inkml:trace contextRef="#ctx0" brushRef="#br0" timeOffset="313">68 142 106,'20'-4'57,"8"0"1,7-3-24,7-2-34,8-6 0,11-4-32,8 3-20,1-4-5,2-1 0</inkml:trace>
  <inkml:trace contextRef="#ctx0" brushRef="#br0" timeOffset="656">1040 35 39,'11'3'42,"-24"14"2,-5 2-5,-3 1-9,-2 1-8,-3 0-5,0 3-5,-1-3-5,5 1-4,2 0-3,5 1 0,8 0 0,12 3 0,9-1 0,12 2 0,10-2 0,9 2 0,6 3 0,4 1 0,-2-2 0,-2 2 0,-8 1 0,-8 2 0,-12 2 0,-10 2 0,-14-5 0,-13-3 0,-10-2 0,-13-11 0,-6-7 0,-8-10-38,-4-14-21,0-10 0,3-12 2</inkml:trace>
  <inkml:trace contextRef="#ctx0" brushRef="#br0" timeOffset="1000">924 74 81,'39'-11'58,"6"8"0,1 3-2,2 0-54,6 2-2,8-5-7,6-8-44,1-10-5,4-6-2</inkml:trace>
</inkml:ink>
</file>

<file path=ppt/ink/ink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15:26.59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13 167 48,'17'35'42,"-9"6"1,-1 7-15,-5 3-5,-6-2-8,-2-2-2,-3-4-1,0-8-2,-1-12-2,1 0-2,7-41 1,6-15-7,7-17 0,7-16 0,7-14 0,7-6 0,3 3 0,6 11 0,0 20 0,3 28 0,-3 28 0,-1 32 0,-2 26 0,0 23 0,0 12 0,1 5 0,-1-5 0,0-10 0,3-15-13,3-14-44,2-22-1,2-17 0</inkml:trace>
  <inkml:trace contextRef="#ctx0" brushRef="#br0" timeOffset="844">879 89 42,'-12'-9'44,"0"-1"0,12 10 0,0 0-18,15-10-14,4 3-4,8 7-1,4 3-1,8 1-4,5-2-10,3 1-26,1-2-14,2-1 2,-7-8-1</inkml:trace>
  <inkml:trace contextRef="#ctx0" brushRef="#br0" timeOffset="1110">939 365 52,'10'23'45,"9"1"-3,4-8 4,4-2-31,7-3-5,8-2-20,7 5-31,-1-9-1,3-1-3,-2-7 1</inkml:trace>
</inkml:ink>
</file>

<file path=ppt/ink/ink5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3:14.98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40 0 82,'20'3'55,"-3"16"2,-4 17-2,-1 18-49,-6 13-6,-3 16 0,-4 10 0,-3 9 0,-5 1 0,-2-2 0,-2-6 0,-1-12 0,2-11-11,-2-20-33,1-20-12,3-17 1,0 1 0</inkml:trace>
  <inkml:trace contextRef="#ctx0" brushRef="#br0" timeOffset="187">92 723 66,'34'-45'50,"5"2"-1,1 0-12,-1-1-15,-1 4-10,-4 2-10,-8 5-17,-6 3-32,-5 10-3,-12 3-1,2-1 1</inkml:trace>
  <inkml:trace contextRef="#ctx0" brushRef="#br0" timeOffset="344">176 506 38,'-19'38'47,"10"5"-1,6-3 4,5-1-30,10-3-6,7-6-5,6-6-21,3-8-34,9-1 0,-2-10-2,6-5-3</inkml:trace>
  <inkml:trace contextRef="#ctx0" brushRef="#br0" timeOffset="531">737 490 81,'-21'3'52,"-6"1"0,0 7-1,-4 2-42,2 3-3,4 9-2,5 3-4,7 3 0,8 3 0,6 1 0,7-2-4,6-8-1,7-7-3,5-12-2,3-10 0,0-13-1,1-7 2,-2-10 0,-2-2 4,-5 1 2,-4 1 4,-5 5 4,-5 5 0,-3 10 2,1 2 0,-8 22-1,1 8 0,2 9 0,0 9-2,1 10 1,2 6 1,-1 13 1,-1 7 2,-1 12-9,-6 3 0,-3 5 0,-7 2 0,-7 3 0,-8-6 0,-7-7 0,-6-13 0,-8-20 0,-1-18-21,0-15-37,3-25 0,5-14 0</inkml:trace>
</inkml:ink>
</file>

<file path=ppt/ink/ink5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3:28.60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4 604 26,'0'0'40,"-9"35"4,13 6-10,4 9-19,9 6 0,-3 3 0,4 8-2,2-3-1,0-2-3,-3-6 0,-4-7-1,3-11 0,-8-10-1,0 1-7,-8-29 0,2-40 0,-8-5 0,-3-11 0,-2-9 0,-1-6 0,1-1 0,4 2 0,4 7 0,8 11 0,11 8 0,6 9 0,6 9 0,6 4 0,4 2 0,1 8-4,0 3-51,2 3-2,-1 8 0,-4-1 2</inkml:trace>
  <inkml:trace contextRef="#ctx0" brushRef="#br0" timeOffset="406">861 540 62,'30'17'48,"-4"-12"0,-1-6-6,0-6-33,4-1-7,2-4-15,-3-4-31,2 7-1,-4-2-3,-3 6 2</inkml:trace>
  <inkml:trace contextRef="#ctx0" brushRef="#br0" timeOffset="641">918 740 83,'4'27'52,"2"1"0,-6-28-2,0 0-35,33 11-19,1-12-29,0-11-17,4-4 1,4-9-4</inkml:trace>
  <inkml:trace contextRef="#ctx0" brushRef="#br0" timeOffset="1016">1768 272 107,'0'0'51,"0"0"5,0 0-15,5 40-41,4 10 0,-4 10 0,-6 12 0,0 8 0,3 9 0,2 0 0,1-4-3,3-10-54,3-11 1,3-20 0</inkml:trace>
  <inkml:trace contextRef="#ctx0" brushRef="#br0" timeOffset="1422">2066 376 64,'0'0'51,"0"0"-2,31-28 3,-6 11-37,2 2-8,10 4-2,1 5 2,1 6-2,0 5-5,-4 8 0,-8 6 0,-2 8 0,-8 9 0,-15 7 0,-10 8 0,-7 8 0,-11 4 0,-6 4 0,-4-1 0,-2-1 0,1-8 0,8-5 0,8-9 0,7-9 0,2 1 0,12-35 0,43 8 0,2-6 0,8-3 0,6-3-29,2-7-31,3-2 1,-2-6 0</inkml:trace>
  <inkml:trace contextRef="#ctx0" brushRef="#br0" timeOffset="2031">3127 719 33,'-5'29'45,"4"6"1,-3 1 3,5-1-29,5 0-10,3-3-1,5-2-7,4-5-15,3-5-33,-2-13 1,3-7-3,-5-19 3</inkml:trace>
  <inkml:trace contextRef="#ctx0" brushRef="#br0" timeOffset="2219">3216 418 94,'-11'-4'40,"1"12"-23,1-1-17,0 1-45,9-8-7</inkml:trace>
  <inkml:trace contextRef="#ctx0" brushRef="#br0" timeOffset="2406">3472 811 79,'3'30'50,"-4"-5"3,0-3-13,0 0-27,-1-4-4,1-5-2,-1 2-3,2-15-4,5-21 0,4-4 0,0-5 0,3-2 0,0-3 0,5 7 0,2 8 0,2 16 0,4 13 0,2 15 0,4 15 0,2 5-3,5 1-52,4 1-6,0-10 0</inkml:trace>
  <inkml:trace contextRef="#ctx0" brushRef="#br0" timeOffset="3016">4400 131 17,'10'-6'45,"-10"6"-1,0 0 5,0 0-23,0 0-2,-10-2-5,1 1-3,9 1-4,-9 16-9,-1 1-3,-2 5 0,-2 6 0,-2 12 0,-2 12 0,-2 17 0,-2 11 0,-1 16 0,-2 15 0,2 18 0,0 13 0,5 8 0,6 9 0,9 3 0,7 4 0,11 3 0,9-5 0,11-6 0,8-8 0,8-8 0,6-13 0,2-18-9,2-26-50,1-24-4,-6-27 4</inkml:trace>
  <inkml:trace contextRef="#ctx0" brushRef="#br0" timeOffset="4141">4890 1216 24,'-19'-2'40,"3"5"7,-2-3-4,1-4-18,5 1-6,0-2-1,3 2-3,1 1-3,8 2 0,-3-11-12,-1 2 0,4 9 0,14-2 0,1 1 0,5-2 0,6 0 0,4 3 0,7 2 0,4-2 0,5-2 0,4 1 0,4 2 0,2 3 0,1 1 0,2 0 0,0 2 0,1 3 0,0 4 0,0 2 0,1-2 0,4 2 0,1 1 0,3-1 0,2-4 0,3-6 0,3-3 0,2-2 0,3-1 0,2-4 0,2 0 0,2-1 0,1 4 0,1 2 0,2-1 0,0 0 0,0-1 0,-1-2 0,-1 0 0,-2-2 0,-2-4 0,-2 1 0,-5-2 0,-5 2 0,-8 1 0,-9-1 0,-8 6 0,-14 2 0,-10 0-58,-10 1-3,-1 2 0</inkml:trace>
  <inkml:trace contextRef="#ctx0" brushRef="#br0" timeOffset="4891">7604 50 31,'-5'-15'43,"5"15"3,0 0-3,1 11-21,7 9-11,8 11-1,7 9 0,8 12 1,6 11 0,8 12 1,1 5-7,5 6-5,-2 3 0,0 5 0,-4 4 0,-5 8 0,-7 6 0,-6 9 0,-10 7 0,-9 13 0,-13 5 0,-9 5 0,-11-1 0,-7-10 0,-7-11 0,-5-15 0,-1-18 0,-1-18 0,3-18-31,6-16-31,4-16 1</inkml:trace>
  <inkml:trace contextRef="#ctx0" brushRef="#br0" timeOffset="6500">6942 1941 15,'0'0'42,"0"0"2,0 0-4,0 0-18,0 0-3,-2 14-1,2 2-3,-1 2-4,2 8-3,0 3-1,3 6-3,0 3-2,2-1-4,2 0-4,-1-4-10,4-9-19,4-10-17,-2-14 2,3-8 0</inkml:trace>
  <inkml:trace contextRef="#ctx0" brushRef="#br0" timeOffset="6734">7074 1805 56,'-17'-34'40,"0"7"-2,-1 2 1,3 5-6,1 4-7,4 5-6,0 3-17,1 1-3,9 7-31,0 0-20,0 0-3,0 0-1</inkml:trace>
  <inkml:trace contextRef="#ctx0" brushRef="#br0" timeOffset="7156">7240 1937 27,'8'28'46,"-3"-4"1,1 4 1,-1 1-24,-4-1-8,0 2-2,-3-1 0,2-1-6,-2-6-2,1-5-1,-1 0-5,2-17 0,-2-24 0,3-10 0,5-4 0,1-3 0,3 0 0,3 3 0,3 9 0,3 9 0,2 13 0,2 19 0,1 12 0,1 12 0,1 7 0,0 5 0,1 5 0,-2-2-31,-1-10-26,-1-13-1,-4-13 1</inkml:trace>
  <inkml:trace contextRef="#ctx0" brushRef="#br0" timeOffset="9484">6900 627 40,'-11'-8'48,"3"-3"0,0-4-16,-2-2-6,0-1-5,-4 0-3,-2 7-6,-3 0-4,-2 6-6,-2 4-2,1 6 0,0 4 0,2 6 0,3 5 0,5 5 0,5 8 0,7 0 0,7 6 0,6 1 0,6 3 0,6 1 0,3-4 0,3-6 0,1-9 0,1-9 0,1-10-6,-1-12-24,-3-11-22,0-9 0,-6-8 1,0 0 0</inkml:trace>
  <inkml:trace contextRef="#ctx0" brushRef="#br0" timeOffset="9828">7143 656 36,'3'27'42,"2"5"1,-5 1-7,1 2-23,0 3 1,1-5-3,0-1-3,0-2-2,0-7-1,-1-11 1,2 1-1,0-28-1,2-6-2,3-10 0,2-4 0,4-8-1,1-2-1,2 3 1,1 8-2,1 7 2,0 8-1,-1 14 1,-1 10 0,-4 12 1,-2 10 1,-1 8-2,-2 5 2,-1 7 0,-4-1 1,-1-5-4,-1-2 0,0-12 0,3-13 0,-1 1 0,5-38 0,2-11 0,5-8 0,1-5 0,4-5 0,2 4 0,-1 9 0,1 14 0,0 14 0,0 19 0,-2 19 0,-2 13 0,-1 12 0,2 8 0,-1-2-15,1-9-37,2-4-3,0-19 0,0-15-2</inkml:trace>
  <inkml:trace contextRef="#ctx0" brushRef="#br0" timeOffset="10797">4758 264 25,'0'-12'42,"8"0"3,5 4-3,6 4-26,4 0-5,8 1-1,3 3 1,5 5-4,1 5-1,1 5-3,-5 2 0,-2 4 0,-6 5 0,-8 6 2,-9 4-4,-9 3 1,-9 5-1,-9 3 0,-9 2 0,-7 1-2,-6-3 0,-2-3 0,1-7 0,2-7 0,5-5-2,6-5 3,9-2-1,10-5 0,11-2 3,9-3 0,10-1 1,6 1 1,6-2 0,7-3-2,0-4-2,2-5-18,-2-6-31,1 0-2,-5-11 1,-3 3-2</inkml:trace>
  <inkml:trace contextRef="#ctx0" brushRef="#br0" timeOffset="11203">5462 802 133,'9'17'58,"-6"-5"-4,2 1-44,-5-13-10,-3-15-40,3 0-17,1-5 1,2-5-2</inkml:trace>
  <inkml:trace contextRef="#ctx0" brushRef="#br0" timeOffset="11375">5649 297 74,'-1'-10'53,"1"0"2,0 10-1,-17-2-35,1 6-19,1 4 0,-1 4 0,2 4 0,3 5 0,4 6 0,5 5 0,8 2 0,7-1 0,10 2 0,8 2 0,8 1 0,7-1 0,4-1 0,0-2 0,-2-1 0,-4 1 0,-10-2 0,-9-1 0,-13-5 0,-14-1 0,-11-4 0,-14-6-41,-12-11-17,-10-11 1,-8-13 0</inkml:trace>
  <inkml:trace contextRef="#ctx0" brushRef="#br0" timeOffset="11687">5519 359 75,'26'-20'57,"4"6"-1,1 2-1,2-2-43,2-1-12,2 2 0,0-3-15,2-5-38,2 4-1,-2-3-3</inkml:trace>
  <inkml:trace contextRef="#ctx0" brushRef="#br0" timeOffset="11844">6160 155 63,'-2'14'52,"1"2"1,-4-1 0,1-3-31,0 4-10,1-2-12,0 4 0,-3 2 0,0 4 0,0-1 0,-1-2 0,0 1 0,3-1 0,0-1 0,7-1 0,3-4 0,8-2 0,4-1 0,5-3 0,6-2 0,1-8 0,4-6-28,2-4-26,-5-7-6,-2-8 3</inkml:trace>
  <inkml:trace contextRef="#ctx0" brushRef="#br0" timeOffset="12125">6359 113 110,'-9'59'60,"-1"13"0,2 12-35,-1 14-25,1-2 0,-1-1 0,2-1-53,4-4-6,-1-9-1</inkml:trace>
  <inkml:trace contextRef="#ctx0" brushRef="#br0" timeOffset="12469">5941 1588 91,'11'-19'61,"2"16"-1,-2 26-17,-5 28-43,-2 19 0,0 18 0,-2 22 0,0 10 0,0 11 0,-1 2-49,-4-13-11,-3-11-1</inkml:trace>
  <inkml:trace contextRef="#ctx0" brushRef="#br0" timeOffset="13328">8544 82 48,'0'0'46,"0"0"-9,0 0-3,0 0-2,-9 7-10,2 1-6,-3 1-4,-3 7-4,-2 7-8,-2 12 0,-3 13 0,-1 21 0,-3 26 0,2 29 0,-3 21 0,5 27 0,3 15 0,6 15 0,7 6 0,8 1 0,11-9 0,9-15 0,15-16 0,12-25-20,7-26-39,9-29 0,4-29 0</inkml:trace>
  <inkml:trace contextRef="#ctx0" brushRef="#br0" timeOffset="14516">11255 0 57,'10'-1'48,"2"4"3,7 7-16,7 16-12,3 11-3,7 23 1,4 14-21,5 20 0,0 13 0,1 15 0,-3 13 0,-3 13 0,-4 10 0,-7 3 0,-8 4 0,-7 2 0,-12-1 0,-11-3 0,-12-9 0,-10-15 0,-10-13 0,-7-17 0,-2-18-16,-2-11-42,-3-18 0,4-21-2</inkml:trace>
  <inkml:trace contextRef="#ctx0" brushRef="#br0" timeOffset="15234">8598 1076 10,'-7'-12'35,"7"12"-2,0 0-8,0 0-9,12-2-2,4 6 0,2 0 0,7 6 2,5 0-2,6 1 2,5-1-1,4 4-3,3-4-3,6-2-2,2-4-2,4-2-5,2-5 0,3 0 0,6-3 0,3-4 0,5 0 0,1 2 0,3 1 0,1 3 0,1 1 0,1 5 0,-2-1 0,0 3 0,-2 1 0,0 3 0,-4-1 0,-1 2 0,-4 3 0,-3 2 0,-3 2 0,-5 3 0,-3-1 0,-3 2 0,-2 0 0,-4 1 0,-1-3 0,-2 1 0,-2 0 0,-3-5 0,-1-1 0,-3-4 0,-1-2 0,-3-6 0,-4-2 0,-3-6 0,-4 0 0,-4 1 0,-3 4 0,-7 1-11,1-1-48,-10 2-1,0 0 0</inkml:trace>
  <inkml:trace contextRef="#ctx0" brushRef="#br0" timeOffset="16422">10726 1823 26,'0'0'41,"-13"-12"3,0 7 1,-4 2-25,-5 1-5,-1 4 2,-1 5-3,0 4-3,2 2 0,3 9-4,4 3-3,4 6-4,7 6 0,5 6 0,7 3 0,6 2 0,7-3 0,4-5 0,6-2-10,3-6-34,2-15-10,5-9 2,-1-10-3</inkml:trace>
  <inkml:trace contextRef="#ctx0" brushRef="#br0" timeOffset="16781">11034 1897 31,'0'0'43,"3"17"3,-4 3-11,-2 3-14,-1 3-5,0 3-2,0 5-5,0 2-3,1-1 1,-2-3-2,2-6 0,0-4-1,2-6-1,1 0-2,3-28 0,1-8 0,4-6-1,2-4 1,3-4-1,4-1-1,2 2 2,2 2 0,0 7-3,1 5 3,-2 6-1,-1 8 2,-5 9-1,-3 6 2,-3 8-3,-3 7 0,-4 3 0,-2 3 0,0 1 0,-2-2 0,1-10 0,1 1 0,1-21 0,8-23 0,3-5 0,3-4 0,4-4 0,2 4 0,4 12 0,0 12 0,2 13 0,-2 16 0,-3 17 0,1 9-15,2 9-37,-7-2-3,0-5-2</inkml:trace>
  <inkml:trace contextRef="#ctx0" brushRef="#br0" timeOffset="17562">6679 1167 55,'29'-5'49,"12"-4"0,8-13-1,13-10-30,10-9-14,11-9-21,7-6-26,2-16-5,2 1-1,-7-3-2</inkml:trace>
  <inkml:trace contextRef="#ctx0" brushRef="#br0" timeOffset="18125">10540 2400 66,'16'-17'49,"6"-15"-2,15-6 2,10-9-28,14-7-21,15-9-3,15 0-10,10 4-35,7 0 0,6 13 0,-5 5 1</inkml:trace>
  <inkml:trace contextRef="#ctx0" brushRef="#br0" timeOffset="18641">6695 2264 44,'15'1'46,"16"-5"0,10-11 2,13-14-26,12-9-19,11-8-1,10-11-19,3-12-28,5-4 0,-8-7-4,-6-1 4</inkml:trace>
  <inkml:trace contextRef="#ctx0" brushRef="#br0" timeOffset="19125">2937 1026 103,'-11'10'51,"39"-37"1,15-17-3,20-19-49,23-17 0,27-19 0,19-15-38,21-18-15,23-17 1,9-17 1</inkml:trace>
  <inkml:trace contextRef="#ctx0" brushRef="#br0" timeOffset="21344">10616 516 45,'9'-7'46,"-9"7"-7,8-7-7,1 2-3,-6 18-8,-2 3-4,2 8-4,-5 4-3,0 3-7,-2 1-3,-1 5 0,0-5 0,-1-3 0,2-3 0,0-6 0,3-8 0,1 1 0,0-13 0,12-17 0,2-7 0,3-3 0,2-3 0,1-2 0,1 0 0,1 4 0,-1 4 0,-1 6 0,-2 6 0,-2 0 0,-4 6 0,-2 3 0,1 2 0,-11 1 0,0 0 0,6 16 0,-3 0 0,0 1 0,-1-1 0,1-5 0,2 1 0,2-21 0,5-9 0,2-6 0,4-5 0,3-1 0,0 2 0,3 12 0,-2 12 0,1 16 0,-5 16 0,0 16 0,-3 11 0,-2 6 0,1 5 0,-4-8 0,2-7-36,2-8-23,1-15 2,2-12-4</inkml:trace>
  <inkml:trace contextRef="#ctx0" brushRef="#br0" timeOffset="22437">10893 545 35,'0'0'27,"0"0"2,0 12-2,-2 0-3,-2 3-2,1 5-1,-1 3-4,-1 6-4,0 1-2,1 2-2,0 0-4,1 1-3,1-3-15,2-1-36,-1-6-1,2-3-2,-4-9 4</inkml:trace>
  <inkml:trace contextRef="#ctx0" brushRef="#br0" timeOffset="24141">8875 1542 48,'10'0'51,"-5"18"-1,0 15 1,-7 15-20,-4 10-21,-1 11-4,-1 8-3,0 2-6,1 1-14,1-1-31,2-13-3,7-10 2,3-17-3</inkml:trace>
  <inkml:trace contextRef="#ctx0" brushRef="#br0" timeOffset="24359">9203 1668 56,'-11'32'46,"3"10"1,-3 5-1,2 2-39,5 1-4,7-1 1,7-3-1,4-9 0,6-9 0,3-12 3,2-14 0,0-14 2,-1-12 1,-2-17-1,-3-10-8,-6-9 0,-6-3 0,-8-1 0,-8 4 0,-9 8 0,-8 20 0,-7 19 0,-7 20 0,-2 23 0,-2 15-16,2 13-38,11 5-2,9-6 0,15-11 3</inkml:trace>
  <inkml:trace contextRef="#ctx0" brushRef="#br0" timeOffset="24937">9769 1544 18,'4'-10'40,"-7"21"1,-5 5 0,-1 12-21,3 15-7,0 10-6,4 10-2,2 7 1,4 5-3,6-1 3,7-7 0,3-14 3,7-13 0,1-18 0,4-14 1,-1-22-1,2-14-6,-8-17-3,-4-8 0,-11-4 0,-8-3 0,-11-1 0,-10 4 0,-9 7 0,-8 10-31,-4 7-23,0 11-1,-1 6 0</inkml:trace>
  <inkml:trace contextRef="#ctx0" brushRef="#br0" timeOffset="25500">9586 10 35,'10'17'46,"-6"15"3,2 15-2,-3 12-28,-3 9-7,-2 11-20,-4 4-34,5 8-4,-2-8-1,6-8-1</inkml:trace>
  <inkml:trace contextRef="#ctx0" brushRef="#br0" timeOffset="28266">12073 1074 58,'-15'-2'48,"5"4"-1,0 3-5,1 0-25,9-5-4,14 2-3,5-2-6,4-2-1,6 1-5,5 1-19,5 0-26,-4-7-4,0 5 1,-7-2 0</inkml:trace>
  <inkml:trace contextRef="#ctx0" brushRef="#br0" timeOffset="28516">12125 1248 30,'16'16'39,"-1"-9"0,5-1-1,2-3-45,1-8-30,11 3-2,-2-10 0</inkml:trace>
  <inkml:trace contextRef="#ctx0" brushRef="#br0" timeOffset="28719">12788 860 55,'-14'18'47,"-2"10"1,-4 6 0,-2 5-35,4 6-6,4 6 2,6 9-3,8 9-3,8 2 0,6-2-3,8-5 2,8-10 0,6-11 0,6-15-2,1-19 2,1-21 2,-2-17 0,-3-19-4,-5-14 0,-12-9 0,-11-3 0,-15-3 0,-13 5 0,-14 7 0,-13 13 0,-10 13 0,-5 18 0,0 15 0,2 9-19,7 5-35,13 6-2,10-5-1</inkml:trace>
  <inkml:trace contextRef="#ctx0" brushRef="#br0" timeOffset="29234">13275 1260 117,'10'17'59,"-3"3"-2,-2 4-35,-3 0-22,-1-1-7,2-5-48,0 0-1,-5-31-3</inkml:trace>
  <inkml:trace contextRef="#ctx0" brushRef="#br0" timeOffset="30766">13585 838 20,'-19'0'41,"-2"-7"1,5 3 0,3-1-23,1 1-5,14-7-3,8-1-2,9 2-3,10 0 0,9 5-1,7 4 0,4 1-3,2 4 1,-2 4-1,-4 4-2,-6 4 2,-10 2-1,-9 4-1,-11 2 2,-10 5-1,-10 4-1,-8-1 0,-7 1 3,-3 1-3,-1-2 2,1-1-2,6-3-1,6-7 0,11-6 1,11-3 0,9-3-1,9-1-1,6-1 2,3 0 0,-1 1 0,-1 4 1,-4 6-1,-7 4 2,-9 2 1,-10 4 0,-11 1 1,-8 0 0,-10-3 1,-8-2-5,-4-7 0,-2-7 0,3-6-3,2-9-22,7-8-27,12-2 1,7-8-2,11-2 0</inkml:trace>
  <inkml:trace contextRef="#ctx0" brushRef="#br0" timeOffset="31422">14257 825 74,'2'-14'49,"-1"1"0,-1 13-17,-11 13-17,3 6-3,-1 8-5,3 10-3,2 10-1,4 11-2,3 9 1,5 5-1,5 3 2,5 0 0,7-8-3,3-12 0,3-14 0,4-14 0,0-20 0,1-17 0,-3-19 0,-1-18 0,-9-13 0,-7-6 0,-12-6 0,-10-7 0,-13 0 0,-13 5 0,-7 11 0,-8 14 0,-2 18 0,-3 10 0,4 15-37,10 16-21,5 6 2,13 5 0</inkml:trace>
  <inkml:trace contextRef="#ctx0" brushRef="#br0" timeOffset="32375">14767 811 33,'5'-10'42,"-5"10"4,-2 10-12,-1 4-12,-2-2-6,3 4-3,-2 1-6,2 1-1,-1-1-1,1 2-1,1-3 0,2 0 0,0 0-1,1-1 0,0-1 0,0 5 1,1-1 0,0-1-2,-1-1-2,2 3 0,-2-4 0,2 1 0,3-3 0,3-1 0,2-4 0,5-3 0,2-1 0,3-5 0,3 0 0,-2-7-22,1-10-32,0-2 1,-2-8-4</inkml:trace>
  <inkml:trace contextRef="#ctx0" brushRef="#br0" timeOffset="32734">15001 805 96,'-8'57'49,"-3"3"2,1 2-14,-1 6-32,0 2-1,1-2-3,-1 2-5,1-5-22,2-10-23,3-5 0,2-17-1,4-11 0</inkml:trace>
  <inkml:trace contextRef="#ctx0" brushRef="#br0" timeOffset="32984">15228 823 26,'0'0'41,"0"0"1,-8-12 0,-5 6-27,0 4-5,-4 4-1,1 0-1,-2 5-2,1 6 0,2 2-1,5 3 1,5 2-1,7 0-1,7 2 0,7 5-1,6 1 0,6-1 0,3 1 3,0 2-2,-2-2 3,-3 5-7,-7 1 0,-7 2 0,-9 1 0,-8 4 0,-7-4 0,-6-4 0,-6-2 0,-3-11 0,-1-6-7,-1-10-46,-1-16-2,3-12 0,-1-14-1</inkml:trace>
  <inkml:trace contextRef="#ctx0" brushRef="#br0" timeOffset="33344">15103 830 61,'18'7'52,"8"1"-1,2-5 2,3-6-34,7-4-10,4-4-6,0-2-18,-2-8-32,0 2-5,-6 0-1,-5 6 2</inkml:trace>
  <inkml:trace contextRef="#ctx0" brushRef="#br0" timeOffset="33609">15542 1123 24,'3'14'39,"-5"-2"4,2 4 2,-1 3-29,-1 2-1,1 2-1,-1 2-2,1 5-2,0-4 0,1 1-2,-2-5-2,2-2 0,0-4-2,0-3-1,2 0-3,-2-13 0,2-16 0,1-4 0,4-2 0,2-8 0,3-3 0,3-4 0,1 1 0,1 0 0,1 7 0,-1 5 0,-2 8 0,-2 9 0,-5 11 0,-1 8 0,-3 5 0,-2 11 0,-1 5 0,-1 1 0,-1 1 0,0-4 0,1-8 0,1-6 0,1-5 0,1 0 0,2-25 0,1-5 0,3-8 0,4-9 0,2-1 0,4-4 0,3 3 0,2 11 0,2 10 0,-1 13 0,0 16 0,-3 18 0,-3 15 0,-3 10 0,-2 5 0,-4-2-10,-2-9-46,-1-9-3,-4-13 1</inkml:trace>
</inkml:ink>
</file>

<file path=ppt/ink/ink5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5:25.62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35 1505 64,'-20'-20'47,"8"0"-1,5-9 1,9-4-36,13 2-5,10-5-3,13-4 0,9 0 1,7 2-1,3 5 1,1 10-2,-3 11 0,-7 13 0,-8 15-1,-8 19 2,-8 15-3,-8 9 0,-2 10 0,-4 8 2,0 0-1,1 0-1,3-9 1,3-16-1,4-14 1,4-17 1,2-15-2,3-21 0,-1-17 0,0-15 0,-2-12 0,-4-8 0,-4-4 0,-6 0 0,-4 2 0,-3 11 0,-3 7 0,-2 8 0,1 11 0,1 10 0,5 7 0,7 9 0,5 2 0,7 0 0,6 0 0,6 1 0,4-1 0,2-3-14,0-3-39,-2-1-3,-5-7-1</inkml:trace>
  <inkml:trace contextRef="#ctx0" brushRef="#br0" timeOffset="531">1226 1186 67,'24'15'49,"-1"-9"-5,4 1-15,5-2-64,-4-9-9,2-1-1,-6-10-2</inkml:trace>
  <inkml:trace contextRef="#ctx0" brushRef="#br0" timeOffset="703">1294 1390 88,'10'21'45,"13"-9"-38,6-8-8,2-12-44,9-4-4</inkml:trace>
  <inkml:trace contextRef="#ctx0" brushRef="#br0" timeOffset="1093">1809 1729 35,'-6'29'41,"2"10"8,7 12-4,7 12-27,6 9-2,7 11 2,5 0-2,6 2-2,-1-8-11,2-4-3,-2-16 0,-2-11 0,-3-17 0,-2-15 0,-5-22 0,-1-18 0,-2-22 0,0-23 0,-2-24 0,2-18 0,-2-19 0,-1-16 0,-3-10 0,-4-5 0,-4-1 0,-4 10 0,-5 14 0,-5 12 0,-5 20 0,-2 21 0,1 24 0,-3 14-7,2 15-50,4 8-3,5 9 1</inkml:trace>
  <inkml:trace contextRef="#ctx0" brushRef="#br0" timeOffset="2734">2799 902 18,'27'-15'41,"3"-1"3,11 4-2,2 1-21,3 2-9,6 5-2,-2 3-1,-3 7-1,-8 10-2,-7 4-3,-12 6 2,-11 7-1,-10 5-1,-11 5-1,-9 4 0,-8 1-2,-7 0 0,-4 3 1,-1-3-1,0-6-1,6-7 1,6-9 0,6-3-1,10-7 2,8-4 2,2 0 0,23-17 1,7 2 1,4 1-1,6-1 0,2-2-2,2 2-5,2 0-17,-2 7-30,-4-6-2,0-4 0,-7-3 1</inkml:trace>
  <inkml:trace contextRef="#ctx0" brushRef="#br0" timeOffset="3140">3623 1092 31,'6'-23'45,"1"7"2,-4 2-2,2-1-22,-5 15-8,0 0-4,5 19-3,-1 2-3,-2 7-2,-1 4 1,-1 2-1,-1-1 1,0 1-2,0-2-1,1-8 0,0-5 1,2-7-1,0 1 1,6-25 0,3-7-2,3-7 0,2-8 0,6-5 0,2-5 0,4-4 0,0 2-3,1 5 3,-2 10-1,-3 12 2,-5 12 2,-5 16-3,-6 12 0,-5 11 0,-4 8 0,-4 3 0,1-1 0,-2-3 0,3-6 0,2-7 0,3-12 0,0 2 0,7-24 0,1-4 0,2-5 0,3-10 0,2-6 0,1-9 0,4-6 0,4 0 0,0 1 0,1 4 0,-2 8 0,-3 13 0,-4 21 0,-5 20 0,-9 20 0,-7 18 0,-3 9 0,-2 6 0,-1 3 0,0-6 0,8-9 0,3-12-53,5-17-4,6-20 1,2-19 0</inkml:trace>
  <inkml:trace contextRef="#ctx0" brushRef="#br0" timeOffset="3781">4552 951 25,'15'-4'43,"-15"4"1,0 0 1,-9-9-19,-2 6-12,-6 7-5,-1 8-2,-3 6 0,0 7-2,-3 6 2,3 8-1,2 3-2,4 3 0,3 1-2,7-5 1,6-3-3,7-9-2,7-6-1,6-14-3,4-9 1,2-10-1,3-10-1,-1-9 1,-1-4 0,-3-7 2,-4-2 2,-4 2 3,-6 2 1,-3 6 3,-6 8 1,-2 12 3,1 0 0,-10 29-1,0 9 1,1 11-7,2 10-2,3 12 0,2 8 0,2 7 0,-1 1 0,1 3 0,-2 2 0,-4 1 0,-8-2 0,-4-6 0,-8-7 0,-8-12 0,-8-13-38,-3-9-19,-10-18 0,-4-17-2</inkml:trace>
  <inkml:trace contextRef="#ctx0" brushRef="#br0" timeOffset="4390">2784 1662 42,'-15'-2'46,"-1"2"1,16 0 4,15-6-26,14 2-9,12-3-3,18 6 2,16-2-15,16 1 0,18 0 0,16-4 0,13-3 0,12-3 0,8-3 0,6-2 0,4-1 0,-3 6 0,-7 8 0,-12 7 0,-14 12 0,-17 6-17,-21 1-41,-19-1-2,-23-8 0</inkml:trace>
  <inkml:trace contextRef="#ctx0" brushRef="#br0" timeOffset="5687">3134 2104 34,'10'-6'47,"-22"-3"4,-6-4-1,-2-5-24,-2 1-8,-2-6-7,0-2-2,0-5-4,0 1-1,1-1-4,1 6 0,-2 8 0,0 9 0,-1 11 0,-1 16 0,3 14 0,2 11 0,3 13 0,6 8 0,4 3 0,8 4 0,6-4 0,9-6 0,5-5 0,7-7 0,2-10 0,4-7 0,3-10 0,2-9 0,4-10 0,1-9-25,0-13-29,2-11-1,-4-10 0</inkml:trace>
  <inkml:trace contextRef="#ctx0" brushRef="#br0" timeOffset="6343">3059 2967 54,'-3'45'41,"3"-9"0,11-7-15,7-8-18,6-12-3,6-14-1,4-15 3,2-11-1,0-12 0,1-8 2,-3-8-3,-4-5-1,-4-6 1,-4-2-1,-4-2-1,-2-2-2,-2-2 0,0 5-2,0 7 1,1 8 1,1 14-1,4 12 1,2 13-1,2 16 2,0 14-1,1 9 2,-2 7 0,-2 8 1,-6 0 0,-6 0 0,-7-2 0,-6-1-4,-10-2 0,-6-1 0,-5-2 0,-8-6-40,-2-4-12,1-1 1,2-10-3</inkml:trace>
  <inkml:trace contextRef="#ctx0" brushRef="#br0" timeOffset="6937">3891 2738 42,'9'14'46,"-9"-14"-1,1-24 1,3-8-30,6-8-5,6-10-3,5-7 0,2-10-1,4-2 0,0-2-1,-1 2 0,-5 0 1,-1 4-7,-4 6 0,-4 10 0,-3 11 0,-1 9 0,-4 13 0,2 0 0,0 39 0,2 13 0,1 11 0,1 9 0,1 10 0,2 6 0,0 5 0,-2-5 0,0-3-4,-2-11-46,-2-11-5,-1-9 0,-5-14 0</inkml:trace>
  <inkml:trace contextRef="#ctx0" brushRef="#br0" timeOffset="7265">4038 2385 77,'-12'-7'53,"12"7"0,15 11-1,6-5-32,4-1-36,4-8-32,8 1-2,1-13-1,4-9-4</inkml:trace>
  <inkml:trace contextRef="#ctx0" brushRef="#br0" timeOffset="7859">2092 543 54,'0'0'46,"0"0"0,0 0-13,10 1-14,2 0-1,5 9-1,6-1-5,7 2-2,8 1-10,10 0 0,6-3 0,11-3 0,9-6 0,10-12 0,12-11 0,10-3 0,10-7 0,9-6 0,6-1 0,8 2 0,2 5 0,-3 6 0,-4 10 0,-5 5 0,-6 4 0,-7 5 0,-6 3 0,-10 3 0,-8 1 0,-9 0 0,-10 1 0,-9 4 0,-11 5 0,-10 0 0,-12 3 0,-9 1 0,-5 2 0,-6 1 0,-3-3 0,-1-2 0,-2-2 0,2 2 0,1 4 0,1 0 0,1 0 0,1 6 0,1-1 0,1-1 0,0 0 0,-2-4 0,-2-4 0,-2-1 0,-1 3 0,-4-4-25,-5 2-32,-2 5-1,-3-5 2</inkml:trace>
  <inkml:trace contextRef="#ctx0" brushRef="#br0" timeOffset="19859">5533 1423 36,'-14'-1'47,"5"-2"3,0 0-10,6-10-12,5 2-5,4 1-5,6 2-5,4 1-13,4 3 0,2 2 0,4-3 0,3 1-19,3-1-35,-1-9 2,1 1-3,-4-6 1</inkml:trace>
  <inkml:trace contextRef="#ctx0" brushRef="#br0" timeOffset="20156">5534 1568 10,'6'17'39,"10"1"-1,5-10-17,8-8-35,10-2-11,3-11 0,6 0-7</inkml:trace>
  <inkml:trace contextRef="#ctx0" brushRef="#br0" timeOffset="20578">6164 2069 39,'-2'33'46,"9"14"1,3 3 2,8 4-33,7 7-1,7 3 0,4 3 1,1-4-4,0-2-12,-4-12 0,-2-7 0,-4-13 0,-3-13 0,-3-20 0,-1-22 0,-2-24 0,0-24 0,0-30 0,1-29 0,2-30 0,2-25 0,1-18 0,1-6 0,-2 0 0,-2 11 0,-3 18 0,-6 22 0,-4 31 0,-9 25 0,-3 28-13,-3 24-46,-3 20 0,1 17-2</inkml:trace>
  <inkml:trace contextRef="#ctx0" brushRef="#br0" timeOffset="21218">7355 811 40,'-14'-19'45,"13"-1"0,9-8 3,9-2-31,15 2-3,6 3-3,9 6 0,2 7 0,2 8-4,-4 9-1,-6 14-6,-10 8 0,-11 9 0,-11 7 0,-10 6 0,-11 5 0,-9 4 0,-9-1 0,-6-2 0,-2-5 0,0-6 0,3-9 0,4-10 0,7-6 0,7-7 0,0 1 0,17-13 0,18 2 0,5-4 0,9 1 0,8-2 0,7 2 0,3-2-22,2-3-32,8-1 1,-2-4-3</inkml:trace>
  <inkml:trace contextRef="#ctx0" brushRef="#br0" timeOffset="21656">8242 880 42,'0'-17'46,"0"4"4,0 1 0,4 22-22,-1 5-11,2 6-7,-2 6 0,2 7-8,-3 2-2,0 5 0,-2-3 0,-2-2 0,0-5 0,0-7 0,-1-8 0,1 0 0,2-16 0,3-15 0,4-9 0,4-6 0,4-8 0,3-1 0,4-1 0,3 1 0,-1 3 0,0 5 0,-2 11 0,-3 11 0,-4 13 0,-5 12 0,-5 9 0,-4 10 0,-5 7 0,-3 2 0,0 0 0,2-2 0,0-10 0,5-12 0,0 1 0,9-31 0,4-12 0,5-5 0,0-6 0,2-5 0,2 2 0,-2 5 0,-3 6 0,0 9 0,-1 10 0,-4 14 0,-2 10 0,-2 6 0,2 9 0,-1 5-29,0 1-24,5-2-5,3-7 3</inkml:trace>
  <inkml:trace contextRef="#ctx0" brushRef="#br0" timeOffset="22218">9093 886 76,'5'-12'48,"-14"6"1,-3 6-2,-4 6-34,-5 6-6,-3 12-3,-2 9 1,-1 8-2,2 4 0,4 6-3,5 0 0,7-1 0,7-10 0,9-11 0,6-11 0,7-13 0,4-12 0,3-10 0,2-9 0,-3-10 0,0-4 0,-5-3 0,-2-1 0,-4 1-2,-3 4 4,-4 7-2,-4 5 0,1 14 0,0-1 0,-2 27 0,-2 7 0,2 9 0,-2 7 0,3 7 0,-2 8 0,-3 7 0,-3 2 0,-1 3 0,-3 3 0,-3-2 0,-3 0 0,-3-3 0,-1-5-26,-1-5-30,-5-11-1,-4-5 1</inkml:trace>
  <inkml:trace contextRef="#ctx0" brushRef="#br0" timeOffset="22750">7212 1441 38,'-42'-5'43,"13"1"3,9-5 3,10-3-28,0 1-5,32 3-2,12 7 0,11-2 0,16 10-14,15 2 0,19 9 0,18-2 0,20-1 0,17-5 0,17-4 0,12-5 0,9-4 0,4-3 0,-2-5 0,-8 0 0,-16-2 0,-16 2-5,-25 7-54,-27 0-2,-24 0 0</inkml:trace>
  <inkml:trace contextRef="#ctx0" brushRef="#br0" timeOffset="23421">7560 1880 44,'-5'-17'44,"-5"3"1,-11 1 1,-8 2-28,-8 3-9,-8 3-3,-4 6 1,-3 4 0,-1 9-1,2 5 1,4 9-3,6 8 2,10 12 0,8 10-6,12 6 0,10 3 0,10 3 0,10-5 0,11-7 0,10-12 0,9-14 0,8-16 0,7-15 0,5-10 0,-2-15 0,0-11-48,-2-3-7,-7-7 1,-8 0-2</inkml:trace>
  <inkml:trace contextRef="#ctx0" brushRef="#br0" timeOffset="23843">7489 2905 28,'0'26'40,"6"0"2,-2-4-1,4-2-22,7-4-7,4-8-3,5-8 3,4-13-3,5-13 0,0-10-3,3-8 2,-3-13-3,1-4-1,-4-8-1,-2-3-2,-5-3 1,-1-4-1,0 0 3,-2 3-6,1 6 4,0 10-4,2 10 2,0 11-1,0 15 2,-1 15-1,-5 13 2,-1 12-2,-5 7 0,-5 5 0,-6 4 0,-6 5 0,-6 1 0,-3 1 0,-2-3 0,-3-3 0,-1-3 0,1-6 0,4-5 0,1-10-55,-1-11 0,5-8 1,1-10-2</inkml:trace>
  <inkml:trace contextRef="#ctx0" brushRef="#br0" timeOffset="24515">8363 2180 69,'13'11'51,"0"10"0,-5 7 1,-1 5-25,-3 7-22,-3 1-5,-1 1 0,0-2 0,-2-6-37,0-12-14,5-4-1,0-1 0</inkml:trace>
  <inkml:trace contextRef="#ctx0" brushRef="#br0" timeOffset="24703">8577 2056 54,'6'13'50,"-1"8"0,0 13-1,-4 5-19,-1 5-21,4 6-4,0-2-4,2-5-4,0-3-12,1-5-30,-2-14-6,1-3 2,1 0-2</inkml:trace>
  <inkml:trace contextRef="#ctx0" brushRef="#br0" timeOffset="24921">8258 2097 77,'13'4'52,"5"0"1,11 6 0,9 2-39,7-7-8,12-4-6,9-7 0,7-8-33,3-11-17,2-5-4,-5-7 2</inkml:trace>
  <inkml:trace contextRef="#ctx0" brushRef="#br0" timeOffset="25515">9007 2220 48,'7'33'46,"-2"-3"1,-1 5-12,0 5-10,0-1-8,0-4-3,-1-5-4,1-4-1,-2-8-5,2-5-4,-1 1 0,-3-14 0,-2-11 0,-1-5 0,1-7 0,0-8 0,1-5 0,1-3 0,1-2 0,3-4 0,3 3 0,2 3 0,4 5 0,5 9 0,4 5 0,1 4 0,3 7 0,-1 4 0,4 5 0,-2 1-24,-3-2-34,-2-2 0,-4-6 1</inkml:trace>
  <inkml:trace contextRef="#ctx0" brushRef="#br0" timeOffset="25890">9400 1774 60,'13'-7'51,"2"6"-2,-1 0 1,-1 1-31,4 4-4,-3 1-4,1 6-11,-4 2 0,-5 5 0,-6-1 0,-4 2 0,-3 1 0,-3 0 0,-2 0 0,-1-2 0,0-4 0,5-3 0,2-2 0,2 2 0,4-11 0,13 6 0,7-5 0,7-5 0,7 0-10,9-2-39,3-8-3,4-5 2,-2-8-2</inkml:trace>
  <inkml:trace contextRef="#ctx0" brushRef="#br0" timeOffset="26515">6679 269 39,'-25'-4'43,"14"-8"5,18-2 1,15-3-31,15-1-2,16 6 0,10 0 0,18 5-6,10 2-10,15 5 0,14 0 0,16 0 0,16-6 0,15-6 0,17-5 0,13-3 0,10-2 0,8-1 0,0 2 0,-4 2 0,-9 4 0,-12 5 0,-21 6 0,-18 9 0,-25 4 0,-22 6 0,-26 9 0,-24 10 0,-25 14 0,-24 14 0,-20 11 0,-19 9 0,-13 11 0,-7 3 0,-3-2 0,2-8 0,12-13 0,11-16 0,18-20-57,16-15-6,15-21 2</inkml:trace>
  <inkml:trace contextRef="#ctx0" brushRef="#br0" timeOffset="27109">10049 1132 86,'9'7'49,"5"1"3,4-4-2,4-3-41,7-2-14,5-4-42,6 3 0,-3-6-3,1 2 0</inkml:trace>
  <inkml:trace contextRef="#ctx0" brushRef="#br0" timeOffset="27296">10019 1355 106,'-4'31'49,"10"-15"0,15-8-14,10-4-82,8-12-3,9-3 0,3-9 0</inkml:trace>
  <inkml:trace contextRef="#ctx0" brushRef="#br0" timeOffset="27750">10119 2293 106,'7'39'54,"5"7"1,4 4-15,-2 1-40,10-1 0,4-8 0,5-5 0,3-13 0,0-11 0,-2-13 0,0-9 0,-4-11 0,-2-8 0,-3-10 0,0-6 0,-2-15 0,0-11 0,-2-13 0,0-16 0,-2-16 0,-3-17 0,-4-11 0,-5-12 0,-5-8 0,-5-1 0,-6-1 0,-5 5 0,-1 9 0,-3 12 0,1 13 0,1 13 0,2 15 0,4 15 0,2 16 0,2 14 0,4 12 0,1 8 0,4 10 0,2 2 0,4 5-26,5 6-36,4 2 2,3 5-1</inkml:trace>
  <inkml:trace contextRef="#ctx0" brushRef="#br0" timeOffset="28765">10932 570 41,'0'0'40,"0"0"7,14-10 0,5-1-31,9 7-4,6 0-2,5 3 1,0 1-1,1 7-2,-5 5-2,-6 4-3,-9 7 1,-9 2-4,-10 3 0,-9 4 0,-9 5 0,-7 0 0,-7-2 0,-5 1 0,0 0 0,0-2 0,5-1 0,6-1 0,7-2 0,10-3 0,11-3 0,11-4 0,9-5 0,11-3 0,8-6 0,7-7 0,6-6-35,4-2-19,-1-10-2,1-3 1</inkml:trace>
  <inkml:trace contextRef="#ctx0" brushRef="#br0" timeOffset="29234">11767 283 50,'0'0'50,"-13"6"1,-7 7 1,-9 9-27,-2 19-5,-8 12-13,1 17-7,-3 13 0,3 11 0,7 6 0,9 2 0,12-6 0,15-12 0,18-13-5,16-18-51,14-21-2,10-14 2</inkml:trace>
  <inkml:trace contextRef="#ctx0" brushRef="#br0" timeOffset="29656">12112 580 32,'-14'0'40,"-6"-2"3,-1 0-1,-1 4-27,-2 3-3,5 6-1,2 3-3,7 4-1,8 1-1,9 3 0,7 2 0,9 6 2,5-2 0,5 6 0,3-1-5,1 6-3,-4 1 0,-5 2 0,-8-3 0,-9-1 0,-10-3 0,-8-3 0,-9-7 0,-7-8 0,-5-6 0,-5-10-14,-1-12-42,1-7-2,1-12 1</inkml:trace>
  <inkml:trace contextRef="#ctx0" brushRef="#br0" timeOffset="29984">12018 557 94,'30'-2'51,"4"0"4,-1 0-3,2-2-49,3-2-3,4-2 0,2-4-18,-1-2-34,4 0 0,-4-5-1,0 5 0</inkml:trace>
  <inkml:trace contextRef="#ctx0" brushRef="#br0" timeOffset="30203">12694 492 34,'0'0'42,"0"0"3,-10 7 2,-3 2-26,-6 0-8,-2 2-2,-5 0 0,3 7 1,0 3-4,5 4-3,6 2-1,8 1-2,6 0-2,10 2 0,8-1 0,8-1 0,3-2 0,5-2 0,0 0 0,-2 0 0,-3 1 0,-7 5 0,-9-1 0,-9 1 0,-8 1 0,-8-2 0,-8-2 0,-3-3 0,-5-5 0,-3-10 0,1-5 0,-3-9-3,0-10-52,3-4-2,-1-9 2,2-5-1</inkml:trace>
  <inkml:trace contextRef="#ctx0" brushRef="#br0" timeOffset="30578">12589 453 57,'38'-3'45,"5"6"-2,-4-4-3,0 1-46,1 4-28,-5-8-7,2 1-2,-7-6 0</inkml:trace>
  <inkml:trace contextRef="#ctx0" brushRef="#br0" timeOffset="30781">12905 141 46,'5'16'49,"3"-3"4,11 9 2,7 11-31,2 6-1,7 16-18,-1 7-5,3 9 0,-5 4 0,-3 8 0,-12 2 0,-9 3 0,-10 0 0,-14-5 0,-12-4 0,-9-9 0,-5-9-2,-1-7-57,0-15-1,6-10 1</inkml:trace>
  <inkml:trace contextRef="#ctx0" brushRef="#br0" timeOffset="31625">13609 336 10,'0'0'37,"0"0"3,0 0-14,0 0-2,0 0-2,0 0-1,-32 27-1,4 16-1,-2 13-4,2 14-1,2 10-7,4 13-7,2 3 0,7 5 0,7-3 0,10-10 0,8-10 0,7-15 0,7-11-24,4-13-30,0-15 1,2-11-2,-4-11 2</inkml:trace>
  <inkml:trace contextRef="#ctx0" brushRef="#br0" timeOffset="32015">14004 746 48,'0'0'42,"0"0"0,0 0-8,0 0-20,-6-30-6,2 0-2,4 30-4,-32-12-1,4 8 0,4 4 0,-1 5 0,2 1-1,23-6 0,-26 25 1,8 2 1,9 1-1,5-1 1,3 2-1,4 0 1,1-1 0,-4-28 0,0 0 0,29 29-1,-7-15 0,0-13 0,1 0 0,-23-1 1,24-36-1,-4 5 1,-3 3 1,-4 1 0,2 1 0,-15 26 0,0 0 0,0 0 1,0 0 0,0 0 0,1 41 0,-3 5-4,0 2 0,0 4 0,0-1 0,2 0 0,2 1-17,4-2-34,0-13-3,4-6 2,0 1-2</inkml:trace>
  <inkml:trace contextRef="#ctx0" brushRef="#br0" timeOffset="32468">14209 1100 62,'27'-7'16,"-27"7"-16,0 0 0,0 0-41</inkml:trace>
  <inkml:trace contextRef="#ctx0" brushRef="#br0" timeOffset="32640">14467 880 44,'22'-33'43,"2"-1"-2,-24 34 3,-7-37-33,-2 5-6,-3 5-2,1 0-2,11 27-1,-31-19 1,8 10-1,0 0 0,23 9 1,0 0 1,-16 26 2,9 3 1,6 1 2,5 7 0,3 0 1,3 6-2,3 1 1,-1 2-2,0-3 0,2-1 0,-3-3-5,-1-4 0,-5-4 0,2 0 0,-7-31 0,0 0 0,-16 28 0,1 1 0,15-29 0,-29 4 0,4-2 0,2 0 0,23-2 0,0 0 0,-24-30 0,13-3 0,9-1-2,5-3 1,5-3 2,3 0 1,4 3-2,0 2 0,1 1 0,-1 6-7,0 0-14,-15 28-29,24-27 0,0 0-2,-24 27 1</inkml:trace>
  <inkml:trace contextRef="#ctx0" brushRef="#br0" timeOffset="33218">14528 306 44,'13'26'49,"0"15"0,0 5 3,3 7-19,2 11-12,-1 6-14,-1 3-7,-1 5 0,-3 3 0,-4 0 0,-6 4 0,-3 0 0,-6-1 0,-4 0-21,0 0-34,-5-6-4,-3-6 2</inkml:trace>
  <inkml:trace contextRef="#ctx0" brushRef="#br0" timeOffset="33671">10897 1502 51,'-23'-3'46,"34"2"-1,15 2 4,13-3-33,13-4-2,23 0-2,18-4 0,19 2-2,20-4-10,22 0 0,20-8 0,20 0 0,18-4 0,15 0 0,10-4 0,7 1 0,2-1 0,-3 2 0,-7 3 0,-11 5 0,-15 3 0,-19 3 0,-19 7 0,-20 0-37,-21 1-22,-22 2 1,-27-1-3</inkml:trace>
  <inkml:trace contextRef="#ctx0" brushRef="#br0" timeOffset="34375">11042 1868 9,'-10'-16'36,"-5"-4"1,0 10 8,-4 8-23,-3 7-1,1 12-4,-4 13 1,3 13-2,2 9 1,5 8-4,5 3-9,9 4-4,7-5 0,6-11 0,9-10 0,6-14 0,5-17 0,5-13 0,2-14 0,1-14 0,-2-11 0,-1-3 0,-7-6 0,-7-2 0,-11 5 0,-11 7 0,-12 9 0,-12 11 0,-9 17 0,-10 10 0,-4 10-49,2 13-4,2 6 0,10 4 0</inkml:trace>
  <inkml:trace contextRef="#ctx0" brushRef="#br0" timeOffset="34781">11406 2361 87,'-5'9'46,"2"1"-3,1 1-7,-1-30-66,5 5-16,0-4-2,7-1-1</inkml:trace>
  <inkml:trace contextRef="#ctx0" brushRef="#br0" timeOffset="34953">11661 1927 55,'4'-13'45,"-6"-5"1,-1 5-1,-6-2-28,-6 0-9,-3 4-3,-4 5 0,-3 3 0,0 6 0,0 3-2,3 4 0,4 3 0,6 5 0,6 0-3,9 1 2,8 5-2,5 2 1,5 1 0,5 3 2,4 3-3,4 0 0,1 2 0,1 0 0,0-4 0,-5-3 0,-2 0 0,-5-4 0,-9-1 0,-8-2 0,-9-1 0,-9-2 0,-6 0 0,-5-1 0,-4-5 0,0-6 0,0-2 0,2-8 0,4-8 0,3-7 0,5-5 0,4-6 0,5-3 0,3-1 0,5-7 0,5 0 0,4 2 0,1 3 0,2-2 0,2 7 0,-3 3-26,-3 0-30,-1 8 0,-5 4-1</inkml:trace>
  <inkml:trace contextRef="#ctx0" brushRef="#br0" timeOffset="35718">12183 1521 51,'-8'19'44,"-2"13"4,-8 13-3,-5 10-26,-2 15-2,-5 10-2,1 14-1,-1 4-12,4 4-2,4 0 0,9-3 0,7-7 0,12-11 0,10-14 0,11-19 0,12-20-37,10-13-18,4-21 2,4-12-1</inkml:trace>
  <inkml:trace contextRef="#ctx0" brushRef="#br0" timeOffset="35984">12385 1840 56,'-12'-11'47,"0"0"3,6 22 1,5 2-20,2 12-20,1 4-2,3 10-9,-1 2 0,3 5 0,1 4 0,-2-3-4,3-2-38,4 1-12,-4-9 2,2-1-3</inkml:trace>
  <inkml:trace contextRef="#ctx0" brushRef="#br0" timeOffset="36156">12540 2358 32,'9'-4'40,"2"6"-7,1 0-24,-14-12-31,2 0-10,3 0-5</inkml:trace>
  <inkml:trace contextRef="#ctx0" brushRef="#br0" timeOffset="36640">12747 1879 73,'9'0'51,"2"5"1,0-1-1,4 0-30,6 4-14,2 0-7,5 4 0,1-1 0,0 1 0,-3 3 0,-5 3 0,-8 3 0,-8 1 0,-10 4 0,-7-1 0,-8 2 0,-4 3 0,-4-1 0,0-2 0,2-3 0,5 0 0,5-4 0,9-4 0,12-4 0,9-5 0,11-6 0,9-2 0,9 0 0,5-5-31,2-4-23,2-2-2,-5-5 0</inkml:trace>
  <inkml:trace contextRef="#ctx0" brushRef="#br0" timeOffset="37140">13220 1660 90,'0'0'58,"0"0"-1,0 0-7,28 31-50,2 9 0,-2 5 0,1 7 0,-1 4 0,-3 4 0,-5 2 0,-7-3 0,-11 0 0,-10-1 0,-7-1 0,-9-3 0,-6-3 0,-8-10 0,-2-3-4,3-7-56,2-10-1,4-6-1</inkml:trace>
  <inkml:trace contextRef="#ctx0" brushRef="#br0" timeOffset="38046">13766 2043 63,'0'0'52,"0"0"-1,0 0 1,0 0-29,0 0-9,12 34-14,-6 5 0,-5 4 0,-2 1 0,-3 2 0,-3-2-25,-5-7-26,5-5-4,0 2 1,7-34 2</inkml:trace>
  <inkml:trace contextRef="#ctx0" brushRef="#br0" timeOffset="38281">13860 2017 45,'0'0'43,"0"0"1,30-19 0,0 0-28,-30 19-11,6 40-3,-2 2-1,0 2 1,-2 3-1,-2-1-3,-3 0-8,1 0-18,-3-10-16,5-2-1,1-1 1</inkml:trace>
  <inkml:trace contextRef="#ctx0" brushRef="#br0" timeOffset="38531">13550 1990 100,'0'0'50,"0"0"0,31 11 1,10-6-47,10-4-4,7 1 0,7-1-17,2 2-33,-2-7-1,-4 0 2,-9-6-3</inkml:trace>
  <inkml:trace contextRef="#ctx0" brushRef="#br0" timeOffset="41734">14458 1844 10,'1'-28'37,"-1"28"2,0 0-13,-24-22-4,0 2-2,24 20-1,-31 18-3,6 6-2,2 5-1,5 9-2,3 5-2,5 7-2,5 3-2,4 2-2,4-3-2,6-2 2,2-5-3,5-9 0,-1 0 0,-15-36 0,25 8 0,0 1 0,-25-9 0,17-39 0,-5-3 0,-7-2 0,-5-3 0,-4-3 0,-6 2 0,-5 3 0,-2 7 0,0 10-33,-1 0-21,18 28 1,-24-11-2</inkml:trace>
  <inkml:trace contextRef="#ctx0" brushRef="#br0" timeOffset="42140">14585 2294 89,'0'0'53,"0"0"-1,25 12-10,0 2-73,-25-14-17,0 0 0,0 0-6</inkml:trace>
  <inkml:trace contextRef="#ctx0" brushRef="#br0" timeOffset="42453">14686 1767 48,'0'0'43,"0"0"-1,0 0-7,24-17-23,2 0-3,-26 17 0,28 21-2,1 2 0,-29-23 0,26 39 0,-3-7-1,0 0 0,-23-32-2,12 27 1,-1 1-2,-11-28-1,0 0 1,0 0-3,-27 24 0,0 2-3,27-26 1,-26 12-1,2 0 0,24-12 1,0 0 0,0 0 1,0 0 2,0 0 0,37 26 2,-5-5 1,-1 0 3,-4 2-7,-4 4 0,-11-1 0,-9 5 0,-7-1 0,-7-1 0,-6-1 0,-7-2 0,1-5 0,-3-5 0,2 2 0,24-18-25,-27 5-30,1 0-1,26-5 1,0 0 1</inkml:trace>
  <inkml:trace contextRef="#ctx0" brushRef="#br0" timeOffset="43312">15067 1597 9,'-12'-28'36,"12"28"6,0 0-14,2-31-3,1 2-3,-3 29-2,0 0-3,0 0-1,25 4-3,1 0-3,-26-4-3,0 0-2,27 27 0,0 1-5,-27-28 0,0 0 0,-14 31 0,2-1 0,12-30 0,-34 30 0,6-6 0,4-1 0,-1 1 0,25-24 0,0 0 0,-9 33 0,1 1 0,8-34 0,35 7 0,1-3-6,1-2-35,-1-4-11,0-1 0,-1-6 0</inkml:trace>
</inkml:ink>
</file>

<file path=ppt/ink/ink5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6:09.89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38 127 24,'-11'9'39,"-2"-7"2,-1 0 4,14-2-21,0 0-6,0 0-2,0 0-1,0 0-1,8-1-2,4-2-5,3-2-7,3 0 0,4-3 0,7 3 0,9-2 0,11-1 0,12 0 0,14-1 0,16 0 0,13 1 0,18 0 0,14 0 0,14 0 0,12 5 0,12 0 0,10 3 0,10 1 0,10 1 0,7-2 0,6 1 0,5 0 0,2-1 0,-5 0 0,-1-1 0,-11-2 0,-8 1 0,-15-2 0,-12 0 0,-16-2 0,-16 3 0,-15 0 0,-15 0 0,-16 1 0,-15 2 0,-14 1 0,-14 2 0,-13 2 0,-12-3 0,0 2 0,-26-4 0,0 0 0,0 0 0,0 0 0,-27 17 0,0 1 0,27-18 0,0 0 0,0 0 0,-4 27 0,12 1 0,7 6 0,4 6 0,2 6 0,1 7 0,5 5 0,6-5-23,3-8-37,1-9 0,-2-21-2</inkml:trace>
</inkml:ink>
</file>

<file path=ppt/ink/ink5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4:03.95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0 841 32,'17'50'37,"3"-3"-8,4-3-4,3-5-3,1-8-7,2-13-1,-1-22-3,0-11-1,-3-15 0,0-7 0,-1-14-4,-3-4 0,-2-12-2,-2-5 0,-2 0-3,-3-2-1,0 0 0,1 3 0,-1 7 0,2 3-1,1 11 2,6 13-4,2 14 3,4 15 1,3 12-2,3 11 1,0 5 2,0 8-1,-3 4 0,-4-1 1,-6-1 1,-5-1 0,-11 0 1,-8 1 2,-11 0-6,-8-1 0,-9-2 0,-9 0 0,-6-4 0,-3-8-15,2-8-34,7-5-4,6-4 1,12-5 0</inkml:trace>
  <inkml:trace contextRef="#ctx0" brushRef="#br0" timeOffset="656">1017 272 42,'0'0'49,"0"0"-1,14 0 1,3 0-19,4-4-21,7 5-2,4 1-2,3-2-5,4 1-13,0 0-31,-3-6-6,0 5-1,-8-3 0</inkml:trace>
  <inkml:trace contextRef="#ctx0" brushRef="#br0" timeOffset="906">1102 447 39,'13'12'46,"2"-6"-2,6 4 3,1-1-29,5-3-15,6-5-17,3-6-26,9 1-3,-1-7-3,4 4 1</inkml:trace>
  <inkml:trace contextRef="#ctx0" brushRef="#br0" timeOffset="1843">1848 0 9,'10'-5'42,"-10"5"3,0 0-2,0 0-20,0 0-8,0 0-2,8 17-3,-1 4-2,0 7-3,1 10 0,1 8 1,-2 6 0,1 7 0,-4 5-2,-1 4 1,-1-5-5,-4-4-3,2-5-33,2-6-14,-5-15 0,3-7-1</inkml:trace>
  <inkml:trace contextRef="#ctx0" brushRef="#br0" timeOffset="2218">2250 652 103,'3'11'54,"0"1"-1,-3-12-8,0 0-45,0 0-37,0 0-14,0 0-1,0 0-4</inkml:trace>
  <inkml:trace contextRef="#ctx0" brushRef="#br0" timeOffset="2422">2474 174 85,'5'-17'53,"0"-4"0,5 1-2,3 2-38,4-3-13,5 7 0,4-1 0,4 8 0,3 6 0,0 2 0,-2 3 0,-2 10 0,-5 6 0,-5 3 0,-6 3 0,-6 4 0,-8 8 0,-8 6 0,-7 4 0,-6 1 0,-5-5 0,-3 2 0,0-2 0,2-1 0,4-6 0,9 1 0,9-6 0,12-1 0,12-1 0,13-10 0,11-5 0,8-10 0,8-8-15,6-9-40,0-8-3,-4-8-2</inkml:trace>
</inkml:ink>
</file>

<file path=ppt/ink/ink5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4:09.31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54 0 26,'0'0'45,"10"25"2,1 10-1,-3 8-19,0 4-18,1 8-3,0 4-1,0 0-4,1 0-9,-2-3-12,-1-6-22,2-4-3,-5-10-1,2-7 0</inkml:trace>
  <inkml:trace contextRef="#ctx0" brushRef="#br0" timeOffset="203">106 481 51,'0'0'45,"15"-10"1,0-7 1,3-1-34,7-2-6,5-2-1,5-2-4,4 0-10,-2 4-22,-2-5-17,-1 7 0,-9-4 0</inkml:trace>
  <inkml:trace contextRef="#ctx0" brushRef="#br0" timeOffset="422">195 252 30,'-2'28'47,"5"3"0,-1-3-1,7-2-18,2 2-20,4-1 0,3-1-1,4 0-4,1-7-11,4-3-26,4 1-12,-4-11 1,2-4-4</inkml:trace>
  <inkml:trace contextRef="#ctx0" brushRef="#br0" timeOffset="672">706 260 24,'1'-11'44,"-5"-2"0,1 1 2,3 12-25,-16-15-11,0 3-2,-1 0-1,-1 8-2,0 5-5,1 7 2,1 7-1,1 9 1,2 10-1,4 7 1,5 6-1,4 0-1,4-1 1,4-5 1,4-6-4,2-11 1,4-14 0,1-13-1,3-12 1,-1-13-1,-1-5 0,-2-8 0,-4-4 3,-3 2 0,-4 4 0,-3 1 0,-2 6 1,-3 8 0,0 8 1,1 0-1,0 16 2,6 10-2,2 7 3,4 8 0,-1 9-1,2 6 1,-1 4 0,-1 8-1,-3 5-4,-1 2 0,-5 4 0,-3-1 0,-4-2 0,-2-1 0,-2-3 0,-2-7-47,-4-14-7,1-7 3,-2-16-4</inkml:trace>
  <inkml:trace contextRef="#ctx0" brushRef="#br0" timeOffset="1250">23 705 66,'-18'0'47,"9"4"0,1 0-5,20-8-27,11 2-2,12-5-1,16-2-3,12-5-5,14 2-4,9-7 0,6-2 0,4-2 0,0-2 0,-2-1 0,-8 3 0,-8-1-52,-8 4-4,-13 3-2,-10 4 2</inkml:trace>
  <inkml:trace contextRef="#ctx0" brushRef="#br0" timeOffset="1813">241 1129 18,'-1'10'39,"2"9"3,-3-3-3,1 1-24,2 5-5,1 2 0,3 7 0,-1-2-3,1 3 1,-1-2-1,-1-1 0,2 2-1,-5-31-3,0 0 2,0 0-1,0 0-1,0 0-3,30-36 2,-1-4-1,-2-2 0,1 2 1,-1 5-2,1 6-1,-2 7 4,-1 15-1,-6 15-1,-3 11 0,-5 7 1,-2 6 0,-3 3-1,-3-2 0,-2 1-1,0 1-1,-1-35 2,0 0 0,3 27-1,-1 1 0,-2-28 1,0 0-1,16-45-1,-2 3 2,3-3-2,0-4 0,2-4 5,2 6-4,-2 15 0,0 16 0,-2 16 0,-2 17 0,-5 14 0,-1 10 0,-4 8 0,0 0 0,-1-4 0,-1-5-2,1-7-33,2 0-19,-6-33 2,0 0 0</inkml:trace>
  <inkml:trace contextRef="#ctx0" brushRef="#br0" timeOffset="2422">1069 785 72,'2'-17'46,"-2"17"0,12-14-13,2 7-21,-2 3-5,4 5-1,0 1-1,0 4-1,-2 6-1,-2 7 2,-6 1-2,-3 2 0,-8-1 1,-4 3-2,-3 2 0,-4-3-3,1-4 1,1-9-3,3-2 1,2 0 0,9-8-1,13-1 3,4-3 1,3 1-1,3 3 2,0 3 3,-3 5 0,0 5-5,-8 2 0,-6 7 0,-7 2 0,-6 0 0,-6-3 0,-5 1 0,0 1 0,-2-7-46,-3-5-9,4-9 1,0-10-1</inkml:trace>
</inkml:ink>
</file>

<file path=ppt/ink/ink5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6:17.09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0 319 89,'16'-12'45,"5"-8"1,6-1-15,9-2-27,6-1 2,6-1-2,2 5 2,1 11 0,-2 10-1,-4 11 0,-8 13-1,-7 12 0,-9 14-4,-6 10 0,-8 10 0,-5 7 0,-2 5 0,0 6 0,3-5 0,5-7 0,6-14 0,7-13 0,4-19 0,7-19 0,1-22 0,2-19 0,-2-16 0,-3-8 0,-5-8 0,-6-9 0,-8-6 0,-8-5 0,-7 2 0,-6 2 0,-4 6 0,2 8 0,0 7 0,4 15 0,6 12 0,10 10 0,8 10 0,11 6 0,8 0 0,6-5 0,11-4 0,6-12-54,-1-10-2,1-3-1</inkml:trace>
</inkml:ink>
</file>

<file path=ppt/ink/ink5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6:11.20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44,'23'10'43,"-1"-2"2,5 3-1,3-1-33,5-2-8,3-2-20,-1-5-26,4 2 1,-4-10-1,-1 6 1</inkml:trace>
  <inkml:trace contextRef="#ctx0" brushRef="#br0" timeOffset="297">81 290 33,'14'27'41,"1"-6"2,9-1-1,6-2-29,6-3-21,9-1-29,2-8-1,4-4-3,-3-10 0</inkml:trace>
</inkml:ink>
</file>

<file path=ppt/ink/ink5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6:14.21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301 55 42,'0'0'48,"0"0"4,-6-14-2,-2 1-25,1 1-9,-5 6-1,1 4-8,-2-4-7,0 5 0,0 2 0,-1 7 0,-4 4 0,0 6 0,-2 5 0,-1 10 0,-3 15 0,0 13 0,0 11 0,3 14 0,4 11 0,6 7 0,7 9 0,9-4 0,12-9 0,11-10 0,10-13 0,7-22 0,9-22 0,4-18 0,2-19 0,-2-14 0,-6-10 0,-9-9 0,-8-8 0,-13 1 0,-13 2 0,-15 4 0,-14 3 0,-13 9 0,-12 7 0,-11 15 0,-6 14 0,-3 5 0,6 11 0,7 8-44,10-5-16,16-7 1</inkml:trace>
  <inkml:trace contextRef="#ctx0" brushRef="#br0" timeOffset="657">972 203 86,'-1'-22'53,"1"-3"2,4 5-2,7 6-45,6-1-8,11 3 0,8-2 0,6 4 0,5 4 0,1 4 0,-2 4 0,-5 12 0,-9 7 0,-11 9 0,-12 11 0,-11 10 0,-12 8 0,-13 7 0,-10 1 0,-8 0 0,-4-4 0,0 0 0,1-6 0,5-8 0,6-6 0,11-8 0,12-8 0,13-4 0,13-5 0,13-4 0,11-3 0,11-5 0,11 1 0,9-3-10,4-5-50,5-2 0,-1-6-1</inkml:trace>
</inkml:ink>
</file>

<file path=ppt/ink/ink5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6:15.42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0 214 80,'11'3'51,"-2"5"0,4 8-14,0 11-20,-1 5-3,1 5-9,-4 3-5,-2 2 0,0-3 0,-2-3 0,-3-4 0,-2-5 0,-2-10 0,0-6 0,1-1 0,2-28 0,4-10 0,2-8 0,4-10 0,4-6 0,4-2 0,3-1 0,2 7 0,1 12 0,-1 16 0,-2 15 0,-3 14 0,-3 14 0,-2 9 0,-2 11 0,-2 2 0,-1-3 0,-1-7 0,1-7 0,0-11 0,1-10 0,1-11 0,0-8 0,1-11 0,2-7 0,0-4 0,4-9 0,2 0 0,3 6 0,-2 8 0,0 12 0,-3 13 0,-1 19 0,-5 16 0,-2 18 0,-4 11 0,-4 2 0,5-1 0,0-7-21,2-14-39,5-12-1,3-17 0</inkml:trace>
  <inkml:trace contextRef="#ctx0" brushRef="#br0" timeOffset="704">453 1151 96,'16'-7'55,"12"-13"1,9-17-8,9-18-48,13-15 0,16-18 0,16-13 0,14-11 0,11-10 0,7-2 0,-3 5 0,-1 13-16,-12 22-39,-18 17-2,-18 28 0</inkml:trace>
  <inkml:trace contextRef="#ctx0" brushRef="#br0" timeOffset="1000">1719 577 98,'-14'-7'50,"-3"6"3,-8 3-15,-9 2-26,-3 6-8,-3 2-4,0 11 0,2 5 0,5 2 0,10 5 0,13 3 0,12 2 0,16 3 0,11-2 0,10-2 0,6-3 0,2 4 0,-6 0 0,-4 1 0,-11-5 0,-12 2 0,-15 0 0,-14-1 0,-17 0 0,-12-7 0,-11-4 0,-10-9 0,-3-6-2,0-9-57,2-11-3,5-10 0</inkml:trace>
</inkml:ink>
</file>

<file path=ppt/ink/ink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15:29.14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48 0 61,'-9'8'42,"5"9"-1,-3 3-12,1 4-18,3 10-3,1 4-4,0 3 1,0-3 0,0 0-2,0-4-1,-1-1 1,0-8-2,1-5 0,1-9 2,1 1-1,0-12-3,7-14 2,2-6 0,4-6 0,5-8 0,2-5-1,4-2 0,3-2-1,2 3 2,0 5 0,-2 13-1,-4 7 1,-4 12 3,-3 14-2,-7 12 2,-5 11-1,-4 8 0,-2 5 0,-2-2 2,-2 1 0,-1-2-5,2-8 0,1-8 0,3-7 0,4-9 0,-1 0 0,7-22 0,3-8 0,5-10 0,3-5 0,4-11 0,3-7 0,3-3 0,1 1 0,1 6 0,-5 12 0,-3 17 0,-5 15 0,-8 19 0,-8 12 0,-5 13 0,-5 10 0,-2 5 0,-2-2-2,4-6-35,3-4-14,4-8 0,7-2-1</inkml:trace>
  <inkml:trace contextRef="#ctx0" brushRef="#br0" timeOffset="610">890 203 25,'2'-25'39,"-7"-4"3,-2 9-12,-6 8-4,-1 11-7,-2 9-4,-2 7-5,2 7-2,-1 4-4,4 5-1,3 2-3,4-1-1,6-4 3,4-6 0,7-4-2,2-4 0,5-8 2,2-3-1,2-7 0,-1-7 1,0-2-3,0-2 1,-5-6 1,-2-2-1,-4-1 0,-5-1 0,-3 3 0,-4 5 1,-4 5 1,-3 7 0,-3 13-1,1 10 1,1 12 1,4 10 0,1 8 1,6 11 1,3 4-3,5 5-2,1-1 0,-2 2 0,-3 2 0,-5 0 0,-10-4 0,-9-6 0,-12-5 0,-12-9 0,-5-11-16,-1-8-37,-3-19-1,5-10 0</inkml:trace>
</inkml:ink>
</file>

<file path=ppt/ink/ink6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4:14.32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466 68 63,'-9'-30'44,"0"1"0,-23 22-16,-9 10-15,-5 15 3,-6 17-5,-1 19 0,-3 14 1,7 18-1,2 18-9,11 14-2,12 9 0,13 3 0,14-4 0,17-3 0,17-9 0,14-14 0,15-23 0,12-22 0,15-26 0,10-21-52,6-24-5,4-16 0</inkml:trace>
</inkml:ink>
</file>

<file path=ppt/ink/ink6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4:14.79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50 54,'23'-14'49,"2"10"1,5 8-1,5-2-28,6-8-11,10 4-4,6-4-12,3 4-34,0-4-10,0-1 1,-9-2 0</inkml:trace>
  <inkml:trace contextRef="#ctx0" brushRef="#br0" timeOffset="219">160 258 47,'8'16'47,"8"-1"-1,7-4 4,7-3-37,9-2-16,8-16-32,10 5-3,3-10-10,6-7 0</inkml:trace>
</inkml:ink>
</file>

<file path=ppt/ink/ink6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4:15.35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140 112 33,'10'-36'42,"-10"36"3,0 0 0,0 0-28,-28-8-4,4 21-2,2 21-4,2 15-2,1 13 1,3 11-3,4 9 0,7 1-3,2-1 3,9-11 1,6-10 1,7-13 2,6-15-1,5-16-6,3-22 0,2-19 0,-3-18 0,0-10 0,-9-12 0,-6-11 0,-9-3 0,-8 3 0,-11 7 0,-8 14 0,-5 17 0,-8 11-4,-2 17-50,4 19-1,3 9-1,10 8 0</inkml:trace>
  <inkml:trace contextRef="#ctx0" brushRef="#br0" timeOffset="391">598 811 91,'5'20'51,"0"0"-2,1-32-5,1-5-57,5-2-35,2-9-3,7-7-3,0-4 6</inkml:trace>
  <inkml:trace contextRef="#ctx0" brushRef="#br0" timeOffset="562">1059 123 57,'4'-31'49,"-1"1"-1,-3 30-2,-21-28-31,-4 7-6,1 10-5,-4 8-1,0 14 2,1 6-3,1 2-1,13 12 2,7 11 0,9 4-3,8 4 2,11 0 0,8-1-1,6 1 0,2 2 3,-1 1-4,-3-3 0,-4-6 0,-5-2 0,-9-1 0,-7 1 0,-9-6 0,-9-4 0,-7-9 0,-6-7 0,-4-10 0,-2-7 0,-1-16 0,2-13 0,5-9 0,8-7 0,7-5 0,9-4 0,9-3 0,8 2 0,8 5 0,3-1-2,5 0-47,3 5-4,-2 0 0,2 0 0</inkml:trace>
</inkml:ink>
</file>

<file path=ppt/ink/ink6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5:36.65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156 0 33,'6'12'45,"-10"-1"1,-2 9 3,-5 10-28,-6 7-6,-2 5-9,-4 1-20,2 3-29,-2-1-4,3 3 0,2-13 1</inkml:trace>
</inkml:ink>
</file>

<file path=ppt/ink/ink6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5:37.10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25 1020 54,'-14'23'43,"3"-6"5,6-6-17,2-1-17,9-26 2,5-5-2,3-14 2,9-1-2,4-11-9,6-12-5,4-15 0,7-6 0,3-5 0,2-7 0,2-4 0,-3 1 0,-4 5 0,-5 11 0,-6 15 0,-7 14 0,-6 19 0,0 0 0,-11 65 0,1 17 0,-1 16 0,3 17 0,1 12 0,4 12 0,2 6 0,2-4 0,2-10 0,-1-9 0,1-7 0,-4-17-28,-3-13-25,-3-15-2,-6-19 1</inkml:trace>
  <inkml:trace contextRef="#ctx0" brushRef="#br0" timeOffset="391">357 483 79,'-19'-21'47,"19"21"0,14-3 1,6 0-39,9 2-3,8 2 0,6 1-7,5-5-12,5-4-31,6 5-4,-1-5 3,4-1-7</inkml:trace>
</inkml:ink>
</file>

<file path=ppt/ink/ink6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5:37.71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8 582 58,'21'3'50,"1"-6"-1,6 6-3,3-2-30,3-4-18,5 2-38,-3-6-6,1 3-2,-8-4 1</inkml:trace>
  <inkml:trace contextRef="#ctx0" brushRef="#br0" timeOffset="188">21 739 61,'-15'16'50,"12"-4"-1,0 1 0,23-17-25,9-1-21,10-3-21,12 8-27,6-4-4,6-3 2,0-2-4</inkml:trace>
  <inkml:trace contextRef="#ctx0" brushRef="#br0" timeOffset="485">850 522 72,'7'16'53,"-6"-1"1,-2 9 0,-4 8-32,-2 4-22,0 5 0,0 3 0,0 2 0,3 6 0,1-7 0,3-8-41,5-4-13,2-12 0,3-7-1</inkml:trace>
  <inkml:trace contextRef="#ctx0" brushRef="#br0" timeOffset="719">1109 522 104,'-4'32'47,"0"1"2,2 2-15,1 5-28,1-1 0,2 1-10,3 2-20,3-4-24,-2-7-1,3 0 1,-5-8-2</inkml:trace>
  <inkml:trace contextRef="#ctx0" brushRef="#br0" timeOffset="985">679 521 53,'-16'-4'50,"1"1"-2,15 3 4,12 5-18,9 1-20,10-4-10,15 2-4,14-2-25,13-2-21,8-10-3,8 2-3</inkml:trace>
  <inkml:trace contextRef="#ctx0" brushRef="#br0" timeOffset="1485">1423 597 48,'10'3'43,"1"1"-1,-11-4-11,8 16-13,-1 6-3,0 8 0,-1 3 1,2 7-3,-2 2-3,1 2-6,-1 0-4,-1-5 0,-1-11 0,-2-4 0,-2-7 0,1 0 0,-1-17 0,-4-14 0,-1-12 0,2-2 0,1-5 0,2-10 0,3-6 0,4-2 0,1 1 0,6 4 0,3 4 0,3 7 0,4 7 0,5 10 0,3 11 0,4 4 0,5 7 0,1 3 0,0 4-34,0 3-24,-6 0 2,-6-1 0</inkml:trace>
  <inkml:trace contextRef="#ctx0" brushRef="#br0" timeOffset="2141">1003 535 33,'0'0'39,"0"0"-5,-10-6-1,1 0-4,9 6-3,0 0-5,0 0-5,0 0-5,0 0-2,0 0-5,0 0-4,0 0 0,9 0 0,4 3 0,6 0 0,5-5 0,3-3 0,6 2 0,1-1-37,2-4-15,1-1-2,-4 0-1</inkml:trace>
  <inkml:trace contextRef="#ctx0" brushRef="#br0" timeOffset="3219">2077 66 7,'-23'-10'31,"23"10"0,0 0-6,0 0-6,0 0-4,0 0-1,0 0 1,8-28-1,-1 1 0,-7 27-2,0 0-3,0 0-2,27 0 3,1 0-4,-28 0-3,0 0 1,26 15-1,0 1 0,-26-16 0,0 0 1,0 0-3,7 26 0,0 1 3,-7-27-4,0 0 0,-23 31 0,1 1 0,22-32 0,0 0 0,-24 25 0,0 1 0,24-26 0,0 0 0,0 0 0,0 0 0,24 21 0,1-12-37,5-3-14,0-6 0,3 2 0</inkml:trace>
</inkml:ink>
</file>

<file path=ppt/ink/ink6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4:17.40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460 348 36,'6'-32'44,"-9"-12"-1,-2-3 0,-9 1-24,-3 3-13,-5 6 1,-2 0 1,-2 7-5,0 7-1,3 13 1,1 16-2,4 15-1,3 14 2,6 17 1,4 19-4,2 13 3,2 11 1,1 9-2,0 5 1,0 1 1,0-6-4,-1-9-7,0-10-16,1-10-17,-2-17-6,2-18 0,-2-20 2</inkml:trace>
  <inkml:trace contextRef="#ctx0" brushRef="#br0" timeOffset="312">4 712 45,'-6'-14'41,"8"2"3,3 1 2,9 6-35,7 1-4,9 1 0,9-1-2,6-3-1,5 2-6,5 3-15,1 1-25,-5-11-2,-2 5 0,-8-5-2</inkml:trace>
  <inkml:trace contextRef="#ctx0" brushRef="#br0" timeOffset="515">538 723 3,'-5'39'37,"5"4"1,-1 0-3,2-3-15,1-5-2,1-6 1,2 1-3,-3-5-7,1-6 2,2 0-1,-5-19-2,2-20 1,1-3-1,2-6-4,2-12 0,3-10 2,5-2-6,5-2 0,5 0-2,5 8-9,3 3-15,1 6-23,4 19 0,-3 7-3,-3 10 2</inkml:trace>
  <inkml:trace contextRef="#ctx0" brushRef="#br0" timeOffset="797">962 904 15,'11'14'33,"5"-6"-2,0-7 0,2-5-6,1-1-4,0-8-4,-1-7-5,-3-8-1,-2 0-2,-3-3-4,-3 0-2,-5 2 0,-4 1-1,-6 5 1,-4 11 3,-5 11-3,-1 7 2,-3 10 1,0 10 2,0 7-2,6 10-6,4 1 0,7 3 0,9-2 0,9-2 0,12-10 0,6-10 0,10-12-25,7-7-27,-1-11-5,0-12-1</inkml:trace>
  <inkml:trace contextRef="#ctx0" brushRef="#br0" timeOffset="1422">1373 770 32,'16'12'38,"-2"-2"-5,4-4-9,0-8-6,0-9-1,-1 1-5,-2-2-7,-4-2-2,-4-1 1,-5-4 0,-5 0 3,-4 9 2,-4 4-2,-2 5 1,-5 5 5,2 16 0,-1 8-5,5 11-8,4 4 0,6 4 0,6-2 0,10 1 0,9-6 0,8-13-34,5-16-17,10-7-1,2-16-4</inkml:trace>
</inkml:ink>
</file>

<file path=ppt/ink/ink6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4:19.60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 21,'19'7'43,"10"9"-1,5-8-7,11-3-28,12-1-32,3-11-9,6 0-3,-7-12-4</inkml:trace>
</inkml:ink>
</file>

<file path=ppt/ink/ink6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4:20.01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70 18,'2'-19'39,"2"0"1,-4 19-1,7 20-17,-2 10-17,-1 6 7,0 20 0,-1 12-2,2 11 2,-3 5-1,1 4-1,1 0-4,1-3 3,2-7-6,4-16 0,4-15 1,5-15-4,6-16 0,4-15 0,3-16 0,0-14 0,0-15 0,-5-2 0,-7-2 0,-10-4 0,-11 1 0,-12 7 0,-12 10 0,-9 11-6,-8 12-43,-1 11-4,-3 8 1,7 14-1</inkml:trace>
  <inkml:trace contextRef="#ctx0" brushRef="#br0" timeOffset="610">784 469 33,'0'0'44,"0"0"4,-8 4-3,-3-4-27,0-8-2,-1 4-2,-3 0-5,1 4-3,-3 3-2,-1-3-4,0 0 2,2 5 1,0 6-5,0 1 2,1 0 1,3 4 0,2 1-1,3 7 2,3 6-2,3 0-1,3 4 2,3 5 1,3-1-2,4-3-1,2-5 6,4-5 0,1-9-5,2-5 0,1-11 0,-1-12 0,0-12 0,0-3 0,-3-3 0,-3-6 0,-4-4 0,-5 0 0,-4 1 0,-6 6 0,-3 9-28,-2 11-25,-6 3-1,1 16 1,-2 2 2</inkml:trace>
  <inkml:trace contextRef="#ctx0" brushRef="#br0" timeOffset="1094">1190 612 60,'-3'-21'47,"0"-5"5,-2 0-3,-2-2-33,0 5-1,-3 1-5,-2 1-6,-3 2-2,-1 14-2,-3 10 0,-2 10 0,-1 5 0,0 7 0,1 10 0,5 9 0,2 4 0,5-3 0,5-1 0,4-2 0,5-4 0,3-7 0,4-13 0,4-10 0,3-13 0,4-9 0,0-16 0,3-18 0,1-12 0,2-10 0,-1-7 0,-2-9 0,-3-7 0,-3 1 0,-2 9 0,-3 10 0,-6 13 0,-4 13 0,-5 19 0,0 1 0,-9 62 0,-1 10 0,-1 12 0,0 16 0,1 12 0,1 4 0,8-2-8,5-7-43,6-15-3,9-10 1,5-20-2</inkml:trace>
  <inkml:trace contextRef="#ctx0" brushRef="#br0" timeOffset="1547">1532 539 48,'0'0'50,"-1"20"-1,1 12-2,-2 4-20,1-3-18,5-3-3,2-6 0,6-6 0,4-2-6,5-6 2,3-17 1,3-6-1,2-10-2,2 0 0,-3-2 0,-3 0 0,-5 0 0,-4 12 0,-8 17 0,-7 15 0,-10 14 0,-7 18 0,-7 16 0,-5 21 0,-3 16 0,-2 5-7,5-3-44,9 1-4,11-12-1,13-19 0</inkml:trace>
</inkml:ink>
</file>

<file path=ppt/ink/ink6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4:22.04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264 440 36,'-8'-24'43,"-7"9"5,-12 14 2,-7 12-30,-2 6-7,0 10 1,3 16-5,5 8-5,6 8 0,8 4-4,7-5 0,8-5 1,7 0 2,7-13-4,5-21-1,4-23 7,5-18-3,1-18 0,1-14-2,0-14 1,-2-15-1,-1-11 3,-6-3-3,-4 5 0,-4 6 0,-4 9 0,-3 11 0,-5 15 0,-2 20 0,0 2 0,-8 52 0,-1 14 0,3 18 0,0 19 0,2 15 0,1 5 0,4 5 0,3-1 0,2-8 0,8-10 0,4-16-25,3-26-30,3-17-4,3-24 0</inkml:trace>
  <inkml:trace contextRef="#ctx0" brushRef="#br0" timeOffset="422">679 531 37,'-3'46'37,"-2"10"-37,-1 3-2,-1-12-21,4-2-14</inkml:trace>
  <inkml:trace contextRef="#ctx0" brushRef="#br0" timeOffset="563">840 262 92,'-8'-30'47,"-1"13"2,-5 2-16,3 7-63,1 0-19,10 25 0,8 5-2</inkml:trace>
  <inkml:trace contextRef="#ctx0" brushRef="#br0" timeOffset="704">1027 511 61,'6'12'53,"-18"2"-4,-6-6 3,-3-4-25,0 5-14,-2 7-13,1 14 0,-2 5 0,4 2 0,4-2 0,6 4 0,5-4 0,9-8 0,4-12 0,8-18 0,5-14 0,6-10 0,2-5 0,-2-7 0,-2-4 0,-4 9 0,-6 7 0,-4 11 0,2 1 0,-14 27 0,-3 6 0,1 9 0,1 8 0,1-6 0,5-6-49,9 2-7,5-8-2,10-12-4</inkml:trace>
</inkml:ink>
</file>

<file path=ppt/ink/ink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15:31.45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0 398 33,'0'0'42,"0"0"4,0 0-1,0 0-16,0 0-9,0 0-8,0 0-4,0 0-2,30 6 0,3 4-2,1 0-4,5 0-5,6-2-21,4 0-24,-3-7 1,0 3-2,-6-8 2</inkml:trace>
  <inkml:trace contextRef="#ctx0" brushRef="#br0" timeOffset="515">899 51 34,'0'0'45,"0"0"3,0 0 1,23-26-22,2 1-6,-25 25-6,2 41 1,-6 4-16,-1 7 0,-4 4 0,-2 10 0,0 2 0,1 3 0,-2-3 0,2-4 0,5-3 0,0-4 0,3 0 0,2-15 0,3-4-13,2-1-22,-5-37-19,0 0 3,0 0-1,0 0 4</inkml:trace>
  <inkml:trace contextRef="#ctx0" brushRef="#br0" timeOffset="875">570 71 101,'0'0'50,"28"-3"2,7-2-14,7 6-24,7 0-14,7 7 0,3-2 0,1-1 0,-1-1 0,-5-4 0,-2 0-54,-4 4 1,-8-4 0,-6-2-1</inkml:trace>
  <inkml:trace contextRef="#ctx0" brushRef="#br0" timeOffset="1359">1107 622 27,'15'34'23,"-15"-34"-1,0 0 1,3 29 0,0 1-1,-3-30-2,0 0-2,9 29-5,1 2-3,-10-31-1,0 0-1,0 0-3,23-13 0,0-1 0,-23 14-2,19-33 0,-2 5 0,0 1 0,-17 27 0,0 0 0,0 0 1,0 0-4,0 0 0,1 28 0,-8 18 0,-7 13 0,-4 13 0,-5 11 0,-1 11 0,-2 3 0,2 1 0,3-1-31,5-8-26,5-11 2,5-6-2</inkml:trace>
</inkml:ink>
</file>

<file path=ppt/ink/ink7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4:23.23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164 194 66,'10'-31'47,"-3"5"0,-10-7-2,-8 7-33,-2 8-4,-5 9-6,-2 4 1,-2 7-1,0 10 0,1 10 0,3 11-1,4 7-1,3 0-1,5-1 2,6 3 0,7-6-3,4-8 3,4-12 1,2-11-2,5-10 0,-1-6 1,1-8 1,-2-9-2,-2-6 5,-2 0-2,-4 5-2,-2-2 3,-3 3-4,-2 9 0,-1 7 0,0 0 0,-3 34 0,2 4 0,1 5 0,0 13 0,0 10 0,-1 3 0,-3 6 0,-1 1 0,-5 1 0,-3 6 0,-4 0 0,-5-5 0,-2-12 0,-2 0 0,1-12 0,-3-16 0,2-21-52,4-18-7,5-21 0</inkml:trace>
  <inkml:trace contextRef="#ctx0" brushRef="#br0" timeOffset="484">375 135 75,'13'10'55,"-4"10"-3,-5-2-1,-4 4-29,-1 4-22,-1 0 0,1 2 0,-1-1 0,1-10 0,0 2 0,1-19 0,3-15 0,2-6 0,2-6 0,3-7 0,5-3 0,4 4 0,7 5 0,5-6 0,4-2-26,5 5-32,1 3-1,1 4-1</inkml:trace>
  <inkml:trace contextRef="#ctx0" brushRef="#br0" timeOffset="750">949 154 72,'2'11'49,"2"1"0,-10-26 2,-3-4-33,-2-8-10,0-1-4,-5 9-3,-2 3 2,-3 11-3,-2 11 0,-2 14 0,1 15 0,1 11 0,6 5 0,3-1 0,7 2 0,9-3 0,8-13 0,4-14 0,6-14 0,5-11 0,1-9 0,1-7 0,-1-10 0,-5-2 0,-3 4 0,-5 8 0,-2 4 0,1 1 0,-12 13 0,0 0 0,2 12 0,-1 5 0,0 3 0,0 3 0,0 4-32,-1-3-21,5 1-2,0-5-1</inkml:trace>
  <inkml:trace contextRef="#ctx0" brushRef="#br0" timeOffset="1172">1242 48 109,'-1'34'46,"-7"3"5,-2 1-17,-1 3-26,-1 2-1,1 5-7,0-3 0,2-6 0,2-10 0,4-8 0,3-8 0,0 0 0,9-29 0,3-9 0,5-9 0,3-4 0,4-4 0,4-6 0,2-1 0,0 5 0,-1 12 0,-2 7-2,-5 9 4,-5 12-2,-6 12 0,-5 18 0,-7 10 0,-5 5 0,-3 1 0,-2 1 0,0 2 0,2-4 0,2-10 0,4-10 0,0 1 0,15-34 0,5-8 0,4-12 0,6-8 0,4-6 0,2 2 0,2-1 0,-3 3 0,-2 8 0,-4 11 0,-4 20 0,-6 12 0,-6 10 0,-6 8 0,-4 8 0,-1 10 0,-2 1-33,-3-6-22,5-11 0,1-13 0</inkml:trace>
</inkml:ink>
</file>

<file path=ppt/ink/ink7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4:24.92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54 40 112,'13'-12'61,"-4"5"-7,2 2-26,-11 5-28,-12-8-10,3 4-45,0 0-1,9 4 0</inkml:trace>
  <inkml:trace contextRef="#ctx0" brushRef="#br0" timeOffset="141">41 296 112,'-6'36'56,"-1"-4"3,0-4-31,-1-13-28,0 1-6,8-16-47,-3-13-4,1 1 3</inkml:trace>
</inkml:ink>
</file>

<file path=ppt/ink/ink7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4:26.23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152 2121 41,'-1'13'45,"-3"7"2,-8-3-4,-1 3-24,1 10-11,1 2-1,4 2 1,4 0-1,6-2-2,7-7-1,7-2 2,3-9-1,5-12-1,-1-8 2,2-6-6,-3-9 0,-3-4 0,-8-3 0,-4-2 0,-7 4 0,-5 4 0,-5 9 0,-5 10 0,-1 7 0,-2 11 0,3 4 0,0 3 0,4 1 0,6 0 0,4-7 0,7-5 0,4-6 0,3-10 0,2-6 0,1-5 0,0-1 0,-2-4 0,-3 1 0,-4-4 0,-6 2 0,-3 4 0,1 1 0,-12 14 0,-3 2 0,-1 3 0,1 10 0,-1 5 0,4 5 0,3 2 0,5-4 0,5 3 0,6-7 0,5-5 0,3-10 0,4-5 0,0-9 0,0-3 0,-2-4 0,-5-4 0,-5 1 0,-6 3 0,-5 5 0,-3 0 0,-4 6 0,-3 4 0,0 6 0,0 3 0,2 4 0,1 0 0,1-3 0,2 5 0,0 1 0,3-2 0,-1 2 0,6-11-12,0 0-46,0 0 0,4-12 1</inkml:trace>
  <inkml:trace contextRef="#ctx0" brushRef="#br0" timeOffset="1016">208 2374 20,'-3'11'42,"0"1"3,1-2-2,2 3-14,0 2-4,5 13-5,-2 7-6,1 7-2,1 7-7,0 9-5,0 9 0,-2 12 0,-1 8 0,0 3 0,-5 2 0,1 9 0,-1 4 0,-2 2 0,1-2 0,1-3 0,1-5 0,4 2 0,0-1 0,1-8 0,2-6 0,0-1 0,1 1 0,-1-3 0,0-6 0,-1-7 0,1-7 0,-2-3 0,0-10 0,-1-5 0,-2-8 0,-1-3 0,-1 3 0,-2-2 0,-1 2 0,0 2 0,0 3 0,1 1 0,-1-1 0,2-7 0,0-9 0,0-4 0,1-9 0,1 1 0,-6-29 0,0-9 0,-4-7 0,-1-9 0,-1-4 0,-1-9 0,-1-6 0,2 1 0,0 0 0,3 0 0,2 5 0,1 7 0,3 8 0,1 10 0,2 13 0,1 1 0,0 16 0,11 16 0,2 9 0,-1 6 0,1 8 0,1 6 0,-1 5 0,0 6 0,-1 3 0,0-4 0,-2-8 0,0-3 0,0-5 0,0-15 0,-2-14 0,4-14 0,-1-17 0,2-13 0,6-14 0,4-17 0,7-14 0,4-4 0,5 0-22,1 2-36,-4 3-2,-1 4 0</inkml:trace>
  <inkml:trace contextRef="#ctx0" brushRef="#br0" timeOffset="2000">615 3325 20,'3'10'40,"3"13"5,-4-3-1,1 6-19,2 11-8,-2 7-1,0 6 0,0-2-2,-1-3-3,-1-4-4,0-4-7,-1-6 0,0-11 0,0-11 0,0 2 0,2-24 0,2-13 0,1-6 0,3-9 0,2-6 0,2-3 0,3 1 0,-1-1 0,2 7 0,-1 19 0,0 16 0,-2 11 0,-2 13 0,-2 12 0,-2 10 0,-2 7 0,0 3 0,-2-5 0,-1-10 0,2-6 0,2-12 0,4-18 0,2-11 0,5-13 0,1-11 0,2 0 0,1-3 0,0 0 0,-2 6 0,-2 15 0,-3 15 0,-3 10 0,-2 15 0,-2 10 0,1 8 0,-3 9-5,6 3-34,4-2-14,0-9 1,5-4-3</inkml:trace>
  <inkml:trace contextRef="#ctx0" brushRef="#br0" timeOffset="2531">1429 3533 45,'7'-12'46,"-7"-5"-4,-1 4 0,0-1-26,-12 20-5,-3 2-4,-2 5-1,-2 10-2,0 9 0,2 9 0,4 6-1,3-1 0,4-1 0,6 1 0,6-8-3,3-12 0,5-13-2,1-11-2,4-12-1,0-8 0,-2-9 0,1-12-1,-1-7 2,-3 4 2,-3 1-1,-2 0 4,-4 2 4,-1 8 0,-3 7 1,0 2 1,-3 34-1,0 4 0,-1 8 0,3 13 2,1 13-6,1 9-2,2 6 0,0 7 0,0 6 0,0 9 0,-3 5 0,-3 3 0,-6-5 0,-5-4 0,-7-9 0,-8-16 0,-7-20 0,-7-25-36,-8-28-20,-5-27 0,-5-26-1</inkml:trace>
  <inkml:trace contextRef="#ctx0" brushRef="#br0" timeOffset="3312">178 2018 35,'2'18'38,"2"-1"5,-4-17-6,0 0-15,0 0-3,0 0 0,0-21-2,3-6-5,-1-10 1,3-1-13,-2-7 0,1-12 0,1-6 0,0-7 0,0-8 0,-1 0 0,-2-3 0,0-10 0,-4-7 0,1 7 0,0 0 0,-1 0 0,0 4 0,0 7 0,0 1 0,1 6 0,1 7 0,1-4 0,1-1 0,-1 7 0,0 2 0,0-2 0,0 4 0,0 6 0,0 9 0,0 10 0,-1 8 0,0 4 0,-2 5 0,1 0 0,-3 32 0,-3 8 0,-3 4 0,-2 3 0,-3 10 0,-1 11 0,-3 10 0,-1 1 0,-3 0 0,3-3 0,2 0 0,2-4 0,3-10 0,2-9 0,3-13 0,4-8 0,2 0 0,9-34 0,3-10 0,2-8 0,5-5 0,4-5 0,1-4 0,3 0 0,-1-1 0,-1 9 0,-2 11 0,-2 2 0,-3 6 0,-2 9 0,0 14 0,-2 14 0,2 16 0,1 18 0,-1 15 0,3 21 0,1 16 0,1 1 0,4-4-8,6-8-45,3-18-7,5-28 0</inkml:trace>
  <inkml:trace contextRef="#ctx0" brushRef="#br0" timeOffset="4250">760 1340 20,'-1'23'43,"2"-3"5,2 1 0,-3-21-21,0 0-4,-1-15-5,2-2-2,-2-11-4,2-8-12,-1-10 0,2-1 0,-1-6 0,0-7 0,0 3 0,-1 4 0,0 9 0,1 4 0,-2 9 0,0 7 0,-1 5 0,1 0 0,1 19 0,0 0 0,0 0 0,0 0 0,-6 11 0,2 0 0,4-11 0,0 9 0,0 2 0,0-11 0,0 0 0,0 0 0,0 0 0,0 10 0,1 3 0,-1-13 0,0 0 0,0 0 0,0 0 0,0 0 0,0 0 0,0 0 0,0 0 0,0 0 0,0 0 0,0 0 0,0 0 0,0 0 0,0 0 0,0 0 0,0 0 0,0 0 0,0 0 0,0 0 0,-3-13 0,-2 0 0,1-2 0,-2-2 0,-1-6 0,1 3 0,-1 1 0,0-2 0,1 1 0,0 5 0,2 3 0,0 1 0,2 2 0,2 9 0,-1-11 0,1 2 0,0 9 0,9-5 0,2 2 0,4 7 0,5 5 0,6 3 0,5 6 0,6 6 0,3 0 0,3 5 0,2 2 0,-1-5 0,-4-5 0,-4 6 0,-8 2 0,-9 1 0,-11 2 0,-10 1 0,-12 2 0,-10 7 0,-9 3 0,-7-2 0,-6-7 0,1-5 0,2 1 0,4-8 0,9 0 0,7-10-19,11-9-38,1 0-1,28-20-1</inkml:trace>
  <inkml:trace contextRef="#ctx0" brushRef="#br0" timeOffset="5328">782 420 28,'-30'-16'41,"6"4"3,4 2-3,9 8-21,1 1-6,21 5-2,7 1-7,6-1-1,10 0 2,6-1-3,4-6 0,3-3 0,1-4-4,-3 2-9,-4-2 0,-5-1-2,-9 0-5,-10 2 1,-9 2 1,1 0 3,-22 2 6,-5-2 10,-1 5 5,-1 0-2,1 1 2,5-2 5,5 2-2,1 0-1,19 5-1,5 0-4,6 0 0,2-2 6,3 6 2,-4 4-5,-1 7-2,-8 3-7,-6 6 0,-9 0 0,-8 4 0,-5-1-49,1-2-6,-1-11 2,7-5-3</inkml:trace>
</inkml:ink>
</file>

<file path=ppt/ink/ink7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4:52.37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1098 2259 52,'-6'24'49,"-2"-6"1,1-5 1,0 0-32,2-28-2,3-6-2,-2-14-13,3-5-2,0-13 0,2-18 0,0-13 0,1-12 0,1-13 0,-2-13 0,-2-9 0,-2-12 0,-2-3 0,-3 8 0,-2 6 0,-2 6 0,-1 10 0,2 13 0,2 14 0,1 13 0,3 6 0,1 5 0,3 3 0,1 7 0,1 5 0,0 6 0,1 4 0,-1 8 0,-1 8 0,1 8 0,-1 4 0,0 1 0,0 11 0,0 0 0,0 0 0,0 0 0,0 0 0,-5 12 0,2 7 0,-2 8 0,0 7 0,-2 4 0,0 3 0,0 6 0,-2 3 0,-1-9 0,1-6 0,0-1 0,2-8 0,1-7 0,2-7 0,-1 0 0,5-12 0,3-13 0,0 0 0,3-12 0,0-8 0,3-5 0,2-4 0,3-5 0,-1-2 0,0 0 0,0 3 0,1 12 0,-1 12 0,2 14 0,0 15 0,3 18 0,2 13 0,3 9 0,5 5 0,2 1-33,1-7-23,2-10 0,-4-10-1</inkml:trace>
  <inkml:trace contextRef="#ctx0" brushRef="#br0" timeOffset="1031">239 325 39,'-7'-14'46,"2"-1"5,-1 36 1,3 10-22,2 15-16,1 7-4,2 8-2,1 6-3,3 1-5,1 0 0,-1-6-9,2-6-11,-2-9-26,-5-12-6,-1-8 1,-5-15 2</inkml:trace>
  <inkml:trace contextRef="#ctx0" brushRef="#br0" timeOffset="1265">5 587 56,'-9'-2'50,"9"2"2,11 7-1,3-4-30,9 5-7,5-6-3,7 0-11,2-5 0,1-9 0,2-4-36,-1 1-13,-4-6-5,-1 2 1</inkml:trace>
  <inkml:trace contextRef="#ctx0" brushRef="#br0" timeOffset="1500">399 303 21,'0'0'48,"-10"18"4,6 8 0,3 11-21,-1 5-12,6 6-2,0 2-6,5 2-7,1-2-4,4-5 0,2-7 0,1-21 0,2-16 0,3-9 0,-1-13 0,0-11 0,2-7 0,-3-8 0,-1-1 0,-2 10 0,-3 10 0,-2 7 0,-3 10 0,-1 0 0,-6 37 0,-4 11 0,-3 13 0,-2 11 0,-3 13 0,-2 13 0,-2 11 0,-1 2 0,0 0-49,4-1-7,0-4-1,4-7-2</inkml:trace>
</inkml:ink>
</file>

<file path=ppt/ink/ink7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4:32.34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385 143 34,'14'-40'44,"-2"8"5,2 13-13,2 23-5,-2 19-10,2 21-3,-3 9-2,3 19-10,-4 10-6,0 9 0,-1-3 0,-6-8-18,-3-12-33,2-8-2,-4-16 0,0-19 0</inkml:trace>
  <inkml:trace contextRef="#ctx0" brushRef="#br0" timeOffset="250">0 99 78,'-6'13'50,"10"6"1,11-5 1,9-8-40,21 0 0,15-3-12,16-3 0,11-11 0,13-6 0,6-7 0,5 0 0,-3 3 0,-10-2-4,-12 1-43,-11 10-6,-20 6-1,-17 8-4</inkml:trace>
  <inkml:trace contextRef="#ctx0" brushRef="#br0" timeOffset="500">1007 546 70,'24'23'51,"-3"-7"1,1-8-16,1-7-19,-3-9-2,2-5-3,-4-11-10,-1 4-2,-5-7 0,-3-1 0,-7 3 0,-5 2 0,-8 3 0,-7 9 0,-6 11 0,-4 10 0,-2 8 0,2 17 0,1 9 0,6 8 0,8 3 0,8-4 0,12-2 0,9-9 0,10-8 0,5-18-35,3-17-20,8-13-1,-2-12 1</inkml:trace>
  <inkml:trace contextRef="#ctx0" brushRef="#br0" timeOffset="797">1356 486 38,'-5'19'40,"5"8"7,0 6-15,3 3-9,3 0-2,1-2-1,2-4-2,-2-11-2,3-2-16,-2-10 0,0-16 0,-1-21 0,3-6 0,4-12 0,6-8 0,8 1 0,3 0-22,4 6-35,5 13-2,2 13 0</inkml:trace>
  <inkml:trace contextRef="#ctx0" brushRef="#br0" timeOffset="1297">1788 419 40,'7'22'43,"-5"4"4,0 4-1,-3-1-32,-2-2 4,0 8-2,-3-3-1,2 3-5,-3-7-4,2-7-6,1-9 0,5-3 0,0 2 0,9-28 0,4-11 0,5-6 0,4-7 0,4-3 0,2 1 0,1-1 0,-2 6 0,-1 18 0,-5 16 0,-5 8 0,-5 15 0,-5 15 0,-4 6 0,-2 8 0,-2 0 0,-2-8 0,0-8 0,0 0 0,3-8 0,3-12 0,0 0 0,8-31 0,4-9 0,5-6 0,4-5 0,3-7 0,1-2 0,1 8 0,-1 11 0,-3 10 0,-5 12 0,-5 19 0,-4 17 0,-6 12 0,-2 10 0,-3-2 0,4 3 0,-1-5-40,3-8-19,5-12 2,5-17-1</inkml:trace>
  <inkml:trace contextRef="#ctx0" brushRef="#br0" timeOffset="1860">2570 488 91,'0'0'51,"5"22"0,-6 2 0,-5 6-40,1 4-14,-2 4-39,2 3-8,-2-6 0,3-4-1</inkml:trace>
  <inkml:trace contextRef="#ctx0" brushRef="#br0" timeOffset="2407">2807 549 54,'5'20'43,"-6"4"1,0 3-9,-2 9-24,-1 4-4,1 0 2,-1-5 2,3-4-2,-1-7-1,3-8 0,0 1-2,1-28 0,3-7-2,1-6-4,2-7 0,2-11 0,2-7 0,2-2 0,2 2 0,0 7 0,1 8 0,2 7 0,0 11 0,1 18 0,-1 20 0,0 9 0,-2 10 0,0 7 0,-2 3 0,0 1 0,-2 0 0,-1-8 0,-2-10-50,2-1-7,-1-8 2,3-9-1</inkml:trace>
  <inkml:trace contextRef="#ctx0" brushRef="#br0" timeOffset="3313">3461 612 33,'4'-19'46,"0"2"4,-9 1 0,-4-2-21,-2 10-9,-5 4-10,-3 0-3,-4 4 0,-1 8-4,-1 8-3,0 6 0,2 6 0,3 1 0,3 3 0,5 6 0,6 0 0,5-3 0,7-7 0,6-4 0,6-6 0,5-8 0,4-7 0,2-14 0,2-10 0,1-6 0,-2-2 0,-2 1 0,-5-4 0,-4 5 0,-5 7 0,-4 13 0,1 2 0,-12 26 0,-1 7 0,-2 4 0,1 11 0,0 1 0,3-1 0,1-8 0,3-10-28,7-10-26,4-19-1,4-16-2</inkml:trace>
  <inkml:trace contextRef="#ctx0" brushRef="#br0" timeOffset="3719">3769 55 103,'4'-12'57,"-1"0"-1,-5 54-17,-1 22-39,-3 17 0,1 15 0,3 7 0,1-2 0,7-3-7,7-5-51,9-14-5,11-16 3</inkml:trace>
</inkml:ink>
</file>

<file path=ppt/ink/ink7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4:36.39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0 425 79,'8'10'53,"-2"17"2,1 15-1,1 11-40,1 5-14,6 11 0,1 6 0,4-1 0,-1-6 0,3-10 0,-3-13 0,0-7 0,-3-14 0,0-13 0,-3-18 0,0-9 0,-2-9 0,-1-12 0,0-4 0,-3-9 0,3-1-30,2 1-33,1-1 4,4 6 0</inkml:trace>
  <inkml:trace contextRef="#ctx0" brushRef="#br0" timeOffset="266">496 541 21,'9'16'42,"-4"2"7,4 2-1,0-7-16,-1-6-6,2-5-7,-1-7-1,1 2-18,1 1 0,-6-14 0,-4-7 0,-1 3 0,-3 1 0,-2-4 0,-4 2 0,0-1 0,-2 2 0,0 12 0,-2 11 0,3 4 0,0 6 0,3 19 0,2 10 0,3 5 0,3 5 0,3 0 0,4-1 0,5 1 0,1-4 0,3-9 0,1-9 0,1-8 0,4-4 0,2-13 0,4-14-50,6-11-10,6-12 1</inkml:trace>
  <inkml:trace contextRef="#ctx0" brushRef="#br0" timeOffset="875">841 0 70,'10'17'52,"1"16"3,-1 12 0,-4 13-37,1 18-13,-2 12-5,-1 9 0,-1-1 0,-3-2 0,3-7 0,1-15-48,1-15-6,4-19-2,2-21-1</inkml:trace>
  <inkml:trace contextRef="#ctx0" brushRef="#br0" timeOffset="1094">1185 573 100,'-7'52'51,"6"5"0,1-5 2,4-7-53,11-8 0,6-15 0,9-7 0,2-11 0,3-8 0,-2-12 0,-1-5 0,-7-4 0,-8-1 0,-10-2 0,-12-2 0,-9 1 0,-10 2 0,-6 5 0,-7-3 0,0 0 0,-3 3 0,5 7-55,8 7-5,7 8 2</inkml:trace>
  <inkml:trace contextRef="#ctx0" brushRef="#br0" timeOffset="1500">1805 534 45,'-4'-18'46,"-2"4"-1,-7 2 3,-6 4-24,-1 4-9,-5 1-2,1 14-1,0 8-5,3 8-7,3 5 0,7 4 0,6 1 0,9 4 0,7 0 0,7-3 0,7-8 0,6-4 0,5-7-26,5-10-27,-2-12 2,2-6-1,-2-12 3</inkml:trace>
  <inkml:trace contextRef="#ctx0" brushRef="#br0" timeOffset="2016">2082 537 76,'4'38'51,"-4"0"0,0 8-5,-5 1-30,-3-7-51,4-4-13,-3-12 2,4-4-2</inkml:trace>
  <inkml:trace contextRef="#ctx0" brushRef="#br0" timeOffset="2188">2244 232 67,'-21'-12'14,"-3"5"-14,3 0 1,-2-3-38</inkml:trace>
  <inkml:trace contextRef="#ctx0" brushRef="#br0" timeOffset="2391">2469 15 110,'3'21'53,"-2"9"3,-2 2-20,-3 7-36,2 12 0,0 9 0,0 3 0,-1 4 0,0 6 0,1 2 0,-2-8 0,3-4-31,1-8-26,-1-13 2,1-6 0</inkml:trace>
  <inkml:trace contextRef="#ctx0" brushRef="#br0" timeOffset="2594">2302 477 93,'-5'-18'52,"5"18"-1,14-1-2,-1-3-39,7 1-10,7-2 0,5 2 0,5-1 0,1-10-11,1-7-38,3 9-1,-6-4 1,-1 6-3</inkml:trace>
  <inkml:trace contextRef="#ctx0" brushRef="#br0" timeOffset="2797">2666 533 33,'9'29'45,"-3"-3"1,6 2 2,-1 3-21,1 0-13,4-2 0,0-5-2,6-5-1,0-8-6,5-3-5,3-11 0,3-12 0,2-10 0,2-3 0,-1 0 0,-2 1 0,-5 4 0,-5 12 0,-11 13 0,-11 22 0,-13 15 0,-11 14 0,-13 11 0,-6 15 0,-6 11 0,-2-1 0,6 2 0,8-4-36,9-8-23,14-15-1</inkml:trace>
  <inkml:trace contextRef="#ctx0" brushRef="#br0" timeOffset="3313">3390 558 86,'15'-17'50,"-5"2"1,-1 9-5,0-1-34,-16-5-55,0 0-5,7 12-2,-8 13-2</inkml:trace>
  <inkml:trace contextRef="#ctx0" brushRef="#br0" timeOffset="3453">3447 858 85,'4'31'50,"-2"-4"-5,-4-12-13,-1-1-60,7-26-17,-1-2-1,7 2-1</inkml:trace>
</inkml:ink>
</file>

<file path=ppt/ink/ink7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4:40.06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3 669 97,'-17'-31'51,"17"31"3,24-33-1,2 9-53,2 1 0,6-1 0,3 1 0,2 6 0,-3 4 0,-3 8 0,-5 12 0,0 0 0,-21 28 0,-8 17 0,-11 14 0,-3 14 0,-5 7 0,1 6 0,1-5 0,5-6 0,8-14 0,11-20 0,12-21 0,12-20 0,10-21 0,7-17 0,5-12 0,5-12 0,-2-10 0,0-2 0,-6 2 0,-6 0 0,-5 7 0,-6 11 0,-6 10 0,-6 4 0,1 2 0,-21 31 0,23-17 0,0-1 0,-23 18 0,25-19 0,0 0 0,0 2 0,-25 17 0,24-22-46,1 1-17,-25 21 3</inkml:trace>
  <inkml:trace contextRef="#ctx0" brushRef="#br0" timeOffset="531">198 162 78,'0'0'55,"0"0"-1,0 0 1,0 0-42,0 0-13,0 0 0,26-8 0,8 5 0,11 3 0,8-1 0,7-2 0,4 0 0,1-2 0,0 1 0,-4-8 0,-6 0-16,-9 1-33,-10 0-8,-8 4 0,0 1 4</inkml:trace>
  <inkml:trace contextRef="#ctx0" brushRef="#br0" timeOffset="781">588 82 38,'-25'-13'47,"1"1"1,24 12 1,0 0-21,-20-28-9,1-1-7,19 29 2,0 0-14,0 0 0,29 7 0,2 1 0,0 0 0,6-1 0,4-2 0,0 2 0,-4 1 0,-3 3 0,-6 2 0,0 1 0,-28-14 0,5 40 0,-11-5 0,-8-5 0,-6 0 0,-4-3 0,-2-7-58,2-5-3,2-1-1</inkml:trace>
  <inkml:trace contextRef="#ctx0" brushRef="#br0" timeOffset="1391">1133 754 98,'22'32'53,"-22"-32"-1,27 4 0,-3 2-52,0 0 0,-24-6-40,29 2-12,-7-2-1,2 0-3</inkml:trace>
  <inkml:trace contextRef="#ctx0" brushRef="#br0" timeOffset="1594">1135 875 124,'30'14'55,"1"-8"-2,-2-7-30,0 0-23,0-6 0,2 1 0,-2 4-43,-4-4-11,-2 2 0,1 2-1</inkml:trace>
</inkml:ink>
</file>

<file path=ppt/ink/ink7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4:42.65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314 184 18,'26'-20'30,"-4"6"4,-10-2-17,-8 5-1,0 2 3,-26 13 3,-7 1 3,-9 3-3,-2 11 2,-7 7-5,1 12-10,1 3-9,4 9 0,6 3 0,10 6 0,13 0 0,13-4 0,16-12 0,15-9 0,16-11 0,13-15 0,12-13 0,5-14 0,4-8 0,-3-10 0,-4-2-12,-10-8-16,-11 3-3,-15 4-2,-15 4 4,-15 4 8,-12 6 9,-12 8 10,-9 8 7,-6 6 9,-2 6 4,2 3 4,5 8-1,6 9 0,6 2-7,10 4-4,6 0 2,10 3-2,4-3 1,9-3-1,2-7-10,5-6 0,2-11 0,4-6 0,-2-10 0,1-6 0,-6-8 0,-4 0 0,-7-4 0,-7-1 0,-12 2 0,-12 4 0,-11 7 0,-12 10 0,-6 10 0,-6 3 0,-1 12-39,7 7-17,9 0 1,12 2 0</inkml:trace>
  <inkml:trace contextRef="#ctx0" brushRef="#br0" timeOffset="640">991 282 60,'0'12'43,"3"7"1,-1 0 1,1 2-31,1 3-4,-1 0 3,-1 1-2,-2-4 0,0 0-7,0-5-4,1-5 0,1 1 0,7-22 0,3-4 0,6-8 0,3-6 0,3-7 0,0-2 0,3 2 0,-1 6 0,-3 5 0,1 1 0,-24 23 0,0 0 0,19 33 0,-8 2 0,-5 3 0,-1 2 0,-1 1 0,4-1 0,1-4-31,2-7-25,0-1 0,-11-28 1</inkml:trace>
  <inkml:trace contextRef="#ctx0" brushRef="#br0" timeOffset="1047">1703 348 4,'-14'-27'32,"14"27"0,-30-14 5,2 6-23,3 7-1,0 1 0,25 0 3,0 0-1,-21 28 3,18 0 1,-1 2-4,29-5-1,4-2-1,4 1-13,2-3 0,0 5 0,-6 0 0,-6-1 0,0 0 0,-23-25 0,-13 37 0,-6-7 0,-6-7 0,-6-9 0,-1-4 0,-2-8-6,4-7-50,0 1-1,20-23-1</inkml:trace>
  <inkml:trace contextRef="#ctx0" brushRef="#br0" timeOffset="1390">1876 0 103,'23'0'54,"0"0"2,-10 27-14,-6 5-42,4 10 0,-5 8 0,2 6 0,1 2 0,-1 1 0,-2-2 0,0-2 0,3 0 0,-2-6-28,0-10-32,2-6 4,1 2-1</inkml:trace>
  <inkml:trace contextRef="#ctx0" brushRef="#br0" timeOffset="1594">1820 459 95,'-24'-19'53,"24"19"2,0 0-3,18-31-52,8 10 0,4 5 0,7 5 0,3 6 0,3 2 0,4 3-16,0 7-38,-1-3 1,-2 2 0</inkml:trace>
  <inkml:trace contextRef="#ctx0" brushRef="#br0" timeOffset="1890">2441 394 38,'0'0'44,"0"0"1,0 0 4,0 0-31,0 0 0,0 0-3,7-29-3,0 0-3,-7 29-2,-27 12-7,-2 2 0,-1 8 0,-3 7 0,1 9 0,2 4 0,3 1 0,5 0 0,7 0 0,10-6 0,9-6 0,0 1 0,23-23 0,2-7 0,4-5 0,0-5 0,-1-9 0,0-6 0,-5-1 0,-3-4 0,-5 0 0,-6-2 0,-3 4 0,0-1 0,-10 27 0,0 0 0,0 0 0,0 0 0,0 0 0,-23-2 0,-1 2 0,24 0 0,-3 38 0,4-3 0,5-1 0,3-1 0,2-5 0,5-2 0,-1 1-7,-15-27-47,22 19-3,2 0 1,-24-19 2</inkml:trace>
  <inkml:trace contextRef="#ctx0" brushRef="#br0" timeOffset="2406">2666 509 75,'0'0'50,"0"0"2,0 0 0,4 31-29,0 0-20,-4-31-3,-4 31 0,0 1 0,4-32 0,0 0 0,0 0 0,0 0 0,0 0 0,0 0 0,0 0 0,0 0 0,0 0 0,25-24 0,0 1 0,-25 23 0,25-29 0,0 0 0,-25 29 0,23-18 0,0 0 0,-23 18 0,10 28 0,-5 5 0,-4 1 0,-2 6 0,-1 2 0,1-2 0,2-4 0,1-4 0,1 0 0,-3-32 0,0 0-13,0 0-42,0 0-5,27-18 2</inkml:trace>
  <inkml:trace contextRef="#ctx0" brushRef="#br0" timeOffset="2828">3021 108 91,'8'-28'53,"-8"28"0,0 0 1,0 0-50,0 0-4,15 48 0,-2-1 0,-3 4 0,2 1 0,1 7 0,3 2 0,0-2 0,1-3 0,2-1 0,1-3 0,3-9 0,-1-4 0,1-11 0,1 2-5,-24-30-36,28 10-17,0 1 2,-28-11 0</inkml:trace>
  <inkml:trace contextRef="#ctx0" brushRef="#br0" timeOffset="3109">2940 380 82,'0'0'53,"23"5"3,5 2 0,4-7-48,6 2-8,2 1 0,4-3 0,1-7-23,-1 1-29,-1-8-4,-2-2 0</inkml:trace>
</inkml:ink>
</file>

<file path=ppt/ink/ink7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4:46.35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269 706 67,'9'-27'43,"-3"0"-4,-6 1-6,-6 0-7,-5 3-7,-7 1-6,-3 10-5,-3 8-5,-4 11 1,-3 12-4,1 13 0,1 12 0,1 14 0,4 8 0,7 1 0,4-1 0,10-3 0,7-8 0,9-13 0,6-18 0,8-20 0,6-15 0,2-10 0,2-10 0,0-8 0,-4-9 0,-3-2 0,-5 5 0,-6 9 0,-6 9 0,-4 13 0,1-1 0,-5 28 0,0 11 0,2 5 0,3 6 0,2 2 0,6 3 0,4-5-45,3-12-8,4-8 0,-1-16 0</inkml:trace>
  <inkml:trace contextRef="#ctx0" brushRef="#br0" timeOffset="469">131 214 72,'-19'13'47,"4"-5"1,0 0 4,25 2-34,8-2-7,11 0-4,7-3-7,7-3 0,7-4 0,4 2 0,2-2-18,-5-5-24,-7-7-11,-4-3 2,-7-5-2</inkml:trace>
  <inkml:trace contextRef="#ctx0" brushRef="#br0" timeOffset="656">458 30 44,'-26'-10'47,"1"-2"-1,8 5 4,7 6-20,0 1-12,19 3-5,4 4-6,7-1-7,5 2 0,4 6 0,0 3 0,0 3 0,-4 3 0,-1 3 0,-9-3 0,-5 5 0,-8 3 0,-7-7 0,-4 0 0,-6-1-37,-4-6-21,-1-6 0,4-4-2</inkml:trace>
  <inkml:trace contextRef="#ctx0" brushRef="#br0" timeOffset="1062">944 391 52,'16'7'51,"5"-3"0,8 0 2,7-1-27,3-5-8,5 1-20,0-3-38,4 1-10,-4-10 0,-3 1-2</inkml:trace>
  <inkml:trace contextRef="#ctx0" brushRef="#br0" timeOffset="1250">999 625 87,'-7'26'49,"9"-14"0,14-10 1,13-7-44,13-4-13,10-3-29,7-13-10,12-2 0,6-7-5</inkml:trace>
</inkml:ink>
</file>

<file path=ppt/ink/ink7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4:47.78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136 0 44,'-15'25'51,"-7"9"0,0 10 1,-1 12-19,-1 6-14,7 5-14,7 1-5,8 2 0,10-5 0,11-5 0,9-11 0,11-20 0,9-20 0,8-15 0,3-18 0,2-16 0,-3-17 0,-6-10 0,-12-10 0,-16-5 0,-16 4 0,-19 5 0,-17 15 0,-19 18 0,-14 22-4,-12 24-53,-6 19-4,2 17 3</inkml:trace>
</inkml:ink>
</file>

<file path=ppt/ink/ink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14:44.81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109 108 41,'0'-46'47,"0"8"2,5 14-1,3 24-20,2 22-5,4 26-4,2 15-19,2 19 0,1 13 0,1 16 0,-3 8 0,-1-6 0,-1-6 0,-4-13 0,1-11 0,-4-17 0,-3-19-31,-1-23-25,-1 0 3,-12-52 1,-7-18 1</inkml:trace>
  <inkml:trace contextRef="#ctx0" brushRef="#br0" timeOffset="219">34 283 75,'-17'-53'45,"5"2"1,9 12-13,14 16-11,11 12-8,11 13-5,11 10-2,8 12-3,6 8-4,4 14 0,0 10 0,-4 4 0,-7 2 0,-9 3 0,-13 4 0,-12 4 0,-15 4 0,-15 1 0,-16-3 0,-12-3 0,-11-5 0,-5-9 0,2-10 0,0-19-4,9-14-51,17-12-2,15-19 3,17-14-3</inkml:trace>
  <inkml:trace contextRef="#ctx0" brushRef="#br0" timeOffset="547">777 826 11,'17'46'40,"0"-13"2,5-9 1,0-13-20,6-14-8,4-8-1,2-7-5,-1-12-1,-3-7-1,-4-2-3,-7-1 1,-9 5-1,-10 5 0,-8 8 0,-10 8 4,-6 18-1,-9 14 0,-1 11-7,-4 14 0,5 13 0,4 5 0,9 6 0,9 0 0,14-7 0,10-8 0,15-9 0,15-16-21,14-16-33,9-24 1,12-13-2</inkml:trace>
  <inkml:trace contextRef="#ctx0" brushRef="#br0" timeOffset="1063">1688 274 24,'-18'-28'39,"-2"-2"7,-7-2-1,1 2-21,-1 10-8,0 6-3,4 8-1,0 8 1,8 11-5,4 15-3,7 16 1,6 14-4,6 12 0,3 10-2,6 11 0,2 7 0,2 3 0,0-5 0,-1-7 0,-2-5-18,-2-9-31,-6-15-1,-3-11 0,-8-17-1</inkml:trace>
  <inkml:trace contextRef="#ctx0" brushRef="#br0" timeOffset="1344">1314 751 55,'12'-12'42,"2"0"2,11 5 0,5-1-38,4-1-2,6-1-4,4 2-19,5-2-24,-2-9 3,2 1-3,-7-6-1</inkml:trace>
  <inkml:trace contextRef="#ctx0" brushRef="#br0" timeOffset="1500">1954 593 33,'12'51'41,"-7"-2"0,1 6 2,-6-3-22,0-3-29,2-1-26,-2-13-6,1-12-3,1 1 3</inkml:trace>
  <inkml:trace contextRef="#ctx0" brushRef="#br0" timeOffset="1656">1944 276 41,'-3'-30'26,"2"12"-24,0 2-14,-3 30-17</inkml:trace>
  <inkml:trace contextRef="#ctx0" brushRef="#br0" timeOffset="1781">2122 874 56,'9'44'47,"-6"-14"-3,2-18 2,1 0-36,3-52-5,3-10-1,3-6-1,1 0-2,1 2-1,2 8 2,-2 14 1,0 15 2,-5 17-1,-3 20 2,-3 14-1,-1 11 1,-2 7 0,2 7-4,-1 2-2,3-1 0,3-6 0,3-10 0,5-11 0,5-7 0,4-10 0,3-11 0,3-12 0,1-11 0,3-10 0,1-10 0,-2-10 0,-4-10 0,-2-5 0,-7-1 0,-5 0 0,-10 2 0,-8 7 0,-9 8 0,-6 18 0,-7 16 0,-2 20 0,0 16 0,4 14 0,10 21 0,11 12 0,15 8 0,12-3 0,13-11 0,15-20-11,12-18-44,9-28-2,8-29-1</inkml:trace>
</inkml:ink>
</file>

<file path=ppt/ink/ink8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4:48.51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493 1660 63,'-6'16'49,"6"-29"4,2-12 1,0-12-36,6-2 0,-1-11-18,2-8 0,-2-12 0,-2-6 0,-2-6 0,-1 0 0,-5-2 0,0 0 0,0 3 0,-1 11 0,1 11 0,2 11 0,0 11 0,3 9 0,6 11 0,7 12 0,10 6 0,8-1 0,11 4 0,10 6 0,10-1 0,9-2 0,6-7 0,0-7 0,0-1 0,-6-4 0,-7-3-47,-10 3-12,-14 3 2,-15 6-1</inkml:trace>
  <inkml:trace contextRef="#ctx0" brushRef="#br0" timeOffset="391">571 1016 54,'-18'36'52,"14"-3"-4,11-8 4,10-9-34,14-4-3,7-8 1,10-3-16,6-4 0,4-3 0,1-4-28,-2 5-23,-9-2-3,-5 2-1</inkml:trace>
  <inkml:trace contextRef="#ctx0" brushRef="#br0" timeOffset="656">990 1757 45,'0'20'46,"2"-4"1,1 1-10,-3-17-16,6-17-4,0-7 0,3-3-1,1-5-7,3 0-9,-2-6 0,1 1 0,-1-1 0,1 9 0,0 3 0,-2 10 0,-1 5 0,-1 6 0,1 1 0,0 27 0,1 1 0,3 4 0,0 0 0,1-1 0,2 1 0,0-1 0,-2-8 0,1-10 0,-3-9 0,0-7 0,-1-10 0,2-7 0,-2-10 0,-2-2 0,1 3 0,-5-3-13,-1-1-44,-2 9-2,-3 3-1</inkml:trace>
  <inkml:trace contextRef="#ctx0" brushRef="#br0" timeOffset="1063">1439 1557 56,'13'19'55,"1"-7"-1,1-4-1,0-4-26,-1-9-17,4-7-10,0-9 0,0-4 0,-2-2 0,-2 2 0,-5-6 0,-4 3 0,-3 1 0,-4 8 0,0 2 0,-10 22 0,-3 7 0,1 8 0,-2 13 0,2 7 0,0 7 0,4 0 0,4 3 0,4 0 0,8-2 0,6-5 0,8-8 0,6-12 0,5-10-37,7-14-21,2-22 1</inkml:trace>
  <inkml:trace contextRef="#ctx0" brushRef="#br0" timeOffset="1703">1919 1101 75,'5'15'49,"-4"8"3,-6 11-1,-1 7-36,-1 9-4,-1 2-9,3 7-2,0-1 0,5 0 0,1 0 0,5-7 0,2-5 0,4-8 0,2-5 0,5-7 0,5-5 0,-1-12-11,3-12-42,2-8-2,-3-11 0,-1-10 0</inkml:trace>
  <inkml:trace contextRef="#ctx0" brushRef="#br0" timeOffset="1969">1859 1422 97,'-8'23'52,"16"-3"6,11-8-10,11-7-48,11-5 0,8-7-22,7-6-29,-1-12-1,-2-8-3</inkml:trace>
  <inkml:trace contextRef="#ctx0" brushRef="#br0" timeOffset="2453">430 0 66,'-37'23'52,"-8"12"2,-5 13-7,-4 25-24,-3 27-10,4 27-13,1 23 0,12 23 0,12 17 0,18 13 0,22 3 0,19-9 0,26-19-8,24-17-48,21-34-2,22-38 0</inkml:trace>
  <inkml:trace contextRef="#ctx0" brushRef="#br0" timeOffset="2828">2167 263 57,'27'52'52,"7"19"2,6 16 2,3 16-23,4 3-30,7 8-3,-1-7 0,0-5 0,-10-4 0,-9-2 0,-14-1 0,-13 1 0,-13-1 0,-13-5 0,-8-2 0,-8-9 0,1-13-37,4-11-21,6-19 1,11-19-3</inkml:trace>
  <inkml:trace contextRef="#ctx0" brushRef="#br0" timeOffset="3094">2849 1596 74,'4'16'50,"-1"4"5,1 6-1,1 3-32,4 9-22,1 1 0,5 2 0,2-2 0,1-6 0,4-4 0,2-8 0,1-10 0,-2-13 0,1-10 0,-1-6 0,-2-7 0,-1 3 0,-4-1 0,-4 4 0,0 0 0,-17 29 0,-8 14 0,-7 15 0,-7 20 0,-7 16 0,-5 16 0,-3 11 0,2 5 0,4-3 0,8-7-45,8-14-18,4-27 4</inkml:trace>
</inkml:ink>
</file>

<file path=ppt/ink/ink8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26:17.98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212 121 39,'-12'-12'44,"12"26"2,3 19 3,1 17-32,-1 14-4,-1 24 0,-3 20 3,0 25-1,-7 21-12,-3 18-3,-6 13 0,-1 5 0,-3 2 0,1 0 0,0-12 0,0-12 0,2-17 0,3-21 0,3-25 0,1-14 0,3-17 0,1-14 0,4-16 0,2-14 0,3-6 0,2-2 0,2-5 0,4-9 0,3-6 0,1-2 0,4-3 0,3 0 0,3-6 0,1-2 0,4-1 0,1 4 0,4 1 0,4-5 0,2-3 0,2 3 0,4 0 0,2-2 0,2-2 0,3-3 0,2 3 0,0 4 0,0 1 0,2 1 0,2-1 0,-1 4 0,1 6 0,0 1 0,-1 2 0,-1 4 0,1 0 0,-1 5 0,0 1 0,1-2 0,2-5 0,1-1 0,5-1 0,4-2 0,4-3 0,3-5 0,3 0 0,3 3 0,0 4 0,3-1 0,1 1 0,-1 2 0,0 7 0,-3-3 0,0 4 0,-1-2 0,-1-3 0,-2 5 0,-1-1 0,0-2 0,0-2 0,0 3 0,-1 2 0,0 2 0,-1 0 0,-2-3 0,0 3 0,0 2 0,-2-1 0,0-5 0,2-5 0,-2-3 0,2 3 0,1-4 0,1-4 0,-1 0 0,1-2 0,0 6 0,1 1 0,1-4 0,1-1 0,0 1 0,0 1 0,1-1 0,0 0 0,0-4 0,1 2 0,0 6 0,-1 3 0,0 0 0,-2-3 0,0 4 0,-2 2 0,-2 1 0,-3 1 0,0-2 0,0-4 0,0 5 0,1 1 0,1-2 0,1-4 0,0 5 0,2 0 0,-1-1 0,-1-1 0,2-4 0,0 0 0,1 2 0,-1 1 0,0-7 0,-1-3 0,1 0 0,-3 5 0,-2-2 0,-2 0 0,-1 1 0,-2-5 0,-1 2 0,-2-2 0,2-8 0,-2-5 0,-1 0 0,-2-5 0,-2-4 0,-4 0 0,-5 1 0,-4 0 0,-8 4 0,-7 2 0,-7 0 0,-7 0 0,-8 1 0,-6 0 0,-4-3 0,-6-3 0,-4-2 0,-2-6 0,0-5 0,-2-7 0,2-11 0,1-8 0,5-6 0,2-6 0,6-11 0,4-5 0,4-6 0,3-1 0,3 0 0,0-4 0,1-3 0,1 1 0,0 2 0,-1 6 0,-2 5 0,-1 6 0,-3 13 0,-4 9 0,-4 8 0,-5 11 0,-5 10 0,-6 9 0,-7 9 0,-6 8 0,-6 5 0,-5 6 0,-4 8 0,-7 4 0,-5 1 0,-2 1 0,-3-1 0,-1-1 0,-1 1 0,-1 0 0,-2-1 0,0-1 0,1 0 0,-3 0 0,-2-5 0,-4 0 0,-1-1 0,-4-4 0,-3-2 0,-3-2 0,-5-2 0,-2 0 0,-5 2 0,-3 0 0,-6-1 0,-3 1 0,-5 1 0,-3 0 0,-5 2 0,-3 0 0,-2-1 0,-2-3 0,-2 0 0,-3 0 0,-2-6 0,-3 2 0,0 2 0,-2-4 0,-2 2 0,-2-3 0,1-3 0,3-3 0,-1 3 0,3-5 0,1-8 0,3-3 0,5-4 0,0 1 0,2 2 0,-1 2 0,1 4 0,-1 2 0,0 7 0,-4 5 0,-2 2 0,-2 5 0,1-2 0,4-1 0,2-1 0,3-4 0,2-5 0,7-5 0,5 1 0,5-1 0,5 0 0,4 4 0,3 3 0,3 7 0,3 5 0,6 12 0,0 1-4,4-1-54,3 2-5,1-3 0</inkml:trace>
</inkml:ink>
</file>

<file path=ppt/ink/ink8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35:14.046"/>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762 93 29,'2'-17'19,"-2"3"3,-1 2 1,-2-2-4,-4 3-1,-3 2-3,-4 1-2,-3 4-1,-6 0-3,-3 5-2,-4 2 0,-2 2 0,-4 5-3,0 4 1,-2 5-1,0 0-1,-1 4-1,1 1 1,0 3-1,2 2-1,1 2 1,2 0 1,3 0-1,2 3 1,1-2 0,3 2-1,3 2-1,2 3 1,2 0-1,2 2-1,1 1 0,1 2 0,4 3-1,0 2 1,3-5 1,5-2-1,2-4 0,4 0 2,3-3-2,3-4 3,2-4-3,3-4 3,1-2-3,2-2 2,2-6 0,4-2-2,0-2 0,4-2 0,0-2 0,3 0 0,1-7 0,1-2 0,-3 0 0,2-1 0,0-3 0,-1-3 0,-1-5 0,-1-2 0,-3 2 0,1-3 0,-1-2 0,-4-2 0,-1 0 0,-2-2 0,-2-2 0,-2-3 0,-1-3 0,-3 1 0,-1-2 0,1-2 0,-3-3 0,-3 0 0,-1 4 0,-1 1 0,0 2 0,-2 0 0,-1 1 0,-3 3 0,-2 0 0,1 3 0,-3 1 0,0 0 0,-1 3 0,-2 2 0,-2 1 0,0 4 0,-3 2 0,-2 2 0,0 1 0,-4-1 0,1 6-4,-4 4-51,-6 0-3,-2 2 1,-8-2 3</inkml:trace>
</inkml:ink>
</file>

<file path=ppt/ink/ink8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39:13.828"/>
    </inkml:context>
    <inkml:brush xml:id="br0">
      <inkml:brushProperty name="width" value="0.03528" units="cm"/>
      <inkml:brushProperty name="height" value="0.03528" units="cm"/>
      <inkml:brushProperty name="color" value="#FF0000"/>
      <inkml:brushProperty name="fitToCurve" value="1"/>
      <inkml:brushProperty name="ignorePressure" value="1"/>
    </inkml:brush>
  </inkml:definitions>
  <inkml:trace contextRef="#ctx0" brushRef="#br0">208 0 30,'0'0'26,"-10"1"-1,-2 3-3,-1-1-4,1 0-3,0 3-1,-3 0-4,-1-1-3,-3 2 1,4 0-2,-1-3 0,3 1-1,-1 0 0,2 2-2,1-3 1,0 1-2,11-5 0,-4 16 0,2 3-2,1 4 1,1 4-1,1 2 0,3 6 1,1 4-1,0 4 1,0 2-1,1 3 1,0-2 0,5 0-1,2-4 3,1-3 0,3-5 0,1-5 0,0 2 0,6-18-1,4-2 0,2-4 0,-1-5-1,-1 1-1,-1-2 0,1-7 2,-1-2-2,-3-2 1,1 2 0,-25 8 0,0 0-1,29-35 0,-7 5 3,-6 7-3,-4 3 1,-4-4 2,-1-3-2,1-1 0,-1 0 3,-3 1-4,-3 3 0,-2-6 0,0 2 0,2 0 0,0 3 0,-3 2 0,-1 1 0,1 1 0,-1-2 0,1-1 0,-2 3 0,-1 1 0,-3 2 0,-1 0 0,-1-1 0,0 0 0,-1 4 0,-3 7 0,-4 3 0,-3 1 0,1 4 0,0 1 0,-1 1 0,-3 4 0,0 4 0,-1-4 0,3-2 0,3 2 0,-1-1 0,3 4-13,1 10-41,-1-3-1,-3 6-2</inkml:trace>
</inkml:ink>
</file>

<file path=ppt/ink/ink8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47:34.60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331 1882 20,'0'0'33,"0"0"8,0 0-23,0 0-3,-16-35 0,6-6-3,-2-7 1,0-11-1,3-3 0,2-9-6,-3-7-2,0-7 4,-3-1-3,1-3-1,3 1-3,-1 6 3,-2 5-2,0 7 1,3 14 2,0 10-2,-1 8 0,4 10 1,0 1 1,6 27-5,0 0 3,0 0 1,0 0-4,0 0 0,0 0 0,0 0 0,0 0 0,26-16 0,0 8 0,9-1 0,6 2 0,6-4 0,6-4 0,2-5 0,6-1 0,-2-3 0,-3-6 0,-3 6-7,-7-2-5,-5 6-9,-7 3-13,-5 7-17,1 1-1,-30 9 4</inkml:trace>
  <inkml:trace contextRef="#ctx0" brushRef="#br0" timeOffset="547">96 1246 17,'-15'32'41,"6"-2"0,1-1 1,8-29-20,0 0-12,29 6-2,10-6 2,6-6-1,6-7 0,5-10 0,10-3-2,7-2-5,0-5-1,1-2-5,-9-4-6,-4 1-15,-5 7-17,-3 2-5,-7 2-2,-12-1 3</inkml:trace>
  <inkml:trace contextRef="#ctx0" brushRef="#br0" timeOffset="891">72 435 41,'-24'3'42,"24"-3"-2,0 0 2,-25 8-32,2 0-8,23-8 1,0 0 1,33-1 0,3-6 1,4-1 1,2-4-2,5-7-4,-1-6-4,1-1-16,1-5-25,-1-1-2,-6-4-1</inkml:trace>
  <inkml:trace contextRef="#ctx0" brushRef="#br0" timeOffset="1125">401 56 24,'0'0'34,"0"0"3,0 0-16,0 0-8,0 0-6,35-17 1,1 5 2,3 0 0,1 6 2,-1 1-3,-6 2 0,-3-1 2,-5 10 0,1 0-6,-26-6 1,4 31 0,-7-3-4,-2 6-4,-5 4-10,-3 5-35,-3 4-3,-5 0 1,7 5-2</inkml:trace>
</inkml:ink>
</file>

<file path=ppt/ink/ink8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47:36.40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0 230 30,'0'0'47,"0"0"2,15 40 4,-13-5-34,1 7-4,-1 5-1,-2 6-6,3 5-7,-2-1-3,-2-2-14,2-2-26,4-6-9,3-12 1,0 1 0</inkml:trace>
  <inkml:trace contextRef="#ctx0" brushRef="#br0" timeOffset="406">292 605 12,'-1'30'5,"0"2"1,1-32-1,0 0-1,25 27 1,2 1 5,-27-28 0,0 0 7,0 0 3,23-11-2,0 2-1,-23 9-1,0 0-1,-1-32-3,1 1-3,0 31-5,0 0-3,-29-33-2,5 12-2,2-1-5,22 22-12,0 0-14,-22 24-9,12 4 2</inkml:trace>
  <inkml:trace contextRef="#ctx0" brushRef="#br0" timeOffset="765">492 553 20,'9'28'27,"0"0"-13,-9-28-6,0 0-1,9 29-2,0 0 3,-9-29 0,0 0 1,0 0 2,0 0 0,0 0 0,0 0 2,0 0-3,13-29-2,-4 1-2,-4 0-1,0 0-1,-5 28 2,0 0-1,0 0 0,25-17 3,1 1-2,-16 42-3,6 2-6,5-1-27,0 1-16,1-15-1,9-2-2</inkml:trace>
  <inkml:trace contextRef="#ctx0" brushRef="#br0" timeOffset="1281">735 121 30,'7'-29'40,"1"-1"2,-8 30 0,27-13-36,6 0-1,0-1 2,-1 2-3,0 3-1,0 8 3,-8 3-2,0 6 0,0 2 1,-21 16 0,-5 6 0,4 6 0,-6 2 1,-8 2-1,1 1-1,-5 1 1,5-4-1,7-4-2,4-4 1,-2-3 0,0 0-1,2-29 0,28 15-2,6-12-4,1-7-12,1-7-28,1-13-7,7-5-1,-3-7-2</inkml:trace>
</inkml:ink>
</file>

<file path=ppt/ink/ink8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47:38.17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67 33,'0'0'42,"0"0"1,0 0 0,0 0-36,31-15-2,1 3-5,2 0-19,1 4-21,-4-4-4,0 4 2</inkml:trace>
  <inkml:trace contextRef="#ctx0" brushRef="#br0" timeOffset="204">56 226 55,'22'10'47,"8"-1"-1,2-5 0,-2-3-48,3-4-28,2-12-13,3 2-1,-2-11-1</inkml:trace>
</inkml:ink>
</file>

<file path=ppt/ink/ink8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47:38.65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1060 37,'8'-1'51,"9"1"1,0-5-1,7-5-20,6 0-25,4-3-13,5 0-36,2-8-5,4-2-3,-5-5 1</inkml:trace>
  <inkml:trace contextRef="#ctx0" brushRef="#br0" timeOffset="344">744 1491 41,'0'0'45,"2"-25"-1,-2-6 1,-4-8-35,-4-12-2,0-9-1,-2-9 1,-2-8-2,-2-3-2,1-2 1,-3 2-3,1 1 1,-2 5-1,2 10 0,1 8 0,3 12 0,2 8 1,2 12 0,6 12-2,0 0 1,12 22 0,3 0-1,9 0-1,7 2 1,8-1 0,8-2 0,3-7 1,3-9 0,2-4-2,1-3 0,-4-4 0,-5-6-6,-5-1-1,-6-1-8,-6 5-7,-7 4-11,-6-1-18,-6 14-1,1 0 2</inkml:trace>
  <inkml:trace contextRef="#ctx0" brushRef="#br0" timeOffset="765">715 819 30,'-6'30'45,"6"3"-2,0-6 2,2-7-29,7-1-4,4-6 0,6 1-3,3-9-1,8-5-1,4-11 0,5-5-2,3-5-5,2-10-11,0-6-32,6 2-8,-6 1 0,0 10 1</inkml:trace>
  <inkml:trace contextRef="#ctx0" brushRef="#br0" timeOffset="1187">1307 1285 9,'-10'-5'39,"10"5"2,10-4-1,2-6-29,5 1-1,4 2-3,3 2-1,4 2-2,0 5 0,-2 0-2,-3 2 1,-2 8 2,-8 3-2,-3 4 0,-8 0 1,-2 6 2,-5 2-1,-4 4 1,-2-1 0,-2 1-2,0-4 2,3 2 0,1-2-1,2-7-2,3-5 1,4-2-1,4-2-3,4-3 2,3-4-1,3-7-1,3-2 0,4-3-2,1-3-6,-1-9-18,-1-8-24,3-1 0,-4-4-2,-2 7 1</inkml:trace>
  <inkml:trace contextRef="#ctx0" brushRef="#br0" timeOffset="1609">1823 1371 9,'13'24'36,"-1"-8"2,3 1-13,0-6-4,3-7-2,1-1-1,-2-9-2,-1-7-3,-4-7 4,-1 0-4,-5-4-1,-3 5-1,-5 0-4,-4 2-7,-5 3 0,-3 9 0,-4 6 0,-2 2 0,0 9 0,-1 6-5,4 7-13,0 4-14,2-2-20,6-1-1,3-5 0</inkml:trace>
  <inkml:trace contextRef="#ctx0" brushRef="#br0" timeOffset="1953">2176 1250 11,'12'14'42,"-7"-4"-1,2 2 1,-1 3-24,-1 1-5,1 2 1,-4-2-4,1 0-1,-1-3-2,0 3 1,-1-2-1,0-1-2,-1-13-1,-4-12 0,1-7-2,2 0-1,2-3 1,3-2 0,2 0 1,7 11 3,3 8-2,4 4-4,2 5 0,2 9 0,1 9 0,-2-2-10,0 1-39,-1 0-5,-5-7 2,-1-1-2</inkml:trace>
  <inkml:trace contextRef="#ctx0" brushRef="#br0" timeOffset="2515">2599 992 30,'4'19'48,"4"6"2,-1 5-1,-2 3-23,4 3-12,-1 4-20,2 5-32,-2-4-12,2 1 0,-2-9 1</inkml:trace>
  <inkml:trace contextRef="#ctx0" brushRef="#br0" timeOffset="3078">463 288 15,'-8'-8'39,"0"1"2,21 6 2,6-2-29,7 1-6,6-2 2,8-2-1,7-2-2,8 0-2,2 2-2,0-4-5,-1-3-5,-6-2-3,-4-1-7,-6-3-2,-9-1-3,-7 0-4,-10-4-4,-5 7-1,-10-1 3</inkml:trace>
  <inkml:trace contextRef="#ctx0" brushRef="#br0" timeOffset="3297">922 0 40,'-14'2'30,"1"-1"0,13-1-5,1 9-6,0 2-6,10-6-2,5 4-2,0-7 1,3 4 0,-1 0-1,1 0-1,-4-4 0,-3 5-1,-4 1-2,-3 5 0,-3 9-4,-6 5-3,-3 5-6,-4 9-31,-4 3-13,1 0 3,-4-10-2</inkml:trace>
</inkml:ink>
</file>

<file path=ppt/ink/ink8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1:01.57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554 225 14,'10'-2'42,"-10"2"3,5 18-13,-1 5-9,3 13 2,-2 10-3,2 19-4,-3 8-6,2 13-2,-3 5-2,2 9-4,-3 2-4,1-2 0,1-8 0,-1-10 0,3-11-15,-1-14-15,2-15-22,4-17 1,-1-22-1,1-17 0</inkml:trace>
  <inkml:trace contextRef="#ctx0" brushRef="#br0" timeOffset="312">173 381 18,'-43'-6'45,"7"3"4,4-2-1,3-1-21,12 5-5,1 1-5,25 0-4,7 1-4,13 6-2,11-3-7,13-3 0,12-10 0,13-9 0,11-11 0,11-10 0,7-8 0,-1-6 0,-2-3-47,-5 8-8,-9 4-2,-11 14 0</inkml:trace>
  <inkml:trace contextRef="#ctx0" brushRef="#br0" timeOffset="1859">1074 1040 24,'8'3'41,"6"-6"-9,4-2-6,2-10-2,1-7-1,-1-8-6,0-1-4,-5-3-3,-4-2-4,-5 2-3,-8 3 0,-6 6-1,-8 9 0,-6 8-1,-5 8 2,-3 12-2,-2 16 1,2 12 1,4 12-2,7 10 1,7 5 1,9 1-1,11-3-1,8-7 0,8-13 0,7-13-3,5-15-1,4-17-4,1-17-4,2-8-7,-4-14-3,-1-6-1,-6-5-2,-3 1 1,-5 2 4,-7 7 3,-5 9 7,-6 10 6,1-1 6,-9 36 6,-2 7 2,0 10 3,-1 12-2,1 8 2,1 3-2,0 4 1,2-1-3,2-4-1,3-7 1,1-11-2,4-15 1,4-20-1,3-19-1,5-21-1,4-16 0,3-11 1,3-2-4,0-2 0,2 8 0,-4 12 0,-1 18 0,-5 18 0,-3 23-3,-5 15 0,-4 14 0,-5 13 0,-1 7 0,-1 3 0,0-1-4,2-3-31,7-9-18,1-16 1,5-15-2</inkml:trace>
  <inkml:trace contextRef="#ctx0" brushRef="#br0" timeOffset="2562">2156 832 11,'-3'19'42,"-3"-5"1,0 2 2,-3-1-23,-1-3-5,0-1-3,-1-2-4,2 4-3,1 1-3,5-1 0,4 3-1,6 3-1,5 1 1,6 4 0,4 3 0,3 2 2,0-3 1,1 0-1,-3 1 1,-4 1-6,-7-2 0,-8 0 0,-8 1 0,-9-1 0,-6 0 0,-6-2 0,-5-4-9,-4-5-38,-1-11-7,8-7 0,3-13 2</inkml:trace>
  <inkml:trace contextRef="#ctx0" brushRef="#br0" timeOffset="2890">2403 915 45,'29'44'43,"-10"4"-4,-5 12-14,-7 7-51,-4-5-17,1-5 1,-1-18 1</inkml:trace>
  <inkml:trace contextRef="#ctx0" brushRef="#br0" timeOffset="3047">2647 741 36,'-11'-42'43,"-1"17"-5,-6 12-29,-2 7-33,6 16-14,-1-1-6</inkml:trace>
  <inkml:trace contextRef="#ctx0" brushRef="#br0" timeOffset="3390">2732 847 26,'7'44'44,"-3"5"1,4 5 0,2 3-26,3-2-4,4-7-1,2-12-2,5-6-2,3-17-1,2-14-1,0-14 0,0-10-8,-4-13 0,-4-3 0,-8-6 0,-10-5 0,-11 1 0,-9 8 0,-8 10 0,-11 7 0,-2 16-26,0 12-29,0 10-1,8 10 1</inkml:trace>
  <inkml:trace contextRef="#ctx0" brushRef="#br0" timeOffset="3703">3231 927 31,'15'8'44,"-16"3"2,-3 1-1,-4 5-26,0 7-5,-1 5-1,2 12-4,0 1-4,2-2 1,2-5-1,4-11 0,0 2 1,14-48 1,5-16-7,9-19 0,5-11 0,7 0 0,1 1 0,1 12 0,-1 16 0,-4 22 0,-6 18 0,-8 19 0,-5 18 0,-5 6 0,-1 8-17,2 7-40,1 0-3,6-2 2</inkml:trace>
</inkml:ink>
</file>

<file path=ppt/ink/ink8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1:05.73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148 917 94,'11'4'52,"-1"2"1,1 13-1,-1 5-48,-3 7-4,-1 9-3,-2 4-27,0 0-20,-1-8-2,0-5 0,-1-15-1</inkml:trace>
  <inkml:trace contextRef="#ctx0" brushRef="#br0" timeOffset="578">101 495 75,'5'15'49,"-6"-6"-2,0 2-29,-2 2-50,0 1-16,3-14-2</inkml:trace>
  <inkml:trace contextRef="#ctx0" brushRef="#br0" timeOffset="1266">169 941 6,'0'-11'35,"-10"2"-6,-1 1-6,-3-2-1,-1 3-2,-3 7-2,-1 2-3,0 6-1,1 4-4,2 8-3,3 7-2,4 8 0,3 3-2,5 5-1,5 0-1,2-3-1,4-4 1,3-4 1,0-8 0,1-7 0,-2-12 1,0-10-1,-2-12 1,0-4 0,-2-6-1,-1-3-1,-2-4 2,1 2-3,-2 4 0,0 5 0,0 8 0,2 2 0,-6 13 1,11 12 1,-1 5-2,1 6 3,1 5-1,1 4 0,-1 5 0,0 0 2,0 0-7,-2-4-3,1-5-11,-2-7-25,1 2-9,-10-23 0,9-16-1</inkml:trace>
  <inkml:trace contextRef="#ctx0" brushRef="#br0" timeOffset="1844">87 0 15,'-5'9'44,"0"5"3,7 10 1,1 9-23,4 7-3,4 12-5,3 11-4,4 12-2,2 8-4,3 7-1,-1 2-6,1-1 0,0-6 0,-1-9 0,-1-9 0,1-11 0,1-8-8,-3-10-16,1-13-24,2-3-3,-4-10-2,0-7 2</inkml:trace>
  <inkml:trace contextRef="#ctx0" brushRef="#br0" timeOffset="2187">600 743 34,'0'12'42,"1"13"3,-3 11-14,1 7-16,3 8 1,2 2-3,3 2-6,4-3-1,4-5-1,3-9-2,3-11 1,1-15-1,-1-12 2,-1-14-1,-1-9-1,-4-9 1,-3-9-1,-8-6-1,-4-3 0,-5 2-3,-8 4 0,-4 8-2,-5 8-5,-1 12-17,-2 12-25,-1 6 1,5 9 0,1-4 0</inkml:trace>
  <inkml:trace contextRef="#ctx0" brushRef="#br0" timeOffset="2531">916 839 11,'6'35'45,"0"5"2,-6-3-1,0 3-19,0 1-6,-1-9-5,2-7-7,2-11 0,0 0-3,7-34-1,5-11-1,2-9-1,3-4 3,2-3-6,2 2 0,0 7 0,-1 16 0,-3 19 0,-2 22 0,-4 15 0,-3 16 0,-2 10 0,-1 6 0,2 2-24,5-6-28,0-18-3,5-15 2,4-19 1</inkml:trace>
  <inkml:trace contextRef="#ctx0" brushRef="#br0" timeOffset="2828">1559 896 59,'-3'-10'47,"-7"12"0,-7 9-6,-6 9-23,0 14-8,-2 11-4,2 9-1,3 2-2,4 1-1,6-3-2,8-10-2,6-9-1,5-15-3,6-13 0,4-15 1,4-11-1,0-12 0,0-8 3,-1-3 0,-1-5 1,-4-1 2,-2 2 0,-4 5 1,-3 6 1,-1 12 1,-2 12-1,1 1 2,-3 31 3,4 16 1,1 6 0,1 15 3,-2 5-1,2 8-7,-3 0-3,-3 5 0,-6 0 0,-7-2 0,-10-3 0,-6-8 0,-9-9 0,-6-12 0,-6-11 0,-5-18-13,0-21-44,9-17-4,6-18 1</inkml:trace>
</inkml:ink>
</file>

<file path=ppt/ink/ink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14:47.57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0 109,'0'0'54,"8"0"-1,1 0-14,-9 0-65,0 0-22,0 0-5,0 0-3</inkml:trace>
  <inkml:trace contextRef="#ctx0" brushRef="#br0" timeOffset="140">134 455 94,'16'38'45,"-11"-10"-21,-4-4-24,0-5-44,0 1-4,-9-20-1</inkml:trace>
</inkml:ink>
</file>

<file path=ppt/ink/ink9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1:09.17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382 56 66,'-8'-23'49,"-5"6"-1,-11 5 0,-11 8-39,-4 10-4,-4 9 3,0 12-2,-2 9-3,3 7 0,6 9 0,8 5-2,9 1 1,12-4 0,13-4-2,10-13-1,11-14 4,10-14-3,6-18 0,5-15 0,1-11 0,1-6 0,-5-6 0,-4 3 0,-8 5 0,-6 8 0,-9 13 0,-5 19 0,-9 16 0,-6 17 0,-5 14 0,-1 12 0,4 8 0,0 3 0,10-5-21,14-14-37,11-17 1,13-19 0</inkml:trace>
</inkml:ink>
</file>

<file path=ppt/ink/ink9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1:09.70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260 674 36,'11'-15'44,"0"2"2,-35 29-16,-9 6-4,-3 7-8,-2 6-3,2 10-3,5 2-3,13 2-2,14-4-2,14-2-1,10-5-1,12-2-3,6-6 0,1-8 0,-5-1 0,-1 3 0,-10-1 0,-13 1 0,-15 4 0,-14 1 0,-14 4 0,-10-2 0,-6-7-46,-4-8-11,-1-13 1,9-9 0</inkml:trace>
  <inkml:trace contextRef="#ctx0" brushRef="#br0" timeOffset="422">760 0 63,'10'-6'50,"-5"17"0,1 20-15,3 21-12,-2 19-7,0 23-2,-5 15-10,1 15-4,-5-1 0,-4-1 0,4-2 0,-3-9-42,-4-14-11,4-12 0,1-25-1</inkml:trace>
  <inkml:trace contextRef="#ctx0" brushRef="#br0" timeOffset="656">535 809 68,'9'2'50,"7"2"-2,3-2 2,6 0-38,12 0-6,8-2-1,5-4-2,5-4-5,5-6-11,-5-7-33,5 1-5,-5-8 2,-10-1-1</inkml:trace>
  <inkml:trace contextRef="#ctx0" brushRef="#br0" timeOffset="859">1192 817 1,'11'55'40,"-5"-2"0,3 2 3,-1 0-22,-2-3-3,-1-3-2,2-9-1,-3-4 0,-3-10-2,1-10-1,-1 0 1,-4-36-5,1-10-8,3-7 0,-3-10 0,3-6 0,5-3 0,6 1 0,3 4 0,1-2-9,9 5-44,4 9-1,4 6 2,11 10-2</inkml:trace>
  <inkml:trace contextRef="#ctx0" brushRef="#br0" timeOffset="1109">1705 834 73,'-4'47'51,"-1"4"1,-1-3-1,-1-4-33,1-1-12,3-5-14,2-7-28,-2-14-16,-1 1 1,19-37-1</inkml:trace>
  <inkml:trace contextRef="#ctx0" brushRef="#br0" timeOffset="1250">1783 586 76,'-1'-51'48,"-8"8"-11,-2 15-42,1 20-25,1 8-13,4 14-3</inkml:trace>
  <inkml:trace contextRef="#ctx0" brushRef="#br0" timeOffset="1578">1996 644 24,'15'39'47,"-4"13"3,-9 5 0,-5 3-20,-4 3-8,-3-6-6,2-3-4,0-13-8,-1-7-4,5-21 0,1 2 0,15-50 0,6-8 0,7-8 0,4-4 0,1 0 0,6 4 0,2 12 0,-8 19 0,-8 17 0,1 17 0,-8 16 0,-7 16 0,-4 9 0,-2 2 0,-1 2 0,8-4-44,4-10-11,-1-7-2,2-15 0</inkml:trace>
  <inkml:trace contextRef="#ctx0" brushRef="#br0" timeOffset="1890">2726 949 40,'7'-35'48,"-8"7"2,-14 2-1,-8 9-22,-7 14-14,-6 13-5,1 12-3,1 13 0,4 12-4,2 8 1,9 7 0,8-3-2,9-5-2,7-10-1,5-12 0,6-9-3,4-12 2,10-12-1,-1-11 1,1-10-1,1-6 2,-1-7 1,-4-7 1,-4-1 2,-3 2 1,-9 2 1,-2 5 2,-1 9-1,-6 9 0,1 0 0,0 33 0,3 11-1,-1 7 0,3 9 2,1 10 0,-2 5-5,2 10 0,-5 2 0,-4 4 0,-11-2 0,-6 6 0,-8-4 0,-10-2 0,-10-9 0,-3-17 0,-4-13 0,-9-18 0,4-19-11,5-19-49,2-16-1,17-18 0</inkml:trace>
</inkml:ink>
</file>

<file path=ppt/ink/ink9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1:12.21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0 335 86,'10'49'49,"-2"5"1,1 9-2,-2 2-46,1 0-23,-2-3-27,-4-11 0,5-13-1,-4-22 0</inkml:trace>
  <inkml:trace contextRef="#ctx0" brushRef="#br0" timeOffset="157">116 65 94,'-20'-37'45,"0"21"-8,0 8-28,4 5-54,6 10-2,1 1-4</inkml:trace>
  <inkml:trace contextRef="#ctx0" brushRef="#br0" timeOffset="313">532 135 67,'0'15'49,"-11"-6"1,-5-1 0,-6 3-31,-8 1-9,0 5 0,-1 1-10,0 6 0,7 3 0,9 5 0,10 3 0,6 2 0,10-1 0,11-1 0,4 0 0,3 0 0,-2-3 0,-6 3 0,-8-5 0,-6 1 0,-8 1 0,-15 2 0,-6 1 0,-6-6 0,-1-5-4,5-6-57,6-12 0,8-4 1</inkml:trace>
</inkml:ink>
</file>

<file path=ppt/ink/ink9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1:13.01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346 405 97,'-4'-12'51,"-5"9"1,-9 8-16,-9 13-20,-3 19-13,-7 14-3,-3 16 0,-3 13 0,2 10 0,5 5 0,5 2 0,10-5 0,12-13 0,16-15 0,11-15 0,18-17 0,10-22 0,12-12-13,7-20-3,8-8-6,-1-11-17,-4-8-8,-2-3 0,-12-2 3</inkml:trace>
  <inkml:trace contextRef="#ctx0" brushRef="#br0" timeOffset="235">641 880 72,'-19'26'47,"-2"0"0,3 8-13,7 6-12,6-1-8,12 0-3,7-5-3,13-4-8,10-11 0,11-6 0,4-13 0,9-13 0,-1-15 0,0-10 0,-5-7 0,-8-9 0,-14-2 0,-13-5 0,-19 0 0,-18 10 0,-18 14 0,-14 14 0,-12 16 0,-11 14 0,1 14 0,1 14-43,8 5-17,15 0 0,15-6 2</inkml:trace>
  <inkml:trace contextRef="#ctx0" brushRef="#br0" timeOffset="735">1319 615 38,'23'11'47,"-4"14"-1,-8 9 4,-7 6-25,-3 8-5,-5-1-4,-1 1-3,-1-8-13,0-5 0,2-11 0,3-12 0,1 2 0,10-36 0,3-7 0,5-9 0,4-5 0,4 2 0,2 2 0,1 8 0,-2 14 0,-1 17 0,-2 17 0,-3 21 0,-5 15 0,-3 9 0,-2 5 0,1 0 0,7-3 0,4-13-23,5-16-38,7-19 1,8-22 0</inkml:trace>
  <inkml:trace contextRef="#ctx0" brushRef="#br0" timeOffset="1531">2290 632 42,'0'0'43,"2"-12"1,2 0-17,-4 12-5,-16-8-6,-2 8-4,-4 3-6,-3 1 0,-2 4-2,-1 5 1,0 2-2,3 4 0,5 2 0,7 5 0,7 1 0,11 6 0,7-1 0,9 0 0,9 0 1,8 1-4,6-5 0,3 0 0,-2-3 0,0-2 0,-7-2 0,-7 1 0,-10-2 0,-12 0 0,-14-1 0,-13 2 0,-13 2 0,-11-2 0,-7 2 0,-7-8 0,2-3-25,2-7-29,8-10-2,14-11 0</inkml:trace>
  <inkml:trace contextRef="#ctx0" brushRef="#br0" timeOffset="1953">2691 0 109,'10'-6'51,"-2"18"2,-7 18-11,-6 13-42,2 19 0,-1 10 0,0 15 0,1 7 0,2 4 0,2 0 0,3-2 0,5-4 0,2-10 0,5-10 0,1-14-2,4-11-29,-1-12-21,-4-19-1,-3-14 0,-8-16 4</inkml:trace>
  <inkml:trace contextRef="#ctx0" brushRef="#br0" timeOffset="2203">2478 703 69,'-10'3'49,"10"-3"-2,10-1 3,4-5-37,10 0-5,7-1-6,7 2-3,6-1-9,6-3-7,3 2-5,2 2-10,-1 1-1,2 1-1,-2 0 3,-4 6 6,-4 0 8,-5 5 10,-7 1 10,-8-1 10,-6 6 7,-7 0 6,-7 1 3,-6-3 1,0 2-1,-11-9-3,-3-4-6,-2 3-1,-4-4-5,0 2-6,-2-1-3,-2 3-1,1 4-4,-1 8 0,3 5 0,1 6 0,3 7 0,5 2 0,4 0 0,6-1 0,5-6 0,7-10 0,6-7 0,5-9 0,4-11 0,4-10 0,2-6 0,0-5 0,-2-5 0,-2 4 0,-4-3 0,-1 4 0,-7 3 0,-4 8 0,-4 4 0,0 1 0,-7 13 0,-5 19 0,0 6 0,-2 7 0,2 7 0,-1 4 0,4 2 0,1 0 0,5-4 0,2-9-39,1-10-16,6-12 4,1-11-3</inkml:trace>
  <inkml:trace contextRef="#ctx0" brushRef="#br0" timeOffset="2813">3442 723 39,'7'-14'47,"1"12"-1,1 2-5,-9 19-11,0 5-6,-1 7-11,0 5-3,0 0-5,1 2-5,-1-5 0,2-3 0,1-7 0,3-9 0,0 1 0,6-28 0,4-6 0,2-5 0,2-3 0,1-2 0,1 2 0,1 8 0,1 7 0,-2 9 0,-2 9 0,-1 7 0,-4 10 0,0 10 0,-4 7 0,-1 3 0,-3 0 0,1-1 0,0-4 0,-1-8 0,5-10-16,4-12-37,-1-15-2,4-11 1,1-16 1</inkml:trace>
  <inkml:trace contextRef="#ctx0" brushRef="#br0" timeOffset="3188">4040 320 57,'7'-26'51,"-1"0"0,-2 41 2,-2 10-22,2 14-19,0 9-12,1 15 0,0 10 0,0 4 0,0 6 0,-1 2 0,2-2 0,-1-6 0,2-7 0,-2-16 0,0-10 0,-1-15-13,-1-17-32,0 2-10,-7-34 0,-3-11 2</inkml:trace>
  <inkml:trace contextRef="#ctx0" brushRef="#br0" timeOffset="3406">3908 698 85,'-13'-21'52,"11"10"1,8 0-1,9-1-39,11 3-13,9-1 0,9 0 0,5-5-49,7 4-3,-1 3-2,6 5 0</inkml:trace>
  <inkml:trace contextRef="#ctx0" brushRef="#br0" timeOffset="3547">4553 714 45,'17'28'54,"-6"0"0,2 0 2,-13-28-21,0 0-24,0 0-11,0 0 0,0 0-40,0 0-13,0 0 0,0 0-2</inkml:trace>
</inkml:ink>
</file>

<file path=ppt/ink/ink9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2:48.32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78 290 54,'-18'-35'44,"19"6"2,5-3-1,10-2-31,10 4-10,9-2-1,10 1 0,9 3 0,1 8 2,0 6-1,2 10 2,-7 5 1,-7 7-1,-8 4 1,-8 12-3,-13 9-4,-5 9 0,-9 7 0,-11 7 0,-9 5 0,-7 5 0,-7 5 0,-4-3 0,-7-7 0,-6-1 0,-6-7 0,1-6 0,1-5 0,1-3 0,7-3 0,5 1 0,11 0 0,14-1 0,14-4 0,11 3 0,15-2 0,15-2 0,11-6 0,12-4 0,11-9 0,4-2 0,3-1 0,5-9 0,-1-4 0,-7-5 0,-7-6-31,-5-1-33,-9-6-1</inkml:trace>
</inkml:ink>
</file>

<file path=ppt/ink/ink9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2:49.04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33 764 42,'-10'23'41,"-2"1"3,6 7 0,1 5-30,6 3-12,8 5-1,7 1 0,7-3 1,7-3 4,7-6 1,4-13 1,4-12-1,-1-12 3,1-11 0,-6-13 1,-4-3-6,-13-5-5,-11-2 0,-16-2 0,-14 5 0,-13 1 0,-10 9 0,-8 9 0,-5 8 0,3 16 0,3 13-35,10 7-22,14 9 3,13-5-3</inkml:trace>
  <inkml:trace contextRef="#ctx0" brushRef="#br0" timeOffset="391">594 58 53,'-6'-27'50,"3"11"0,0 1 0,-2 28-29,4 17-8,1 13-4,4 20 0,1 16-9,1 14 0,1 10 0,-1 7 0,-1 3 0,2 0 0,0-7 0,-1-15 0,1-13 0,1-18 0,0-22 0,-1-25 0,1-17 0,0-21 0,2-13 0,2-5 0,4-2 0,3 0 0,4 7 0,6 11 0,5 9 0,0 14 0,-1 10 0,-2 6 0,-5 6 0,-6 8 0,-11 5 0,-8 4 0,-13 4 0,-7 5 0,-8-2 0,-8-5 0,-3-2 0,-3-15 0,2-12-26,8-10-33,7-16-2,12-14-2</inkml:trace>
  <inkml:trace contextRef="#ctx0" brushRef="#br0" timeOffset="938">1187 834 75,'29'-6'59,"1"13"0,3 17 0,-2 23-56,-5 12-3,-2 19 0,-7 11 0,-7 14 0,-7 10 0,-4 8 0,-9 3 0,-5-3 0,-6-9 0,-4-17 0,-1-18 0,-4-32-28,-5-35-35,0-39 1</inkml:trace>
  <inkml:trace contextRef="#ctx0" brushRef="#br0" timeOffset="1157">1063 815 112,'6'-71'54,"-4"12"-3,2 14-38,0 16-58,-1 7-6,5 10-4,3 4 0</inkml:trace>
  <inkml:trace contextRef="#ctx0" brushRef="#br0" timeOffset="1360">1713 992 71,'-4'46'50,"6"-6"0,2-12 1,6-16-38,8-9-4,4-16-2,5-14-3,1-12-4,1-7 0,-3-6 0,-7-3 0,-8 4 0,-10 6 0,-12 13 0,-8 20 0,-8 19 0,-5 21 0,-5 18 0,3 21 0,8 11 0,10 12 0,11 0 0,15-6 0,14-13 0,12-22 0,13-20 0,7-24-54,2-22-10,0-23-1</inkml:trace>
  <inkml:trace contextRef="#ctx0" brushRef="#br0" timeOffset="1797">2616 847 81,'-1'-28'54,"-11"2"1,-7 13 0,-7 10-45,-9 7-10,-2 11 0,-2 8 0,3 8 0,4 9 0,8 10 0,8 6 0,10 6 0,11 1 0,9-1 0,11-5 0,8-7 0,7-15 0,5-16 0,4-17 0,0-19 0,2-15-41,-2-10-19,-5-12 3,-4-7-4</inkml:trace>
  <inkml:trace contextRef="#ctx0" brushRef="#br0" timeOffset="2204">2906 172 86,'10'-4'54,"-2"4"1,1 11 2,1 13-54,-1 8-3,2 14 0,-1 13 0,1 16 0,-1 12 0,-1 10 0,-2 5 0,-3 0 0,0-4-15,0-7-42,-3-16-2,-1-20-1</inkml:trace>
  <inkml:trace contextRef="#ctx0" brushRef="#br0" timeOffset="2422">2798 784 81,'-15'-16'52,"25"12"3,9-3-4,7-1-35,9-8-16,11-12-6,12-7-40,10-4-8,3-1 3,2 5-2</inkml:trace>
  <inkml:trace contextRef="#ctx0" brushRef="#br0" timeOffset="2594">3667 459 91,'-24'38'52,"-5"-5"5,0 1-2,3 2-55,2-4 0,12 1 0,10-4 0,14-1 0,14 0 0,12 2 0,10 0 0,7-2 0,3-1 0,-2 1 0,-7-1 0,-9 2 0,-15-1 0,-16 2 0,-17 1 0,-16 0 0,-10 1 0,-9 1-43,-7-2-21,1-3 3</inkml:trace>
</inkml:ink>
</file>

<file path=ppt/ink/ink9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2:52.93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77 444 100,'-22'-11'51,"0"2"2,22 9-2,0 0-51,0 0 0,0 0 0,24-5 0,26-1 0,14 0 0,20-4 0,21 1 0,10-3 0,5-6 0,1 2-15,-6 0-43,-13 3 1,-14 8-4</inkml:trace>
  <inkml:trace contextRef="#ctx0" brushRef="#br0" timeOffset="266">60 627 94,'-30'16'51,"0"0"0,30-16 0,24 4-47,14-7 0,23-5-4,20-8 0,14-1 0,9-8 0,7-2 0,7-2-16,6-4-35,-10-1-4,-10 2 1,-16 0 1</inkml:trace>
  <inkml:trace contextRef="#ctx0" brushRef="#br0" timeOffset="500">836 0 83,'0'0'52,"0"0"1,23 6-2,6-5-35,11 3-16,7-1 0,6 2 0,-1 2 0,3 5 0,-6 6 0,-6 13 0,-11 9 0,-15 12 0,-17 14 0,-10 14 0,-14 14 0,-17 4 0,-5 8 0,-6-6 0,-2-12-64,5-13 1,9-27 0</inkml:trace>
</inkml:ink>
</file>

<file path=ppt/ink/ink9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2:53.90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0 237 87,'-7'-26'52,"15"1"2,10-3 1,13-6-48,12 2-7,10 2 0,9 4 0,4 3 0,2 12 0,-6 11 0,-8 11 0,-12 13 0,-13 12 0,-15 12 0,-14 11 0,-14 9 0,-14 3 0,-16 2 0,-11 4 0,-7-1 0,-4-8 0,3-6 0,5-8 0,11-7 0,14-1 0,18-6 0,22-8 0,20-6 0,18 2 0,15-1 0,14-4 0,9-2 0,7-4 0,6-6 0,0-2-28,-6-10-34,-6-10-1</inkml:trace>
</inkml:ink>
</file>

<file path=ppt/ink/ink9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2:54.46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576 405 66,'-10'-40'52,"-7"7"-6,-9 0 4,-5 3-28,-6 8-18,-3 6 0,1 10 0,1 14 3,5 19-7,8 19 0,7 19 0,8 17 0,7 13 0,8 9 0,6 6 0,5-1 0,2-10 0,3-9 0,-2-11-23,0-18-32,0-14-1,-7-20-1</inkml:trace>
  <inkml:trace contextRef="#ctx0" brushRef="#br0" timeOffset="282">9 841 100,'-15'-4'55,"25"7"2,10-2-14,4-3-43,13-4 0,9-3 0,9-3 0,6-7 0,4-4 0,1 1 0,-6-4 0,-2 3-50,-4 7-8,-8 3 2,-7 6-2</inkml:trace>
  <inkml:trace contextRef="#ctx0" brushRef="#br0" timeOffset="485">730 1089 65,'5'50'52,"-2"-6"-9,-1-9-6,2-9-7,-1 1-6,-5-38-20,-3-13-4,3-6 0,1-15 0,2-7 0,3-9 0,5-8 0,7 5 0,3 1-11,4 4-47,5 10-1,3 6-1</inkml:trace>
  <inkml:trace contextRef="#ctx0" brushRef="#br0" timeOffset="688">1180 852 70,'17'40'53,"0"-10"0,1-10 1,3-10-35,-1-14-13,2-8-6,-3-9 0,0-3 0,-5-4 0,-4-2 0,-6-1 0,-8 5 0,-6 3 0,-4 8 0,-6 11 0,-3 11 0,-1 9 0,-1 15 0,3 10 0,5 13 0,5 7 0,7 5 0,9-7 0,7-4 0,10-10 0,7-18 0,9-17-19,8-16-41,3-17-1,2-6 1</inkml:trace>
  <inkml:trace contextRef="#ctx0" brushRef="#br0" timeOffset="1172">1593 918 63,'15'24'52,"6"5"-3,3-9 3,3-8-36,10-6-3,1-17-3,5-9-10,-3-12 0,-1-8 0,-4-7 0,-7 1 0,-11 2 0,-12 5 0,-10 12 0,-12 14 0,-10 18 0,-8 21 0,-4 19 0,0 17 0,3 10 0,9 10 0,13 0 0,14-5 0,14-10 0,16-13 0,14-21 0,10-17-7,9-21-50,7-20-4,3-20 1</inkml:trace>
  <inkml:trace contextRef="#ctx0" brushRef="#br0" timeOffset="1594">2487 831 97,'29'-4'55,"3"-3"-1,6 3-10,-1 0-79,0-6-17,2-4-2,-2-5 1</inkml:trace>
  <inkml:trace contextRef="#ctx0" brushRef="#br0" timeOffset="1907">3191 160 54,'12'-15'52,"1"0"0,-11 46 2,-2 13-32,-2 12-8,3 21-7,-1 11-7,3 14 0,0 8 0,3 5 0,3-1 0,3 0 0,4-7 0,4-15 0,3-16 0,7-18 0,4-22 0,5-18 0,3-18 0,1-21 0,0-17 0,-5-12 0,-8-6 0,-11-6 0,-15 5 0,-12 4 0,-17 8 0,-16 18 0,-12 16 0,-10 13 0,-3 15-10,2 15-47,4 3-4,13 3-1</inkml:trace>
  <inkml:trace contextRef="#ctx0" brushRef="#br0" timeOffset="2391">3923 802 69,'3'45'54,"1"14"-1,-1 4-1,3 1-25,4-1-27,2-8 0,6-10 0,2-13 0,4-13 0,-1-19 0,3-16 0,-3-12 0,-2-7 0,-8-6 0,-6-4 0,-10 0 0,-10 5 0,-8 10 0,-12 10 0,-5 9-48,-1 9-12,0 7 3,6 8-3</inkml:trace>
  <inkml:trace contextRef="#ctx0" brushRef="#br0" timeOffset="2688">4436 887 94,'18'-16'53,"-11"-4"3,-9-2-4,-7 3-52,-10 2 0,-2 5 0,-4 11 0,0 13 0,1 15 0,0 10 0,5 13 0,6 6 0,6 1 0,5 1 0,6-7 0,8-15 0,6-17 0,4-19 0,5-22 0,1-18 0,1-16 0,0-11 0,-2-13 0,-5-9 0,-4-7 0,-6-7 0,-5-3 0,-4-1 0,-4 2 0,-3 8 0,-3 10 0,-2 18 0,-1 25 0,0 29 0,-1 33 0,1 30 0,1 26 0,2 18 0,5 16 0,3 9 0,4 1 0,7-10 0,4-13-3,6-13-57,3-19 0,4-17 0</inkml:trace>
  <inkml:trace contextRef="#ctx0" brushRef="#br0" timeOffset="3141">4832 823 106,'2'44'54,"0"1"3,2 2-19,4 0-38,3-10 0,7-10 0,4-9 0,6-12 0,6-11 0,3-14 0,3-17 0,4-15 0,1-8 0,1-4 0,-3 4 0,-5 9 0,-8 13 0,-10 28 0,-15 33 0,-17 32 0,-17 33 0,-13 33 0,-13 22 0,-9 18 0,-2 12 0,4-4-11,7-17-50,17-18 1,18-29-2</inkml:trace>
</inkml:ink>
</file>

<file path=ppt/ink/ink9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21:52:58.06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337 797 88,'7'-48'51,"-9"9"0,-12 7 1,-13 7-45,-6 9-1,-8 9-6,-1 14 0,-4 13 0,4 13 0,2 9 0,11 7 0,9 9 0,11 1 0,12 0 0,9-6 0,11-14 0,9-15 0,6-16 0,4-22 0,3-22 0,0-25 0,-1-18 0,-1-13 0,-5-15 0,-7-10 0,-6-4 0,-8 6 0,-5 11 0,-7 15 0,-6 15 0,-4 25 0,-6 26 0,1 34 0,-3 29 0,1 27 0,1 21 0,0 25 0,6 17 0,2 4 0,6 1 0,2-14 0,9-17-22,5-18-38,4-26 1,4-30-1</inkml:trace>
  <inkml:trace contextRef="#ctx0" brushRef="#br0" timeOffset="438">796 622 87,'7'35'54,"-7"12"-2,-2 13-4,-7 7-57,-1 0-40,5 0-4,2-11 1,4-9 0</inkml:trace>
  <inkml:trace contextRef="#ctx0" brushRef="#br0" timeOffset="578">842 520 81,'-13'-60'55,"-4"14"2,-3 11-4,-3 15-44,3 14-43,4 3-14,-1 2-5,17 1-2</inkml:trace>
  <inkml:trace contextRef="#ctx0" brushRef="#br0" timeOffset="922">1438 587 114,'-11'-11'52,"-7"9"2,-9 11-19,-8-1-35,-2 5 0,-2 8 0,1 9 0,1 11 0,4 5 0,5 8 0,6 5 0,6 3 0,8-5 0,9-7 0,8-10 0,8-15 0,5-14 0,6-16 0,5-19 0,2-14 0,1-5 0,-2-2 0,-3-1 0,-5 2 0,-5 9 0,-8 11 0,-5 16 0,1 0 0,-16 32 0,0 10 0,0 7 0,2 7 0,2 2 0,7-3-35,8-3-22,4-10 2,9-12 1</inkml:trace>
  <inkml:trace contextRef="#ctx0" brushRef="#br0" timeOffset="1313">1800 714 42,'3'-25'50,"-5"-3"0,-4 6-1,-7 8-19,-5 4-19,-3 14-2,-5 14-2,0 12-4,-1 17 1,2 16-4,4 8 0,5 8 0,6-1 0,9-8 0,8-13 0,6-8 0,5-20 0,4-22 0,2-18 0,0-14-3,1-12-1,-4-9 1,-1-7 0,-3-4 0,-2 2 2,-3 8 1,-2 11 0,-1 7 1,-1 12 2,1 1 0,-5 35 0,1 12 1,-2 10-1,0 10-3,-3 9 0,-2 14 0,-6 6 0,-4 8 0,-7 3 0,-6 1 0,-6-5 0,-5-10 0,-4-17 0,-4-23 0,0-22-37,3-24-21,6-23 2,8-22 0</inkml:trace>
  <inkml:trace contextRef="#ctx0" brushRef="#br0" timeOffset="1891">2154 817 36,'-2'19'46,"4"9"2,-2 5 2,1 1-23,2 7-10,-2-4-2,2 2-2,-2-10-10,2-6-3,1 0 0,-2-40 0,1-12 0,5-3 0,2-8 0,6-8 0,6-4 0,6-2 0,7 4 0,1 2 0,3 1-37,1 4-24,-1 7-1</inkml:trace>
  <inkml:trace contextRef="#ctx0" brushRef="#br0" timeOffset="2156">2706 745 98,'-6'11'50,"-4"-2"5,-7-9-3,-6 0-52,1 6 0,-2 3 0,-2 11 0,-2 8 0,1 7 0,2 5 0,4 6 0,6-1 0,6 2 0,6-4 0,9-12 0,7-10 0,7-10 0,6-10 0,4-13 0,3-8 0,-1-15 0,0-7 0,-3-1 0,-6-3 0,-4 5 0,-7 6 0,-6 12 0,-6 10 0,0 1 0,-12 38 0,-1 9 0,1 9 0,0 6 0,5 4 0,5-2-22,1-8-38,6-9-1,5-12 1</inkml:trace>
  <inkml:trace contextRef="#ctx0" brushRef="#br0" timeOffset="2531">2895 826 59,'8'-10'51,"-7"26"1,-2 10 1,-1 3-27,1 7-16,-2 6-6,3 5-4,-1-2 0,1 2 0,0-5 0,1-11 0,1-7 0,1-8 0,0 1 0,4-33 0,1-7 0,2-12 0,2-10 0,4-6 0,3-5 0,3-2 0,1 9 0,-1 8 0,-2 13 0,-2 16 0,-4 16 0,-5 18 0,-4 14 0,-6 12 0,-4 6 0,0 2 0,-2-1 0,0-4 0,1-7 0,2-9 0,3-8 0,3-11 0,2 1 0,6-37 0,2-7 0,5-5 0,3-7 0,1-4 0,3-2 0,-1 2 0,1 9 0,-3 16 0,-4 14 0,-5 13 0,-5 15 0,-6 10 0,-4 8 0,0 8-17,-3-3-40,3-1-3,3-10 1</inkml:trace>
  <inkml:trace contextRef="#ctx0" brushRef="#br0" timeOffset="3281">3673 729 75,'10'-8'51,"-20"7"1,-8 7-9,-5 6-24,-4 6-8,-3 6-7,0 5-4,2 4 0,5 3 0,10 1 0,8-3 0,10-3 0,9-1 0,8-3 0,3-3 0,2 0 0,-1-1 0,-5-3 0,-6 4 0,-11 3 0,-11 3 0,-9 2 0,-11-4 0,-7-1-38,-1 2-17,-6-5 2,4-2-4</inkml:trace>
  <inkml:trace contextRef="#ctx0" brushRef="#br0" timeOffset="3594">3840 1193 66,'34'17'1,"-15"0"1,-12-3-2,-16-9-39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1229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Arial" charset="0"/>
                <a:cs typeface="Arial"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990518B1-6E3A-4D25-908B-D04F5B299343}" type="slidenum">
              <a:rPr lang="en-US"/>
              <a:pPr/>
              <a:t>‹#›</a:t>
            </a:fld>
            <a:endParaRPr lang="en-US"/>
          </a:p>
        </p:txBody>
      </p:sp>
    </p:spTree>
    <p:extLst>
      <p:ext uri="{BB962C8B-B14F-4D97-AF65-F5344CB8AC3E}">
        <p14:creationId xmlns:p14="http://schemas.microsoft.com/office/powerpoint/2010/main" val="433761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3</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75792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4</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89241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799485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cs typeface="Arial" panose="020B0604020202020204"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F91B8A-A845-4750-8DA0-F0B192FD8C3B}" type="slidenum">
              <a:rPr lang="en-US"/>
              <a:pPr eaLnBrk="1" hangingPunct="1"/>
              <a:t>14</a:t>
            </a:fld>
            <a:endParaRPr lang="en-US"/>
          </a:p>
        </p:txBody>
      </p:sp>
      <p:sp>
        <p:nvSpPr>
          <p:cNvPr id="337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June 7, 2011</a:t>
            </a:r>
          </a:p>
        </p:txBody>
      </p:sp>
      <p:sp>
        <p:nvSpPr>
          <p:cNvPr id="3379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PHY131 Summer 2011 Class 7 Notes</a:t>
            </a:r>
          </a:p>
        </p:txBody>
      </p:sp>
    </p:spTree>
    <p:extLst>
      <p:ext uri="{BB962C8B-B14F-4D97-AF65-F5344CB8AC3E}">
        <p14:creationId xmlns:p14="http://schemas.microsoft.com/office/powerpoint/2010/main" val="67504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cs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38223C2-EBED-4184-AAEB-B3F113CBC9D9}" type="slidenum">
              <a:rPr lang="en-US"/>
              <a:pPr eaLnBrk="1" hangingPunct="1"/>
              <a:t>15</a:t>
            </a:fld>
            <a:endParaRPr lang="en-US"/>
          </a:p>
        </p:txBody>
      </p:sp>
      <p:sp>
        <p:nvSpPr>
          <p:cNvPr id="3482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June 7, 2011</a:t>
            </a:r>
          </a:p>
        </p:txBody>
      </p:sp>
      <p:sp>
        <p:nvSpPr>
          <p:cNvPr id="3482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PHY131 Summer 2011 Class 7 Notes</a:t>
            </a:r>
          </a:p>
        </p:txBody>
      </p:sp>
    </p:spTree>
    <p:extLst>
      <p:ext uri="{BB962C8B-B14F-4D97-AF65-F5344CB8AC3E}">
        <p14:creationId xmlns:p14="http://schemas.microsoft.com/office/powerpoint/2010/main" val="3776503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181F4E-DBBA-44B4-950D-FF6224635E5E}" type="slidenum">
              <a:rPr lang="en-US"/>
              <a:pPr eaLnBrk="1" hangingPunct="1"/>
              <a:t>30</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anose="020B0604020202020204" pitchFamily="34" charset="0"/>
                <a:cs typeface="Arial" panose="020B0604020202020204" pitchFamily="34" charset="0"/>
              </a:rPr>
              <a:t>Answer: C</a:t>
            </a:r>
          </a:p>
        </p:txBody>
      </p:sp>
    </p:spTree>
    <p:extLst>
      <p:ext uri="{BB962C8B-B14F-4D97-AF65-F5344CB8AC3E}">
        <p14:creationId xmlns:p14="http://schemas.microsoft.com/office/powerpoint/2010/main" val="72560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5B371EB-5285-4211-A96C-41DB311CFAAE}" type="slidenum">
              <a:rPr lang="en-US"/>
              <a:pPr/>
              <a:t>‹#›</a:t>
            </a:fld>
            <a:endParaRPr lang="en-US"/>
          </a:p>
        </p:txBody>
      </p:sp>
    </p:spTree>
    <p:extLst>
      <p:ext uri="{BB962C8B-B14F-4D97-AF65-F5344CB8AC3E}">
        <p14:creationId xmlns:p14="http://schemas.microsoft.com/office/powerpoint/2010/main" val="3931416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C41C543-B5CE-44A6-A00F-5C17711BE3AD}" type="slidenum">
              <a:rPr lang="en-US"/>
              <a:pPr/>
              <a:t>‹#›</a:t>
            </a:fld>
            <a:endParaRPr lang="en-US"/>
          </a:p>
        </p:txBody>
      </p:sp>
    </p:spTree>
    <p:extLst>
      <p:ext uri="{BB962C8B-B14F-4D97-AF65-F5344CB8AC3E}">
        <p14:creationId xmlns:p14="http://schemas.microsoft.com/office/powerpoint/2010/main" val="284004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E1AE62C-9770-4E97-AAA0-41F2652CE8AC}" type="slidenum">
              <a:rPr lang="en-US"/>
              <a:pPr/>
              <a:t>‹#›</a:t>
            </a:fld>
            <a:endParaRPr lang="en-US"/>
          </a:p>
        </p:txBody>
      </p:sp>
    </p:spTree>
    <p:extLst>
      <p:ext uri="{BB962C8B-B14F-4D97-AF65-F5344CB8AC3E}">
        <p14:creationId xmlns:p14="http://schemas.microsoft.com/office/powerpoint/2010/main" val="398172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0DCD29A-A07E-411F-8D67-A4240B189574}" type="slidenum">
              <a:rPr lang="en-US"/>
              <a:pPr/>
              <a:t>‹#›</a:t>
            </a:fld>
            <a:endParaRPr lang="en-US"/>
          </a:p>
        </p:txBody>
      </p:sp>
    </p:spTree>
    <p:extLst>
      <p:ext uri="{BB962C8B-B14F-4D97-AF65-F5344CB8AC3E}">
        <p14:creationId xmlns:p14="http://schemas.microsoft.com/office/powerpoint/2010/main" val="46804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10768B7-8F88-4B32-AE31-56C775C5D949}" type="slidenum">
              <a:rPr lang="en-US"/>
              <a:pPr/>
              <a:t>‹#›</a:t>
            </a:fld>
            <a:endParaRPr lang="en-US"/>
          </a:p>
        </p:txBody>
      </p:sp>
    </p:spTree>
    <p:extLst>
      <p:ext uri="{BB962C8B-B14F-4D97-AF65-F5344CB8AC3E}">
        <p14:creationId xmlns:p14="http://schemas.microsoft.com/office/powerpoint/2010/main" val="50655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31C74A-1037-40A1-A4C8-8C32B59803AE}" type="slidenum">
              <a:rPr lang="en-US"/>
              <a:pPr/>
              <a:t>‹#›</a:t>
            </a:fld>
            <a:endParaRPr lang="en-US"/>
          </a:p>
        </p:txBody>
      </p:sp>
    </p:spTree>
    <p:extLst>
      <p:ext uri="{BB962C8B-B14F-4D97-AF65-F5344CB8AC3E}">
        <p14:creationId xmlns:p14="http://schemas.microsoft.com/office/powerpoint/2010/main" val="374680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481D6C2-7719-4234-B9AE-1F9A7D776E7B}" type="slidenum">
              <a:rPr lang="en-US"/>
              <a:pPr/>
              <a:t>‹#›</a:t>
            </a:fld>
            <a:endParaRPr lang="en-US"/>
          </a:p>
        </p:txBody>
      </p:sp>
    </p:spTree>
    <p:extLst>
      <p:ext uri="{BB962C8B-B14F-4D97-AF65-F5344CB8AC3E}">
        <p14:creationId xmlns:p14="http://schemas.microsoft.com/office/powerpoint/2010/main" val="3439597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FF83663-E909-4E10-AEE8-4E11AD67C950}" type="slidenum">
              <a:rPr lang="en-US"/>
              <a:pPr/>
              <a:t>‹#›</a:t>
            </a:fld>
            <a:endParaRPr lang="en-US"/>
          </a:p>
        </p:txBody>
      </p:sp>
    </p:spTree>
    <p:extLst>
      <p:ext uri="{BB962C8B-B14F-4D97-AF65-F5344CB8AC3E}">
        <p14:creationId xmlns:p14="http://schemas.microsoft.com/office/powerpoint/2010/main" val="325422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5012774-83EB-4331-9BE8-95AC1ECCCB66}" type="slidenum">
              <a:rPr lang="en-US"/>
              <a:pPr/>
              <a:t>‹#›</a:t>
            </a:fld>
            <a:endParaRPr lang="en-US"/>
          </a:p>
        </p:txBody>
      </p:sp>
    </p:spTree>
    <p:extLst>
      <p:ext uri="{BB962C8B-B14F-4D97-AF65-F5344CB8AC3E}">
        <p14:creationId xmlns:p14="http://schemas.microsoft.com/office/powerpoint/2010/main" val="244240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25B964D-4B03-417F-AAC0-38B5DB894F3E}" type="slidenum">
              <a:rPr lang="en-US"/>
              <a:pPr/>
              <a:t>‹#›</a:t>
            </a:fld>
            <a:endParaRPr lang="en-US"/>
          </a:p>
        </p:txBody>
      </p:sp>
    </p:spTree>
    <p:extLst>
      <p:ext uri="{BB962C8B-B14F-4D97-AF65-F5344CB8AC3E}">
        <p14:creationId xmlns:p14="http://schemas.microsoft.com/office/powerpoint/2010/main" val="349726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7824DC8-4702-4B91-A5B3-59DD7399E8DD}" type="slidenum">
              <a:rPr lang="en-US"/>
              <a:pPr/>
              <a:t>‹#›</a:t>
            </a:fld>
            <a:endParaRPr lang="en-US"/>
          </a:p>
        </p:txBody>
      </p:sp>
    </p:spTree>
    <p:extLst>
      <p:ext uri="{BB962C8B-B14F-4D97-AF65-F5344CB8AC3E}">
        <p14:creationId xmlns:p14="http://schemas.microsoft.com/office/powerpoint/2010/main" val="4806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3B1C4DA-A005-4D52-A815-B3B954EE2D5F}" type="slidenum">
              <a:rPr lang="en-US"/>
              <a:pPr/>
              <a:t>‹#›</a:t>
            </a:fld>
            <a:endParaRPr lang="en-US"/>
          </a:p>
        </p:txBody>
      </p:sp>
    </p:spTree>
    <p:extLst>
      <p:ext uri="{BB962C8B-B14F-4D97-AF65-F5344CB8AC3E}">
        <p14:creationId xmlns:p14="http://schemas.microsoft.com/office/powerpoint/2010/main" val="25302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E0B02B8-42F0-47E5-9D88-85D435225E0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4.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customXml" Target="../ink/ink82.xml"/><Relationship Id="rId5" Type="http://schemas.openxmlformats.org/officeDocument/2006/relationships/image" Target="../media/image92.wmf"/><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image" Target="../media/image93.png"/><Relationship Id="rId7" Type="http://schemas.openxmlformats.org/officeDocument/2006/relationships/image" Target="../media/image96.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customXml" Target="../ink/ink83.xml"/><Relationship Id="rId5" Type="http://schemas.openxmlformats.org/officeDocument/2006/relationships/image" Target="../media/image95.wmf"/><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hyperlink" Target="http://introcomm101final.blogspot.ca/" TargetMode="External"/><Relationship Id="rId2" Type="http://schemas.openxmlformats.org/officeDocument/2006/relationships/image" Target="../media/image9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10.emf"/><Relationship Id="rId26" Type="http://schemas.openxmlformats.org/officeDocument/2006/relationships/image" Target="../media/image14.emf"/><Relationship Id="rId39" Type="http://schemas.openxmlformats.org/officeDocument/2006/relationships/customXml" Target="../ink/ink19.xml"/><Relationship Id="rId21" Type="http://schemas.openxmlformats.org/officeDocument/2006/relationships/customXml" Target="../ink/ink10.xml"/><Relationship Id="rId34" Type="http://schemas.openxmlformats.org/officeDocument/2006/relationships/image" Target="../media/image18.emf"/><Relationship Id="rId7" Type="http://schemas.openxmlformats.org/officeDocument/2006/relationships/customXml" Target="../ink/ink3.xml"/><Relationship Id="rId12" Type="http://schemas.openxmlformats.org/officeDocument/2006/relationships/image" Target="../media/image7.emf"/><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20.emf"/><Relationship Id="rId2" Type="http://schemas.openxmlformats.org/officeDocument/2006/relationships/image" Target="../media/image2.jpeg"/><Relationship Id="rId16" Type="http://schemas.openxmlformats.org/officeDocument/2006/relationships/image" Target="../media/image9.emf"/><Relationship Id="rId20" Type="http://schemas.openxmlformats.org/officeDocument/2006/relationships/image" Target="../media/image11.emf"/><Relationship Id="rId29" Type="http://schemas.openxmlformats.org/officeDocument/2006/relationships/customXml" Target="../ink/ink14.xml"/><Relationship Id="rId1" Type="http://schemas.openxmlformats.org/officeDocument/2006/relationships/slideLayout" Target="../slideLayouts/slideLayout12.xml"/><Relationship Id="rId6" Type="http://schemas.openxmlformats.org/officeDocument/2006/relationships/image" Target="../media/image4.emf"/><Relationship Id="rId11" Type="http://schemas.openxmlformats.org/officeDocument/2006/relationships/customXml" Target="../ink/ink5.xml"/><Relationship Id="rId24" Type="http://schemas.openxmlformats.org/officeDocument/2006/relationships/image" Target="../media/image13.emf"/><Relationship Id="rId32" Type="http://schemas.openxmlformats.org/officeDocument/2006/relationships/image" Target="../media/image17.emf"/><Relationship Id="rId37" Type="http://schemas.openxmlformats.org/officeDocument/2006/relationships/customXml" Target="../ink/ink18.xml"/><Relationship Id="rId40" Type="http://schemas.openxmlformats.org/officeDocument/2006/relationships/image" Target="../media/image21.emf"/><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5.emf"/><Relationship Id="rId36" Type="http://schemas.openxmlformats.org/officeDocument/2006/relationships/image" Target="../media/image19.emf"/><Relationship Id="rId10" Type="http://schemas.openxmlformats.org/officeDocument/2006/relationships/image" Target="../media/image6.emf"/><Relationship Id="rId19" Type="http://schemas.openxmlformats.org/officeDocument/2006/relationships/customXml" Target="../ink/ink9.xml"/><Relationship Id="rId31" Type="http://schemas.openxmlformats.org/officeDocument/2006/relationships/customXml" Target="../ink/ink15.xml"/><Relationship Id="rId4" Type="http://schemas.openxmlformats.org/officeDocument/2006/relationships/image" Target="../media/image3.emf"/><Relationship Id="rId9" Type="http://schemas.openxmlformats.org/officeDocument/2006/relationships/customXml" Target="../ink/ink4.xml"/><Relationship Id="rId14" Type="http://schemas.openxmlformats.org/officeDocument/2006/relationships/image" Target="../media/image8.emf"/><Relationship Id="rId22" Type="http://schemas.openxmlformats.org/officeDocument/2006/relationships/image" Target="../media/image12.emf"/><Relationship Id="rId27" Type="http://schemas.openxmlformats.org/officeDocument/2006/relationships/customXml" Target="../ink/ink13.xml"/><Relationship Id="rId30" Type="http://schemas.openxmlformats.org/officeDocument/2006/relationships/image" Target="../media/image16.emf"/><Relationship Id="rId35" Type="http://schemas.openxmlformats.org/officeDocument/2006/relationships/customXml" Target="../ink/ink17.xml"/><Relationship Id="rId8" Type="http://schemas.openxmlformats.org/officeDocument/2006/relationships/image" Target="../media/image5.emf"/><Relationship Id="rId3" Type="http://schemas.openxmlformats.org/officeDocument/2006/relationships/customXml" Target="../ink/ink1.xml"/></Relationships>
</file>

<file path=ppt/slides/_rels/slide20.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04.emf"/><Relationship Id="rId3" Type="http://schemas.openxmlformats.org/officeDocument/2006/relationships/customXml" Target="../ink/ink84.xml"/><Relationship Id="rId7" Type="http://schemas.openxmlformats.org/officeDocument/2006/relationships/customXml" Target="../ink/ink86.xml"/><Relationship Id="rId2" Type="http://schemas.openxmlformats.org/officeDocument/2006/relationships/image" Target="../media/image101.png"/><Relationship Id="rId1" Type="http://schemas.openxmlformats.org/officeDocument/2006/relationships/slideLayout" Target="../slideLayouts/slideLayout2.xml"/><Relationship Id="rId6" Type="http://schemas.openxmlformats.org/officeDocument/2006/relationships/image" Target="../media/image103.emf"/><Relationship Id="rId5" Type="http://schemas.openxmlformats.org/officeDocument/2006/relationships/customXml" Target="../ink/ink85.xml"/><Relationship Id="rId10" Type="http://schemas.openxmlformats.org/officeDocument/2006/relationships/image" Target="../media/image105.emf"/><Relationship Id="rId4" Type="http://schemas.openxmlformats.org/officeDocument/2006/relationships/image" Target="../media/image102.emf"/><Relationship Id="rId9" Type="http://schemas.openxmlformats.org/officeDocument/2006/relationships/customXml" Target="../ink/ink87.xml"/></Relationships>
</file>

<file path=ppt/slides/_rels/slide24.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customXml" Target="../ink/ink90.xml"/><Relationship Id="rId13" Type="http://schemas.openxmlformats.org/officeDocument/2006/relationships/image" Target="../media/image115.emf"/><Relationship Id="rId3" Type="http://schemas.openxmlformats.org/officeDocument/2006/relationships/image" Target="../media/image110.png"/><Relationship Id="rId7" Type="http://schemas.openxmlformats.org/officeDocument/2006/relationships/image" Target="../media/image112.emf"/><Relationship Id="rId12" Type="http://schemas.openxmlformats.org/officeDocument/2006/relationships/customXml" Target="../ink/ink92.xml"/><Relationship Id="rId2" Type="http://schemas.openxmlformats.org/officeDocument/2006/relationships/image" Target="../media/image109.png"/><Relationship Id="rId1" Type="http://schemas.openxmlformats.org/officeDocument/2006/relationships/slideLayout" Target="../slideLayouts/slideLayout12.xml"/><Relationship Id="rId6" Type="http://schemas.openxmlformats.org/officeDocument/2006/relationships/customXml" Target="../ink/ink89.xml"/><Relationship Id="rId11" Type="http://schemas.openxmlformats.org/officeDocument/2006/relationships/image" Target="../media/image114.emf"/><Relationship Id="rId5" Type="http://schemas.openxmlformats.org/officeDocument/2006/relationships/image" Target="../media/image111.emf"/><Relationship Id="rId15" Type="http://schemas.openxmlformats.org/officeDocument/2006/relationships/image" Target="../media/image116.emf"/><Relationship Id="rId10" Type="http://schemas.openxmlformats.org/officeDocument/2006/relationships/customXml" Target="../ink/ink91.xml"/><Relationship Id="rId4" Type="http://schemas.openxmlformats.org/officeDocument/2006/relationships/customXml" Target="../ink/ink88.xml"/><Relationship Id="rId9" Type="http://schemas.openxmlformats.org/officeDocument/2006/relationships/image" Target="../media/image113.emf"/><Relationship Id="rId14" Type="http://schemas.openxmlformats.org/officeDocument/2006/relationships/customXml" Target="../ink/ink93.xml"/></Relationships>
</file>

<file path=ppt/slides/_rels/slide27.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6" Type="http://schemas.openxmlformats.org/officeDocument/2006/relationships/image" Target="../media/image130.emf"/><Relationship Id="rId21" Type="http://schemas.openxmlformats.org/officeDocument/2006/relationships/customXml" Target="../ink/ink103.xml"/><Relationship Id="rId42" Type="http://schemas.openxmlformats.org/officeDocument/2006/relationships/image" Target="../media/image138.emf"/><Relationship Id="rId47" Type="http://schemas.openxmlformats.org/officeDocument/2006/relationships/customXml" Target="../ink/ink116.xml"/><Relationship Id="rId63" Type="http://schemas.openxmlformats.org/officeDocument/2006/relationships/customXml" Target="../ink/ink124.xml"/><Relationship Id="rId68" Type="http://schemas.openxmlformats.org/officeDocument/2006/relationships/image" Target="../media/image151.emf"/><Relationship Id="rId7" Type="http://schemas.openxmlformats.org/officeDocument/2006/relationships/customXml" Target="../ink/ink96.xml"/><Relationship Id="rId2" Type="http://schemas.openxmlformats.org/officeDocument/2006/relationships/image" Target="../media/image118.png"/><Relationship Id="rId16" Type="http://schemas.openxmlformats.org/officeDocument/2006/relationships/image" Target="../media/image125.emf"/><Relationship Id="rId29" Type="http://schemas.openxmlformats.org/officeDocument/2006/relationships/customXml" Target="../ink/ink107.xml"/><Relationship Id="rId11" Type="http://schemas.openxmlformats.org/officeDocument/2006/relationships/customXml" Target="../ink/ink98.xml"/><Relationship Id="rId24" Type="http://schemas.openxmlformats.org/officeDocument/2006/relationships/image" Target="../media/image129.emf"/><Relationship Id="rId32" Type="http://schemas.openxmlformats.org/officeDocument/2006/relationships/image" Target="../media/image133.emf"/><Relationship Id="rId37" Type="http://schemas.openxmlformats.org/officeDocument/2006/relationships/customXml" Target="../ink/ink111.xml"/><Relationship Id="rId40" Type="http://schemas.openxmlformats.org/officeDocument/2006/relationships/image" Target="../media/image137.emf"/><Relationship Id="rId45" Type="http://schemas.openxmlformats.org/officeDocument/2006/relationships/customXml" Target="../ink/ink115.xml"/><Relationship Id="rId53" Type="http://schemas.openxmlformats.org/officeDocument/2006/relationships/customXml" Target="../ink/ink119.xml"/><Relationship Id="rId58" Type="http://schemas.openxmlformats.org/officeDocument/2006/relationships/image" Target="../media/image146.emf"/><Relationship Id="rId66" Type="http://schemas.openxmlformats.org/officeDocument/2006/relationships/image" Target="../media/image150.emf"/><Relationship Id="rId5" Type="http://schemas.openxmlformats.org/officeDocument/2006/relationships/customXml" Target="../ink/ink95.xml"/><Relationship Id="rId61" Type="http://schemas.openxmlformats.org/officeDocument/2006/relationships/customXml" Target="../ink/ink123.xml"/><Relationship Id="rId19" Type="http://schemas.openxmlformats.org/officeDocument/2006/relationships/customXml" Target="../ink/ink102.xml"/><Relationship Id="rId14" Type="http://schemas.openxmlformats.org/officeDocument/2006/relationships/image" Target="../media/image124.emf"/><Relationship Id="rId22" Type="http://schemas.openxmlformats.org/officeDocument/2006/relationships/image" Target="../media/image128.emf"/><Relationship Id="rId27" Type="http://schemas.openxmlformats.org/officeDocument/2006/relationships/customXml" Target="../ink/ink106.xml"/><Relationship Id="rId30" Type="http://schemas.openxmlformats.org/officeDocument/2006/relationships/image" Target="../media/image132.emf"/><Relationship Id="rId35" Type="http://schemas.openxmlformats.org/officeDocument/2006/relationships/customXml" Target="../ink/ink110.xml"/><Relationship Id="rId43" Type="http://schemas.openxmlformats.org/officeDocument/2006/relationships/customXml" Target="../ink/ink114.xml"/><Relationship Id="rId48" Type="http://schemas.openxmlformats.org/officeDocument/2006/relationships/image" Target="../media/image141.emf"/><Relationship Id="rId56" Type="http://schemas.openxmlformats.org/officeDocument/2006/relationships/image" Target="../media/image145.emf"/><Relationship Id="rId64" Type="http://schemas.openxmlformats.org/officeDocument/2006/relationships/image" Target="../media/image149.emf"/><Relationship Id="rId69" Type="http://schemas.openxmlformats.org/officeDocument/2006/relationships/customXml" Target="../ink/ink127.xml"/><Relationship Id="rId8" Type="http://schemas.openxmlformats.org/officeDocument/2006/relationships/image" Target="../media/image121.emf"/><Relationship Id="rId51" Type="http://schemas.openxmlformats.org/officeDocument/2006/relationships/customXml" Target="../ink/ink118.xml"/><Relationship Id="rId3" Type="http://schemas.openxmlformats.org/officeDocument/2006/relationships/customXml" Target="../ink/ink94.xml"/><Relationship Id="rId12" Type="http://schemas.openxmlformats.org/officeDocument/2006/relationships/image" Target="../media/image123.emf"/><Relationship Id="rId17" Type="http://schemas.openxmlformats.org/officeDocument/2006/relationships/customXml" Target="../ink/ink101.xml"/><Relationship Id="rId25" Type="http://schemas.openxmlformats.org/officeDocument/2006/relationships/customXml" Target="../ink/ink105.xml"/><Relationship Id="rId33" Type="http://schemas.openxmlformats.org/officeDocument/2006/relationships/customXml" Target="../ink/ink109.xml"/><Relationship Id="rId38" Type="http://schemas.openxmlformats.org/officeDocument/2006/relationships/image" Target="../media/image136.emf"/><Relationship Id="rId46" Type="http://schemas.openxmlformats.org/officeDocument/2006/relationships/image" Target="../media/image140.emf"/><Relationship Id="rId59" Type="http://schemas.openxmlformats.org/officeDocument/2006/relationships/customXml" Target="../ink/ink122.xml"/><Relationship Id="rId67" Type="http://schemas.openxmlformats.org/officeDocument/2006/relationships/customXml" Target="../ink/ink126.xml"/><Relationship Id="rId20" Type="http://schemas.openxmlformats.org/officeDocument/2006/relationships/image" Target="../media/image127.emf"/><Relationship Id="rId41" Type="http://schemas.openxmlformats.org/officeDocument/2006/relationships/customXml" Target="../ink/ink113.xml"/><Relationship Id="rId54" Type="http://schemas.openxmlformats.org/officeDocument/2006/relationships/image" Target="../media/image144.emf"/><Relationship Id="rId62" Type="http://schemas.openxmlformats.org/officeDocument/2006/relationships/image" Target="../media/image148.emf"/><Relationship Id="rId70" Type="http://schemas.openxmlformats.org/officeDocument/2006/relationships/image" Target="../media/image152.emf"/><Relationship Id="rId1" Type="http://schemas.openxmlformats.org/officeDocument/2006/relationships/slideLayout" Target="../slideLayouts/slideLayout12.xml"/><Relationship Id="rId6" Type="http://schemas.openxmlformats.org/officeDocument/2006/relationships/image" Target="../media/image120.emf"/><Relationship Id="rId15" Type="http://schemas.openxmlformats.org/officeDocument/2006/relationships/customXml" Target="../ink/ink100.xml"/><Relationship Id="rId23" Type="http://schemas.openxmlformats.org/officeDocument/2006/relationships/customXml" Target="../ink/ink104.xml"/><Relationship Id="rId28" Type="http://schemas.openxmlformats.org/officeDocument/2006/relationships/image" Target="../media/image131.emf"/><Relationship Id="rId36" Type="http://schemas.openxmlformats.org/officeDocument/2006/relationships/image" Target="../media/image135.emf"/><Relationship Id="rId49" Type="http://schemas.openxmlformats.org/officeDocument/2006/relationships/customXml" Target="../ink/ink117.xml"/><Relationship Id="rId57" Type="http://schemas.openxmlformats.org/officeDocument/2006/relationships/customXml" Target="../ink/ink121.xml"/><Relationship Id="rId10" Type="http://schemas.openxmlformats.org/officeDocument/2006/relationships/image" Target="../media/image122.emf"/><Relationship Id="rId31" Type="http://schemas.openxmlformats.org/officeDocument/2006/relationships/customXml" Target="../ink/ink108.xml"/><Relationship Id="rId44" Type="http://schemas.openxmlformats.org/officeDocument/2006/relationships/image" Target="../media/image139.emf"/><Relationship Id="rId52" Type="http://schemas.openxmlformats.org/officeDocument/2006/relationships/image" Target="../media/image143.emf"/><Relationship Id="rId60" Type="http://schemas.openxmlformats.org/officeDocument/2006/relationships/image" Target="../media/image147.emf"/><Relationship Id="rId65" Type="http://schemas.openxmlformats.org/officeDocument/2006/relationships/customXml" Target="../ink/ink125.xml"/><Relationship Id="rId4" Type="http://schemas.openxmlformats.org/officeDocument/2006/relationships/image" Target="../media/image119.emf"/><Relationship Id="rId9" Type="http://schemas.openxmlformats.org/officeDocument/2006/relationships/customXml" Target="../ink/ink97.xml"/><Relationship Id="rId13" Type="http://schemas.openxmlformats.org/officeDocument/2006/relationships/customXml" Target="../ink/ink99.xml"/><Relationship Id="rId18" Type="http://schemas.openxmlformats.org/officeDocument/2006/relationships/image" Target="../media/image126.emf"/><Relationship Id="rId39" Type="http://schemas.openxmlformats.org/officeDocument/2006/relationships/customXml" Target="../ink/ink112.xml"/><Relationship Id="rId34" Type="http://schemas.openxmlformats.org/officeDocument/2006/relationships/image" Target="../media/image134.emf"/><Relationship Id="rId50" Type="http://schemas.openxmlformats.org/officeDocument/2006/relationships/image" Target="../media/image142.emf"/><Relationship Id="rId55" Type="http://schemas.openxmlformats.org/officeDocument/2006/relationships/customXml" Target="../ink/ink120.xml"/></Relationships>
</file>

<file path=ppt/slides/_rels/slide29.xml.rels><?xml version="1.0" encoding="UTF-8" standalone="yes"?>
<Relationships xmlns="http://schemas.openxmlformats.org/package/2006/relationships"><Relationship Id="rId117" Type="http://schemas.openxmlformats.org/officeDocument/2006/relationships/customXml" Target="../ink/ink185.xml"/><Relationship Id="rId21" Type="http://schemas.openxmlformats.org/officeDocument/2006/relationships/customXml" Target="../ink/ink137.xml"/><Relationship Id="rId42" Type="http://schemas.openxmlformats.org/officeDocument/2006/relationships/image" Target="../media/image840.emf"/><Relationship Id="rId63" Type="http://schemas.openxmlformats.org/officeDocument/2006/relationships/customXml" Target="../ink/ink158.xml"/><Relationship Id="rId84" Type="http://schemas.openxmlformats.org/officeDocument/2006/relationships/image" Target="../media/image1050.emf"/><Relationship Id="rId138" Type="http://schemas.openxmlformats.org/officeDocument/2006/relationships/image" Target="../media/image167.emf"/><Relationship Id="rId159" Type="http://schemas.openxmlformats.org/officeDocument/2006/relationships/customXml" Target="../ink/ink206.xml"/><Relationship Id="rId170" Type="http://schemas.openxmlformats.org/officeDocument/2006/relationships/image" Target="../media/image183.emf"/><Relationship Id="rId191" Type="http://schemas.openxmlformats.org/officeDocument/2006/relationships/customXml" Target="../ink/ink222.xml"/><Relationship Id="rId205" Type="http://schemas.openxmlformats.org/officeDocument/2006/relationships/customXml" Target="../ink/ink229.xml"/><Relationship Id="rId226" Type="http://schemas.openxmlformats.org/officeDocument/2006/relationships/image" Target="../media/image211.emf"/><Relationship Id="rId107" Type="http://schemas.openxmlformats.org/officeDocument/2006/relationships/customXml" Target="../ink/ink180.xml"/><Relationship Id="rId11" Type="http://schemas.openxmlformats.org/officeDocument/2006/relationships/customXml" Target="../ink/ink132.xml"/><Relationship Id="rId32" Type="http://schemas.openxmlformats.org/officeDocument/2006/relationships/image" Target="../media/image790.emf"/><Relationship Id="rId53" Type="http://schemas.openxmlformats.org/officeDocument/2006/relationships/customXml" Target="../ink/ink153.xml"/><Relationship Id="rId74" Type="http://schemas.openxmlformats.org/officeDocument/2006/relationships/image" Target="../media/image100.emf"/><Relationship Id="rId128" Type="http://schemas.openxmlformats.org/officeDocument/2006/relationships/image" Target="../media/image162.emf"/><Relationship Id="rId149" Type="http://schemas.openxmlformats.org/officeDocument/2006/relationships/customXml" Target="../ink/ink201.xml"/><Relationship Id="rId5" Type="http://schemas.openxmlformats.org/officeDocument/2006/relationships/customXml" Target="../ink/ink129.xml"/><Relationship Id="rId95" Type="http://schemas.openxmlformats.org/officeDocument/2006/relationships/customXml" Target="../ink/ink174.xml"/><Relationship Id="rId160" Type="http://schemas.openxmlformats.org/officeDocument/2006/relationships/image" Target="../media/image178.emf"/><Relationship Id="rId181" Type="http://schemas.openxmlformats.org/officeDocument/2006/relationships/customXml" Target="../ink/ink217.xml"/><Relationship Id="rId216" Type="http://schemas.openxmlformats.org/officeDocument/2006/relationships/image" Target="../media/image206.emf"/><Relationship Id="rId22" Type="http://schemas.openxmlformats.org/officeDocument/2006/relationships/image" Target="../media/image740.emf"/><Relationship Id="rId43" Type="http://schemas.openxmlformats.org/officeDocument/2006/relationships/customXml" Target="../ink/ink148.xml"/><Relationship Id="rId64" Type="http://schemas.openxmlformats.org/officeDocument/2006/relationships/image" Target="../media/image95.emf"/><Relationship Id="rId118" Type="http://schemas.openxmlformats.org/officeDocument/2006/relationships/image" Target="../media/image157.emf"/><Relationship Id="rId139" Type="http://schemas.openxmlformats.org/officeDocument/2006/relationships/customXml" Target="../ink/ink196.xml"/><Relationship Id="rId85" Type="http://schemas.openxmlformats.org/officeDocument/2006/relationships/customXml" Target="../ink/ink169.xml"/><Relationship Id="rId150" Type="http://schemas.openxmlformats.org/officeDocument/2006/relationships/image" Target="../media/image173.emf"/><Relationship Id="rId171" Type="http://schemas.openxmlformats.org/officeDocument/2006/relationships/customXml" Target="../ink/ink212.xml"/><Relationship Id="rId192" Type="http://schemas.openxmlformats.org/officeDocument/2006/relationships/image" Target="../media/image194.emf"/><Relationship Id="rId206" Type="http://schemas.openxmlformats.org/officeDocument/2006/relationships/image" Target="../media/image201.emf"/><Relationship Id="rId12" Type="http://schemas.openxmlformats.org/officeDocument/2006/relationships/image" Target="../media/image690.emf"/><Relationship Id="rId33" Type="http://schemas.openxmlformats.org/officeDocument/2006/relationships/customXml" Target="../ink/ink143.xml"/><Relationship Id="rId108" Type="http://schemas.openxmlformats.org/officeDocument/2006/relationships/image" Target="../media/image117.emf"/><Relationship Id="rId129" Type="http://schemas.openxmlformats.org/officeDocument/2006/relationships/customXml" Target="../ink/ink191.xml"/><Relationship Id="rId54" Type="http://schemas.openxmlformats.org/officeDocument/2006/relationships/image" Target="../media/image90.emf"/><Relationship Id="rId75" Type="http://schemas.openxmlformats.org/officeDocument/2006/relationships/customXml" Target="../ink/ink164.xml"/><Relationship Id="rId96" Type="http://schemas.openxmlformats.org/officeDocument/2006/relationships/image" Target="../media/image1110.emf"/><Relationship Id="rId140" Type="http://schemas.openxmlformats.org/officeDocument/2006/relationships/image" Target="../media/image168.emf"/><Relationship Id="rId161" Type="http://schemas.openxmlformats.org/officeDocument/2006/relationships/customXml" Target="../ink/ink207.xml"/><Relationship Id="rId182" Type="http://schemas.openxmlformats.org/officeDocument/2006/relationships/image" Target="../media/image189.emf"/><Relationship Id="rId217" Type="http://schemas.openxmlformats.org/officeDocument/2006/relationships/customXml" Target="../ink/ink235.xml"/><Relationship Id="rId6" Type="http://schemas.openxmlformats.org/officeDocument/2006/relationships/image" Target="../media/image660.emf"/><Relationship Id="rId23" Type="http://schemas.openxmlformats.org/officeDocument/2006/relationships/customXml" Target="../ink/ink138.xml"/><Relationship Id="rId119" Type="http://schemas.openxmlformats.org/officeDocument/2006/relationships/customXml" Target="../ink/ink186.xml"/><Relationship Id="rId44" Type="http://schemas.openxmlformats.org/officeDocument/2006/relationships/image" Target="../media/image850.emf"/><Relationship Id="rId65" Type="http://schemas.openxmlformats.org/officeDocument/2006/relationships/customXml" Target="../ink/ink159.xml"/><Relationship Id="rId86" Type="http://schemas.openxmlformats.org/officeDocument/2006/relationships/image" Target="../media/image106.emf"/><Relationship Id="rId130" Type="http://schemas.openxmlformats.org/officeDocument/2006/relationships/image" Target="../media/image163.emf"/><Relationship Id="rId151" Type="http://schemas.openxmlformats.org/officeDocument/2006/relationships/customXml" Target="../ink/ink202.xml"/><Relationship Id="rId172" Type="http://schemas.openxmlformats.org/officeDocument/2006/relationships/image" Target="../media/image184.emf"/><Relationship Id="rId193" Type="http://schemas.openxmlformats.org/officeDocument/2006/relationships/customXml" Target="../ink/ink223.xml"/><Relationship Id="rId207" Type="http://schemas.openxmlformats.org/officeDocument/2006/relationships/customXml" Target="../ink/ink230.xml"/><Relationship Id="rId13" Type="http://schemas.openxmlformats.org/officeDocument/2006/relationships/customXml" Target="../ink/ink133.xml"/><Relationship Id="rId109" Type="http://schemas.openxmlformats.org/officeDocument/2006/relationships/customXml" Target="../ink/ink181.xml"/><Relationship Id="rId34" Type="http://schemas.openxmlformats.org/officeDocument/2006/relationships/image" Target="../media/image800.emf"/><Relationship Id="rId55" Type="http://schemas.openxmlformats.org/officeDocument/2006/relationships/customXml" Target="../ink/ink154.xml"/><Relationship Id="rId76" Type="http://schemas.openxmlformats.org/officeDocument/2006/relationships/image" Target="../media/image101.emf"/><Relationship Id="rId97" Type="http://schemas.openxmlformats.org/officeDocument/2006/relationships/customXml" Target="../ink/ink175.xml"/><Relationship Id="rId120" Type="http://schemas.openxmlformats.org/officeDocument/2006/relationships/image" Target="../media/image158.emf"/><Relationship Id="rId141" Type="http://schemas.openxmlformats.org/officeDocument/2006/relationships/customXml" Target="../ink/ink197.xml"/><Relationship Id="rId7" Type="http://schemas.openxmlformats.org/officeDocument/2006/relationships/customXml" Target="../ink/ink130.xml"/><Relationship Id="rId162" Type="http://schemas.openxmlformats.org/officeDocument/2006/relationships/image" Target="../media/image179.emf"/><Relationship Id="rId183" Type="http://schemas.openxmlformats.org/officeDocument/2006/relationships/customXml" Target="../ink/ink218.xml"/><Relationship Id="rId218" Type="http://schemas.openxmlformats.org/officeDocument/2006/relationships/image" Target="../media/image207.emf"/><Relationship Id="rId24" Type="http://schemas.openxmlformats.org/officeDocument/2006/relationships/image" Target="../media/image750.emf"/><Relationship Id="rId45" Type="http://schemas.openxmlformats.org/officeDocument/2006/relationships/customXml" Target="../ink/ink149.xml"/><Relationship Id="rId66" Type="http://schemas.openxmlformats.org/officeDocument/2006/relationships/image" Target="../media/image960.emf"/><Relationship Id="rId87" Type="http://schemas.openxmlformats.org/officeDocument/2006/relationships/customXml" Target="../ink/ink170.xml"/><Relationship Id="rId110" Type="http://schemas.openxmlformats.org/officeDocument/2006/relationships/image" Target="../media/image153.emf"/><Relationship Id="rId131" Type="http://schemas.openxmlformats.org/officeDocument/2006/relationships/customXml" Target="../ink/ink192.xml"/><Relationship Id="rId152" Type="http://schemas.openxmlformats.org/officeDocument/2006/relationships/image" Target="../media/image174.emf"/><Relationship Id="rId173" Type="http://schemas.openxmlformats.org/officeDocument/2006/relationships/customXml" Target="../ink/ink213.xml"/><Relationship Id="rId194" Type="http://schemas.openxmlformats.org/officeDocument/2006/relationships/image" Target="../media/image195.emf"/><Relationship Id="rId208" Type="http://schemas.openxmlformats.org/officeDocument/2006/relationships/image" Target="../media/image202.emf"/><Relationship Id="rId14" Type="http://schemas.openxmlformats.org/officeDocument/2006/relationships/image" Target="../media/image700.emf"/><Relationship Id="rId35" Type="http://schemas.openxmlformats.org/officeDocument/2006/relationships/customXml" Target="../ink/ink144.xml"/><Relationship Id="rId56" Type="http://schemas.openxmlformats.org/officeDocument/2006/relationships/image" Target="../media/image91.emf"/><Relationship Id="rId77" Type="http://schemas.openxmlformats.org/officeDocument/2006/relationships/customXml" Target="../ink/ink165.xml"/><Relationship Id="rId100" Type="http://schemas.openxmlformats.org/officeDocument/2006/relationships/image" Target="../media/image1130.emf"/><Relationship Id="rId8" Type="http://schemas.openxmlformats.org/officeDocument/2006/relationships/image" Target="../media/image670.emf"/><Relationship Id="rId98" Type="http://schemas.openxmlformats.org/officeDocument/2006/relationships/image" Target="../media/image1120.emf"/><Relationship Id="rId121" Type="http://schemas.openxmlformats.org/officeDocument/2006/relationships/customXml" Target="../ink/ink187.xml"/><Relationship Id="rId142" Type="http://schemas.openxmlformats.org/officeDocument/2006/relationships/image" Target="../media/image169.emf"/><Relationship Id="rId163" Type="http://schemas.openxmlformats.org/officeDocument/2006/relationships/customXml" Target="../ink/ink208.xml"/><Relationship Id="rId184" Type="http://schemas.openxmlformats.org/officeDocument/2006/relationships/image" Target="../media/image190.emf"/><Relationship Id="rId219" Type="http://schemas.openxmlformats.org/officeDocument/2006/relationships/customXml" Target="../ink/ink236.xml"/><Relationship Id="rId214" Type="http://schemas.openxmlformats.org/officeDocument/2006/relationships/image" Target="../media/image205.emf"/><Relationship Id="rId25" Type="http://schemas.openxmlformats.org/officeDocument/2006/relationships/customXml" Target="../ink/ink139.xml"/><Relationship Id="rId46" Type="http://schemas.openxmlformats.org/officeDocument/2006/relationships/image" Target="../media/image860.emf"/><Relationship Id="rId67" Type="http://schemas.openxmlformats.org/officeDocument/2006/relationships/customXml" Target="../ink/ink160.xml"/><Relationship Id="rId116" Type="http://schemas.openxmlformats.org/officeDocument/2006/relationships/image" Target="../media/image156.emf"/><Relationship Id="rId137" Type="http://schemas.openxmlformats.org/officeDocument/2006/relationships/customXml" Target="../ink/ink195.xml"/><Relationship Id="rId158" Type="http://schemas.openxmlformats.org/officeDocument/2006/relationships/image" Target="../media/image177.emf"/><Relationship Id="rId20" Type="http://schemas.openxmlformats.org/officeDocument/2006/relationships/image" Target="../media/image730.emf"/><Relationship Id="rId41" Type="http://schemas.openxmlformats.org/officeDocument/2006/relationships/customXml" Target="../ink/ink147.xml"/><Relationship Id="rId62" Type="http://schemas.openxmlformats.org/officeDocument/2006/relationships/image" Target="../media/image940.emf"/><Relationship Id="rId83" Type="http://schemas.openxmlformats.org/officeDocument/2006/relationships/customXml" Target="../ink/ink168.xml"/><Relationship Id="rId88" Type="http://schemas.openxmlformats.org/officeDocument/2006/relationships/image" Target="../media/image107.emf"/><Relationship Id="rId111" Type="http://schemas.openxmlformats.org/officeDocument/2006/relationships/customXml" Target="../ink/ink182.xml"/><Relationship Id="rId132" Type="http://schemas.openxmlformats.org/officeDocument/2006/relationships/image" Target="../media/image164.emf"/><Relationship Id="rId153" Type="http://schemas.openxmlformats.org/officeDocument/2006/relationships/customXml" Target="../ink/ink203.xml"/><Relationship Id="rId174" Type="http://schemas.openxmlformats.org/officeDocument/2006/relationships/image" Target="../media/image185.emf"/><Relationship Id="rId179" Type="http://schemas.openxmlformats.org/officeDocument/2006/relationships/customXml" Target="../ink/ink216.xml"/><Relationship Id="rId195" Type="http://schemas.openxmlformats.org/officeDocument/2006/relationships/customXml" Target="../ink/ink224.xml"/><Relationship Id="rId209" Type="http://schemas.openxmlformats.org/officeDocument/2006/relationships/customXml" Target="../ink/ink231.xml"/><Relationship Id="rId190" Type="http://schemas.openxmlformats.org/officeDocument/2006/relationships/image" Target="../media/image193.emf"/><Relationship Id="rId204" Type="http://schemas.openxmlformats.org/officeDocument/2006/relationships/image" Target="../media/image200.emf"/><Relationship Id="rId220" Type="http://schemas.openxmlformats.org/officeDocument/2006/relationships/image" Target="../media/image208.emf"/><Relationship Id="rId225" Type="http://schemas.openxmlformats.org/officeDocument/2006/relationships/customXml" Target="../ink/ink239.xml"/><Relationship Id="rId15" Type="http://schemas.openxmlformats.org/officeDocument/2006/relationships/customXml" Target="../ink/ink134.xml"/><Relationship Id="rId36" Type="http://schemas.openxmlformats.org/officeDocument/2006/relationships/image" Target="../media/image810.emf"/><Relationship Id="rId57" Type="http://schemas.openxmlformats.org/officeDocument/2006/relationships/customXml" Target="../ink/ink155.xml"/><Relationship Id="rId106" Type="http://schemas.openxmlformats.org/officeDocument/2006/relationships/image" Target="../media/image1160.emf"/><Relationship Id="rId127" Type="http://schemas.openxmlformats.org/officeDocument/2006/relationships/customXml" Target="../ink/ink190.xml"/><Relationship Id="rId10" Type="http://schemas.openxmlformats.org/officeDocument/2006/relationships/image" Target="../media/image680.emf"/><Relationship Id="rId31" Type="http://schemas.openxmlformats.org/officeDocument/2006/relationships/customXml" Target="../ink/ink142.xml"/><Relationship Id="rId52" Type="http://schemas.openxmlformats.org/officeDocument/2006/relationships/image" Target="../media/image89.emf"/><Relationship Id="rId73" Type="http://schemas.openxmlformats.org/officeDocument/2006/relationships/customXml" Target="../ink/ink163.xml"/><Relationship Id="rId78" Type="http://schemas.openxmlformats.org/officeDocument/2006/relationships/image" Target="../media/image1020.emf"/><Relationship Id="rId94" Type="http://schemas.openxmlformats.org/officeDocument/2006/relationships/image" Target="../media/image110.emf"/><Relationship Id="rId99" Type="http://schemas.openxmlformats.org/officeDocument/2006/relationships/customXml" Target="../ink/ink176.xml"/><Relationship Id="rId101" Type="http://schemas.openxmlformats.org/officeDocument/2006/relationships/customXml" Target="../ink/ink177.xml"/><Relationship Id="rId122" Type="http://schemas.openxmlformats.org/officeDocument/2006/relationships/image" Target="../media/image159.emf"/><Relationship Id="rId143" Type="http://schemas.openxmlformats.org/officeDocument/2006/relationships/customXml" Target="../ink/ink198.xml"/><Relationship Id="rId148" Type="http://schemas.openxmlformats.org/officeDocument/2006/relationships/image" Target="../media/image172.emf"/><Relationship Id="rId164" Type="http://schemas.openxmlformats.org/officeDocument/2006/relationships/image" Target="../media/image180.emf"/><Relationship Id="rId169" Type="http://schemas.openxmlformats.org/officeDocument/2006/relationships/customXml" Target="../ink/ink211.xml"/><Relationship Id="rId185" Type="http://schemas.openxmlformats.org/officeDocument/2006/relationships/customXml" Target="../ink/ink219.xml"/><Relationship Id="rId4" Type="http://schemas.openxmlformats.org/officeDocument/2006/relationships/image" Target="../media/image650.emf"/><Relationship Id="rId9" Type="http://schemas.openxmlformats.org/officeDocument/2006/relationships/customXml" Target="../ink/ink131.xml"/><Relationship Id="rId180" Type="http://schemas.openxmlformats.org/officeDocument/2006/relationships/image" Target="../media/image188.emf"/><Relationship Id="rId210" Type="http://schemas.openxmlformats.org/officeDocument/2006/relationships/image" Target="../media/image203.emf"/><Relationship Id="rId215" Type="http://schemas.openxmlformats.org/officeDocument/2006/relationships/customXml" Target="../ink/ink234.xml"/><Relationship Id="rId26" Type="http://schemas.openxmlformats.org/officeDocument/2006/relationships/image" Target="../media/image760.emf"/><Relationship Id="rId47" Type="http://schemas.openxmlformats.org/officeDocument/2006/relationships/customXml" Target="../ink/ink150.xml"/><Relationship Id="rId68" Type="http://schemas.openxmlformats.org/officeDocument/2006/relationships/image" Target="../media/image97.emf"/><Relationship Id="rId89" Type="http://schemas.openxmlformats.org/officeDocument/2006/relationships/customXml" Target="../ink/ink171.xml"/><Relationship Id="rId112" Type="http://schemas.openxmlformats.org/officeDocument/2006/relationships/image" Target="../media/image154.emf"/><Relationship Id="rId133" Type="http://schemas.openxmlformats.org/officeDocument/2006/relationships/customXml" Target="../ink/ink193.xml"/><Relationship Id="rId154" Type="http://schemas.openxmlformats.org/officeDocument/2006/relationships/image" Target="../media/image175.emf"/><Relationship Id="rId175" Type="http://schemas.openxmlformats.org/officeDocument/2006/relationships/customXml" Target="../ink/ink214.xml"/><Relationship Id="rId196" Type="http://schemas.openxmlformats.org/officeDocument/2006/relationships/image" Target="../media/image196.emf"/><Relationship Id="rId200" Type="http://schemas.openxmlformats.org/officeDocument/2006/relationships/image" Target="../media/image198.emf"/><Relationship Id="rId16" Type="http://schemas.openxmlformats.org/officeDocument/2006/relationships/image" Target="../media/image710.emf"/><Relationship Id="rId221" Type="http://schemas.openxmlformats.org/officeDocument/2006/relationships/customXml" Target="../ink/ink237.xml"/><Relationship Id="rId37" Type="http://schemas.openxmlformats.org/officeDocument/2006/relationships/customXml" Target="../ink/ink145.xml"/><Relationship Id="rId58" Type="http://schemas.openxmlformats.org/officeDocument/2006/relationships/image" Target="../media/image92.emf"/><Relationship Id="rId79" Type="http://schemas.openxmlformats.org/officeDocument/2006/relationships/customXml" Target="../ink/ink166.xml"/><Relationship Id="rId102" Type="http://schemas.openxmlformats.org/officeDocument/2006/relationships/image" Target="../media/image1140.emf"/><Relationship Id="rId123" Type="http://schemas.openxmlformats.org/officeDocument/2006/relationships/customXml" Target="../ink/ink188.xml"/><Relationship Id="rId144" Type="http://schemas.openxmlformats.org/officeDocument/2006/relationships/image" Target="../media/image170.emf"/><Relationship Id="rId90" Type="http://schemas.openxmlformats.org/officeDocument/2006/relationships/image" Target="../media/image108.emf"/><Relationship Id="rId165" Type="http://schemas.openxmlformats.org/officeDocument/2006/relationships/customXml" Target="../ink/ink209.xml"/><Relationship Id="rId186" Type="http://schemas.openxmlformats.org/officeDocument/2006/relationships/image" Target="../media/image191.emf"/><Relationship Id="rId211" Type="http://schemas.openxmlformats.org/officeDocument/2006/relationships/customXml" Target="../ink/ink232.xml"/><Relationship Id="rId27" Type="http://schemas.openxmlformats.org/officeDocument/2006/relationships/customXml" Target="../ink/ink140.xml"/><Relationship Id="rId48" Type="http://schemas.openxmlformats.org/officeDocument/2006/relationships/image" Target="../media/image87.emf"/><Relationship Id="rId69" Type="http://schemas.openxmlformats.org/officeDocument/2006/relationships/customXml" Target="../ink/ink161.xml"/><Relationship Id="rId113" Type="http://schemas.openxmlformats.org/officeDocument/2006/relationships/customXml" Target="../ink/ink183.xml"/><Relationship Id="rId134" Type="http://schemas.openxmlformats.org/officeDocument/2006/relationships/image" Target="../media/image165.emf"/><Relationship Id="rId80" Type="http://schemas.openxmlformats.org/officeDocument/2006/relationships/image" Target="../media/image1030.emf"/><Relationship Id="rId155" Type="http://schemas.openxmlformats.org/officeDocument/2006/relationships/customXml" Target="../ink/ink204.xml"/><Relationship Id="rId176" Type="http://schemas.openxmlformats.org/officeDocument/2006/relationships/image" Target="../media/image186.emf"/><Relationship Id="rId197" Type="http://schemas.openxmlformats.org/officeDocument/2006/relationships/customXml" Target="../ink/ink225.xml"/><Relationship Id="rId201" Type="http://schemas.openxmlformats.org/officeDocument/2006/relationships/customXml" Target="../ink/ink227.xml"/><Relationship Id="rId222" Type="http://schemas.openxmlformats.org/officeDocument/2006/relationships/image" Target="../media/image209.emf"/><Relationship Id="rId17" Type="http://schemas.openxmlformats.org/officeDocument/2006/relationships/customXml" Target="../ink/ink135.xml"/><Relationship Id="rId38" Type="http://schemas.openxmlformats.org/officeDocument/2006/relationships/image" Target="../media/image820.emf"/><Relationship Id="rId59" Type="http://schemas.openxmlformats.org/officeDocument/2006/relationships/customXml" Target="../ink/ink156.xml"/><Relationship Id="rId103" Type="http://schemas.openxmlformats.org/officeDocument/2006/relationships/customXml" Target="../ink/ink178.xml"/><Relationship Id="rId124" Type="http://schemas.openxmlformats.org/officeDocument/2006/relationships/image" Target="../media/image160.emf"/><Relationship Id="rId70" Type="http://schemas.openxmlformats.org/officeDocument/2006/relationships/image" Target="../media/image98.emf"/><Relationship Id="rId91" Type="http://schemas.openxmlformats.org/officeDocument/2006/relationships/customXml" Target="../ink/ink172.xml"/><Relationship Id="rId145" Type="http://schemas.openxmlformats.org/officeDocument/2006/relationships/customXml" Target="../ink/ink199.xml"/><Relationship Id="rId166" Type="http://schemas.openxmlformats.org/officeDocument/2006/relationships/image" Target="../media/image181.emf"/><Relationship Id="rId187" Type="http://schemas.openxmlformats.org/officeDocument/2006/relationships/customXml" Target="../ink/ink220.xml"/><Relationship Id="rId1" Type="http://schemas.openxmlformats.org/officeDocument/2006/relationships/slideLayout" Target="../slideLayouts/slideLayout12.xml"/><Relationship Id="rId212" Type="http://schemas.openxmlformats.org/officeDocument/2006/relationships/image" Target="../media/image204.emf"/><Relationship Id="rId28" Type="http://schemas.openxmlformats.org/officeDocument/2006/relationships/image" Target="../media/image770.emf"/><Relationship Id="rId49" Type="http://schemas.openxmlformats.org/officeDocument/2006/relationships/customXml" Target="../ink/ink151.xml"/><Relationship Id="rId114" Type="http://schemas.openxmlformats.org/officeDocument/2006/relationships/image" Target="../media/image155.emf"/><Relationship Id="rId60" Type="http://schemas.openxmlformats.org/officeDocument/2006/relationships/image" Target="../media/image93.emf"/><Relationship Id="rId81" Type="http://schemas.openxmlformats.org/officeDocument/2006/relationships/customXml" Target="../ink/ink167.xml"/><Relationship Id="rId135" Type="http://schemas.openxmlformats.org/officeDocument/2006/relationships/customXml" Target="../ink/ink194.xml"/><Relationship Id="rId156" Type="http://schemas.openxmlformats.org/officeDocument/2006/relationships/image" Target="../media/image176.emf"/><Relationship Id="rId177" Type="http://schemas.openxmlformats.org/officeDocument/2006/relationships/customXml" Target="../ink/ink215.xml"/><Relationship Id="rId198" Type="http://schemas.openxmlformats.org/officeDocument/2006/relationships/image" Target="../media/image197.emf"/><Relationship Id="rId202" Type="http://schemas.openxmlformats.org/officeDocument/2006/relationships/image" Target="../media/image199.emf"/><Relationship Id="rId223" Type="http://schemas.openxmlformats.org/officeDocument/2006/relationships/customXml" Target="../ink/ink238.xml"/><Relationship Id="rId18" Type="http://schemas.openxmlformats.org/officeDocument/2006/relationships/image" Target="../media/image720.emf"/><Relationship Id="rId39" Type="http://schemas.openxmlformats.org/officeDocument/2006/relationships/customXml" Target="../ink/ink146.xml"/><Relationship Id="rId50" Type="http://schemas.openxmlformats.org/officeDocument/2006/relationships/image" Target="../media/image88.emf"/><Relationship Id="rId104" Type="http://schemas.openxmlformats.org/officeDocument/2006/relationships/image" Target="../media/image1150.emf"/><Relationship Id="rId125" Type="http://schemas.openxmlformats.org/officeDocument/2006/relationships/customXml" Target="../ink/ink189.xml"/><Relationship Id="rId146" Type="http://schemas.openxmlformats.org/officeDocument/2006/relationships/image" Target="../media/image171.emf"/><Relationship Id="rId167" Type="http://schemas.openxmlformats.org/officeDocument/2006/relationships/customXml" Target="../ink/ink210.xml"/><Relationship Id="rId188" Type="http://schemas.openxmlformats.org/officeDocument/2006/relationships/image" Target="../media/image192.emf"/><Relationship Id="rId71" Type="http://schemas.openxmlformats.org/officeDocument/2006/relationships/customXml" Target="../ink/ink162.xml"/><Relationship Id="rId92" Type="http://schemas.openxmlformats.org/officeDocument/2006/relationships/image" Target="../media/image109.emf"/><Relationship Id="rId213" Type="http://schemas.openxmlformats.org/officeDocument/2006/relationships/customXml" Target="../ink/ink233.xml"/><Relationship Id="rId2" Type="http://schemas.openxmlformats.org/officeDocument/2006/relationships/customXml" Target="../ink/ink128.xml"/><Relationship Id="rId29" Type="http://schemas.openxmlformats.org/officeDocument/2006/relationships/customXml" Target="../ink/ink141.xml"/><Relationship Id="rId40" Type="http://schemas.openxmlformats.org/officeDocument/2006/relationships/image" Target="../media/image830.emf"/><Relationship Id="rId115" Type="http://schemas.openxmlformats.org/officeDocument/2006/relationships/customXml" Target="../ink/ink184.xml"/><Relationship Id="rId136" Type="http://schemas.openxmlformats.org/officeDocument/2006/relationships/image" Target="../media/image166.emf"/><Relationship Id="rId157" Type="http://schemas.openxmlformats.org/officeDocument/2006/relationships/customXml" Target="../ink/ink205.xml"/><Relationship Id="rId178" Type="http://schemas.openxmlformats.org/officeDocument/2006/relationships/image" Target="../media/image187.emf"/><Relationship Id="rId61" Type="http://schemas.openxmlformats.org/officeDocument/2006/relationships/customXml" Target="../ink/ink157.xml"/><Relationship Id="rId82" Type="http://schemas.openxmlformats.org/officeDocument/2006/relationships/image" Target="../media/image1040.emf"/><Relationship Id="rId199" Type="http://schemas.openxmlformats.org/officeDocument/2006/relationships/customXml" Target="../ink/ink226.xml"/><Relationship Id="rId203" Type="http://schemas.openxmlformats.org/officeDocument/2006/relationships/customXml" Target="../ink/ink228.xml"/><Relationship Id="rId19" Type="http://schemas.openxmlformats.org/officeDocument/2006/relationships/customXml" Target="../ink/ink136.xml"/><Relationship Id="rId224" Type="http://schemas.openxmlformats.org/officeDocument/2006/relationships/image" Target="../media/image210.emf"/><Relationship Id="rId30" Type="http://schemas.openxmlformats.org/officeDocument/2006/relationships/image" Target="../media/image780.emf"/><Relationship Id="rId105" Type="http://schemas.openxmlformats.org/officeDocument/2006/relationships/customXml" Target="../ink/ink179.xml"/><Relationship Id="rId126" Type="http://schemas.openxmlformats.org/officeDocument/2006/relationships/image" Target="../media/image161.emf"/><Relationship Id="rId147" Type="http://schemas.openxmlformats.org/officeDocument/2006/relationships/customXml" Target="../ink/ink200.xml"/><Relationship Id="rId168" Type="http://schemas.openxmlformats.org/officeDocument/2006/relationships/image" Target="../media/image182.emf"/><Relationship Id="rId51" Type="http://schemas.openxmlformats.org/officeDocument/2006/relationships/customXml" Target="../ink/ink152.xml"/><Relationship Id="rId72" Type="http://schemas.openxmlformats.org/officeDocument/2006/relationships/image" Target="../media/image99.emf"/><Relationship Id="rId93" Type="http://schemas.openxmlformats.org/officeDocument/2006/relationships/customXml" Target="../ink/ink173.xml"/><Relationship Id="rId189" Type="http://schemas.openxmlformats.org/officeDocument/2006/relationships/customXml" Target="../ink/ink2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22.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8" Type="http://schemas.openxmlformats.org/officeDocument/2006/relationships/image" Target="../media/image27.emf"/><Relationship Id="rId13" Type="http://schemas.openxmlformats.org/officeDocument/2006/relationships/customXml" Target="../ink/ink25.xml"/><Relationship Id="rId18" Type="http://schemas.openxmlformats.org/officeDocument/2006/relationships/image" Target="../media/image32.emf"/><Relationship Id="rId26" Type="http://schemas.openxmlformats.org/officeDocument/2006/relationships/image" Target="../media/image36.emf"/><Relationship Id="rId3" Type="http://schemas.openxmlformats.org/officeDocument/2006/relationships/customXml" Target="../ink/ink20.xml"/><Relationship Id="rId21" Type="http://schemas.openxmlformats.org/officeDocument/2006/relationships/customXml" Target="../ink/ink29.xml"/><Relationship Id="rId7" Type="http://schemas.openxmlformats.org/officeDocument/2006/relationships/customXml" Target="../ink/ink22.xml"/><Relationship Id="rId12" Type="http://schemas.openxmlformats.org/officeDocument/2006/relationships/image" Target="../media/image29.emf"/><Relationship Id="rId17" Type="http://schemas.openxmlformats.org/officeDocument/2006/relationships/customXml" Target="../ink/ink27.xml"/><Relationship Id="rId25" Type="http://schemas.openxmlformats.org/officeDocument/2006/relationships/customXml" Target="../ink/ink31.xml"/><Relationship Id="rId2" Type="http://schemas.openxmlformats.org/officeDocument/2006/relationships/image" Target="../media/image24.jpeg"/><Relationship Id="rId16" Type="http://schemas.openxmlformats.org/officeDocument/2006/relationships/image" Target="../media/image31.emf"/><Relationship Id="rId20" Type="http://schemas.openxmlformats.org/officeDocument/2006/relationships/image" Target="../media/image33.emf"/><Relationship Id="rId1" Type="http://schemas.openxmlformats.org/officeDocument/2006/relationships/slideLayout" Target="../slideLayouts/slideLayout7.xml"/><Relationship Id="rId6" Type="http://schemas.openxmlformats.org/officeDocument/2006/relationships/image" Target="../media/image26.emf"/><Relationship Id="rId11" Type="http://schemas.openxmlformats.org/officeDocument/2006/relationships/customXml" Target="../ink/ink24.xml"/><Relationship Id="rId24" Type="http://schemas.openxmlformats.org/officeDocument/2006/relationships/image" Target="../media/image35.emf"/><Relationship Id="rId5" Type="http://schemas.openxmlformats.org/officeDocument/2006/relationships/customXml" Target="../ink/ink21.xml"/><Relationship Id="rId15" Type="http://schemas.openxmlformats.org/officeDocument/2006/relationships/customXml" Target="../ink/ink26.xml"/><Relationship Id="rId23" Type="http://schemas.openxmlformats.org/officeDocument/2006/relationships/customXml" Target="../ink/ink30.xml"/><Relationship Id="rId28" Type="http://schemas.openxmlformats.org/officeDocument/2006/relationships/image" Target="../media/image37.emf"/><Relationship Id="rId10" Type="http://schemas.openxmlformats.org/officeDocument/2006/relationships/image" Target="../media/image28.emf"/><Relationship Id="rId19" Type="http://schemas.openxmlformats.org/officeDocument/2006/relationships/customXml" Target="../ink/ink28.xml"/><Relationship Id="rId4" Type="http://schemas.openxmlformats.org/officeDocument/2006/relationships/image" Target="../media/image25.emf"/><Relationship Id="rId9" Type="http://schemas.openxmlformats.org/officeDocument/2006/relationships/customXml" Target="../ink/ink23.xml"/><Relationship Id="rId14" Type="http://schemas.openxmlformats.org/officeDocument/2006/relationships/image" Target="../media/image30.emf"/><Relationship Id="rId22" Type="http://schemas.openxmlformats.org/officeDocument/2006/relationships/image" Target="../media/image34.emf"/><Relationship Id="rId27" Type="http://schemas.openxmlformats.org/officeDocument/2006/relationships/customXml" Target="../ink/ink32.xml"/></Relationships>
</file>

<file path=ppt/slides/_rels/slide8.xml.rels><?xml version="1.0" encoding="UTF-8" standalone="yes"?>
<Relationships xmlns="http://schemas.openxmlformats.org/package/2006/relationships"><Relationship Id="rId26" Type="http://schemas.openxmlformats.org/officeDocument/2006/relationships/customXml" Target="../ink/ink45.xml"/><Relationship Id="rId21" Type="http://schemas.openxmlformats.org/officeDocument/2006/relationships/image" Target="../media/image47.emf"/><Relationship Id="rId42" Type="http://schemas.openxmlformats.org/officeDocument/2006/relationships/customXml" Target="../ink/ink53.xml"/><Relationship Id="rId47" Type="http://schemas.openxmlformats.org/officeDocument/2006/relationships/image" Target="../media/image60.emf"/><Relationship Id="rId63" Type="http://schemas.openxmlformats.org/officeDocument/2006/relationships/image" Target="../media/image68.emf"/><Relationship Id="rId68" Type="http://schemas.openxmlformats.org/officeDocument/2006/relationships/customXml" Target="../ink/ink66.xml"/><Relationship Id="rId84" Type="http://schemas.openxmlformats.org/officeDocument/2006/relationships/customXml" Target="../ink/ink74.xml"/><Relationship Id="rId89" Type="http://schemas.openxmlformats.org/officeDocument/2006/relationships/image" Target="../media/image81.emf"/><Relationship Id="rId16" Type="http://schemas.openxmlformats.org/officeDocument/2006/relationships/customXml" Target="../ink/ink40.xml"/><Relationship Id="rId11" Type="http://schemas.openxmlformats.org/officeDocument/2006/relationships/image" Target="../media/image42.emf"/><Relationship Id="rId32" Type="http://schemas.openxmlformats.org/officeDocument/2006/relationships/customXml" Target="../ink/ink48.xml"/><Relationship Id="rId37" Type="http://schemas.openxmlformats.org/officeDocument/2006/relationships/image" Target="../media/image55.emf"/><Relationship Id="rId53" Type="http://schemas.openxmlformats.org/officeDocument/2006/relationships/image" Target="../media/image63.emf"/><Relationship Id="rId58" Type="http://schemas.openxmlformats.org/officeDocument/2006/relationships/customXml" Target="../ink/ink61.xml"/><Relationship Id="rId74" Type="http://schemas.openxmlformats.org/officeDocument/2006/relationships/customXml" Target="../ink/ink69.xml"/><Relationship Id="rId79" Type="http://schemas.openxmlformats.org/officeDocument/2006/relationships/image" Target="../media/image76.emf"/><Relationship Id="rId5" Type="http://schemas.openxmlformats.org/officeDocument/2006/relationships/image" Target="../media/image39.emf"/><Relationship Id="rId90" Type="http://schemas.openxmlformats.org/officeDocument/2006/relationships/customXml" Target="../ink/ink77.xml"/><Relationship Id="rId95" Type="http://schemas.openxmlformats.org/officeDocument/2006/relationships/image" Target="../media/image84.emf"/><Relationship Id="rId22" Type="http://schemas.openxmlformats.org/officeDocument/2006/relationships/customXml" Target="../ink/ink43.xml"/><Relationship Id="rId27" Type="http://schemas.openxmlformats.org/officeDocument/2006/relationships/image" Target="../media/image50.emf"/><Relationship Id="rId43" Type="http://schemas.openxmlformats.org/officeDocument/2006/relationships/image" Target="../media/image58.emf"/><Relationship Id="rId48" Type="http://schemas.openxmlformats.org/officeDocument/2006/relationships/customXml" Target="../ink/ink56.xml"/><Relationship Id="rId64" Type="http://schemas.openxmlformats.org/officeDocument/2006/relationships/customXml" Target="../ink/ink64.xml"/><Relationship Id="rId69" Type="http://schemas.openxmlformats.org/officeDocument/2006/relationships/image" Target="../media/image71.emf"/><Relationship Id="rId80" Type="http://schemas.openxmlformats.org/officeDocument/2006/relationships/customXml" Target="../ink/ink72.xml"/><Relationship Id="rId85" Type="http://schemas.openxmlformats.org/officeDocument/2006/relationships/image" Target="../media/image79.emf"/><Relationship Id="rId3" Type="http://schemas.openxmlformats.org/officeDocument/2006/relationships/image" Target="../media/image38.emf"/><Relationship Id="rId12" Type="http://schemas.openxmlformats.org/officeDocument/2006/relationships/customXml" Target="../ink/ink38.xml"/><Relationship Id="rId17" Type="http://schemas.openxmlformats.org/officeDocument/2006/relationships/image" Target="../media/image45.emf"/><Relationship Id="rId25" Type="http://schemas.openxmlformats.org/officeDocument/2006/relationships/image" Target="../media/image49.emf"/><Relationship Id="rId33" Type="http://schemas.openxmlformats.org/officeDocument/2006/relationships/image" Target="../media/image53.emf"/><Relationship Id="rId38" Type="http://schemas.openxmlformats.org/officeDocument/2006/relationships/customXml" Target="../ink/ink51.xml"/><Relationship Id="rId46" Type="http://schemas.openxmlformats.org/officeDocument/2006/relationships/customXml" Target="../ink/ink55.xml"/><Relationship Id="rId59" Type="http://schemas.openxmlformats.org/officeDocument/2006/relationships/image" Target="../media/image66.emf"/><Relationship Id="rId67" Type="http://schemas.openxmlformats.org/officeDocument/2006/relationships/image" Target="../media/image70.emf"/><Relationship Id="rId20" Type="http://schemas.openxmlformats.org/officeDocument/2006/relationships/customXml" Target="../ink/ink42.xml"/><Relationship Id="rId41" Type="http://schemas.openxmlformats.org/officeDocument/2006/relationships/image" Target="../media/image57.emf"/><Relationship Id="rId54" Type="http://schemas.openxmlformats.org/officeDocument/2006/relationships/customXml" Target="../ink/ink59.xml"/><Relationship Id="rId62" Type="http://schemas.openxmlformats.org/officeDocument/2006/relationships/customXml" Target="../ink/ink63.xml"/><Relationship Id="rId70" Type="http://schemas.openxmlformats.org/officeDocument/2006/relationships/customXml" Target="../ink/ink67.xml"/><Relationship Id="rId75" Type="http://schemas.openxmlformats.org/officeDocument/2006/relationships/image" Target="../media/image74.emf"/><Relationship Id="rId83" Type="http://schemas.openxmlformats.org/officeDocument/2006/relationships/image" Target="../media/image78.emf"/><Relationship Id="rId88" Type="http://schemas.openxmlformats.org/officeDocument/2006/relationships/customXml" Target="../ink/ink76.xml"/><Relationship Id="rId91" Type="http://schemas.openxmlformats.org/officeDocument/2006/relationships/image" Target="../media/image82.emf"/><Relationship Id="rId96" Type="http://schemas.openxmlformats.org/officeDocument/2006/relationships/customXml" Target="../ink/ink80.xml"/><Relationship Id="rId1" Type="http://schemas.openxmlformats.org/officeDocument/2006/relationships/slideLayout" Target="../slideLayouts/slideLayout2.xml"/><Relationship Id="rId6" Type="http://schemas.openxmlformats.org/officeDocument/2006/relationships/customXml" Target="../ink/ink35.xml"/><Relationship Id="rId15" Type="http://schemas.openxmlformats.org/officeDocument/2006/relationships/image" Target="../media/image44.emf"/><Relationship Id="rId23" Type="http://schemas.openxmlformats.org/officeDocument/2006/relationships/image" Target="../media/image48.emf"/><Relationship Id="rId28" Type="http://schemas.openxmlformats.org/officeDocument/2006/relationships/customXml" Target="../ink/ink46.xml"/><Relationship Id="rId36" Type="http://schemas.openxmlformats.org/officeDocument/2006/relationships/customXml" Target="../ink/ink50.xml"/><Relationship Id="rId49" Type="http://schemas.openxmlformats.org/officeDocument/2006/relationships/image" Target="../media/image61.emf"/><Relationship Id="rId57" Type="http://schemas.openxmlformats.org/officeDocument/2006/relationships/image" Target="../media/image65.emf"/><Relationship Id="rId10" Type="http://schemas.openxmlformats.org/officeDocument/2006/relationships/customXml" Target="../ink/ink37.xml"/><Relationship Id="rId31" Type="http://schemas.openxmlformats.org/officeDocument/2006/relationships/image" Target="../media/image52.emf"/><Relationship Id="rId44" Type="http://schemas.openxmlformats.org/officeDocument/2006/relationships/customXml" Target="../ink/ink54.xml"/><Relationship Id="rId52" Type="http://schemas.openxmlformats.org/officeDocument/2006/relationships/customXml" Target="../ink/ink58.xml"/><Relationship Id="rId60" Type="http://schemas.openxmlformats.org/officeDocument/2006/relationships/customXml" Target="../ink/ink62.xml"/><Relationship Id="rId65" Type="http://schemas.openxmlformats.org/officeDocument/2006/relationships/image" Target="../media/image69.emf"/><Relationship Id="rId73" Type="http://schemas.openxmlformats.org/officeDocument/2006/relationships/image" Target="../media/image73.emf"/><Relationship Id="rId78" Type="http://schemas.openxmlformats.org/officeDocument/2006/relationships/customXml" Target="../ink/ink71.xml"/><Relationship Id="rId81" Type="http://schemas.openxmlformats.org/officeDocument/2006/relationships/image" Target="../media/image77.emf"/><Relationship Id="rId86" Type="http://schemas.openxmlformats.org/officeDocument/2006/relationships/customXml" Target="../ink/ink75.xml"/><Relationship Id="rId94" Type="http://schemas.openxmlformats.org/officeDocument/2006/relationships/customXml" Target="../ink/ink79.xml"/><Relationship Id="rId99" Type="http://schemas.openxmlformats.org/officeDocument/2006/relationships/image" Target="../media/image86.emf"/><Relationship Id="rId4" Type="http://schemas.openxmlformats.org/officeDocument/2006/relationships/customXml" Target="../ink/ink34.xml"/><Relationship Id="rId9" Type="http://schemas.openxmlformats.org/officeDocument/2006/relationships/image" Target="../media/image41.emf"/><Relationship Id="rId13" Type="http://schemas.openxmlformats.org/officeDocument/2006/relationships/image" Target="../media/image43.emf"/><Relationship Id="rId18" Type="http://schemas.openxmlformats.org/officeDocument/2006/relationships/customXml" Target="../ink/ink41.xml"/><Relationship Id="rId39" Type="http://schemas.openxmlformats.org/officeDocument/2006/relationships/image" Target="../media/image56.emf"/><Relationship Id="rId34" Type="http://schemas.openxmlformats.org/officeDocument/2006/relationships/customXml" Target="../ink/ink49.xml"/><Relationship Id="rId50" Type="http://schemas.openxmlformats.org/officeDocument/2006/relationships/customXml" Target="../ink/ink57.xml"/><Relationship Id="rId55" Type="http://schemas.openxmlformats.org/officeDocument/2006/relationships/image" Target="../media/image64.emf"/><Relationship Id="rId76" Type="http://schemas.openxmlformats.org/officeDocument/2006/relationships/customXml" Target="../ink/ink70.xml"/><Relationship Id="rId97" Type="http://schemas.openxmlformats.org/officeDocument/2006/relationships/image" Target="../media/image85.emf"/><Relationship Id="rId7" Type="http://schemas.openxmlformats.org/officeDocument/2006/relationships/image" Target="../media/image40.emf"/><Relationship Id="rId71" Type="http://schemas.openxmlformats.org/officeDocument/2006/relationships/image" Target="../media/image72.emf"/><Relationship Id="rId92" Type="http://schemas.openxmlformats.org/officeDocument/2006/relationships/customXml" Target="../ink/ink78.xml"/><Relationship Id="rId2" Type="http://schemas.openxmlformats.org/officeDocument/2006/relationships/customXml" Target="../ink/ink33.xml"/><Relationship Id="rId29" Type="http://schemas.openxmlformats.org/officeDocument/2006/relationships/image" Target="../media/image51.emf"/><Relationship Id="rId24" Type="http://schemas.openxmlformats.org/officeDocument/2006/relationships/customXml" Target="../ink/ink44.xml"/><Relationship Id="rId40" Type="http://schemas.openxmlformats.org/officeDocument/2006/relationships/customXml" Target="../ink/ink52.xml"/><Relationship Id="rId45" Type="http://schemas.openxmlformats.org/officeDocument/2006/relationships/image" Target="../media/image59.emf"/><Relationship Id="rId66" Type="http://schemas.openxmlformats.org/officeDocument/2006/relationships/customXml" Target="../ink/ink65.xml"/><Relationship Id="rId87" Type="http://schemas.openxmlformats.org/officeDocument/2006/relationships/image" Target="../media/image80.emf"/><Relationship Id="rId61" Type="http://schemas.openxmlformats.org/officeDocument/2006/relationships/image" Target="../media/image67.emf"/><Relationship Id="rId82" Type="http://schemas.openxmlformats.org/officeDocument/2006/relationships/customXml" Target="../ink/ink73.xml"/><Relationship Id="rId19" Type="http://schemas.openxmlformats.org/officeDocument/2006/relationships/image" Target="../media/image46.emf"/><Relationship Id="rId14" Type="http://schemas.openxmlformats.org/officeDocument/2006/relationships/customXml" Target="../ink/ink39.xml"/><Relationship Id="rId30" Type="http://schemas.openxmlformats.org/officeDocument/2006/relationships/customXml" Target="../ink/ink47.xml"/><Relationship Id="rId35" Type="http://schemas.openxmlformats.org/officeDocument/2006/relationships/image" Target="../media/image54.emf"/><Relationship Id="rId56" Type="http://schemas.openxmlformats.org/officeDocument/2006/relationships/customXml" Target="../ink/ink60.xml"/><Relationship Id="rId77" Type="http://schemas.openxmlformats.org/officeDocument/2006/relationships/image" Target="../media/image75.emf"/><Relationship Id="rId8" Type="http://schemas.openxmlformats.org/officeDocument/2006/relationships/customXml" Target="../ink/ink36.xml"/><Relationship Id="rId51" Type="http://schemas.openxmlformats.org/officeDocument/2006/relationships/image" Target="../media/image62.emf"/><Relationship Id="rId72" Type="http://schemas.openxmlformats.org/officeDocument/2006/relationships/customXml" Target="../ink/ink68.xml"/><Relationship Id="rId93" Type="http://schemas.openxmlformats.org/officeDocument/2006/relationships/image" Target="../media/image83.emf"/><Relationship Id="rId98" Type="http://schemas.openxmlformats.org/officeDocument/2006/relationships/customXml" Target="../ink/ink81.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88.png"/><Relationship Id="rId4" Type="http://schemas.openxmlformats.org/officeDocument/2006/relationships/image" Target="../media/image87.w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7" descr="Embedded image permalin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278620"/>
            <a:ext cx="7161023" cy="556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4"/>
          <p:cNvSpPr>
            <a:spLocks noGrp="1" noChangeArrowheads="1"/>
          </p:cNvSpPr>
          <p:nvPr>
            <p:ph type="title"/>
          </p:nvPr>
        </p:nvSpPr>
        <p:spPr>
          <a:xfrm>
            <a:off x="457200" y="119013"/>
            <a:ext cx="5105400" cy="792163"/>
          </a:xfrm>
        </p:spPr>
        <p:txBody>
          <a:bodyPr/>
          <a:lstStyle/>
          <a:p>
            <a:pPr algn="l" eaLnBrk="1" hangingPunct="1"/>
            <a:r>
              <a:rPr lang="en-US" sz="3600" dirty="0"/>
              <a:t>PHY131H1F</a:t>
            </a:r>
            <a:r>
              <a:rPr lang="en-US" sz="3600" dirty="0">
                <a:latin typeface="Times New Roman" panose="02020603050405020304" pitchFamily="18" charset="0"/>
              </a:rPr>
              <a:t>  - Class </a:t>
            </a:r>
            <a:r>
              <a:rPr lang="en-US" sz="3600" dirty="0" smtClean="0">
                <a:latin typeface="Times New Roman" panose="02020603050405020304" pitchFamily="18" charset="0"/>
              </a:rPr>
              <a:t>12</a:t>
            </a:r>
            <a:endParaRPr lang="en-US" sz="3600" dirty="0">
              <a:latin typeface="Times New Roman" panose="02020603050405020304" pitchFamily="18" charset="0"/>
            </a:endParaRPr>
          </a:p>
        </p:txBody>
      </p:sp>
      <p:sp>
        <p:nvSpPr>
          <p:cNvPr id="16" name="Rectangle 5"/>
          <p:cNvSpPr txBox="1">
            <a:spLocks noChangeArrowheads="1"/>
          </p:cNvSpPr>
          <p:nvPr/>
        </p:nvSpPr>
        <p:spPr bwMode="auto">
          <a:xfrm>
            <a:off x="457200" y="1607050"/>
            <a:ext cx="5029200" cy="2438400"/>
          </a:xfrm>
          <a:prstGeom prst="rect">
            <a:avLst/>
          </a:prstGeom>
          <a:noFill/>
          <a:ln w="9525">
            <a:noFill/>
            <a:miter lim="800000"/>
            <a:headEnd/>
            <a:tailEnd/>
          </a:ln>
        </p:spPr>
        <p:txBody>
          <a:bodyPr/>
          <a:lstStyle/>
          <a:p>
            <a:pPr marL="342900" indent="-342900">
              <a:lnSpc>
                <a:spcPct val="80000"/>
              </a:lnSpc>
              <a:spcBef>
                <a:spcPct val="20000"/>
              </a:spcBef>
              <a:spcAft>
                <a:spcPts val="1200"/>
              </a:spcAft>
              <a:defRPr/>
            </a:pPr>
            <a:r>
              <a:rPr lang="en-CA" sz="3200" kern="0" dirty="0">
                <a:latin typeface="+mn-lt"/>
                <a:cs typeface="+mn-cs"/>
              </a:rPr>
              <a:t>Today, </a:t>
            </a:r>
            <a:r>
              <a:rPr lang="en-CA" sz="3200" kern="0" dirty="0" smtClean="0">
                <a:latin typeface="+mn-lt"/>
                <a:cs typeface="+mn-cs"/>
              </a:rPr>
              <a:t>Chapter </a:t>
            </a:r>
            <a:r>
              <a:rPr lang="en-CA" sz="3200" kern="0" dirty="0">
                <a:latin typeface="+mn-lt"/>
                <a:cs typeface="+mn-cs"/>
              </a:rPr>
              <a:t>7</a:t>
            </a:r>
            <a:r>
              <a:rPr lang="en-CA" sz="3200" kern="0" dirty="0" smtClean="0">
                <a:latin typeface="+mn-lt"/>
                <a:cs typeface="+mn-cs"/>
              </a:rPr>
              <a:t>:</a:t>
            </a:r>
            <a:endParaRPr lang="en-CA" sz="3200" kern="0" dirty="0">
              <a:latin typeface="+mn-lt"/>
              <a:cs typeface="+mn-cs"/>
            </a:endParaRPr>
          </a:p>
          <a:p>
            <a:pPr>
              <a:spcAft>
                <a:spcPts val="1200"/>
              </a:spcAft>
              <a:buFont typeface="Arial"/>
              <a:buChar char="•"/>
              <a:defRPr/>
            </a:pPr>
            <a:r>
              <a:rPr lang="en-US" sz="3200" dirty="0">
                <a:latin typeface="Arial" charset="0"/>
                <a:cs typeface="Arial" charset="0"/>
              </a:rPr>
              <a:t> </a:t>
            </a:r>
            <a:r>
              <a:rPr lang="en-US" sz="3200" kern="0" dirty="0"/>
              <a:t> Newton’s Third Law</a:t>
            </a:r>
          </a:p>
          <a:p>
            <a:pPr>
              <a:spcAft>
                <a:spcPts val="1200"/>
              </a:spcAft>
              <a:buFont typeface="Arial"/>
              <a:buChar char="•"/>
              <a:defRPr/>
            </a:pPr>
            <a:r>
              <a:rPr lang="en-US" sz="3200" dirty="0" smtClean="0">
                <a:latin typeface="Arial" charset="0"/>
                <a:cs typeface="Arial" charset="0"/>
              </a:rPr>
              <a:t>  Force Interaction Pairs </a:t>
            </a:r>
            <a:endParaRPr lang="en-US" sz="3200" dirty="0">
              <a:latin typeface="Arial" charset="0"/>
              <a:cs typeface="Arial" charset="0"/>
            </a:endParaRPr>
          </a:p>
          <a:p>
            <a:pPr>
              <a:spcAft>
                <a:spcPts val="1200"/>
              </a:spcAft>
              <a:buFont typeface="Arial"/>
              <a:buChar char="•"/>
              <a:defRPr/>
            </a:pPr>
            <a:r>
              <a:rPr lang="en-US" sz="3200" kern="0" dirty="0" smtClean="0"/>
              <a:t>  Ropes </a:t>
            </a:r>
            <a:r>
              <a:rPr lang="en-US" sz="3200" kern="0" dirty="0"/>
              <a:t>and Pulleys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52400"/>
            <a:ext cx="656078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52292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1524000" y="2133600"/>
            <a:ext cx="9144000" cy="4343400"/>
          </a:xfrm>
        </p:spPr>
        <p:txBody>
          <a:bodyPr/>
          <a:lstStyle/>
          <a:p>
            <a:pPr marL="609600" indent="-609600">
              <a:lnSpc>
                <a:spcPct val="90000"/>
              </a:lnSpc>
              <a:buFontTx/>
              <a:buAutoNum type="alphaUcPeriod"/>
            </a:pPr>
            <a:r>
              <a:rPr lang="en-US" sz="2800"/>
              <a:t>The Mack Truck does more damage to the mosquito than the mosquito does to the Mack Truck.</a:t>
            </a:r>
          </a:p>
          <a:p>
            <a:pPr marL="609600" indent="-609600">
              <a:lnSpc>
                <a:spcPct val="90000"/>
              </a:lnSpc>
              <a:buFontTx/>
              <a:buAutoNum type="alphaUcPeriod"/>
            </a:pPr>
            <a:r>
              <a:rPr lang="en-US" sz="2800"/>
              <a:t>The mosquito does more damage to the Mack Truck than the Mack Truck does to the mosquito.</a:t>
            </a:r>
          </a:p>
          <a:p>
            <a:pPr marL="609600" indent="-609600">
              <a:lnSpc>
                <a:spcPct val="90000"/>
              </a:lnSpc>
              <a:buFontTx/>
              <a:buAutoNum type="alphaUcPeriod"/>
            </a:pPr>
            <a:r>
              <a:rPr lang="en-US" sz="2800"/>
              <a:t>The Mack Truck does the same amount of damage to the mosquito as the mosquito does to the Mack Truck.</a:t>
            </a:r>
          </a:p>
          <a:p>
            <a:pPr marL="609600" indent="-609600">
              <a:lnSpc>
                <a:spcPct val="90000"/>
              </a:lnSpc>
              <a:buFontTx/>
              <a:buAutoNum type="alphaUcPeriod"/>
            </a:pPr>
            <a:r>
              <a:rPr lang="en-US" sz="2800"/>
              <a:t>Impossible to determine without knowing the speeds of the truck and mosquito.</a:t>
            </a:r>
          </a:p>
          <a:p>
            <a:pPr marL="609600" indent="-609600">
              <a:lnSpc>
                <a:spcPct val="90000"/>
              </a:lnSpc>
              <a:buFontTx/>
              <a:buAutoNum type="alphaUcPeriod"/>
            </a:pPr>
            <a:r>
              <a:rPr lang="en-US" sz="2800"/>
              <a:t>Don’t know or none of the above</a:t>
            </a:r>
          </a:p>
        </p:txBody>
      </p:sp>
      <p:sp>
        <p:nvSpPr>
          <p:cNvPr id="5" name="Rectangle 2"/>
          <p:cNvSpPr>
            <a:spLocks noGrp="1" noChangeArrowheads="1"/>
          </p:cNvSpPr>
          <p:nvPr>
            <p:ph type="title"/>
          </p:nvPr>
        </p:nvSpPr>
        <p:spPr>
          <a:xfrm>
            <a:off x="1066800" y="780097"/>
            <a:ext cx="9448800" cy="1219200"/>
          </a:xfrm>
        </p:spPr>
        <p:txBody>
          <a:bodyPr/>
          <a:lstStyle/>
          <a:p>
            <a:pPr algn="l"/>
            <a:r>
              <a:rPr lang="en-US" sz="3200" dirty="0"/>
              <a:t>A Mack Truck drives North on the highway, and collides head-on with a mosquito.  Which is true?</a:t>
            </a:r>
          </a:p>
        </p:txBody>
      </p:sp>
      <p:sp>
        <p:nvSpPr>
          <p:cNvPr id="6"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r>
              <a:rPr lang="en-US" sz="2800" kern="0" dirty="0"/>
              <a:t>2</a:t>
            </a:r>
          </a:p>
        </p:txBody>
      </p:sp>
    </p:spTree>
    <p:extLst>
      <p:ext uri="{BB962C8B-B14F-4D97-AF65-F5344CB8AC3E}">
        <p14:creationId xmlns:p14="http://schemas.microsoft.com/office/powerpoint/2010/main" val="269725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533400"/>
            <a:ext cx="8229600" cy="1143000"/>
          </a:xfrm>
        </p:spPr>
        <p:txBody>
          <a:bodyPr/>
          <a:lstStyle/>
          <a:p>
            <a:r>
              <a:rPr lang="en-US" sz="4000" i="1" dirty="0">
                <a:latin typeface="Times New Roman" panose="02020603050405020304" pitchFamily="18" charset="0"/>
                <a:cs typeface="Times New Roman" panose="02020603050405020304" pitchFamily="18" charset="0"/>
              </a:rPr>
              <a:t>F = ma</a:t>
            </a:r>
            <a:r>
              <a:rPr lang="en-US" sz="4000" dirty="0"/>
              <a:t/>
            </a:r>
            <a:br>
              <a:rPr lang="en-US" sz="4000" dirty="0"/>
            </a:br>
            <a:r>
              <a:rPr lang="en-US" sz="4000" dirty="0"/>
              <a:t>or</a:t>
            </a:r>
            <a:br>
              <a:rPr lang="en-US" sz="4000" dirty="0"/>
            </a:br>
            <a:r>
              <a:rPr lang="en-US" sz="4000" i="1" dirty="0">
                <a:latin typeface="Times New Roman" panose="02020603050405020304" pitchFamily="18" charset="0"/>
                <a:cs typeface="Times New Roman" panose="02020603050405020304" pitchFamily="18" charset="0"/>
              </a:rPr>
              <a:t>a = F / m</a:t>
            </a:r>
          </a:p>
        </p:txBody>
      </p:sp>
      <p:sp>
        <p:nvSpPr>
          <p:cNvPr id="12291" name="Rectangle 3"/>
          <p:cNvSpPr>
            <a:spLocks noGrp="1" noChangeArrowheads="1"/>
          </p:cNvSpPr>
          <p:nvPr>
            <p:ph type="body" idx="1"/>
          </p:nvPr>
        </p:nvSpPr>
        <p:spPr>
          <a:xfrm>
            <a:off x="1143000" y="2286001"/>
            <a:ext cx="10134600" cy="3840163"/>
          </a:xfrm>
        </p:spPr>
        <p:txBody>
          <a:bodyPr/>
          <a:lstStyle/>
          <a:p>
            <a:r>
              <a:rPr lang="en-US" dirty="0"/>
              <a:t>If the force is equal on the truck and the mosquito, is the acceleration equal?</a:t>
            </a:r>
          </a:p>
          <a:p>
            <a:r>
              <a:rPr lang="en-US" dirty="0"/>
              <a:t>Acceleration is </a:t>
            </a:r>
            <a:r>
              <a:rPr lang="en-US" i="1" dirty="0"/>
              <a:t>higher</a:t>
            </a:r>
            <a:r>
              <a:rPr lang="en-US" dirty="0"/>
              <a:t> if m is </a:t>
            </a:r>
            <a:r>
              <a:rPr lang="en-US" i="1" dirty="0"/>
              <a:t>lower</a:t>
            </a:r>
            <a:r>
              <a:rPr lang="en-US" dirty="0"/>
              <a:t> ( </a:t>
            </a:r>
            <a:r>
              <a:rPr lang="en-US" i="1" dirty="0">
                <a:latin typeface="Times New Roman" panose="02020603050405020304" pitchFamily="18" charset="0"/>
                <a:cs typeface="Times New Roman" panose="02020603050405020304" pitchFamily="18" charset="0"/>
              </a:rPr>
              <a:t>F</a:t>
            </a:r>
            <a:r>
              <a:rPr lang="en-US" dirty="0"/>
              <a:t> divided by </a:t>
            </a:r>
            <a:r>
              <a:rPr lang="en-US" i="1" dirty="0">
                <a:latin typeface="Times New Roman" panose="02020603050405020304" pitchFamily="18" charset="0"/>
                <a:cs typeface="Times New Roman" panose="02020603050405020304" pitchFamily="18" charset="0"/>
              </a:rPr>
              <a:t>m</a:t>
            </a:r>
            <a:r>
              <a:rPr lang="en-US" dirty="0"/>
              <a:t>)</a:t>
            </a:r>
          </a:p>
          <a:p>
            <a:r>
              <a:rPr lang="en-US" dirty="0"/>
              <a:t>Mosquito accelerates more, so it receives more damage.</a:t>
            </a:r>
          </a:p>
        </p:txBody>
      </p:sp>
    </p:spTree>
    <p:extLst>
      <p:ext uri="{BB962C8B-B14F-4D97-AF65-F5344CB8AC3E}">
        <p14:creationId xmlns:p14="http://schemas.microsoft.com/office/powerpoint/2010/main" val="2900785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9" name="Rectangle 3"/>
          <p:cNvSpPr>
            <a:spLocks noGrp="1" noChangeArrowheads="1"/>
          </p:cNvSpPr>
          <p:nvPr>
            <p:ph type="body" idx="1"/>
          </p:nvPr>
        </p:nvSpPr>
        <p:spPr>
          <a:xfrm>
            <a:off x="1877684" y="242851"/>
            <a:ext cx="8229600" cy="3864455"/>
          </a:xfrm>
        </p:spPr>
        <p:txBody>
          <a:bodyPr/>
          <a:lstStyle/>
          <a:p>
            <a:pPr>
              <a:buFontTx/>
              <a:buNone/>
            </a:pPr>
            <a:r>
              <a:rPr lang="en-US" dirty="0" smtClean="0"/>
              <a:t>Forces always come in pairs</a:t>
            </a:r>
          </a:p>
          <a:p>
            <a:r>
              <a:rPr lang="en-US" sz="2800" dirty="0"/>
              <a:t>Every force interaction involves two objects, and two forces.</a:t>
            </a:r>
          </a:p>
          <a:p>
            <a:r>
              <a:rPr lang="en-US" sz="2800" dirty="0"/>
              <a:t>These forces</a:t>
            </a:r>
          </a:p>
          <a:p>
            <a:pPr lvl="1"/>
            <a:r>
              <a:rPr lang="en-US" sz="2400" dirty="0"/>
              <a:t>are equal in strength and opposite in direction.</a:t>
            </a:r>
          </a:p>
          <a:p>
            <a:pPr lvl="1"/>
            <a:r>
              <a:rPr lang="en-US" sz="2400" dirty="0"/>
              <a:t>are always the same kind of force (</a:t>
            </a:r>
            <a:r>
              <a:rPr lang="en-US" sz="2400" dirty="0" err="1"/>
              <a:t>ie</a:t>
            </a:r>
            <a:r>
              <a:rPr lang="en-US" sz="2400" dirty="0"/>
              <a:t> gravity, normal, friction, tension, etc.)</a:t>
            </a:r>
          </a:p>
          <a:p>
            <a:pPr lvl="1"/>
            <a:r>
              <a:rPr lang="en-US" sz="2400" dirty="0"/>
              <a:t>always act on </a:t>
            </a:r>
            <a:r>
              <a:rPr lang="en-US" sz="2400" i="1" dirty="0"/>
              <a:t>different</a:t>
            </a:r>
            <a:r>
              <a:rPr lang="en-US" sz="2400" dirty="0"/>
              <a:t> objects.</a:t>
            </a:r>
            <a:endParaRPr lang="en-US" dirty="0" smtClean="0"/>
          </a:p>
        </p:txBody>
      </p:sp>
      <p:pic>
        <p:nvPicPr>
          <p:cNvPr id="382980" name="Picture 4" descr="C:\Users\jharlow\Documents\Documents\teaching\everyday13\hewitt materials\hewitt_ch05\05_06_Fig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7706" y="3899140"/>
            <a:ext cx="6703259" cy="2958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34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29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29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29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29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29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350" y="228601"/>
            <a:ext cx="861695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1"/>
          </p:nvPr>
        </p:nvSpPr>
        <p:spPr>
          <a:xfrm>
            <a:off x="1752600" y="3048000"/>
            <a:ext cx="8610600" cy="3352800"/>
          </a:xfrm>
        </p:spPr>
        <p:txBody>
          <a:bodyPr/>
          <a:lstStyle/>
          <a:p>
            <a:pPr>
              <a:spcAft>
                <a:spcPts val="600"/>
              </a:spcAft>
            </a:pPr>
            <a:r>
              <a:rPr lang="en-US" sz="2400"/>
              <a:t>The entire Earth accelerates toward the Moon, due to this pulling force.</a:t>
            </a:r>
          </a:p>
          <a:p>
            <a:pPr>
              <a:spcAft>
                <a:spcPts val="600"/>
              </a:spcAft>
            </a:pPr>
            <a:r>
              <a:rPr lang="en-US" sz="2400"/>
              <a:t>To find the total acceleration, you use the force as calculated for the centre-to-centre distance.</a:t>
            </a:r>
          </a:p>
          <a:p>
            <a:pPr>
              <a:spcAft>
                <a:spcPts val="600"/>
              </a:spcAft>
            </a:pPr>
            <a:r>
              <a:rPr lang="en-US" sz="2400"/>
              <a:t>Since </a:t>
            </a:r>
            <a:r>
              <a:rPr lang="en-US" sz="2400" i="1">
                <a:latin typeface="Times New Roman" panose="02020603050405020304" pitchFamily="18" charset="0"/>
                <a:cs typeface="Times New Roman" panose="02020603050405020304" pitchFamily="18" charset="0"/>
              </a:rPr>
              <a:t>F</a:t>
            </a:r>
            <a:r>
              <a:rPr lang="en-US" sz="2400" i="1" baseline="-25000">
                <a:latin typeface="Times New Roman" panose="02020603050405020304" pitchFamily="18" charset="0"/>
                <a:cs typeface="Times New Roman" panose="02020603050405020304" pitchFamily="18" charset="0"/>
              </a:rPr>
              <a:t>G</a:t>
            </a:r>
            <a:r>
              <a:rPr lang="en-US" sz="2400">
                <a:latin typeface="Times New Roman" panose="02020603050405020304" pitchFamily="18" charset="0"/>
                <a:cs typeface="Times New Roman" panose="02020603050405020304" pitchFamily="18" charset="0"/>
              </a:rPr>
              <a:t> = </a:t>
            </a:r>
            <a:r>
              <a:rPr lang="en-US" sz="2400" i="1">
                <a:latin typeface="Times New Roman" panose="02020603050405020304" pitchFamily="18" charset="0"/>
                <a:cs typeface="Times New Roman" panose="02020603050405020304" pitchFamily="18" charset="0"/>
              </a:rPr>
              <a:t>GMm</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r</a:t>
            </a:r>
            <a:r>
              <a:rPr lang="en-US" sz="2400" baseline="30000">
                <a:latin typeface="Times New Roman" panose="02020603050405020304" pitchFamily="18" charset="0"/>
                <a:cs typeface="Times New Roman" panose="02020603050405020304" pitchFamily="18" charset="0"/>
              </a:rPr>
              <a:t>2</a:t>
            </a:r>
            <a:r>
              <a:rPr lang="en-US" sz="2400"/>
              <a:t>, the force on the ocean nearer to the moon will be greater, so it will accelerate more than the rest of the Earth, bulging out.</a:t>
            </a:r>
          </a:p>
        </p:txBody>
      </p:sp>
    </p:spTree>
    <p:extLst>
      <p:ext uri="{BB962C8B-B14F-4D97-AF65-F5344CB8AC3E}">
        <p14:creationId xmlns:p14="http://schemas.microsoft.com/office/powerpoint/2010/main" val="628785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350" y="228601"/>
            <a:ext cx="861695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1"/>
          </p:nvPr>
        </p:nvSpPr>
        <p:spPr>
          <a:xfrm>
            <a:off x="1752600" y="3048000"/>
            <a:ext cx="8610600" cy="3657600"/>
          </a:xfrm>
        </p:spPr>
        <p:txBody>
          <a:bodyPr/>
          <a:lstStyle/>
          <a:p>
            <a:pPr>
              <a:spcAft>
                <a:spcPts val="600"/>
              </a:spcAft>
            </a:pPr>
            <a:r>
              <a:rPr lang="en-US" sz="2400"/>
              <a:t>Similarly, since </a:t>
            </a:r>
            <a:r>
              <a:rPr lang="en-US" sz="2400" i="1">
                <a:latin typeface="Times New Roman" panose="02020603050405020304" pitchFamily="18" charset="0"/>
                <a:cs typeface="Times New Roman" panose="02020603050405020304" pitchFamily="18" charset="0"/>
              </a:rPr>
              <a:t>F</a:t>
            </a:r>
            <a:r>
              <a:rPr lang="en-US" sz="2400" i="1" baseline="-25000">
                <a:latin typeface="Times New Roman" panose="02020603050405020304" pitchFamily="18" charset="0"/>
                <a:cs typeface="Times New Roman" panose="02020603050405020304" pitchFamily="18" charset="0"/>
              </a:rPr>
              <a:t>G</a:t>
            </a:r>
            <a:r>
              <a:rPr lang="en-US" sz="2400">
                <a:latin typeface="Times New Roman" panose="02020603050405020304" pitchFamily="18" charset="0"/>
                <a:cs typeface="Times New Roman" panose="02020603050405020304" pitchFamily="18" charset="0"/>
              </a:rPr>
              <a:t> = </a:t>
            </a:r>
            <a:r>
              <a:rPr lang="en-US" sz="2400" i="1">
                <a:latin typeface="Times New Roman" panose="02020603050405020304" pitchFamily="18" charset="0"/>
                <a:cs typeface="Times New Roman" panose="02020603050405020304" pitchFamily="18" charset="0"/>
              </a:rPr>
              <a:t>GMm</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r</a:t>
            </a:r>
            <a:r>
              <a:rPr lang="en-US" sz="2400" baseline="30000">
                <a:latin typeface="Times New Roman" panose="02020603050405020304" pitchFamily="18" charset="0"/>
                <a:cs typeface="Times New Roman" panose="02020603050405020304" pitchFamily="18" charset="0"/>
              </a:rPr>
              <a:t>2</a:t>
            </a:r>
            <a:r>
              <a:rPr lang="en-US" sz="2400"/>
              <a:t>, the force on the ocean further from the moon will be less, so it will accelerate </a:t>
            </a:r>
            <a:r>
              <a:rPr lang="en-US" sz="2400" b="1" i="1"/>
              <a:t>less </a:t>
            </a:r>
            <a:r>
              <a:rPr lang="en-US" sz="2400"/>
              <a:t>than the rest of the Earth, remaining behind, forming a bulge.</a:t>
            </a:r>
          </a:p>
          <a:p>
            <a:pPr>
              <a:spcAft>
                <a:spcPts val="600"/>
              </a:spcAft>
            </a:pPr>
            <a:r>
              <a:rPr lang="en-US" sz="2400"/>
              <a:t>In general, tidal effects tend to </a:t>
            </a:r>
            <a:r>
              <a:rPr lang="en-US" sz="2400" b="1" i="1"/>
              <a:t>stretch </a:t>
            </a:r>
            <a:r>
              <a:rPr lang="en-US" sz="2400"/>
              <a:t>objects both toward and away from the object causing the tides.</a:t>
            </a:r>
          </a:p>
          <a:p>
            <a:pPr>
              <a:spcAft>
                <a:spcPts val="600"/>
              </a:spcAft>
            </a:pPr>
            <a:endParaRPr lang="en-US" sz="2400"/>
          </a:p>
        </p:txBody>
      </p:sp>
    </p:spTree>
    <p:extLst>
      <p:ext uri="{BB962C8B-B14F-4D97-AF65-F5344CB8AC3E}">
        <p14:creationId xmlns:p14="http://schemas.microsoft.com/office/powerpoint/2010/main" val="634792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685800" y="645795"/>
            <a:ext cx="8610600" cy="4602163"/>
          </a:xfrm>
        </p:spPr>
        <p:txBody>
          <a:bodyPr/>
          <a:lstStyle/>
          <a:p>
            <a:pPr eaLnBrk="1" hangingPunct="1"/>
            <a:r>
              <a:rPr lang="en-US" dirty="0" smtClean="0"/>
              <a:t>A cyclist is pushing on his pedals, and therefore accelerating to the left.</a:t>
            </a:r>
          </a:p>
          <a:p>
            <a:pPr eaLnBrk="1" hangingPunct="1"/>
            <a:r>
              <a:rPr lang="en-US" dirty="0" smtClean="0"/>
              <a:t>What is the direction of the force of static friction of the ground on the </a:t>
            </a:r>
            <a:r>
              <a:rPr lang="en-US" b="1" dirty="0" smtClean="0"/>
              <a:t>back wheel?</a:t>
            </a:r>
          </a:p>
        </p:txBody>
      </p:sp>
      <p:pic>
        <p:nvPicPr>
          <p:cNvPr id="614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743200"/>
            <a:ext cx="46355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8" name="Group 13"/>
          <p:cNvGrpSpPr>
            <a:grpSpLocks/>
          </p:cNvGrpSpPr>
          <p:nvPr/>
        </p:nvGrpSpPr>
        <p:grpSpPr bwMode="auto">
          <a:xfrm>
            <a:off x="7924800" y="3606800"/>
            <a:ext cx="1371600" cy="660400"/>
            <a:chOff x="7391400" y="2006600"/>
            <a:chExt cx="1371600" cy="660400"/>
          </a:xfrm>
        </p:grpSpPr>
        <p:sp>
          <p:nvSpPr>
            <p:cNvPr id="13" name="Rectangle 12"/>
            <p:cNvSpPr/>
            <p:nvPr/>
          </p:nvSpPr>
          <p:spPr>
            <a:xfrm>
              <a:off x="7391400" y="2057400"/>
              <a:ext cx="1371600" cy="6096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 name="Straight Arrow Connector 5"/>
            <p:cNvCxnSpPr/>
            <p:nvPr/>
          </p:nvCxnSpPr>
          <p:spPr>
            <a:xfrm rot="10800000">
              <a:off x="7543800" y="2506663"/>
              <a:ext cx="990600" cy="15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6153" name="Object 2"/>
            <p:cNvGraphicFramePr>
              <a:graphicFrameLocks noChangeAspect="1"/>
            </p:cNvGraphicFramePr>
            <p:nvPr/>
          </p:nvGraphicFramePr>
          <p:xfrm>
            <a:off x="7907338" y="2006600"/>
            <a:ext cx="339725" cy="474663"/>
          </p:xfrm>
          <a:graphic>
            <a:graphicData uri="http://schemas.openxmlformats.org/presentationml/2006/ole">
              <mc:AlternateContent xmlns:mc="http://schemas.openxmlformats.org/markup-compatibility/2006">
                <mc:Choice xmlns:v="urn:schemas-microsoft-com:vml" Requires="v">
                  <p:oleObj spid="_x0000_s49174" name="Equation" r:id="rId4" imgW="126725" imgH="177415" progId="Equation.3">
                    <p:embed/>
                  </p:oleObj>
                </mc:Choice>
                <mc:Fallback>
                  <p:oleObj name="Equation" r:id="rId4" imgW="126725" imgH="177415" progId="Equation.3">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7338" y="2006600"/>
                          <a:ext cx="3397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pSp>
      <p:sp>
        <p:nvSpPr>
          <p:cNvPr id="6149" name="TextBox 14"/>
          <p:cNvSpPr txBox="1">
            <a:spLocks noChangeArrowheads="1"/>
          </p:cNvSpPr>
          <p:nvPr/>
        </p:nvSpPr>
        <p:spPr bwMode="auto">
          <a:xfrm>
            <a:off x="701040" y="3067050"/>
            <a:ext cx="1671638"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AutoNum type="alphaUcPeriod"/>
            </a:pPr>
            <a:r>
              <a:rPr lang="en-US" sz="3000" dirty="0"/>
              <a:t>Left</a:t>
            </a:r>
          </a:p>
          <a:p>
            <a:pPr eaLnBrk="1" hangingPunct="1">
              <a:buFont typeface="Arial" panose="020B0604020202020204" pitchFamily="34" charset="0"/>
              <a:buAutoNum type="alphaUcPeriod"/>
            </a:pPr>
            <a:r>
              <a:rPr lang="en-US" sz="3000" dirty="0"/>
              <a:t>Right</a:t>
            </a:r>
          </a:p>
          <a:p>
            <a:pPr eaLnBrk="1" hangingPunct="1">
              <a:buFont typeface="Arial" panose="020B0604020202020204" pitchFamily="34" charset="0"/>
              <a:buAutoNum type="alphaUcPeriod"/>
            </a:pPr>
            <a:r>
              <a:rPr lang="en-US" sz="3000" dirty="0"/>
              <a:t>Up</a:t>
            </a:r>
          </a:p>
          <a:p>
            <a:pPr eaLnBrk="1" hangingPunct="1">
              <a:buFont typeface="Arial" panose="020B0604020202020204" pitchFamily="34" charset="0"/>
              <a:buAutoNum type="alphaUcPeriod"/>
            </a:pPr>
            <a:r>
              <a:rPr lang="en-US" sz="3000" dirty="0"/>
              <a:t>Down</a:t>
            </a:r>
          </a:p>
          <a:p>
            <a:pPr eaLnBrk="1" hangingPunct="1">
              <a:buFont typeface="Arial" panose="020B0604020202020204" pitchFamily="34" charset="0"/>
              <a:buAutoNum type="alphaUcPeriod"/>
            </a:pPr>
            <a:r>
              <a:rPr lang="en-US" sz="3000" dirty="0"/>
              <a:t>zero</a:t>
            </a:r>
          </a:p>
        </p:txBody>
      </p:sp>
      <p:sp>
        <p:nvSpPr>
          <p:cNvPr id="10"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3</a:t>
            </a:r>
            <a:endParaRPr lang="en-US" sz="2800" kern="0" dirty="0"/>
          </a:p>
        </p:txBody>
      </p:sp>
      <mc:AlternateContent xmlns:mc="http://schemas.openxmlformats.org/markup-compatibility/2006">
        <mc:Choice xmlns:p14="http://schemas.microsoft.com/office/powerpoint/2010/main" Requires="p14">
          <p:contentPart p14:bwMode="auto" r:id="rId6">
            <p14:nvContentPartPr>
              <p14:cNvPr id="49173" name="Ink 21"/>
              <p14:cNvContentPartPr>
                <a14:cpLocks xmlns:a14="http://schemas.microsoft.com/office/drawing/2010/main" noRot="1" noChangeAspect="1" noEditPoints="1" noChangeArrowheads="1" noChangeShapeType="1"/>
              </p14:cNvContentPartPr>
              <p14:nvPr/>
            </p14:nvContentPartPr>
            <p14:xfrm>
              <a:off x="9337675" y="6319838"/>
              <a:ext cx="277813" cy="385762"/>
            </p14:xfrm>
          </p:contentPart>
        </mc:Choice>
        <mc:Fallback>
          <p:pic>
            <p:nvPicPr>
              <p:cNvPr id="49173" name="Ink 21"/>
              <p:cNvPicPr>
                <a:picLocks noRot="1" noChangeAspect="1" noEditPoints="1" noChangeArrowheads="1" noChangeShapeType="1"/>
              </p:cNvPicPr>
              <p:nvPr/>
            </p:nvPicPr>
            <p:blipFill>
              <a:blip r:embed="rId7"/>
              <a:stretch>
                <a:fillRect/>
              </a:stretch>
            </p:blipFill>
            <p:spPr>
              <a:xfrm>
                <a:off x="9331189" y="6313361"/>
                <a:ext cx="290785" cy="398717"/>
              </a:xfrm>
              <a:prstGeom prst="rect">
                <a:avLst/>
              </a:prstGeom>
            </p:spPr>
          </p:pic>
        </mc:Fallback>
      </mc:AlternateContent>
    </p:spTree>
    <p:extLst>
      <p:ext uri="{BB962C8B-B14F-4D97-AF65-F5344CB8AC3E}">
        <p14:creationId xmlns:p14="http://schemas.microsoft.com/office/powerpoint/2010/main" val="5665790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655637"/>
            <a:ext cx="9067800" cy="4602163"/>
          </a:xfrm>
        </p:spPr>
        <p:txBody>
          <a:bodyPr/>
          <a:lstStyle/>
          <a:p>
            <a:pPr eaLnBrk="1" hangingPunct="1"/>
            <a:r>
              <a:rPr lang="en-US" dirty="0" smtClean="0"/>
              <a:t>A cyclist is pushing on his pedals, and therefore accelerating to the left.</a:t>
            </a:r>
          </a:p>
          <a:p>
            <a:pPr eaLnBrk="1" hangingPunct="1"/>
            <a:r>
              <a:rPr lang="en-US" dirty="0" smtClean="0"/>
              <a:t>What is the direction of the force of static friction of the ground on the </a:t>
            </a:r>
            <a:r>
              <a:rPr lang="en-US" b="1" dirty="0" smtClean="0"/>
              <a:t>front wheel?</a:t>
            </a:r>
          </a:p>
        </p:txBody>
      </p:sp>
      <p:pic>
        <p:nvPicPr>
          <p:cNvPr id="819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743200"/>
            <a:ext cx="46355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6" name="Group 13"/>
          <p:cNvGrpSpPr>
            <a:grpSpLocks/>
          </p:cNvGrpSpPr>
          <p:nvPr/>
        </p:nvGrpSpPr>
        <p:grpSpPr bwMode="auto">
          <a:xfrm>
            <a:off x="7924800" y="3606800"/>
            <a:ext cx="1371600" cy="660400"/>
            <a:chOff x="7391400" y="2006600"/>
            <a:chExt cx="1371600" cy="660400"/>
          </a:xfrm>
        </p:grpSpPr>
        <p:sp>
          <p:nvSpPr>
            <p:cNvPr id="13" name="Rectangle 12"/>
            <p:cNvSpPr/>
            <p:nvPr/>
          </p:nvSpPr>
          <p:spPr>
            <a:xfrm>
              <a:off x="7391400" y="2057400"/>
              <a:ext cx="1371600" cy="6096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 name="Straight Arrow Connector 5"/>
            <p:cNvCxnSpPr/>
            <p:nvPr/>
          </p:nvCxnSpPr>
          <p:spPr>
            <a:xfrm rot="10800000">
              <a:off x="7543800" y="2506663"/>
              <a:ext cx="990600" cy="15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8201" name="Object 2"/>
            <p:cNvGraphicFramePr>
              <a:graphicFrameLocks noChangeAspect="1"/>
            </p:cNvGraphicFramePr>
            <p:nvPr/>
          </p:nvGraphicFramePr>
          <p:xfrm>
            <a:off x="7907338" y="2006600"/>
            <a:ext cx="339725" cy="474663"/>
          </p:xfrm>
          <a:graphic>
            <a:graphicData uri="http://schemas.openxmlformats.org/presentationml/2006/ole">
              <mc:AlternateContent xmlns:mc="http://schemas.openxmlformats.org/markup-compatibility/2006">
                <mc:Choice xmlns:v="urn:schemas-microsoft-com:vml" Requires="v">
                  <p:oleObj spid="_x0000_s51222" name="Equation" r:id="rId4" imgW="126725" imgH="177415" progId="Equation.3">
                    <p:embed/>
                  </p:oleObj>
                </mc:Choice>
                <mc:Fallback>
                  <p:oleObj name="Equation" r:id="rId4" imgW="126725" imgH="177415" progId="Equation.3">
                    <p:embed/>
                    <p:pic>
                      <p:nvPicPr>
                        <p:cNvPr id="0"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7338" y="2006600"/>
                          <a:ext cx="3397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pSp>
      <p:sp>
        <p:nvSpPr>
          <p:cNvPr id="8197" name="TextBox 14"/>
          <p:cNvSpPr txBox="1">
            <a:spLocks noChangeArrowheads="1"/>
          </p:cNvSpPr>
          <p:nvPr/>
        </p:nvSpPr>
        <p:spPr bwMode="auto">
          <a:xfrm>
            <a:off x="426720" y="3067050"/>
            <a:ext cx="1671638"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AutoNum type="alphaUcPeriod"/>
            </a:pPr>
            <a:r>
              <a:rPr lang="en-US" sz="3000" dirty="0"/>
              <a:t>Left</a:t>
            </a:r>
          </a:p>
          <a:p>
            <a:pPr eaLnBrk="1" hangingPunct="1">
              <a:buFont typeface="Arial" panose="020B0604020202020204" pitchFamily="34" charset="0"/>
              <a:buAutoNum type="alphaUcPeriod"/>
            </a:pPr>
            <a:r>
              <a:rPr lang="en-US" sz="3000" dirty="0"/>
              <a:t>Right</a:t>
            </a:r>
          </a:p>
          <a:p>
            <a:pPr eaLnBrk="1" hangingPunct="1">
              <a:buFont typeface="Arial" panose="020B0604020202020204" pitchFamily="34" charset="0"/>
              <a:buAutoNum type="alphaUcPeriod"/>
            </a:pPr>
            <a:r>
              <a:rPr lang="en-US" sz="3000" dirty="0"/>
              <a:t>Up</a:t>
            </a:r>
          </a:p>
          <a:p>
            <a:pPr eaLnBrk="1" hangingPunct="1">
              <a:buFont typeface="Arial" panose="020B0604020202020204" pitchFamily="34" charset="0"/>
              <a:buAutoNum type="alphaUcPeriod"/>
            </a:pPr>
            <a:r>
              <a:rPr lang="en-US" sz="3000" dirty="0"/>
              <a:t>Down</a:t>
            </a:r>
          </a:p>
          <a:p>
            <a:pPr eaLnBrk="1" hangingPunct="1">
              <a:buFont typeface="Arial" panose="020B0604020202020204" pitchFamily="34" charset="0"/>
              <a:buAutoNum type="alphaUcPeriod"/>
            </a:pPr>
            <a:r>
              <a:rPr lang="en-US" sz="3000" dirty="0"/>
              <a:t>zero</a:t>
            </a:r>
          </a:p>
        </p:txBody>
      </p:sp>
      <p:sp>
        <p:nvSpPr>
          <p:cNvPr id="10"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4</a:t>
            </a:r>
            <a:endParaRPr lang="en-US" sz="2800" kern="0" dirty="0"/>
          </a:p>
        </p:txBody>
      </p:sp>
      <mc:AlternateContent xmlns:mc="http://schemas.openxmlformats.org/markup-compatibility/2006">
        <mc:Choice xmlns:p14="http://schemas.microsoft.com/office/powerpoint/2010/main" Requires="p14">
          <p:contentPart p14:bwMode="auto" r:id="rId6">
            <p14:nvContentPartPr>
              <p14:cNvPr id="51221" name="Ink 21"/>
              <p14:cNvContentPartPr>
                <a14:cpLocks xmlns:a14="http://schemas.microsoft.com/office/drawing/2010/main" noRot="1" noChangeAspect="1" noEditPoints="1" noChangeArrowheads="1" noChangeShapeType="1"/>
              </p14:cNvContentPartPr>
              <p14:nvPr/>
            </p14:nvContentPartPr>
            <p14:xfrm>
              <a:off x="7391400" y="6500813"/>
              <a:ext cx="182563" cy="252412"/>
            </p14:xfrm>
          </p:contentPart>
        </mc:Choice>
        <mc:Fallback>
          <p:pic>
            <p:nvPicPr>
              <p:cNvPr id="51221" name="Ink 21"/>
              <p:cNvPicPr>
                <a:picLocks noRot="1" noChangeAspect="1" noEditPoints="1" noChangeArrowheads="1" noChangeShapeType="1"/>
              </p:cNvPicPr>
              <p:nvPr/>
            </p:nvPicPr>
            <p:blipFill>
              <a:blip r:embed="rId7"/>
              <a:stretch>
                <a:fillRect/>
              </a:stretch>
            </p:blipFill>
            <p:spPr>
              <a:xfrm>
                <a:off x="7384918" y="6494341"/>
                <a:ext cx="195526" cy="265356"/>
              </a:xfrm>
              <a:prstGeom prst="rect">
                <a:avLst/>
              </a:prstGeom>
            </p:spPr>
          </p:pic>
        </mc:Fallback>
      </mc:AlternateContent>
    </p:spTree>
    <p:extLst>
      <p:ext uri="{BB962C8B-B14F-4D97-AF65-F5344CB8AC3E}">
        <p14:creationId xmlns:p14="http://schemas.microsoft.com/office/powerpoint/2010/main" val="38377752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CA" smtClean="0"/>
              <a:t>Announcement</a:t>
            </a:r>
          </a:p>
        </p:txBody>
      </p:sp>
      <p:sp>
        <p:nvSpPr>
          <p:cNvPr id="3" name="Content Placeholder 2"/>
          <p:cNvSpPr>
            <a:spLocks noGrp="1"/>
          </p:cNvSpPr>
          <p:nvPr>
            <p:ph sz="half" idx="1"/>
          </p:nvPr>
        </p:nvSpPr>
        <p:spPr>
          <a:xfrm>
            <a:off x="1981200" y="2560639"/>
            <a:ext cx="8001000" cy="3565525"/>
          </a:xfrm>
        </p:spPr>
        <p:txBody>
          <a:bodyPr/>
          <a:lstStyle/>
          <a:p>
            <a:r>
              <a:rPr lang="en-CA" dirty="0" smtClean="0"/>
              <a:t>Starting tomorrow in </a:t>
            </a:r>
            <a:r>
              <a:rPr lang="en-CA" dirty="0" err="1" smtClean="0"/>
              <a:t>Practicals</a:t>
            </a:r>
            <a:r>
              <a:rPr lang="en-CA" dirty="0" smtClean="0"/>
              <a:t> you will be in NEW TEAMS!  Your TAs will assign you to a new pod and you will work with your new team for the rest of the semester.</a:t>
            </a:r>
          </a:p>
          <a:p>
            <a:r>
              <a:rPr lang="en-CA" dirty="0" smtClean="0"/>
              <a:t>Forming effective teams with strangers is a life skill.</a:t>
            </a:r>
          </a:p>
        </p:txBody>
      </p:sp>
      <p:pic>
        <p:nvPicPr>
          <p:cNvPr id="54274" name="Picture 2" descr="http://4.bp.blogspot.com/-IIU5L4V7HJM/TcfNkqgIvxI/AAAAAAAALpc/REmvhFvOJN0/s320/meet-new-peop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0" y="0"/>
            <a:ext cx="3048000" cy="2286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740688" y="2315282"/>
            <a:ext cx="2451312" cy="215444"/>
          </a:xfrm>
          <a:prstGeom prst="rect">
            <a:avLst/>
          </a:prstGeom>
          <a:noFill/>
        </p:spPr>
        <p:txBody>
          <a:bodyPr wrap="none" rtlCol="0">
            <a:spAutoFit/>
          </a:bodyPr>
          <a:lstStyle/>
          <a:p>
            <a:r>
              <a:rPr lang="en-CA" sz="800" dirty="0"/>
              <a:t>Image from </a:t>
            </a:r>
            <a:r>
              <a:rPr lang="en-CA" sz="800" dirty="0">
                <a:hlinkClick r:id="rId3"/>
              </a:rPr>
              <a:t>http://introcomm101final.blogspot.ca</a:t>
            </a:r>
            <a:r>
              <a:rPr lang="en-CA" sz="800" dirty="0" smtClean="0">
                <a:hlinkClick r:id="rId3"/>
              </a:rPr>
              <a:t>/</a:t>
            </a:r>
            <a:r>
              <a:rPr lang="en-CA" sz="800" dirty="0" smtClean="0"/>
              <a:t> </a:t>
            </a:r>
            <a:endParaRPr lang="en-CA" sz="800" dirty="0"/>
          </a:p>
        </p:txBody>
      </p:sp>
    </p:spTree>
    <p:extLst>
      <p:ext uri="{BB962C8B-B14F-4D97-AF65-F5344CB8AC3E}">
        <p14:creationId xmlns:p14="http://schemas.microsoft.com/office/powerpoint/2010/main" val="98132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p:cNvGraphicFramePr>
          <p:nvPr>
            <p:extLst>
              <p:ext uri="{D42A27DB-BD31-4B8C-83A1-F6EECF244321}">
                <p14:modId xmlns:p14="http://schemas.microsoft.com/office/powerpoint/2010/main" val="3688512041"/>
              </p:ext>
            </p:extLst>
          </p:nvPr>
        </p:nvGraphicFramePr>
        <p:xfrm>
          <a:off x="1371600" y="914400"/>
          <a:ext cx="88392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609600" y="274638"/>
            <a:ext cx="10972800" cy="868362"/>
          </a:xfrm>
        </p:spPr>
        <p:txBody>
          <a:bodyPr/>
          <a:lstStyle/>
          <a:p>
            <a:r>
              <a:rPr lang="en-CA" dirty="0" smtClean="0"/>
              <a:t>Test 1 results</a:t>
            </a:r>
            <a:endParaRPr lang="en-CA" dirty="0"/>
          </a:p>
        </p:txBody>
      </p:sp>
      <p:sp>
        <p:nvSpPr>
          <p:cNvPr id="5" name="TextBox 4"/>
          <p:cNvSpPr txBox="1"/>
          <p:nvPr/>
        </p:nvSpPr>
        <p:spPr>
          <a:xfrm>
            <a:off x="595501" y="5279411"/>
            <a:ext cx="4191000" cy="1200329"/>
          </a:xfrm>
          <a:prstGeom prst="rect">
            <a:avLst/>
          </a:prstGeom>
          <a:noFill/>
        </p:spPr>
        <p:txBody>
          <a:bodyPr wrap="square" rtlCol="0">
            <a:spAutoFit/>
          </a:bodyPr>
          <a:lstStyle/>
          <a:p>
            <a:r>
              <a:rPr lang="en-CA" sz="2400" dirty="0"/>
              <a:t>Average test mark was </a:t>
            </a:r>
            <a:r>
              <a:rPr lang="en-CA" sz="2400" dirty="0" smtClean="0"/>
              <a:t>72%</a:t>
            </a:r>
            <a:endParaRPr lang="en-CA" sz="2400" dirty="0"/>
          </a:p>
          <a:p>
            <a:r>
              <a:rPr lang="en-CA" sz="2400" dirty="0" smtClean="0"/>
              <a:t>42% </a:t>
            </a:r>
            <a:r>
              <a:rPr lang="en-CA" sz="2400" dirty="0"/>
              <a:t>of the class got </a:t>
            </a:r>
            <a:r>
              <a:rPr lang="en-CA" sz="2400" dirty="0" smtClean="0"/>
              <a:t> A</a:t>
            </a:r>
            <a:endParaRPr lang="en-CA" sz="2400" dirty="0"/>
          </a:p>
          <a:p>
            <a:r>
              <a:rPr lang="en-CA" sz="2400" dirty="0" smtClean="0"/>
              <a:t>20% </a:t>
            </a:r>
            <a:r>
              <a:rPr lang="en-CA" sz="2400" dirty="0"/>
              <a:t>got </a:t>
            </a:r>
            <a:r>
              <a:rPr lang="en-CA" sz="2400" dirty="0" smtClean="0"/>
              <a:t>B</a:t>
            </a:r>
            <a:endParaRPr lang="en-CA" sz="2400" dirty="0"/>
          </a:p>
        </p:txBody>
      </p:sp>
      <p:sp>
        <p:nvSpPr>
          <p:cNvPr id="6" name="TextBox 5"/>
          <p:cNvSpPr txBox="1"/>
          <p:nvPr/>
        </p:nvSpPr>
        <p:spPr>
          <a:xfrm>
            <a:off x="5167501" y="5279411"/>
            <a:ext cx="1842899" cy="1200329"/>
          </a:xfrm>
          <a:prstGeom prst="rect">
            <a:avLst/>
          </a:prstGeom>
          <a:noFill/>
        </p:spPr>
        <p:txBody>
          <a:bodyPr wrap="square" rtlCol="0">
            <a:spAutoFit/>
          </a:bodyPr>
          <a:lstStyle/>
          <a:p>
            <a:r>
              <a:rPr lang="en-CA" sz="2400" dirty="0" smtClean="0"/>
              <a:t>14% </a:t>
            </a:r>
            <a:r>
              <a:rPr lang="en-CA" sz="2400" dirty="0"/>
              <a:t>got </a:t>
            </a:r>
            <a:r>
              <a:rPr lang="en-CA" sz="2400" dirty="0" smtClean="0"/>
              <a:t>C</a:t>
            </a:r>
            <a:endParaRPr lang="en-CA" sz="2400" dirty="0"/>
          </a:p>
          <a:p>
            <a:r>
              <a:rPr lang="en-CA" sz="2400" dirty="0" smtClean="0"/>
              <a:t>11% </a:t>
            </a:r>
            <a:r>
              <a:rPr lang="en-CA" sz="2400" dirty="0"/>
              <a:t>got </a:t>
            </a:r>
            <a:r>
              <a:rPr lang="en-CA" sz="2400" dirty="0" smtClean="0"/>
              <a:t>D</a:t>
            </a:r>
            <a:endParaRPr lang="en-CA" sz="2400" dirty="0"/>
          </a:p>
          <a:p>
            <a:r>
              <a:rPr lang="en-CA" sz="2400" dirty="0"/>
              <a:t>1</a:t>
            </a:r>
            <a:r>
              <a:rPr lang="en-CA" sz="2400" dirty="0" smtClean="0"/>
              <a:t>4% </a:t>
            </a:r>
            <a:r>
              <a:rPr lang="en-CA" sz="2400" dirty="0"/>
              <a:t>failed</a:t>
            </a:r>
          </a:p>
        </p:txBody>
      </p:sp>
      <p:sp>
        <p:nvSpPr>
          <p:cNvPr id="3" name="TextBox 2"/>
          <p:cNvSpPr txBox="1"/>
          <p:nvPr/>
        </p:nvSpPr>
        <p:spPr>
          <a:xfrm>
            <a:off x="8534400" y="2640821"/>
            <a:ext cx="338554" cy="369332"/>
          </a:xfrm>
          <a:prstGeom prst="rect">
            <a:avLst/>
          </a:prstGeom>
          <a:noFill/>
        </p:spPr>
        <p:txBody>
          <a:bodyPr wrap="none" rtlCol="0">
            <a:spAutoFit/>
          </a:bodyPr>
          <a:lstStyle/>
          <a:p>
            <a:r>
              <a:rPr lang="en-CA" dirty="0" smtClean="0"/>
              <a:t>A</a:t>
            </a:r>
            <a:endParaRPr lang="en-CA" dirty="0"/>
          </a:p>
        </p:txBody>
      </p:sp>
      <p:sp>
        <p:nvSpPr>
          <p:cNvPr id="8" name="TextBox 7"/>
          <p:cNvSpPr txBox="1"/>
          <p:nvPr/>
        </p:nvSpPr>
        <p:spPr>
          <a:xfrm>
            <a:off x="9220200" y="1459468"/>
            <a:ext cx="473206" cy="369332"/>
          </a:xfrm>
          <a:prstGeom prst="rect">
            <a:avLst/>
          </a:prstGeom>
          <a:noFill/>
        </p:spPr>
        <p:txBody>
          <a:bodyPr wrap="none" rtlCol="0">
            <a:spAutoFit/>
          </a:bodyPr>
          <a:lstStyle/>
          <a:p>
            <a:r>
              <a:rPr lang="en-CA" dirty="0" smtClean="0"/>
              <a:t>A+</a:t>
            </a:r>
            <a:endParaRPr lang="en-CA" dirty="0"/>
          </a:p>
        </p:txBody>
      </p:sp>
      <p:sp>
        <p:nvSpPr>
          <p:cNvPr id="9" name="TextBox 8"/>
          <p:cNvSpPr txBox="1"/>
          <p:nvPr/>
        </p:nvSpPr>
        <p:spPr>
          <a:xfrm>
            <a:off x="7772400" y="2092895"/>
            <a:ext cx="338554" cy="369332"/>
          </a:xfrm>
          <a:prstGeom prst="rect">
            <a:avLst/>
          </a:prstGeom>
          <a:noFill/>
        </p:spPr>
        <p:txBody>
          <a:bodyPr wrap="none" rtlCol="0">
            <a:spAutoFit/>
          </a:bodyPr>
          <a:lstStyle/>
          <a:p>
            <a:r>
              <a:rPr lang="en-CA" dirty="0"/>
              <a:t>B</a:t>
            </a:r>
          </a:p>
        </p:txBody>
      </p:sp>
      <p:sp>
        <p:nvSpPr>
          <p:cNvPr id="10" name="TextBox 9"/>
          <p:cNvSpPr txBox="1"/>
          <p:nvPr/>
        </p:nvSpPr>
        <p:spPr>
          <a:xfrm>
            <a:off x="7010400" y="2649991"/>
            <a:ext cx="351378" cy="369332"/>
          </a:xfrm>
          <a:prstGeom prst="rect">
            <a:avLst/>
          </a:prstGeom>
          <a:noFill/>
        </p:spPr>
        <p:txBody>
          <a:bodyPr wrap="none" rtlCol="0">
            <a:spAutoFit/>
          </a:bodyPr>
          <a:lstStyle/>
          <a:p>
            <a:r>
              <a:rPr lang="en-CA" dirty="0" smtClean="0"/>
              <a:t>C</a:t>
            </a:r>
            <a:endParaRPr lang="en-CA" dirty="0"/>
          </a:p>
        </p:txBody>
      </p:sp>
      <p:sp>
        <p:nvSpPr>
          <p:cNvPr id="11" name="TextBox 10"/>
          <p:cNvSpPr txBox="1"/>
          <p:nvPr/>
        </p:nvSpPr>
        <p:spPr>
          <a:xfrm>
            <a:off x="6206819" y="3098022"/>
            <a:ext cx="351378" cy="369332"/>
          </a:xfrm>
          <a:prstGeom prst="rect">
            <a:avLst/>
          </a:prstGeom>
          <a:noFill/>
        </p:spPr>
        <p:txBody>
          <a:bodyPr wrap="none" rtlCol="0">
            <a:spAutoFit/>
          </a:bodyPr>
          <a:lstStyle/>
          <a:p>
            <a:r>
              <a:rPr lang="en-CA" dirty="0"/>
              <a:t>D</a:t>
            </a:r>
          </a:p>
        </p:txBody>
      </p:sp>
      <p:sp>
        <p:nvSpPr>
          <p:cNvPr id="12" name="TextBox 11"/>
          <p:cNvSpPr txBox="1"/>
          <p:nvPr/>
        </p:nvSpPr>
        <p:spPr>
          <a:xfrm>
            <a:off x="5562600" y="3555315"/>
            <a:ext cx="325730" cy="369332"/>
          </a:xfrm>
          <a:prstGeom prst="rect">
            <a:avLst/>
          </a:prstGeom>
          <a:noFill/>
        </p:spPr>
        <p:txBody>
          <a:bodyPr wrap="none" rtlCol="0">
            <a:spAutoFit/>
          </a:bodyPr>
          <a:lstStyle/>
          <a:p>
            <a:r>
              <a:rPr lang="en-CA" dirty="0" smtClean="0"/>
              <a:t>F</a:t>
            </a:r>
            <a:endParaRPr lang="en-CA" dirty="0"/>
          </a:p>
        </p:txBody>
      </p:sp>
      <p:sp>
        <p:nvSpPr>
          <p:cNvPr id="14" name="TextBox 13"/>
          <p:cNvSpPr txBox="1"/>
          <p:nvPr/>
        </p:nvSpPr>
        <p:spPr>
          <a:xfrm>
            <a:off x="7548278" y="5464076"/>
            <a:ext cx="3817050" cy="830997"/>
          </a:xfrm>
          <a:prstGeom prst="rect">
            <a:avLst/>
          </a:prstGeom>
          <a:noFill/>
          <a:ln>
            <a:solidFill>
              <a:schemeClr val="bg1">
                <a:lumMod val="85000"/>
              </a:schemeClr>
            </a:solidFill>
          </a:ln>
        </p:spPr>
        <p:txBody>
          <a:bodyPr wrap="square" rtlCol="0">
            <a:spAutoFit/>
          </a:bodyPr>
          <a:lstStyle/>
          <a:p>
            <a:r>
              <a:rPr lang="en-CA" sz="2400" dirty="0" smtClean="0"/>
              <a:t>12% of the class got 100% (</a:t>
            </a:r>
            <a:r>
              <a:rPr lang="en-CA" sz="2400" dirty="0" err="1" smtClean="0"/>
              <a:t>ie</a:t>
            </a:r>
            <a:r>
              <a:rPr lang="en-CA" sz="2400" dirty="0" smtClean="0"/>
              <a:t> </a:t>
            </a:r>
            <a:r>
              <a:rPr lang="en-CA" sz="2400" b="1" dirty="0" smtClean="0"/>
              <a:t>perfect</a:t>
            </a:r>
            <a:r>
              <a:rPr lang="en-CA" sz="2400" dirty="0"/>
              <a:t>)</a:t>
            </a:r>
            <a:r>
              <a:rPr lang="en-CA" sz="2400" dirty="0" smtClean="0"/>
              <a:t> on the test!</a:t>
            </a:r>
            <a:endParaRPr lang="en-CA" sz="2400" dirty="0"/>
          </a:p>
        </p:txBody>
      </p:sp>
    </p:spTree>
    <p:extLst>
      <p:ext uri="{BB962C8B-B14F-4D97-AF65-F5344CB8AC3E}">
        <p14:creationId xmlns:p14="http://schemas.microsoft.com/office/powerpoint/2010/main" val="844689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5" descr="CH6_PPT_Slide_82-83-top"/>
          <p:cNvPicPr>
            <a:picLocks noChangeAspect="1" noChangeArrowheads="1"/>
          </p:cNvPicPr>
          <p:nvPr/>
        </p:nvPicPr>
        <p:blipFill>
          <a:blip r:embed="rId2">
            <a:extLst>
              <a:ext uri="{28A0092B-C50C-407E-A947-70E740481C1C}">
                <a14:useLocalDpi xmlns:a14="http://schemas.microsoft.com/office/drawing/2010/main" val="0"/>
              </a:ext>
            </a:extLst>
          </a:blip>
          <a:srcRect t="15285" b="19913"/>
          <a:stretch>
            <a:fillRect/>
          </a:stretch>
        </p:blipFill>
        <p:spPr bwMode="auto">
          <a:xfrm>
            <a:off x="5434014" y="914400"/>
            <a:ext cx="5043487"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9"/>
          <p:cNvSpPr txBox="1">
            <a:spLocks/>
          </p:cNvSpPr>
          <p:nvPr/>
        </p:nvSpPr>
        <p:spPr bwMode="auto">
          <a:xfrm>
            <a:off x="1828800" y="993776"/>
            <a:ext cx="5181600"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sz="2800">
                <a:ea typeface="MS PGothic" panose="020B0600070205080204" pitchFamily="34" charset="-128"/>
              </a:rPr>
              <a:t>A box is being pulled to the right at steady speed by a rope that angles upward. In this situation:</a:t>
            </a:r>
          </a:p>
        </p:txBody>
      </p:sp>
      <p:sp>
        <p:nvSpPr>
          <p:cNvPr id="29701" name="Text Box 12"/>
          <p:cNvSpPr txBox="1">
            <a:spLocks/>
          </p:cNvSpPr>
          <p:nvPr/>
        </p:nvSpPr>
        <p:spPr bwMode="auto">
          <a:xfrm>
            <a:off x="1974850" y="2819400"/>
            <a:ext cx="8235950" cy="370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82296" tIns="41148" rIns="82296" bIns="41148">
            <a:spAutoFit/>
          </a:bodyPr>
          <a:lstStyle>
            <a:lvl1pPr marL="457200" indent="-4572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40000"/>
              </a:lnSpc>
              <a:buFont typeface="Arial" panose="020B0604020202020204" pitchFamily="34" charset="0"/>
              <a:buAutoNum type="alphaUcPeriod"/>
            </a:pPr>
            <a:r>
              <a:rPr lang="en-US" sz="2800">
                <a:ea typeface="MS PGothic" panose="020B0600070205080204" pitchFamily="34" charset="-128"/>
              </a:rPr>
              <a:t> </a:t>
            </a:r>
            <a:r>
              <a:rPr lang="en-US" sz="2800" i="1">
                <a:latin typeface="Times New Roman" panose="02020603050405020304" pitchFamily="18" charset="0"/>
                <a:ea typeface="MS PGothic" panose="020B0600070205080204" pitchFamily="34" charset="-128"/>
              </a:rPr>
              <a:t>n</a:t>
            </a:r>
            <a:r>
              <a:rPr lang="en-US" sz="2800">
                <a:latin typeface="Times New Roman" panose="02020603050405020304" pitchFamily="18" charset="0"/>
                <a:ea typeface="MS PGothic" panose="020B0600070205080204" pitchFamily="34" charset="-128"/>
              </a:rPr>
              <a:t> &gt; </a:t>
            </a:r>
            <a:r>
              <a:rPr lang="en-US" sz="2800" i="1">
                <a:latin typeface="Times New Roman" panose="02020603050405020304" pitchFamily="18" charset="0"/>
                <a:ea typeface="MS PGothic" panose="020B0600070205080204" pitchFamily="34" charset="-128"/>
              </a:rPr>
              <a:t>mg</a:t>
            </a:r>
            <a:r>
              <a:rPr lang="en-US" sz="2800">
                <a:latin typeface="Times New Roman" panose="02020603050405020304" pitchFamily="18" charset="0"/>
                <a:ea typeface="MS PGothic" panose="020B0600070205080204" pitchFamily="34" charset="-128"/>
              </a:rPr>
              <a:t>.</a:t>
            </a:r>
            <a:endParaRPr lang="en-US" sz="2800">
              <a:ea typeface="MS PGothic" panose="020B0600070205080204" pitchFamily="34" charset="-128"/>
            </a:endParaRPr>
          </a:p>
          <a:p>
            <a:pPr eaLnBrk="1" hangingPunct="1">
              <a:lnSpc>
                <a:spcPct val="140000"/>
              </a:lnSpc>
              <a:buFont typeface="Arial" panose="020B0604020202020204" pitchFamily="34" charset="0"/>
              <a:buAutoNum type="alphaUcPeriod"/>
            </a:pPr>
            <a:r>
              <a:rPr lang="en-US" sz="2800">
                <a:ea typeface="MS PGothic" panose="020B0600070205080204" pitchFamily="34" charset="-128"/>
              </a:rPr>
              <a:t> </a:t>
            </a:r>
            <a:r>
              <a:rPr lang="en-US" sz="2800" i="1">
                <a:latin typeface="Times New Roman" panose="02020603050405020304" pitchFamily="18" charset="0"/>
                <a:ea typeface="MS PGothic" panose="020B0600070205080204" pitchFamily="34" charset="-128"/>
              </a:rPr>
              <a:t>n</a:t>
            </a:r>
            <a:r>
              <a:rPr lang="en-US" sz="2800">
                <a:latin typeface="Times New Roman" panose="02020603050405020304" pitchFamily="18" charset="0"/>
                <a:ea typeface="MS PGothic" panose="020B0600070205080204" pitchFamily="34" charset="-128"/>
              </a:rPr>
              <a:t> = </a:t>
            </a:r>
            <a:r>
              <a:rPr lang="en-US" sz="2800" i="1">
                <a:latin typeface="Times New Roman" panose="02020603050405020304" pitchFamily="18" charset="0"/>
                <a:ea typeface="MS PGothic" panose="020B0600070205080204" pitchFamily="34" charset="-128"/>
              </a:rPr>
              <a:t>mg</a:t>
            </a:r>
            <a:r>
              <a:rPr lang="en-US" sz="2800">
                <a:latin typeface="Times New Roman" panose="02020603050405020304" pitchFamily="18" charset="0"/>
                <a:ea typeface="MS PGothic" panose="020B0600070205080204" pitchFamily="34" charset="-128"/>
              </a:rPr>
              <a:t>.</a:t>
            </a:r>
            <a:endParaRPr lang="en-US" sz="2800">
              <a:ea typeface="MS PGothic" panose="020B0600070205080204" pitchFamily="34" charset="-128"/>
            </a:endParaRPr>
          </a:p>
          <a:p>
            <a:pPr eaLnBrk="1" hangingPunct="1">
              <a:lnSpc>
                <a:spcPct val="140000"/>
              </a:lnSpc>
              <a:buFont typeface="Arial" panose="020B0604020202020204" pitchFamily="34" charset="0"/>
              <a:buAutoNum type="alphaUcPeriod"/>
            </a:pPr>
            <a:r>
              <a:rPr lang="en-US" sz="2800">
                <a:ea typeface="MS PGothic" panose="020B0600070205080204" pitchFamily="34" charset="-128"/>
              </a:rPr>
              <a:t> </a:t>
            </a:r>
            <a:r>
              <a:rPr lang="en-US" sz="2800" i="1">
                <a:latin typeface="Times New Roman" panose="02020603050405020304" pitchFamily="18" charset="0"/>
                <a:ea typeface="MS PGothic" panose="020B0600070205080204" pitchFamily="34" charset="-128"/>
              </a:rPr>
              <a:t>n</a:t>
            </a:r>
            <a:r>
              <a:rPr lang="en-US" sz="2800">
                <a:latin typeface="Times New Roman" panose="02020603050405020304" pitchFamily="18" charset="0"/>
                <a:ea typeface="MS PGothic" panose="020B0600070205080204" pitchFamily="34" charset="-128"/>
              </a:rPr>
              <a:t> &lt; </a:t>
            </a:r>
            <a:r>
              <a:rPr lang="en-US" sz="2800" i="1">
                <a:latin typeface="Times New Roman" panose="02020603050405020304" pitchFamily="18" charset="0"/>
                <a:ea typeface="MS PGothic" panose="020B0600070205080204" pitchFamily="34" charset="-128"/>
              </a:rPr>
              <a:t>mg</a:t>
            </a:r>
            <a:r>
              <a:rPr lang="en-US" sz="2800">
                <a:latin typeface="Times New Roman" panose="02020603050405020304" pitchFamily="18" charset="0"/>
                <a:ea typeface="MS PGothic" panose="020B0600070205080204" pitchFamily="34" charset="-128"/>
              </a:rPr>
              <a:t>.</a:t>
            </a:r>
            <a:r>
              <a:rPr lang="en-US" sz="2800">
                <a:ea typeface="MS PGothic" panose="020B0600070205080204" pitchFamily="34" charset="-128"/>
              </a:rPr>
              <a:t> </a:t>
            </a:r>
          </a:p>
          <a:p>
            <a:pPr eaLnBrk="1" hangingPunct="1">
              <a:lnSpc>
                <a:spcPct val="140000"/>
              </a:lnSpc>
              <a:buFont typeface="Arial" panose="020B0604020202020204" pitchFamily="34" charset="0"/>
              <a:buAutoNum type="alphaUcPeriod"/>
            </a:pPr>
            <a:r>
              <a:rPr lang="en-US" sz="2800">
                <a:ea typeface="MS PGothic" panose="020B0600070205080204" pitchFamily="34" charset="-128"/>
              </a:rPr>
              <a:t> </a:t>
            </a:r>
            <a:r>
              <a:rPr lang="en-US" sz="2800" i="1">
                <a:latin typeface="Times New Roman" panose="02020603050405020304" pitchFamily="18" charset="0"/>
                <a:ea typeface="MS PGothic" panose="020B0600070205080204" pitchFamily="34" charset="-128"/>
              </a:rPr>
              <a:t>n</a:t>
            </a:r>
            <a:r>
              <a:rPr lang="en-US" sz="2800">
                <a:latin typeface="Times New Roman" panose="02020603050405020304" pitchFamily="18" charset="0"/>
                <a:ea typeface="MS PGothic" panose="020B0600070205080204" pitchFamily="34" charset="-128"/>
              </a:rPr>
              <a:t> = </a:t>
            </a:r>
            <a:r>
              <a:rPr lang="en-US" sz="2800" i="1">
                <a:latin typeface="Times New Roman" panose="02020603050405020304" pitchFamily="18" charset="0"/>
                <a:ea typeface="MS PGothic" panose="020B0600070205080204" pitchFamily="34" charset="-128"/>
              </a:rPr>
              <a:t>0</a:t>
            </a:r>
            <a:r>
              <a:rPr lang="en-US" sz="2800">
                <a:latin typeface="Times New Roman" panose="02020603050405020304" pitchFamily="18" charset="0"/>
                <a:ea typeface="MS PGothic" panose="020B0600070205080204" pitchFamily="34" charset="-128"/>
              </a:rPr>
              <a:t>.</a:t>
            </a:r>
            <a:endParaRPr lang="en-US" sz="2800" i="1">
              <a:latin typeface="Times New Roman" panose="02020603050405020304" pitchFamily="18" charset="0"/>
              <a:ea typeface="MS PGothic" panose="020B0600070205080204" pitchFamily="34" charset="-128"/>
            </a:endParaRPr>
          </a:p>
          <a:p>
            <a:pPr eaLnBrk="1" hangingPunct="1">
              <a:lnSpc>
                <a:spcPct val="140000"/>
              </a:lnSpc>
              <a:buFont typeface="Arial" panose="020B0604020202020204" pitchFamily="34" charset="0"/>
              <a:buAutoNum type="alphaUcPeriod"/>
            </a:pPr>
            <a:r>
              <a:rPr lang="en-US" sz="2800">
                <a:ea typeface="MS PGothic" panose="020B0600070205080204" pitchFamily="34" charset="-128"/>
              </a:rPr>
              <a:t> Not enough information to judge the size of the normal force.</a:t>
            </a:r>
          </a:p>
        </p:txBody>
      </p:sp>
      <p:sp>
        <p:nvSpPr>
          <p:cNvPr id="7"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1</a:t>
            </a:r>
            <a:endParaRPr lang="en-US" sz="2800" kern="0" dirty="0"/>
          </a:p>
        </p:txBody>
      </p:sp>
      <mc:AlternateContent xmlns:mc="http://schemas.openxmlformats.org/markup-compatibility/2006">
        <mc:Choice xmlns:p14="http://schemas.microsoft.com/office/powerpoint/2010/main" Requires="p14">
          <p:contentPart p14:bwMode="auto" r:id="rId3">
            <p14:nvContentPartPr>
              <p14:cNvPr id="61441" name="Ink 1"/>
              <p14:cNvContentPartPr>
                <a14:cpLocks xmlns:a14="http://schemas.microsoft.com/office/drawing/2010/main" noRot="1" noChangeAspect="1" noEditPoints="1" noChangeArrowheads="1" noChangeShapeType="1"/>
              </p14:cNvContentPartPr>
              <p14:nvPr/>
            </p14:nvContentPartPr>
            <p14:xfrm>
              <a:off x="7099300" y="3894138"/>
              <a:ext cx="1125538" cy="733425"/>
            </p14:xfrm>
          </p:contentPart>
        </mc:Choice>
        <mc:Fallback>
          <p:pic>
            <p:nvPicPr>
              <p:cNvPr id="61441" name="Ink 1"/>
              <p:cNvPicPr>
                <a:picLocks noRot="1" noChangeAspect="1" noEditPoints="1" noChangeArrowheads="1" noChangeShapeType="1"/>
              </p:cNvPicPr>
              <p:nvPr/>
            </p:nvPicPr>
            <p:blipFill>
              <a:blip r:embed="rId4"/>
              <a:stretch>
                <a:fillRect/>
              </a:stretch>
            </p:blipFill>
            <p:spPr>
              <a:xfrm>
                <a:off x="7092823" y="3887657"/>
                <a:ext cx="1138492" cy="746387"/>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1442" name="Ink 2"/>
              <p14:cNvContentPartPr>
                <a14:cpLocks xmlns:a14="http://schemas.microsoft.com/office/drawing/2010/main" noRot="1" noChangeAspect="1" noEditPoints="1" noChangeArrowheads="1" noChangeShapeType="1"/>
              </p14:cNvContentPartPr>
              <p14:nvPr/>
            </p14:nvContentPartPr>
            <p14:xfrm>
              <a:off x="7989888" y="3516313"/>
              <a:ext cx="149225" cy="303212"/>
            </p14:xfrm>
          </p:contentPart>
        </mc:Choice>
        <mc:Fallback>
          <p:pic>
            <p:nvPicPr>
              <p:cNvPr id="61442" name="Ink 2"/>
              <p:cNvPicPr>
                <a:picLocks noRot="1" noChangeAspect="1" noEditPoints="1" noChangeArrowheads="1" noChangeShapeType="1"/>
              </p:cNvPicPr>
              <p:nvPr/>
            </p:nvPicPr>
            <p:blipFill>
              <a:blip r:embed="rId6"/>
              <a:stretch>
                <a:fillRect/>
              </a:stretch>
            </p:blipFill>
            <p:spPr>
              <a:xfrm>
                <a:off x="7983400" y="3509831"/>
                <a:ext cx="162201" cy="316176"/>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1443" name="Ink 3"/>
              <p14:cNvContentPartPr>
                <a14:cpLocks xmlns:a14="http://schemas.microsoft.com/office/drawing/2010/main" noRot="1" noChangeAspect="1" noEditPoints="1" noChangeArrowheads="1" noChangeShapeType="1"/>
              </p14:cNvContentPartPr>
              <p14:nvPr/>
            </p14:nvContentPartPr>
            <p14:xfrm>
              <a:off x="8267700" y="2159000"/>
              <a:ext cx="3294063" cy="4543425"/>
            </p14:xfrm>
          </p:contentPart>
        </mc:Choice>
        <mc:Fallback>
          <p:pic>
            <p:nvPicPr>
              <p:cNvPr id="61443" name="Ink 3"/>
              <p:cNvPicPr>
                <a:picLocks noRot="1" noChangeAspect="1" noEditPoints="1" noChangeArrowheads="1" noChangeShapeType="1"/>
              </p:cNvPicPr>
              <p:nvPr/>
            </p:nvPicPr>
            <p:blipFill>
              <a:blip r:embed="rId8"/>
              <a:stretch>
                <a:fillRect/>
              </a:stretch>
            </p:blipFill>
            <p:spPr>
              <a:xfrm>
                <a:off x="8261220" y="2152526"/>
                <a:ext cx="3307023" cy="4556373"/>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1444" name="Ink 4"/>
              <p14:cNvContentPartPr>
                <a14:cpLocks xmlns:a14="http://schemas.microsoft.com/office/drawing/2010/main" noRot="1" noChangeAspect="1" noEditPoints="1" noChangeArrowheads="1" noChangeShapeType="1"/>
              </p14:cNvContentPartPr>
              <p14:nvPr/>
            </p14:nvContentPartPr>
            <p14:xfrm>
              <a:off x="8229600" y="3298825"/>
              <a:ext cx="1303338" cy="2733675"/>
            </p14:xfrm>
          </p:contentPart>
        </mc:Choice>
        <mc:Fallback>
          <p:pic>
            <p:nvPicPr>
              <p:cNvPr id="61444" name="Ink 4"/>
              <p:cNvPicPr>
                <a:picLocks noRot="1" noChangeAspect="1" noEditPoints="1" noChangeArrowheads="1" noChangeShapeType="1"/>
              </p:cNvPicPr>
              <p:nvPr/>
            </p:nvPicPr>
            <p:blipFill>
              <a:blip r:embed="rId10"/>
              <a:stretch>
                <a:fillRect/>
              </a:stretch>
            </p:blipFill>
            <p:spPr>
              <a:xfrm>
                <a:off x="8223119" y="3292345"/>
                <a:ext cx="1316299" cy="2746634"/>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1445" name="Ink 5"/>
              <p14:cNvContentPartPr>
                <a14:cpLocks xmlns:a14="http://schemas.microsoft.com/office/drawing/2010/main" noRot="1" noChangeAspect="1" noEditPoints="1" noChangeArrowheads="1" noChangeShapeType="1"/>
              </p14:cNvContentPartPr>
              <p14:nvPr/>
            </p14:nvContentPartPr>
            <p14:xfrm>
              <a:off x="10059988" y="2649538"/>
              <a:ext cx="465137" cy="271462"/>
            </p14:xfrm>
          </p:contentPart>
        </mc:Choice>
        <mc:Fallback>
          <p:pic>
            <p:nvPicPr>
              <p:cNvPr id="61445" name="Ink 5"/>
              <p:cNvPicPr>
                <a:picLocks noRot="1" noChangeAspect="1" noEditPoints="1" noChangeArrowheads="1" noChangeShapeType="1"/>
              </p:cNvPicPr>
              <p:nvPr/>
            </p:nvPicPr>
            <p:blipFill>
              <a:blip r:embed="rId12"/>
              <a:stretch>
                <a:fillRect/>
              </a:stretch>
            </p:blipFill>
            <p:spPr>
              <a:xfrm>
                <a:off x="10053508" y="2643057"/>
                <a:ext cx="478097" cy="284423"/>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61446" name="Ink 6"/>
              <p14:cNvContentPartPr>
                <a14:cpLocks xmlns:a14="http://schemas.microsoft.com/office/drawing/2010/main" noRot="1" noChangeAspect="1" noEditPoints="1" noChangeArrowheads="1" noChangeShapeType="1"/>
              </p14:cNvContentPartPr>
              <p14:nvPr/>
            </p14:nvContentPartPr>
            <p14:xfrm>
              <a:off x="10720388" y="2684463"/>
              <a:ext cx="344487" cy="395287"/>
            </p14:xfrm>
          </p:contentPart>
        </mc:Choice>
        <mc:Fallback>
          <p:pic>
            <p:nvPicPr>
              <p:cNvPr id="61446" name="Ink 6"/>
              <p:cNvPicPr>
                <a:picLocks noRot="1" noChangeAspect="1" noEditPoints="1" noChangeArrowheads="1" noChangeShapeType="1"/>
              </p:cNvPicPr>
              <p:nvPr/>
            </p:nvPicPr>
            <p:blipFill>
              <a:blip r:embed="rId14"/>
              <a:stretch>
                <a:fillRect/>
              </a:stretch>
            </p:blipFill>
            <p:spPr>
              <a:xfrm>
                <a:off x="10713895" y="2677983"/>
                <a:ext cx="357473" cy="408247"/>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61447" name="Ink 7"/>
              <p14:cNvContentPartPr>
                <a14:cpLocks xmlns:a14="http://schemas.microsoft.com/office/drawing/2010/main" noRot="1" noChangeAspect="1" noEditPoints="1" noChangeArrowheads="1" noChangeShapeType="1"/>
              </p14:cNvContentPartPr>
              <p14:nvPr/>
            </p14:nvContentPartPr>
            <p14:xfrm>
              <a:off x="11258550" y="2659063"/>
              <a:ext cx="449263" cy="566737"/>
            </p14:xfrm>
          </p:contentPart>
        </mc:Choice>
        <mc:Fallback>
          <p:pic>
            <p:nvPicPr>
              <p:cNvPr id="61447" name="Ink 7"/>
              <p:cNvPicPr>
                <a:picLocks noRot="1" noChangeAspect="1" noEditPoints="1" noChangeArrowheads="1" noChangeShapeType="1"/>
              </p:cNvPicPr>
              <p:nvPr/>
            </p:nvPicPr>
            <p:blipFill>
              <a:blip r:embed="rId16"/>
              <a:stretch>
                <a:fillRect/>
              </a:stretch>
            </p:blipFill>
            <p:spPr>
              <a:xfrm>
                <a:off x="11252065" y="2652582"/>
                <a:ext cx="462233" cy="579699"/>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61448" name="Ink 8"/>
              <p14:cNvContentPartPr>
                <a14:cpLocks xmlns:a14="http://schemas.microsoft.com/office/drawing/2010/main" noRot="1" noChangeAspect="1" noEditPoints="1" noChangeArrowheads="1" noChangeShapeType="1"/>
              </p14:cNvContentPartPr>
              <p14:nvPr/>
            </p14:nvContentPartPr>
            <p14:xfrm>
              <a:off x="4932363" y="3292475"/>
              <a:ext cx="1071562" cy="431800"/>
            </p14:xfrm>
          </p:contentPart>
        </mc:Choice>
        <mc:Fallback>
          <p:pic>
            <p:nvPicPr>
              <p:cNvPr id="61448" name="Ink 8"/>
              <p:cNvPicPr>
                <a:picLocks noRot="1" noChangeAspect="1" noEditPoints="1" noChangeArrowheads="1" noChangeShapeType="1"/>
              </p:cNvPicPr>
              <p:nvPr/>
            </p:nvPicPr>
            <p:blipFill>
              <a:blip r:embed="rId18"/>
              <a:stretch>
                <a:fillRect/>
              </a:stretch>
            </p:blipFill>
            <p:spPr>
              <a:xfrm>
                <a:off x="4925884" y="3285993"/>
                <a:ext cx="1084520" cy="444765"/>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1449" name="Ink 9"/>
              <p14:cNvContentPartPr>
                <a14:cpLocks xmlns:a14="http://schemas.microsoft.com/office/drawing/2010/main" noRot="1" noChangeAspect="1" noEditPoints="1" noChangeArrowheads="1" noChangeShapeType="1"/>
              </p14:cNvContentPartPr>
              <p14:nvPr/>
            </p14:nvContentPartPr>
            <p14:xfrm>
              <a:off x="6153150" y="3494088"/>
              <a:ext cx="57150" cy="211137"/>
            </p14:xfrm>
          </p:contentPart>
        </mc:Choice>
        <mc:Fallback>
          <p:pic>
            <p:nvPicPr>
              <p:cNvPr id="61449" name="Ink 9"/>
              <p:cNvPicPr>
                <a:picLocks noRot="1" noChangeAspect="1" noEditPoints="1" noChangeArrowheads="1" noChangeShapeType="1"/>
              </p:cNvPicPr>
              <p:nvPr/>
            </p:nvPicPr>
            <p:blipFill>
              <a:blip r:embed="rId20"/>
              <a:stretch>
                <a:fillRect/>
              </a:stretch>
            </p:blipFill>
            <p:spPr>
              <a:xfrm>
                <a:off x="6146680" y="3487603"/>
                <a:ext cx="70090" cy="224108"/>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61450" name="Ink 10"/>
              <p14:cNvContentPartPr>
                <a14:cpLocks xmlns:a14="http://schemas.microsoft.com/office/drawing/2010/main" noRot="1" noChangeAspect="1" noEditPoints="1" noChangeArrowheads="1" noChangeShapeType="1"/>
              </p14:cNvContentPartPr>
              <p14:nvPr/>
            </p14:nvContentPartPr>
            <p14:xfrm>
              <a:off x="5257800" y="3913188"/>
              <a:ext cx="1073150" cy="860425"/>
            </p14:xfrm>
          </p:contentPart>
        </mc:Choice>
        <mc:Fallback>
          <p:pic>
            <p:nvPicPr>
              <p:cNvPr id="61450" name="Ink 10"/>
              <p:cNvPicPr>
                <a:picLocks noRot="1" noChangeAspect="1" noEditPoints="1" noChangeArrowheads="1" noChangeShapeType="1"/>
              </p:cNvPicPr>
              <p:nvPr/>
            </p:nvPicPr>
            <p:blipFill>
              <a:blip r:embed="rId22"/>
              <a:stretch>
                <a:fillRect/>
              </a:stretch>
            </p:blipFill>
            <p:spPr>
              <a:xfrm>
                <a:off x="5251320" y="3906705"/>
                <a:ext cx="1086110" cy="873391"/>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61451" name="Ink 11"/>
              <p14:cNvContentPartPr>
                <a14:cpLocks xmlns:a14="http://schemas.microsoft.com/office/drawing/2010/main" noRot="1" noChangeAspect="1" noEditPoints="1" noChangeArrowheads="1" noChangeShapeType="1"/>
              </p14:cNvContentPartPr>
              <p14:nvPr/>
            </p14:nvContentPartPr>
            <p14:xfrm>
              <a:off x="5286375" y="6078538"/>
              <a:ext cx="390525" cy="438150"/>
            </p14:xfrm>
          </p:contentPart>
        </mc:Choice>
        <mc:Fallback>
          <p:pic>
            <p:nvPicPr>
              <p:cNvPr id="61451" name="Ink 11"/>
              <p:cNvPicPr>
                <a:picLocks noRot="1" noChangeAspect="1" noEditPoints="1" noChangeArrowheads="1" noChangeShapeType="1"/>
              </p:cNvPicPr>
              <p:nvPr/>
            </p:nvPicPr>
            <p:blipFill>
              <a:blip r:embed="rId24"/>
              <a:stretch>
                <a:fillRect/>
              </a:stretch>
            </p:blipFill>
            <p:spPr>
              <a:xfrm>
                <a:off x="5279908" y="6072052"/>
                <a:ext cx="403459" cy="451122"/>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61452" name="Ink 12"/>
              <p14:cNvContentPartPr>
                <a14:cpLocks xmlns:a14="http://schemas.microsoft.com/office/drawing/2010/main" noRot="1" noChangeAspect="1" noEditPoints="1" noChangeArrowheads="1" noChangeShapeType="1"/>
              </p14:cNvContentPartPr>
              <p14:nvPr/>
            </p14:nvContentPartPr>
            <p14:xfrm>
              <a:off x="5811838" y="6008688"/>
              <a:ext cx="390525" cy="207962"/>
            </p14:xfrm>
          </p:contentPart>
        </mc:Choice>
        <mc:Fallback>
          <p:pic>
            <p:nvPicPr>
              <p:cNvPr id="61452" name="Ink 12"/>
              <p:cNvPicPr>
                <a:picLocks noRot="1" noChangeAspect="1" noEditPoints="1" noChangeArrowheads="1" noChangeShapeType="1"/>
              </p:cNvPicPr>
              <p:nvPr/>
            </p:nvPicPr>
            <p:blipFill>
              <a:blip r:embed="rId26"/>
              <a:stretch>
                <a:fillRect/>
              </a:stretch>
            </p:blipFill>
            <p:spPr>
              <a:xfrm>
                <a:off x="5805359" y="6002200"/>
                <a:ext cx="403483" cy="220937"/>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61453" name="Ink 13"/>
              <p14:cNvContentPartPr>
                <a14:cpLocks xmlns:a14="http://schemas.microsoft.com/office/drawing/2010/main" noRot="1" noChangeAspect="1" noEditPoints="1" noChangeArrowheads="1" noChangeShapeType="1"/>
              </p14:cNvContentPartPr>
              <p14:nvPr/>
            </p14:nvContentPartPr>
            <p14:xfrm>
              <a:off x="6927850" y="5775325"/>
              <a:ext cx="1208088" cy="828675"/>
            </p14:xfrm>
          </p:contentPart>
        </mc:Choice>
        <mc:Fallback>
          <p:pic>
            <p:nvPicPr>
              <p:cNvPr id="61453" name="Ink 13"/>
              <p:cNvPicPr>
                <a:picLocks noRot="1" noChangeAspect="1" noEditPoints="1" noChangeArrowheads="1" noChangeShapeType="1"/>
              </p:cNvPicPr>
              <p:nvPr/>
            </p:nvPicPr>
            <p:blipFill>
              <a:blip r:embed="rId28"/>
              <a:stretch>
                <a:fillRect/>
              </a:stretch>
            </p:blipFill>
            <p:spPr>
              <a:xfrm>
                <a:off x="6921370" y="5768845"/>
                <a:ext cx="1221047" cy="841634"/>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61454" name="Ink 14"/>
              <p14:cNvContentPartPr>
                <a14:cpLocks xmlns:a14="http://schemas.microsoft.com/office/drawing/2010/main" noRot="1" noChangeAspect="1" noEditPoints="1" noChangeArrowheads="1" noChangeShapeType="1"/>
              </p14:cNvContentPartPr>
              <p14:nvPr/>
            </p14:nvContentPartPr>
            <p14:xfrm>
              <a:off x="8285163" y="6121400"/>
              <a:ext cx="200025" cy="254000"/>
            </p14:xfrm>
          </p:contentPart>
        </mc:Choice>
        <mc:Fallback>
          <p:pic>
            <p:nvPicPr>
              <p:cNvPr id="61454" name="Ink 14"/>
              <p:cNvPicPr>
                <a:picLocks noRot="1" noChangeAspect="1" noEditPoints="1" noChangeArrowheads="1" noChangeShapeType="1"/>
              </p:cNvPicPr>
              <p:nvPr/>
            </p:nvPicPr>
            <p:blipFill>
              <a:blip r:embed="rId30"/>
              <a:stretch>
                <a:fillRect/>
              </a:stretch>
            </p:blipFill>
            <p:spPr>
              <a:xfrm>
                <a:off x="8278687" y="6114906"/>
                <a:ext cx="212976" cy="266989"/>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61455" name="Ink 15"/>
              <p14:cNvContentPartPr>
                <a14:cpLocks xmlns:a14="http://schemas.microsoft.com/office/drawing/2010/main" noRot="1" noChangeAspect="1" noEditPoints="1" noChangeArrowheads="1" noChangeShapeType="1"/>
              </p14:cNvContentPartPr>
              <p14:nvPr/>
            </p14:nvContentPartPr>
            <p14:xfrm>
              <a:off x="8710613" y="6245225"/>
              <a:ext cx="157162" cy="111125"/>
            </p14:xfrm>
          </p:contentPart>
        </mc:Choice>
        <mc:Fallback>
          <p:pic>
            <p:nvPicPr>
              <p:cNvPr id="61455" name="Ink 15"/>
              <p:cNvPicPr>
                <a:picLocks noRot="1" noChangeAspect="1" noEditPoints="1" noChangeArrowheads="1" noChangeShapeType="1"/>
              </p:cNvPicPr>
              <p:nvPr/>
            </p:nvPicPr>
            <p:blipFill>
              <a:blip r:embed="rId32"/>
              <a:stretch>
                <a:fillRect/>
              </a:stretch>
            </p:blipFill>
            <p:spPr>
              <a:xfrm>
                <a:off x="8704140" y="6238752"/>
                <a:ext cx="170109" cy="124072"/>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61456" name="Ink 16"/>
              <p14:cNvContentPartPr>
                <a14:cpLocks xmlns:a14="http://schemas.microsoft.com/office/drawing/2010/main" noRot="1" noChangeAspect="1" noEditPoints="1" noChangeArrowheads="1" noChangeShapeType="1"/>
              </p14:cNvContentPartPr>
              <p14:nvPr/>
            </p14:nvContentPartPr>
            <p14:xfrm>
              <a:off x="9077325" y="6167438"/>
              <a:ext cx="223838" cy="284162"/>
            </p14:xfrm>
          </p:contentPart>
        </mc:Choice>
        <mc:Fallback>
          <p:pic>
            <p:nvPicPr>
              <p:cNvPr id="61456" name="Ink 16"/>
              <p:cNvPicPr>
                <a:picLocks noRot="1" noChangeAspect="1" noEditPoints="1" noChangeArrowheads="1" noChangeShapeType="1"/>
              </p:cNvPicPr>
              <p:nvPr/>
            </p:nvPicPr>
            <p:blipFill>
              <a:blip r:embed="rId34"/>
              <a:stretch>
                <a:fillRect/>
              </a:stretch>
            </p:blipFill>
            <p:spPr>
              <a:xfrm>
                <a:off x="9070847" y="6160955"/>
                <a:ext cx="236793" cy="297128"/>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61457" name="Ink 17"/>
              <p14:cNvContentPartPr>
                <a14:cpLocks xmlns:a14="http://schemas.microsoft.com/office/drawing/2010/main" noRot="1" noChangeAspect="1" noEditPoints="1" noChangeArrowheads="1" noChangeShapeType="1"/>
              </p14:cNvContentPartPr>
              <p14:nvPr/>
            </p14:nvContentPartPr>
            <p14:xfrm>
              <a:off x="9515475" y="6092825"/>
              <a:ext cx="584200" cy="438150"/>
            </p14:xfrm>
          </p:contentPart>
        </mc:Choice>
        <mc:Fallback>
          <p:pic>
            <p:nvPicPr>
              <p:cNvPr id="61457" name="Ink 17"/>
              <p:cNvPicPr>
                <a:picLocks noRot="1" noChangeAspect="1" noEditPoints="1" noChangeArrowheads="1" noChangeShapeType="1"/>
              </p:cNvPicPr>
              <p:nvPr/>
            </p:nvPicPr>
            <p:blipFill>
              <a:blip r:embed="rId36"/>
              <a:stretch>
                <a:fillRect/>
              </a:stretch>
            </p:blipFill>
            <p:spPr>
              <a:xfrm>
                <a:off x="9508992" y="6086350"/>
                <a:ext cx="597166" cy="4511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61458" name="Ink 18"/>
              <p14:cNvContentPartPr>
                <a14:cpLocks xmlns:a14="http://schemas.microsoft.com/office/drawing/2010/main" noRot="1" noChangeAspect="1" noEditPoints="1" noChangeArrowheads="1" noChangeShapeType="1"/>
              </p14:cNvContentPartPr>
              <p14:nvPr/>
            </p14:nvContentPartPr>
            <p14:xfrm>
              <a:off x="10252075" y="6210300"/>
              <a:ext cx="565150" cy="346075"/>
            </p14:xfrm>
          </p:contentPart>
        </mc:Choice>
        <mc:Fallback>
          <p:pic>
            <p:nvPicPr>
              <p:cNvPr id="61458" name="Ink 18"/>
              <p:cNvPicPr>
                <a:picLocks noRot="1" noChangeAspect="1" noEditPoints="1" noChangeArrowheads="1" noChangeShapeType="1"/>
              </p:cNvPicPr>
              <p:nvPr/>
            </p:nvPicPr>
            <p:blipFill>
              <a:blip r:embed="rId38"/>
              <a:stretch>
                <a:fillRect/>
              </a:stretch>
            </p:blipFill>
            <p:spPr>
              <a:xfrm>
                <a:off x="10245587" y="6203811"/>
                <a:ext cx="578125" cy="359053"/>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61459" name="Ink 19"/>
              <p14:cNvContentPartPr>
                <a14:cpLocks xmlns:a14="http://schemas.microsoft.com/office/drawing/2010/main" noRot="1" noChangeAspect="1" noEditPoints="1" noChangeArrowheads="1" noChangeShapeType="1"/>
              </p14:cNvContentPartPr>
              <p14:nvPr/>
            </p14:nvContentPartPr>
            <p14:xfrm>
              <a:off x="10999788" y="6188075"/>
              <a:ext cx="396875" cy="180975"/>
            </p14:xfrm>
          </p:contentPart>
        </mc:Choice>
        <mc:Fallback>
          <p:pic>
            <p:nvPicPr>
              <p:cNvPr id="61459" name="Ink 19"/>
              <p:cNvPicPr>
                <a:picLocks noRot="1" noChangeAspect="1" noEditPoints="1" noChangeArrowheads="1" noChangeShapeType="1"/>
              </p:cNvPicPr>
              <p:nvPr/>
            </p:nvPicPr>
            <p:blipFill>
              <a:blip r:embed="rId40"/>
              <a:stretch>
                <a:fillRect/>
              </a:stretch>
            </p:blipFill>
            <p:spPr>
              <a:xfrm>
                <a:off x="10993300" y="6181599"/>
                <a:ext cx="409852" cy="193927"/>
              </a:xfrm>
              <a:prstGeom prst="rect">
                <a:avLst/>
              </a:prstGeom>
            </p:spPr>
          </p:pic>
        </mc:Fallback>
      </mc:AlternateContent>
    </p:spTree>
    <p:extLst>
      <p:ext uri="{BB962C8B-B14F-4D97-AF65-F5344CB8AC3E}">
        <p14:creationId xmlns:p14="http://schemas.microsoft.com/office/powerpoint/2010/main" val="22940742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static.ddmcdn.com/gif/tape-meas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2286000"/>
            <a:ext cx="3810000" cy="2543175"/>
          </a:xfrm>
          <a:prstGeom prst="rect">
            <a:avLst/>
          </a:prstGeom>
          <a:noFill/>
          <a:extLst>
            <a:ext uri="{909E8E84-426E-40DD-AFC4-6F175D3DCCD1}">
              <a14:hiddenFill xmlns:a14="http://schemas.microsoft.com/office/drawing/2010/main">
                <a:solidFill>
                  <a:srgbClr val="FFFFFF"/>
                </a:solidFill>
              </a14:hiddenFill>
            </a:ext>
          </a:extLst>
        </p:spPr>
      </p:pic>
      <p:sp>
        <p:nvSpPr>
          <p:cNvPr id="6146" name="Content Placeholder 2"/>
          <p:cNvSpPr>
            <a:spLocks noGrp="1"/>
          </p:cNvSpPr>
          <p:nvPr>
            <p:ph idx="1"/>
          </p:nvPr>
        </p:nvSpPr>
        <p:spPr>
          <a:xfrm>
            <a:off x="696043" y="2057400"/>
            <a:ext cx="8610600" cy="802005"/>
          </a:xfrm>
        </p:spPr>
        <p:txBody>
          <a:bodyPr/>
          <a:lstStyle/>
          <a:p>
            <a:pPr eaLnBrk="1" hangingPunct="1"/>
            <a:r>
              <a:rPr lang="en-US" dirty="0" smtClean="0"/>
              <a:t>Have you ever used a tape-measure?</a:t>
            </a:r>
            <a:endParaRPr lang="en-US" b="1" dirty="0" smtClean="0"/>
          </a:p>
        </p:txBody>
      </p:sp>
      <p:sp>
        <p:nvSpPr>
          <p:cNvPr id="6149" name="TextBox 14"/>
          <p:cNvSpPr txBox="1">
            <a:spLocks noChangeArrowheads="1"/>
          </p:cNvSpPr>
          <p:nvPr/>
        </p:nvSpPr>
        <p:spPr bwMode="auto">
          <a:xfrm>
            <a:off x="701040" y="3067050"/>
            <a:ext cx="5766322"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AutoNum type="alphaUcPeriod"/>
            </a:pPr>
            <a:r>
              <a:rPr lang="en-US" sz="3000" dirty="0" smtClean="0"/>
              <a:t>Yes</a:t>
            </a:r>
          </a:p>
          <a:p>
            <a:pPr eaLnBrk="1" hangingPunct="1">
              <a:buFont typeface="Arial" panose="020B0604020202020204" pitchFamily="34" charset="0"/>
              <a:buAutoNum type="alphaUcPeriod"/>
            </a:pPr>
            <a:r>
              <a:rPr lang="en-US" sz="3000" dirty="0" smtClean="0"/>
              <a:t>No</a:t>
            </a:r>
          </a:p>
          <a:p>
            <a:pPr eaLnBrk="1" hangingPunct="1">
              <a:buFont typeface="Arial" panose="020B0604020202020204" pitchFamily="34" charset="0"/>
              <a:buAutoNum type="alphaUcPeriod"/>
            </a:pPr>
            <a:r>
              <a:rPr lang="en-US" sz="3000" dirty="0" smtClean="0"/>
              <a:t>I would rather not answer that</a:t>
            </a:r>
            <a:endParaRPr lang="en-US" sz="3000" dirty="0"/>
          </a:p>
        </p:txBody>
      </p:sp>
      <p:sp>
        <p:nvSpPr>
          <p:cNvPr id="10"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Survey Question </a:t>
            </a:r>
            <a:endParaRPr lang="en-US" sz="2800" kern="0" dirty="0"/>
          </a:p>
        </p:txBody>
      </p:sp>
    </p:spTree>
    <p:extLst>
      <p:ext uri="{BB962C8B-B14F-4D97-AF65-F5344CB8AC3E}">
        <p14:creationId xmlns:p14="http://schemas.microsoft.com/office/powerpoint/2010/main" val="37919089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81199" y="154717"/>
            <a:ext cx="8229600" cy="444890"/>
          </a:xfrm>
        </p:spPr>
        <p:txBody>
          <a:bodyPr/>
          <a:lstStyle/>
          <a:p>
            <a:pPr eaLnBrk="1" hangingPunct="1"/>
            <a:r>
              <a:rPr lang="en-US" sz="4000" dirty="0"/>
              <a:t>Car/Earth Friction Interaction</a:t>
            </a:r>
          </a:p>
        </p:txBody>
      </p:sp>
      <p:sp>
        <p:nvSpPr>
          <p:cNvPr id="45059" name="Rectangle 3"/>
          <p:cNvSpPr>
            <a:spLocks noGrp="1" noChangeArrowheads="1"/>
          </p:cNvSpPr>
          <p:nvPr>
            <p:ph type="body" idx="1"/>
          </p:nvPr>
        </p:nvSpPr>
        <p:spPr>
          <a:xfrm>
            <a:off x="1981199" y="3993473"/>
            <a:ext cx="8229600" cy="2662160"/>
          </a:xfrm>
        </p:spPr>
        <p:txBody>
          <a:bodyPr/>
          <a:lstStyle/>
          <a:p>
            <a:pPr eaLnBrk="1" hangingPunct="1"/>
            <a:r>
              <a:rPr lang="en-US" dirty="0" smtClean="0"/>
              <a:t>Consider an accelerating car.</a:t>
            </a:r>
          </a:p>
          <a:p>
            <a:pPr eaLnBrk="1" hangingPunct="1"/>
            <a:r>
              <a:rPr lang="en-US" dirty="0" smtClean="0"/>
              <a:t>The tires of the car are pushing backward on the Earth (static friction).</a:t>
            </a:r>
          </a:p>
          <a:p>
            <a:pPr eaLnBrk="1" hangingPunct="1"/>
            <a:r>
              <a:rPr lang="en-US" dirty="0" smtClean="0"/>
              <a:t>The Earth is pushing forward on the tires of the car (static friction).</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25" y="880595"/>
            <a:ext cx="4714875"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AutoShape 5"/>
          <p:cNvSpPr>
            <a:spLocks noChangeArrowheads="1"/>
          </p:cNvSpPr>
          <p:nvPr/>
        </p:nvSpPr>
        <p:spPr bwMode="auto">
          <a:xfrm>
            <a:off x="7238999" y="3038007"/>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lstStyle/>
          <a:p>
            <a:endParaRPr lang="en-US"/>
          </a:p>
        </p:txBody>
      </p:sp>
      <p:sp>
        <p:nvSpPr>
          <p:cNvPr id="45062" name="AutoShape 6"/>
          <p:cNvSpPr>
            <a:spLocks noChangeArrowheads="1"/>
          </p:cNvSpPr>
          <p:nvPr/>
        </p:nvSpPr>
        <p:spPr bwMode="auto">
          <a:xfrm rot="10800000">
            <a:off x="6095999" y="2961807"/>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455602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P spid="450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81197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a:xfrm>
            <a:off x="1981200" y="184698"/>
            <a:ext cx="8229600" cy="564811"/>
          </a:xfrm>
        </p:spPr>
        <p:txBody>
          <a:bodyPr/>
          <a:lstStyle/>
          <a:p>
            <a:pPr eaLnBrk="1" hangingPunct="1"/>
            <a:r>
              <a:rPr lang="en-US" sz="4000" dirty="0"/>
              <a:t>Rocket/Gas Pressure Interaction</a:t>
            </a:r>
          </a:p>
        </p:txBody>
      </p:sp>
      <p:sp>
        <p:nvSpPr>
          <p:cNvPr id="47107" name="Rectangle 3"/>
          <p:cNvSpPr>
            <a:spLocks noGrp="1" noChangeArrowheads="1"/>
          </p:cNvSpPr>
          <p:nvPr>
            <p:ph type="body" idx="1"/>
          </p:nvPr>
        </p:nvSpPr>
        <p:spPr>
          <a:xfrm>
            <a:off x="1981200" y="3955220"/>
            <a:ext cx="8229600" cy="2463384"/>
          </a:xfrm>
        </p:spPr>
        <p:txBody>
          <a:bodyPr/>
          <a:lstStyle/>
          <a:p>
            <a:pPr eaLnBrk="1" hangingPunct="1"/>
            <a:r>
              <a:rPr lang="en-US" dirty="0" smtClean="0"/>
              <a:t>Consider a rocket accelerating upward.</a:t>
            </a:r>
          </a:p>
          <a:p>
            <a:pPr eaLnBrk="1" hangingPunct="1"/>
            <a:r>
              <a:rPr lang="en-US" dirty="0"/>
              <a:t>The </a:t>
            </a:r>
            <a:r>
              <a:rPr lang="en-US" dirty="0" smtClean="0"/>
              <a:t>rocket is pushing down on the expelled gas (pressure).</a:t>
            </a:r>
            <a:endParaRPr lang="en-US" dirty="0"/>
          </a:p>
          <a:p>
            <a:pPr eaLnBrk="1" hangingPunct="1"/>
            <a:r>
              <a:rPr lang="en-US" dirty="0"/>
              <a:t>The </a:t>
            </a:r>
            <a:r>
              <a:rPr lang="en-US" dirty="0" smtClean="0"/>
              <a:t>expelled gas is pushing up on the rocket (pressure).</a:t>
            </a:r>
            <a:endParaRPr lang="en-US" dirty="0"/>
          </a:p>
        </p:txBody>
      </p:sp>
      <p:sp>
        <p:nvSpPr>
          <p:cNvPr id="47109" name="AutoShape 5"/>
          <p:cNvSpPr>
            <a:spLocks noChangeArrowheads="1"/>
          </p:cNvSpPr>
          <p:nvPr/>
        </p:nvSpPr>
        <p:spPr bwMode="auto">
          <a:xfrm rot="5400000">
            <a:off x="5600700" y="3517070"/>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lstStyle/>
          <a:p>
            <a:endParaRPr lang="en-US"/>
          </a:p>
        </p:txBody>
      </p:sp>
      <p:sp>
        <p:nvSpPr>
          <p:cNvPr id="47110" name="AutoShape 6"/>
          <p:cNvSpPr>
            <a:spLocks noChangeArrowheads="1"/>
          </p:cNvSpPr>
          <p:nvPr/>
        </p:nvSpPr>
        <p:spPr bwMode="auto">
          <a:xfrm rot="-5400000">
            <a:off x="5600700" y="2297870"/>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lstStyle/>
          <a:p>
            <a:endParaRPr lang="en-US"/>
          </a:p>
        </p:txBody>
      </p:sp>
      <p:sp>
        <p:nvSpPr>
          <p:cNvPr id="47112" name="AutoShape 8"/>
          <p:cNvSpPr>
            <a:spLocks noChangeArrowheads="1"/>
          </p:cNvSpPr>
          <p:nvPr/>
        </p:nvSpPr>
        <p:spPr bwMode="auto">
          <a:xfrm rot="-5400000">
            <a:off x="5219700" y="2297870"/>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lstStyle/>
          <a:p>
            <a:endParaRPr lang="en-US"/>
          </a:p>
        </p:txBody>
      </p:sp>
      <p:sp>
        <p:nvSpPr>
          <p:cNvPr id="47113" name="AutoShape 9"/>
          <p:cNvSpPr>
            <a:spLocks noChangeArrowheads="1"/>
          </p:cNvSpPr>
          <p:nvPr/>
        </p:nvSpPr>
        <p:spPr bwMode="auto">
          <a:xfrm rot="5400000">
            <a:off x="5219700" y="3517070"/>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440683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1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47110" grpId="0" animBg="1"/>
      <p:bldP spid="47112" grpId="0" animBg="1"/>
      <p:bldP spid="471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90600"/>
            <a:ext cx="3200400"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title"/>
          </p:nvPr>
        </p:nvSpPr>
        <p:spPr>
          <a:xfrm>
            <a:off x="3299460" y="254001"/>
            <a:ext cx="8229600" cy="411162"/>
          </a:xfrm>
        </p:spPr>
        <p:txBody>
          <a:bodyPr/>
          <a:lstStyle/>
          <a:p>
            <a:pPr algn="r"/>
            <a:r>
              <a:rPr lang="en-US" sz="3600" dirty="0"/>
              <a:t>Man/Rope Tension Interaction</a:t>
            </a:r>
          </a:p>
        </p:txBody>
      </p:sp>
      <p:sp>
        <p:nvSpPr>
          <p:cNvPr id="17412" name="Rectangle 4"/>
          <p:cNvSpPr>
            <a:spLocks noGrp="1" noChangeArrowheads="1"/>
          </p:cNvSpPr>
          <p:nvPr>
            <p:ph type="body" idx="1"/>
          </p:nvPr>
        </p:nvSpPr>
        <p:spPr>
          <a:xfrm>
            <a:off x="5410200" y="990600"/>
            <a:ext cx="5867400" cy="2438400"/>
          </a:xfrm>
        </p:spPr>
        <p:txBody>
          <a:bodyPr/>
          <a:lstStyle/>
          <a:p>
            <a:r>
              <a:rPr lang="en-US" dirty="0" smtClean="0"/>
              <a:t>This man is pulling the rope to the left.</a:t>
            </a:r>
          </a:p>
          <a:p>
            <a:r>
              <a:rPr lang="en-US" dirty="0" smtClean="0"/>
              <a:t>What is the other force in this interaction?</a:t>
            </a:r>
          </a:p>
        </p:txBody>
      </p:sp>
      <p:sp>
        <p:nvSpPr>
          <p:cNvPr id="17413" name="AutoShape 5"/>
          <p:cNvSpPr>
            <a:spLocks noChangeArrowheads="1"/>
          </p:cNvSpPr>
          <p:nvPr/>
        </p:nvSpPr>
        <p:spPr bwMode="auto">
          <a:xfrm rot="10295781">
            <a:off x="2743200" y="1981200"/>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lstStyle/>
          <a:p>
            <a:endParaRPr lang="en-US"/>
          </a:p>
        </p:txBody>
      </p:sp>
      <p:sp>
        <p:nvSpPr>
          <p:cNvPr id="17414" name="Rectangle 7"/>
          <p:cNvSpPr>
            <a:spLocks noChangeArrowheads="1"/>
          </p:cNvSpPr>
          <p:nvPr/>
        </p:nvSpPr>
        <p:spPr bwMode="auto">
          <a:xfrm>
            <a:off x="2438400" y="3581400"/>
            <a:ext cx="7696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buFontTx/>
              <a:buAutoNum type="alphaUcPeriod"/>
            </a:pPr>
            <a:r>
              <a:rPr lang="en-US" sz="2800" dirty="0"/>
              <a:t>His feet are pushing the ground to the right.</a:t>
            </a:r>
          </a:p>
          <a:p>
            <a:pPr marL="609600" indent="-609600">
              <a:spcBef>
                <a:spcPct val="20000"/>
              </a:spcBef>
              <a:buFontTx/>
              <a:buAutoNum type="alphaUcPeriod"/>
            </a:pPr>
            <a:r>
              <a:rPr lang="en-US" sz="2800" dirty="0"/>
              <a:t>The ground is pushing his feet to the left.</a:t>
            </a:r>
          </a:p>
          <a:p>
            <a:pPr marL="609600" indent="-609600">
              <a:spcBef>
                <a:spcPct val="20000"/>
              </a:spcBef>
              <a:buFontTx/>
              <a:buAutoNum type="alphaUcPeriod"/>
            </a:pPr>
            <a:r>
              <a:rPr lang="en-US" sz="2800" dirty="0"/>
              <a:t>The rope is pulling the man to the right.</a:t>
            </a:r>
          </a:p>
          <a:p>
            <a:pPr marL="609600" indent="-609600">
              <a:spcBef>
                <a:spcPct val="20000"/>
              </a:spcBef>
              <a:buFontTx/>
              <a:buAutoNum type="alphaUcPeriod"/>
            </a:pPr>
            <a:r>
              <a:rPr lang="en-US" sz="2800" dirty="0"/>
              <a:t>Gravity of the Earth is pulling the man down.</a:t>
            </a:r>
          </a:p>
          <a:p>
            <a:pPr marL="609600" indent="-609600">
              <a:spcBef>
                <a:spcPct val="20000"/>
              </a:spcBef>
              <a:buFontTx/>
              <a:buAutoNum type="alphaUcPeriod"/>
            </a:pPr>
            <a:r>
              <a:rPr lang="en-US" sz="2800" dirty="0"/>
              <a:t>Gravity of the man is pulling the Earth up.</a:t>
            </a:r>
          </a:p>
        </p:txBody>
      </p:sp>
      <p:sp>
        <p:nvSpPr>
          <p:cNvPr id="7"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5</a:t>
            </a:r>
            <a:endParaRPr lang="en-US" sz="2800" kern="0" dirty="0"/>
          </a:p>
        </p:txBody>
      </p:sp>
      <mc:AlternateContent xmlns:mc="http://schemas.openxmlformats.org/markup-compatibility/2006">
        <mc:Choice xmlns:p14="http://schemas.microsoft.com/office/powerpoint/2010/main" Requires="p14">
          <p:contentPart p14:bwMode="auto" r:id="rId3">
            <p14:nvContentPartPr>
              <p14:cNvPr id="93186" name="Ink 2"/>
              <p14:cNvContentPartPr>
                <a14:cpLocks xmlns:a14="http://schemas.microsoft.com/office/drawing/2010/main" noRot="1" noChangeAspect="1" noEditPoints="1" noChangeArrowheads="1" noChangeShapeType="1"/>
              </p14:cNvContentPartPr>
              <p14:nvPr/>
            </p14:nvContentPartPr>
            <p14:xfrm>
              <a:off x="214313" y="3533775"/>
              <a:ext cx="319087" cy="677863"/>
            </p14:xfrm>
          </p:contentPart>
        </mc:Choice>
        <mc:Fallback>
          <p:pic>
            <p:nvPicPr>
              <p:cNvPr id="93186" name="Ink 2"/>
              <p:cNvPicPr>
                <a:picLocks noRot="1" noChangeAspect="1" noEditPoints="1" noChangeArrowheads="1" noChangeShapeType="1"/>
              </p:cNvPicPr>
              <p:nvPr/>
            </p:nvPicPr>
            <p:blipFill>
              <a:blip r:embed="rId4"/>
              <a:stretch>
                <a:fillRect/>
              </a:stretch>
            </p:blipFill>
            <p:spPr>
              <a:xfrm>
                <a:off x="207830" y="3527295"/>
                <a:ext cx="332052" cy="690823"/>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3187" name="Ink 3"/>
              <p14:cNvContentPartPr>
                <a14:cpLocks xmlns:a14="http://schemas.microsoft.com/office/drawing/2010/main" noRot="1" noChangeAspect="1" noEditPoints="1" noChangeArrowheads="1" noChangeShapeType="1"/>
              </p14:cNvContentPartPr>
              <p14:nvPr/>
            </p14:nvContentPartPr>
            <p14:xfrm>
              <a:off x="522288" y="4017963"/>
              <a:ext cx="434975" cy="284162"/>
            </p14:xfrm>
          </p:contentPart>
        </mc:Choice>
        <mc:Fallback>
          <p:pic>
            <p:nvPicPr>
              <p:cNvPr id="93187" name="Ink 3"/>
              <p:cNvPicPr>
                <a:picLocks noRot="1" noChangeAspect="1" noEditPoints="1" noChangeArrowheads="1" noChangeShapeType="1"/>
              </p:cNvPicPr>
              <p:nvPr/>
            </p:nvPicPr>
            <p:blipFill>
              <a:blip r:embed="rId6"/>
              <a:stretch>
                <a:fillRect/>
              </a:stretch>
            </p:blipFill>
            <p:spPr>
              <a:xfrm>
                <a:off x="515807" y="4011480"/>
                <a:ext cx="447938" cy="297128"/>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3188" name="Ink 4"/>
              <p14:cNvContentPartPr>
                <a14:cpLocks xmlns:a14="http://schemas.microsoft.com/office/drawing/2010/main" noRot="1" noChangeAspect="1" noEditPoints="1" noChangeArrowheads="1" noChangeShapeType="1"/>
              </p14:cNvContentPartPr>
              <p14:nvPr/>
            </p14:nvContentPartPr>
            <p14:xfrm>
              <a:off x="1030288" y="3808413"/>
              <a:ext cx="112712" cy="90487"/>
            </p14:xfrm>
          </p:contentPart>
        </mc:Choice>
        <mc:Fallback>
          <p:pic>
            <p:nvPicPr>
              <p:cNvPr id="93188" name="Ink 4"/>
              <p:cNvPicPr>
                <a:picLocks noRot="1" noChangeAspect="1" noEditPoints="1" noChangeArrowheads="1" noChangeShapeType="1"/>
              </p:cNvPicPr>
              <p:nvPr/>
            </p:nvPicPr>
            <p:blipFill>
              <a:blip r:embed="rId8"/>
              <a:stretch>
                <a:fillRect/>
              </a:stretch>
            </p:blipFill>
            <p:spPr>
              <a:xfrm>
                <a:off x="1023806" y="3801924"/>
                <a:ext cx="125676" cy="103465"/>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3189" name="Ink 5"/>
              <p14:cNvContentPartPr>
                <a14:cpLocks xmlns:a14="http://schemas.microsoft.com/office/drawing/2010/main" noRot="1" noChangeAspect="1" noEditPoints="1" noChangeArrowheads="1" noChangeShapeType="1"/>
              </p14:cNvContentPartPr>
              <p14:nvPr/>
            </p14:nvContentPartPr>
            <p14:xfrm>
              <a:off x="1295400" y="3432175"/>
              <a:ext cx="963613" cy="581025"/>
            </p14:xfrm>
          </p:contentPart>
        </mc:Choice>
        <mc:Fallback>
          <p:pic>
            <p:nvPicPr>
              <p:cNvPr id="93189" name="Ink 5"/>
              <p:cNvPicPr>
                <a:picLocks noRot="1" noChangeAspect="1" noEditPoints="1" noChangeArrowheads="1" noChangeShapeType="1"/>
              </p:cNvPicPr>
              <p:nvPr/>
            </p:nvPicPr>
            <p:blipFill>
              <a:blip r:embed="rId10"/>
              <a:stretch>
                <a:fillRect/>
              </a:stretch>
            </p:blipFill>
            <p:spPr>
              <a:xfrm>
                <a:off x="1288921" y="3425687"/>
                <a:ext cx="976572" cy="594001"/>
              </a:xfrm>
              <a:prstGeom prst="rect">
                <a:avLst/>
              </a:prstGeom>
            </p:spPr>
          </p:pic>
        </mc:Fallback>
      </mc:AlternateContent>
    </p:spTree>
    <p:extLst>
      <p:ext uri="{BB962C8B-B14F-4D97-AF65-F5344CB8AC3E}">
        <p14:creationId xmlns:p14="http://schemas.microsoft.com/office/powerpoint/2010/main" val="4243419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media.zenfs.com/en_us/Sports/ap/201302201946711611557-p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545417"/>
            <a:ext cx="3590925" cy="3924301"/>
          </a:xfrm>
          <a:prstGeom prst="rect">
            <a:avLst/>
          </a:prstGeom>
          <a:noFill/>
          <a:extLst>
            <a:ext uri="{909E8E84-426E-40DD-AFC4-6F175D3DCCD1}">
              <a14:hiddenFill xmlns:a14="http://schemas.microsoft.com/office/drawing/2010/main">
                <a:solidFill>
                  <a:srgbClr val="FFFFFF"/>
                </a:solidFill>
              </a14:hiddenFill>
            </a:ext>
          </a:extLst>
        </p:spPr>
      </p:pic>
      <p:sp>
        <p:nvSpPr>
          <p:cNvPr id="21507" name="Rectangle 3"/>
          <p:cNvSpPr>
            <a:spLocks noGrp="1" noChangeArrowheads="1"/>
          </p:cNvSpPr>
          <p:nvPr>
            <p:ph type="title"/>
          </p:nvPr>
        </p:nvSpPr>
        <p:spPr>
          <a:xfrm>
            <a:off x="3829130" y="762000"/>
            <a:ext cx="8229600" cy="411162"/>
          </a:xfrm>
        </p:spPr>
        <p:txBody>
          <a:bodyPr/>
          <a:lstStyle/>
          <a:p>
            <a:pPr algn="r"/>
            <a:r>
              <a:rPr lang="en-US" sz="3600" dirty="0"/>
              <a:t>Basketball/Earth Gravity Interaction</a:t>
            </a:r>
          </a:p>
        </p:txBody>
      </p:sp>
      <p:sp>
        <p:nvSpPr>
          <p:cNvPr id="21508" name="Rectangle 4"/>
          <p:cNvSpPr>
            <a:spLocks noGrp="1" noChangeArrowheads="1"/>
          </p:cNvSpPr>
          <p:nvPr>
            <p:ph type="body" idx="1"/>
          </p:nvPr>
        </p:nvSpPr>
        <p:spPr>
          <a:xfrm>
            <a:off x="5516380" y="1611834"/>
            <a:ext cx="6142220" cy="2743200"/>
          </a:xfrm>
          <a:solidFill>
            <a:schemeClr val="bg1"/>
          </a:solidFill>
        </p:spPr>
        <p:txBody>
          <a:bodyPr/>
          <a:lstStyle/>
          <a:p>
            <a:r>
              <a:rPr lang="en-US" sz="2800" dirty="0"/>
              <a:t>Consider a basketball in </a:t>
            </a:r>
            <a:r>
              <a:rPr lang="en-US" sz="2800" dirty="0" err="1"/>
              <a:t>freefall</a:t>
            </a:r>
            <a:r>
              <a:rPr lang="en-US" sz="2800" dirty="0"/>
              <a:t>.</a:t>
            </a:r>
          </a:p>
          <a:p>
            <a:r>
              <a:rPr lang="en-US" sz="2800" dirty="0"/>
              <a:t>Gravity is pulling this ball down.</a:t>
            </a:r>
          </a:p>
          <a:p>
            <a:r>
              <a:rPr lang="en-US" sz="2800" dirty="0"/>
              <a:t>What is the other force in this interaction?</a:t>
            </a:r>
          </a:p>
        </p:txBody>
      </p:sp>
      <p:sp>
        <p:nvSpPr>
          <p:cNvPr id="21509" name="Rectangle 6"/>
          <p:cNvSpPr>
            <a:spLocks noChangeArrowheads="1"/>
          </p:cNvSpPr>
          <p:nvPr/>
        </p:nvSpPr>
        <p:spPr bwMode="auto">
          <a:xfrm>
            <a:off x="5276931" y="3657600"/>
            <a:ext cx="6781799" cy="2667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buFontTx/>
              <a:buAutoNum type="alphaUcPeriod"/>
            </a:pPr>
            <a:r>
              <a:rPr lang="en-US" sz="2400" dirty="0"/>
              <a:t>The thrower’s feet are pushing the ground down.</a:t>
            </a:r>
          </a:p>
          <a:p>
            <a:pPr marL="609600" indent="-609600">
              <a:spcBef>
                <a:spcPct val="20000"/>
              </a:spcBef>
              <a:buFontTx/>
              <a:buAutoNum type="alphaUcPeriod"/>
            </a:pPr>
            <a:r>
              <a:rPr lang="en-US" sz="2400" dirty="0"/>
              <a:t>The ground is pushing the thrower’s feet up.</a:t>
            </a:r>
          </a:p>
          <a:p>
            <a:pPr marL="609600" indent="-609600">
              <a:spcBef>
                <a:spcPct val="20000"/>
              </a:spcBef>
              <a:buFontTx/>
              <a:buAutoNum type="alphaUcPeriod"/>
            </a:pPr>
            <a:r>
              <a:rPr lang="en-US" sz="2400" dirty="0"/>
              <a:t>Gravity of Earth is pulling the thrower down.</a:t>
            </a:r>
          </a:p>
          <a:p>
            <a:pPr marL="609600" indent="-609600">
              <a:spcBef>
                <a:spcPct val="20000"/>
              </a:spcBef>
              <a:buFontTx/>
              <a:buAutoNum type="alphaUcPeriod"/>
            </a:pPr>
            <a:r>
              <a:rPr lang="en-US" sz="2400" dirty="0"/>
              <a:t>Gravity of the ball is pulling the Earth up.</a:t>
            </a:r>
          </a:p>
          <a:p>
            <a:pPr marL="609600" indent="-609600">
              <a:spcBef>
                <a:spcPct val="20000"/>
              </a:spcBef>
              <a:buFontTx/>
              <a:buAutoNum type="alphaUcPeriod"/>
            </a:pPr>
            <a:r>
              <a:rPr lang="en-US" sz="2400" dirty="0"/>
              <a:t>Air is pushing the ball up.</a:t>
            </a:r>
          </a:p>
        </p:txBody>
      </p:sp>
      <p:sp>
        <p:nvSpPr>
          <p:cNvPr id="21510" name="AutoShape 8"/>
          <p:cNvSpPr>
            <a:spLocks noChangeArrowheads="1"/>
          </p:cNvSpPr>
          <p:nvPr/>
        </p:nvSpPr>
        <p:spPr bwMode="auto">
          <a:xfrm rot="5400000">
            <a:off x="3541792" y="2512649"/>
            <a:ext cx="779463" cy="204787"/>
          </a:xfrm>
          <a:prstGeom prst="rightArrow">
            <a:avLst>
              <a:gd name="adj1" fmla="val 50000"/>
              <a:gd name="adj2" fmla="val 95155"/>
            </a:avLst>
          </a:prstGeom>
          <a:solidFill>
            <a:srgbClr val="FF0000"/>
          </a:solidFill>
          <a:ln w="9525">
            <a:solidFill>
              <a:schemeClr val="tx1"/>
            </a:solidFill>
            <a:miter lim="800000"/>
            <a:headEnd/>
            <a:tailEnd/>
          </a:ln>
        </p:spPr>
        <p:txBody>
          <a:bodyPr wrap="none" anchor="ctr"/>
          <a:lstStyle/>
          <a:p>
            <a:endParaRPr lang="en-US"/>
          </a:p>
        </p:txBody>
      </p:sp>
      <p:sp>
        <p:nvSpPr>
          <p:cNvPr id="7"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6</a:t>
            </a:r>
            <a:endParaRPr lang="en-US" sz="2800" kern="0" dirty="0"/>
          </a:p>
        </p:txBody>
      </p:sp>
    </p:spTree>
    <p:extLst>
      <p:ext uri="{BB962C8B-B14F-4D97-AF65-F5344CB8AC3E}">
        <p14:creationId xmlns:p14="http://schemas.microsoft.com/office/powerpoint/2010/main" val="4934246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838200"/>
            <a:ext cx="38100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971800" y="2286000"/>
            <a:ext cx="6172200" cy="411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253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159673">
            <a:off x="4546600" y="2652713"/>
            <a:ext cx="3149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3"/>
          <p:cNvSpPr>
            <a:spLocks noGrp="1" noChangeArrowheads="1"/>
          </p:cNvSpPr>
          <p:nvPr>
            <p:ph type="title"/>
          </p:nvPr>
        </p:nvSpPr>
        <p:spPr>
          <a:xfrm>
            <a:off x="1981200" y="76201"/>
            <a:ext cx="8229600" cy="792163"/>
          </a:xfrm>
        </p:spPr>
        <p:txBody>
          <a:bodyPr/>
          <a:lstStyle/>
          <a:p>
            <a:pPr eaLnBrk="1" hangingPunct="1"/>
            <a:r>
              <a:rPr lang="en-US" sz="4000" dirty="0"/>
              <a:t>Basketball/Earth Gravity Interaction</a:t>
            </a:r>
          </a:p>
        </p:txBody>
      </p:sp>
      <p:sp>
        <p:nvSpPr>
          <p:cNvPr id="49156" name="Rectangle 4"/>
          <p:cNvSpPr>
            <a:spLocks noGrp="1" noChangeArrowheads="1"/>
          </p:cNvSpPr>
          <p:nvPr>
            <p:ph type="body" idx="1"/>
          </p:nvPr>
        </p:nvSpPr>
        <p:spPr>
          <a:xfrm>
            <a:off x="1905000" y="5609553"/>
            <a:ext cx="8229600" cy="1278611"/>
          </a:xfrm>
          <a:solidFill>
            <a:schemeClr val="bg1"/>
          </a:solidFill>
          <a:ln>
            <a:solidFill>
              <a:schemeClr val="bg1"/>
            </a:solidFill>
            <a:miter lim="800000"/>
            <a:headEnd/>
            <a:tailEnd/>
          </a:ln>
        </p:spPr>
        <p:txBody>
          <a:bodyPr/>
          <a:lstStyle/>
          <a:p>
            <a:pPr eaLnBrk="1" hangingPunct="1"/>
            <a:r>
              <a:rPr lang="en-US" dirty="0" smtClean="0"/>
              <a:t>The Earth is pulling down on the ball.</a:t>
            </a:r>
          </a:p>
          <a:p>
            <a:pPr eaLnBrk="1" hangingPunct="1"/>
            <a:r>
              <a:rPr lang="en-US" dirty="0" smtClean="0"/>
              <a:t>The ball is pulling up on the Earth.</a:t>
            </a:r>
          </a:p>
        </p:txBody>
      </p:sp>
      <p:sp>
        <p:nvSpPr>
          <p:cNvPr id="49157" name="AutoShape 5"/>
          <p:cNvSpPr>
            <a:spLocks noChangeArrowheads="1"/>
          </p:cNvSpPr>
          <p:nvPr/>
        </p:nvSpPr>
        <p:spPr bwMode="auto">
          <a:xfrm rot="5400000">
            <a:off x="5680076" y="1430339"/>
            <a:ext cx="779463" cy="204787"/>
          </a:xfrm>
          <a:prstGeom prst="rightArrow">
            <a:avLst>
              <a:gd name="adj1" fmla="val 50000"/>
              <a:gd name="adj2" fmla="val 95155"/>
            </a:avLst>
          </a:prstGeom>
          <a:solidFill>
            <a:srgbClr val="FF0000"/>
          </a:solidFill>
          <a:ln w="9525">
            <a:solidFill>
              <a:schemeClr val="tx1"/>
            </a:solidFill>
            <a:miter lim="800000"/>
            <a:headEnd/>
            <a:tailEnd/>
          </a:ln>
        </p:spPr>
        <p:txBody>
          <a:bodyPr wrap="none" anchor="ctr"/>
          <a:lstStyle/>
          <a:p>
            <a:endParaRPr lang="en-US"/>
          </a:p>
        </p:txBody>
      </p:sp>
      <p:sp>
        <p:nvSpPr>
          <p:cNvPr id="49162" name="AutoShape 10"/>
          <p:cNvSpPr>
            <a:spLocks noChangeArrowheads="1"/>
          </p:cNvSpPr>
          <p:nvPr/>
        </p:nvSpPr>
        <p:spPr bwMode="auto">
          <a:xfrm rot="-5400000">
            <a:off x="5680076" y="3473451"/>
            <a:ext cx="779462" cy="204787"/>
          </a:xfrm>
          <a:prstGeom prst="rightArrow">
            <a:avLst>
              <a:gd name="adj1" fmla="val 50000"/>
              <a:gd name="adj2" fmla="val 95155"/>
            </a:avLst>
          </a:prstGeom>
          <a:solidFill>
            <a:srgbClr val="FF0000"/>
          </a:solidFill>
          <a:ln w="9525">
            <a:solidFill>
              <a:schemeClr val="tx1"/>
            </a:solidFill>
            <a:miter lim="800000"/>
            <a:headEnd/>
            <a:tailEnd/>
          </a:ln>
        </p:spPr>
        <p:txBody>
          <a:bodyPr wrap="none" anchor="ctr"/>
          <a:lstStyle/>
          <a:p>
            <a:endParaRPr lang="en-US"/>
          </a:p>
        </p:txBody>
      </p:sp>
      <p:grpSp>
        <p:nvGrpSpPr>
          <p:cNvPr id="19" name="Group 18"/>
          <p:cNvGrpSpPr>
            <a:grpSpLocks/>
          </p:cNvGrpSpPr>
          <p:nvPr/>
        </p:nvGrpSpPr>
        <p:grpSpPr bwMode="auto">
          <a:xfrm>
            <a:off x="8153400" y="785814"/>
            <a:ext cx="1447800" cy="1015883"/>
            <a:chOff x="6629400" y="786080"/>
            <a:chExt cx="1447800" cy="1015546"/>
          </a:xfrm>
        </p:grpSpPr>
        <p:sp>
          <p:nvSpPr>
            <p:cNvPr id="22543" name="TextBox 9"/>
            <p:cNvSpPr txBox="1">
              <a:spLocks noChangeArrowheads="1"/>
            </p:cNvSpPr>
            <p:nvPr/>
          </p:nvSpPr>
          <p:spPr bwMode="auto">
            <a:xfrm>
              <a:off x="6629400" y="1066800"/>
              <a:ext cx="861133" cy="66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700" i="1">
                  <a:latin typeface="Times New Roman" pitchFamily="18" charset="0"/>
                  <a:cs typeface="Times New Roman" pitchFamily="18" charset="0"/>
                </a:rPr>
                <a:t>a =</a:t>
              </a:r>
            </a:p>
          </p:txBody>
        </p:sp>
        <p:sp>
          <p:nvSpPr>
            <p:cNvPr id="22544" name="TextBox 10"/>
            <p:cNvSpPr txBox="1">
              <a:spLocks noChangeArrowheads="1"/>
            </p:cNvSpPr>
            <p:nvPr/>
          </p:nvSpPr>
          <p:spPr bwMode="auto">
            <a:xfrm>
              <a:off x="7518062" y="786080"/>
              <a:ext cx="474810" cy="66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700" i="1">
                  <a:latin typeface="Times New Roman" pitchFamily="18" charset="0"/>
                  <a:cs typeface="Times New Roman" pitchFamily="18" charset="0"/>
                </a:rPr>
                <a:t>F</a:t>
              </a:r>
            </a:p>
          </p:txBody>
        </p:sp>
        <p:sp>
          <p:nvSpPr>
            <p:cNvPr id="22545" name="TextBox 11"/>
            <p:cNvSpPr txBox="1">
              <a:spLocks noChangeArrowheads="1"/>
            </p:cNvSpPr>
            <p:nvPr/>
          </p:nvSpPr>
          <p:spPr bwMode="auto">
            <a:xfrm>
              <a:off x="7620000" y="1447800"/>
              <a:ext cx="341760" cy="35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700" i="1">
                  <a:latin typeface="Times New Roman" pitchFamily="18" charset="0"/>
                  <a:cs typeface="Times New Roman" pitchFamily="18" charset="0"/>
                </a:rPr>
                <a:t>m</a:t>
              </a:r>
            </a:p>
          </p:txBody>
        </p:sp>
        <p:cxnSp>
          <p:nvCxnSpPr>
            <p:cNvPr id="14" name="Straight Connector 13"/>
            <p:cNvCxnSpPr/>
            <p:nvPr/>
          </p:nvCxnSpPr>
          <p:spPr>
            <a:xfrm rot="10800000">
              <a:off x="7467600" y="1447847"/>
              <a:ext cx="609600" cy="1587"/>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0" name="Group 19"/>
          <p:cNvGrpSpPr>
            <a:grpSpLocks/>
          </p:cNvGrpSpPr>
          <p:nvPr/>
        </p:nvGrpSpPr>
        <p:grpSpPr bwMode="auto">
          <a:xfrm>
            <a:off x="8001000" y="1844676"/>
            <a:ext cx="3205704" cy="4708981"/>
            <a:chOff x="6477000" y="1844219"/>
            <a:chExt cx="3205704" cy="4709437"/>
          </a:xfrm>
        </p:grpSpPr>
        <p:sp>
          <p:nvSpPr>
            <p:cNvPr id="22539" name="TextBox 14"/>
            <p:cNvSpPr txBox="1">
              <a:spLocks noChangeArrowheads="1"/>
            </p:cNvSpPr>
            <p:nvPr/>
          </p:nvSpPr>
          <p:spPr bwMode="auto">
            <a:xfrm>
              <a:off x="6477000" y="3429000"/>
              <a:ext cx="861133" cy="66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700" i="1">
                  <a:latin typeface="Times New Roman" pitchFamily="18" charset="0"/>
                  <a:cs typeface="Times New Roman" pitchFamily="18" charset="0"/>
                </a:rPr>
                <a:t>a =</a:t>
              </a:r>
            </a:p>
          </p:txBody>
        </p:sp>
        <p:sp>
          <p:nvSpPr>
            <p:cNvPr id="22540" name="TextBox 15"/>
            <p:cNvSpPr txBox="1">
              <a:spLocks noChangeArrowheads="1"/>
            </p:cNvSpPr>
            <p:nvPr/>
          </p:nvSpPr>
          <p:spPr bwMode="auto">
            <a:xfrm>
              <a:off x="7365662" y="3148280"/>
              <a:ext cx="474810" cy="66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700" i="1">
                  <a:latin typeface="Times New Roman" pitchFamily="18" charset="0"/>
                  <a:cs typeface="Times New Roman" pitchFamily="18" charset="0"/>
                </a:rPr>
                <a:t>F</a:t>
              </a:r>
            </a:p>
          </p:txBody>
        </p:sp>
        <p:sp>
          <p:nvSpPr>
            <p:cNvPr id="22541" name="TextBox 16"/>
            <p:cNvSpPr txBox="1">
              <a:spLocks noChangeArrowheads="1"/>
            </p:cNvSpPr>
            <p:nvPr/>
          </p:nvSpPr>
          <p:spPr bwMode="auto">
            <a:xfrm>
              <a:off x="6505231" y="1844219"/>
              <a:ext cx="3177473" cy="470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0000" b="1" i="1">
                  <a:latin typeface="Times New Roman" pitchFamily="18" charset="0"/>
                  <a:cs typeface="Times New Roman" pitchFamily="18" charset="0"/>
                </a:rPr>
                <a:t>m</a:t>
              </a:r>
            </a:p>
          </p:txBody>
        </p:sp>
        <p:cxnSp>
          <p:nvCxnSpPr>
            <p:cNvPr id="18" name="Straight Connector 17"/>
            <p:cNvCxnSpPr/>
            <p:nvPr/>
          </p:nvCxnSpPr>
          <p:spPr>
            <a:xfrm rot="10800000">
              <a:off x="7315200" y="3809734"/>
              <a:ext cx="609600" cy="158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65738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P spid="4916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81200" y="274638"/>
            <a:ext cx="8229600" cy="639762"/>
          </a:xfrm>
        </p:spPr>
        <p:txBody>
          <a:bodyPr/>
          <a:lstStyle/>
          <a:p>
            <a:pPr eaLnBrk="1" hangingPunct="1"/>
            <a:r>
              <a:rPr lang="en-US" sz="2800"/>
              <a:t>The Massless String Approximation</a:t>
            </a:r>
          </a:p>
        </p:txBody>
      </p:sp>
      <p:sp>
        <p:nvSpPr>
          <p:cNvPr id="31747" name="Text Box 3"/>
          <p:cNvSpPr txBox="1">
            <a:spLocks noChangeArrowheads="1"/>
          </p:cNvSpPr>
          <p:nvPr/>
        </p:nvSpPr>
        <p:spPr bwMode="auto">
          <a:xfrm>
            <a:off x="1911350" y="3243264"/>
            <a:ext cx="8110538"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600">
                <a:latin typeface="Times New Roman" panose="02020603050405020304" pitchFamily="18" charset="0"/>
              </a:rPr>
              <a:t>Often in physics problems the mass of the string or rope is much less than the masses of the objects that it connects.  In such cases, we can adopt the following </a:t>
            </a:r>
            <a:r>
              <a:rPr lang="en-US" sz="2600" b="1">
                <a:latin typeface="Times New Roman" panose="02020603050405020304" pitchFamily="18" charset="0"/>
              </a:rPr>
              <a:t>massless string approximation</a:t>
            </a:r>
            <a:r>
              <a:rPr lang="en-US" sz="2600">
                <a:latin typeface="Times New Roman" panose="02020603050405020304" pitchFamily="18" charset="0"/>
              </a:rPr>
              <a:t>:</a:t>
            </a: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b="11868"/>
          <a:stretch>
            <a:fillRect/>
          </a:stretch>
        </p:blipFill>
        <p:spPr bwMode="auto">
          <a:xfrm>
            <a:off x="1909763" y="1314451"/>
            <a:ext cx="832485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p:cNvPicPr>
            <a:picLocks noChangeAspect="1" noChangeArrowheads="1"/>
          </p:cNvPicPr>
          <p:nvPr/>
        </p:nvPicPr>
        <p:blipFill>
          <a:blip r:embed="rId3">
            <a:extLst>
              <a:ext uri="{28A0092B-C50C-407E-A947-70E740481C1C}">
                <a14:useLocalDpi xmlns:a14="http://schemas.microsoft.com/office/drawing/2010/main" val="0"/>
              </a:ext>
            </a:extLst>
          </a:blip>
          <a:srcRect r="9616"/>
          <a:stretch>
            <a:fillRect/>
          </a:stretch>
        </p:blipFill>
        <p:spPr bwMode="auto">
          <a:xfrm>
            <a:off x="2514600" y="5330825"/>
            <a:ext cx="857885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4">
            <p14:nvContentPartPr>
              <p14:cNvPr id="94210" name="Ink 2"/>
              <p14:cNvContentPartPr>
                <a14:cpLocks xmlns:a14="http://schemas.microsoft.com/office/drawing/2010/main" noRot="1" noChangeAspect="1" noEditPoints="1" noChangeArrowheads="1" noChangeShapeType="1"/>
              </p14:cNvContentPartPr>
              <p14:nvPr/>
            </p14:nvContentPartPr>
            <p14:xfrm>
              <a:off x="4333875" y="4748213"/>
              <a:ext cx="1316038" cy="506412"/>
            </p14:xfrm>
          </p:contentPart>
        </mc:Choice>
        <mc:Fallback>
          <p:pic>
            <p:nvPicPr>
              <p:cNvPr id="94210" name="Ink 2"/>
              <p:cNvPicPr>
                <a:picLocks noRot="1" noChangeAspect="1" noEditPoints="1" noChangeArrowheads="1" noChangeShapeType="1"/>
              </p:cNvPicPr>
              <p:nvPr/>
            </p:nvPicPr>
            <p:blipFill>
              <a:blip r:embed="rId5"/>
              <a:stretch>
                <a:fillRect/>
              </a:stretch>
            </p:blipFill>
            <p:spPr>
              <a:xfrm>
                <a:off x="4327396" y="4741725"/>
                <a:ext cx="1328997" cy="519388"/>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4211" name="Ink 3"/>
              <p14:cNvContentPartPr>
                <a14:cpLocks xmlns:a14="http://schemas.microsoft.com/office/drawing/2010/main" noRot="1" noChangeAspect="1" noEditPoints="1" noChangeArrowheads="1" noChangeShapeType="1"/>
              </p14:cNvContentPartPr>
              <p14:nvPr/>
            </p14:nvContentPartPr>
            <p14:xfrm>
              <a:off x="6029325" y="4692650"/>
              <a:ext cx="600075" cy="644525"/>
            </p14:xfrm>
          </p:contentPart>
        </mc:Choice>
        <mc:Fallback>
          <p:pic>
            <p:nvPicPr>
              <p:cNvPr id="94211" name="Ink 3"/>
              <p:cNvPicPr>
                <a:picLocks noRot="1" noChangeAspect="1" noEditPoints="1" noChangeArrowheads="1" noChangeShapeType="1"/>
              </p:cNvPicPr>
              <p:nvPr/>
            </p:nvPicPr>
            <p:blipFill>
              <a:blip r:embed="rId7"/>
              <a:stretch>
                <a:fillRect/>
              </a:stretch>
            </p:blipFill>
            <p:spPr>
              <a:xfrm>
                <a:off x="6022849" y="4686169"/>
                <a:ext cx="613026" cy="657488"/>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4212" name="Ink 4"/>
              <p14:cNvContentPartPr>
                <a14:cpLocks xmlns:a14="http://schemas.microsoft.com/office/drawing/2010/main" noRot="1" noChangeAspect="1" noEditPoints="1" noChangeArrowheads="1" noChangeShapeType="1"/>
              </p14:cNvContentPartPr>
              <p14:nvPr/>
            </p14:nvContentPartPr>
            <p14:xfrm>
              <a:off x="6954838" y="4976813"/>
              <a:ext cx="192087" cy="233362"/>
            </p14:xfrm>
          </p:contentPart>
        </mc:Choice>
        <mc:Fallback>
          <p:pic>
            <p:nvPicPr>
              <p:cNvPr id="94212" name="Ink 4"/>
              <p:cNvPicPr>
                <a:picLocks noRot="1" noChangeAspect="1" noEditPoints="1" noChangeArrowheads="1" noChangeShapeType="1"/>
              </p:cNvPicPr>
              <p:nvPr/>
            </p:nvPicPr>
            <p:blipFill>
              <a:blip r:embed="rId9"/>
              <a:stretch>
                <a:fillRect/>
              </a:stretch>
            </p:blipFill>
            <p:spPr>
              <a:xfrm>
                <a:off x="6948363" y="4970331"/>
                <a:ext cx="205037" cy="246327"/>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4213" name="Ink 5"/>
              <p14:cNvContentPartPr>
                <a14:cpLocks xmlns:a14="http://schemas.microsoft.com/office/drawing/2010/main" noRot="1" noChangeAspect="1" noEditPoints="1" noChangeArrowheads="1" noChangeShapeType="1"/>
              </p14:cNvContentPartPr>
              <p14:nvPr/>
            </p14:nvContentPartPr>
            <p14:xfrm>
              <a:off x="7458075" y="4654550"/>
              <a:ext cx="1011238" cy="668338"/>
            </p14:xfrm>
          </p:contentPart>
        </mc:Choice>
        <mc:Fallback>
          <p:pic>
            <p:nvPicPr>
              <p:cNvPr id="94213" name="Ink 5"/>
              <p:cNvPicPr>
                <a:picLocks noRot="1" noChangeAspect="1" noEditPoints="1" noChangeArrowheads="1" noChangeShapeType="1"/>
              </p:cNvPicPr>
              <p:nvPr/>
            </p:nvPicPr>
            <p:blipFill>
              <a:blip r:embed="rId11"/>
              <a:stretch>
                <a:fillRect/>
              </a:stretch>
            </p:blipFill>
            <p:spPr>
              <a:xfrm>
                <a:off x="7451595" y="4648068"/>
                <a:ext cx="1024198" cy="681301"/>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4214" name="Ink 6"/>
              <p14:cNvContentPartPr>
                <a14:cpLocks xmlns:a14="http://schemas.microsoft.com/office/drawing/2010/main" noRot="1" noChangeAspect="1" noEditPoints="1" noChangeArrowheads="1" noChangeShapeType="1"/>
              </p14:cNvContentPartPr>
              <p14:nvPr/>
            </p14:nvContentPartPr>
            <p14:xfrm>
              <a:off x="8807450" y="4835525"/>
              <a:ext cx="192088" cy="298450"/>
            </p14:xfrm>
          </p:contentPart>
        </mc:Choice>
        <mc:Fallback>
          <p:pic>
            <p:nvPicPr>
              <p:cNvPr id="94214" name="Ink 6"/>
              <p:cNvPicPr>
                <a:picLocks noRot="1" noChangeAspect="1" noEditPoints="1" noChangeArrowheads="1" noChangeShapeType="1"/>
              </p:cNvPicPr>
              <p:nvPr/>
            </p:nvPicPr>
            <p:blipFill>
              <a:blip r:embed="rId13"/>
              <a:stretch>
                <a:fillRect/>
              </a:stretch>
            </p:blipFill>
            <p:spPr>
              <a:xfrm>
                <a:off x="8800963" y="4829053"/>
                <a:ext cx="205062" cy="311395"/>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4215" name="Ink 7"/>
              <p14:cNvContentPartPr>
                <a14:cpLocks xmlns:a14="http://schemas.microsoft.com/office/drawing/2010/main" noRot="1" noChangeAspect="1" noEditPoints="1" noChangeArrowheads="1" noChangeShapeType="1"/>
              </p14:cNvContentPartPr>
              <p14:nvPr/>
            </p14:nvContentPartPr>
            <p14:xfrm>
              <a:off x="9480550" y="4654550"/>
              <a:ext cx="1654175" cy="454025"/>
            </p14:xfrm>
          </p:contentPart>
        </mc:Choice>
        <mc:Fallback>
          <p:pic>
            <p:nvPicPr>
              <p:cNvPr id="94215" name="Ink 7"/>
              <p:cNvPicPr>
                <a:picLocks noRot="1" noChangeAspect="1" noEditPoints="1" noChangeArrowheads="1" noChangeShapeType="1"/>
              </p:cNvPicPr>
              <p:nvPr/>
            </p:nvPicPr>
            <p:blipFill>
              <a:blip r:embed="rId15"/>
              <a:stretch>
                <a:fillRect/>
              </a:stretch>
            </p:blipFill>
            <p:spPr>
              <a:xfrm>
                <a:off x="9474070" y="4648069"/>
                <a:ext cx="1667135" cy="466987"/>
              </a:xfrm>
              <a:prstGeom prst="rect">
                <a:avLst/>
              </a:prstGeom>
            </p:spPr>
          </p:pic>
        </mc:Fallback>
      </mc:AlternateContent>
    </p:spTree>
    <p:extLst>
      <p:ext uri="{BB962C8B-B14F-4D97-AF65-F5344CB8AC3E}">
        <p14:creationId xmlns:p14="http://schemas.microsoft.com/office/powerpoint/2010/main" val="460747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Pulleys</a:t>
            </a: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900" y="1646238"/>
            <a:ext cx="81788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28148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artTrackAtAng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 y="2743200"/>
            <a:ext cx="5562600" cy="213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6"/>
          <p:cNvSpPr txBox="1">
            <a:spLocks noChangeArrowheads="1"/>
          </p:cNvSpPr>
          <p:nvPr/>
        </p:nvSpPr>
        <p:spPr bwMode="auto">
          <a:xfrm>
            <a:off x="88582" y="58737"/>
            <a:ext cx="1481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600"/>
              <a:t>Example</a:t>
            </a:r>
          </a:p>
        </p:txBody>
      </p:sp>
      <p:sp>
        <p:nvSpPr>
          <p:cNvPr id="26628" name="TextBox 7"/>
          <p:cNvSpPr txBox="1">
            <a:spLocks noChangeArrowheads="1"/>
          </p:cNvSpPr>
          <p:nvPr/>
        </p:nvSpPr>
        <p:spPr bwMode="auto">
          <a:xfrm>
            <a:off x="119062" y="559306"/>
            <a:ext cx="567213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dirty="0">
                <a:latin typeface="Times New Roman" panose="02020603050405020304" pitchFamily="18" charset="0"/>
                <a:cs typeface="Times New Roman" panose="02020603050405020304" pitchFamily="18" charset="0"/>
              </a:rPr>
              <a:t>A cart of mass </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is on a track which is at an angle of </a:t>
            </a:r>
            <a:r>
              <a:rPr lang="en-US" sz="2400" i="1" dirty="0">
                <a:latin typeface="Times New Roman" panose="02020603050405020304" pitchFamily="18" charset="0"/>
                <a:cs typeface="Times New Roman" panose="02020603050405020304" pitchFamily="18" charset="0"/>
              </a:rPr>
              <a:t>θ</a:t>
            </a:r>
            <a:r>
              <a:rPr lang="en-US" sz="2400" dirty="0">
                <a:latin typeface="Times New Roman" panose="02020603050405020304" pitchFamily="18" charset="0"/>
                <a:cs typeface="Times New Roman" panose="02020603050405020304" pitchFamily="18" charset="0"/>
              </a:rPr>
              <a:t> above the </a:t>
            </a:r>
            <a:r>
              <a:rPr lang="en-US" sz="2400" dirty="0" smtClean="0">
                <a:latin typeface="Times New Roman" panose="02020603050405020304" pitchFamily="18" charset="0"/>
                <a:cs typeface="Times New Roman" panose="02020603050405020304" pitchFamily="18" charset="0"/>
              </a:rPr>
              <a:t>horizontal.</a:t>
            </a:r>
            <a:endParaRPr lang="en-US" sz="2400" dirty="0">
              <a:latin typeface="Times New Roman" panose="02020603050405020304" pitchFamily="18" charset="0"/>
              <a:cs typeface="Times New Roman" panose="02020603050405020304" pitchFamily="18" charset="0"/>
            </a:endParaRPr>
          </a:p>
          <a:p>
            <a:pPr eaLnBrk="1" hangingPunct="1"/>
            <a:r>
              <a:rPr lang="en-US" sz="2400" dirty="0">
                <a:latin typeface="Times New Roman" panose="02020603050405020304" pitchFamily="18" charset="0"/>
                <a:cs typeface="Times New Roman" panose="02020603050405020304" pitchFamily="18" charset="0"/>
              </a:rPr>
              <a:t>The cart is attached to a string which goes over a pulley; the other end of the string is attached to a hanging mass, </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eaLnBrk="1" hangingPunct="1"/>
            <a:r>
              <a:rPr lang="en-US" sz="2400" dirty="0" smtClean="0">
                <a:latin typeface="Times New Roman" panose="02020603050405020304" pitchFamily="18" charset="0"/>
                <a:cs typeface="Times New Roman" panose="02020603050405020304" pitchFamily="18" charset="0"/>
              </a:rPr>
              <a:t>What </a:t>
            </a:r>
            <a:r>
              <a:rPr lang="en-US" sz="2400" dirty="0">
                <a:latin typeface="Times New Roman" panose="02020603050405020304" pitchFamily="18" charset="0"/>
                <a:cs typeface="Times New Roman" panose="02020603050405020304" pitchFamily="18" charset="0"/>
              </a:rPr>
              <a:t>is the acceleration of the cart?</a:t>
            </a:r>
          </a:p>
        </p:txBody>
      </p:sp>
      <p:cxnSp>
        <p:nvCxnSpPr>
          <p:cNvPr id="8" name="Straight Connector 7"/>
          <p:cNvCxnSpPr/>
          <p:nvPr/>
        </p:nvCxnSpPr>
        <p:spPr>
          <a:xfrm flipH="1">
            <a:off x="5943600" y="0"/>
            <a:ext cx="76200" cy="632460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3">
            <p14:nvContentPartPr>
              <p14:cNvPr id="95234" name="Ink 2"/>
              <p14:cNvContentPartPr>
                <a14:cpLocks xmlns:a14="http://schemas.microsoft.com/office/drawing/2010/main" noRot="1" noChangeAspect="1" noEditPoints="1" noChangeArrowheads="1" noChangeShapeType="1"/>
              </p14:cNvContentPartPr>
              <p14:nvPr/>
            </p14:nvContentPartPr>
            <p14:xfrm>
              <a:off x="903288" y="5053013"/>
              <a:ext cx="301625" cy="414337"/>
            </p14:xfrm>
          </p:contentPart>
        </mc:Choice>
        <mc:Fallback>
          <p:pic>
            <p:nvPicPr>
              <p:cNvPr id="95234" name="Ink 2"/>
              <p:cNvPicPr>
                <a:picLocks noRot="1" noChangeAspect="1" noEditPoints="1" noChangeArrowheads="1" noChangeShapeType="1"/>
              </p:cNvPicPr>
              <p:nvPr/>
            </p:nvPicPr>
            <p:blipFill>
              <a:blip r:embed="rId4"/>
              <a:stretch>
                <a:fillRect/>
              </a:stretch>
            </p:blipFill>
            <p:spPr>
              <a:xfrm>
                <a:off x="896809" y="5046528"/>
                <a:ext cx="314583" cy="427308"/>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5235" name="Ink 3"/>
              <p14:cNvContentPartPr>
                <a14:cpLocks xmlns:a14="http://schemas.microsoft.com/office/drawing/2010/main" noRot="1" noChangeAspect="1" noEditPoints="1" noChangeArrowheads="1" noChangeShapeType="1"/>
              </p14:cNvContentPartPr>
              <p14:nvPr/>
            </p14:nvContentPartPr>
            <p14:xfrm>
              <a:off x="1725613" y="4995863"/>
              <a:ext cx="1417637" cy="738187"/>
            </p14:xfrm>
          </p:contentPart>
        </mc:Choice>
        <mc:Fallback>
          <p:pic>
            <p:nvPicPr>
              <p:cNvPr id="95235" name="Ink 3"/>
              <p:cNvPicPr>
                <a:picLocks noRot="1" noChangeAspect="1" noEditPoints="1" noChangeArrowheads="1" noChangeShapeType="1"/>
              </p:cNvPicPr>
              <p:nvPr/>
            </p:nvPicPr>
            <p:blipFill>
              <a:blip r:embed="rId6"/>
              <a:stretch>
                <a:fillRect/>
              </a:stretch>
            </p:blipFill>
            <p:spPr>
              <a:xfrm>
                <a:off x="1719133" y="4989385"/>
                <a:ext cx="1430597" cy="751144"/>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95236" name="Ink 4"/>
              <p14:cNvContentPartPr>
                <a14:cpLocks xmlns:a14="http://schemas.microsoft.com/office/drawing/2010/main" noRot="1" noChangeAspect="1" noEditPoints="1" noChangeArrowheads="1" noChangeShapeType="1"/>
              </p14:cNvContentPartPr>
              <p14:nvPr/>
            </p14:nvContentPartPr>
            <p14:xfrm>
              <a:off x="708025" y="5800725"/>
              <a:ext cx="460375" cy="336550"/>
            </p14:xfrm>
          </p:contentPart>
        </mc:Choice>
        <mc:Fallback>
          <p:pic>
            <p:nvPicPr>
              <p:cNvPr id="95236" name="Ink 4"/>
              <p:cNvPicPr>
                <a:picLocks noRot="1" noChangeAspect="1" noEditPoints="1" noChangeArrowheads="1" noChangeShapeType="1"/>
              </p:cNvPicPr>
              <p:nvPr/>
            </p:nvPicPr>
            <p:blipFill>
              <a:blip r:embed="rId8"/>
              <a:stretch>
                <a:fillRect/>
              </a:stretch>
            </p:blipFill>
            <p:spPr>
              <a:xfrm>
                <a:off x="701546" y="5794246"/>
                <a:ext cx="473333" cy="349508"/>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95237" name="Ink 5"/>
              <p14:cNvContentPartPr>
                <a14:cpLocks xmlns:a14="http://schemas.microsoft.com/office/drawing/2010/main" noRot="1" noChangeAspect="1" noEditPoints="1" noChangeArrowheads="1" noChangeShapeType="1"/>
              </p14:cNvContentPartPr>
              <p14:nvPr/>
            </p14:nvContentPartPr>
            <p14:xfrm>
              <a:off x="1736725" y="5776913"/>
              <a:ext cx="292100" cy="381000"/>
            </p14:xfrm>
          </p:contentPart>
        </mc:Choice>
        <mc:Fallback>
          <p:pic>
            <p:nvPicPr>
              <p:cNvPr id="95237" name="Ink 5"/>
              <p:cNvPicPr>
                <a:picLocks noRot="1" noChangeAspect="1" noEditPoints="1" noChangeArrowheads="1" noChangeShapeType="1"/>
              </p:cNvPicPr>
              <p:nvPr/>
            </p:nvPicPr>
            <p:blipFill>
              <a:blip r:embed="rId10"/>
              <a:stretch>
                <a:fillRect/>
              </a:stretch>
            </p:blipFill>
            <p:spPr>
              <a:xfrm>
                <a:off x="1730242" y="5770406"/>
                <a:ext cx="305066" cy="394013"/>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5238" name="Ink 6"/>
              <p14:cNvContentPartPr>
                <a14:cpLocks xmlns:a14="http://schemas.microsoft.com/office/drawing/2010/main" noRot="1" noChangeAspect="1" noEditPoints="1" noChangeArrowheads="1" noChangeShapeType="1"/>
              </p14:cNvContentPartPr>
              <p14:nvPr/>
            </p14:nvContentPartPr>
            <p14:xfrm>
              <a:off x="2586038" y="5630863"/>
              <a:ext cx="1909762" cy="735012"/>
            </p14:xfrm>
          </p:contentPart>
        </mc:Choice>
        <mc:Fallback>
          <p:pic>
            <p:nvPicPr>
              <p:cNvPr id="95238" name="Ink 6"/>
              <p:cNvPicPr>
                <a:picLocks noRot="1" noChangeAspect="1" noEditPoints="1" noChangeArrowheads="1" noChangeShapeType="1"/>
              </p:cNvPicPr>
              <p:nvPr/>
            </p:nvPicPr>
            <p:blipFill>
              <a:blip r:embed="rId12"/>
              <a:stretch>
                <a:fillRect/>
              </a:stretch>
            </p:blipFill>
            <p:spPr>
              <a:xfrm>
                <a:off x="2579557" y="5624384"/>
                <a:ext cx="1922724" cy="74797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5239" name="Ink 7"/>
              <p14:cNvContentPartPr>
                <a14:cpLocks xmlns:a14="http://schemas.microsoft.com/office/drawing/2010/main" noRot="1" noChangeAspect="1" noEditPoints="1" noChangeArrowheads="1" noChangeShapeType="1"/>
              </p14:cNvContentPartPr>
              <p14:nvPr/>
            </p14:nvContentPartPr>
            <p14:xfrm>
              <a:off x="4719638" y="5726113"/>
              <a:ext cx="1403350" cy="609600"/>
            </p14:xfrm>
          </p:contentPart>
        </mc:Choice>
        <mc:Fallback>
          <p:pic>
            <p:nvPicPr>
              <p:cNvPr id="95239" name="Ink 7"/>
              <p:cNvPicPr>
                <a:picLocks noRot="1" noChangeAspect="1" noEditPoints="1" noChangeArrowheads="1" noChangeShapeType="1"/>
              </p:cNvPicPr>
              <p:nvPr/>
            </p:nvPicPr>
            <p:blipFill>
              <a:blip r:embed="rId14"/>
              <a:stretch>
                <a:fillRect/>
              </a:stretch>
            </p:blipFill>
            <p:spPr>
              <a:xfrm>
                <a:off x="4713158" y="5719620"/>
                <a:ext cx="1416311" cy="622586"/>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95240" name="Ink 8"/>
              <p14:cNvContentPartPr>
                <a14:cpLocks xmlns:a14="http://schemas.microsoft.com/office/drawing/2010/main" noRot="1" noChangeAspect="1" noEditPoints="1" noChangeArrowheads="1" noChangeShapeType="1"/>
              </p14:cNvContentPartPr>
              <p14:nvPr/>
            </p14:nvContentPartPr>
            <p14:xfrm>
              <a:off x="6664325" y="160338"/>
              <a:ext cx="214313" cy="439737"/>
            </p14:xfrm>
          </p:contentPart>
        </mc:Choice>
        <mc:Fallback>
          <p:pic>
            <p:nvPicPr>
              <p:cNvPr id="95240" name="Ink 8"/>
              <p:cNvPicPr>
                <a:picLocks noRot="1" noChangeAspect="1" noEditPoints="1" noChangeArrowheads="1" noChangeShapeType="1"/>
              </p:cNvPicPr>
              <p:nvPr/>
            </p:nvPicPr>
            <p:blipFill>
              <a:blip r:embed="rId16"/>
              <a:stretch>
                <a:fillRect/>
              </a:stretch>
            </p:blipFill>
            <p:spPr>
              <a:xfrm>
                <a:off x="6657842" y="153855"/>
                <a:ext cx="227280" cy="452702"/>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95241" name="Ink 9"/>
              <p14:cNvContentPartPr>
                <a14:cpLocks xmlns:a14="http://schemas.microsoft.com/office/drawing/2010/main" noRot="1" noChangeAspect="1" noEditPoints="1" noChangeArrowheads="1" noChangeShapeType="1"/>
              </p14:cNvContentPartPr>
              <p14:nvPr/>
            </p14:nvContentPartPr>
            <p14:xfrm>
              <a:off x="6981825" y="525463"/>
              <a:ext cx="4763" cy="36512"/>
            </p14:xfrm>
          </p:contentPart>
        </mc:Choice>
        <mc:Fallback>
          <p:pic>
            <p:nvPicPr>
              <p:cNvPr id="95241" name="Ink 9"/>
              <p:cNvPicPr>
                <a:picLocks noRot="1" noChangeAspect="1" noEditPoints="1" noChangeArrowheads="1" noChangeShapeType="1"/>
              </p:cNvPicPr>
              <p:nvPr/>
            </p:nvPicPr>
            <p:blipFill>
              <a:blip r:embed="rId18"/>
              <a:stretch>
                <a:fillRect/>
              </a:stretch>
            </p:blipFill>
            <p:spPr>
              <a:xfrm>
                <a:off x="6975701" y="519020"/>
                <a:ext cx="17011" cy="49399"/>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5242" name="Ink 10"/>
              <p14:cNvContentPartPr>
                <a14:cpLocks xmlns:a14="http://schemas.microsoft.com/office/drawing/2010/main" noRot="1" noChangeAspect="1" noEditPoints="1" noChangeArrowheads="1" noChangeShapeType="1"/>
              </p14:cNvContentPartPr>
              <p14:nvPr/>
            </p14:nvContentPartPr>
            <p14:xfrm>
              <a:off x="7094538" y="236538"/>
              <a:ext cx="217487" cy="327025"/>
            </p14:xfrm>
          </p:contentPart>
        </mc:Choice>
        <mc:Fallback>
          <p:pic>
            <p:nvPicPr>
              <p:cNvPr id="95242" name="Ink 10"/>
              <p:cNvPicPr>
                <a:picLocks noRot="1" noChangeAspect="1" noEditPoints="1" noChangeArrowheads="1" noChangeShapeType="1"/>
              </p:cNvPicPr>
              <p:nvPr/>
            </p:nvPicPr>
            <p:blipFill>
              <a:blip r:embed="rId20"/>
              <a:stretch>
                <a:fillRect/>
              </a:stretch>
            </p:blipFill>
            <p:spPr>
              <a:xfrm>
                <a:off x="7088057" y="230062"/>
                <a:ext cx="230450" cy="339976"/>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95243" name="Ink 11"/>
              <p14:cNvContentPartPr>
                <a14:cpLocks xmlns:a14="http://schemas.microsoft.com/office/drawing/2010/main" noRot="1" noChangeAspect="1" noEditPoints="1" noChangeArrowheads="1" noChangeShapeType="1"/>
              </p14:cNvContentPartPr>
              <p14:nvPr/>
            </p14:nvContentPartPr>
            <p14:xfrm>
              <a:off x="7435850" y="187325"/>
              <a:ext cx="285750" cy="355600"/>
            </p14:xfrm>
          </p:contentPart>
        </mc:Choice>
        <mc:Fallback>
          <p:pic>
            <p:nvPicPr>
              <p:cNvPr id="95243" name="Ink 11"/>
              <p:cNvPicPr>
                <a:picLocks noRot="1" noChangeAspect="1" noEditPoints="1" noChangeArrowheads="1" noChangeShapeType="1"/>
              </p:cNvPicPr>
              <p:nvPr/>
            </p:nvPicPr>
            <p:blipFill>
              <a:blip r:embed="rId22"/>
              <a:stretch>
                <a:fillRect/>
              </a:stretch>
            </p:blipFill>
            <p:spPr>
              <a:xfrm>
                <a:off x="7429372" y="180846"/>
                <a:ext cx="298706" cy="368557"/>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95244" name="Ink 12"/>
              <p14:cNvContentPartPr>
                <a14:cpLocks xmlns:a14="http://schemas.microsoft.com/office/drawing/2010/main" noRot="1" noChangeAspect="1" noEditPoints="1" noChangeArrowheads="1" noChangeShapeType="1"/>
              </p14:cNvContentPartPr>
              <p14:nvPr/>
            </p14:nvContentPartPr>
            <p14:xfrm>
              <a:off x="8174038" y="144463"/>
              <a:ext cx="238125" cy="398462"/>
            </p14:xfrm>
          </p:contentPart>
        </mc:Choice>
        <mc:Fallback>
          <p:pic>
            <p:nvPicPr>
              <p:cNvPr id="95244" name="Ink 12"/>
              <p:cNvPicPr>
                <a:picLocks noRot="1" noChangeAspect="1" noEditPoints="1" noChangeArrowheads="1" noChangeShapeType="1"/>
              </p:cNvPicPr>
              <p:nvPr/>
            </p:nvPicPr>
            <p:blipFill>
              <a:blip r:embed="rId24"/>
              <a:stretch>
                <a:fillRect/>
              </a:stretch>
            </p:blipFill>
            <p:spPr>
              <a:xfrm>
                <a:off x="8167554" y="137984"/>
                <a:ext cx="251094" cy="4114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95245" name="Ink 13"/>
              <p14:cNvContentPartPr>
                <a14:cpLocks xmlns:a14="http://schemas.microsoft.com/office/drawing/2010/main" noRot="1" noChangeAspect="1" noEditPoints="1" noChangeArrowheads="1" noChangeShapeType="1"/>
              </p14:cNvContentPartPr>
              <p14:nvPr/>
            </p14:nvContentPartPr>
            <p14:xfrm>
              <a:off x="8716963" y="398463"/>
              <a:ext cx="254000" cy="146050"/>
            </p14:xfrm>
          </p:contentPart>
        </mc:Choice>
        <mc:Fallback>
          <p:pic>
            <p:nvPicPr>
              <p:cNvPr id="95245" name="Ink 13"/>
              <p:cNvPicPr>
                <a:picLocks noRot="1" noChangeAspect="1" noEditPoints="1" noChangeArrowheads="1" noChangeShapeType="1"/>
              </p:cNvPicPr>
              <p:nvPr/>
            </p:nvPicPr>
            <p:blipFill>
              <a:blip r:embed="rId26"/>
              <a:stretch>
                <a:fillRect/>
              </a:stretch>
            </p:blipFill>
            <p:spPr>
              <a:xfrm>
                <a:off x="8710487" y="391988"/>
                <a:ext cx="266952" cy="159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95246" name="Ink 14"/>
              <p14:cNvContentPartPr>
                <a14:cpLocks xmlns:a14="http://schemas.microsoft.com/office/drawing/2010/main" noRot="1" noChangeAspect="1" noEditPoints="1" noChangeArrowheads="1" noChangeShapeType="1"/>
              </p14:cNvContentPartPr>
              <p14:nvPr/>
            </p14:nvContentPartPr>
            <p14:xfrm>
              <a:off x="9088438" y="396875"/>
              <a:ext cx="26987" cy="146050"/>
            </p14:xfrm>
          </p:contentPart>
        </mc:Choice>
        <mc:Fallback>
          <p:pic>
            <p:nvPicPr>
              <p:cNvPr id="95246" name="Ink 14"/>
              <p:cNvPicPr>
                <a:picLocks noRot="1" noChangeAspect="1" noEditPoints="1" noChangeArrowheads="1" noChangeShapeType="1"/>
              </p:cNvPicPr>
              <p:nvPr/>
            </p:nvPicPr>
            <p:blipFill>
              <a:blip r:embed="rId28"/>
              <a:stretch>
                <a:fillRect/>
              </a:stretch>
            </p:blipFill>
            <p:spPr>
              <a:xfrm>
                <a:off x="9081961" y="390400"/>
                <a:ext cx="39941" cy="159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95247" name="Ink 15"/>
              <p14:cNvContentPartPr>
                <a14:cpLocks xmlns:a14="http://schemas.microsoft.com/office/drawing/2010/main" noRot="1" noChangeAspect="1" noEditPoints="1" noChangeArrowheads="1" noChangeShapeType="1"/>
              </p14:cNvContentPartPr>
              <p14:nvPr/>
            </p14:nvContentPartPr>
            <p14:xfrm>
              <a:off x="9717088" y="147638"/>
              <a:ext cx="558800" cy="3568700"/>
            </p14:xfrm>
          </p:contentPart>
        </mc:Choice>
        <mc:Fallback>
          <p:pic>
            <p:nvPicPr>
              <p:cNvPr id="95247" name="Ink 15"/>
              <p:cNvPicPr>
                <a:picLocks noRot="1" noChangeAspect="1" noEditPoints="1" noChangeArrowheads="1" noChangeShapeType="1"/>
              </p:cNvPicPr>
              <p:nvPr/>
            </p:nvPicPr>
            <p:blipFill>
              <a:blip r:embed="rId30"/>
              <a:stretch>
                <a:fillRect/>
              </a:stretch>
            </p:blipFill>
            <p:spPr>
              <a:xfrm>
                <a:off x="9710607" y="141158"/>
                <a:ext cx="571762" cy="35816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95248" name="Ink 16"/>
              <p14:cNvContentPartPr>
                <a14:cpLocks xmlns:a14="http://schemas.microsoft.com/office/drawing/2010/main" noRot="1" noChangeAspect="1" noEditPoints="1" noChangeArrowheads="1" noChangeShapeType="1"/>
              </p14:cNvContentPartPr>
              <p14:nvPr/>
            </p14:nvContentPartPr>
            <p14:xfrm>
              <a:off x="10064750" y="3119438"/>
              <a:ext cx="1035050" cy="1608137"/>
            </p14:xfrm>
          </p:contentPart>
        </mc:Choice>
        <mc:Fallback>
          <p:pic>
            <p:nvPicPr>
              <p:cNvPr id="95248" name="Ink 16"/>
              <p:cNvPicPr>
                <a:picLocks noRot="1" noChangeAspect="1" noEditPoints="1" noChangeArrowheads="1" noChangeShapeType="1"/>
              </p:cNvPicPr>
              <p:nvPr/>
            </p:nvPicPr>
            <p:blipFill>
              <a:blip r:embed="rId32"/>
              <a:stretch>
                <a:fillRect/>
              </a:stretch>
            </p:blipFill>
            <p:spPr>
              <a:xfrm>
                <a:off x="10058270" y="3112958"/>
                <a:ext cx="1048011" cy="1621097"/>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95249" name="Ink 17"/>
              <p14:cNvContentPartPr>
                <a14:cpLocks xmlns:a14="http://schemas.microsoft.com/office/drawing/2010/main" noRot="1" noChangeAspect="1" noEditPoints="1" noChangeArrowheads="1" noChangeShapeType="1"/>
              </p14:cNvContentPartPr>
              <p14:nvPr/>
            </p14:nvContentPartPr>
            <p14:xfrm>
              <a:off x="10518775" y="5280025"/>
              <a:ext cx="209550" cy="277813"/>
            </p14:xfrm>
          </p:contentPart>
        </mc:Choice>
        <mc:Fallback>
          <p:pic>
            <p:nvPicPr>
              <p:cNvPr id="95249" name="Ink 17"/>
              <p:cNvPicPr>
                <a:picLocks noRot="1" noChangeAspect="1" noEditPoints="1" noChangeArrowheads="1" noChangeShapeType="1"/>
              </p:cNvPicPr>
              <p:nvPr/>
            </p:nvPicPr>
            <p:blipFill>
              <a:blip r:embed="rId34"/>
              <a:stretch>
                <a:fillRect/>
              </a:stretch>
            </p:blipFill>
            <p:spPr>
              <a:xfrm>
                <a:off x="10512305" y="5273539"/>
                <a:ext cx="222490" cy="290785"/>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95250" name="Ink 18"/>
              <p14:cNvContentPartPr>
                <a14:cpLocks xmlns:a14="http://schemas.microsoft.com/office/drawing/2010/main" noRot="1" noChangeAspect="1" noEditPoints="1" noChangeArrowheads="1" noChangeShapeType="1"/>
              </p14:cNvContentPartPr>
              <p14:nvPr/>
            </p14:nvContentPartPr>
            <p14:xfrm>
              <a:off x="6505575" y="2355850"/>
              <a:ext cx="912813" cy="565150"/>
            </p14:xfrm>
          </p:contentPart>
        </mc:Choice>
        <mc:Fallback>
          <p:pic>
            <p:nvPicPr>
              <p:cNvPr id="95250" name="Ink 18"/>
              <p:cNvPicPr>
                <a:picLocks noRot="1" noChangeAspect="1" noEditPoints="1" noChangeArrowheads="1" noChangeShapeType="1"/>
              </p:cNvPicPr>
              <p:nvPr/>
            </p:nvPicPr>
            <p:blipFill>
              <a:blip r:embed="rId36"/>
              <a:stretch>
                <a:fillRect/>
              </a:stretch>
            </p:blipFill>
            <p:spPr>
              <a:xfrm>
                <a:off x="6499096" y="2349371"/>
                <a:ext cx="925771" cy="578109"/>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95251" name="Ink 19"/>
              <p14:cNvContentPartPr>
                <a14:cpLocks xmlns:a14="http://schemas.microsoft.com/office/drawing/2010/main" noRot="1" noChangeAspect="1" noEditPoints="1" noChangeArrowheads="1" noChangeShapeType="1"/>
              </p14:cNvContentPartPr>
              <p14:nvPr/>
            </p14:nvContentPartPr>
            <p14:xfrm>
              <a:off x="7775575" y="2436813"/>
              <a:ext cx="330200" cy="387350"/>
            </p14:xfrm>
          </p:contentPart>
        </mc:Choice>
        <mc:Fallback>
          <p:pic>
            <p:nvPicPr>
              <p:cNvPr id="95251" name="Ink 19"/>
              <p:cNvPicPr>
                <a:picLocks noRot="1" noChangeAspect="1" noEditPoints="1" noChangeArrowheads="1" noChangeShapeType="1"/>
              </p:cNvPicPr>
              <p:nvPr/>
            </p:nvPicPr>
            <p:blipFill>
              <a:blip r:embed="rId38"/>
              <a:stretch>
                <a:fillRect/>
              </a:stretch>
            </p:blipFill>
            <p:spPr>
              <a:xfrm>
                <a:off x="7769100" y="2430333"/>
                <a:ext cx="343149" cy="40031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95252" name="Ink 20"/>
              <p14:cNvContentPartPr>
                <a14:cpLocks xmlns:a14="http://schemas.microsoft.com/office/drawing/2010/main" noRot="1" noChangeAspect="1" noEditPoints="1" noChangeArrowheads="1" noChangeShapeType="1"/>
              </p14:cNvContentPartPr>
              <p14:nvPr/>
            </p14:nvContentPartPr>
            <p14:xfrm>
              <a:off x="8523288" y="2408238"/>
              <a:ext cx="373062" cy="479425"/>
            </p14:xfrm>
          </p:contentPart>
        </mc:Choice>
        <mc:Fallback>
          <p:pic>
            <p:nvPicPr>
              <p:cNvPr id="95252" name="Ink 20"/>
              <p:cNvPicPr>
                <a:picLocks noRot="1" noChangeAspect="1" noEditPoints="1" noChangeArrowheads="1" noChangeShapeType="1"/>
              </p:cNvPicPr>
              <p:nvPr/>
            </p:nvPicPr>
            <p:blipFill>
              <a:blip r:embed="rId40"/>
              <a:stretch>
                <a:fillRect/>
              </a:stretch>
            </p:blipFill>
            <p:spPr>
              <a:xfrm>
                <a:off x="8516806" y="2401759"/>
                <a:ext cx="386026" cy="492382"/>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95253" name="Ink 21"/>
              <p14:cNvContentPartPr>
                <a14:cpLocks xmlns:a14="http://schemas.microsoft.com/office/drawing/2010/main" noRot="1" noChangeAspect="1" noEditPoints="1" noChangeArrowheads="1" noChangeShapeType="1"/>
              </p14:cNvContentPartPr>
              <p14:nvPr/>
            </p14:nvContentPartPr>
            <p14:xfrm>
              <a:off x="9105900" y="2633663"/>
              <a:ext cx="55563" cy="147637"/>
            </p14:xfrm>
          </p:contentPart>
        </mc:Choice>
        <mc:Fallback>
          <p:pic>
            <p:nvPicPr>
              <p:cNvPr id="95253" name="Ink 21"/>
              <p:cNvPicPr>
                <a:picLocks noRot="1" noChangeAspect="1" noEditPoints="1" noChangeArrowheads="1" noChangeShapeType="1"/>
              </p:cNvPicPr>
              <p:nvPr/>
            </p:nvPicPr>
            <p:blipFill>
              <a:blip r:embed="rId42"/>
              <a:stretch>
                <a:fillRect/>
              </a:stretch>
            </p:blipFill>
            <p:spPr>
              <a:xfrm>
                <a:off x="9099406" y="2627181"/>
                <a:ext cx="68552" cy="1606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95254" name="Ink 22"/>
              <p14:cNvContentPartPr>
                <a14:cpLocks xmlns:a14="http://schemas.microsoft.com/office/drawing/2010/main" noRot="1" noChangeAspect="1" noEditPoints="1" noChangeArrowheads="1" noChangeShapeType="1"/>
              </p14:cNvContentPartPr>
              <p14:nvPr/>
            </p14:nvContentPartPr>
            <p14:xfrm>
              <a:off x="7508875" y="3168650"/>
              <a:ext cx="2266950" cy="1081088"/>
            </p14:xfrm>
          </p:contentPart>
        </mc:Choice>
        <mc:Fallback>
          <p:pic>
            <p:nvPicPr>
              <p:cNvPr id="95254" name="Ink 22"/>
              <p:cNvPicPr>
                <a:picLocks noRot="1" noChangeAspect="1" noEditPoints="1" noChangeArrowheads="1" noChangeShapeType="1"/>
              </p:cNvPicPr>
              <p:nvPr/>
            </p:nvPicPr>
            <p:blipFill>
              <a:blip r:embed="rId44"/>
              <a:stretch>
                <a:fillRect/>
              </a:stretch>
            </p:blipFill>
            <p:spPr>
              <a:xfrm>
                <a:off x="7502395" y="3162170"/>
                <a:ext cx="2279910" cy="1094048"/>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95255" name="Ink 23"/>
              <p14:cNvContentPartPr>
                <a14:cpLocks xmlns:a14="http://schemas.microsoft.com/office/drawing/2010/main" noRot="1" noChangeAspect="1" noEditPoints="1" noChangeArrowheads="1" noChangeShapeType="1"/>
              </p14:cNvContentPartPr>
              <p14:nvPr/>
            </p14:nvContentPartPr>
            <p14:xfrm>
              <a:off x="6230938" y="3563938"/>
              <a:ext cx="2130425" cy="2309812"/>
            </p14:xfrm>
          </p:contentPart>
        </mc:Choice>
        <mc:Fallback>
          <p:pic>
            <p:nvPicPr>
              <p:cNvPr id="95255" name="Ink 23"/>
              <p:cNvPicPr>
                <a:picLocks noRot="1" noChangeAspect="1" noEditPoints="1" noChangeArrowheads="1" noChangeShapeType="1"/>
              </p:cNvPicPr>
              <p:nvPr/>
            </p:nvPicPr>
            <p:blipFill>
              <a:blip r:embed="rId46"/>
              <a:stretch>
                <a:fillRect/>
              </a:stretch>
            </p:blipFill>
            <p:spPr>
              <a:xfrm>
                <a:off x="6224458" y="3557459"/>
                <a:ext cx="2143385" cy="232277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95256" name="Ink 24"/>
              <p14:cNvContentPartPr>
                <a14:cpLocks xmlns:a14="http://schemas.microsoft.com/office/drawing/2010/main" noRot="1" noChangeAspect="1" noEditPoints="1" noChangeArrowheads="1" noChangeShapeType="1"/>
              </p14:cNvContentPartPr>
              <p14:nvPr/>
            </p14:nvContentPartPr>
            <p14:xfrm>
              <a:off x="10391775" y="4957763"/>
              <a:ext cx="292100" cy="908050"/>
            </p14:xfrm>
          </p:contentPart>
        </mc:Choice>
        <mc:Fallback>
          <p:pic>
            <p:nvPicPr>
              <p:cNvPr id="95256" name="Ink 24"/>
              <p:cNvPicPr>
                <a:picLocks noRot="1" noChangeAspect="1" noEditPoints="1" noChangeArrowheads="1" noChangeShapeType="1"/>
              </p:cNvPicPr>
              <p:nvPr/>
            </p:nvPicPr>
            <p:blipFill>
              <a:blip r:embed="rId48"/>
              <a:stretch>
                <a:fillRect/>
              </a:stretch>
            </p:blipFill>
            <p:spPr>
              <a:xfrm>
                <a:off x="10385292" y="4951282"/>
                <a:ext cx="305066" cy="921012"/>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95257" name="Ink 25"/>
              <p14:cNvContentPartPr>
                <a14:cpLocks xmlns:a14="http://schemas.microsoft.com/office/drawing/2010/main" noRot="1" noChangeAspect="1" noEditPoints="1" noChangeArrowheads="1" noChangeShapeType="1"/>
              </p14:cNvContentPartPr>
              <p14:nvPr/>
            </p14:nvContentPartPr>
            <p14:xfrm>
              <a:off x="9445625" y="4811713"/>
              <a:ext cx="61913" cy="1679575"/>
            </p14:xfrm>
          </p:contentPart>
        </mc:Choice>
        <mc:Fallback>
          <p:pic>
            <p:nvPicPr>
              <p:cNvPr id="95257" name="Ink 25"/>
              <p:cNvPicPr>
                <a:picLocks noRot="1" noChangeAspect="1" noEditPoints="1" noChangeArrowheads="1" noChangeShapeType="1"/>
              </p:cNvPicPr>
              <p:nvPr/>
            </p:nvPicPr>
            <p:blipFill>
              <a:blip r:embed="rId50"/>
              <a:stretch>
                <a:fillRect/>
              </a:stretch>
            </p:blipFill>
            <p:spPr>
              <a:xfrm>
                <a:off x="9439146" y="4805232"/>
                <a:ext cx="74872" cy="1692536"/>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95258" name="Ink 26"/>
              <p14:cNvContentPartPr>
                <a14:cpLocks xmlns:a14="http://schemas.microsoft.com/office/drawing/2010/main" noRot="1" noChangeAspect="1" noEditPoints="1" noChangeArrowheads="1" noChangeShapeType="1"/>
              </p14:cNvContentPartPr>
              <p14:nvPr/>
            </p14:nvContentPartPr>
            <p14:xfrm>
              <a:off x="6500813" y="3541713"/>
              <a:ext cx="679450" cy="2935287"/>
            </p14:xfrm>
          </p:contentPart>
        </mc:Choice>
        <mc:Fallback>
          <p:pic>
            <p:nvPicPr>
              <p:cNvPr id="95258" name="Ink 26"/>
              <p:cNvPicPr>
                <a:picLocks noRot="1" noChangeAspect="1" noEditPoints="1" noChangeArrowheads="1" noChangeShapeType="1"/>
              </p:cNvPicPr>
              <p:nvPr/>
            </p:nvPicPr>
            <p:blipFill>
              <a:blip r:embed="rId52"/>
              <a:stretch>
                <a:fillRect/>
              </a:stretch>
            </p:blipFill>
            <p:spPr>
              <a:xfrm>
                <a:off x="6494335" y="3535233"/>
                <a:ext cx="692406" cy="2948246"/>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95259" name="Ink 27"/>
              <p14:cNvContentPartPr>
                <a14:cpLocks xmlns:a14="http://schemas.microsoft.com/office/drawing/2010/main" noRot="1" noChangeAspect="1" noEditPoints="1" noChangeArrowheads="1" noChangeShapeType="1"/>
              </p14:cNvContentPartPr>
              <p14:nvPr/>
            </p14:nvContentPartPr>
            <p14:xfrm>
              <a:off x="7302500" y="6024563"/>
              <a:ext cx="779463" cy="604837"/>
            </p14:xfrm>
          </p:contentPart>
        </mc:Choice>
        <mc:Fallback>
          <p:pic>
            <p:nvPicPr>
              <p:cNvPr id="95259" name="Ink 27"/>
              <p:cNvPicPr>
                <a:picLocks noRot="1" noChangeAspect="1" noEditPoints="1" noChangeArrowheads="1" noChangeShapeType="1"/>
              </p:cNvPicPr>
              <p:nvPr/>
            </p:nvPicPr>
            <p:blipFill>
              <a:blip r:embed="rId54"/>
              <a:stretch>
                <a:fillRect/>
              </a:stretch>
            </p:blipFill>
            <p:spPr>
              <a:xfrm>
                <a:off x="7296019" y="6018083"/>
                <a:ext cx="792424" cy="617798"/>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95260" name="Ink 28"/>
              <p14:cNvContentPartPr>
                <a14:cpLocks xmlns:a14="http://schemas.microsoft.com/office/drawing/2010/main" noRot="1" noChangeAspect="1" noEditPoints="1" noChangeArrowheads="1" noChangeShapeType="1"/>
              </p14:cNvContentPartPr>
              <p14:nvPr/>
            </p14:nvContentPartPr>
            <p14:xfrm>
              <a:off x="8310563" y="6118225"/>
              <a:ext cx="592137" cy="282575"/>
            </p14:xfrm>
          </p:contentPart>
        </mc:Choice>
        <mc:Fallback>
          <p:pic>
            <p:nvPicPr>
              <p:cNvPr id="95260" name="Ink 28"/>
              <p:cNvPicPr>
                <a:picLocks noRot="1" noChangeAspect="1" noEditPoints="1" noChangeArrowheads="1" noChangeShapeType="1"/>
              </p:cNvPicPr>
              <p:nvPr/>
            </p:nvPicPr>
            <p:blipFill>
              <a:blip r:embed="rId56"/>
              <a:stretch>
                <a:fillRect/>
              </a:stretch>
            </p:blipFill>
            <p:spPr>
              <a:xfrm>
                <a:off x="8304084" y="6111746"/>
                <a:ext cx="605096" cy="295534"/>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95261" name="Ink 29"/>
              <p14:cNvContentPartPr>
                <a14:cpLocks xmlns:a14="http://schemas.microsoft.com/office/drawing/2010/main" noRot="1" noChangeAspect="1" noEditPoints="1" noChangeArrowheads="1" noChangeShapeType="1"/>
              </p14:cNvContentPartPr>
              <p14:nvPr/>
            </p14:nvContentPartPr>
            <p14:xfrm>
              <a:off x="9705975" y="6081713"/>
              <a:ext cx="730250" cy="519112"/>
            </p14:xfrm>
          </p:contentPart>
        </mc:Choice>
        <mc:Fallback>
          <p:pic>
            <p:nvPicPr>
              <p:cNvPr id="95261" name="Ink 29"/>
              <p:cNvPicPr>
                <a:picLocks noRot="1" noChangeAspect="1" noEditPoints="1" noChangeArrowheads="1" noChangeShapeType="1"/>
              </p:cNvPicPr>
              <p:nvPr/>
            </p:nvPicPr>
            <p:blipFill>
              <a:blip r:embed="rId58"/>
              <a:stretch>
                <a:fillRect/>
              </a:stretch>
            </p:blipFill>
            <p:spPr>
              <a:xfrm>
                <a:off x="9699497" y="6075233"/>
                <a:ext cx="743207" cy="532072"/>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95262" name="Ink 30"/>
              <p14:cNvContentPartPr>
                <a14:cpLocks xmlns:a14="http://schemas.microsoft.com/office/drawing/2010/main" noRot="1" noChangeAspect="1" noEditPoints="1" noChangeArrowheads="1" noChangeShapeType="1"/>
              </p14:cNvContentPartPr>
              <p14:nvPr/>
            </p14:nvContentPartPr>
            <p14:xfrm>
              <a:off x="10602913" y="6064250"/>
              <a:ext cx="642937" cy="279400"/>
            </p14:xfrm>
          </p:contentPart>
        </mc:Choice>
        <mc:Fallback>
          <p:pic>
            <p:nvPicPr>
              <p:cNvPr id="95262" name="Ink 30"/>
              <p:cNvPicPr>
                <a:picLocks noRot="1" noChangeAspect="1" noEditPoints="1" noChangeArrowheads="1" noChangeShapeType="1"/>
              </p:cNvPicPr>
              <p:nvPr/>
            </p:nvPicPr>
            <p:blipFill>
              <a:blip r:embed="rId60"/>
              <a:stretch>
                <a:fillRect/>
              </a:stretch>
            </p:blipFill>
            <p:spPr>
              <a:xfrm>
                <a:off x="10596433" y="6057769"/>
                <a:ext cx="655897" cy="292362"/>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95263" name="Ink 31"/>
              <p14:cNvContentPartPr>
                <a14:cpLocks xmlns:a14="http://schemas.microsoft.com/office/drawing/2010/main" noRot="1" noChangeAspect="1" noEditPoints="1" noChangeArrowheads="1" noChangeShapeType="1"/>
              </p14:cNvContentPartPr>
              <p14:nvPr/>
            </p14:nvContentPartPr>
            <p14:xfrm>
              <a:off x="6137275" y="6400800"/>
              <a:ext cx="5508625" cy="401638"/>
            </p14:xfrm>
          </p:contentPart>
        </mc:Choice>
        <mc:Fallback>
          <p:pic>
            <p:nvPicPr>
              <p:cNvPr id="95263" name="Ink 31"/>
              <p:cNvPicPr>
                <a:picLocks noRot="1" noChangeAspect="1" noEditPoints="1" noChangeArrowheads="1" noChangeShapeType="1"/>
              </p:cNvPicPr>
              <p:nvPr/>
            </p:nvPicPr>
            <p:blipFill>
              <a:blip r:embed="rId62"/>
              <a:stretch>
                <a:fillRect/>
              </a:stretch>
            </p:blipFill>
            <p:spPr>
              <a:xfrm>
                <a:off x="6130795" y="6394322"/>
                <a:ext cx="5521585" cy="414594"/>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95264" name="Ink 32"/>
              <p14:cNvContentPartPr>
                <a14:cpLocks xmlns:a14="http://schemas.microsoft.com/office/drawing/2010/main" noRot="1" noChangeAspect="1" noEditPoints="1" noChangeArrowheads="1" noChangeShapeType="1"/>
              </p14:cNvContentPartPr>
              <p14:nvPr/>
            </p14:nvContentPartPr>
            <p14:xfrm>
              <a:off x="6550025" y="5149850"/>
              <a:ext cx="284163" cy="1208088"/>
            </p14:xfrm>
          </p:contentPart>
        </mc:Choice>
        <mc:Fallback>
          <p:pic>
            <p:nvPicPr>
              <p:cNvPr id="95264" name="Ink 32"/>
              <p:cNvPicPr>
                <a:picLocks noRot="1" noChangeAspect="1" noEditPoints="1" noChangeArrowheads="1" noChangeShapeType="1"/>
              </p:cNvPicPr>
              <p:nvPr/>
            </p:nvPicPr>
            <p:blipFill>
              <a:blip r:embed="rId64"/>
              <a:stretch>
                <a:fillRect/>
              </a:stretch>
            </p:blipFill>
            <p:spPr>
              <a:xfrm>
                <a:off x="6543534" y="5143374"/>
                <a:ext cx="297145" cy="12210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95265" name="Ink 33"/>
              <p14:cNvContentPartPr>
                <a14:cpLocks xmlns:a14="http://schemas.microsoft.com/office/drawing/2010/main" noRot="1" noChangeAspect="1" noEditPoints="1" noChangeArrowheads="1" noChangeShapeType="1"/>
              </p14:cNvContentPartPr>
              <p14:nvPr/>
            </p14:nvContentPartPr>
            <p14:xfrm>
              <a:off x="10888663" y="322263"/>
              <a:ext cx="839787" cy="1778000"/>
            </p14:xfrm>
          </p:contentPart>
        </mc:Choice>
        <mc:Fallback>
          <p:pic>
            <p:nvPicPr>
              <p:cNvPr id="95265" name="Ink 33"/>
              <p:cNvPicPr>
                <a:picLocks noRot="1" noChangeAspect="1" noEditPoints="1" noChangeArrowheads="1" noChangeShapeType="1"/>
              </p:cNvPicPr>
              <p:nvPr/>
            </p:nvPicPr>
            <p:blipFill>
              <a:blip r:embed="rId66"/>
              <a:stretch>
                <a:fillRect/>
              </a:stretch>
            </p:blipFill>
            <p:spPr>
              <a:xfrm>
                <a:off x="10882184" y="315783"/>
                <a:ext cx="852746" cy="1790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95266" name="Ink 34"/>
              <p14:cNvContentPartPr>
                <a14:cpLocks xmlns:a14="http://schemas.microsoft.com/office/drawing/2010/main" noRot="1" noChangeAspect="1" noEditPoints="1" noChangeArrowheads="1" noChangeShapeType="1"/>
              </p14:cNvContentPartPr>
              <p14:nvPr/>
            </p14:nvContentPartPr>
            <p14:xfrm>
              <a:off x="6156325" y="5084763"/>
              <a:ext cx="5764213" cy="136525"/>
            </p14:xfrm>
          </p:contentPart>
        </mc:Choice>
        <mc:Fallback>
          <p:pic>
            <p:nvPicPr>
              <p:cNvPr id="95266" name="Ink 34"/>
              <p:cNvPicPr>
                <a:picLocks noRot="1" noChangeAspect="1" noEditPoints="1" noChangeArrowheads="1" noChangeShapeType="1"/>
              </p:cNvPicPr>
              <p:nvPr/>
            </p:nvPicPr>
            <p:blipFill>
              <a:blip r:embed="rId68"/>
              <a:stretch>
                <a:fillRect/>
              </a:stretch>
            </p:blipFill>
            <p:spPr>
              <a:xfrm>
                <a:off x="6149845" y="5078296"/>
                <a:ext cx="5777173" cy="149459"/>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95267" name="Ink 35"/>
              <p14:cNvContentPartPr>
                <a14:cpLocks xmlns:a14="http://schemas.microsoft.com/office/drawing/2010/main" noRot="1" noChangeAspect="1" noEditPoints="1" noChangeArrowheads="1" noChangeShapeType="1"/>
              </p14:cNvContentPartPr>
              <p14:nvPr/>
            </p14:nvContentPartPr>
            <p14:xfrm>
              <a:off x="6011863" y="2232025"/>
              <a:ext cx="5905500" cy="212725"/>
            </p14:xfrm>
          </p:contentPart>
        </mc:Choice>
        <mc:Fallback>
          <p:pic>
            <p:nvPicPr>
              <p:cNvPr id="95267" name="Ink 35"/>
              <p:cNvPicPr>
                <a:picLocks noRot="1" noChangeAspect="1" noEditPoints="1" noChangeArrowheads="1" noChangeShapeType="1"/>
              </p:cNvPicPr>
              <p:nvPr/>
            </p:nvPicPr>
            <p:blipFill>
              <a:blip r:embed="rId70"/>
              <a:stretch>
                <a:fillRect/>
              </a:stretch>
            </p:blipFill>
            <p:spPr>
              <a:xfrm>
                <a:off x="6005383" y="2225546"/>
                <a:ext cx="5918460" cy="225683"/>
              </a:xfrm>
              <a:prstGeom prst="rect">
                <a:avLst/>
              </a:prstGeom>
            </p:spPr>
          </p:pic>
        </mc:Fallback>
      </mc:AlternateContent>
    </p:spTree>
    <p:extLst>
      <p:ext uri="{BB962C8B-B14F-4D97-AF65-F5344CB8AC3E}">
        <p14:creationId xmlns:p14="http://schemas.microsoft.com/office/powerpoint/2010/main" val="20936866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H="1">
            <a:off x="5943600" y="0"/>
            <a:ext cx="76200" cy="632460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95270" name="Ink 38"/>
              <p14:cNvContentPartPr>
                <a14:cpLocks xmlns:a14="http://schemas.microsoft.com/office/drawing/2010/main" noRot="1" noChangeAspect="1" noEditPoints="1" noChangeArrowheads="1" noChangeShapeType="1"/>
              </p14:cNvContentPartPr>
              <p14:nvPr/>
            </p14:nvContentPartPr>
            <p14:xfrm>
              <a:off x="198438" y="0"/>
              <a:ext cx="1182687" cy="723900"/>
            </p14:xfrm>
          </p:contentPart>
        </mc:Choice>
        <mc:Fallback xmlns="">
          <p:pic>
            <p:nvPicPr>
              <p:cNvPr id="95270" name="Ink 38"/>
              <p:cNvPicPr>
                <a:picLocks noRot="1" noChangeAspect="1" noEditPoints="1" noChangeArrowheads="1" noChangeShapeType="1"/>
              </p:cNvPicPr>
              <p:nvPr/>
            </p:nvPicPr>
            <p:blipFill>
              <a:blip r:embed="rId4"/>
              <a:stretch>
                <a:fillRect/>
              </a:stretch>
            </p:blipFill>
            <p:spPr>
              <a:xfrm>
                <a:off x="191958" y="-6479"/>
                <a:ext cx="1195648" cy="73685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5271" name="Ink 39"/>
              <p14:cNvContentPartPr>
                <a14:cpLocks xmlns:a14="http://schemas.microsoft.com/office/drawing/2010/main" noRot="1" noChangeAspect="1" noEditPoints="1" noChangeArrowheads="1" noChangeShapeType="1"/>
              </p14:cNvContentPartPr>
              <p14:nvPr/>
            </p14:nvContentPartPr>
            <p14:xfrm>
              <a:off x="1587500" y="230188"/>
              <a:ext cx="298450" cy="396875"/>
            </p14:xfrm>
          </p:contentPart>
        </mc:Choice>
        <mc:Fallback xmlns="">
          <p:pic>
            <p:nvPicPr>
              <p:cNvPr id="95271" name="Ink 39"/>
              <p:cNvPicPr>
                <a:picLocks noRot="1" noChangeAspect="1" noEditPoints="1" noChangeArrowheads="1" noChangeShapeType="1"/>
              </p:cNvPicPr>
              <p:nvPr/>
            </p:nvPicPr>
            <p:blipFill>
              <a:blip r:embed="rId6"/>
              <a:stretch>
                <a:fillRect/>
              </a:stretch>
            </p:blipFill>
            <p:spPr>
              <a:xfrm>
                <a:off x="1581020" y="223705"/>
                <a:ext cx="311410" cy="409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5272" name="Ink 40"/>
              <p14:cNvContentPartPr>
                <a14:cpLocks xmlns:a14="http://schemas.microsoft.com/office/drawing/2010/main" noRot="1" noChangeAspect="1" noEditPoints="1" noChangeArrowheads="1" noChangeShapeType="1"/>
              </p14:cNvContentPartPr>
              <p14:nvPr/>
            </p14:nvContentPartPr>
            <p14:xfrm>
              <a:off x="2017713" y="434975"/>
              <a:ext cx="257175" cy="219075"/>
            </p14:xfrm>
          </p:contentPart>
        </mc:Choice>
        <mc:Fallback xmlns="">
          <p:pic>
            <p:nvPicPr>
              <p:cNvPr id="95272" name="Ink 40"/>
              <p:cNvPicPr>
                <a:picLocks noRot="1" noChangeAspect="1" noEditPoints="1" noChangeArrowheads="1" noChangeShapeType="1"/>
              </p:cNvPicPr>
              <p:nvPr/>
            </p:nvPicPr>
            <p:blipFill>
              <a:blip r:embed="rId8"/>
              <a:stretch>
                <a:fillRect/>
              </a:stretch>
            </p:blipFill>
            <p:spPr>
              <a:xfrm>
                <a:off x="2011230" y="428500"/>
                <a:ext cx="270142" cy="23202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5273" name="Ink 41"/>
              <p14:cNvContentPartPr>
                <a14:cpLocks xmlns:a14="http://schemas.microsoft.com/office/drawing/2010/main" noRot="1" noChangeAspect="1" noEditPoints="1" noChangeArrowheads="1" noChangeShapeType="1"/>
              </p14:cNvContentPartPr>
              <p14:nvPr/>
            </p14:nvContentPartPr>
            <p14:xfrm>
              <a:off x="2436813" y="434975"/>
              <a:ext cx="73025" cy="66675"/>
            </p14:xfrm>
          </p:contentPart>
        </mc:Choice>
        <mc:Fallback xmlns="">
          <p:pic>
            <p:nvPicPr>
              <p:cNvPr id="95273" name="Ink 41"/>
              <p:cNvPicPr>
                <a:picLocks noRot="1" noChangeAspect="1" noEditPoints="1" noChangeArrowheads="1" noChangeShapeType="1"/>
              </p:cNvPicPr>
              <p:nvPr/>
            </p:nvPicPr>
            <p:blipFill>
              <a:blip r:embed="rId10"/>
              <a:stretch>
                <a:fillRect/>
              </a:stretch>
            </p:blipFill>
            <p:spPr>
              <a:xfrm>
                <a:off x="2430338" y="428488"/>
                <a:ext cx="85975" cy="7965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5274" name="Ink 42"/>
              <p14:cNvContentPartPr>
                <a14:cpLocks xmlns:a14="http://schemas.microsoft.com/office/drawing/2010/main" noRot="1" noChangeAspect="1" noEditPoints="1" noChangeArrowheads="1" noChangeShapeType="1"/>
              </p14:cNvContentPartPr>
              <p14:nvPr/>
            </p14:nvContentPartPr>
            <p14:xfrm>
              <a:off x="2716213" y="274638"/>
              <a:ext cx="304800" cy="282575"/>
            </p14:xfrm>
          </p:contentPart>
        </mc:Choice>
        <mc:Fallback xmlns="">
          <p:pic>
            <p:nvPicPr>
              <p:cNvPr id="95274" name="Ink 42"/>
              <p:cNvPicPr>
                <a:picLocks noRot="1" noChangeAspect="1" noEditPoints="1" noChangeArrowheads="1" noChangeShapeType="1"/>
              </p:cNvPicPr>
              <p:nvPr/>
            </p:nvPicPr>
            <p:blipFill>
              <a:blip r:embed="rId12"/>
              <a:stretch>
                <a:fillRect/>
              </a:stretch>
            </p:blipFill>
            <p:spPr>
              <a:xfrm>
                <a:off x="2709736" y="268159"/>
                <a:ext cx="317755" cy="295534"/>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5275" name="Ink 43"/>
              <p14:cNvContentPartPr>
                <a14:cpLocks xmlns:a14="http://schemas.microsoft.com/office/drawing/2010/main" noRot="1" noChangeAspect="1" noEditPoints="1" noChangeArrowheads="1" noChangeShapeType="1"/>
              </p14:cNvContentPartPr>
              <p14:nvPr/>
            </p14:nvContentPartPr>
            <p14:xfrm>
              <a:off x="3167063" y="427038"/>
              <a:ext cx="93662" cy="11112"/>
            </p14:xfrm>
          </p:contentPart>
        </mc:Choice>
        <mc:Fallback xmlns="">
          <p:pic>
            <p:nvPicPr>
              <p:cNvPr id="95275" name="Ink 43"/>
              <p:cNvPicPr>
                <a:picLocks noRot="1" noChangeAspect="1" noEditPoints="1" noChangeArrowheads="1" noChangeShapeType="1"/>
              </p:cNvPicPr>
              <p:nvPr/>
            </p:nvPicPr>
            <p:blipFill>
              <a:blip r:embed="rId14"/>
              <a:stretch>
                <a:fillRect/>
              </a:stretch>
            </p:blipFill>
            <p:spPr>
              <a:xfrm>
                <a:off x="3160604" y="420586"/>
                <a:ext cx="106581" cy="24016"/>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5276" name="Ink 44"/>
              <p14:cNvContentPartPr>
                <a14:cpLocks xmlns:a14="http://schemas.microsoft.com/office/drawing/2010/main" noRot="1" noChangeAspect="1" noEditPoints="1" noChangeArrowheads="1" noChangeShapeType="1"/>
              </p14:cNvContentPartPr>
              <p14:nvPr/>
            </p14:nvContentPartPr>
            <p14:xfrm>
              <a:off x="3433763" y="288925"/>
              <a:ext cx="492125" cy="550863"/>
            </p14:xfrm>
          </p:contentPart>
        </mc:Choice>
        <mc:Fallback xmlns="">
          <p:pic>
            <p:nvPicPr>
              <p:cNvPr id="95276" name="Ink 44"/>
              <p:cNvPicPr>
                <a:picLocks noRot="1" noChangeAspect="1" noEditPoints="1" noChangeArrowheads="1" noChangeShapeType="1"/>
              </p:cNvPicPr>
              <p:nvPr/>
            </p:nvPicPr>
            <p:blipFill>
              <a:blip r:embed="rId16"/>
              <a:stretch>
                <a:fillRect/>
              </a:stretch>
            </p:blipFill>
            <p:spPr>
              <a:xfrm>
                <a:off x="3427283" y="282444"/>
                <a:ext cx="505085" cy="563824"/>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5277" name="Ink 45"/>
              <p14:cNvContentPartPr>
                <a14:cpLocks xmlns:a14="http://schemas.microsoft.com/office/drawing/2010/main" noRot="1" noChangeAspect="1" noEditPoints="1" noChangeArrowheads="1" noChangeShapeType="1"/>
              </p14:cNvContentPartPr>
              <p14:nvPr/>
            </p14:nvContentPartPr>
            <p14:xfrm>
              <a:off x="4102100" y="400050"/>
              <a:ext cx="260350" cy="201613"/>
            </p14:xfrm>
          </p:contentPart>
        </mc:Choice>
        <mc:Fallback xmlns="">
          <p:pic>
            <p:nvPicPr>
              <p:cNvPr id="95277" name="Ink 45"/>
              <p:cNvPicPr>
                <a:picLocks noRot="1" noChangeAspect="1" noEditPoints="1" noChangeArrowheads="1" noChangeShapeType="1"/>
              </p:cNvPicPr>
              <p:nvPr/>
            </p:nvPicPr>
            <p:blipFill>
              <a:blip r:embed="rId18"/>
              <a:stretch>
                <a:fillRect/>
              </a:stretch>
            </p:blipFill>
            <p:spPr>
              <a:xfrm>
                <a:off x="4095680" y="393570"/>
                <a:ext cx="273189" cy="214574"/>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95278" name="Ink 46"/>
              <p14:cNvContentPartPr>
                <a14:cpLocks xmlns:a14="http://schemas.microsoft.com/office/drawing/2010/main" noRot="1" noChangeAspect="1" noEditPoints="1" noChangeArrowheads="1" noChangeShapeType="1"/>
              </p14:cNvContentPartPr>
              <p14:nvPr/>
            </p14:nvContentPartPr>
            <p14:xfrm>
              <a:off x="4525963" y="365125"/>
              <a:ext cx="176212" cy="242888"/>
            </p14:xfrm>
          </p:contentPart>
        </mc:Choice>
        <mc:Fallback xmlns="">
          <p:pic>
            <p:nvPicPr>
              <p:cNvPr id="95278" name="Ink 46"/>
              <p:cNvPicPr>
                <a:picLocks noRot="1" noChangeAspect="1" noEditPoints="1" noChangeArrowheads="1" noChangeShapeType="1"/>
              </p:cNvPicPr>
              <p:nvPr/>
            </p:nvPicPr>
            <p:blipFill>
              <a:blip r:embed="rId20"/>
              <a:stretch>
                <a:fillRect/>
              </a:stretch>
            </p:blipFill>
            <p:spPr>
              <a:xfrm>
                <a:off x="4519477" y="358648"/>
                <a:ext cx="189185" cy="25584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5279" name="Ink 47"/>
              <p14:cNvContentPartPr>
                <a14:cpLocks xmlns:a14="http://schemas.microsoft.com/office/drawing/2010/main" noRot="1" noChangeAspect="1" noEditPoints="1" noChangeArrowheads="1" noChangeShapeType="1"/>
              </p14:cNvContentPartPr>
              <p14:nvPr/>
            </p14:nvContentPartPr>
            <p14:xfrm>
              <a:off x="573088" y="1095375"/>
              <a:ext cx="325437" cy="233363"/>
            </p14:xfrm>
          </p:contentPart>
        </mc:Choice>
        <mc:Fallback xmlns="">
          <p:pic>
            <p:nvPicPr>
              <p:cNvPr id="95279" name="Ink 47"/>
              <p:cNvPicPr>
                <a:picLocks noRot="1" noChangeAspect="1" noEditPoints="1" noChangeArrowheads="1" noChangeShapeType="1"/>
              </p:cNvPicPr>
              <p:nvPr/>
            </p:nvPicPr>
            <p:blipFill>
              <a:blip r:embed="rId22"/>
              <a:stretch>
                <a:fillRect/>
              </a:stretch>
            </p:blipFill>
            <p:spPr>
              <a:xfrm>
                <a:off x="566608" y="1088893"/>
                <a:ext cx="338397" cy="24632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95280" name="Ink 48"/>
              <p14:cNvContentPartPr>
                <a14:cpLocks xmlns:a14="http://schemas.microsoft.com/office/drawing/2010/main" noRot="1" noChangeAspect="1" noEditPoints="1" noChangeArrowheads="1" noChangeShapeType="1"/>
              </p14:cNvContentPartPr>
              <p14:nvPr/>
            </p14:nvContentPartPr>
            <p14:xfrm>
              <a:off x="1376363" y="1169988"/>
              <a:ext cx="330200" cy="273050"/>
            </p14:xfrm>
          </p:contentPart>
        </mc:Choice>
        <mc:Fallback xmlns="">
          <p:pic>
            <p:nvPicPr>
              <p:cNvPr id="95280" name="Ink 48"/>
              <p:cNvPicPr>
                <a:picLocks noRot="1" noChangeAspect="1" noEditPoints="1" noChangeArrowheads="1" noChangeShapeType="1"/>
              </p:cNvPicPr>
              <p:nvPr/>
            </p:nvPicPr>
            <p:blipFill>
              <a:blip r:embed="rId24"/>
              <a:stretch>
                <a:fillRect/>
              </a:stretch>
            </p:blipFill>
            <p:spPr>
              <a:xfrm>
                <a:off x="1369881" y="1163513"/>
                <a:ext cx="343163" cy="286001"/>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5281" name="Ink 49"/>
              <p14:cNvContentPartPr>
                <a14:cpLocks xmlns:a14="http://schemas.microsoft.com/office/drawing/2010/main" noRot="1" noChangeAspect="1" noEditPoints="1" noChangeArrowheads="1" noChangeShapeType="1"/>
              </p14:cNvContentPartPr>
              <p14:nvPr/>
            </p14:nvContentPartPr>
            <p14:xfrm>
              <a:off x="1893888" y="1228725"/>
              <a:ext cx="112712" cy="69850"/>
            </p14:xfrm>
          </p:contentPart>
        </mc:Choice>
        <mc:Fallback xmlns="">
          <p:pic>
            <p:nvPicPr>
              <p:cNvPr id="95281" name="Ink 49"/>
              <p:cNvPicPr>
                <a:picLocks noRot="1" noChangeAspect="1" noEditPoints="1" noChangeArrowheads="1" noChangeShapeType="1"/>
              </p:cNvPicPr>
              <p:nvPr/>
            </p:nvPicPr>
            <p:blipFill>
              <a:blip r:embed="rId26"/>
              <a:stretch>
                <a:fillRect/>
              </a:stretch>
            </p:blipFill>
            <p:spPr>
              <a:xfrm>
                <a:off x="1887406" y="1222244"/>
                <a:ext cx="125676" cy="82812"/>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95282" name="Ink 50"/>
              <p14:cNvContentPartPr>
                <a14:cpLocks xmlns:a14="http://schemas.microsoft.com/office/drawing/2010/main" noRot="1" noChangeAspect="1" noEditPoints="1" noChangeArrowheads="1" noChangeShapeType="1"/>
              </p14:cNvContentPartPr>
              <p14:nvPr/>
            </p14:nvContentPartPr>
            <p14:xfrm>
              <a:off x="2320925" y="1089025"/>
              <a:ext cx="288925" cy="249238"/>
            </p14:xfrm>
          </p:contentPart>
        </mc:Choice>
        <mc:Fallback xmlns="">
          <p:pic>
            <p:nvPicPr>
              <p:cNvPr id="95282" name="Ink 50"/>
              <p:cNvPicPr>
                <a:picLocks noRot="1" noChangeAspect="1" noEditPoints="1" noChangeArrowheads="1" noChangeShapeType="1"/>
              </p:cNvPicPr>
              <p:nvPr/>
            </p:nvPicPr>
            <p:blipFill>
              <a:blip r:embed="rId28"/>
              <a:stretch>
                <a:fillRect/>
              </a:stretch>
            </p:blipFill>
            <p:spPr>
              <a:xfrm>
                <a:off x="2314448" y="1082542"/>
                <a:ext cx="301878" cy="262204"/>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95283" name="Ink 51"/>
              <p14:cNvContentPartPr>
                <a14:cpLocks xmlns:a14="http://schemas.microsoft.com/office/drawing/2010/main" noRot="1" noChangeAspect="1" noEditPoints="1" noChangeArrowheads="1" noChangeShapeType="1"/>
              </p14:cNvContentPartPr>
              <p14:nvPr/>
            </p14:nvContentPartPr>
            <p14:xfrm>
              <a:off x="2874963" y="1127125"/>
              <a:ext cx="654050" cy="428625"/>
            </p14:xfrm>
          </p:contentPart>
        </mc:Choice>
        <mc:Fallback xmlns="">
          <p:pic>
            <p:nvPicPr>
              <p:cNvPr id="95283" name="Ink 51"/>
              <p:cNvPicPr>
                <a:picLocks noRot="1" noChangeAspect="1" noEditPoints="1" noChangeArrowheads="1" noChangeShapeType="1"/>
              </p:cNvPicPr>
              <p:nvPr/>
            </p:nvPicPr>
            <p:blipFill>
              <a:blip r:embed="rId30"/>
              <a:stretch>
                <a:fillRect/>
              </a:stretch>
            </p:blipFill>
            <p:spPr>
              <a:xfrm>
                <a:off x="2868484" y="1120647"/>
                <a:ext cx="667009" cy="441581"/>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95284" name="Ink 52"/>
              <p14:cNvContentPartPr>
                <a14:cpLocks xmlns:a14="http://schemas.microsoft.com/office/drawing/2010/main" noRot="1" noChangeAspect="1" noEditPoints="1" noChangeArrowheads="1" noChangeShapeType="1"/>
              </p14:cNvContentPartPr>
              <p14:nvPr/>
            </p14:nvContentPartPr>
            <p14:xfrm>
              <a:off x="3732213" y="1139825"/>
              <a:ext cx="280987" cy="220663"/>
            </p14:xfrm>
          </p:contentPart>
        </mc:Choice>
        <mc:Fallback xmlns="">
          <p:pic>
            <p:nvPicPr>
              <p:cNvPr id="95284" name="Ink 52"/>
              <p:cNvPicPr>
                <a:picLocks noRot="1" noChangeAspect="1" noEditPoints="1" noChangeArrowheads="1" noChangeShapeType="1"/>
              </p:cNvPicPr>
              <p:nvPr/>
            </p:nvPicPr>
            <p:blipFill>
              <a:blip r:embed="rId32"/>
              <a:stretch>
                <a:fillRect/>
              </a:stretch>
            </p:blipFill>
            <p:spPr>
              <a:xfrm>
                <a:off x="3725737" y="1133345"/>
                <a:ext cx="293939" cy="233622"/>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95285" name="Ink 53"/>
              <p14:cNvContentPartPr>
                <a14:cpLocks xmlns:a14="http://schemas.microsoft.com/office/drawing/2010/main" noRot="1" noChangeAspect="1" noEditPoints="1" noChangeArrowheads="1" noChangeShapeType="1"/>
              </p14:cNvContentPartPr>
              <p14:nvPr/>
            </p14:nvContentPartPr>
            <p14:xfrm>
              <a:off x="4168775" y="1127125"/>
              <a:ext cx="131763" cy="196850"/>
            </p14:xfrm>
          </p:contentPart>
        </mc:Choice>
        <mc:Fallback xmlns="">
          <p:pic>
            <p:nvPicPr>
              <p:cNvPr id="95285" name="Ink 53"/>
              <p:cNvPicPr>
                <a:picLocks noRot="1" noChangeAspect="1" noEditPoints="1" noChangeArrowheads="1" noChangeShapeType="1"/>
              </p:cNvPicPr>
              <p:nvPr/>
            </p:nvPicPr>
            <p:blipFill>
              <a:blip r:embed="rId34"/>
              <a:stretch>
                <a:fillRect/>
              </a:stretch>
            </p:blipFill>
            <p:spPr>
              <a:xfrm>
                <a:off x="4162295" y="1120635"/>
                <a:ext cx="144723" cy="209829"/>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95286" name="Ink 54"/>
              <p14:cNvContentPartPr>
                <a14:cpLocks xmlns:a14="http://schemas.microsoft.com/office/drawing/2010/main" noRot="1" noChangeAspect="1" noEditPoints="1" noChangeArrowheads="1" noChangeShapeType="1"/>
              </p14:cNvContentPartPr>
              <p14:nvPr/>
            </p14:nvContentPartPr>
            <p14:xfrm>
              <a:off x="4946650" y="1177925"/>
              <a:ext cx="404813" cy="254000"/>
            </p14:xfrm>
          </p:contentPart>
        </mc:Choice>
        <mc:Fallback xmlns="">
          <p:pic>
            <p:nvPicPr>
              <p:cNvPr id="95286" name="Ink 54"/>
              <p:cNvPicPr>
                <a:picLocks noRot="1" noChangeAspect="1" noEditPoints="1" noChangeArrowheads="1" noChangeShapeType="1"/>
              </p:cNvPicPr>
              <p:nvPr/>
            </p:nvPicPr>
            <p:blipFill>
              <a:blip r:embed="rId36"/>
              <a:stretch>
                <a:fillRect/>
              </a:stretch>
            </p:blipFill>
            <p:spPr>
              <a:xfrm>
                <a:off x="4940167" y="1171486"/>
                <a:ext cx="417779" cy="266879"/>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95287" name="Ink 55"/>
              <p14:cNvContentPartPr>
                <a14:cpLocks xmlns:a14="http://schemas.microsoft.com/office/drawing/2010/main" noRot="1" noChangeAspect="1" noEditPoints="1" noChangeArrowheads="1" noChangeShapeType="1"/>
              </p14:cNvContentPartPr>
              <p14:nvPr/>
            </p14:nvContentPartPr>
            <p14:xfrm>
              <a:off x="5507038" y="1185863"/>
              <a:ext cx="355600" cy="346075"/>
            </p14:xfrm>
          </p:contentPart>
        </mc:Choice>
        <mc:Fallback xmlns="">
          <p:pic>
            <p:nvPicPr>
              <p:cNvPr id="95287" name="Ink 55"/>
              <p:cNvPicPr>
                <a:picLocks noRot="1" noChangeAspect="1" noEditPoints="1" noChangeArrowheads="1" noChangeShapeType="1"/>
              </p:cNvPicPr>
              <p:nvPr/>
            </p:nvPicPr>
            <p:blipFill>
              <a:blip r:embed="rId38"/>
              <a:stretch>
                <a:fillRect/>
              </a:stretch>
            </p:blipFill>
            <p:spPr>
              <a:xfrm>
                <a:off x="5500559" y="1179381"/>
                <a:ext cx="368557" cy="359039"/>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95288" name="Ink 56"/>
              <p14:cNvContentPartPr>
                <a14:cpLocks xmlns:a14="http://schemas.microsoft.com/office/drawing/2010/main" noRot="1" noChangeAspect="1" noEditPoints="1" noChangeArrowheads="1" noChangeShapeType="1"/>
              </p14:cNvContentPartPr>
              <p14:nvPr/>
            </p14:nvContentPartPr>
            <p14:xfrm>
              <a:off x="271463" y="2592388"/>
              <a:ext cx="509587" cy="430212"/>
            </p14:xfrm>
          </p:contentPart>
        </mc:Choice>
        <mc:Fallback xmlns="">
          <p:pic>
            <p:nvPicPr>
              <p:cNvPr id="95288" name="Ink 56"/>
              <p:cNvPicPr>
                <a:picLocks noRot="1" noChangeAspect="1" noEditPoints="1" noChangeArrowheads="1" noChangeShapeType="1"/>
              </p:cNvPicPr>
              <p:nvPr/>
            </p:nvPicPr>
            <p:blipFill>
              <a:blip r:embed="rId40"/>
              <a:stretch>
                <a:fillRect/>
              </a:stretch>
            </p:blipFill>
            <p:spPr>
              <a:xfrm>
                <a:off x="264985" y="2585908"/>
                <a:ext cx="522543" cy="443172"/>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95289" name="Ink 57"/>
              <p14:cNvContentPartPr>
                <a14:cpLocks xmlns:a14="http://schemas.microsoft.com/office/drawing/2010/main" noRot="1" noChangeAspect="1" noEditPoints="1" noChangeArrowheads="1" noChangeShapeType="1"/>
              </p14:cNvContentPartPr>
              <p14:nvPr/>
            </p14:nvContentPartPr>
            <p14:xfrm>
              <a:off x="1098550" y="2035175"/>
              <a:ext cx="1104900" cy="2232025"/>
            </p14:xfrm>
          </p:contentPart>
        </mc:Choice>
        <mc:Fallback xmlns="">
          <p:pic>
            <p:nvPicPr>
              <p:cNvPr id="95289" name="Ink 57"/>
              <p:cNvPicPr>
                <a:picLocks noRot="1" noChangeAspect="1" noEditPoints="1" noChangeArrowheads="1" noChangeShapeType="1"/>
              </p:cNvPicPr>
              <p:nvPr/>
            </p:nvPicPr>
            <p:blipFill>
              <a:blip r:embed="rId42"/>
              <a:stretch>
                <a:fillRect/>
              </a:stretch>
            </p:blipFill>
            <p:spPr>
              <a:xfrm>
                <a:off x="1092070" y="2028695"/>
                <a:ext cx="1117861" cy="2244985"/>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95290" name="Ink 58"/>
              <p14:cNvContentPartPr>
                <a14:cpLocks xmlns:a14="http://schemas.microsoft.com/office/drawing/2010/main" noRot="1" noChangeAspect="1" noEditPoints="1" noChangeArrowheads="1" noChangeShapeType="1"/>
              </p14:cNvContentPartPr>
              <p14:nvPr/>
            </p14:nvContentPartPr>
            <p14:xfrm>
              <a:off x="2514600" y="1663700"/>
              <a:ext cx="1233488" cy="1611313"/>
            </p14:xfrm>
          </p:contentPart>
        </mc:Choice>
        <mc:Fallback xmlns="">
          <p:pic>
            <p:nvPicPr>
              <p:cNvPr id="95290" name="Ink 58"/>
              <p:cNvPicPr>
                <a:picLocks noRot="1" noChangeAspect="1" noEditPoints="1" noChangeArrowheads="1" noChangeShapeType="1"/>
              </p:cNvPicPr>
              <p:nvPr/>
            </p:nvPicPr>
            <p:blipFill>
              <a:blip r:embed="rId44"/>
              <a:stretch>
                <a:fillRect/>
              </a:stretch>
            </p:blipFill>
            <p:spPr>
              <a:xfrm>
                <a:off x="2508119" y="1657220"/>
                <a:ext cx="1246449" cy="1624273"/>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95291" name="Ink 59"/>
              <p14:cNvContentPartPr>
                <a14:cpLocks xmlns:a14="http://schemas.microsoft.com/office/drawing/2010/main" noRot="1" noChangeAspect="1" noEditPoints="1" noChangeArrowheads="1" noChangeShapeType="1"/>
              </p14:cNvContentPartPr>
              <p14:nvPr/>
            </p14:nvContentPartPr>
            <p14:xfrm>
              <a:off x="3865563" y="2363788"/>
              <a:ext cx="811212" cy="787400"/>
            </p14:xfrm>
          </p:contentPart>
        </mc:Choice>
        <mc:Fallback xmlns="">
          <p:pic>
            <p:nvPicPr>
              <p:cNvPr id="95291" name="Ink 59"/>
              <p:cNvPicPr>
                <a:picLocks noRot="1" noChangeAspect="1" noEditPoints="1" noChangeArrowheads="1" noChangeShapeType="1"/>
              </p:cNvPicPr>
              <p:nvPr/>
            </p:nvPicPr>
            <p:blipFill>
              <a:blip r:embed="rId46"/>
              <a:stretch>
                <a:fillRect/>
              </a:stretch>
            </p:blipFill>
            <p:spPr>
              <a:xfrm>
                <a:off x="3859082" y="2357307"/>
                <a:ext cx="824174" cy="800361"/>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95292" name="Ink 60"/>
              <p14:cNvContentPartPr>
                <a14:cpLocks xmlns:a14="http://schemas.microsoft.com/office/drawing/2010/main" noRot="1" noChangeAspect="1" noEditPoints="1" noChangeArrowheads="1" noChangeShapeType="1"/>
              </p14:cNvContentPartPr>
              <p14:nvPr/>
            </p14:nvContentPartPr>
            <p14:xfrm>
              <a:off x="652463" y="3195638"/>
              <a:ext cx="1687512" cy="334962"/>
            </p14:xfrm>
          </p:contentPart>
        </mc:Choice>
        <mc:Fallback xmlns="">
          <p:pic>
            <p:nvPicPr>
              <p:cNvPr id="95292" name="Ink 60"/>
              <p:cNvPicPr>
                <a:picLocks noRot="1" noChangeAspect="1" noEditPoints="1" noChangeArrowheads="1" noChangeShapeType="1"/>
              </p:cNvPicPr>
              <p:nvPr/>
            </p:nvPicPr>
            <p:blipFill>
              <a:blip r:embed="rId48"/>
              <a:stretch>
                <a:fillRect/>
              </a:stretch>
            </p:blipFill>
            <p:spPr>
              <a:xfrm>
                <a:off x="645984" y="3189162"/>
                <a:ext cx="1700471" cy="347914"/>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95293" name="Ink 61"/>
              <p14:cNvContentPartPr>
                <a14:cpLocks xmlns:a14="http://schemas.microsoft.com/office/drawing/2010/main" noRot="1" noChangeAspect="1" noEditPoints="1" noChangeArrowheads="1" noChangeShapeType="1"/>
              </p14:cNvContentPartPr>
              <p14:nvPr/>
            </p14:nvContentPartPr>
            <p14:xfrm>
              <a:off x="2770188" y="3228975"/>
              <a:ext cx="688975" cy="327025"/>
            </p14:xfrm>
          </p:contentPart>
        </mc:Choice>
        <mc:Fallback xmlns="">
          <p:pic>
            <p:nvPicPr>
              <p:cNvPr id="95293" name="Ink 61"/>
              <p:cNvPicPr>
                <a:picLocks noRot="1" noChangeAspect="1" noEditPoints="1" noChangeArrowheads="1" noChangeShapeType="1"/>
              </p:cNvPicPr>
              <p:nvPr/>
            </p:nvPicPr>
            <p:blipFill>
              <a:blip r:embed="rId50"/>
              <a:stretch>
                <a:fillRect/>
              </a:stretch>
            </p:blipFill>
            <p:spPr>
              <a:xfrm>
                <a:off x="2763709" y="3222492"/>
                <a:ext cx="701934" cy="339991"/>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95294" name="Ink 62"/>
              <p14:cNvContentPartPr>
                <a14:cpLocks xmlns:a14="http://schemas.microsoft.com/office/drawing/2010/main" noRot="1" noChangeAspect="1" noEditPoints="1" noChangeArrowheads="1" noChangeShapeType="1"/>
              </p14:cNvContentPartPr>
              <p14:nvPr/>
            </p14:nvContentPartPr>
            <p14:xfrm>
              <a:off x="3563938" y="3214688"/>
              <a:ext cx="549275" cy="319087"/>
            </p14:xfrm>
          </p:contentPart>
        </mc:Choice>
        <mc:Fallback xmlns="">
          <p:pic>
            <p:nvPicPr>
              <p:cNvPr id="95294" name="Ink 62"/>
              <p:cNvPicPr>
                <a:picLocks noRot="1" noChangeAspect="1" noEditPoints="1" noChangeArrowheads="1" noChangeShapeType="1"/>
              </p:cNvPicPr>
              <p:nvPr/>
            </p:nvPicPr>
            <p:blipFill>
              <a:blip r:embed="rId52"/>
              <a:stretch>
                <a:fillRect/>
              </a:stretch>
            </p:blipFill>
            <p:spPr>
              <a:xfrm>
                <a:off x="3557459" y="3208205"/>
                <a:ext cx="562233" cy="332052"/>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95295" name="Ink 63"/>
              <p14:cNvContentPartPr>
                <a14:cpLocks xmlns:a14="http://schemas.microsoft.com/office/drawing/2010/main" noRot="1" noChangeAspect="1" noEditPoints="1" noChangeArrowheads="1" noChangeShapeType="1"/>
              </p14:cNvContentPartPr>
              <p14:nvPr/>
            </p14:nvContentPartPr>
            <p14:xfrm>
              <a:off x="4608513" y="3243263"/>
              <a:ext cx="144462" cy="273050"/>
            </p14:xfrm>
          </p:contentPart>
        </mc:Choice>
        <mc:Fallback xmlns="">
          <p:pic>
            <p:nvPicPr>
              <p:cNvPr id="95295" name="Ink 63"/>
              <p:cNvPicPr>
                <a:picLocks noRot="1" noChangeAspect="1" noEditPoints="1" noChangeArrowheads="1" noChangeShapeType="1"/>
              </p:cNvPicPr>
              <p:nvPr/>
            </p:nvPicPr>
            <p:blipFill>
              <a:blip r:embed="rId54"/>
              <a:stretch>
                <a:fillRect/>
              </a:stretch>
            </p:blipFill>
            <p:spPr>
              <a:xfrm>
                <a:off x="4602028" y="3236779"/>
                <a:ext cx="157431" cy="286018"/>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95296" name="Ink 64"/>
              <p14:cNvContentPartPr>
                <a14:cpLocks xmlns:a14="http://schemas.microsoft.com/office/drawing/2010/main" noRot="1" noChangeAspect="1" noEditPoints="1" noChangeArrowheads="1" noChangeShapeType="1"/>
              </p14:cNvContentPartPr>
              <p14:nvPr/>
            </p14:nvContentPartPr>
            <p14:xfrm>
              <a:off x="1012825" y="3757613"/>
              <a:ext cx="407988" cy="211137"/>
            </p14:xfrm>
          </p:contentPart>
        </mc:Choice>
        <mc:Fallback xmlns="">
          <p:pic>
            <p:nvPicPr>
              <p:cNvPr id="95296" name="Ink 64"/>
              <p:cNvPicPr>
                <a:picLocks noRot="1" noChangeAspect="1" noEditPoints="1" noChangeArrowheads="1" noChangeShapeType="1"/>
              </p:cNvPicPr>
              <p:nvPr/>
            </p:nvPicPr>
            <p:blipFill>
              <a:blip r:embed="rId56"/>
              <a:stretch>
                <a:fillRect/>
              </a:stretch>
            </p:blipFill>
            <p:spPr>
              <a:xfrm>
                <a:off x="1006349" y="3751128"/>
                <a:ext cx="420940" cy="224108"/>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95297" name="Ink 65"/>
              <p14:cNvContentPartPr>
                <a14:cpLocks xmlns:a14="http://schemas.microsoft.com/office/drawing/2010/main" noRot="1" noChangeAspect="1" noEditPoints="1" noChangeArrowheads="1" noChangeShapeType="1"/>
              </p14:cNvContentPartPr>
              <p14:nvPr/>
            </p14:nvContentPartPr>
            <p14:xfrm>
              <a:off x="1608138" y="3559175"/>
              <a:ext cx="341312" cy="587375"/>
            </p14:xfrm>
          </p:contentPart>
        </mc:Choice>
        <mc:Fallback xmlns="">
          <p:pic>
            <p:nvPicPr>
              <p:cNvPr id="95297" name="Ink 65"/>
              <p:cNvPicPr>
                <a:picLocks noRot="1" noChangeAspect="1" noEditPoints="1" noChangeArrowheads="1" noChangeShapeType="1"/>
              </p:cNvPicPr>
              <p:nvPr/>
            </p:nvPicPr>
            <p:blipFill>
              <a:blip r:embed="rId58"/>
              <a:stretch>
                <a:fillRect/>
              </a:stretch>
            </p:blipFill>
            <p:spPr>
              <a:xfrm>
                <a:off x="1601691" y="3552697"/>
                <a:ext cx="354205" cy="600332"/>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95298" name="Ink 66"/>
              <p14:cNvContentPartPr>
                <a14:cpLocks xmlns:a14="http://schemas.microsoft.com/office/drawing/2010/main" noRot="1" noChangeAspect="1" noEditPoints="1" noChangeArrowheads="1" noChangeShapeType="1"/>
              </p14:cNvContentPartPr>
              <p14:nvPr/>
            </p14:nvContentPartPr>
            <p14:xfrm>
              <a:off x="2125663" y="3576638"/>
              <a:ext cx="346075" cy="569912"/>
            </p14:xfrm>
          </p:contentPart>
        </mc:Choice>
        <mc:Fallback xmlns="">
          <p:pic>
            <p:nvPicPr>
              <p:cNvPr id="95298" name="Ink 66"/>
              <p:cNvPicPr>
                <a:picLocks noRot="1" noChangeAspect="1" noEditPoints="1" noChangeArrowheads="1" noChangeShapeType="1"/>
              </p:cNvPicPr>
              <p:nvPr/>
            </p:nvPicPr>
            <p:blipFill>
              <a:blip r:embed="rId60"/>
              <a:stretch>
                <a:fillRect/>
              </a:stretch>
            </p:blipFill>
            <p:spPr>
              <a:xfrm>
                <a:off x="2119188" y="3570162"/>
                <a:ext cx="359026" cy="582865"/>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95299" name="Ink 67"/>
              <p14:cNvContentPartPr>
                <a14:cpLocks xmlns:a14="http://schemas.microsoft.com/office/drawing/2010/main" noRot="1" noChangeAspect="1" noEditPoints="1" noChangeArrowheads="1" noChangeShapeType="1"/>
              </p14:cNvContentPartPr>
              <p14:nvPr/>
            </p14:nvContentPartPr>
            <p14:xfrm>
              <a:off x="2671763" y="3856038"/>
              <a:ext cx="117475" cy="103187"/>
            </p14:xfrm>
          </p:contentPart>
        </mc:Choice>
        <mc:Fallback xmlns="">
          <p:pic>
            <p:nvPicPr>
              <p:cNvPr id="95299" name="Ink 67"/>
              <p:cNvPicPr>
                <a:picLocks noRot="1" noChangeAspect="1" noEditPoints="1" noChangeArrowheads="1" noChangeShapeType="1"/>
              </p:cNvPicPr>
              <p:nvPr/>
            </p:nvPicPr>
            <p:blipFill>
              <a:blip r:embed="rId62"/>
              <a:stretch>
                <a:fillRect/>
              </a:stretch>
            </p:blipFill>
            <p:spPr>
              <a:xfrm>
                <a:off x="2665277" y="3849566"/>
                <a:ext cx="130448" cy="11613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95300" name="Ink 68"/>
              <p14:cNvContentPartPr>
                <a14:cpLocks xmlns:a14="http://schemas.microsoft.com/office/drawing/2010/main" noRot="1" noChangeAspect="1" noEditPoints="1" noChangeArrowheads="1" noChangeShapeType="1"/>
              </p14:cNvContentPartPr>
              <p14:nvPr/>
            </p14:nvContentPartPr>
            <p14:xfrm>
              <a:off x="3011488" y="3562350"/>
              <a:ext cx="887412" cy="620713"/>
            </p14:xfrm>
          </p:contentPart>
        </mc:Choice>
        <mc:Fallback xmlns="">
          <p:pic>
            <p:nvPicPr>
              <p:cNvPr id="95300" name="Ink 68"/>
              <p:cNvPicPr>
                <a:picLocks noRot="1" noChangeAspect="1" noEditPoints="1" noChangeArrowheads="1" noChangeShapeType="1"/>
              </p:cNvPicPr>
              <p:nvPr/>
            </p:nvPicPr>
            <p:blipFill>
              <a:blip r:embed="rId64"/>
              <a:stretch>
                <a:fillRect/>
              </a:stretch>
            </p:blipFill>
            <p:spPr>
              <a:xfrm>
                <a:off x="3005008" y="3555869"/>
                <a:ext cx="900372" cy="633675"/>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95301" name="Ink 69"/>
              <p14:cNvContentPartPr>
                <a14:cpLocks xmlns:a14="http://schemas.microsoft.com/office/drawing/2010/main" noRot="1" noChangeAspect="1" noEditPoints="1" noChangeArrowheads="1" noChangeShapeType="1"/>
              </p14:cNvContentPartPr>
              <p14:nvPr/>
            </p14:nvContentPartPr>
            <p14:xfrm>
              <a:off x="4811713" y="3957638"/>
              <a:ext cx="158750" cy="188912"/>
            </p14:xfrm>
          </p:contentPart>
        </mc:Choice>
        <mc:Fallback xmlns="">
          <p:pic>
            <p:nvPicPr>
              <p:cNvPr id="95301" name="Ink 69"/>
              <p:cNvPicPr>
                <a:picLocks noRot="1" noChangeAspect="1" noEditPoints="1" noChangeArrowheads="1" noChangeShapeType="1"/>
              </p:cNvPicPr>
              <p:nvPr/>
            </p:nvPicPr>
            <p:blipFill>
              <a:blip r:embed="rId66"/>
              <a:stretch>
                <a:fillRect/>
              </a:stretch>
            </p:blipFill>
            <p:spPr>
              <a:xfrm>
                <a:off x="4805233" y="3951161"/>
                <a:ext cx="171709" cy="201866"/>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95302" name="Ink 70"/>
              <p14:cNvContentPartPr>
                <a14:cpLocks xmlns:a14="http://schemas.microsoft.com/office/drawing/2010/main" noRot="1" noChangeAspect="1" noEditPoints="1" noChangeArrowheads="1" noChangeShapeType="1"/>
              </p14:cNvContentPartPr>
              <p14:nvPr/>
            </p14:nvContentPartPr>
            <p14:xfrm>
              <a:off x="5167313" y="3919538"/>
              <a:ext cx="787400" cy="285750"/>
            </p14:xfrm>
          </p:contentPart>
        </mc:Choice>
        <mc:Fallback xmlns="">
          <p:pic>
            <p:nvPicPr>
              <p:cNvPr id="95302" name="Ink 70"/>
              <p:cNvPicPr>
                <a:picLocks noRot="1" noChangeAspect="1" noEditPoints="1" noChangeArrowheads="1" noChangeShapeType="1"/>
              </p:cNvPicPr>
              <p:nvPr/>
            </p:nvPicPr>
            <p:blipFill>
              <a:blip r:embed="rId68"/>
              <a:stretch>
                <a:fillRect/>
              </a:stretch>
            </p:blipFill>
            <p:spPr>
              <a:xfrm>
                <a:off x="5160832" y="3913060"/>
                <a:ext cx="800361" cy="298706"/>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95303" name="Ink 71"/>
              <p14:cNvContentPartPr>
                <a14:cpLocks xmlns:a14="http://schemas.microsoft.com/office/drawing/2010/main" noRot="1" noChangeAspect="1" noEditPoints="1" noChangeArrowheads="1" noChangeShapeType="1"/>
              </p14:cNvContentPartPr>
              <p14:nvPr/>
            </p14:nvContentPartPr>
            <p14:xfrm>
              <a:off x="4514850" y="3594100"/>
              <a:ext cx="119063" cy="363538"/>
            </p14:xfrm>
          </p:contentPart>
        </mc:Choice>
        <mc:Fallback xmlns="">
          <p:pic>
            <p:nvPicPr>
              <p:cNvPr id="95303" name="Ink 71"/>
              <p:cNvPicPr>
                <a:picLocks noRot="1" noChangeAspect="1" noEditPoints="1" noChangeArrowheads="1" noChangeShapeType="1"/>
              </p:cNvPicPr>
              <p:nvPr/>
            </p:nvPicPr>
            <p:blipFill>
              <a:blip r:embed="rId70"/>
              <a:stretch>
                <a:fillRect/>
              </a:stretch>
            </p:blipFill>
            <p:spPr>
              <a:xfrm>
                <a:off x="4508375" y="3587621"/>
                <a:ext cx="132012" cy="376496"/>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95304" name="Ink 72"/>
              <p14:cNvContentPartPr>
                <a14:cpLocks xmlns:a14="http://schemas.microsoft.com/office/drawing/2010/main" noRot="1" noChangeAspect="1" noEditPoints="1" noChangeArrowheads="1" noChangeShapeType="1"/>
              </p14:cNvContentPartPr>
              <p14:nvPr/>
            </p14:nvContentPartPr>
            <p14:xfrm>
              <a:off x="4759325" y="3640138"/>
              <a:ext cx="554038" cy="219075"/>
            </p14:xfrm>
          </p:contentPart>
        </mc:Choice>
        <mc:Fallback xmlns="">
          <p:pic>
            <p:nvPicPr>
              <p:cNvPr id="95304" name="Ink 72"/>
              <p:cNvPicPr>
                <a:picLocks noRot="1" noChangeAspect="1" noEditPoints="1" noChangeArrowheads="1" noChangeShapeType="1"/>
              </p:cNvPicPr>
              <p:nvPr/>
            </p:nvPicPr>
            <p:blipFill>
              <a:blip r:embed="rId72"/>
              <a:stretch>
                <a:fillRect/>
              </a:stretch>
            </p:blipFill>
            <p:spPr>
              <a:xfrm>
                <a:off x="4752845" y="3633663"/>
                <a:ext cx="566998" cy="232025"/>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95305" name="Ink 73"/>
              <p14:cNvContentPartPr>
                <a14:cpLocks xmlns:a14="http://schemas.microsoft.com/office/drawing/2010/main" noRot="1" noChangeAspect="1" noEditPoints="1" noChangeArrowheads="1" noChangeShapeType="1"/>
              </p14:cNvContentPartPr>
              <p14:nvPr/>
            </p14:nvContentPartPr>
            <p14:xfrm>
              <a:off x="5507038" y="3708400"/>
              <a:ext cx="233362" cy="254000"/>
            </p14:xfrm>
          </p:contentPart>
        </mc:Choice>
        <mc:Fallback xmlns="">
          <p:pic>
            <p:nvPicPr>
              <p:cNvPr id="95305" name="Ink 73"/>
              <p:cNvPicPr>
                <a:picLocks noRot="1" noChangeAspect="1" noEditPoints="1" noChangeArrowheads="1" noChangeShapeType="1"/>
              </p:cNvPicPr>
              <p:nvPr/>
            </p:nvPicPr>
            <p:blipFill>
              <a:blip r:embed="rId74"/>
              <a:stretch>
                <a:fillRect/>
              </a:stretch>
            </p:blipFill>
            <p:spPr>
              <a:xfrm>
                <a:off x="5500556" y="3701924"/>
                <a:ext cx="246327" cy="266952"/>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95306" name="Ink 74"/>
              <p14:cNvContentPartPr>
                <a14:cpLocks xmlns:a14="http://schemas.microsoft.com/office/drawing/2010/main" noRot="1" noChangeAspect="1" noEditPoints="1" noChangeArrowheads="1" noChangeShapeType="1"/>
              </p14:cNvContentPartPr>
              <p14:nvPr/>
            </p14:nvContentPartPr>
            <p14:xfrm>
              <a:off x="220663" y="4094163"/>
              <a:ext cx="5683250" cy="796925"/>
            </p14:xfrm>
          </p:contentPart>
        </mc:Choice>
        <mc:Fallback xmlns="">
          <p:pic>
            <p:nvPicPr>
              <p:cNvPr id="95306" name="Ink 74"/>
              <p:cNvPicPr>
                <a:picLocks noRot="1" noChangeAspect="1" noEditPoints="1" noChangeArrowheads="1" noChangeShapeType="1"/>
              </p:cNvPicPr>
              <p:nvPr/>
            </p:nvPicPr>
            <p:blipFill>
              <a:blip r:embed="rId76"/>
              <a:stretch>
                <a:fillRect/>
              </a:stretch>
            </p:blipFill>
            <p:spPr>
              <a:xfrm>
                <a:off x="214183" y="4087684"/>
                <a:ext cx="5696210" cy="809883"/>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95307" name="Ink 75"/>
              <p14:cNvContentPartPr>
                <a14:cpLocks xmlns:a14="http://schemas.microsoft.com/office/drawing/2010/main" noRot="1" noChangeAspect="1" noEditPoints="1" noChangeArrowheads="1" noChangeShapeType="1"/>
              </p14:cNvContentPartPr>
              <p14:nvPr/>
            </p14:nvContentPartPr>
            <p14:xfrm>
              <a:off x="676275" y="4884738"/>
              <a:ext cx="693738" cy="269875"/>
            </p14:xfrm>
          </p:contentPart>
        </mc:Choice>
        <mc:Fallback xmlns="">
          <p:pic>
            <p:nvPicPr>
              <p:cNvPr id="95307" name="Ink 75"/>
              <p:cNvPicPr>
                <a:picLocks noRot="1" noChangeAspect="1" noEditPoints="1" noChangeArrowheads="1" noChangeShapeType="1"/>
              </p:cNvPicPr>
              <p:nvPr/>
            </p:nvPicPr>
            <p:blipFill>
              <a:blip r:embed="rId78"/>
              <a:stretch>
                <a:fillRect/>
              </a:stretch>
            </p:blipFill>
            <p:spPr>
              <a:xfrm>
                <a:off x="669795" y="4878261"/>
                <a:ext cx="706698" cy="282829"/>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95308" name="Ink 76"/>
              <p14:cNvContentPartPr>
                <a14:cpLocks xmlns:a14="http://schemas.microsoft.com/office/drawing/2010/main" noRot="1" noChangeAspect="1" noEditPoints="1" noChangeArrowheads="1" noChangeShapeType="1"/>
              </p14:cNvContentPartPr>
              <p14:nvPr/>
            </p14:nvContentPartPr>
            <p14:xfrm>
              <a:off x="1571625" y="4876800"/>
              <a:ext cx="433388" cy="234950"/>
            </p14:xfrm>
          </p:contentPart>
        </mc:Choice>
        <mc:Fallback xmlns="">
          <p:pic>
            <p:nvPicPr>
              <p:cNvPr id="95308" name="Ink 76"/>
              <p:cNvPicPr>
                <a:picLocks noRot="1" noChangeAspect="1" noEditPoints="1" noChangeArrowheads="1" noChangeShapeType="1"/>
              </p:cNvPicPr>
              <p:nvPr/>
            </p:nvPicPr>
            <p:blipFill>
              <a:blip r:embed="rId80"/>
              <a:stretch>
                <a:fillRect/>
              </a:stretch>
            </p:blipFill>
            <p:spPr>
              <a:xfrm>
                <a:off x="1565146" y="4870314"/>
                <a:ext cx="446346" cy="247923"/>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95309" name="Ink 77"/>
              <p14:cNvContentPartPr>
                <a14:cpLocks xmlns:a14="http://schemas.microsoft.com/office/drawing/2010/main" noRot="1" noChangeAspect="1" noEditPoints="1" noChangeArrowheads="1" noChangeShapeType="1"/>
              </p14:cNvContentPartPr>
              <p14:nvPr/>
            </p14:nvContentPartPr>
            <p14:xfrm>
              <a:off x="2228850" y="4911725"/>
              <a:ext cx="311150" cy="255588"/>
            </p14:xfrm>
          </p:contentPart>
        </mc:Choice>
        <mc:Fallback xmlns="">
          <p:pic>
            <p:nvPicPr>
              <p:cNvPr id="95309" name="Ink 77"/>
              <p:cNvPicPr>
                <a:picLocks noRot="1" noChangeAspect="1" noEditPoints="1" noChangeArrowheads="1" noChangeShapeType="1"/>
              </p:cNvPicPr>
              <p:nvPr/>
            </p:nvPicPr>
            <p:blipFill>
              <a:blip r:embed="rId82"/>
              <a:stretch>
                <a:fillRect/>
              </a:stretch>
            </p:blipFill>
            <p:spPr>
              <a:xfrm>
                <a:off x="2222368" y="4905236"/>
                <a:ext cx="324115" cy="268566"/>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95310" name="Ink 78"/>
              <p14:cNvContentPartPr>
                <a14:cpLocks xmlns:a14="http://schemas.microsoft.com/office/drawing/2010/main" noRot="1" noChangeAspect="1" noEditPoints="1" noChangeArrowheads="1" noChangeShapeType="1"/>
              </p14:cNvContentPartPr>
              <p14:nvPr/>
            </p14:nvContentPartPr>
            <p14:xfrm>
              <a:off x="2824163" y="4914900"/>
              <a:ext cx="180975" cy="198438"/>
            </p14:xfrm>
          </p:contentPart>
        </mc:Choice>
        <mc:Fallback xmlns="">
          <p:pic>
            <p:nvPicPr>
              <p:cNvPr id="95310" name="Ink 78"/>
              <p:cNvPicPr>
                <a:picLocks noRot="1" noChangeAspect="1" noEditPoints="1" noChangeArrowheads="1" noChangeShapeType="1"/>
              </p:cNvPicPr>
              <p:nvPr/>
            </p:nvPicPr>
            <p:blipFill>
              <a:blip r:embed="rId84"/>
              <a:stretch>
                <a:fillRect/>
              </a:stretch>
            </p:blipFill>
            <p:spPr>
              <a:xfrm>
                <a:off x="2817687" y="4908417"/>
                <a:ext cx="193927" cy="211403"/>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95311" name="Ink 79"/>
              <p14:cNvContentPartPr>
                <a14:cpLocks xmlns:a14="http://schemas.microsoft.com/office/drawing/2010/main" noRot="1" noChangeAspect="1" noEditPoints="1" noChangeArrowheads="1" noChangeShapeType="1"/>
              </p14:cNvContentPartPr>
              <p14:nvPr/>
            </p14:nvContentPartPr>
            <p14:xfrm>
              <a:off x="3267075" y="4924425"/>
              <a:ext cx="250825" cy="276225"/>
            </p14:xfrm>
          </p:contentPart>
        </mc:Choice>
        <mc:Fallback xmlns="">
          <p:pic>
            <p:nvPicPr>
              <p:cNvPr id="95311" name="Ink 79"/>
              <p:cNvPicPr>
                <a:picLocks noRot="1" noChangeAspect="1" noEditPoints="1" noChangeArrowheads="1" noChangeShapeType="1"/>
              </p:cNvPicPr>
              <p:nvPr/>
            </p:nvPicPr>
            <p:blipFill>
              <a:blip r:embed="rId86"/>
              <a:stretch>
                <a:fillRect/>
              </a:stretch>
            </p:blipFill>
            <p:spPr>
              <a:xfrm>
                <a:off x="3260597" y="4917943"/>
                <a:ext cx="263780" cy="28919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95312" name="Ink 80"/>
              <p14:cNvContentPartPr>
                <a14:cpLocks xmlns:a14="http://schemas.microsoft.com/office/drawing/2010/main" noRot="1" noChangeAspect="1" noEditPoints="1" noChangeArrowheads="1" noChangeShapeType="1"/>
              </p14:cNvContentPartPr>
              <p14:nvPr/>
            </p14:nvContentPartPr>
            <p14:xfrm>
              <a:off x="3786188" y="5040313"/>
              <a:ext cx="482600" cy="158750"/>
            </p14:xfrm>
          </p:contentPart>
        </mc:Choice>
        <mc:Fallback xmlns="">
          <p:pic>
            <p:nvPicPr>
              <p:cNvPr id="95312" name="Ink 80"/>
              <p:cNvPicPr>
                <a:picLocks noRot="1" noChangeAspect="1" noEditPoints="1" noChangeArrowheads="1" noChangeShapeType="1"/>
              </p:cNvPicPr>
              <p:nvPr/>
            </p:nvPicPr>
            <p:blipFill>
              <a:blip r:embed="rId88"/>
              <a:stretch>
                <a:fillRect/>
              </a:stretch>
            </p:blipFill>
            <p:spPr>
              <a:xfrm>
                <a:off x="3779710" y="5033833"/>
                <a:ext cx="495556" cy="171709"/>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95313" name="Ink 81"/>
              <p14:cNvContentPartPr>
                <a14:cpLocks xmlns:a14="http://schemas.microsoft.com/office/drawing/2010/main" noRot="1" noChangeAspect="1" noEditPoints="1" noChangeArrowheads="1" noChangeShapeType="1"/>
              </p14:cNvContentPartPr>
              <p14:nvPr/>
            </p14:nvContentPartPr>
            <p14:xfrm>
              <a:off x="4430713" y="5203825"/>
              <a:ext cx="33337" cy="84138"/>
            </p14:xfrm>
          </p:contentPart>
        </mc:Choice>
        <mc:Fallback xmlns="">
          <p:pic>
            <p:nvPicPr>
              <p:cNvPr id="95313" name="Ink 81"/>
              <p:cNvPicPr>
                <a:picLocks noRot="1" noChangeAspect="1" noEditPoints="1" noChangeArrowheads="1" noChangeShapeType="1"/>
              </p:cNvPicPr>
              <p:nvPr/>
            </p:nvPicPr>
            <p:blipFill>
              <a:blip r:embed="rId90"/>
              <a:stretch>
                <a:fillRect/>
              </a:stretch>
            </p:blipFill>
            <p:spPr>
              <a:xfrm>
                <a:off x="4424261" y="5197353"/>
                <a:ext cx="46242" cy="97082"/>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95314" name="Ink 82"/>
              <p14:cNvContentPartPr>
                <a14:cpLocks xmlns:a14="http://schemas.microsoft.com/office/drawing/2010/main" noRot="1" noChangeAspect="1" noEditPoints="1" noChangeArrowheads="1" noChangeShapeType="1"/>
              </p14:cNvContentPartPr>
              <p14:nvPr/>
            </p14:nvContentPartPr>
            <p14:xfrm>
              <a:off x="1957388" y="5264150"/>
              <a:ext cx="581025" cy="334963"/>
            </p14:xfrm>
          </p:contentPart>
        </mc:Choice>
        <mc:Fallback xmlns="">
          <p:pic>
            <p:nvPicPr>
              <p:cNvPr id="95314" name="Ink 82"/>
              <p:cNvPicPr>
                <a:picLocks noRot="1" noChangeAspect="1" noEditPoints="1" noChangeArrowheads="1" noChangeShapeType="1"/>
              </p:cNvPicPr>
              <p:nvPr/>
            </p:nvPicPr>
            <p:blipFill>
              <a:blip r:embed="rId92"/>
              <a:stretch>
                <a:fillRect/>
              </a:stretch>
            </p:blipFill>
            <p:spPr>
              <a:xfrm>
                <a:off x="1950908" y="5257667"/>
                <a:ext cx="593985" cy="347929"/>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95315" name="Ink 83"/>
              <p14:cNvContentPartPr>
                <a14:cpLocks xmlns:a14="http://schemas.microsoft.com/office/drawing/2010/main" noRot="1" noChangeAspect="1" noEditPoints="1" noChangeArrowheads="1" noChangeShapeType="1"/>
              </p14:cNvContentPartPr>
              <p14:nvPr/>
            </p14:nvContentPartPr>
            <p14:xfrm>
              <a:off x="2709863" y="5281613"/>
              <a:ext cx="479425" cy="285750"/>
            </p14:xfrm>
          </p:contentPart>
        </mc:Choice>
        <mc:Fallback xmlns="">
          <p:pic>
            <p:nvPicPr>
              <p:cNvPr id="95315" name="Ink 83"/>
              <p:cNvPicPr>
                <a:picLocks noRot="1" noChangeAspect="1" noEditPoints="1" noChangeArrowheads="1" noChangeShapeType="1"/>
              </p:cNvPicPr>
              <p:nvPr/>
            </p:nvPicPr>
            <p:blipFill>
              <a:blip r:embed="rId94"/>
              <a:stretch>
                <a:fillRect/>
              </a:stretch>
            </p:blipFill>
            <p:spPr>
              <a:xfrm>
                <a:off x="2703379" y="5275127"/>
                <a:ext cx="492392" cy="298722"/>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95316" name="Ink 84"/>
              <p14:cNvContentPartPr>
                <a14:cpLocks xmlns:a14="http://schemas.microsoft.com/office/drawing/2010/main" noRot="1" noChangeAspect="1" noEditPoints="1" noChangeArrowheads="1" noChangeShapeType="1"/>
              </p14:cNvContentPartPr>
              <p14:nvPr/>
            </p14:nvContentPartPr>
            <p14:xfrm>
              <a:off x="3375025" y="5318125"/>
              <a:ext cx="461963" cy="260350"/>
            </p14:xfrm>
          </p:contentPart>
        </mc:Choice>
        <mc:Fallback xmlns="">
          <p:pic>
            <p:nvPicPr>
              <p:cNvPr id="95316" name="Ink 84"/>
              <p:cNvPicPr>
                <a:picLocks noRot="1" noChangeAspect="1" noEditPoints="1" noChangeArrowheads="1" noChangeShapeType="1"/>
              </p:cNvPicPr>
              <p:nvPr/>
            </p:nvPicPr>
            <p:blipFill>
              <a:blip r:embed="rId96"/>
              <a:stretch>
                <a:fillRect/>
              </a:stretch>
            </p:blipFill>
            <p:spPr>
              <a:xfrm>
                <a:off x="3368544" y="5311643"/>
                <a:ext cx="474925" cy="273313"/>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95317" name="Ink 85"/>
              <p14:cNvContentPartPr>
                <a14:cpLocks xmlns:a14="http://schemas.microsoft.com/office/drawing/2010/main" noRot="1" noChangeAspect="1" noEditPoints="1" noChangeArrowheads="1" noChangeShapeType="1"/>
              </p14:cNvContentPartPr>
              <p14:nvPr/>
            </p14:nvContentPartPr>
            <p14:xfrm>
              <a:off x="4167188" y="5345113"/>
              <a:ext cx="512762" cy="234950"/>
            </p14:xfrm>
          </p:contentPart>
        </mc:Choice>
        <mc:Fallback xmlns="">
          <p:pic>
            <p:nvPicPr>
              <p:cNvPr id="95317" name="Ink 85"/>
              <p:cNvPicPr>
                <a:picLocks noRot="1" noChangeAspect="1" noEditPoints="1" noChangeArrowheads="1" noChangeShapeType="1"/>
              </p:cNvPicPr>
              <p:nvPr/>
            </p:nvPicPr>
            <p:blipFill>
              <a:blip r:embed="rId98"/>
              <a:stretch>
                <a:fillRect/>
              </a:stretch>
            </p:blipFill>
            <p:spPr>
              <a:xfrm>
                <a:off x="4160706" y="5338637"/>
                <a:ext cx="525725" cy="247903"/>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95318" name="Ink 86"/>
              <p14:cNvContentPartPr>
                <a14:cpLocks xmlns:a14="http://schemas.microsoft.com/office/drawing/2010/main" noRot="1" noChangeAspect="1" noEditPoints="1" noChangeArrowheads="1" noChangeShapeType="1"/>
              </p14:cNvContentPartPr>
              <p14:nvPr/>
            </p14:nvContentPartPr>
            <p14:xfrm>
              <a:off x="328613" y="5578475"/>
              <a:ext cx="1309687" cy="411163"/>
            </p14:xfrm>
          </p:contentPart>
        </mc:Choice>
        <mc:Fallback xmlns="">
          <p:pic>
            <p:nvPicPr>
              <p:cNvPr id="95318" name="Ink 86"/>
              <p:cNvPicPr>
                <a:picLocks noRot="1" noChangeAspect="1" noEditPoints="1" noChangeArrowheads="1" noChangeShapeType="1"/>
              </p:cNvPicPr>
              <p:nvPr/>
            </p:nvPicPr>
            <p:blipFill>
              <a:blip r:embed="rId100"/>
              <a:stretch>
                <a:fillRect/>
              </a:stretch>
            </p:blipFill>
            <p:spPr>
              <a:xfrm>
                <a:off x="322131" y="5572006"/>
                <a:ext cx="1322651" cy="424102"/>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95319" name="Ink 87"/>
              <p14:cNvContentPartPr>
                <a14:cpLocks xmlns:a14="http://schemas.microsoft.com/office/drawing/2010/main" noRot="1" noChangeAspect="1" noEditPoints="1" noChangeArrowheads="1" noChangeShapeType="1"/>
              </p14:cNvContentPartPr>
              <p14:nvPr/>
            </p14:nvContentPartPr>
            <p14:xfrm>
              <a:off x="1841500" y="5722938"/>
              <a:ext cx="727075" cy="725487"/>
            </p14:xfrm>
          </p:contentPart>
        </mc:Choice>
        <mc:Fallback xmlns="">
          <p:pic>
            <p:nvPicPr>
              <p:cNvPr id="95319" name="Ink 87"/>
              <p:cNvPicPr>
                <a:picLocks noRot="1" noChangeAspect="1" noEditPoints="1" noChangeArrowheads="1" noChangeShapeType="1"/>
              </p:cNvPicPr>
              <p:nvPr/>
            </p:nvPicPr>
            <p:blipFill>
              <a:blip r:embed="rId102"/>
              <a:stretch>
                <a:fillRect/>
              </a:stretch>
            </p:blipFill>
            <p:spPr>
              <a:xfrm>
                <a:off x="1835021" y="5716457"/>
                <a:ext cx="740033" cy="738449"/>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95320" name="Ink 88"/>
              <p14:cNvContentPartPr>
                <a14:cpLocks xmlns:a14="http://schemas.microsoft.com/office/drawing/2010/main" noRot="1" noChangeAspect="1" noEditPoints="1" noChangeArrowheads="1" noChangeShapeType="1"/>
              </p14:cNvContentPartPr>
              <p14:nvPr/>
            </p14:nvContentPartPr>
            <p14:xfrm>
              <a:off x="2825750" y="6089650"/>
              <a:ext cx="609600" cy="320675"/>
            </p14:xfrm>
          </p:contentPart>
        </mc:Choice>
        <mc:Fallback xmlns="">
          <p:pic>
            <p:nvPicPr>
              <p:cNvPr id="95320" name="Ink 88"/>
              <p:cNvPicPr>
                <a:picLocks noRot="1" noChangeAspect="1" noEditPoints="1" noChangeArrowheads="1" noChangeShapeType="1"/>
              </p:cNvPicPr>
              <p:nvPr/>
            </p:nvPicPr>
            <p:blipFill>
              <a:blip r:embed="rId104"/>
              <a:stretch>
                <a:fillRect/>
              </a:stretch>
            </p:blipFill>
            <p:spPr>
              <a:xfrm>
                <a:off x="2819269" y="6083172"/>
                <a:ext cx="622563" cy="333632"/>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95321" name="Ink 89"/>
              <p14:cNvContentPartPr>
                <a14:cpLocks xmlns:a14="http://schemas.microsoft.com/office/drawing/2010/main" noRot="1" noChangeAspect="1" noEditPoints="1" noChangeArrowheads="1" noChangeShapeType="1"/>
              </p14:cNvContentPartPr>
              <p14:nvPr/>
            </p14:nvContentPartPr>
            <p14:xfrm>
              <a:off x="3913188" y="5462588"/>
              <a:ext cx="130175" cy="315912"/>
            </p14:xfrm>
          </p:contentPart>
        </mc:Choice>
        <mc:Fallback xmlns="">
          <p:pic>
            <p:nvPicPr>
              <p:cNvPr id="95321" name="Ink 89"/>
              <p:cNvPicPr>
                <a:picLocks noRot="1" noChangeAspect="1" noEditPoints="1" noChangeArrowheads="1" noChangeShapeType="1"/>
              </p:cNvPicPr>
              <p:nvPr/>
            </p:nvPicPr>
            <p:blipFill>
              <a:blip r:embed="rId106"/>
              <a:stretch>
                <a:fillRect/>
              </a:stretch>
            </p:blipFill>
            <p:spPr>
              <a:xfrm>
                <a:off x="3906715" y="5456104"/>
                <a:ext cx="143121" cy="3288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95322" name="Ink 90"/>
              <p14:cNvContentPartPr>
                <a14:cpLocks xmlns:a14="http://schemas.microsoft.com/office/drawing/2010/main" noRot="1" noChangeAspect="1" noEditPoints="1" noChangeArrowheads="1" noChangeShapeType="1"/>
              </p14:cNvContentPartPr>
              <p14:nvPr/>
            </p14:nvContentPartPr>
            <p14:xfrm>
              <a:off x="2478088" y="1414463"/>
              <a:ext cx="1858962" cy="88900"/>
            </p14:xfrm>
          </p:contentPart>
        </mc:Choice>
        <mc:Fallback xmlns="">
          <p:pic>
            <p:nvPicPr>
              <p:cNvPr id="95322" name="Ink 90"/>
              <p:cNvPicPr>
                <a:picLocks noRot="1" noChangeAspect="1" noEditPoints="1" noChangeArrowheads="1" noChangeShapeType="1"/>
              </p:cNvPicPr>
              <p:nvPr/>
            </p:nvPicPr>
            <p:blipFill>
              <a:blip r:embed="rId108"/>
              <a:stretch>
                <a:fillRect/>
              </a:stretch>
            </p:blipFill>
            <p:spPr>
              <a:xfrm>
                <a:off x="2471608" y="1407984"/>
                <a:ext cx="1871921" cy="101857"/>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97282" name="Ink 2"/>
              <p14:cNvContentPartPr>
                <a14:cpLocks xmlns:a14="http://schemas.microsoft.com/office/drawing/2010/main" noRot="1" noChangeAspect="1" noEditPoints="1" noChangeArrowheads="1" noChangeShapeType="1"/>
              </p14:cNvContentPartPr>
              <p14:nvPr/>
            </p14:nvContentPartPr>
            <p14:xfrm>
              <a:off x="6719888" y="165100"/>
              <a:ext cx="374650" cy="423863"/>
            </p14:xfrm>
          </p:contentPart>
        </mc:Choice>
        <mc:Fallback>
          <p:pic>
            <p:nvPicPr>
              <p:cNvPr id="97282" name="Ink 2"/>
              <p:cNvPicPr>
                <a:picLocks noRot="1" noChangeAspect="1" noEditPoints="1" noChangeArrowheads="1" noChangeShapeType="1"/>
              </p:cNvPicPr>
              <p:nvPr/>
            </p:nvPicPr>
            <p:blipFill>
              <a:blip r:embed="rId110"/>
              <a:stretch>
                <a:fillRect/>
              </a:stretch>
            </p:blipFill>
            <p:spPr>
              <a:xfrm>
                <a:off x="6713410" y="158618"/>
                <a:ext cx="387606" cy="436827"/>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97283" name="Ink 3"/>
              <p14:cNvContentPartPr>
                <a14:cpLocks xmlns:a14="http://schemas.microsoft.com/office/drawing/2010/main" noRot="1" noChangeAspect="1" noEditPoints="1" noChangeArrowheads="1" noChangeShapeType="1"/>
              </p14:cNvContentPartPr>
              <p14:nvPr/>
            </p14:nvContentPartPr>
            <p14:xfrm>
              <a:off x="7210425" y="420688"/>
              <a:ext cx="157163" cy="160337"/>
            </p14:xfrm>
          </p:contentPart>
        </mc:Choice>
        <mc:Fallback>
          <p:pic>
            <p:nvPicPr>
              <p:cNvPr id="97283" name="Ink 3"/>
              <p:cNvPicPr>
                <a:picLocks noRot="1" noChangeAspect="1" noEditPoints="1" noChangeArrowheads="1" noChangeShapeType="1"/>
              </p:cNvPicPr>
              <p:nvPr/>
            </p:nvPicPr>
            <p:blipFill>
              <a:blip r:embed="rId112"/>
              <a:stretch>
                <a:fillRect/>
              </a:stretch>
            </p:blipFill>
            <p:spPr>
              <a:xfrm>
                <a:off x="7203951" y="414202"/>
                <a:ext cx="170110" cy="173308"/>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97284" name="Ink 4"/>
              <p14:cNvContentPartPr>
                <a14:cpLocks xmlns:a14="http://schemas.microsoft.com/office/drawing/2010/main" noRot="1" noChangeAspect="1" noEditPoints="1" noChangeArrowheads="1" noChangeShapeType="1"/>
              </p14:cNvContentPartPr>
              <p14:nvPr/>
            </p14:nvContentPartPr>
            <p14:xfrm>
              <a:off x="7680325" y="400050"/>
              <a:ext cx="149225" cy="127000"/>
            </p14:xfrm>
          </p:contentPart>
        </mc:Choice>
        <mc:Fallback>
          <p:pic>
            <p:nvPicPr>
              <p:cNvPr id="97284" name="Ink 4"/>
              <p:cNvPicPr>
                <a:picLocks noRot="1" noChangeAspect="1" noEditPoints="1" noChangeArrowheads="1" noChangeShapeType="1"/>
              </p:cNvPicPr>
              <p:nvPr/>
            </p:nvPicPr>
            <p:blipFill>
              <a:blip r:embed="rId114"/>
              <a:stretch>
                <a:fillRect/>
              </a:stretch>
            </p:blipFill>
            <p:spPr>
              <a:xfrm>
                <a:off x="7673853" y="393574"/>
                <a:ext cx="162170" cy="139952"/>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97285" name="Ink 5"/>
              <p14:cNvContentPartPr>
                <a14:cpLocks xmlns:a14="http://schemas.microsoft.com/office/drawing/2010/main" noRot="1" noChangeAspect="1" noEditPoints="1" noChangeArrowheads="1" noChangeShapeType="1"/>
              </p14:cNvContentPartPr>
              <p14:nvPr/>
            </p14:nvContentPartPr>
            <p14:xfrm>
              <a:off x="7934325" y="184150"/>
              <a:ext cx="555625" cy="677863"/>
            </p14:xfrm>
          </p:contentPart>
        </mc:Choice>
        <mc:Fallback>
          <p:pic>
            <p:nvPicPr>
              <p:cNvPr id="97285" name="Ink 5"/>
              <p:cNvPicPr>
                <a:picLocks noRot="1" noChangeAspect="1" noEditPoints="1" noChangeArrowheads="1" noChangeShapeType="1"/>
              </p:cNvPicPr>
              <p:nvPr/>
            </p:nvPicPr>
            <p:blipFill>
              <a:blip r:embed="rId116"/>
              <a:stretch>
                <a:fillRect/>
              </a:stretch>
            </p:blipFill>
            <p:spPr>
              <a:xfrm>
                <a:off x="7927843" y="177670"/>
                <a:ext cx="568588" cy="690823"/>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97286" name="Ink 6"/>
              <p14:cNvContentPartPr>
                <a14:cpLocks xmlns:a14="http://schemas.microsoft.com/office/drawing/2010/main" noRot="1" noChangeAspect="1" noEditPoints="1" noChangeArrowheads="1" noChangeShapeType="1"/>
              </p14:cNvContentPartPr>
              <p14:nvPr/>
            </p14:nvContentPartPr>
            <p14:xfrm>
              <a:off x="8620125" y="361950"/>
              <a:ext cx="338138" cy="277813"/>
            </p14:xfrm>
          </p:contentPart>
        </mc:Choice>
        <mc:Fallback>
          <p:pic>
            <p:nvPicPr>
              <p:cNvPr id="97286" name="Ink 6"/>
              <p:cNvPicPr>
                <a:picLocks noRot="1" noChangeAspect="1" noEditPoints="1" noChangeArrowheads="1" noChangeShapeType="1"/>
              </p:cNvPicPr>
              <p:nvPr/>
            </p:nvPicPr>
            <p:blipFill>
              <a:blip r:embed="rId118"/>
              <a:stretch>
                <a:fillRect/>
              </a:stretch>
            </p:blipFill>
            <p:spPr>
              <a:xfrm>
                <a:off x="8613643" y="355472"/>
                <a:ext cx="351102" cy="290768"/>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97287" name="Ink 7"/>
              <p14:cNvContentPartPr>
                <a14:cpLocks xmlns:a14="http://schemas.microsoft.com/office/drawing/2010/main" noRot="1" noChangeAspect="1" noEditPoints="1" noChangeArrowheads="1" noChangeShapeType="1"/>
              </p14:cNvContentPartPr>
              <p14:nvPr/>
            </p14:nvContentPartPr>
            <p14:xfrm>
              <a:off x="9083675" y="379413"/>
              <a:ext cx="128588" cy="239712"/>
            </p14:xfrm>
          </p:contentPart>
        </mc:Choice>
        <mc:Fallback>
          <p:pic>
            <p:nvPicPr>
              <p:cNvPr id="97287" name="Ink 7"/>
              <p:cNvPicPr>
                <a:picLocks noRot="1" noChangeAspect="1" noEditPoints="1" noChangeArrowheads="1" noChangeShapeType="1"/>
              </p:cNvPicPr>
              <p:nvPr/>
            </p:nvPicPr>
            <p:blipFill>
              <a:blip r:embed="rId120"/>
              <a:stretch>
                <a:fillRect/>
              </a:stretch>
            </p:blipFill>
            <p:spPr>
              <a:xfrm>
                <a:off x="9077192" y="372925"/>
                <a:ext cx="141555" cy="252689"/>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97288" name="Ink 8"/>
              <p14:cNvContentPartPr>
                <a14:cpLocks xmlns:a14="http://schemas.microsoft.com/office/drawing/2010/main" noRot="1" noChangeAspect="1" noEditPoints="1" noChangeArrowheads="1" noChangeShapeType="1"/>
              </p14:cNvContentPartPr>
              <p14:nvPr/>
            </p14:nvContentPartPr>
            <p14:xfrm>
              <a:off x="9561513" y="419100"/>
              <a:ext cx="133350" cy="104775"/>
            </p14:xfrm>
          </p:contentPart>
        </mc:Choice>
        <mc:Fallback>
          <p:pic>
            <p:nvPicPr>
              <p:cNvPr id="97288" name="Ink 8"/>
              <p:cNvPicPr>
                <a:picLocks noRot="1" noChangeAspect="1" noEditPoints="1" noChangeArrowheads="1" noChangeShapeType="1"/>
              </p:cNvPicPr>
              <p:nvPr/>
            </p:nvPicPr>
            <p:blipFill>
              <a:blip r:embed="rId122"/>
              <a:stretch>
                <a:fillRect/>
              </a:stretch>
            </p:blipFill>
            <p:spPr>
              <a:xfrm>
                <a:off x="9555026" y="412619"/>
                <a:ext cx="146325" cy="117737"/>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97289" name="Ink 9"/>
              <p14:cNvContentPartPr>
                <a14:cpLocks xmlns:a14="http://schemas.microsoft.com/office/drawing/2010/main" noRot="1" noChangeAspect="1" noEditPoints="1" noChangeArrowheads="1" noChangeShapeType="1"/>
              </p14:cNvContentPartPr>
              <p14:nvPr/>
            </p14:nvContentPartPr>
            <p14:xfrm>
              <a:off x="9877425" y="368300"/>
              <a:ext cx="533400" cy="517525"/>
            </p14:xfrm>
          </p:contentPart>
        </mc:Choice>
        <mc:Fallback>
          <p:pic>
            <p:nvPicPr>
              <p:cNvPr id="97289" name="Ink 9"/>
              <p:cNvPicPr>
                <a:picLocks noRot="1" noChangeAspect="1" noEditPoints="1" noChangeArrowheads="1" noChangeShapeType="1"/>
              </p:cNvPicPr>
              <p:nvPr/>
            </p:nvPicPr>
            <p:blipFill>
              <a:blip r:embed="rId124"/>
              <a:stretch>
                <a:fillRect/>
              </a:stretch>
            </p:blipFill>
            <p:spPr>
              <a:xfrm>
                <a:off x="9870946" y="361822"/>
                <a:ext cx="546357" cy="530481"/>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97290" name="Ink 10"/>
              <p14:cNvContentPartPr>
                <a14:cpLocks xmlns:a14="http://schemas.microsoft.com/office/drawing/2010/main" noRot="1" noChangeAspect="1" noEditPoints="1" noChangeArrowheads="1" noChangeShapeType="1"/>
              </p14:cNvContentPartPr>
              <p14:nvPr/>
            </p14:nvContentPartPr>
            <p14:xfrm>
              <a:off x="10634663" y="490538"/>
              <a:ext cx="93662" cy="12700"/>
            </p14:xfrm>
          </p:contentPart>
        </mc:Choice>
        <mc:Fallback>
          <p:pic>
            <p:nvPicPr>
              <p:cNvPr id="97290" name="Ink 10"/>
              <p:cNvPicPr>
                <a:picLocks noRot="1" noChangeAspect="1" noEditPoints="1" noChangeArrowheads="1" noChangeShapeType="1"/>
              </p:cNvPicPr>
              <p:nvPr/>
            </p:nvPicPr>
            <p:blipFill>
              <a:blip r:embed="rId126"/>
              <a:stretch>
                <a:fillRect/>
              </a:stretch>
            </p:blipFill>
            <p:spPr>
              <a:xfrm>
                <a:off x="10628179" y="484007"/>
                <a:ext cx="106631" cy="25763"/>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97291" name="Ink 11"/>
              <p14:cNvContentPartPr>
                <a14:cpLocks xmlns:a14="http://schemas.microsoft.com/office/drawing/2010/main" noRot="1" noChangeAspect="1" noEditPoints="1" noChangeArrowheads="1" noChangeShapeType="1"/>
              </p14:cNvContentPartPr>
              <p14:nvPr/>
            </p14:nvContentPartPr>
            <p14:xfrm>
              <a:off x="10909300" y="384175"/>
              <a:ext cx="434975" cy="236538"/>
            </p14:xfrm>
          </p:contentPart>
        </mc:Choice>
        <mc:Fallback>
          <p:pic>
            <p:nvPicPr>
              <p:cNvPr id="97291" name="Ink 11"/>
              <p:cNvPicPr>
                <a:picLocks noRot="1" noChangeAspect="1" noEditPoints="1" noChangeArrowheads="1" noChangeShapeType="1"/>
              </p:cNvPicPr>
              <p:nvPr/>
            </p:nvPicPr>
            <p:blipFill>
              <a:blip r:embed="rId128"/>
              <a:stretch>
                <a:fillRect/>
              </a:stretch>
            </p:blipFill>
            <p:spPr>
              <a:xfrm>
                <a:off x="10902819" y="377695"/>
                <a:ext cx="447938" cy="249499"/>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97292" name="Ink 12"/>
              <p14:cNvContentPartPr>
                <a14:cpLocks xmlns:a14="http://schemas.microsoft.com/office/drawing/2010/main" noRot="1" noChangeAspect="1" noEditPoints="1" noChangeArrowheads="1" noChangeShapeType="1"/>
              </p14:cNvContentPartPr>
              <p14:nvPr/>
            </p14:nvContentPartPr>
            <p14:xfrm>
              <a:off x="6519863" y="869950"/>
              <a:ext cx="676275" cy="431800"/>
            </p14:xfrm>
          </p:contentPart>
        </mc:Choice>
        <mc:Fallback>
          <p:pic>
            <p:nvPicPr>
              <p:cNvPr id="97292" name="Ink 12"/>
              <p:cNvPicPr>
                <a:picLocks noRot="1" noChangeAspect="1" noEditPoints="1" noChangeArrowheads="1" noChangeShapeType="1"/>
              </p:cNvPicPr>
              <p:nvPr/>
            </p:nvPicPr>
            <p:blipFill>
              <a:blip r:embed="rId130"/>
              <a:stretch>
                <a:fillRect/>
              </a:stretch>
            </p:blipFill>
            <p:spPr>
              <a:xfrm>
                <a:off x="6513381" y="863468"/>
                <a:ext cx="689239" cy="444765"/>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97293" name="Ink 13"/>
              <p14:cNvContentPartPr>
                <a14:cpLocks xmlns:a14="http://schemas.microsoft.com/office/drawing/2010/main" noRot="1" noChangeAspect="1" noEditPoints="1" noChangeArrowheads="1" noChangeShapeType="1"/>
              </p14:cNvContentPartPr>
              <p14:nvPr/>
            </p14:nvContentPartPr>
            <p14:xfrm>
              <a:off x="7600950" y="898525"/>
              <a:ext cx="503238" cy="387350"/>
            </p14:xfrm>
          </p:contentPart>
        </mc:Choice>
        <mc:Fallback>
          <p:pic>
            <p:nvPicPr>
              <p:cNvPr id="97293" name="Ink 13"/>
              <p:cNvPicPr>
                <a:picLocks noRot="1" noChangeAspect="1" noEditPoints="1" noChangeArrowheads="1" noChangeShapeType="1"/>
              </p:cNvPicPr>
              <p:nvPr/>
            </p:nvPicPr>
            <p:blipFill>
              <a:blip r:embed="rId132"/>
              <a:stretch>
                <a:fillRect/>
              </a:stretch>
            </p:blipFill>
            <p:spPr>
              <a:xfrm>
                <a:off x="7594471" y="892045"/>
                <a:ext cx="516197" cy="40031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7294" name="Ink 14"/>
              <p14:cNvContentPartPr>
                <a14:cpLocks xmlns:a14="http://schemas.microsoft.com/office/drawing/2010/main" noRot="1" noChangeAspect="1" noEditPoints="1" noChangeArrowheads="1" noChangeShapeType="1"/>
              </p14:cNvContentPartPr>
              <p14:nvPr/>
            </p14:nvContentPartPr>
            <p14:xfrm>
              <a:off x="8380413" y="1095375"/>
              <a:ext cx="258762" cy="160338"/>
            </p14:xfrm>
          </p:contentPart>
        </mc:Choice>
        <mc:Fallback>
          <p:pic>
            <p:nvPicPr>
              <p:cNvPr id="97294" name="Ink 14"/>
              <p:cNvPicPr>
                <a:picLocks noRot="1" noChangeAspect="1" noEditPoints="1" noChangeArrowheads="1" noChangeShapeType="1"/>
              </p:cNvPicPr>
              <p:nvPr/>
            </p:nvPicPr>
            <p:blipFill>
              <a:blip r:embed="rId134"/>
              <a:stretch>
                <a:fillRect/>
              </a:stretch>
            </p:blipFill>
            <p:spPr>
              <a:xfrm>
                <a:off x="8373935" y="1088889"/>
                <a:ext cx="271718" cy="173309"/>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7295" name="Ink 15"/>
              <p14:cNvContentPartPr>
                <a14:cpLocks xmlns:a14="http://schemas.microsoft.com/office/drawing/2010/main" noRot="1" noChangeAspect="1" noEditPoints="1" noChangeArrowheads="1" noChangeShapeType="1"/>
              </p14:cNvContentPartPr>
              <p14:nvPr/>
            </p14:nvContentPartPr>
            <p14:xfrm>
              <a:off x="7116763" y="1487488"/>
              <a:ext cx="371475" cy="438150"/>
            </p14:xfrm>
          </p:contentPart>
        </mc:Choice>
        <mc:Fallback>
          <p:pic>
            <p:nvPicPr>
              <p:cNvPr id="97295" name="Ink 15"/>
              <p:cNvPicPr>
                <a:picLocks noRot="1" noChangeAspect="1" noEditPoints="1" noChangeArrowheads="1" noChangeShapeType="1"/>
              </p:cNvPicPr>
              <p:nvPr/>
            </p:nvPicPr>
            <p:blipFill>
              <a:blip r:embed="rId136"/>
              <a:stretch>
                <a:fillRect/>
              </a:stretch>
            </p:blipFill>
            <p:spPr>
              <a:xfrm>
                <a:off x="7110284" y="1481008"/>
                <a:ext cx="384433" cy="451111"/>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7296" name="Ink 16"/>
              <p14:cNvContentPartPr>
                <a14:cpLocks xmlns:a14="http://schemas.microsoft.com/office/drawing/2010/main" noRot="1" noChangeAspect="1" noEditPoints="1" noChangeArrowheads="1" noChangeShapeType="1"/>
              </p14:cNvContentPartPr>
              <p14:nvPr/>
            </p14:nvContentPartPr>
            <p14:xfrm>
              <a:off x="7615238" y="1731963"/>
              <a:ext cx="114300" cy="217487"/>
            </p14:xfrm>
          </p:contentPart>
        </mc:Choice>
        <mc:Fallback>
          <p:pic>
            <p:nvPicPr>
              <p:cNvPr id="97296" name="Ink 16"/>
              <p:cNvPicPr>
                <a:picLocks noRot="1" noChangeAspect="1" noEditPoints="1" noChangeArrowheads="1" noChangeShapeType="1"/>
              </p:cNvPicPr>
              <p:nvPr/>
            </p:nvPicPr>
            <p:blipFill>
              <a:blip r:embed="rId138"/>
              <a:stretch>
                <a:fillRect/>
              </a:stretch>
            </p:blipFill>
            <p:spPr>
              <a:xfrm>
                <a:off x="7608768" y="1725482"/>
                <a:ext cx="127240" cy="23045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7297" name="Ink 17"/>
              <p14:cNvContentPartPr>
                <a14:cpLocks xmlns:a14="http://schemas.microsoft.com/office/drawing/2010/main" noRot="1" noChangeAspect="1" noEditPoints="1" noChangeArrowheads="1" noChangeShapeType="1"/>
              </p14:cNvContentPartPr>
              <p14:nvPr/>
            </p14:nvContentPartPr>
            <p14:xfrm>
              <a:off x="8034338" y="1735138"/>
              <a:ext cx="144462" cy="179387"/>
            </p14:xfrm>
          </p:contentPart>
        </mc:Choice>
        <mc:Fallback>
          <p:pic>
            <p:nvPicPr>
              <p:cNvPr id="97297" name="Ink 17"/>
              <p:cNvPicPr>
                <a:picLocks noRot="1" noChangeAspect="1" noEditPoints="1" noChangeArrowheads="1" noChangeShapeType="1"/>
              </p:cNvPicPr>
              <p:nvPr/>
            </p:nvPicPr>
            <p:blipFill>
              <a:blip r:embed="rId140"/>
              <a:stretch>
                <a:fillRect/>
              </a:stretch>
            </p:blipFill>
            <p:spPr>
              <a:xfrm>
                <a:off x="8027853" y="1728654"/>
                <a:ext cx="157431" cy="192355"/>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7298" name="Ink 18"/>
              <p14:cNvContentPartPr>
                <a14:cpLocks xmlns:a14="http://schemas.microsoft.com/office/drawing/2010/main" noRot="1" noChangeAspect="1" noEditPoints="1" noChangeArrowheads="1" noChangeShapeType="1"/>
              </p14:cNvContentPartPr>
              <p14:nvPr/>
            </p14:nvContentPartPr>
            <p14:xfrm>
              <a:off x="8385175" y="1730375"/>
              <a:ext cx="274638" cy="165100"/>
            </p14:xfrm>
          </p:contentPart>
        </mc:Choice>
        <mc:Fallback>
          <p:pic>
            <p:nvPicPr>
              <p:cNvPr id="97298" name="Ink 18"/>
              <p:cNvPicPr>
                <a:picLocks noRot="1" noChangeAspect="1" noEditPoints="1" noChangeArrowheads="1" noChangeShapeType="1"/>
              </p:cNvPicPr>
              <p:nvPr/>
            </p:nvPicPr>
            <p:blipFill>
              <a:blip r:embed="rId142"/>
              <a:stretch>
                <a:fillRect/>
              </a:stretch>
            </p:blipFill>
            <p:spPr>
              <a:xfrm>
                <a:off x="8378696" y="1723886"/>
                <a:ext cx="287596" cy="178077"/>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7299" name="Ink 19"/>
              <p14:cNvContentPartPr>
                <a14:cpLocks xmlns:a14="http://schemas.microsoft.com/office/drawing/2010/main" noRot="1" noChangeAspect="1" noEditPoints="1" noChangeArrowheads="1" noChangeShapeType="1"/>
              </p14:cNvContentPartPr>
              <p14:nvPr/>
            </p14:nvContentPartPr>
            <p14:xfrm>
              <a:off x="8799513" y="1766888"/>
              <a:ext cx="150812" cy="177800"/>
            </p14:xfrm>
          </p:contentPart>
        </mc:Choice>
        <mc:Fallback>
          <p:pic>
            <p:nvPicPr>
              <p:cNvPr id="97299" name="Ink 19"/>
              <p:cNvPicPr>
                <a:picLocks noRot="1" noChangeAspect="1" noEditPoints="1" noChangeArrowheads="1" noChangeShapeType="1"/>
              </p:cNvPicPr>
              <p:nvPr/>
            </p:nvPicPr>
            <p:blipFill>
              <a:blip r:embed="rId144"/>
              <a:stretch>
                <a:fillRect/>
              </a:stretch>
            </p:blipFill>
            <p:spPr>
              <a:xfrm>
                <a:off x="8793034" y="1760409"/>
                <a:ext cx="163770" cy="190757"/>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7300" name="Ink 20"/>
              <p14:cNvContentPartPr>
                <a14:cpLocks xmlns:a14="http://schemas.microsoft.com/office/drawing/2010/main" noRot="1" noChangeAspect="1" noEditPoints="1" noChangeArrowheads="1" noChangeShapeType="1"/>
              </p14:cNvContentPartPr>
              <p14:nvPr/>
            </p14:nvContentPartPr>
            <p14:xfrm>
              <a:off x="9172575" y="1719263"/>
              <a:ext cx="111125" cy="127000"/>
            </p14:xfrm>
          </p:contentPart>
        </mc:Choice>
        <mc:Fallback>
          <p:pic>
            <p:nvPicPr>
              <p:cNvPr id="97300" name="Ink 20"/>
              <p:cNvPicPr>
                <a:picLocks noRot="1" noChangeAspect="1" noEditPoints="1" noChangeArrowheads="1" noChangeShapeType="1"/>
              </p:cNvPicPr>
              <p:nvPr/>
            </p:nvPicPr>
            <p:blipFill>
              <a:blip r:embed="rId146"/>
              <a:stretch>
                <a:fillRect/>
              </a:stretch>
            </p:blipFill>
            <p:spPr>
              <a:xfrm>
                <a:off x="9166102" y="1712787"/>
                <a:ext cx="124072" cy="139952"/>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7301" name="Ink 21"/>
              <p14:cNvContentPartPr>
                <a14:cpLocks xmlns:a14="http://schemas.microsoft.com/office/drawing/2010/main" noRot="1" noChangeAspect="1" noEditPoints="1" noChangeArrowheads="1" noChangeShapeType="1"/>
              </p14:cNvContentPartPr>
              <p14:nvPr/>
            </p14:nvContentPartPr>
            <p14:xfrm>
              <a:off x="9588500" y="1736725"/>
              <a:ext cx="452438" cy="539750"/>
            </p14:xfrm>
          </p:contentPart>
        </mc:Choice>
        <mc:Fallback>
          <p:pic>
            <p:nvPicPr>
              <p:cNvPr id="97301" name="Ink 21"/>
              <p:cNvPicPr>
                <a:picLocks noRot="1" noChangeAspect="1" noEditPoints="1" noChangeArrowheads="1" noChangeShapeType="1"/>
              </p:cNvPicPr>
              <p:nvPr/>
            </p:nvPicPr>
            <p:blipFill>
              <a:blip r:embed="rId148"/>
              <a:stretch>
                <a:fillRect/>
              </a:stretch>
            </p:blipFill>
            <p:spPr>
              <a:xfrm>
                <a:off x="9582021" y="1730244"/>
                <a:ext cx="465396" cy="552713"/>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7302" name="Ink 22"/>
              <p14:cNvContentPartPr>
                <a14:cpLocks xmlns:a14="http://schemas.microsoft.com/office/drawing/2010/main" noRot="1" noChangeAspect="1" noEditPoints="1" noChangeArrowheads="1" noChangeShapeType="1"/>
              </p14:cNvContentPartPr>
              <p14:nvPr/>
            </p14:nvContentPartPr>
            <p14:xfrm>
              <a:off x="10186988" y="1831975"/>
              <a:ext cx="155575" cy="4763"/>
            </p14:xfrm>
          </p:contentPart>
        </mc:Choice>
        <mc:Fallback>
          <p:pic>
            <p:nvPicPr>
              <p:cNvPr id="97302" name="Ink 22"/>
              <p:cNvPicPr>
                <a:picLocks noRot="1" noChangeAspect="1" noEditPoints="1" noChangeArrowheads="1" noChangeShapeType="1"/>
              </p:cNvPicPr>
              <p:nvPr/>
            </p:nvPicPr>
            <p:blipFill>
              <a:blip r:embed="rId150"/>
              <a:stretch>
                <a:fillRect/>
              </a:stretch>
            </p:blipFill>
            <p:spPr>
              <a:xfrm>
                <a:off x="10180506" y="1825380"/>
                <a:ext cx="168540" cy="17953"/>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7303" name="Ink 23"/>
              <p14:cNvContentPartPr>
                <a14:cpLocks xmlns:a14="http://schemas.microsoft.com/office/drawing/2010/main" noRot="1" noChangeAspect="1" noEditPoints="1" noChangeArrowheads="1" noChangeShapeType="1"/>
              </p14:cNvContentPartPr>
              <p14:nvPr/>
            </p14:nvContentPartPr>
            <p14:xfrm>
              <a:off x="10455275" y="1577975"/>
              <a:ext cx="1050925" cy="677863"/>
            </p14:xfrm>
          </p:contentPart>
        </mc:Choice>
        <mc:Fallback>
          <p:pic>
            <p:nvPicPr>
              <p:cNvPr id="97303" name="Ink 23"/>
              <p:cNvPicPr>
                <a:picLocks noRot="1" noChangeAspect="1" noEditPoints="1" noChangeArrowheads="1" noChangeShapeType="1"/>
              </p:cNvPicPr>
              <p:nvPr/>
            </p:nvPicPr>
            <p:blipFill>
              <a:blip r:embed="rId152"/>
              <a:stretch>
                <a:fillRect/>
              </a:stretch>
            </p:blipFill>
            <p:spPr>
              <a:xfrm>
                <a:off x="10448794" y="1571495"/>
                <a:ext cx="1063886" cy="690823"/>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7304" name="Ink 24"/>
              <p14:cNvContentPartPr>
                <a14:cpLocks xmlns:a14="http://schemas.microsoft.com/office/drawing/2010/main" noRot="1" noChangeAspect="1" noEditPoints="1" noChangeArrowheads="1" noChangeShapeType="1"/>
              </p14:cNvContentPartPr>
              <p14:nvPr/>
            </p14:nvContentPartPr>
            <p14:xfrm>
              <a:off x="11630025" y="1866900"/>
              <a:ext cx="171450" cy="196850"/>
            </p14:xfrm>
          </p:contentPart>
        </mc:Choice>
        <mc:Fallback>
          <p:pic>
            <p:nvPicPr>
              <p:cNvPr id="97304" name="Ink 24"/>
              <p:cNvPicPr>
                <a:picLocks noRot="1" noChangeAspect="1" noEditPoints="1" noChangeArrowheads="1" noChangeShapeType="1"/>
              </p:cNvPicPr>
              <p:nvPr/>
            </p:nvPicPr>
            <p:blipFill>
              <a:blip r:embed="rId154"/>
              <a:stretch>
                <a:fillRect/>
              </a:stretch>
            </p:blipFill>
            <p:spPr>
              <a:xfrm>
                <a:off x="11623542" y="1860410"/>
                <a:ext cx="184417" cy="209829"/>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7305" name="Ink 25"/>
              <p14:cNvContentPartPr>
                <a14:cpLocks xmlns:a14="http://schemas.microsoft.com/office/drawing/2010/main" noRot="1" noChangeAspect="1" noEditPoints="1" noChangeArrowheads="1" noChangeShapeType="1"/>
              </p14:cNvContentPartPr>
              <p14:nvPr/>
            </p14:nvContentPartPr>
            <p14:xfrm>
              <a:off x="7138988" y="2109788"/>
              <a:ext cx="492125" cy="857250"/>
            </p14:xfrm>
          </p:contentPart>
        </mc:Choice>
        <mc:Fallback>
          <p:pic>
            <p:nvPicPr>
              <p:cNvPr id="97305" name="Ink 25"/>
              <p:cNvPicPr>
                <a:picLocks noRot="1" noChangeAspect="1" noEditPoints="1" noChangeArrowheads="1" noChangeShapeType="1"/>
              </p:cNvPicPr>
              <p:nvPr/>
            </p:nvPicPr>
            <p:blipFill>
              <a:blip r:embed="rId156"/>
              <a:stretch>
                <a:fillRect/>
              </a:stretch>
            </p:blipFill>
            <p:spPr>
              <a:xfrm>
                <a:off x="7132508" y="2103307"/>
                <a:ext cx="505085" cy="870211"/>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7306" name="Ink 26"/>
              <p14:cNvContentPartPr>
                <a14:cpLocks xmlns:a14="http://schemas.microsoft.com/office/drawing/2010/main" noRot="1" noChangeAspect="1" noEditPoints="1" noChangeArrowheads="1" noChangeShapeType="1"/>
              </p14:cNvContentPartPr>
              <p14:nvPr/>
            </p14:nvContentPartPr>
            <p14:xfrm>
              <a:off x="7902575" y="2284413"/>
              <a:ext cx="633413" cy="649287"/>
            </p14:xfrm>
          </p:contentPart>
        </mc:Choice>
        <mc:Fallback>
          <p:pic>
            <p:nvPicPr>
              <p:cNvPr id="97306" name="Ink 26"/>
              <p:cNvPicPr>
                <a:picLocks noRot="1" noChangeAspect="1" noEditPoints="1" noChangeArrowheads="1" noChangeShapeType="1"/>
              </p:cNvPicPr>
              <p:nvPr/>
            </p:nvPicPr>
            <p:blipFill>
              <a:blip r:embed="rId158"/>
              <a:stretch>
                <a:fillRect/>
              </a:stretch>
            </p:blipFill>
            <p:spPr>
              <a:xfrm>
                <a:off x="7896093" y="2277935"/>
                <a:ext cx="646377" cy="662244"/>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7307" name="Ink 27"/>
              <p14:cNvContentPartPr>
                <a14:cpLocks xmlns:a14="http://schemas.microsoft.com/office/drawing/2010/main" noRot="1" noChangeAspect="1" noEditPoints="1" noChangeArrowheads="1" noChangeShapeType="1"/>
              </p14:cNvContentPartPr>
              <p14:nvPr/>
            </p14:nvContentPartPr>
            <p14:xfrm>
              <a:off x="8693150" y="2619375"/>
              <a:ext cx="155575" cy="260350"/>
            </p14:xfrm>
          </p:contentPart>
        </mc:Choice>
        <mc:Fallback>
          <p:pic>
            <p:nvPicPr>
              <p:cNvPr id="97307" name="Ink 27"/>
              <p:cNvPicPr>
                <a:picLocks noRot="1" noChangeAspect="1" noEditPoints="1" noChangeArrowheads="1" noChangeShapeType="1"/>
              </p:cNvPicPr>
              <p:nvPr/>
            </p:nvPicPr>
            <p:blipFill>
              <a:blip r:embed="rId160"/>
              <a:stretch>
                <a:fillRect/>
              </a:stretch>
            </p:blipFill>
            <p:spPr>
              <a:xfrm>
                <a:off x="8686683" y="2612893"/>
                <a:ext cx="168510" cy="273313"/>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7308" name="Ink 28"/>
              <p14:cNvContentPartPr>
                <a14:cpLocks xmlns:a14="http://schemas.microsoft.com/office/drawing/2010/main" noRot="1" noChangeAspect="1" noEditPoints="1" noChangeArrowheads="1" noChangeShapeType="1"/>
              </p14:cNvContentPartPr>
              <p14:nvPr/>
            </p14:nvContentPartPr>
            <p14:xfrm>
              <a:off x="9147175" y="2598738"/>
              <a:ext cx="150813" cy="133350"/>
            </p14:xfrm>
          </p:contentPart>
        </mc:Choice>
        <mc:Fallback>
          <p:pic>
            <p:nvPicPr>
              <p:cNvPr id="97308" name="Ink 28"/>
              <p:cNvPicPr>
                <a:picLocks noRot="1" noChangeAspect="1" noEditPoints="1" noChangeArrowheads="1" noChangeShapeType="1"/>
              </p:cNvPicPr>
              <p:nvPr/>
            </p:nvPicPr>
            <p:blipFill>
              <a:blip r:embed="rId162"/>
              <a:stretch>
                <a:fillRect/>
              </a:stretch>
            </p:blipFill>
            <p:spPr>
              <a:xfrm>
                <a:off x="9140696" y="2592251"/>
                <a:ext cx="163771" cy="146325"/>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7309" name="Ink 29"/>
              <p14:cNvContentPartPr>
                <a14:cpLocks xmlns:a14="http://schemas.microsoft.com/office/drawing/2010/main" noRot="1" noChangeAspect="1" noEditPoints="1" noChangeArrowheads="1" noChangeShapeType="1"/>
              </p14:cNvContentPartPr>
              <p14:nvPr/>
            </p14:nvContentPartPr>
            <p14:xfrm>
              <a:off x="9583738" y="2595563"/>
              <a:ext cx="552450" cy="449262"/>
            </p14:xfrm>
          </p:contentPart>
        </mc:Choice>
        <mc:Fallback>
          <p:pic>
            <p:nvPicPr>
              <p:cNvPr id="97309" name="Ink 29"/>
              <p:cNvPicPr>
                <a:picLocks noRot="1" noChangeAspect="1" noEditPoints="1" noChangeArrowheads="1" noChangeShapeType="1"/>
              </p:cNvPicPr>
              <p:nvPr/>
            </p:nvPicPr>
            <p:blipFill>
              <a:blip r:embed="rId164"/>
              <a:stretch>
                <a:fillRect/>
              </a:stretch>
            </p:blipFill>
            <p:spPr>
              <a:xfrm>
                <a:off x="9577260" y="2589083"/>
                <a:ext cx="565406" cy="462221"/>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7310" name="Ink 30"/>
              <p14:cNvContentPartPr>
                <a14:cpLocks xmlns:a14="http://schemas.microsoft.com/office/drawing/2010/main" noRot="1" noChangeAspect="1" noEditPoints="1" noChangeArrowheads="1" noChangeShapeType="1"/>
              </p14:cNvContentPartPr>
              <p14:nvPr/>
            </p14:nvContentPartPr>
            <p14:xfrm>
              <a:off x="10318750" y="2398713"/>
              <a:ext cx="858838" cy="666750"/>
            </p14:xfrm>
          </p:contentPart>
        </mc:Choice>
        <mc:Fallback>
          <p:pic>
            <p:nvPicPr>
              <p:cNvPr id="97310" name="Ink 30"/>
              <p:cNvPicPr>
                <a:picLocks noRot="1" noChangeAspect="1" noEditPoints="1" noChangeArrowheads="1" noChangeShapeType="1"/>
              </p:cNvPicPr>
              <p:nvPr/>
            </p:nvPicPr>
            <p:blipFill>
              <a:blip r:embed="rId166"/>
              <a:stretch>
                <a:fillRect/>
              </a:stretch>
            </p:blipFill>
            <p:spPr>
              <a:xfrm>
                <a:off x="10312271" y="2392233"/>
                <a:ext cx="871796" cy="679711"/>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7311" name="Ink 31"/>
              <p14:cNvContentPartPr>
                <a14:cpLocks xmlns:a14="http://schemas.microsoft.com/office/drawing/2010/main" noRot="1" noChangeAspect="1" noEditPoints="1" noChangeArrowheads="1" noChangeShapeType="1"/>
              </p14:cNvContentPartPr>
              <p14:nvPr/>
            </p14:nvContentPartPr>
            <p14:xfrm>
              <a:off x="11317288" y="2601913"/>
              <a:ext cx="508000" cy="257175"/>
            </p14:xfrm>
          </p:contentPart>
        </mc:Choice>
        <mc:Fallback>
          <p:pic>
            <p:nvPicPr>
              <p:cNvPr id="97311" name="Ink 31"/>
              <p:cNvPicPr>
                <a:picLocks noRot="1" noChangeAspect="1" noEditPoints="1" noChangeArrowheads="1" noChangeShapeType="1"/>
              </p:cNvPicPr>
              <p:nvPr/>
            </p:nvPicPr>
            <p:blipFill>
              <a:blip r:embed="rId168"/>
              <a:stretch>
                <a:fillRect/>
              </a:stretch>
            </p:blipFill>
            <p:spPr>
              <a:xfrm>
                <a:off x="11310807" y="2595430"/>
                <a:ext cx="520961" cy="270142"/>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97312" name="Ink 32"/>
              <p14:cNvContentPartPr>
                <a14:cpLocks xmlns:a14="http://schemas.microsoft.com/office/drawing/2010/main" noRot="1" noChangeAspect="1" noEditPoints="1" noChangeArrowheads="1" noChangeShapeType="1"/>
              </p14:cNvContentPartPr>
              <p14:nvPr/>
            </p14:nvContentPartPr>
            <p14:xfrm>
              <a:off x="7264400" y="3355975"/>
              <a:ext cx="160338" cy="204788"/>
            </p14:xfrm>
          </p:contentPart>
        </mc:Choice>
        <mc:Fallback>
          <p:pic>
            <p:nvPicPr>
              <p:cNvPr id="97312" name="Ink 32"/>
              <p:cNvPicPr>
                <a:picLocks noRot="1" noChangeAspect="1" noEditPoints="1" noChangeArrowheads="1" noChangeShapeType="1"/>
              </p:cNvPicPr>
              <p:nvPr/>
            </p:nvPicPr>
            <p:blipFill>
              <a:blip r:embed="rId170"/>
              <a:stretch>
                <a:fillRect/>
              </a:stretch>
            </p:blipFill>
            <p:spPr>
              <a:xfrm>
                <a:off x="7257914" y="3349497"/>
                <a:ext cx="173309" cy="217745"/>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97313" name="Ink 33"/>
              <p14:cNvContentPartPr>
                <a14:cpLocks xmlns:a14="http://schemas.microsoft.com/office/drawing/2010/main" noRot="1" noChangeAspect="1" noEditPoints="1" noChangeArrowheads="1" noChangeShapeType="1"/>
              </p14:cNvContentPartPr>
              <p14:nvPr/>
            </p14:nvContentPartPr>
            <p14:xfrm>
              <a:off x="7724775" y="3395663"/>
              <a:ext cx="127000" cy="85725"/>
            </p14:xfrm>
          </p:contentPart>
        </mc:Choice>
        <mc:Fallback>
          <p:pic>
            <p:nvPicPr>
              <p:cNvPr id="97313" name="Ink 33"/>
              <p:cNvPicPr>
                <a:picLocks noRot="1" noChangeAspect="1" noEditPoints="1" noChangeArrowheads="1" noChangeShapeType="1"/>
              </p:cNvPicPr>
              <p:nvPr/>
            </p:nvPicPr>
            <p:blipFill>
              <a:blip r:embed="rId172"/>
              <a:stretch>
                <a:fillRect/>
              </a:stretch>
            </p:blipFill>
            <p:spPr>
              <a:xfrm>
                <a:off x="7718299" y="3389180"/>
                <a:ext cx="139952" cy="98692"/>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97314" name="Ink 34"/>
              <p14:cNvContentPartPr>
                <a14:cpLocks xmlns:a14="http://schemas.microsoft.com/office/drawing/2010/main" noRot="1" noChangeAspect="1" noEditPoints="1" noChangeArrowheads="1" noChangeShapeType="1"/>
              </p14:cNvContentPartPr>
              <p14:nvPr/>
            </p14:nvContentPartPr>
            <p14:xfrm>
              <a:off x="8397875" y="3325813"/>
              <a:ext cx="509588" cy="447675"/>
            </p14:xfrm>
          </p:contentPart>
        </mc:Choice>
        <mc:Fallback>
          <p:pic>
            <p:nvPicPr>
              <p:cNvPr id="97314" name="Ink 34"/>
              <p:cNvPicPr>
                <a:picLocks noRot="1" noChangeAspect="1" noEditPoints="1" noChangeArrowheads="1" noChangeShapeType="1"/>
              </p:cNvPicPr>
              <p:nvPr/>
            </p:nvPicPr>
            <p:blipFill>
              <a:blip r:embed="rId174"/>
              <a:stretch>
                <a:fillRect/>
              </a:stretch>
            </p:blipFill>
            <p:spPr>
              <a:xfrm>
                <a:off x="8391397" y="3319335"/>
                <a:ext cx="522544" cy="46063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97315" name="Ink 35"/>
              <p14:cNvContentPartPr>
                <a14:cpLocks xmlns:a14="http://schemas.microsoft.com/office/drawing/2010/main" noRot="1" noChangeAspect="1" noEditPoints="1" noChangeArrowheads="1" noChangeShapeType="1"/>
              </p14:cNvContentPartPr>
              <p14:nvPr/>
            </p14:nvContentPartPr>
            <p14:xfrm>
              <a:off x="9094788" y="3413125"/>
              <a:ext cx="139700" cy="25400"/>
            </p14:xfrm>
          </p:contentPart>
        </mc:Choice>
        <mc:Fallback>
          <p:pic>
            <p:nvPicPr>
              <p:cNvPr id="97315" name="Ink 35"/>
              <p:cNvPicPr>
                <a:picLocks noRot="1" noChangeAspect="1" noEditPoints="1" noChangeArrowheads="1" noChangeShapeType="1"/>
              </p:cNvPicPr>
              <p:nvPr/>
            </p:nvPicPr>
            <p:blipFill>
              <a:blip r:embed="rId176"/>
              <a:stretch>
                <a:fillRect/>
              </a:stretch>
            </p:blipFill>
            <p:spPr>
              <a:xfrm>
                <a:off x="9088307" y="3406686"/>
                <a:ext cx="152662" cy="38279"/>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97316" name="Ink 36"/>
              <p14:cNvContentPartPr>
                <a14:cpLocks xmlns:a14="http://schemas.microsoft.com/office/drawing/2010/main" noRot="1" noChangeAspect="1" noEditPoints="1" noChangeArrowheads="1" noChangeShapeType="1"/>
              </p14:cNvContentPartPr>
              <p14:nvPr/>
            </p14:nvContentPartPr>
            <p14:xfrm>
              <a:off x="9407525" y="3168650"/>
              <a:ext cx="1263650" cy="676275"/>
            </p14:xfrm>
          </p:contentPart>
        </mc:Choice>
        <mc:Fallback>
          <p:pic>
            <p:nvPicPr>
              <p:cNvPr id="97316" name="Ink 36"/>
              <p:cNvPicPr>
                <a:picLocks noRot="1" noChangeAspect="1" noEditPoints="1" noChangeArrowheads="1" noChangeShapeType="1"/>
              </p:cNvPicPr>
              <p:nvPr/>
            </p:nvPicPr>
            <p:blipFill>
              <a:blip r:embed="rId178"/>
              <a:stretch>
                <a:fillRect/>
              </a:stretch>
            </p:blipFill>
            <p:spPr>
              <a:xfrm>
                <a:off x="9401045" y="3162172"/>
                <a:ext cx="1276611" cy="689232"/>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97317" name="Ink 37"/>
              <p14:cNvContentPartPr>
                <a14:cpLocks xmlns:a14="http://schemas.microsoft.com/office/drawing/2010/main" noRot="1" noChangeAspect="1" noEditPoints="1" noChangeArrowheads="1" noChangeShapeType="1"/>
              </p14:cNvContentPartPr>
              <p14:nvPr/>
            </p14:nvContentPartPr>
            <p14:xfrm>
              <a:off x="9010650" y="3894138"/>
              <a:ext cx="255588" cy="230187"/>
            </p14:xfrm>
          </p:contentPart>
        </mc:Choice>
        <mc:Fallback>
          <p:pic>
            <p:nvPicPr>
              <p:cNvPr id="97317" name="Ink 37"/>
              <p:cNvPicPr>
                <a:picLocks noRot="1" noChangeAspect="1" noEditPoints="1" noChangeArrowheads="1" noChangeShapeType="1"/>
              </p:cNvPicPr>
              <p:nvPr/>
            </p:nvPicPr>
            <p:blipFill>
              <a:blip r:embed="rId180"/>
              <a:stretch>
                <a:fillRect/>
              </a:stretch>
            </p:blipFill>
            <p:spPr>
              <a:xfrm>
                <a:off x="9004170" y="3887654"/>
                <a:ext cx="268547" cy="243155"/>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97318" name="Ink 38"/>
              <p14:cNvContentPartPr>
                <a14:cpLocks xmlns:a14="http://schemas.microsoft.com/office/drawing/2010/main" noRot="1" noChangeAspect="1" noEditPoints="1" noChangeArrowheads="1" noChangeShapeType="1"/>
              </p14:cNvContentPartPr>
              <p14:nvPr/>
            </p14:nvContentPartPr>
            <p14:xfrm>
              <a:off x="9459913" y="3770313"/>
              <a:ext cx="501650" cy="371475"/>
            </p14:xfrm>
          </p:contentPart>
        </mc:Choice>
        <mc:Fallback>
          <p:pic>
            <p:nvPicPr>
              <p:cNvPr id="97318" name="Ink 38"/>
              <p:cNvPicPr>
                <a:picLocks noRot="1" noChangeAspect="1" noEditPoints="1" noChangeArrowheads="1" noChangeShapeType="1"/>
              </p:cNvPicPr>
              <p:nvPr/>
            </p:nvPicPr>
            <p:blipFill>
              <a:blip r:embed="rId182"/>
              <a:stretch>
                <a:fillRect/>
              </a:stretch>
            </p:blipFill>
            <p:spPr>
              <a:xfrm>
                <a:off x="9453431" y="3763834"/>
                <a:ext cx="514614" cy="384433"/>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97319" name="Ink 39"/>
              <p14:cNvContentPartPr>
                <a14:cpLocks xmlns:a14="http://schemas.microsoft.com/office/drawing/2010/main" noRot="1" noChangeAspect="1" noEditPoints="1" noChangeArrowheads="1" noChangeShapeType="1"/>
              </p14:cNvContentPartPr>
              <p14:nvPr/>
            </p14:nvContentPartPr>
            <p14:xfrm>
              <a:off x="9348788" y="4979988"/>
              <a:ext cx="941387" cy="247650"/>
            </p14:xfrm>
          </p:contentPart>
        </mc:Choice>
        <mc:Fallback>
          <p:pic>
            <p:nvPicPr>
              <p:cNvPr id="97319" name="Ink 39"/>
              <p:cNvPicPr>
                <a:picLocks noRot="1" noChangeAspect="1" noEditPoints="1" noChangeArrowheads="1" noChangeShapeType="1"/>
              </p:cNvPicPr>
              <p:nvPr/>
            </p:nvPicPr>
            <p:blipFill>
              <a:blip r:embed="rId184"/>
              <a:stretch>
                <a:fillRect/>
              </a:stretch>
            </p:blipFill>
            <p:spPr>
              <a:xfrm>
                <a:off x="9342308" y="4973509"/>
                <a:ext cx="954347" cy="260608"/>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97320" name="Ink 40"/>
              <p14:cNvContentPartPr>
                <a14:cpLocks xmlns:a14="http://schemas.microsoft.com/office/drawing/2010/main" noRot="1" noChangeAspect="1" noEditPoints="1" noChangeArrowheads="1" noChangeShapeType="1"/>
              </p14:cNvContentPartPr>
              <p14:nvPr/>
            </p14:nvContentPartPr>
            <p14:xfrm>
              <a:off x="10669588" y="4210050"/>
              <a:ext cx="193675" cy="981075"/>
            </p14:xfrm>
          </p:contentPart>
        </mc:Choice>
        <mc:Fallback>
          <p:pic>
            <p:nvPicPr>
              <p:cNvPr id="97320" name="Ink 40"/>
              <p:cNvPicPr>
                <a:picLocks noRot="1" noChangeAspect="1" noEditPoints="1" noChangeArrowheads="1" noChangeShapeType="1"/>
              </p:cNvPicPr>
              <p:nvPr/>
            </p:nvPicPr>
            <p:blipFill>
              <a:blip r:embed="rId186"/>
              <a:stretch>
                <a:fillRect/>
              </a:stretch>
            </p:blipFill>
            <p:spPr>
              <a:xfrm>
                <a:off x="10663108" y="4203570"/>
                <a:ext cx="206635" cy="994036"/>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97321" name="Ink 41"/>
              <p14:cNvContentPartPr>
                <a14:cpLocks xmlns:a14="http://schemas.microsoft.com/office/drawing/2010/main" noRot="1" noChangeAspect="1" noEditPoints="1" noChangeArrowheads="1" noChangeShapeType="1"/>
              </p14:cNvContentPartPr>
              <p14:nvPr/>
            </p14:nvContentPartPr>
            <p14:xfrm>
              <a:off x="7227888" y="4438650"/>
              <a:ext cx="173037" cy="227013"/>
            </p14:xfrm>
          </p:contentPart>
        </mc:Choice>
        <mc:Fallback>
          <p:pic>
            <p:nvPicPr>
              <p:cNvPr id="97321" name="Ink 41"/>
              <p:cNvPicPr>
                <a:picLocks noRot="1" noChangeAspect="1" noEditPoints="1" noChangeArrowheads="1" noChangeShapeType="1"/>
              </p:cNvPicPr>
              <p:nvPr/>
            </p:nvPicPr>
            <p:blipFill>
              <a:blip r:embed="rId188"/>
              <a:stretch>
                <a:fillRect/>
              </a:stretch>
            </p:blipFill>
            <p:spPr>
              <a:xfrm>
                <a:off x="7221399" y="4432184"/>
                <a:ext cx="186015" cy="239944"/>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97322" name="Ink 42"/>
              <p14:cNvContentPartPr>
                <a14:cpLocks xmlns:a14="http://schemas.microsoft.com/office/drawing/2010/main" noRot="1" noChangeAspect="1" noEditPoints="1" noChangeArrowheads="1" noChangeShapeType="1"/>
              </p14:cNvContentPartPr>
              <p14:nvPr/>
            </p14:nvContentPartPr>
            <p14:xfrm>
              <a:off x="7675563" y="4486275"/>
              <a:ext cx="147637" cy="84138"/>
            </p14:xfrm>
          </p:contentPart>
        </mc:Choice>
        <mc:Fallback>
          <p:pic>
            <p:nvPicPr>
              <p:cNvPr id="97322" name="Ink 42"/>
              <p:cNvPicPr>
                <a:picLocks noRot="1" noChangeAspect="1" noEditPoints="1" noChangeArrowheads="1" noChangeShapeType="1"/>
              </p:cNvPicPr>
              <p:nvPr/>
            </p:nvPicPr>
            <p:blipFill>
              <a:blip r:embed="rId190"/>
              <a:stretch>
                <a:fillRect/>
              </a:stretch>
            </p:blipFill>
            <p:spPr>
              <a:xfrm>
                <a:off x="7669081" y="4479803"/>
                <a:ext cx="160600" cy="97082"/>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97323" name="Ink 43"/>
              <p14:cNvContentPartPr>
                <a14:cpLocks xmlns:a14="http://schemas.microsoft.com/office/drawing/2010/main" noRot="1" noChangeAspect="1" noEditPoints="1" noChangeArrowheads="1" noChangeShapeType="1"/>
              </p14:cNvContentPartPr>
              <p14:nvPr/>
            </p14:nvContentPartPr>
            <p14:xfrm>
              <a:off x="8048625" y="4486275"/>
              <a:ext cx="155575" cy="447675"/>
            </p14:xfrm>
          </p:contentPart>
        </mc:Choice>
        <mc:Fallback>
          <p:pic>
            <p:nvPicPr>
              <p:cNvPr id="97323" name="Ink 43"/>
              <p:cNvPicPr>
                <a:picLocks noRot="1" noChangeAspect="1" noEditPoints="1" noChangeArrowheads="1" noChangeShapeType="1"/>
              </p:cNvPicPr>
              <p:nvPr/>
            </p:nvPicPr>
            <p:blipFill>
              <a:blip r:embed="rId192"/>
              <a:stretch>
                <a:fillRect/>
              </a:stretch>
            </p:blipFill>
            <p:spPr>
              <a:xfrm>
                <a:off x="8042158" y="4479803"/>
                <a:ext cx="168510" cy="46062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97324" name="Ink 44"/>
              <p14:cNvContentPartPr>
                <a14:cpLocks xmlns:a14="http://schemas.microsoft.com/office/drawing/2010/main" noRot="1" noChangeAspect="1" noEditPoints="1" noChangeArrowheads="1" noChangeShapeType="1"/>
              </p14:cNvContentPartPr>
              <p14:nvPr/>
            </p14:nvContentPartPr>
            <p14:xfrm>
              <a:off x="8447088" y="4259263"/>
              <a:ext cx="558800" cy="938212"/>
            </p14:xfrm>
          </p:contentPart>
        </mc:Choice>
        <mc:Fallback>
          <p:pic>
            <p:nvPicPr>
              <p:cNvPr id="97324" name="Ink 44"/>
              <p:cNvPicPr>
                <a:picLocks noRot="1" noChangeAspect="1" noEditPoints="1" noChangeArrowheads="1" noChangeShapeType="1"/>
              </p:cNvPicPr>
              <p:nvPr/>
            </p:nvPicPr>
            <p:blipFill>
              <a:blip r:embed="rId194"/>
              <a:stretch>
                <a:fillRect/>
              </a:stretch>
            </p:blipFill>
            <p:spPr>
              <a:xfrm>
                <a:off x="8440607" y="4252783"/>
                <a:ext cx="571762" cy="951173"/>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97325" name="Ink 45"/>
              <p14:cNvContentPartPr>
                <a14:cpLocks xmlns:a14="http://schemas.microsoft.com/office/drawing/2010/main" noRot="1" noChangeAspect="1" noEditPoints="1" noChangeArrowheads="1" noChangeShapeType="1"/>
              </p14:cNvContentPartPr>
              <p14:nvPr/>
            </p14:nvContentPartPr>
            <p14:xfrm>
              <a:off x="9151938" y="4370388"/>
              <a:ext cx="685800" cy="422275"/>
            </p14:xfrm>
          </p:contentPart>
        </mc:Choice>
        <mc:Fallback>
          <p:pic>
            <p:nvPicPr>
              <p:cNvPr id="97325" name="Ink 45"/>
              <p:cNvPicPr>
                <a:picLocks noRot="1" noChangeAspect="1" noEditPoints="1" noChangeArrowheads="1" noChangeShapeType="1"/>
              </p:cNvPicPr>
              <p:nvPr/>
            </p:nvPicPr>
            <p:blipFill>
              <a:blip r:embed="rId196"/>
              <a:stretch>
                <a:fillRect/>
              </a:stretch>
            </p:blipFill>
            <p:spPr>
              <a:xfrm>
                <a:off x="9145458" y="4363908"/>
                <a:ext cx="698760" cy="435235"/>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97326" name="Ink 46"/>
              <p14:cNvContentPartPr>
                <a14:cpLocks xmlns:a14="http://schemas.microsoft.com/office/drawing/2010/main" noRot="1" noChangeAspect="1" noEditPoints="1" noChangeArrowheads="1" noChangeShapeType="1"/>
              </p14:cNvContentPartPr>
              <p14:nvPr/>
            </p14:nvContentPartPr>
            <p14:xfrm>
              <a:off x="9979025" y="4411663"/>
              <a:ext cx="684213" cy="279400"/>
            </p14:xfrm>
          </p:contentPart>
        </mc:Choice>
        <mc:Fallback>
          <p:pic>
            <p:nvPicPr>
              <p:cNvPr id="97326" name="Ink 46"/>
              <p:cNvPicPr>
                <a:picLocks noRot="1" noChangeAspect="1" noEditPoints="1" noChangeArrowheads="1" noChangeShapeType="1"/>
              </p:cNvPicPr>
              <p:nvPr/>
            </p:nvPicPr>
            <p:blipFill>
              <a:blip r:embed="rId198"/>
              <a:stretch>
                <a:fillRect/>
              </a:stretch>
            </p:blipFill>
            <p:spPr>
              <a:xfrm>
                <a:off x="9972546" y="4405182"/>
                <a:ext cx="697170" cy="292362"/>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97327" name="Ink 47"/>
              <p14:cNvContentPartPr>
                <a14:cpLocks xmlns:a14="http://schemas.microsoft.com/office/drawing/2010/main" noRot="1" noChangeAspect="1" noEditPoints="1" noChangeArrowheads="1" noChangeShapeType="1"/>
              </p14:cNvContentPartPr>
              <p14:nvPr/>
            </p14:nvContentPartPr>
            <p14:xfrm>
              <a:off x="6637338" y="5703888"/>
              <a:ext cx="633412" cy="274637"/>
            </p14:xfrm>
          </p:contentPart>
        </mc:Choice>
        <mc:Fallback>
          <p:pic>
            <p:nvPicPr>
              <p:cNvPr id="97327" name="Ink 47"/>
              <p:cNvPicPr>
                <a:picLocks noRot="1" noChangeAspect="1" noEditPoints="1" noChangeArrowheads="1" noChangeShapeType="1"/>
              </p:cNvPicPr>
              <p:nvPr/>
            </p:nvPicPr>
            <p:blipFill>
              <a:blip r:embed="rId200"/>
              <a:stretch>
                <a:fillRect/>
              </a:stretch>
            </p:blipFill>
            <p:spPr>
              <a:xfrm>
                <a:off x="6630860" y="5697409"/>
                <a:ext cx="646368" cy="287595"/>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97328" name="Ink 48"/>
              <p14:cNvContentPartPr>
                <a14:cpLocks xmlns:a14="http://schemas.microsoft.com/office/drawing/2010/main" noRot="1" noChangeAspect="1" noEditPoints="1" noChangeArrowheads="1" noChangeShapeType="1"/>
              </p14:cNvContentPartPr>
              <p14:nvPr/>
            </p14:nvContentPartPr>
            <p14:xfrm>
              <a:off x="7680325" y="5646738"/>
              <a:ext cx="355600" cy="401637"/>
            </p14:xfrm>
          </p:contentPart>
        </mc:Choice>
        <mc:Fallback>
          <p:pic>
            <p:nvPicPr>
              <p:cNvPr id="97328" name="Ink 48"/>
              <p:cNvPicPr>
                <a:picLocks noRot="1" noChangeAspect="1" noEditPoints="1" noChangeArrowheads="1" noChangeShapeType="1"/>
              </p:cNvPicPr>
              <p:nvPr/>
            </p:nvPicPr>
            <p:blipFill>
              <a:blip r:embed="rId202"/>
              <a:stretch>
                <a:fillRect/>
              </a:stretch>
            </p:blipFill>
            <p:spPr>
              <a:xfrm>
                <a:off x="7673840" y="5640272"/>
                <a:ext cx="368570" cy="41457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97329" name="Ink 49"/>
              <p14:cNvContentPartPr>
                <a14:cpLocks xmlns:a14="http://schemas.microsoft.com/office/drawing/2010/main" noRot="1" noChangeAspect="1" noEditPoints="1" noChangeArrowheads="1" noChangeShapeType="1"/>
              </p14:cNvContentPartPr>
              <p14:nvPr/>
            </p14:nvContentPartPr>
            <p14:xfrm>
              <a:off x="8345488" y="5722938"/>
              <a:ext cx="660400" cy="493712"/>
            </p14:xfrm>
          </p:contentPart>
        </mc:Choice>
        <mc:Fallback>
          <p:pic>
            <p:nvPicPr>
              <p:cNvPr id="97329" name="Ink 49"/>
              <p:cNvPicPr>
                <a:picLocks noRot="1" noChangeAspect="1" noEditPoints="1" noChangeArrowheads="1" noChangeShapeType="1"/>
              </p:cNvPicPr>
              <p:nvPr/>
            </p:nvPicPr>
            <p:blipFill>
              <a:blip r:embed="rId204"/>
              <a:stretch>
                <a:fillRect/>
              </a:stretch>
            </p:blipFill>
            <p:spPr>
              <a:xfrm>
                <a:off x="8339006" y="5716456"/>
                <a:ext cx="673363" cy="506676"/>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97330" name="Ink 50"/>
              <p14:cNvContentPartPr>
                <a14:cpLocks xmlns:a14="http://schemas.microsoft.com/office/drawing/2010/main" noRot="1" noChangeAspect="1" noEditPoints="1" noChangeArrowheads="1" noChangeShapeType="1"/>
              </p14:cNvContentPartPr>
              <p14:nvPr/>
            </p14:nvContentPartPr>
            <p14:xfrm>
              <a:off x="9520238" y="5761038"/>
              <a:ext cx="481012" cy="214312"/>
            </p14:xfrm>
          </p:contentPart>
        </mc:Choice>
        <mc:Fallback>
          <p:pic>
            <p:nvPicPr>
              <p:cNvPr id="97330" name="Ink 50"/>
              <p:cNvPicPr>
                <a:picLocks noRot="1" noChangeAspect="1" noEditPoints="1" noChangeArrowheads="1" noChangeShapeType="1"/>
              </p:cNvPicPr>
              <p:nvPr/>
            </p:nvPicPr>
            <p:blipFill>
              <a:blip r:embed="rId206"/>
              <a:stretch>
                <a:fillRect/>
              </a:stretch>
            </p:blipFill>
            <p:spPr>
              <a:xfrm>
                <a:off x="9513757" y="5754555"/>
                <a:ext cx="493973" cy="227279"/>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97331" name="Ink 51"/>
              <p14:cNvContentPartPr>
                <a14:cpLocks xmlns:a14="http://schemas.microsoft.com/office/drawing/2010/main" noRot="1" noChangeAspect="1" noEditPoints="1" noChangeArrowheads="1" noChangeShapeType="1"/>
              </p14:cNvContentPartPr>
              <p14:nvPr/>
            </p14:nvContentPartPr>
            <p14:xfrm>
              <a:off x="10407650" y="5876925"/>
              <a:ext cx="292100" cy="131763"/>
            </p14:xfrm>
          </p:contentPart>
        </mc:Choice>
        <mc:Fallback>
          <p:pic>
            <p:nvPicPr>
              <p:cNvPr id="97331" name="Ink 51"/>
              <p:cNvPicPr>
                <a:picLocks noRot="1" noChangeAspect="1" noEditPoints="1" noChangeArrowheads="1" noChangeShapeType="1"/>
              </p:cNvPicPr>
              <p:nvPr/>
            </p:nvPicPr>
            <p:blipFill>
              <a:blip r:embed="rId208"/>
              <a:stretch>
                <a:fillRect/>
              </a:stretch>
            </p:blipFill>
            <p:spPr>
              <a:xfrm>
                <a:off x="10401167" y="5870445"/>
                <a:ext cx="305066" cy="144723"/>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97332" name="Ink 52"/>
              <p14:cNvContentPartPr>
                <a14:cpLocks xmlns:a14="http://schemas.microsoft.com/office/drawing/2010/main" noRot="1" noChangeAspect="1" noEditPoints="1" noChangeArrowheads="1" noChangeShapeType="1"/>
              </p14:cNvContentPartPr>
              <p14:nvPr/>
            </p14:nvContentPartPr>
            <p14:xfrm>
              <a:off x="10910888" y="5795963"/>
              <a:ext cx="476250" cy="242887"/>
            </p14:xfrm>
          </p:contentPart>
        </mc:Choice>
        <mc:Fallback>
          <p:pic>
            <p:nvPicPr>
              <p:cNvPr id="97332" name="Ink 52"/>
              <p:cNvPicPr>
                <a:picLocks noRot="1" noChangeAspect="1" noEditPoints="1" noChangeArrowheads="1" noChangeShapeType="1"/>
              </p:cNvPicPr>
              <p:nvPr/>
            </p:nvPicPr>
            <p:blipFill>
              <a:blip r:embed="rId210"/>
              <a:stretch>
                <a:fillRect/>
              </a:stretch>
            </p:blipFill>
            <p:spPr>
              <a:xfrm>
                <a:off x="10904408" y="5789486"/>
                <a:ext cx="489209" cy="255841"/>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97333" name="Ink 53"/>
              <p14:cNvContentPartPr>
                <a14:cpLocks xmlns:a14="http://schemas.microsoft.com/office/drawing/2010/main" noRot="1" noChangeAspect="1" noEditPoints="1" noChangeArrowheads="1" noChangeShapeType="1"/>
              </p14:cNvContentPartPr>
              <p14:nvPr/>
            </p14:nvContentPartPr>
            <p14:xfrm>
              <a:off x="7432675" y="6119813"/>
              <a:ext cx="1447800" cy="604837"/>
            </p14:xfrm>
          </p:contentPart>
        </mc:Choice>
        <mc:Fallback>
          <p:pic>
            <p:nvPicPr>
              <p:cNvPr id="97333" name="Ink 53"/>
              <p:cNvPicPr>
                <a:picLocks noRot="1" noChangeAspect="1" noEditPoints="1" noChangeArrowheads="1" noChangeShapeType="1"/>
              </p:cNvPicPr>
              <p:nvPr/>
            </p:nvPicPr>
            <p:blipFill>
              <a:blip r:embed="rId212"/>
              <a:stretch>
                <a:fillRect/>
              </a:stretch>
            </p:blipFill>
            <p:spPr>
              <a:xfrm>
                <a:off x="7426196" y="6113333"/>
                <a:ext cx="1460759" cy="617798"/>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97334" name="Ink 54"/>
              <p14:cNvContentPartPr>
                <a14:cpLocks xmlns:a14="http://schemas.microsoft.com/office/drawing/2010/main" noRot="1" noChangeAspect="1" noEditPoints="1" noChangeArrowheads="1" noChangeShapeType="1"/>
              </p14:cNvContentPartPr>
              <p14:nvPr/>
            </p14:nvContentPartPr>
            <p14:xfrm>
              <a:off x="9240838" y="6383338"/>
              <a:ext cx="230187" cy="141287"/>
            </p14:xfrm>
          </p:contentPart>
        </mc:Choice>
        <mc:Fallback>
          <p:pic>
            <p:nvPicPr>
              <p:cNvPr id="97334" name="Ink 54"/>
              <p:cNvPicPr>
                <a:picLocks noRot="1" noChangeAspect="1" noEditPoints="1" noChangeArrowheads="1" noChangeShapeType="1"/>
              </p:cNvPicPr>
              <p:nvPr/>
            </p:nvPicPr>
            <p:blipFill>
              <a:blip r:embed="rId214"/>
              <a:stretch>
                <a:fillRect/>
              </a:stretch>
            </p:blipFill>
            <p:spPr>
              <a:xfrm>
                <a:off x="9234354" y="6376867"/>
                <a:ext cx="243155" cy="154229"/>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97335" name="Ink 55"/>
              <p14:cNvContentPartPr>
                <a14:cpLocks xmlns:a14="http://schemas.microsoft.com/office/drawing/2010/main" noRot="1" noChangeAspect="1" noEditPoints="1" noChangeArrowheads="1" noChangeShapeType="1"/>
              </p14:cNvContentPartPr>
              <p14:nvPr/>
            </p14:nvContentPartPr>
            <p14:xfrm>
              <a:off x="9786938" y="6232525"/>
              <a:ext cx="204787" cy="300038"/>
            </p14:xfrm>
          </p:contentPart>
        </mc:Choice>
        <mc:Fallback>
          <p:pic>
            <p:nvPicPr>
              <p:cNvPr id="97335" name="Ink 55"/>
              <p:cNvPicPr>
                <a:picLocks noRot="1" noChangeAspect="1" noEditPoints="1" noChangeArrowheads="1" noChangeShapeType="1"/>
              </p:cNvPicPr>
              <p:nvPr/>
            </p:nvPicPr>
            <p:blipFill>
              <a:blip r:embed="rId216"/>
              <a:stretch>
                <a:fillRect/>
              </a:stretch>
            </p:blipFill>
            <p:spPr>
              <a:xfrm>
                <a:off x="9780448" y="6226042"/>
                <a:ext cx="217766" cy="313005"/>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97336" name="Ink 56"/>
              <p14:cNvContentPartPr>
                <a14:cpLocks xmlns:a14="http://schemas.microsoft.com/office/drawing/2010/main" noRot="1" noChangeAspect="1" noEditPoints="1" noChangeArrowheads="1" noChangeShapeType="1"/>
              </p14:cNvContentPartPr>
              <p14:nvPr/>
            </p14:nvContentPartPr>
            <p14:xfrm>
              <a:off x="10152063" y="6442075"/>
              <a:ext cx="6350" cy="47625"/>
            </p14:xfrm>
          </p:contentPart>
        </mc:Choice>
        <mc:Fallback>
          <p:pic>
            <p:nvPicPr>
              <p:cNvPr id="97336" name="Ink 56"/>
              <p:cNvPicPr>
                <a:picLocks noRot="1" noChangeAspect="1" noEditPoints="1" noChangeArrowheads="1" noChangeShapeType="1"/>
              </p:cNvPicPr>
              <p:nvPr/>
            </p:nvPicPr>
            <p:blipFill>
              <a:blip r:embed="rId218"/>
              <a:stretch>
                <a:fillRect/>
              </a:stretch>
            </p:blipFill>
            <p:spPr>
              <a:xfrm>
                <a:off x="10145713" y="6435581"/>
                <a:ext cx="19050" cy="60614"/>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97337" name="Ink 57"/>
              <p14:cNvContentPartPr>
                <a14:cpLocks xmlns:a14="http://schemas.microsoft.com/office/drawing/2010/main" noRot="1" noChangeAspect="1" noEditPoints="1" noChangeArrowheads="1" noChangeShapeType="1"/>
              </p14:cNvContentPartPr>
              <p14:nvPr/>
            </p14:nvContentPartPr>
            <p14:xfrm>
              <a:off x="6307138" y="5000625"/>
              <a:ext cx="431800" cy="685800"/>
            </p14:xfrm>
          </p:contentPart>
        </mc:Choice>
        <mc:Fallback>
          <p:pic>
            <p:nvPicPr>
              <p:cNvPr id="97337" name="Ink 57"/>
              <p:cNvPicPr>
                <a:picLocks noRot="1" noChangeAspect="1" noEditPoints="1" noChangeArrowheads="1" noChangeShapeType="1"/>
              </p:cNvPicPr>
              <p:nvPr/>
            </p:nvPicPr>
            <p:blipFill>
              <a:blip r:embed="rId220"/>
              <a:stretch>
                <a:fillRect/>
              </a:stretch>
            </p:blipFill>
            <p:spPr>
              <a:xfrm>
                <a:off x="6300656" y="4994145"/>
                <a:ext cx="444765" cy="6987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97338" name="Ink 58"/>
              <p14:cNvContentPartPr>
                <a14:cpLocks xmlns:a14="http://schemas.microsoft.com/office/drawing/2010/main" noRot="1" noChangeAspect="1" noEditPoints="1" noChangeArrowheads="1" noChangeShapeType="1"/>
              </p14:cNvContentPartPr>
              <p14:nvPr/>
            </p14:nvContentPartPr>
            <p14:xfrm>
              <a:off x="8337550" y="3624263"/>
              <a:ext cx="2295525" cy="71437"/>
            </p14:xfrm>
          </p:contentPart>
        </mc:Choice>
        <mc:Fallback>
          <p:pic>
            <p:nvPicPr>
              <p:cNvPr id="97338" name="Ink 58"/>
              <p:cNvPicPr>
                <a:picLocks noRot="1" noChangeAspect="1" noEditPoints="1" noChangeArrowheads="1" noChangeShapeType="1"/>
              </p:cNvPicPr>
              <p:nvPr/>
            </p:nvPicPr>
            <p:blipFill>
              <a:blip r:embed="rId222"/>
              <a:stretch>
                <a:fillRect/>
              </a:stretch>
            </p:blipFill>
            <p:spPr>
              <a:xfrm>
                <a:off x="8331070" y="3618226"/>
                <a:ext cx="2308486" cy="83511"/>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97339" name="Ink 59"/>
              <p14:cNvContentPartPr>
                <a14:cpLocks xmlns:a14="http://schemas.microsoft.com/office/drawing/2010/main" noRot="1" noChangeAspect="1" noEditPoints="1" noChangeArrowheads="1" noChangeShapeType="1"/>
              </p14:cNvContentPartPr>
              <p14:nvPr/>
            </p14:nvContentPartPr>
            <p14:xfrm>
              <a:off x="8772525" y="4819650"/>
              <a:ext cx="1719263" cy="96838"/>
            </p14:xfrm>
          </p:contentPart>
        </mc:Choice>
        <mc:Fallback>
          <p:pic>
            <p:nvPicPr>
              <p:cNvPr id="97339" name="Ink 59"/>
              <p:cNvPicPr>
                <a:picLocks noRot="1" noChangeAspect="1" noEditPoints="1" noChangeArrowheads="1" noChangeShapeType="1"/>
              </p:cNvPicPr>
              <p:nvPr/>
            </p:nvPicPr>
            <p:blipFill>
              <a:blip r:embed="rId224"/>
              <a:stretch>
                <a:fillRect/>
              </a:stretch>
            </p:blipFill>
            <p:spPr>
              <a:xfrm>
                <a:off x="8766045" y="4813122"/>
                <a:ext cx="1732222" cy="109895"/>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97340" name="Ink 60"/>
              <p14:cNvContentPartPr>
                <a14:cpLocks xmlns:a14="http://schemas.microsoft.com/office/drawing/2010/main" noRot="1" noChangeAspect="1" noEditPoints="1" noChangeArrowheads="1" noChangeShapeType="1"/>
              </p14:cNvContentPartPr>
              <p14:nvPr/>
            </p14:nvContentPartPr>
            <p14:xfrm>
              <a:off x="6850063" y="4095750"/>
              <a:ext cx="4359275" cy="1487488"/>
            </p14:xfrm>
          </p:contentPart>
        </mc:Choice>
        <mc:Fallback>
          <p:pic>
            <p:nvPicPr>
              <p:cNvPr id="97340" name="Ink 60"/>
              <p:cNvPicPr>
                <a:picLocks noRot="1" noChangeAspect="1" noEditPoints="1" noChangeArrowheads="1" noChangeShapeType="1"/>
              </p:cNvPicPr>
              <p:nvPr/>
            </p:nvPicPr>
            <p:blipFill>
              <a:blip r:embed="rId226"/>
              <a:stretch>
                <a:fillRect/>
              </a:stretch>
            </p:blipFill>
            <p:spPr>
              <a:xfrm>
                <a:off x="6843583" y="4089270"/>
                <a:ext cx="4372235" cy="1500448"/>
              </a:xfrm>
              <a:prstGeom prst="rect">
                <a:avLst/>
              </a:prstGeom>
            </p:spPr>
          </p:pic>
        </mc:Fallback>
      </mc:AlternateContent>
    </p:spTree>
    <p:extLst>
      <p:ext uri="{BB962C8B-B14F-4D97-AF65-F5344CB8AC3E}">
        <p14:creationId xmlns:p14="http://schemas.microsoft.com/office/powerpoint/2010/main" val="3480916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12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685800" y="1066800"/>
            <a:ext cx="10972800" cy="5191165"/>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800" dirty="0"/>
              <a:t>This was due this morning at 8:00am</a:t>
            </a:r>
          </a:p>
          <a:p>
            <a:pPr marL="257175" indent="-257175">
              <a:spcAft>
                <a:spcPts val="675"/>
              </a:spcAft>
              <a:buClr>
                <a:srgbClr val="FF0000"/>
              </a:buClr>
              <a:buFont typeface="Wingdings" pitchFamily="2" charset="2"/>
              <a:buChar char="§"/>
            </a:pPr>
            <a:r>
              <a:rPr lang="en-US" sz="2800" dirty="0" smtClean="0"/>
              <a:t>828 students </a:t>
            </a:r>
            <a:r>
              <a:rPr lang="en-US" sz="2800" dirty="0"/>
              <a:t>submitted the quiz on </a:t>
            </a:r>
            <a:r>
              <a:rPr lang="en-US" sz="2800" dirty="0" smtClean="0"/>
              <a:t>time.</a:t>
            </a:r>
            <a:endParaRPr lang="en-US" sz="2800" dirty="0"/>
          </a:p>
          <a:p>
            <a:pPr marL="257175" indent="-257175">
              <a:spcAft>
                <a:spcPts val="675"/>
              </a:spcAft>
              <a:buClr>
                <a:srgbClr val="FF0000"/>
              </a:buClr>
              <a:buFont typeface="Wingdings" pitchFamily="2" charset="2"/>
              <a:buChar char="§"/>
            </a:pPr>
            <a:r>
              <a:rPr lang="en-CA" sz="2800" dirty="0" smtClean="0"/>
              <a:t>71% of students answered correctly that </a:t>
            </a:r>
            <a:r>
              <a:rPr lang="en-CA" sz="2800" b="1" dirty="0" smtClean="0"/>
              <a:t>the mosquito exerts the same amount of force on the truck as the truck exerts on the mosquito.</a:t>
            </a:r>
          </a:p>
          <a:p>
            <a:pPr marL="257175" indent="-257175">
              <a:spcAft>
                <a:spcPts val="675"/>
              </a:spcAft>
              <a:buClr>
                <a:srgbClr val="FF0000"/>
              </a:buClr>
              <a:buFont typeface="Wingdings" pitchFamily="2" charset="2"/>
              <a:buChar char="§"/>
            </a:pPr>
            <a:r>
              <a:rPr lang="en-CA" sz="2800" dirty="0" smtClean="0"/>
              <a:t>61% of students answered correctly that </a:t>
            </a:r>
            <a:r>
              <a:rPr lang="en-CA" sz="2800" b="1" dirty="0" smtClean="0"/>
              <a:t>the propulsion force which accelerates a car is actually static friction!!  </a:t>
            </a:r>
            <a:r>
              <a:rPr lang="en-CA" sz="2800" dirty="0" smtClean="0"/>
              <a:t>(18% answered “the car engine”)</a:t>
            </a:r>
          </a:p>
          <a:p>
            <a:pPr marL="257175" indent="-257175">
              <a:spcAft>
                <a:spcPts val="675"/>
              </a:spcAft>
              <a:buClr>
                <a:srgbClr val="FF0000"/>
              </a:buClr>
              <a:buFont typeface="Wingdings" pitchFamily="2" charset="2"/>
              <a:buChar char="§"/>
            </a:pPr>
            <a:r>
              <a:rPr lang="en-CA" sz="2800" dirty="0" smtClean="0"/>
              <a:t>61% of students answered correctly that </a:t>
            </a:r>
            <a:r>
              <a:rPr lang="en-CA" sz="2800" b="1" dirty="0" smtClean="0"/>
              <a:t>the “acceleration constraint” in Chapter 7 problems is that two objects have accelerations with the same magnitude.</a:t>
            </a:r>
          </a:p>
        </p:txBody>
      </p:sp>
    </p:spTree>
    <p:extLst>
      <p:ext uri="{BB962C8B-B14F-4D97-AF65-F5344CB8AC3E}">
        <p14:creationId xmlns:p14="http://schemas.microsoft.com/office/powerpoint/2010/main" val="416614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752600" y="1981200"/>
            <a:ext cx="4648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200">
                <a:latin typeface="Times New Roman" panose="02020603050405020304" pitchFamily="18" charset="0"/>
              </a:rPr>
              <a:t>In the figure to the right, is the tension in the string greater than, less than, or equal to  the force of gravity on block B?</a:t>
            </a:r>
          </a:p>
        </p:txBody>
      </p:sp>
      <p:pic>
        <p:nvPicPr>
          <p:cNvPr id="27651" name="Picture 4" descr="08_27_01"/>
          <p:cNvPicPr>
            <a:picLocks noChangeAspect="1" noChangeArrowheads="1"/>
          </p:cNvPicPr>
          <p:nvPr/>
        </p:nvPicPr>
        <p:blipFill>
          <a:blip r:embed="rId3">
            <a:extLst>
              <a:ext uri="{28A0092B-C50C-407E-A947-70E740481C1C}">
                <a14:useLocalDpi xmlns:a14="http://schemas.microsoft.com/office/drawing/2010/main" val="0"/>
              </a:ext>
            </a:extLst>
          </a:blip>
          <a:srcRect b="4865"/>
          <a:stretch>
            <a:fillRect/>
          </a:stretch>
        </p:blipFill>
        <p:spPr bwMode="auto">
          <a:xfrm>
            <a:off x="6400800" y="880303"/>
            <a:ext cx="4114800" cy="420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5"/>
          <p:cNvSpPr txBox="1">
            <a:spLocks noChangeArrowheads="1"/>
          </p:cNvSpPr>
          <p:nvPr/>
        </p:nvSpPr>
        <p:spPr bwMode="auto">
          <a:xfrm>
            <a:off x="2517775" y="4291013"/>
            <a:ext cx="238283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latin typeface="Times New Roman" panose="02020603050405020304" pitchFamily="18" charset="0"/>
              </a:rPr>
              <a:t> </a:t>
            </a:r>
          </a:p>
          <a:p>
            <a:pPr eaLnBrk="1" hangingPunct="1">
              <a:lnSpc>
                <a:spcPct val="110000"/>
              </a:lnSpc>
              <a:buFontTx/>
              <a:buAutoNum type="alphaUcPeriod"/>
            </a:pPr>
            <a:r>
              <a:rPr lang="en-US" sz="2800">
                <a:latin typeface="Times New Roman" panose="02020603050405020304" pitchFamily="18" charset="0"/>
              </a:rPr>
              <a:t> Equal to</a:t>
            </a:r>
          </a:p>
          <a:p>
            <a:pPr eaLnBrk="1" hangingPunct="1">
              <a:lnSpc>
                <a:spcPct val="110000"/>
              </a:lnSpc>
              <a:buFontTx/>
              <a:buAutoNum type="alphaUcPeriod"/>
            </a:pPr>
            <a:r>
              <a:rPr lang="en-US" sz="2800">
                <a:latin typeface="Times New Roman" panose="02020603050405020304" pitchFamily="18" charset="0"/>
              </a:rPr>
              <a:t> Greater than</a:t>
            </a:r>
          </a:p>
          <a:p>
            <a:pPr eaLnBrk="1" hangingPunct="1">
              <a:lnSpc>
                <a:spcPct val="110000"/>
              </a:lnSpc>
              <a:buFontTx/>
              <a:buAutoNum type="alphaUcPeriod"/>
            </a:pPr>
            <a:r>
              <a:rPr lang="en-US" sz="2800">
                <a:latin typeface="Times New Roman" panose="02020603050405020304" pitchFamily="18" charset="0"/>
              </a:rPr>
              <a:t> Less than</a:t>
            </a:r>
          </a:p>
        </p:txBody>
      </p:sp>
      <p:sp>
        <p:nvSpPr>
          <p:cNvPr id="5" name="Rectangle 4"/>
          <p:cNvSpPr/>
          <p:nvPr/>
        </p:nvSpPr>
        <p:spPr>
          <a:xfrm>
            <a:off x="5867400" y="805054"/>
            <a:ext cx="12954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7</a:t>
            </a:r>
            <a:endParaRPr lang="en-US" sz="2800" kern="0" dirty="0"/>
          </a:p>
        </p:txBody>
      </p:sp>
    </p:spTree>
    <p:extLst>
      <p:ext uri="{BB962C8B-B14F-4D97-AF65-F5344CB8AC3E}">
        <p14:creationId xmlns:p14="http://schemas.microsoft.com/office/powerpoint/2010/main" val="13481977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81200" y="0"/>
            <a:ext cx="8229600" cy="1600200"/>
          </a:xfrm>
        </p:spPr>
        <p:txBody>
          <a:bodyPr/>
          <a:lstStyle/>
          <a:p>
            <a:pPr eaLnBrk="1" hangingPunct="1"/>
            <a:r>
              <a:rPr lang="en-US" sz="3600"/>
              <a:t>Before Class 13 on Wednesday</a:t>
            </a:r>
            <a:br>
              <a:rPr lang="en-US" sz="3600"/>
            </a:br>
            <a:r>
              <a:rPr lang="en-US" sz="3600"/>
              <a:t>… my last class!</a:t>
            </a:r>
            <a:endParaRPr lang="en-US" sz="3600" b="1"/>
          </a:p>
        </p:txBody>
      </p:sp>
      <p:sp>
        <p:nvSpPr>
          <p:cNvPr id="29699" name="Rectangle 3"/>
          <p:cNvSpPr>
            <a:spLocks noGrp="1" noChangeArrowheads="1"/>
          </p:cNvSpPr>
          <p:nvPr>
            <p:ph type="body" idx="1"/>
          </p:nvPr>
        </p:nvSpPr>
        <p:spPr>
          <a:xfrm>
            <a:off x="1333500" y="1600200"/>
            <a:ext cx="9525000" cy="4800600"/>
          </a:xfrm>
        </p:spPr>
        <p:txBody>
          <a:bodyPr/>
          <a:lstStyle/>
          <a:p>
            <a:pPr eaLnBrk="1" hangingPunct="1"/>
            <a:r>
              <a:rPr lang="en-US" sz="2800" dirty="0"/>
              <a:t>Please read </a:t>
            </a:r>
            <a:r>
              <a:rPr lang="en-US" sz="2800" dirty="0" smtClean="0"/>
              <a:t>the first 3 sections of Knight </a:t>
            </a:r>
            <a:r>
              <a:rPr lang="en-US" sz="2800" b="1" dirty="0"/>
              <a:t>Chapter 8</a:t>
            </a:r>
            <a:endParaRPr lang="en-US" sz="2800" dirty="0"/>
          </a:p>
          <a:p>
            <a:pPr eaLnBrk="1" hangingPunct="1"/>
            <a:r>
              <a:rPr lang="en-US" sz="2800" dirty="0" smtClean="0"/>
              <a:t>If you haven’t done Problem Set 5 yet – it’s due tonight by 11:59pm!</a:t>
            </a:r>
          </a:p>
          <a:p>
            <a:pPr eaLnBrk="1" hangingPunct="1"/>
            <a:r>
              <a:rPr lang="en-US" sz="2800" dirty="0" smtClean="0"/>
              <a:t>Something </a:t>
            </a:r>
            <a:r>
              <a:rPr lang="en-US" sz="2800" dirty="0"/>
              <a:t>to think about:    A ball is whirled on a string in a vertical circle.  As it is going around, the tension in the string is</a:t>
            </a:r>
          </a:p>
          <a:p>
            <a:pPr eaLnBrk="1" hangingPunct="1">
              <a:buFontTx/>
              <a:buAutoNum type="alphaUcPeriod"/>
            </a:pPr>
            <a:r>
              <a:rPr lang="en-US" sz="2800" dirty="0"/>
              <a:t>constant.</a:t>
            </a:r>
          </a:p>
          <a:p>
            <a:pPr eaLnBrk="1" hangingPunct="1">
              <a:buFontTx/>
              <a:buAutoNum type="alphaUcPeriod"/>
            </a:pPr>
            <a:r>
              <a:rPr lang="en-US" sz="2800" dirty="0"/>
              <a:t>greatest at the top of the motion </a:t>
            </a:r>
          </a:p>
          <a:p>
            <a:pPr eaLnBrk="1" hangingPunct="1">
              <a:buFontTx/>
              <a:buAutoNum type="alphaUcPeriod"/>
            </a:pPr>
            <a:r>
              <a:rPr lang="en-US" sz="2800" dirty="0"/>
              <a:t>greatest at the bottom of the motion </a:t>
            </a:r>
          </a:p>
          <a:p>
            <a:pPr eaLnBrk="1" hangingPunct="1">
              <a:buFontTx/>
              <a:buAutoNum type="alphaUcPeriod"/>
            </a:pPr>
            <a:r>
              <a:rPr lang="en-US" sz="2800" dirty="0"/>
              <a:t>greatest somewhere in between the top and bottom. </a:t>
            </a:r>
          </a:p>
        </p:txBody>
      </p:sp>
    </p:spTree>
    <p:extLst>
      <p:ext uri="{BB962C8B-B14F-4D97-AF65-F5344CB8AC3E}">
        <p14:creationId xmlns:p14="http://schemas.microsoft.com/office/powerpoint/2010/main" val="19074131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12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1066800" y="838200"/>
            <a:ext cx="10363200" cy="5342488"/>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smtClean="0"/>
              <a:t>Some interesting </a:t>
            </a:r>
            <a:r>
              <a:rPr lang="en-US" sz="2400" dirty="0" smtClean="0"/>
              <a:t>student </a:t>
            </a:r>
            <a:r>
              <a:rPr lang="en-US" sz="2400" dirty="0"/>
              <a:t>comments/feedback</a:t>
            </a:r>
            <a:r>
              <a:rPr lang="en-US" sz="2400" dirty="0" smtClean="0"/>
              <a:t>:</a:t>
            </a:r>
          </a:p>
          <a:p>
            <a:pPr marL="257175" indent="-257175">
              <a:spcAft>
                <a:spcPts val="675"/>
              </a:spcAft>
              <a:buClr>
                <a:srgbClr val="FF0000"/>
              </a:buClr>
              <a:buFont typeface="Wingdings" pitchFamily="2" charset="2"/>
              <a:buChar char="§"/>
            </a:pPr>
            <a:r>
              <a:rPr lang="en-CA" sz="2400" i="1" dirty="0" smtClean="0"/>
              <a:t>I </a:t>
            </a:r>
            <a:r>
              <a:rPr lang="en-CA" sz="2400" i="1" dirty="0"/>
              <a:t>don't like </a:t>
            </a:r>
            <a:r>
              <a:rPr lang="en-CA" sz="2400" i="1" dirty="0" smtClean="0"/>
              <a:t>mosquitos</a:t>
            </a:r>
          </a:p>
          <a:p>
            <a:pPr marL="257175" indent="-257175">
              <a:spcAft>
                <a:spcPts val="675"/>
              </a:spcAft>
              <a:buClr>
                <a:srgbClr val="FF0000"/>
              </a:buClr>
              <a:buFont typeface="Wingdings" pitchFamily="2" charset="2"/>
              <a:buChar char="§"/>
            </a:pPr>
            <a:r>
              <a:rPr lang="en-CA" sz="2400" i="1" dirty="0"/>
              <a:t>The part about static friction really "propelled" me through the reading. I also found Newton's Third Law to be very "</a:t>
            </a:r>
            <a:r>
              <a:rPr lang="en-CA" sz="2400" i="1" dirty="0" smtClean="0"/>
              <a:t>interactive“</a:t>
            </a:r>
          </a:p>
          <a:p>
            <a:pPr marL="257175" indent="-257175">
              <a:spcAft>
                <a:spcPts val="675"/>
              </a:spcAft>
              <a:buClr>
                <a:srgbClr val="FF0000"/>
              </a:buClr>
              <a:buFont typeface="Wingdings" pitchFamily="2" charset="2"/>
              <a:buChar char="§"/>
            </a:pPr>
            <a:r>
              <a:rPr lang="en-CA" sz="2400" i="1" dirty="0"/>
              <a:t>Dynamics is like accounting. </a:t>
            </a:r>
            <a:r>
              <a:rPr lang="en-CA" sz="2400" i="1" dirty="0" smtClean="0"/>
              <a:t>…We </a:t>
            </a:r>
            <a:r>
              <a:rPr lang="en-CA" sz="2400" i="1" dirty="0"/>
              <a:t>are keeping track of forces and balancing the second law of newton like accountants balance their cash statements. </a:t>
            </a:r>
            <a:endParaRPr lang="en-CA" sz="2400" i="1" dirty="0" smtClean="0"/>
          </a:p>
          <a:p>
            <a:pPr marL="257175" indent="-257175">
              <a:spcAft>
                <a:spcPts val="675"/>
              </a:spcAft>
              <a:buClr>
                <a:srgbClr val="FF0000"/>
              </a:buClr>
              <a:buFont typeface="Wingdings" pitchFamily="2" charset="2"/>
              <a:buChar char="§"/>
            </a:pPr>
            <a:r>
              <a:rPr lang="en-CA" sz="2400" i="1" dirty="0"/>
              <a:t>I like Newton's third law, if action-reaction force is equal, why someone likes to punch the other? </a:t>
            </a:r>
            <a:r>
              <a:rPr lang="en-CA" sz="2400" i="1" dirty="0" err="1"/>
              <a:t>dont</a:t>
            </a:r>
            <a:r>
              <a:rPr lang="en-CA" sz="2400" i="1" dirty="0"/>
              <a:t> they get hurt</a:t>
            </a:r>
            <a:r>
              <a:rPr lang="en-CA" sz="2400" i="1" dirty="0" smtClean="0"/>
              <a:t>?</a:t>
            </a:r>
          </a:p>
          <a:p>
            <a:pPr marL="257175" indent="-257175">
              <a:spcAft>
                <a:spcPts val="675"/>
              </a:spcAft>
              <a:buClr>
                <a:srgbClr val="FF0000"/>
              </a:buClr>
              <a:buFont typeface="Wingdings" pitchFamily="2" charset="2"/>
              <a:buChar char="§"/>
            </a:pPr>
            <a:r>
              <a:rPr lang="en-CA" sz="2400" i="1" dirty="0"/>
              <a:t>Being able to watch Gravity (with Sandra Bullock and George Clooney) and truly understand the concepts of constant velocity, zero acceleration and what it must be like to drift in outer space makes taking Physics worthwhile!!! P.S. Gravity was Amazing </a:t>
            </a:r>
          </a:p>
        </p:txBody>
      </p:sp>
    </p:spTree>
    <p:extLst>
      <p:ext uri="{BB962C8B-B14F-4D97-AF65-F5344CB8AC3E}">
        <p14:creationId xmlns:p14="http://schemas.microsoft.com/office/powerpoint/2010/main" val="285688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4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81200" y="152400"/>
            <a:ext cx="8229600" cy="609600"/>
          </a:xfrm>
        </p:spPr>
        <p:txBody>
          <a:bodyPr/>
          <a:lstStyle/>
          <a:p>
            <a:pPr algn="l" eaLnBrk="1" hangingPunct="1"/>
            <a:r>
              <a:rPr lang="en-US" sz="2800"/>
              <a:t>Last day I asked at the end of class:</a:t>
            </a:r>
          </a:p>
        </p:txBody>
      </p:sp>
      <p:sp>
        <p:nvSpPr>
          <p:cNvPr id="28675" name="Rectangle 3"/>
          <p:cNvSpPr>
            <a:spLocks noGrp="1" noChangeArrowheads="1"/>
          </p:cNvSpPr>
          <p:nvPr>
            <p:ph type="body" idx="1"/>
          </p:nvPr>
        </p:nvSpPr>
        <p:spPr>
          <a:xfrm>
            <a:off x="800100" y="762000"/>
            <a:ext cx="10591800" cy="5791200"/>
          </a:xfrm>
        </p:spPr>
        <p:txBody>
          <a:bodyPr/>
          <a:lstStyle/>
          <a:p>
            <a:pPr eaLnBrk="1" hangingPunct="1">
              <a:spcAft>
                <a:spcPts val="1200"/>
              </a:spcAft>
              <a:buFontTx/>
              <a:buNone/>
            </a:pPr>
            <a:r>
              <a:rPr lang="en-US" sz="2400" dirty="0"/>
              <a:t>Consider the following reasoning, and identify the mistake:</a:t>
            </a:r>
          </a:p>
          <a:p>
            <a:pPr eaLnBrk="1" hangingPunct="1">
              <a:spcAft>
                <a:spcPts val="1200"/>
              </a:spcAft>
              <a:buFontTx/>
              <a:buNone/>
            </a:pPr>
            <a:r>
              <a:rPr lang="en-US" sz="2400" dirty="0"/>
              <a:t>“</a:t>
            </a:r>
            <a:r>
              <a:rPr lang="en-CA" sz="2400" dirty="0"/>
              <a:t>When you pull a wagon, Newton’s 3rd Law states that the wagon pulls back on you with an equal and opposite force.  These forces should cancel each other.  So it is impossible to accelerate the wagon!”</a:t>
            </a:r>
            <a:endParaRPr lang="en-US" sz="2400" dirty="0"/>
          </a:p>
          <a:p>
            <a:pPr eaLnBrk="1" hangingPunct="1">
              <a:spcAft>
                <a:spcPts val="1200"/>
              </a:spcAft>
              <a:buFontTx/>
              <a:buNone/>
            </a:pPr>
            <a:r>
              <a:rPr lang="en-US" sz="2400" dirty="0"/>
              <a:t>ANSWER:</a:t>
            </a:r>
          </a:p>
          <a:p>
            <a:pPr eaLnBrk="1" hangingPunct="1">
              <a:spcAft>
                <a:spcPts val="1200"/>
              </a:spcAft>
              <a:buFontTx/>
              <a:buNone/>
            </a:pPr>
            <a:r>
              <a:rPr lang="en-US" sz="2400" dirty="0"/>
              <a:t>First sentence is correct: the wagon really does pull back on you with an equal opposite force that you pull on the wagon!</a:t>
            </a:r>
          </a:p>
          <a:p>
            <a:pPr eaLnBrk="1" hangingPunct="1">
              <a:spcAft>
                <a:spcPts val="1200"/>
              </a:spcAft>
              <a:buFontTx/>
              <a:buNone/>
            </a:pPr>
            <a:r>
              <a:rPr lang="en-US" sz="2400" dirty="0"/>
              <a:t>Second and third sentences are not correct: </a:t>
            </a:r>
            <a:r>
              <a:rPr lang="en-US" sz="2400" b="1" dirty="0"/>
              <a:t>forces cannot cancel each other if they are on different objects.</a:t>
            </a:r>
          </a:p>
          <a:p>
            <a:pPr eaLnBrk="1" hangingPunct="1">
              <a:spcAft>
                <a:spcPts val="1200"/>
              </a:spcAft>
              <a:buFontTx/>
              <a:buNone/>
            </a:pPr>
            <a:r>
              <a:rPr lang="en-US" sz="2400" dirty="0"/>
              <a:t>The forward static friction on your feet is larger than the backward rolling friction on the wheels of the wagon, so the system of </a:t>
            </a:r>
            <a:r>
              <a:rPr lang="en-US" sz="2400" b="1" dirty="0"/>
              <a:t>you and the wagon </a:t>
            </a:r>
            <a:r>
              <a:rPr lang="en-US" sz="2400" dirty="0"/>
              <a:t>has a forward net force, provided by the Earth (static friction).  That is why you both accelerate.</a:t>
            </a:r>
          </a:p>
          <a:p>
            <a:pPr marL="914400" lvl="1" indent="-514350" eaLnBrk="1" hangingPunct="1">
              <a:spcAft>
                <a:spcPts val="1200"/>
              </a:spcAft>
              <a:buNone/>
            </a:pPr>
            <a:endParaRPr lang="en-US" sz="2400" dirty="0"/>
          </a:p>
          <a:p>
            <a:pPr marL="914400" lvl="1" indent="-514350" eaLnBrk="1" hangingPunct="1">
              <a:spcAft>
                <a:spcPts val="1200"/>
              </a:spcAft>
              <a:buNone/>
            </a:pPr>
            <a:endParaRPr lang="en-US" sz="2400" dirty="0"/>
          </a:p>
        </p:txBody>
      </p:sp>
    </p:spTree>
    <p:extLst>
      <p:ext uri="{BB962C8B-B14F-4D97-AF65-F5344CB8AC3E}">
        <p14:creationId xmlns:p14="http://schemas.microsoft.com/office/powerpoint/2010/main" val="1228056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296416" y="685800"/>
            <a:ext cx="5334000" cy="5246558"/>
          </a:xfrm>
          <a:prstGeom prst="rect">
            <a:avLst/>
          </a:prstGeom>
        </p:spPr>
      </p:pic>
      <p:sp>
        <p:nvSpPr>
          <p:cNvPr id="26626" name="Rectangle 2"/>
          <p:cNvSpPr>
            <a:spLocks noGrp="1" noChangeArrowheads="1"/>
          </p:cNvSpPr>
          <p:nvPr>
            <p:ph type="title"/>
          </p:nvPr>
        </p:nvSpPr>
        <p:spPr>
          <a:xfrm>
            <a:off x="609600" y="304800"/>
            <a:ext cx="8229600" cy="1477962"/>
          </a:xfrm>
        </p:spPr>
        <p:txBody>
          <a:bodyPr/>
          <a:lstStyle/>
          <a:p>
            <a:pPr algn="l" eaLnBrk="1" hangingPunct="1"/>
            <a:r>
              <a:rPr lang="en-US" sz="4000" dirty="0" smtClean="0"/>
              <a:t>Recall from Chapter 6: </a:t>
            </a:r>
            <a:br>
              <a:rPr lang="en-US" sz="4000" dirty="0" smtClean="0"/>
            </a:br>
            <a:r>
              <a:rPr lang="en-US" sz="4000" dirty="0" smtClean="0"/>
              <a:t>Drag </a:t>
            </a:r>
            <a:r>
              <a:rPr lang="en-US" sz="4000" dirty="0"/>
              <a:t>force in </a:t>
            </a:r>
            <a:r>
              <a:rPr lang="en-US" sz="4000" dirty="0" smtClean="0"/>
              <a:t>air</a:t>
            </a:r>
            <a:endParaRPr lang="en-US" sz="4000" dirty="0"/>
          </a:p>
        </p:txBody>
      </p:sp>
      <p:sp>
        <p:nvSpPr>
          <p:cNvPr id="41987" name="Rectangle 3"/>
          <p:cNvSpPr>
            <a:spLocks noGrp="1" noChangeArrowheads="1"/>
          </p:cNvSpPr>
          <p:nvPr>
            <p:ph type="body" sz="half" idx="1"/>
          </p:nvPr>
        </p:nvSpPr>
        <p:spPr>
          <a:xfrm>
            <a:off x="381000" y="2133600"/>
            <a:ext cx="5930030" cy="1981200"/>
          </a:xfrm>
        </p:spPr>
        <p:txBody>
          <a:bodyPr/>
          <a:lstStyle/>
          <a:p>
            <a:pPr eaLnBrk="1" hangingPunct="1">
              <a:lnSpc>
                <a:spcPct val="90000"/>
              </a:lnSpc>
            </a:pPr>
            <a:r>
              <a:rPr lang="en-US" sz="2400" dirty="0" smtClean="0"/>
              <a:t>For </a:t>
            </a:r>
            <a:r>
              <a:rPr lang="en-US" sz="2400" dirty="0"/>
              <a:t>objects on Earth, with speeds between 1 and 100 m/s and size between 1 cm and 2 m, there is an approximate equation which predicts the magnitude of air </a:t>
            </a:r>
            <a:r>
              <a:rPr lang="en-US" sz="2400" dirty="0" smtClean="0"/>
              <a:t>resistance:</a:t>
            </a:r>
            <a:endParaRPr lang="en-US" sz="2400" dirty="0"/>
          </a:p>
        </p:txBody>
      </p:sp>
      <p:graphicFrame>
        <p:nvGraphicFramePr>
          <p:cNvPr id="41988" name="Object 2"/>
          <p:cNvGraphicFramePr>
            <a:graphicFrameLocks noGrp="1" noChangeAspect="1"/>
          </p:cNvGraphicFramePr>
          <p:nvPr>
            <p:ph sz="half" idx="2"/>
            <p:extLst>
              <p:ext uri="{D42A27DB-BD31-4B8C-83A1-F6EECF244321}">
                <p14:modId xmlns:p14="http://schemas.microsoft.com/office/powerpoint/2010/main" val="1302509061"/>
              </p:ext>
            </p:extLst>
          </p:nvPr>
        </p:nvGraphicFramePr>
        <p:xfrm>
          <a:off x="1676400" y="3962400"/>
          <a:ext cx="2820727" cy="838200"/>
        </p:xfrm>
        <a:graphic>
          <a:graphicData uri="http://schemas.openxmlformats.org/presentationml/2006/ole">
            <mc:AlternateContent xmlns:mc="http://schemas.openxmlformats.org/markup-compatibility/2006">
              <mc:Choice xmlns:v="urn:schemas-microsoft-com:vml" Requires="v">
                <p:oleObj spid="_x0000_s54284" name="Equation" r:id="rId4" imgW="812447" imgH="241195" progId="Equation.3">
                  <p:embed/>
                </p:oleObj>
              </mc:Choice>
              <mc:Fallback>
                <p:oleObj name="Equation" r:id="rId4" imgW="812447" imgH="241195" progId="Equation.3">
                  <p:embed/>
                  <p:pic>
                    <p:nvPicPr>
                      <p:cNvPr id="0" name="Picture 11"/>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3962400"/>
                        <a:ext cx="2820727"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6" name="Group 5"/>
          <p:cNvGrpSpPr/>
          <p:nvPr/>
        </p:nvGrpSpPr>
        <p:grpSpPr>
          <a:xfrm>
            <a:off x="9180576" y="3103932"/>
            <a:ext cx="665938" cy="1108305"/>
            <a:chOff x="9180576" y="3103932"/>
            <a:chExt cx="665938" cy="1108305"/>
          </a:xfrm>
        </p:grpSpPr>
        <mc:AlternateContent xmlns:mc="http://schemas.openxmlformats.org/markup-compatibility/2006" xmlns:a14="http://schemas.microsoft.com/office/drawing/2010/main">
          <mc:Choice Requires="a14">
            <p:sp>
              <p:nvSpPr>
                <p:cNvPr id="3" name="TextBox 2"/>
                <p:cNvSpPr txBox="1"/>
                <p:nvPr/>
              </p:nvSpPr>
              <p:spPr>
                <a:xfrm>
                  <a:off x="9332976" y="3103932"/>
                  <a:ext cx="513538" cy="69025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CA" sz="4000" i="1" smtClean="0">
                                <a:latin typeface="Cambria Math" panose="02040503050406030204" pitchFamily="18" charset="0"/>
                              </a:rPr>
                            </m:ctrlPr>
                          </m:accPr>
                          <m:e>
                            <m:r>
                              <a:rPr lang="en-CA" sz="4000" b="0" i="1" smtClean="0">
                                <a:latin typeface="Cambria Math" panose="02040503050406030204" pitchFamily="18" charset="0"/>
                              </a:rPr>
                              <m:t>𝐷</m:t>
                            </m:r>
                          </m:e>
                        </m:acc>
                      </m:oMath>
                    </m:oMathPara>
                  </a14:m>
                  <a:endParaRPr lang="en-CA" sz="4000" dirty="0"/>
                </a:p>
              </p:txBody>
            </p:sp>
          </mc:Choice>
          <mc:Fallback xmlns="">
            <p:sp>
              <p:nvSpPr>
                <p:cNvPr id="3" name="TextBox 2"/>
                <p:cNvSpPr txBox="1">
                  <a:spLocks noRot="1" noChangeAspect="1" noMove="1" noResize="1" noEditPoints="1" noAdjustHandles="1" noChangeArrowheads="1" noChangeShapeType="1" noTextEdit="1"/>
                </p:cNvSpPr>
                <p:nvPr/>
              </p:nvSpPr>
              <p:spPr>
                <a:xfrm>
                  <a:off x="9332976" y="3103932"/>
                  <a:ext cx="513538" cy="690254"/>
                </a:xfrm>
                <a:prstGeom prst="rect">
                  <a:avLst/>
                </a:prstGeom>
                <a:blipFill rotWithShape="0">
                  <a:blip r:embed="rId6"/>
                  <a:stretch>
                    <a:fillRect/>
                  </a:stretch>
                </a:blipFill>
              </p:spPr>
              <p:txBody>
                <a:bodyPr/>
                <a:lstStyle/>
                <a:p>
                  <a:r>
                    <a:rPr lang="en-CA">
                      <a:noFill/>
                    </a:rPr>
                    <a:t> </a:t>
                  </a:r>
                </a:p>
              </p:txBody>
            </p:sp>
          </mc:Fallback>
        </mc:AlternateContent>
        <p:cxnSp>
          <p:nvCxnSpPr>
            <p:cNvPr id="5" name="Straight Arrow Connector 4"/>
            <p:cNvCxnSpPr/>
            <p:nvPr/>
          </p:nvCxnSpPr>
          <p:spPr>
            <a:xfrm flipV="1">
              <a:off x="9180576" y="3309079"/>
              <a:ext cx="0" cy="903158"/>
            </a:xfrm>
            <a:prstGeom prst="straightConnector1">
              <a:avLst/>
            </a:prstGeom>
            <a:ln w="60325">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265814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a:xfrm>
            <a:off x="990600" y="2438400"/>
            <a:ext cx="8229600" cy="571500"/>
          </a:xfrm>
        </p:spPr>
        <p:txBody>
          <a:bodyPr/>
          <a:lstStyle/>
          <a:p>
            <a:pPr algn="l" eaLnBrk="1" hangingPunct="1"/>
            <a:r>
              <a:rPr lang="en-US" dirty="0" smtClean="0"/>
              <a:t>Terminal Speed</a:t>
            </a:r>
          </a:p>
        </p:txBody>
      </p:sp>
      <p:pic>
        <p:nvPicPr>
          <p:cNvPr id="105477" name="Picture 6" descr="06_23_Figure"/>
          <p:cNvPicPr>
            <a:picLocks noChangeAspect="1" noChangeArrowheads="1"/>
          </p:cNvPicPr>
          <p:nvPr/>
        </p:nvPicPr>
        <p:blipFill>
          <a:blip r:embed="rId2">
            <a:extLst>
              <a:ext uri="{28A0092B-C50C-407E-A947-70E740481C1C}">
                <a14:useLocalDpi xmlns:a14="http://schemas.microsoft.com/office/drawing/2010/main" val="0"/>
              </a:ext>
            </a:extLst>
          </a:blip>
          <a:srcRect b="2507"/>
          <a:stretch>
            <a:fillRect/>
          </a:stretch>
        </p:blipFill>
        <p:spPr bwMode="auto">
          <a:xfrm>
            <a:off x="5638800" y="76200"/>
            <a:ext cx="5227854" cy="659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81921" name="Ink 1"/>
              <p14:cNvContentPartPr>
                <a14:cpLocks xmlns:a14="http://schemas.microsoft.com/office/drawing/2010/main" noRot="1" noChangeAspect="1" noEditPoints="1" noChangeArrowheads="1" noChangeShapeType="1"/>
              </p14:cNvContentPartPr>
              <p14:nvPr/>
            </p14:nvContentPartPr>
            <p14:xfrm>
              <a:off x="3922713" y="357188"/>
              <a:ext cx="617537" cy="2001837"/>
            </p14:xfrm>
          </p:contentPart>
        </mc:Choice>
        <mc:Fallback>
          <p:pic>
            <p:nvPicPr>
              <p:cNvPr id="81921" name="Ink 1"/>
              <p:cNvPicPr>
                <a:picLocks noRot="1" noChangeAspect="1" noEditPoints="1" noChangeArrowheads="1" noChangeShapeType="1"/>
              </p:cNvPicPr>
              <p:nvPr/>
            </p:nvPicPr>
            <p:blipFill>
              <a:blip r:embed="rId4"/>
              <a:stretch>
                <a:fillRect/>
              </a:stretch>
            </p:blipFill>
            <p:spPr>
              <a:xfrm>
                <a:off x="3916232" y="350708"/>
                <a:ext cx="630500" cy="2014796"/>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1922" name="Ink 2"/>
              <p14:cNvContentPartPr>
                <a14:cpLocks xmlns:a14="http://schemas.microsoft.com/office/drawing/2010/main" noRot="1" noChangeAspect="1" noEditPoints="1" noChangeArrowheads="1" noChangeShapeType="1"/>
              </p14:cNvContentPartPr>
              <p14:nvPr/>
            </p14:nvContentPartPr>
            <p14:xfrm>
              <a:off x="6931025" y="3787775"/>
              <a:ext cx="79375" cy="3175"/>
            </p14:xfrm>
          </p:contentPart>
        </mc:Choice>
        <mc:Fallback>
          <p:pic>
            <p:nvPicPr>
              <p:cNvPr id="81922" name="Ink 2"/>
              <p:cNvPicPr>
                <a:picLocks noRot="1" noChangeAspect="1" noEditPoints="1" noChangeArrowheads="1" noChangeShapeType="1"/>
              </p:cNvPicPr>
              <p:nvPr/>
            </p:nvPicPr>
            <p:blipFill>
              <a:blip r:embed="rId6"/>
              <a:stretch>
                <a:fillRect/>
              </a:stretch>
            </p:blipFill>
            <p:spPr>
              <a:xfrm>
                <a:off x="6924531" y="3781425"/>
                <a:ext cx="92364" cy="15875"/>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1923" name="Ink 3"/>
              <p14:cNvContentPartPr>
                <a14:cpLocks xmlns:a14="http://schemas.microsoft.com/office/drawing/2010/main" noRot="1" noChangeAspect="1" noEditPoints="1" noChangeArrowheads="1" noChangeShapeType="1"/>
              </p14:cNvContentPartPr>
              <p14:nvPr/>
            </p14:nvContentPartPr>
            <p14:xfrm>
              <a:off x="7205663" y="3786188"/>
              <a:ext cx="149225" cy="7937"/>
            </p14:xfrm>
          </p:contentPart>
        </mc:Choice>
        <mc:Fallback>
          <p:pic>
            <p:nvPicPr>
              <p:cNvPr id="81923" name="Ink 3"/>
              <p:cNvPicPr>
                <a:picLocks noRot="1" noChangeAspect="1" noEditPoints="1" noChangeArrowheads="1" noChangeShapeType="1"/>
              </p:cNvPicPr>
              <p:nvPr/>
            </p:nvPicPr>
            <p:blipFill>
              <a:blip r:embed="rId8"/>
              <a:stretch>
                <a:fillRect/>
              </a:stretch>
            </p:blipFill>
            <p:spPr>
              <a:xfrm>
                <a:off x="7199191" y="3779694"/>
                <a:ext cx="162170" cy="20925"/>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1924" name="Ink 4"/>
              <p14:cNvContentPartPr>
                <a14:cpLocks xmlns:a14="http://schemas.microsoft.com/office/drawing/2010/main" noRot="1" noChangeAspect="1" noEditPoints="1" noChangeArrowheads="1" noChangeShapeType="1"/>
              </p14:cNvContentPartPr>
              <p14:nvPr/>
            </p14:nvContentPartPr>
            <p14:xfrm>
              <a:off x="7505700" y="3789363"/>
              <a:ext cx="122238" cy="17462"/>
            </p14:xfrm>
          </p:contentPart>
        </mc:Choice>
        <mc:Fallback>
          <p:pic>
            <p:nvPicPr>
              <p:cNvPr id="81924" name="Ink 4"/>
              <p:cNvPicPr>
                <a:picLocks noRot="1" noChangeAspect="1" noEditPoints="1" noChangeArrowheads="1" noChangeShapeType="1"/>
              </p:cNvPicPr>
              <p:nvPr/>
            </p:nvPicPr>
            <p:blipFill>
              <a:blip r:embed="rId10"/>
              <a:stretch>
                <a:fillRect/>
              </a:stretch>
            </p:blipFill>
            <p:spPr>
              <a:xfrm>
                <a:off x="7499229" y="3782948"/>
                <a:ext cx="135181" cy="30291"/>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1925" name="Ink 5"/>
              <p14:cNvContentPartPr>
                <a14:cpLocks xmlns:a14="http://schemas.microsoft.com/office/drawing/2010/main" noRot="1" noChangeAspect="1" noEditPoints="1" noChangeArrowheads="1" noChangeShapeType="1"/>
              </p14:cNvContentPartPr>
              <p14:nvPr/>
            </p14:nvContentPartPr>
            <p14:xfrm>
              <a:off x="7823200" y="3797300"/>
              <a:ext cx="139700" cy="11113"/>
            </p14:xfrm>
          </p:contentPart>
        </mc:Choice>
        <mc:Fallback>
          <p:pic>
            <p:nvPicPr>
              <p:cNvPr id="81925" name="Ink 5"/>
              <p:cNvPicPr>
                <a:picLocks noRot="1" noChangeAspect="1" noEditPoints="1" noChangeArrowheads="1" noChangeShapeType="1"/>
              </p:cNvPicPr>
              <p:nvPr/>
            </p:nvPicPr>
            <p:blipFill>
              <a:blip r:embed="rId12"/>
              <a:stretch>
                <a:fillRect/>
              </a:stretch>
            </p:blipFill>
            <p:spPr>
              <a:xfrm>
                <a:off x="7816719" y="3790847"/>
                <a:ext cx="152662" cy="24018"/>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1926" name="Ink 6"/>
              <p14:cNvContentPartPr>
                <a14:cpLocks xmlns:a14="http://schemas.microsoft.com/office/drawing/2010/main" noRot="1" noChangeAspect="1" noEditPoints="1" noChangeArrowheads="1" noChangeShapeType="1"/>
              </p14:cNvContentPartPr>
              <p14:nvPr/>
            </p14:nvContentPartPr>
            <p14:xfrm>
              <a:off x="8132763" y="3810000"/>
              <a:ext cx="128587" cy="22225"/>
            </p14:xfrm>
          </p:contentPart>
        </mc:Choice>
        <mc:Fallback>
          <p:pic>
            <p:nvPicPr>
              <p:cNvPr id="81926" name="Ink 6"/>
              <p:cNvPicPr>
                <a:picLocks noRot="1" noChangeAspect="1" noEditPoints="1" noChangeArrowheads="1" noChangeShapeType="1"/>
              </p:cNvPicPr>
              <p:nvPr/>
            </p:nvPicPr>
            <p:blipFill>
              <a:blip r:embed="rId14"/>
              <a:stretch>
                <a:fillRect/>
              </a:stretch>
            </p:blipFill>
            <p:spPr>
              <a:xfrm>
                <a:off x="8126280" y="3803548"/>
                <a:ext cx="141554" cy="3513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1927" name="Ink 7"/>
              <p14:cNvContentPartPr>
                <a14:cpLocks xmlns:a14="http://schemas.microsoft.com/office/drawing/2010/main" noRot="1" noChangeAspect="1" noEditPoints="1" noChangeArrowheads="1" noChangeShapeType="1"/>
              </p14:cNvContentPartPr>
              <p14:nvPr/>
            </p14:nvContentPartPr>
            <p14:xfrm>
              <a:off x="8440738" y="3825875"/>
              <a:ext cx="92075" cy="1588"/>
            </p14:xfrm>
          </p:contentPart>
        </mc:Choice>
        <mc:Fallback>
          <p:pic>
            <p:nvPicPr>
              <p:cNvPr id="81927" name="Ink 7"/>
              <p:cNvPicPr>
                <a:picLocks noRot="1" noChangeAspect="1" noEditPoints="1" noChangeArrowheads="1" noChangeShapeType="1"/>
              </p:cNvPicPr>
              <p:nvPr/>
            </p:nvPicPr>
            <p:blipFill>
              <a:blip r:embed="rId16"/>
              <a:stretch>
                <a:fillRect/>
              </a:stretch>
            </p:blipFill>
            <p:spPr>
              <a:xfrm>
                <a:off x="8434264" y="3820158"/>
                <a:ext cx="105023" cy="13022"/>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1928" name="Ink 8"/>
              <p14:cNvContentPartPr>
                <a14:cpLocks xmlns:a14="http://schemas.microsoft.com/office/drawing/2010/main" noRot="1" noChangeAspect="1" noEditPoints="1" noChangeArrowheads="1" noChangeShapeType="1"/>
              </p14:cNvContentPartPr>
              <p14:nvPr/>
            </p14:nvContentPartPr>
            <p14:xfrm>
              <a:off x="8672513" y="3813175"/>
              <a:ext cx="104775" cy="17463"/>
            </p14:xfrm>
          </p:contentPart>
        </mc:Choice>
        <mc:Fallback>
          <p:pic>
            <p:nvPicPr>
              <p:cNvPr id="81928" name="Ink 8"/>
              <p:cNvPicPr>
                <a:picLocks noRot="1" noChangeAspect="1" noEditPoints="1" noChangeArrowheads="1" noChangeShapeType="1"/>
              </p:cNvPicPr>
              <p:nvPr/>
            </p:nvPicPr>
            <p:blipFill>
              <a:blip r:embed="rId18"/>
              <a:stretch>
                <a:fillRect/>
              </a:stretch>
            </p:blipFill>
            <p:spPr>
              <a:xfrm>
                <a:off x="8666032" y="3806760"/>
                <a:ext cx="117737" cy="30293"/>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81929" name="Ink 9"/>
              <p14:cNvContentPartPr>
                <a14:cpLocks xmlns:a14="http://schemas.microsoft.com/office/drawing/2010/main" noRot="1" noChangeAspect="1" noEditPoints="1" noChangeArrowheads="1" noChangeShapeType="1"/>
              </p14:cNvContentPartPr>
              <p14:nvPr/>
            </p14:nvContentPartPr>
            <p14:xfrm>
              <a:off x="8904288" y="3816350"/>
              <a:ext cx="219075" cy="25400"/>
            </p14:xfrm>
          </p:contentPart>
        </mc:Choice>
        <mc:Fallback>
          <p:pic>
            <p:nvPicPr>
              <p:cNvPr id="81929" name="Ink 9"/>
              <p:cNvPicPr>
                <a:picLocks noRot="1" noChangeAspect="1" noEditPoints="1" noChangeArrowheads="1" noChangeShapeType="1"/>
              </p:cNvPicPr>
              <p:nvPr/>
            </p:nvPicPr>
            <p:blipFill>
              <a:blip r:embed="rId20"/>
              <a:stretch>
                <a:fillRect/>
              </a:stretch>
            </p:blipFill>
            <p:spPr>
              <a:xfrm>
                <a:off x="8897813" y="3809911"/>
                <a:ext cx="232025" cy="38279"/>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81930" name="Ink 10"/>
              <p14:cNvContentPartPr>
                <a14:cpLocks xmlns:a14="http://schemas.microsoft.com/office/drawing/2010/main" noRot="1" noChangeAspect="1" noEditPoints="1" noChangeArrowheads="1" noChangeShapeType="1"/>
              </p14:cNvContentPartPr>
              <p14:nvPr/>
            </p14:nvContentPartPr>
            <p14:xfrm>
              <a:off x="9248775" y="3835400"/>
              <a:ext cx="155575" cy="15875"/>
            </p14:xfrm>
          </p:contentPart>
        </mc:Choice>
        <mc:Fallback>
          <p:pic>
            <p:nvPicPr>
              <p:cNvPr id="81930" name="Ink 10"/>
              <p:cNvPicPr>
                <a:picLocks noRot="1" noChangeAspect="1" noEditPoints="1" noChangeArrowheads="1" noChangeShapeType="1"/>
              </p:cNvPicPr>
              <p:nvPr/>
            </p:nvPicPr>
            <p:blipFill>
              <a:blip r:embed="rId22"/>
              <a:stretch>
                <a:fillRect/>
              </a:stretch>
            </p:blipFill>
            <p:spPr>
              <a:xfrm>
                <a:off x="9242293" y="3829050"/>
                <a:ext cx="168540" cy="28575"/>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81931" name="Ink 11"/>
              <p14:cNvContentPartPr>
                <a14:cpLocks xmlns:a14="http://schemas.microsoft.com/office/drawing/2010/main" noRot="1" noChangeAspect="1" noEditPoints="1" noChangeArrowheads="1" noChangeShapeType="1"/>
              </p14:cNvContentPartPr>
              <p14:nvPr/>
            </p14:nvContentPartPr>
            <p14:xfrm>
              <a:off x="9578975" y="3821113"/>
              <a:ext cx="49213" cy="15875"/>
            </p14:xfrm>
          </p:contentPart>
        </mc:Choice>
        <mc:Fallback>
          <p:pic>
            <p:nvPicPr>
              <p:cNvPr id="81931" name="Ink 11"/>
              <p:cNvPicPr>
                <a:picLocks noRot="1" noChangeAspect="1" noEditPoints="1" noChangeArrowheads="1" noChangeShapeType="1"/>
              </p:cNvPicPr>
              <p:nvPr/>
            </p:nvPicPr>
            <p:blipFill>
              <a:blip r:embed="rId24"/>
              <a:stretch>
                <a:fillRect/>
              </a:stretch>
            </p:blipFill>
            <p:spPr>
              <a:xfrm>
                <a:off x="9572509" y="3814619"/>
                <a:ext cx="62145" cy="28864"/>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81932" name="Ink 12"/>
              <p14:cNvContentPartPr>
                <a14:cpLocks xmlns:a14="http://schemas.microsoft.com/office/drawing/2010/main" noRot="1" noChangeAspect="1" noEditPoints="1" noChangeArrowheads="1" noChangeShapeType="1"/>
              </p14:cNvContentPartPr>
              <p14:nvPr/>
            </p14:nvContentPartPr>
            <p14:xfrm>
              <a:off x="9826625" y="3817938"/>
              <a:ext cx="227013" cy="34925"/>
            </p14:xfrm>
          </p:contentPart>
        </mc:Choice>
        <mc:Fallback>
          <p:pic>
            <p:nvPicPr>
              <p:cNvPr id="81932" name="Ink 12"/>
              <p:cNvPicPr>
                <a:picLocks noRot="1" noChangeAspect="1" noEditPoints="1" noChangeArrowheads="1" noChangeShapeType="1"/>
              </p:cNvPicPr>
              <p:nvPr/>
            </p:nvPicPr>
            <p:blipFill>
              <a:blip r:embed="rId26"/>
              <a:stretch>
                <a:fillRect/>
              </a:stretch>
            </p:blipFill>
            <p:spPr>
              <a:xfrm>
                <a:off x="9820149" y="3811457"/>
                <a:ext cx="239965" cy="47887"/>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81933" name="Ink 13"/>
              <p14:cNvContentPartPr>
                <a14:cpLocks xmlns:a14="http://schemas.microsoft.com/office/drawing/2010/main" noRot="1" noChangeAspect="1" noEditPoints="1" noChangeArrowheads="1" noChangeShapeType="1"/>
              </p14:cNvContentPartPr>
              <p14:nvPr/>
            </p14:nvContentPartPr>
            <p14:xfrm>
              <a:off x="10202863" y="3840163"/>
              <a:ext cx="142875" cy="25400"/>
            </p14:xfrm>
          </p:contentPart>
        </mc:Choice>
        <mc:Fallback>
          <p:pic>
            <p:nvPicPr>
              <p:cNvPr id="81933" name="Ink 13"/>
              <p:cNvPicPr>
                <a:picLocks noRot="1" noChangeAspect="1" noEditPoints="1" noChangeArrowheads="1" noChangeShapeType="1"/>
              </p:cNvPicPr>
              <p:nvPr/>
            </p:nvPicPr>
            <p:blipFill>
              <a:blip r:embed="rId28"/>
              <a:stretch>
                <a:fillRect/>
              </a:stretch>
            </p:blipFill>
            <p:spPr>
              <a:xfrm>
                <a:off x="10196385" y="3833724"/>
                <a:ext cx="155831" cy="38279"/>
              </a:xfrm>
              <a:prstGeom prst="rect">
                <a:avLst/>
              </a:prstGeom>
            </p:spPr>
          </p:pic>
        </mc:Fallback>
      </mc:AlternateContent>
    </p:spTree>
    <p:extLst>
      <p:ext uri="{BB962C8B-B14F-4D97-AF65-F5344CB8AC3E}">
        <p14:creationId xmlns:p14="http://schemas.microsoft.com/office/powerpoint/2010/main" val="2407273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152400" y="554038"/>
            <a:ext cx="5791200" cy="4094162"/>
          </a:xfrm>
          <a:noFill/>
        </p:spPr>
        <p:txBody>
          <a:bodyPr/>
          <a:lstStyle/>
          <a:p>
            <a:pPr marL="0" indent="0">
              <a:buNone/>
            </a:pPr>
            <a:r>
              <a:rPr lang="en-CA" sz="2400" dirty="0"/>
              <a:t>I throw my roommate out the window (we're on the fourth floor of </a:t>
            </a:r>
            <a:r>
              <a:rPr lang="en-CA" sz="2400" dirty="0" err="1"/>
              <a:t>Elmsley</a:t>
            </a:r>
            <a:r>
              <a:rPr lang="en-CA" sz="2400" dirty="0"/>
              <a:t> Hall). She has a mass of approximately 55 kg (her opinion), and a radius of 12 </a:t>
            </a:r>
            <a:r>
              <a:rPr lang="en-CA" sz="2400" dirty="0" smtClean="0"/>
              <a:t>inches. </a:t>
            </a:r>
            <a:r>
              <a:rPr lang="en-CA" sz="2400" dirty="0"/>
              <a:t>The density of air at standard atmospheric pressure and "room temperature" is 1.2 kg/m³. Not very bright, she tries to land feet first (a.k.a., assume the drag coefficient is that of an upright cylinder = .8). What is her terminal velocity?</a:t>
            </a:r>
            <a:endParaRPr lang="en-US" sz="2400" dirty="0" smtClean="0"/>
          </a:p>
        </p:txBody>
      </p:sp>
      <p:sp>
        <p:nvSpPr>
          <p:cNvPr id="12292" name="TextBox 4"/>
          <p:cNvSpPr txBox="1">
            <a:spLocks noChangeArrowheads="1"/>
          </p:cNvSpPr>
          <p:nvPr/>
        </p:nvSpPr>
        <p:spPr bwMode="auto">
          <a:xfrm>
            <a:off x="0" y="0"/>
            <a:ext cx="569418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dirty="0" smtClean="0"/>
              <a:t>Example (suggested by student)</a:t>
            </a:r>
            <a:endParaRPr lang="en-US" sz="3000" dirty="0"/>
          </a:p>
        </p:txBody>
      </p:sp>
      <p:cxnSp>
        <p:nvCxnSpPr>
          <p:cNvPr id="5" name="Straight Connector 4"/>
          <p:cNvCxnSpPr/>
          <p:nvPr/>
        </p:nvCxnSpPr>
        <p:spPr>
          <a:xfrm flipH="1">
            <a:off x="5943600" y="0"/>
            <a:ext cx="76200" cy="632460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2">
            <p14:nvContentPartPr>
              <p14:cNvPr id="80897" name="Ink 1"/>
              <p14:cNvContentPartPr>
                <a14:cpLocks xmlns:a14="http://schemas.microsoft.com/office/drawing/2010/main" noRot="1" noChangeAspect="1" noEditPoints="1" noChangeArrowheads="1" noChangeShapeType="1"/>
              </p14:cNvContentPartPr>
              <p14:nvPr/>
            </p14:nvContentPartPr>
            <p14:xfrm>
              <a:off x="8832850" y="2817813"/>
              <a:ext cx="684213" cy="282575"/>
            </p14:xfrm>
          </p:contentPart>
        </mc:Choice>
        <mc:Fallback>
          <p:pic>
            <p:nvPicPr>
              <p:cNvPr id="80897" name="Ink 1"/>
              <p:cNvPicPr>
                <a:picLocks noRot="1" noChangeAspect="1" noEditPoints="1" noChangeArrowheads="1" noChangeShapeType="1"/>
              </p:cNvPicPr>
              <p:nvPr/>
            </p:nvPicPr>
            <p:blipFill>
              <a:blip r:embed="rId3"/>
              <a:stretch>
                <a:fillRect/>
              </a:stretch>
            </p:blipFill>
            <p:spPr>
              <a:xfrm>
                <a:off x="8826371" y="2811334"/>
                <a:ext cx="697170" cy="295534"/>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80898" name="Ink 2"/>
              <p14:cNvContentPartPr>
                <a14:cpLocks xmlns:a14="http://schemas.microsoft.com/office/drawing/2010/main" noRot="1" noChangeAspect="1" noEditPoints="1" noChangeArrowheads="1" noChangeShapeType="1"/>
              </p14:cNvContentPartPr>
              <p14:nvPr/>
            </p14:nvContentPartPr>
            <p14:xfrm>
              <a:off x="9794875" y="2674938"/>
              <a:ext cx="579438" cy="479425"/>
            </p14:xfrm>
          </p:contentPart>
        </mc:Choice>
        <mc:Fallback>
          <p:pic>
            <p:nvPicPr>
              <p:cNvPr id="80898" name="Ink 2"/>
              <p:cNvPicPr>
                <a:picLocks noRot="1" noChangeAspect="1" noEditPoints="1" noChangeArrowheads="1" noChangeShapeType="1"/>
              </p:cNvPicPr>
              <p:nvPr/>
            </p:nvPicPr>
            <p:blipFill>
              <a:blip r:embed="rId5"/>
              <a:stretch>
                <a:fillRect/>
              </a:stretch>
            </p:blipFill>
            <p:spPr>
              <a:xfrm>
                <a:off x="9788397" y="2668464"/>
                <a:ext cx="592394" cy="492373"/>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80899" name="Ink 3"/>
              <p14:cNvContentPartPr>
                <a14:cpLocks xmlns:a14="http://schemas.microsoft.com/office/drawing/2010/main" noRot="1" noChangeAspect="1" noEditPoints="1" noChangeArrowheads="1" noChangeShapeType="1"/>
              </p14:cNvContentPartPr>
              <p14:nvPr/>
            </p14:nvContentPartPr>
            <p14:xfrm>
              <a:off x="10518775" y="2900363"/>
              <a:ext cx="431800" cy="458787"/>
            </p14:xfrm>
          </p:contentPart>
        </mc:Choice>
        <mc:Fallback>
          <p:pic>
            <p:nvPicPr>
              <p:cNvPr id="80899" name="Ink 3"/>
              <p:cNvPicPr>
                <a:picLocks noRot="1" noChangeAspect="1" noEditPoints="1" noChangeArrowheads="1" noChangeShapeType="1"/>
              </p:cNvPicPr>
              <p:nvPr/>
            </p:nvPicPr>
            <p:blipFill>
              <a:blip r:embed="rId7"/>
              <a:stretch>
                <a:fillRect/>
              </a:stretch>
            </p:blipFill>
            <p:spPr>
              <a:xfrm>
                <a:off x="10512293" y="2893881"/>
                <a:ext cx="444765" cy="471751"/>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0900" name="Ink 4"/>
              <p14:cNvContentPartPr>
                <a14:cpLocks xmlns:a14="http://schemas.microsoft.com/office/drawing/2010/main" noRot="1" noChangeAspect="1" noEditPoints="1" noChangeArrowheads="1" noChangeShapeType="1"/>
              </p14:cNvContentPartPr>
              <p14:nvPr/>
            </p14:nvContentPartPr>
            <p14:xfrm>
              <a:off x="8296275" y="3556000"/>
              <a:ext cx="511175" cy="334963"/>
            </p14:xfrm>
          </p:contentPart>
        </mc:Choice>
        <mc:Fallback>
          <p:pic>
            <p:nvPicPr>
              <p:cNvPr id="80900" name="Ink 4"/>
              <p:cNvPicPr>
                <a:picLocks noRot="1" noChangeAspect="1" noEditPoints="1" noChangeArrowheads="1" noChangeShapeType="1"/>
              </p:cNvPicPr>
              <p:nvPr/>
            </p:nvPicPr>
            <p:blipFill>
              <a:blip r:embed="rId9"/>
              <a:stretch>
                <a:fillRect/>
              </a:stretch>
            </p:blipFill>
            <p:spPr>
              <a:xfrm>
                <a:off x="8289795" y="3549517"/>
                <a:ext cx="524134" cy="347929"/>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0901" name="Ink 5"/>
              <p14:cNvContentPartPr>
                <a14:cpLocks xmlns:a14="http://schemas.microsoft.com/office/drawing/2010/main" noRot="1" noChangeAspect="1" noEditPoints="1" noChangeArrowheads="1" noChangeShapeType="1"/>
              </p14:cNvContentPartPr>
              <p14:nvPr/>
            </p14:nvContentPartPr>
            <p14:xfrm>
              <a:off x="9009063" y="3659188"/>
              <a:ext cx="414337" cy="525462"/>
            </p14:xfrm>
          </p:contentPart>
        </mc:Choice>
        <mc:Fallback>
          <p:pic>
            <p:nvPicPr>
              <p:cNvPr id="80901" name="Ink 5"/>
              <p:cNvPicPr>
                <a:picLocks noRot="1" noChangeAspect="1" noEditPoints="1" noChangeArrowheads="1" noChangeShapeType="1"/>
              </p:cNvPicPr>
              <p:nvPr/>
            </p:nvPicPr>
            <p:blipFill>
              <a:blip r:embed="rId11"/>
              <a:stretch>
                <a:fillRect/>
              </a:stretch>
            </p:blipFill>
            <p:spPr>
              <a:xfrm>
                <a:off x="9002566" y="3652710"/>
                <a:ext cx="427330" cy="538419"/>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0902" name="Ink 6"/>
              <p14:cNvContentPartPr>
                <a14:cpLocks xmlns:a14="http://schemas.microsoft.com/office/drawing/2010/main" noRot="1" noChangeAspect="1" noEditPoints="1" noChangeArrowheads="1" noChangeShapeType="1"/>
              </p14:cNvContentPartPr>
              <p14:nvPr/>
            </p14:nvContentPartPr>
            <p14:xfrm>
              <a:off x="6437313" y="4054475"/>
              <a:ext cx="250825" cy="539750"/>
            </p14:xfrm>
          </p:contentPart>
        </mc:Choice>
        <mc:Fallback>
          <p:pic>
            <p:nvPicPr>
              <p:cNvPr id="80902" name="Ink 6"/>
              <p:cNvPicPr>
                <a:picLocks noRot="1" noChangeAspect="1" noEditPoints="1" noChangeArrowheads="1" noChangeShapeType="1"/>
              </p:cNvPicPr>
              <p:nvPr/>
            </p:nvPicPr>
            <p:blipFill>
              <a:blip r:embed="rId13"/>
              <a:stretch>
                <a:fillRect/>
              </a:stretch>
            </p:blipFill>
            <p:spPr>
              <a:xfrm>
                <a:off x="6430835" y="4047994"/>
                <a:ext cx="263780" cy="552713"/>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0903" name="Ink 7"/>
              <p14:cNvContentPartPr>
                <a14:cpLocks xmlns:a14="http://schemas.microsoft.com/office/drawing/2010/main" noRot="1" noChangeAspect="1" noEditPoints="1" noChangeArrowheads="1" noChangeShapeType="1"/>
              </p14:cNvContentPartPr>
              <p14:nvPr/>
            </p14:nvContentPartPr>
            <p14:xfrm>
              <a:off x="6819900" y="4111625"/>
              <a:ext cx="688975" cy="565150"/>
            </p14:xfrm>
          </p:contentPart>
        </mc:Choice>
        <mc:Fallback>
          <p:pic>
            <p:nvPicPr>
              <p:cNvPr id="80903" name="Ink 7"/>
              <p:cNvPicPr>
                <a:picLocks noRot="1" noChangeAspect="1" noEditPoints="1" noChangeArrowheads="1" noChangeShapeType="1"/>
              </p:cNvPicPr>
              <p:nvPr/>
            </p:nvPicPr>
            <p:blipFill>
              <a:blip r:embed="rId15"/>
              <a:stretch>
                <a:fillRect/>
              </a:stretch>
            </p:blipFill>
            <p:spPr>
              <a:xfrm>
                <a:off x="6813424" y="4105146"/>
                <a:ext cx="701927" cy="578109"/>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0904" name="Ink 8"/>
              <p14:cNvContentPartPr>
                <a14:cpLocks xmlns:a14="http://schemas.microsoft.com/office/drawing/2010/main" noRot="1" noChangeAspect="1" noEditPoints="1" noChangeArrowheads="1" noChangeShapeType="1"/>
              </p14:cNvContentPartPr>
              <p14:nvPr/>
            </p14:nvContentPartPr>
            <p14:xfrm>
              <a:off x="7646988" y="4010025"/>
              <a:ext cx="385762" cy="415925"/>
            </p14:xfrm>
          </p:contentPart>
        </mc:Choice>
        <mc:Fallback>
          <p:pic>
            <p:nvPicPr>
              <p:cNvPr id="80904" name="Ink 8"/>
              <p:cNvPicPr>
                <a:picLocks noRot="1" noChangeAspect="1" noEditPoints="1" noChangeArrowheads="1" noChangeShapeType="1"/>
              </p:cNvPicPr>
              <p:nvPr/>
            </p:nvPicPr>
            <p:blipFill>
              <a:blip r:embed="rId17"/>
              <a:stretch>
                <a:fillRect/>
              </a:stretch>
            </p:blipFill>
            <p:spPr>
              <a:xfrm>
                <a:off x="7640511" y="4003560"/>
                <a:ext cx="398717" cy="428855"/>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80905" name="Ink 9"/>
              <p14:cNvContentPartPr>
                <a14:cpLocks xmlns:a14="http://schemas.microsoft.com/office/drawing/2010/main" noRot="1" noChangeAspect="1" noEditPoints="1" noChangeArrowheads="1" noChangeShapeType="1"/>
              </p14:cNvContentPartPr>
              <p14:nvPr/>
            </p14:nvContentPartPr>
            <p14:xfrm>
              <a:off x="8485188" y="4216400"/>
              <a:ext cx="98425" cy="90488"/>
            </p14:xfrm>
          </p:contentPart>
        </mc:Choice>
        <mc:Fallback>
          <p:pic>
            <p:nvPicPr>
              <p:cNvPr id="80905" name="Ink 9"/>
              <p:cNvPicPr>
                <a:picLocks noRot="1" noChangeAspect="1" noEditPoints="1" noChangeArrowheads="1" noChangeShapeType="1"/>
              </p:cNvPicPr>
              <p:nvPr/>
            </p:nvPicPr>
            <p:blipFill>
              <a:blip r:embed="rId19"/>
              <a:stretch>
                <a:fillRect/>
              </a:stretch>
            </p:blipFill>
            <p:spPr>
              <a:xfrm>
                <a:off x="8478698" y="4209937"/>
                <a:ext cx="111404" cy="103415"/>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80906" name="Ink 10"/>
              <p14:cNvContentPartPr>
                <a14:cpLocks xmlns:a14="http://schemas.microsoft.com/office/drawing/2010/main" noRot="1" noChangeAspect="1" noEditPoints="1" noChangeArrowheads="1" noChangeShapeType="1"/>
              </p14:cNvContentPartPr>
              <p14:nvPr/>
            </p14:nvContentPartPr>
            <p14:xfrm>
              <a:off x="8726488" y="4249738"/>
              <a:ext cx="411162" cy="419100"/>
            </p14:xfrm>
          </p:contentPart>
        </mc:Choice>
        <mc:Fallback>
          <p:pic>
            <p:nvPicPr>
              <p:cNvPr id="80906" name="Ink 10"/>
              <p:cNvPicPr>
                <a:picLocks noRot="1" noChangeAspect="1" noEditPoints="1" noChangeArrowheads="1" noChangeShapeType="1"/>
              </p:cNvPicPr>
              <p:nvPr/>
            </p:nvPicPr>
            <p:blipFill>
              <a:blip r:embed="rId21"/>
              <a:stretch>
                <a:fillRect/>
              </a:stretch>
            </p:blipFill>
            <p:spPr>
              <a:xfrm>
                <a:off x="8720007" y="4243257"/>
                <a:ext cx="424123" cy="432062"/>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80907" name="Ink 11"/>
              <p14:cNvContentPartPr>
                <a14:cpLocks xmlns:a14="http://schemas.microsoft.com/office/drawing/2010/main" noRot="1" noChangeAspect="1" noEditPoints="1" noChangeArrowheads="1" noChangeShapeType="1"/>
              </p14:cNvContentPartPr>
              <p14:nvPr/>
            </p14:nvContentPartPr>
            <p14:xfrm>
              <a:off x="9656763" y="4376738"/>
              <a:ext cx="33337" cy="123825"/>
            </p14:xfrm>
          </p:contentPart>
        </mc:Choice>
        <mc:Fallback>
          <p:pic>
            <p:nvPicPr>
              <p:cNvPr id="80907" name="Ink 11"/>
              <p:cNvPicPr>
                <a:picLocks noRot="1" noChangeAspect="1" noEditPoints="1" noChangeArrowheads="1" noChangeShapeType="1"/>
              </p:cNvPicPr>
              <p:nvPr/>
            </p:nvPicPr>
            <p:blipFill>
              <a:blip r:embed="rId23"/>
              <a:stretch>
                <a:fillRect/>
              </a:stretch>
            </p:blipFill>
            <p:spPr>
              <a:xfrm>
                <a:off x="9650311" y="4370259"/>
                <a:ext cx="46242" cy="136783"/>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80908" name="Ink 12"/>
              <p14:cNvContentPartPr>
                <a14:cpLocks xmlns:a14="http://schemas.microsoft.com/office/drawing/2010/main" noRot="1" noChangeAspect="1" noEditPoints="1" noChangeArrowheads="1" noChangeShapeType="1"/>
              </p14:cNvContentPartPr>
              <p14:nvPr/>
            </p14:nvContentPartPr>
            <p14:xfrm>
              <a:off x="9847263" y="4044950"/>
              <a:ext cx="655637" cy="330200"/>
            </p14:xfrm>
          </p:contentPart>
        </mc:Choice>
        <mc:Fallback>
          <p:pic>
            <p:nvPicPr>
              <p:cNvPr id="80908" name="Ink 12"/>
              <p:cNvPicPr>
                <a:picLocks noRot="1" noChangeAspect="1" noEditPoints="1" noChangeArrowheads="1" noChangeShapeType="1"/>
              </p:cNvPicPr>
              <p:nvPr/>
            </p:nvPicPr>
            <p:blipFill>
              <a:blip r:embed="rId25"/>
              <a:stretch>
                <a:fillRect/>
              </a:stretch>
            </p:blipFill>
            <p:spPr>
              <a:xfrm>
                <a:off x="9840782" y="4038468"/>
                <a:ext cx="668599" cy="343163"/>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80909" name="Ink 13"/>
              <p14:cNvContentPartPr>
                <a14:cpLocks xmlns:a14="http://schemas.microsoft.com/office/drawing/2010/main" noRot="1" noChangeAspect="1" noEditPoints="1" noChangeArrowheads="1" noChangeShapeType="1"/>
              </p14:cNvContentPartPr>
              <p14:nvPr/>
            </p14:nvContentPartPr>
            <p14:xfrm>
              <a:off x="10715625" y="4038600"/>
              <a:ext cx="385763" cy="312738"/>
            </p14:xfrm>
          </p:contentPart>
        </mc:Choice>
        <mc:Fallback>
          <p:pic>
            <p:nvPicPr>
              <p:cNvPr id="80909" name="Ink 13"/>
              <p:cNvPicPr>
                <a:picLocks noRot="1" noChangeAspect="1" noEditPoints="1" noChangeArrowheads="1" noChangeShapeType="1"/>
              </p:cNvPicPr>
              <p:nvPr/>
            </p:nvPicPr>
            <p:blipFill>
              <a:blip r:embed="rId27"/>
              <a:stretch>
                <a:fillRect/>
              </a:stretch>
            </p:blipFill>
            <p:spPr>
              <a:xfrm>
                <a:off x="10709148" y="4032122"/>
                <a:ext cx="398718" cy="325694"/>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80910" name="Ink 14"/>
              <p14:cNvContentPartPr>
                <a14:cpLocks xmlns:a14="http://schemas.microsoft.com/office/drawing/2010/main" noRot="1" noChangeAspect="1" noEditPoints="1" noChangeArrowheads="1" noChangeShapeType="1"/>
              </p14:cNvContentPartPr>
              <p14:nvPr/>
            </p14:nvContentPartPr>
            <p14:xfrm>
              <a:off x="11303000" y="4202113"/>
              <a:ext cx="328613" cy="182562"/>
            </p14:xfrm>
          </p:contentPart>
        </mc:Choice>
        <mc:Fallback>
          <p:pic>
            <p:nvPicPr>
              <p:cNvPr id="80910" name="Ink 14"/>
              <p:cNvPicPr>
                <a:picLocks noRot="1" noChangeAspect="1" noEditPoints="1" noChangeArrowheads="1" noChangeShapeType="1"/>
              </p:cNvPicPr>
              <p:nvPr/>
            </p:nvPicPr>
            <p:blipFill>
              <a:blip r:embed="rId29"/>
              <a:stretch>
                <a:fillRect/>
              </a:stretch>
            </p:blipFill>
            <p:spPr>
              <a:xfrm>
                <a:off x="11296521" y="4195632"/>
                <a:ext cx="341570" cy="195525"/>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80911" name="Ink 15"/>
              <p14:cNvContentPartPr>
                <a14:cpLocks xmlns:a14="http://schemas.microsoft.com/office/drawing/2010/main" noRot="1" noChangeAspect="1" noEditPoints="1" noChangeArrowheads="1" noChangeShapeType="1"/>
              </p14:cNvContentPartPr>
              <p14:nvPr/>
            </p14:nvContentPartPr>
            <p14:xfrm>
              <a:off x="1627188" y="4811713"/>
              <a:ext cx="276225" cy="303212"/>
            </p14:xfrm>
          </p:contentPart>
        </mc:Choice>
        <mc:Fallback>
          <p:pic>
            <p:nvPicPr>
              <p:cNvPr id="80911" name="Ink 15"/>
              <p:cNvPicPr>
                <a:picLocks noRot="1" noChangeAspect="1" noEditPoints="1" noChangeArrowheads="1" noChangeShapeType="1"/>
              </p:cNvPicPr>
              <p:nvPr/>
            </p:nvPicPr>
            <p:blipFill>
              <a:blip r:embed="rId31"/>
              <a:stretch>
                <a:fillRect/>
              </a:stretch>
            </p:blipFill>
            <p:spPr>
              <a:xfrm>
                <a:off x="1620714" y="4805239"/>
                <a:ext cx="289173" cy="316161"/>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80912" name="Ink 16"/>
              <p14:cNvContentPartPr>
                <a14:cpLocks xmlns:a14="http://schemas.microsoft.com/office/drawing/2010/main" noRot="1" noChangeAspect="1" noEditPoints="1" noChangeArrowheads="1" noChangeShapeType="1"/>
              </p14:cNvContentPartPr>
              <p14:nvPr/>
            </p14:nvContentPartPr>
            <p14:xfrm>
              <a:off x="2166938" y="4857750"/>
              <a:ext cx="136525" cy="93663"/>
            </p14:xfrm>
          </p:contentPart>
        </mc:Choice>
        <mc:Fallback>
          <p:pic>
            <p:nvPicPr>
              <p:cNvPr id="80912" name="Ink 16"/>
              <p:cNvPicPr>
                <a:picLocks noRot="1" noChangeAspect="1" noEditPoints="1" noChangeArrowheads="1" noChangeShapeType="1"/>
              </p:cNvPicPr>
              <p:nvPr/>
            </p:nvPicPr>
            <p:blipFill>
              <a:blip r:embed="rId33"/>
              <a:stretch>
                <a:fillRect/>
              </a:stretch>
            </p:blipFill>
            <p:spPr>
              <a:xfrm>
                <a:off x="2160454" y="4851266"/>
                <a:ext cx="149493" cy="106632"/>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80913" name="Ink 17"/>
              <p14:cNvContentPartPr>
                <a14:cpLocks xmlns:a14="http://schemas.microsoft.com/office/drawing/2010/main" noRot="1" noChangeAspect="1" noEditPoints="1" noChangeArrowheads="1" noChangeShapeType="1"/>
              </p14:cNvContentPartPr>
              <p14:nvPr/>
            </p14:nvContentPartPr>
            <p14:xfrm>
              <a:off x="2511425" y="4706938"/>
              <a:ext cx="514350" cy="322262"/>
            </p14:xfrm>
          </p:contentPart>
        </mc:Choice>
        <mc:Fallback>
          <p:pic>
            <p:nvPicPr>
              <p:cNvPr id="80913" name="Ink 17"/>
              <p:cNvPicPr>
                <a:picLocks noRot="1" noChangeAspect="1" noEditPoints="1" noChangeArrowheads="1" noChangeShapeType="1"/>
              </p:cNvPicPr>
              <p:nvPr/>
            </p:nvPicPr>
            <p:blipFill>
              <a:blip r:embed="rId35"/>
              <a:stretch>
                <a:fillRect/>
              </a:stretch>
            </p:blipFill>
            <p:spPr>
              <a:xfrm>
                <a:off x="2504946" y="4700471"/>
                <a:ext cx="527308" cy="335196"/>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80914" name="Ink 18"/>
              <p14:cNvContentPartPr>
                <a14:cpLocks xmlns:a14="http://schemas.microsoft.com/office/drawing/2010/main" noRot="1" noChangeAspect="1" noEditPoints="1" noChangeArrowheads="1" noChangeShapeType="1"/>
              </p14:cNvContentPartPr>
              <p14:nvPr/>
            </p14:nvContentPartPr>
            <p14:xfrm>
              <a:off x="3197225" y="4660900"/>
              <a:ext cx="295275" cy="587375"/>
            </p14:xfrm>
          </p:contentPart>
        </mc:Choice>
        <mc:Fallback>
          <p:pic>
            <p:nvPicPr>
              <p:cNvPr id="80914" name="Ink 18"/>
              <p:cNvPicPr>
                <a:picLocks noRot="1" noChangeAspect="1" noEditPoints="1" noChangeArrowheads="1" noChangeShapeType="1"/>
              </p:cNvPicPr>
              <p:nvPr/>
            </p:nvPicPr>
            <p:blipFill>
              <a:blip r:embed="rId37"/>
              <a:stretch>
                <a:fillRect/>
              </a:stretch>
            </p:blipFill>
            <p:spPr>
              <a:xfrm>
                <a:off x="3190743" y="4654422"/>
                <a:ext cx="308238" cy="600332"/>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80915" name="Ink 19"/>
              <p14:cNvContentPartPr>
                <a14:cpLocks xmlns:a14="http://schemas.microsoft.com/office/drawing/2010/main" noRot="1" noChangeAspect="1" noEditPoints="1" noChangeArrowheads="1" noChangeShapeType="1"/>
              </p14:cNvContentPartPr>
              <p14:nvPr/>
            </p14:nvContentPartPr>
            <p14:xfrm>
              <a:off x="217488" y="5256213"/>
              <a:ext cx="5757862" cy="995362"/>
            </p14:xfrm>
          </p:contentPart>
        </mc:Choice>
        <mc:Fallback>
          <p:pic>
            <p:nvPicPr>
              <p:cNvPr id="80915" name="Ink 19"/>
              <p:cNvPicPr>
                <a:picLocks noRot="1" noChangeAspect="1" noEditPoints="1" noChangeArrowheads="1" noChangeShapeType="1"/>
              </p:cNvPicPr>
              <p:nvPr/>
            </p:nvPicPr>
            <p:blipFill>
              <a:blip r:embed="rId39"/>
              <a:stretch>
                <a:fillRect/>
              </a:stretch>
            </p:blipFill>
            <p:spPr>
              <a:xfrm>
                <a:off x="211008" y="5249733"/>
                <a:ext cx="5770822" cy="1008322"/>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80916" name="Ink 20"/>
              <p14:cNvContentPartPr>
                <a14:cpLocks xmlns:a14="http://schemas.microsoft.com/office/drawing/2010/main" noRot="1" noChangeAspect="1" noEditPoints="1" noChangeArrowheads="1" noChangeShapeType="1"/>
              </p14:cNvContentPartPr>
              <p14:nvPr/>
            </p14:nvContentPartPr>
            <p14:xfrm>
              <a:off x="6392863" y="4659313"/>
              <a:ext cx="5481637" cy="1119187"/>
            </p14:xfrm>
          </p:contentPart>
        </mc:Choice>
        <mc:Fallback>
          <p:pic>
            <p:nvPicPr>
              <p:cNvPr id="80916" name="Ink 20"/>
              <p:cNvPicPr>
                <a:picLocks noRot="1" noChangeAspect="1" noEditPoints="1" noChangeArrowheads="1" noChangeShapeType="1"/>
              </p:cNvPicPr>
              <p:nvPr/>
            </p:nvPicPr>
            <p:blipFill>
              <a:blip r:embed="rId41"/>
              <a:stretch>
                <a:fillRect/>
              </a:stretch>
            </p:blipFill>
            <p:spPr>
              <a:xfrm>
                <a:off x="6386383" y="4652844"/>
                <a:ext cx="5494597" cy="1132126"/>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80917" name="Ink 21"/>
              <p14:cNvContentPartPr>
                <a14:cpLocks xmlns:a14="http://schemas.microsoft.com/office/drawing/2010/main" noRot="1" noChangeAspect="1" noEditPoints="1" noChangeArrowheads="1" noChangeShapeType="1"/>
              </p14:cNvContentPartPr>
              <p14:nvPr/>
            </p14:nvContentPartPr>
            <p14:xfrm>
              <a:off x="10150475" y="4611688"/>
              <a:ext cx="1809750" cy="177800"/>
            </p14:xfrm>
          </p:contentPart>
        </mc:Choice>
        <mc:Fallback>
          <p:pic>
            <p:nvPicPr>
              <p:cNvPr id="80917" name="Ink 21"/>
              <p:cNvPicPr>
                <a:picLocks noRot="1" noChangeAspect="1" noEditPoints="1" noChangeArrowheads="1" noChangeShapeType="1"/>
              </p:cNvPicPr>
              <p:nvPr/>
            </p:nvPicPr>
            <p:blipFill>
              <a:blip r:embed="rId43"/>
              <a:stretch>
                <a:fillRect/>
              </a:stretch>
            </p:blipFill>
            <p:spPr>
              <a:xfrm>
                <a:off x="10143995" y="4605183"/>
                <a:ext cx="1822710" cy="19081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80918" name="Ink 22"/>
              <p14:cNvContentPartPr>
                <a14:cpLocks xmlns:a14="http://schemas.microsoft.com/office/drawing/2010/main" noRot="1" noChangeAspect="1" noEditPoints="1" noChangeArrowheads="1" noChangeShapeType="1"/>
              </p14:cNvContentPartPr>
              <p14:nvPr/>
            </p14:nvContentPartPr>
            <p14:xfrm>
              <a:off x="2743200" y="6288088"/>
              <a:ext cx="1071563" cy="385762"/>
            </p14:xfrm>
          </p:contentPart>
        </mc:Choice>
        <mc:Fallback>
          <p:pic>
            <p:nvPicPr>
              <p:cNvPr id="80918" name="Ink 22"/>
              <p:cNvPicPr>
                <a:picLocks noRot="1" noChangeAspect="1" noEditPoints="1" noChangeArrowheads="1" noChangeShapeType="1"/>
              </p:cNvPicPr>
              <p:nvPr/>
            </p:nvPicPr>
            <p:blipFill>
              <a:blip r:embed="rId45"/>
              <a:stretch>
                <a:fillRect/>
              </a:stretch>
            </p:blipFill>
            <p:spPr>
              <a:xfrm>
                <a:off x="2736721" y="6281611"/>
                <a:ext cx="1084521" cy="398717"/>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80919" name="Ink 23"/>
              <p14:cNvContentPartPr>
                <a14:cpLocks xmlns:a14="http://schemas.microsoft.com/office/drawing/2010/main" noRot="1" noChangeAspect="1" noEditPoints="1" noChangeArrowheads="1" noChangeShapeType="1"/>
              </p14:cNvContentPartPr>
              <p14:nvPr/>
            </p14:nvContentPartPr>
            <p14:xfrm>
              <a:off x="4024313" y="6235700"/>
              <a:ext cx="452437" cy="523875"/>
            </p14:xfrm>
          </p:contentPart>
        </mc:Choice>
        <mc:Fallback>
          <p:pic>
            <p:nvPicPr>
              <p:cNvPr id="80919" name="Ink 23"/>
              <p:cNvPicPr>
                <a:picLocks noRot="1" noChangeAspect="1" noEditPoints="1" noChangeArrowheads="1" noChangeShapeType="1"/>
              </p:cNvPicPr>
              <p:nvPr/>
            </p:nvPicPr>
            <p:blipFill>
              <a:blip r:embed="rId47"/>
              <a:stretch>
                <a:fillRect/>
              </a:stretch>
            </p:blipFill>
            <p:spPr>
              <a:xfrm>
                <a:off x="4017834" y="6229219"/>
                <a:ext cx="465395" cy="536837"/>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0920" name="Ink 24"/>
              <p14:cNvContentPartPr>
                <a14:cpLocks xmlns:a14="http://schemas.microsoft.com/office/drawing/2010/main" noRot="1" noChangeAspect="1" noEditPoints="1" noChangeArrowheads="1" noChangeShapeType="1"/>
              </p14:cNvContentPartPr>
              <p14:nvPr/>
            </p14:nvContentPartPr>
            <p14:xfrm>
              <a:off x="6173788" y="5970588"/>
              <a:ext cx="388937" cy="355600"/>
            </p14:xfrm>
          </p:contentPart>
        </mc:Choice>
        <mc:Fallback>
          <p:pic>
            <p:nvPicPr>
              <p:cNvPr id="80920" name="Ink 24"/>
              <p:cNvPicPr>
                <a:picLocks noRot="1" noChangeAspect="1" noEditPoints="1" noChangeArrowheads="1" noChangeShapeType="1"/>
              </p:cNvPicPr>
              <p:nvPr/>
            </p:nvPicPr>
            <p:blipFill>
              <a:blip r:embed="rId49"/>
              <a:stretch>
                <a:fillRect/>
              </a:stretch>
            </p:blipFill>
            <p:spPr>
              <a:xfrm>
                <a:off x="6167306" y="5964109"/>
                <a:ext cx="401902" cy="368557"/>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80921" name="Ink 25"/>
              <p14:cNvContentPartPr>
                <a14:cpLocks xmlns:a14="http://schemas.microsoft.com/office/drawing/2010/main" noRot="1" noChangeAspect="1" noEditPoints="1" noChangeArrowheads="1" noChangeShapeType="1"/>
              </p14:cNvContentPartPr>
              <p14:nvPr/>
            </p14:nvContentPartPr>
            <p14:xfrm>
              <a:off x="6754813" y="6107113"/>
              <a:ext cx="141287" cy="149225"/>
            </p14:xfrm>
          </p:contentPart>
        </mc:Choice>
        <mc:Fallback>
          <p:pic>
            <p:nvPicPr>
              <p:cNvPr id="80921" name="Ink 25"/>
              <p:cNvPicPr>
                <a:picLocks noRot="1" noChangeAspect="1" noEditPoints="1" noChangeArrowheads="1" noChangeShapeType="1"/>
              </p:cNvPicPr>
              <p:nvPr/>
            </p:nvPicPr>
            <p:blipFill>
              <a:blip r:embed="rId51"/>
              <a:stretch>
                <a:fillRect/>
              </a:stretch>
            </p:blipFill>
            <p:spPr>
              <a:xfrm>
                <a:off x="6748325" y="6100641"/>
                <a:ext cx="154262" cy="16217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80922" name="Ink 26"/>
              <p14:cNvContentPartPr>
                <a14:cpLocks xmlns:a14="http://schemas.microsoft.com/office/drawing/2010/main" noRot="1" noChangeAspect="1" noEditPoints="1" noChangeArrowheads="1" noChangeShapeType="1"/>
              </p14:cNvContentPartPr>
              <p14:nvPr/>
            </p14:nvContentPartPr>
            <p14:xfrm>
              <a:off x="7223125" y="5980113"/>
              <a:ext cx="514350" cy="415925"/>
            </p14:xfrm>
          </p:contentPart>
        </mc:Choice>
        <mc:Fallback>
          <p:pic>
            <p:nvPicPr>
              <p:cNvPr id="80922" name="Ink 26"/>
              <p:cNvPicPr>
                <a:picLocks noRot="1" noChangeAspect="1" noEditPoints="1" noChangeArrowheads="1" noChangeShapeType="1"/>
              </p:cNvPicPr>
              <p:nvPr/>
            </p:nvPicPr>
            <p:blipFill>
              <a:blip r:embed="rId53"/>
              <a:stretch>
                <a:fillRect/>
              </a:stretch>
            </p:blipFill>
            <p:spPr>
              <a:xfrm>
                <a:off x="7216646" y="5973648"/>
                <a:ext cx="527308" cy="428855"/>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80923" name="Ink 27"/>
              <p14:cNvContentPartPr>
                <a14:cpLocks xmlns:a14="http://schemas.microsoft.com/office/drawing/2010/main" noRot="1" noChangeAspect="1" noEditPoints="1" noChangeArrowheads="1" noChangeShapeType="1"/>
              </p14:cNvContentPartPr>
              <p14:nvPr/>
            </p14:nvContentPartPr>
            <p14:xfrm>
              <a:off x="8035925" y="6080125"/>
              <a:ext cx="619125" cy="484188"/>
            </p14:xfrm>
          </p:contentPart>
        </mc:Choice>
        <mc:Fallback>
          <p:pic>
            <p:nvPicPr>
              <p:cNvPr id="80923" name="Ink 27"/>
              <p:cNvPicPr>
                <a:picLocks noRot="1" noChangeAspect="1" noEditPoints="1" noChangeArrowheads="1" noChangeShapeType="1"/>
              </p:cNvPicPr>
              <p:nvPr/>
            </p:nvPicPr>
            <p:blipFill>
              <a:blip r:embed="rId55"/>
              <a:stretch>
                <a:fillRect/>
              </a:stretch>
            </p:blipFill>
            <p:spPr>
              <a:xfrm>
                <a:off x="8029446" y="6073645"/>
                <a:ext cx="632083" cy="497148"/>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80924" name="Ink 28"/>
              <p14:cNvContentPartPr>
                <a14:cpLocks xmlns:a14="http://schemas.microsoft.com/office/drawing/2010/main" noRot="1" noChangeAspect="1" noEditPoints="1" noChangeArrowheads="1" noChangeShapeType="1"/>
              </p14:cNvContentPartPr>
              <p14:nvPr/>
            </p14:nvContentPartPr>
            <p14:xfrm>
              <a:off x="7432675" y="50800"/>
              <a:ext cx="242888" cy="495300"/>
            </p14:xfrm>
          </p:contentPart>
        </mc:Choice>
        <mc:Fallback>
          <p:pic>
            <p:nvPicPr>
              <p:cNvPr id="80924" name="Ink 28"/>
              <p:cNvPicPr>
                <a:picLocks noRot="1" noChangeAspect="1" noEditPoints="1" noChangeArrowheads="1" noChangeShapeType="1"/>
              </p:cNvPicPr>
              <p:nvPr/>
            </p:nvPicPr>
            <p:blipFill>
              <a:blip r:embed="rId57"/>
              <a:stretch>
                <a:fillRect/>
              </a:stretch>
            </p:blipFill>
            <p:spPr>
              <a:xfrm>
                <a:off x="7426208" y="44325"/>
                <a:ext cx="255823" cy="508249"/>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80925" name="Ink 29"/>
              <p14:cNvContentPartPr>
                <a14:cpLocks xmlns:a14="http://schemas.microsoft.com/office/drawing/2010/main" noRot="1" noChangeAspect="1" noEditPoints="1" noChangeArrowheads="1" noChangeShapeType="1"/>
              </p14:cNvContentPartPr>
              <p14:nvPr/>
            </p14:nvContentPartPr>
            <p14:xfrm>
              <a:off x="7878763" y="187325"/>
              <a:ext cx="182562" cy="112713"/>
            </p14:xfrm>
          </p:contentPart>
        </mc:Choice>
        <mc:Fallback>
          <p:pic>
            <p:nvPicPr>
              <p:cNvPr id="80925" name="Ink 29"/>
              <p:cNvPicPr>
                <a:picLocks noRot="1" noChangeAspect="1" noEditPoints="1" noChangeArrowheads="1" noChangeShapeType="1"/>
              </p:cNvPicPr>
              <p:nvPr/>
            </p:nvPicPr>
            <p:blipFill>
              <a:blip r:embed="rId59"/>
              <a:stretch>
                <a:fillRect/>
              </a:stretch>
            </p:blipFill>
            <p:spPr>
              <a:xfrm>
                <a:off x="7872282" y="180843"/>
                <a:ext cx="195525" cy="125677"/>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80926" name="Ink 30"/>
              <p14:cNvContentPartPr>
                <a14:cpLocks xmlns:a14="http://schemas.microsoft.com/office/drawing/2010/main" noRot="1" noChangeAspect="1" noEditPoints="1" noChangeArrowheads="1" noChangeShapeType="1"/>
              </p14:cNvContentPartPr>
              <p14:nvPr/>
            </p14:nvContentPartPr>
            <p14:xfrm>
              <a:off x="8275638" y="114300"/>
              <a:ext cx="430212" cy="306388"/>
            </p14:xfrm>
          </p:contentPart>
        </mc:Choice>
        <mc:Fallback>
          <p:pic>
            <p:nvPicPr>
              <p:cNvPr id="80926" name="Ink 30"/>
              <p:cNvPicPr>
                <a:picLocks noRot="1" noChangeAspect="1" noEditPoints="1" noChangeArrowheads="1" noChangeShapeType="1"/>
              </p:cNvPicPr>
              <p:nvPr/>
            </p:nvPicPr>
            <p:blipFill>
              <a:blip r:embed="rId61"/>
              <a:stretch>
                <a:fillRect/>
              </a:stretch>
            </p:blipFill>
            <p:spPr>
              <a:xfrm>
                <a:off x="8269163" y="107827"/>
                <a:ext cx="443162" cy="319334"/>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80927" name="Ink 31"/>
              <p14:cNvContentPartPr>
                <a14:cpLocks xmlns:a14="http://schemas.microsoft.com/office/drawing/2010/main" noRot="1" noChangeAspect="1" noEditPoints="1" noChangeArrowheads="1" noChangeShapeType="1"/>
              </p14:cNvContentPartPr>
              <p14:nvPr/>
            </p14:nvContentPartPr>
            <p14:xfrm>
              <a:off x="9350375" y="411163"/>
              <a:ext cx="57150" cy="133350"/>
            </p14:xfrm>
          </p:contentPart>
        </mc:Choice>
        <mc:Fallback>
          <p:pic>
            <p:nvPicPr>
              <p:cNvPr id="80927" name="Ink 31"/>
              <p:cNvPicPr>
                <a:picLocks noRot="1" noChangeAspect="1" noEditPoints="1" noChangeArrowheads="1" noChangeShapeType="1"/>
              </p:cNvPicPr>
              <p:nvPr/>
            </p:nvPicPr>
            <p:blipFill>
              <a:blip r:embed="rId63"/>
              <a:stretch>
                <a:fillRect/>
              </a:stretch>
            </p:blipFill>
            <p:spPr>
              <a:xfrm>
                <a:off x="9343905" y="404676"/>
                <a:ext cx="70090" cy="146325"/>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80928" name="Ink 32"/>
              <p14:cNvContentPartPr>
                <a14:cpLocks xmlns:a14="http://schemas.microsoft.com/office/drawing/2010/main" noRot="1" noChangeAspect="1" noEditPoints="1" noChangeArrowheads="1" noChangeShapeType="1"/>
              </p14:cNvContentPartPr>
              <p14:nvPr/>
            </p14:nvContentPartPr>
            <p14:xfrm>
              <a:off x="9729788" y="187325"/>
              <a:ext cx="287337" cy="403225"/>
            </p14:xfrm>
          </p:contentPart>
        </mc:Choice>
        <mc:Fallback>
          <p:pic>
            <p:nvPicPr>
              <p:cNvPr id="80928" name="Ink 32"/>
              <p:cNvPicPr>
                <a:picLocks noRot="1" noChangeAspect="1" noEditPoints="1" noChangeArrowheads="1" noChangeShapeType="1"/>
              </p:cNvPicPr>
              <p:nvPr/>
            </p:nvPicPr>
            <p:blipFill>
              <a:blip r:embed="rId65"/>
              <a:stretch>
                <a:fillRect/>
              </a:stretch>
            </p:blipFill>
            <p:spPr>
              <a:xfrm>
                <a:off x="9723307" y="180845"/>
                <a:ext cx="300300" cy="416186"/>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80929" name="Ink 33"/>
              <p14:cNvContentPartPr>
                <a14:cpLocks xmlns:a14="http://schemas.microsoft.com/office/drawing/2010/main" noRot="1" noChangeAspect="1" noEditPoints="1" noChangeArrowheads="1" noChangeShapeType="1"/>
              </p14:cNvContentPartPr>
              <p14:nvPr/>
            </p14:nvContentPartPr>
            <p14:xfrm>
              <a:off x="10190163" y="123825"/>
              <a:ext cx="806450" cy="360363"/>
            </p14:xfrm>
          </p:contentPart>
        </mc:Choice>
        <mc:Fallback>
          <p:pic>
            <p:nvPicPr>
              <p:cNvPr id="80929" name="Ink 33"/>
              <p:cNvPicPr>
                <a:picLocks noRot="1" noChangeAspect="1" noEditPoints="1" noChangeArrowheads="1" noChangeShapeType="1"/>
              </p:cNvPicPr>
              <p:nvPr/>
            </p:nvPicPr>
            <p:blipFill>
              <a:blip r:embed="rId67"/>
              <a:stretch>
                <a:fillRect/>
              </a:stretch>
            </p:blipFill>
            <p:spPr>
              <a:xfrm>
                <a:off x="10183683" y="117345"/>
                <a:ext cx="819411" cy="373323"/>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80930" name="Ink 34"/>
              <p14:cNvContentPartPr>
                <a14:cpLocks xmlns:a14="http://schemas.microsoft.com/office/drawing/2010/main" noRot="1" noChangeAspect="1" noEditPoints="1" noChangeArrowheads="1" noChangeShapeType="1"/>
              </p14:cNvContentPartPr>
              <p14:nvPr/>
            </p14:nvContentPartPr>
            <p14:xfrm>
              <a:off x="6121400" y="596900"/>
              <a:ext cx="577850" cy="419100"/>
            </p14:xfrm>
          </p:contentPart>
        </mc:Choice>
        <mc:Fallback>
          <p:pic>
            <p:nvPicPr>
              <p:cNvPr id="80930" name="Ink 34"/>
              <p:cNvPicPr>
                <a:picLocks noRot="1" noChangeAspect="1" noEditPoints="1" noChangeArrowheads="1" noChangeShapeType="1"/>
              </p:cNvPicPr>
              <p:nvPr/>
            </p:nvPicPr>
            <p:blipFill>
              <a:blip r:embed="rId69"/>
              <a:stretch>
                <a:fillRect/>
              </a:stretch>
            </p:blipFill>
            <p:spPr>
              <a:xfrm>
                <a:off x="6114919" y="590397"/>
                <a:ext cx="590811" cy="432107"/>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80931" name="Ink 35"/>
              <p14:cNvContentPartPr>
                <a14:cpLocks xmlns:a14="http://schemas.microsoft.com/office/drawing/2010/main" noRot="1" noChangeAspect="1" noEditPoints="1" noChangeArrowheads="1" noChangeShapeType="1"/>
              </p14:cNvContentPartPr>
              <p14:nvPr/>
            </p14:nvContentPartPr>
            <p14:xfrm>
              <a:off x="6829425" y="904875"/>
              <a:ext cx="133350" cy="14288"/>
            </p14:xfrm>
          </p:contentPart>
        </mc:Choice>
        <mc:Fallback>
          <p:pic>
            <p:nvPicPr>
              <p:cNvPr id="80931" name="Ink 35"/>
              <p:cNvPicPr>
                <a:picLocks noRot="1" noChangeAspect="1" noEditPoints="1" noChangeArrowheads="1" noChangeShapeType="1"/>
              </p:cNvPicPr>
              <p:nvPr/>
            </p:nvPicPr>
            <p:blipFill>
              <a:blip r:embed="rId71"/>
              <a:stretch>
                <a:fillRect/>
              </a:stretch>
            </p:blipFill>
            <p:spPr>
              <a:xfrm>
                <a:off x="6822938" y="898281"/>
                <a:ext cx="146325" cy="27477"/>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80932" name="Ink 36"/>
              <p14:cNvContentPartPr>
                <a14:cpLocks xmlns:a14="http://schemas.microsoft.com/office/drawing/2010/main" noRot="1" noChangeAspect="1" noEditPoints="1" noChangeArrowheads="1" noChangeShapeType="1"/>
              </p14:cNvContentPartPr>
              <p14:nvPr/>
            </p14:nvContentPartPr>
            <p14:xfrm>
              <a:off x="7131050" y="647700"/>
              <a:ext cx="644525" cy="527050"/>
            </p14:xfrm>
          </p:contentPart>
        </mc:Choice>
        <mc:Fallback>
          <p:pic>
            <p:nvPicPr>
              <p:cNvPr id="80932" name="Ink 36"/>
              <p:cNvPicPr>
                <a:picLocks noRot="1" noChangeAspect="1" noEditPoints="1" noChangeArrowheads="1" noChangeShapeType="1"/>
              </p:cNvPicPr>
              <p:nvPr/>
            </p:nvPicPr>
            <p:blipFill>
              <a:blip r:embed="rId73"/>
              <a:stretch>
                <a:fillRect/>
              </a:stretch>
            </p:blipFill>
            <p:spPr>
              <a:xfrm>
                <a:off x="7124569" y="641220"/>
                <a:ext cx="657488" cy="54001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80933" name="Ink 37"/>
              <p14:cNvContentPartPr>
                <a14:cpLocks xmlns:a14="http://schemas.microsoft.com/office/drawing/2010/main" noRot="1" noChangeAspect="1" noEditPoints="1" noChangeArrowheads="1" noChangeShapeType="1"/>
              </p14:cNvContentPartPr>
              <p14:nvPr/>
            </p14:nvContentPartPr>
            <p14:xfrm>
              <a:off x="8085138" y="638175"/>
              <a:ext cx="400050" cy="322263"/>
            </p14:xfrm>
          </p:contentPart>
        </mc:Choice>
        <mc:Fallback>
          <p:pic>
            <p:nvPicPr>
              <p:cNvPr id="80933" name="Ink 37"/>
              <p:cNvPicPr>
                <a:picLocks noRot="1" noChangeAspect="1" noEditPoints="1" noChangeArrowheads="1" noChangeShapeType="1"/>
              </p:cNvPicPr>
              <p:nvPr/>
            </p:nvPicPr>
            <p:blipFill>
              <a:blip r:embed="rId75"/>
              <a:stretch>
                <a:fillRect/>
              </a:stretch>
            </p:blipFill>
            <p:spPr>
              <a:xfrm>
                <a:off x="8078633" y="631694"/>
                <a:ext cx="413060" cy="335226"/>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80934" name="Ink 38"/>
              <p14:cNvContentPartPr>
                <a14:cpLocks xmlns:a14="http://schemas.microsoft.com/office/drawing/2010/main" noRot="1" noChangeAspect="1" noEditPoints="1" noChangeArrowheads="1" noChangeShapeType="1"/>
              </p14:cNvContentPartPr>
              <p14:nvPr/>
            </p14:nvContentPartPr>
            <p14:xfrm>
              <a:off x="8586788" y="803275"/>
              <a:ext cx="611187" cy="330200"/>
            </p14:xfrm>
          </p:contentPart>
        </mc:Choice>
        <mc:Fallback>
          <p:pic>
            <p:nvPicPr>
              <p:cNvPr id="80934" name="Ink 38"/>
              <p:cNvPicPr>
                <a:picLocks noRot="1" noChangeAspect="1" noEditPoints="1" noChangeArrowheads="1" noChangeShapeType="1"/>
              </p:cNvPicPr>
              <p:nvPr/>
            </p:nvPicPr>
            <p:blipFill>
              <a:blip r:embed="rId77"/>
              <a:stretch>
                <a:fillRect/>
              </a:stretch>
            </p:blipFill>
            <p:spPr>
              <a:xfrm>
                <a:off x="8580309" y="796793"/>
                <a:ext cx="624145" cy="343163"/>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80935" name="Ink 39"/>
              <p14:cNvContentPartPr>
                <a14:cpLocks xmlns:a14="http://schemas.microsoft.com/office/drawing/2010/main" noRot="1" noChangeAspect="1" noEditPoints="1" noChangeArrowheads="1" noChangeShapeType="1"/>
              </p14:cNvContentPartPr>
              <p14:nvPr/>
            </p14:nvContentPartPr>
            <p14:xfrm>
              <a:off x="9294813" y="771525"/>
              <a:ext cx="31750" cy="152400"/>
            </p14:xfrm>
          </p:contentPart>
        </mc:Choice>
        <mc:Fallback>
          <p:pic>
            <p:nvPicPr>
              <p:cNvPr id="80935" name="Ink 39"/>
              <p:cNvPicPr>
                <a:picLocks noRot="1" noChangeAspect="1" noEditPoints="1" noChangeArrowheads="1" noChangeShapeType="1"/>
              </p:cNvPicPr>
              <p:nvPr/>
            </p:nvPicPr>
            <p:blipFill>
              <a:blip r:embed="rId79"/>
              <a:stretch>
                <a:fillRect/>
              </a:stretch>
            </p:blipFill>
            <p:spPr>
              <a:xfrm>
                <a:off x="9288319" y="765040"/>
                <a:ext cx="44739" cy="16537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80936" name="Ink 40"/>
              <p14:cNvContentPartPr>
                <a14:cpLocks xmlns:a14="http://schemas.microsoft.com/office/drawing/2010/main" noRot="1" noChangeAspect="1" noEditPoints="1" noChangeArrowheads="1" noChangeShapeType="1"/>
              </p14:cNvContentPartPr>
              <p14:nvPr/>
            </p14:nvContentPartPr>
            <p14:xfrm>
              <a:off x="6805613" y="1138238"/>
              <a:ext cx="528637" cy="1828800"/>
            </p14:xfrm>
          </p:contentPart>
        </mc:Choice>
        <mc:Fallback>
          <p:pic>
            <p:nvPicPr>
              <p:cNvPr id="80936" name="Ink 40"/>
              <p:cNvPicPr>
                <a:picLocks noRot="1" noChangeAspect="1" noEditPoints="1" noChangeArrowheads="1" noChangeShapeType="1"/>
              </p:cNvPicPr>
              <p:nvPr/>
            </p:nvPicPr>
            <p:blipFill>
              <a:blip r:embed="rId81"/>
              <a:stretch>
                <a:fillRect/>
              </a:stretch>
            </p:blipFill>
            <p:spPr>
              <a:xfrm>
                <a:off x="6799104" y="1131758"/>
                <a:ext cx="541654" cy="18417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0937" name="Ink 41"/>
              <p14:cNvContentPartPr>
                <a14:cpLocks xmlns:a14="http://schemas.microsoft.com/office/drawing/2010/main" noRot="1" noChangeAspect="1" noEditPoints="1" noChangeArrowheads="1" noChangeShapeType="1"/>
              </p14:cNvContentPartPr>
              <p14:nvPr/>
            </p14:nvContentPartPr>
            <p14:xfrm>
              <a:off x="5980113" y="1525588"/>
              <a:ext cx="447675" cy="838200"/>
            </p14:xfrm>
          </p:contentPart>
        </mc:Choice>
        <mc:Fallback>
          <p:pic>
            <p:nvPicPr>
              <p:cNvPr id="80937" name="Ink 41"/>
              <p:cNvPicPr>
                <a:picLocks noRot="1" noChangeAspect="1" noEditPoints="1" noChangeArrowheads="1" noChangeShapeType="1"/>
              </p:cNvPicPr>
              <p:nvPr/>
            </p:nvPicPr>
            <p:blipFill>
              <a:blip r:embed="rId83"/>
              <a:stretch>
                <a:fillRect/>
              </a:stretch>
            </p:blipFill>
            <p:spPr>
              <a:xfrm>
                <a:off x="5973641" y="1519107"/>
                <a:ext cx="460620" cy="851162"/>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80938" name="Ink 42"/>
              <p14:cNvContentPartPr>
                <a14:cpLocks xmlns:a14="http://schemas.microsoft.com/office/drawing/2010/main" noRot="1" noChangeAspect="1" noEditPoints="1" noChangeArrowheads="1" noChangeShapeType="1"/>
              </p14:cNvContentPartPr>
              <p14:nvPr/>
            </p14:nvContentPartPr>
            <p14:xfrm>
              <a:off x="8151813" y="1265238"/>
              <a:ext cx="1379537" cy="336550"/>
            </p14:xfrm>
          </p:contentPart>
        </mc:Choice>
        <mc:Fallback>
          <p:pic>
            <p:nvPicPr>
              <p:cNvPr id="80938" name="Ink 42"/>
              <p:cNvPicPr>
                <a:picLocks noRot="1" noChangeAspect="1" noEditPoints="1" noChangeArrowheads="1" noChangeShapeType="1"/>
              </p:cNvPicPr>
              <p:nvPr/>
            </p:nvPicPr>
            <p:blipFill>
              <a:blip r:embed="rId85"/>
              <a:stretch>
                <a:fillRect/>
              </a:stretch>
            </p:blipFill>
            <p:spPr>
              <a:xfrm>
                <a:off x="8145333" y="1258759"/>
                <a:ext cx="1392497" cy="349508"/>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80939" name="Ink 43"/>
              <p14:cNvContentPartPr>
                <a14:cpLocks xmlns:a14="http://schemas.microsoft.com/office/drawing/2010/main" noRot="1" noChangeAspect="1" noEditPoints="1" noChangeArrowheads="1" noChangeShapeType="1"/>
              </p14:cNvContentPartPr>
              <p14:nvPr/>
            </p14:nvContentPartPr>
            <p14:xfrm>
              <a:off x="9802813" y="1260475"/>
              <a:ext cx="1247775" cy="493713"/>
            </p14:xfrm>
          </p:contentPart>
        </mc:Choice>
        <mc:Fallback>
          <p:pic>
            <p:nvPicPr>
              <p:cNvPr id="80939" name="Ink 43"/>
              <p:cNvPicPr>
                <a:picLocks noRot="1" noChangeAspect="1" noEditPoints="1" noChangeArrowheads="1" noChangeShapeType="1"/>
              </p:cNvPicPr>
              <p:nvPr/>
            </p:nvPicPr>
            <p:blipFill>
              <a:blip r:embed="rId87"/>
              <a:stretch>
                <a:fillRect/>
              </a:stretch>
            </p:blipFill>
            <p:spPr>
              <a:xfrm>
                <a:off x="9796333" y="1253993"/>
                <a:ext cx="1260735" cy="506677"/>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80940" name="Ink 44"/>
              <p14:cNvContentPartPr>
                <a14:cpLocks xmlns:a14="http://schemas.microsoft.com/office/drawing/2010/main" noRot="1" noChangeAspect="1" noEditPoints="1" noChangeArrowheads="1" noChangeShapeType="1"/>
              </p14:cNvContentPartPr>
              <p14:nvPr/>
            </p14:nvContentPartPr>
            <p14:xfrm>
              <a:off x="11198225" y="1216025"/>
              <a:ext cx="509588" cy="438150"/>
            </p14:xfrm>
          </p:contentPart>
        </mc:Choice>
        <mc:Fallback>
          <p:pic>
            <p:nvPicPr>
              <p:cNvPr id="80940" name="Ink 44"/>
              <p:cNvPicPr>
                <a:picLocks noRot="1" noChangeAspect="1" noEditPoints="1" noChangeArrowheads="1" noChangeShapeType="1"/>
              </p:cNvPicPr>
              <p:nvPr/>
            </p:nvPicPr>
            <p:blipFill>
              <a:blip r:embed="rId89"/>
              <a:stretch>
                <a:fillRect/>
              </a:stretch>
            </p:blipFill>
            <p:spPr>
              <a:xfrm>
                <a:off x="11191747" y="1209582"/>
                <a:ext cx="522544" cy="451037"/>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80941" name="Ink 45"/>
              <p14:cNvContentPartPr>
                <a14:cpLocks xmlns:a14="http://schemas.microsoft.com/office/drawing/2010/main" noRot="1" noChangeAspect="1" noEditPoints="1" noChangeArrowheads="1" noChangeShapeType="1"/>
              </p14:cNvContentPartPr>
              <p14:nvPr/>
            </p14:nvContentPartPr>
            <p14:xfrm>
              <a:off x="10668000" y="1800225"/>
              <a:ext cx="1198563" cy="292100"/>
            </p14:xfrm>
          </p:contentPart>
        </mc:Choice>
        <mc:Fallback>
          <p:pic>
            <p:nvPicPr>
              <p:cNvPr id="80941" name="Ink 45"/>
              <p:cNvPicPr>
                <a:picLocks noRot="1" noChangeAspect="1" noEditPoints="1" noChangeArrowheads="1" noChangeShapeType="1"/>
              </p:cNvPicPr>
              <p:nvPr/>
            </p:nvPicPr>
            <p:blipFill>
              <a:blip r:embed="rId91"/>
              <a:stretch>
                <a:fillRect/>
              </a:stretch>
            </p:blipFill>
            <p:spPr>
              <a:xfrm>
                <a:off x="10661519" y="1793611"/>
                <a:ext cx="1211524" cy="305327"/>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80942" name="Ink 46"/>
              <p14:cNvContentPartPr>
                <a14:cpLocks xmlns:a14="http://schemas.microsoft.com/office/drawing/2010/main" noRot="1" noChangeAspect="1" noEditPoints="1" noChangeArrowheads="1" noChangeShapeType="1"/>
              </p14:cNvContentPartPr>
              <p14:nvPr/>
            </p14:nvContentPartPr>
            <p14:xfrm>
              <a:off x="8232775" y="1987550"/>
              <a:ext cx="482600" cy="390525"/>
            </p14:xfrm>
          </p:contentPart>
        </mc:Choice>
        <mc:Fallback>
          <p:pic>
            <p:nvPicPr>
              <p:cNvPr id="80942" name="Ink 46"/>
              <p:cNvPicPr>
                <a:picLocks noRot="1" noChangeAspect="1" noEditPoints="1" noChangeArrowheads="1" noChangeShapeType="1"/>
              </p:cNvPicPr>
              <p:nvPr/>
            </p:nvPicPr>
            <p:blipFill>
              <a:blip r:embed="rId93"/>
              <a:stretch>
                <a:fillRect/>
              </a:stretch>
            </p:blipFill>
            <p:spPr>
              <a:xfrm>
                <a:off x="8226292" y="1981083"/>
                <a:ext cx="495565" cy="403459"/>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80943" name="Ink 47"/>
              <p14:cNvContentPartPr>
                <a14:cpLocks xmlns:a14="http://schemas.microsoft.com/office/drawing/2010/main" noRot="1" noChangeAspect="1" noEditPoints="1" noChangeArrowheads="1" noChangeShapeType="1"/>
              </p14:cNvContentPartPr>
              <p14:nvPr/>
            </p14:nvContentPartPr>
            <p14:xfrm>
              <a:off x="8880475" y="2070100"/>
              <a:ext cx="180975" cy="230188"/>
            </p14:xfrm>
          </p:contentPart>
        </mc:Choice>
        <mc:Fallback>
          <p:pic>
            <p:nvPicPr>
              <p:cNvPr id="80943" name="Ink 47"/>
              <p:cNvPicPr>
                <a:picLocks noRot="1" noChangeAspect="1" noEditPoints="1" noChangeArrowheads="1" noChangeShapeType="1"/>
              </p:cNvPicPr>
              <p:nvPr/>
            </p:nvPicPr>
            <p:blipFill>
              <a:blip r:embed="rId95"/>
              <a:stretch>
                <a:fillRect/>
              </a:stretch>
            </p:blipFill>
            <p:spPr>
              <a:xfrm>
                <a:off x="8873986" y="2063616"/>
                <a:ext cx="193953" cy="243156"/>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80944" name="Ink 48"/>
              <p14:cNvContentPartPr>
                <a14:cpLocks xmlns:a14="http://schemas.microsoft.com/office/drawing/2010/main" noRot="1" noChangeAspect="1" noEditPoints="1" noChangeArrowheads="1" noChangeShapeType="1"/>
              </p14:cNvContentPartPr>
              <p14:nvPr/>
            </p14:nvContentPartPr>
            <p14:xfrm>
              <a:off x="7551738" y="2530475"/>
              <a:ext cx="1136650" cy="952500"/>
            </p14:xfrm>
          </p:contentPart>
        </mc:Choice>
        <mc:Fallback>
          <p:pic>
            <p:nvPicPr>
              <p:cNvPr id="80944" name="Ink 48"/>
              <p:cNvPicPr>
                <a:picLocks noRot="1" noChangeAspect="1" noEditPoints="1" noChangeArrowheads="1" noChangeShapeType="1"/>
              </p:cNvPicPr>
              <p:nvPr/>
            </p:nvPicPr>
            <p:blipFill>
              <a:blip r:embed="rId97"/>
              <a:stretch>
                <a:fillRect/>
              </a:stretch>
            </p:blipFill>
            <p:spPr>
              <a:xfrm>
                <a:off x="7545249" y="2523995"/>
                <a:ext cx="1149628" cy="965459"/>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0945" name="Ink 49"/>
              <p14:cNvContentPartPr>
                <a14:cpLocks xmlns:a14="http://schemas.microsoft.com/office/drawing/2010/main" noRot="1" noChangeAspect="1" noEditPoints="1" noChangeArrowheads="1" noChangeShapeType="1"/>
              </p14:cNvContentPartPr>
              <p14:nvPr/>
            </p14:nvContentPartPr>
            <p14:xfrm>
              <a:off x="6099175" y="5641975"/>
              <a:ext cx="2863850" cy="1014413"/>
            </p14:xfrm>
          </p:contentPart>
        </mc:Choice>
        <mc:Fallback>
          <p:pic>
            <p:nvPicPr>
              <p:cNvPr id="80945" name="Ink 49"/>
              <p:cNvPicPr>
                <a:picLocks noRot="1" noChangeAspect="1" noEditPoints="1" noChangeArrowheads="1" noChangeShapeType="1"/>
              </p:cNvPicPr>
              <p:nvPr/>
            </p:nvPicPr>
            <p:blipFill>
              <a:blip r:embed="rId99"/>
              <a:stretch>
                <a:fillRect/>
              </a:stretch>
            </p:blipFill>
            <p:spPr>
              <a:xfrm>
                <a:off x="6092697" y="5635505"/>
                <a:ext cx="2876805" cy="1027354"/>
              </a:xfrm>
              <a:prstGeom prst="rect">
                <a:avLst/>
              </a:prstGeom>
            </p:spPr>
          </p:pic>
        </mc:Fallback>
      </mc:AlternateContent>
    </p:spTree>
    <p:extLst>
      <p:ext uri="{BB962C8B-B14F-4D97-AF65-F5344CB8AC3E}">
        <p14:creationId xmlns:p14="http://schemas.microsoft.com/office/powerpoint/2010/main" val="3679927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3962401" y="228600"/>
            <a:ext cx="45958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200">
                <a:latin typeface="Baskerville Old Face" panose="02020602080505020303" pitchFamily="18" charset="0"/>
              </a:rPr>
              <a:t>Newton’s Third Law</a:t>
            </a:r>
          </a:p>
        </p:txBody>
      </p:sp>
      <p:sp>
        <p:nvSpPr>
          <p:cNvPr id="10243" name="TextBox 3"/>
          <p:cNvSpPr txBox="1">
            <a:spLocks noChangeArrowheads="1"/>
          </p:cNvSpPr>
          <p:nvPr/>
        </p:nvSpPr>
        <p:spPr bwMode="auto">
          <a:xfrm>
            <a:off x="2514600" y="1219201"/>
            <a:ext cx="7772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a:t>If object 1 acts on object 2 with a force, then object 2 acts on object 1 with an equal force in the opposite direction.</a:t>
            </a:r>
          </a:p>
        </p:txBody>
      </p:sp>
      <p:sp>
        <p:nvSpPr>
          <p:cNvPr id="10244" name="TextBox 4"/>
          <p:cNvSpPr txBox="1">
            <a:spLocks noChangeArrowheads="1"/>
          </p:cNvSpPr>
          <p:nvPr/>
        </p:nvSpPr>
        <p:spPr bwMode="auto">
          <a:xfrm>
            <a:off x="1828801" y="1"/>
            <a:ext cx="84029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9200">
                <a:latin typeface="Blackmoor LET"/>
                <a:ea typeface="Blackmoor LET"/>
                <a:cs typeface="Blackmoor LET"/>
              </a:rPr>
              <a:t>3</a:t>
            </a:r>
          </a:p>
        </p:txBody>
      </p:sp>
      <p:graphicFrame>
        <p:nvGraphicFramePr>
          <p:cNvPr id="10245" name="Object 8"/>
          <p:cNvGraphicFramePr>
            <a:graphicFrameLocks noChangeAspect="1"/>
          </p:cNvGraphicFramePr>
          <p:nvPr/>
        </p:nvGraphicFramePr>
        <p:xfrm>
          <a:off x="3543301" y="2711451"/>
          <a:ext cx="5140325" cy="1520825"/>
        </p:xfrm>
        <a:graphic>
          <a:graphicData uri="http://schemas.openxmlformats.org/presentationml/2006/ole">
            <mc:AlternateContent xmlns:mc="http://schemas.openxmlformats.org/markup-compatibility/2006">
              <mc:Choice xmlns:v="urn:schemas-microsoft-com:vml" Requires="v">
                <p:oleObj spid="_x0000_s53269" name="Equation" r:id="rId3" imgW="901309" imgH="266584" progId="Equation.3">
                  <p:embed/>
                </p:oleObj>
              </mc:Choice>
              <mc:Fallback>
                <p:oleObj name="Equation" r:id="rId3" imgW="901309" imgH="266584" progId="Equation.3">
                  <p:embed/>
                  <p:pic>
                    <p:nvPicPr>
                      <p:cNvPr id="0"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3301" y="2711451"/>
                        <a:ext cx="5140325" cy="1520825"/>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4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1910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099573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6594</TotalTime>
  <Words>1664</Words>
  <Application>Microsoft Office PowerPoint</Application>
  <PresentationFormat>Widescreen</PresentationFormat>
  <Paragraphs>169</Paragraphs>
  <Slides>31</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0" baseType="lpstr">
      <vt:lpstr>MS PGothic</vt:lpstr>
      <vt:lpstr>Arial</vt:lpstr>
      <vt:lpstr>Baskerville Old Face</vt:lpstr>
      <vt:lpstr>Blackmoor LET</vt:lpstr>
      <vt:lpstr>Cambria Math</vt:lpstr>
      <vt:lpstr>Times New Roman</vt:lpstr>
      <vt:lpstr>Wingdings</vt:lpstr>
      <vt:lpstr>Default Design</vt:lpstr>
      <vt:lpstr>Equation</vt:lpstr>
      <vt:lpstr>PHY131H1F  - Class 12</vt:lpstr>
      <vt:lpstr>PowerPoint Presentation</vt:lpstr>
      <vt:lpstr>Class 12 Preclass Quiz on MasteringPhysics</vt:lpstr>
      <vt:lpstr>Class 12 Preclass Quiz on MasteringPhysics</vt:lpstr>
      <vt:lpstr>Last day I asked at the end of class:</vt:lpstr>
      <vt:lpstr>Recall from Chapter 6:  Drag force in air</vt:lpstr>
      <vt:lpstr>Terminal Speed</vt:lpstr>
      <vt:lpstr>PowerPoint Presentation</vt:lpstr>
      <vt:lpstr>PowerPoint Presentation</vt:lpstr>
      <vt:lpstr>PowerPoint Presentation</vt:lpstr>
      <vt:lpstr>A Mack Truck drives North on the highway, and collides head-on with a mosquito.  Which is true?</vt:lpstr>
      <vt:lpstr>F = ma or a = F / m</vt:lpstr>
      <vt:lpstr>PowerPoint Presentation</vt:lpstr>
      <vt:lpstr>PowerPoint Presentation</vt:lpstr>
      <vt:lpstr>PowerPoint Presentation</vt:lpstr>
      <vt:lpstr>PowerPoint Presentation</vt:lpstr>
      <vt:lpstr>PowerPoint Presentation</vt:lpstr>
      <vt:lpstr>Announcement</vt:lpstr>
      <vt:lpstr>Test 1 results</vt:lpstr>
      <vt:lpstr>PowerPoint Presentation</vt:lpstr>
      <vt:lpstr>Car/Earth Friction Interaction</vt:lpstr>
      <vt:lpstr>Rocket/Gas Pressure Interaction</vt:lpstr>
      <vt:lpstr>Man/Rope Tension Interaction</vt:lpstr>
      <vt:lpstr>Basketball/Earth Gravity Interaction</vt:lpstr>
      <vt:lpstr>Basketball/Earth Gravity Interaction</vt:lpstr>
      <vt:lpstr>The Massless String Approximation</vt:lpstr>
      <vt:lpstr>Pulleys</vt:lpstr>
      <vt:lpstr>PowerPoint Presentation</vt:lpstr>
      <vt:lpstr>PowerPoint Presentation</vt:lpstr>
      <vt:lpstr>PowerPoint Presentation</vt:lpstr>
      <vt:lpstr>Before Class 13 on Wednesday … my last class!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jharlow</dc:creator>
  <cp:lastModifiedBy>Jason Harlow</cp:lastModifiedBy>
  <cp:revision>188</cp:revision>
  <cp:lastPrinted>2011-02-07T14:45:05Z</cp:lastPrinted>
  <dcterms:created xsi:type="dcterms:W3CDTF">2011-04-13T18:17:42Z</dcterms:created>
  <dcterms:modified xsi:type="dcterms:W3CDTF">2013-10-23T20:20:13Z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