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5.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366" r:id="rId3"/>
    <p:sldId id="276" r:id="rId4"/>
    <p:sldId id="407" r:id="rId5"/>
    <p:sldId id="408" r:id="rId6"/>
    <p:sldId id="370" r:id="rId7"/>
    <p:sldId id="371" r:id="rId8"/>
    <p:sldId id="372" r:id="rId9"/>
    <p:sldId id="373" r:id="rId10"/>
    <p:sldId id="375" r:id="rId11"/>
    <p:sldId id="378" r:id="rId12"/>
    <p:sldId id="379" r:id="rId13"/>
    <p:sldId id="410" r:id="rId14"/>
    <p:sldId id="277" r:id="rId15"/>
    <p:sldId id="381" r:id="rId16"/>
    <p:sldId id="411" r:id="rId17"/>
    <p:sldId id="400" r:id="rId18"/>
    <p:sldId id="382" r:id="rId19"/>
    <p:sldId id="397" r:id="rId20"/>
    <p:sldId id="345" r:id="rId21"/>
    <p:sldId id="383" r:id="rId22"/>
    <p:sldId id="401" r:id="rId23"/>
    <p:sldId id="399" r:id="rId24"/>
    <p:sldId id="391" r:id="rId25"/>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6" autoAdjust="0"/>
    <p:restoredTop sz="94626" autoAdjust="0"/>
  </p:normalViewPr>
  <p:slideViewPr>
    <p:cSldViewPr>
      <p:cViewPr varScale="1">
        <p:scale>
          <a:sx n="65" d="100"/>
          <a:sy n="65" d="100"/>
        </p:scale>
        <p:origin x="84" y="60"/>
      </p:cViewPr>
      <p:guideLst>
        <p:guide orient="horz" pos="2160"/>
        <p:guide pos="3840"/>
      </p:guideLst>
    </p:cSldViewPr>
  </p:slideViewPr>
  <p:outlineViewPr>
    <p:cViewPr>
      <p:scale>
        <a:sx n="33" d="100"/>
        <a:sy n="33" d="100"/>
      </p:scale>
      <p:origin x="48" y="26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7B34A5D-5BAB-4003-BC15-0C1FA47BF346}" type="slidenum">
              <a:rPr lang="en-US"/>
              <a:pPr/>
              <a:t>‹#›</a:t>
            </a:fld>
            <a:endParaRPr lang="en-US"/>
          </a:p>
        </p:txBody>
      </p:sp>
    </p:spTree>
    <p:extLst>
      <p:ext uri="{BB962C8B-B14F-4D97-AF65-F5344CB8AC3E}">
        <p14:creationId xmlns:p14="http://schemas.microsoft.com/office/powerpoint/2010/main" val="28129306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19:13.9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0 315 34,'1'-23'43,"-1"-3"-4,3 0-6,4 1-6,3-1-8,6 1-6,4 2-6,5 3-2,6 5-2,2 7 0,4 9-1,0 11 0,0 10 0,-2 13-1,-2 12 3,-2 12 0,-2 10 0,0 9-1,-1 5 1,0 1-1,1-4-3,1-4 0,1-12 0,2-13 0,0-14 0,1-19 0,-1-17 0,2-19 0,-3-19 0,-2-19 0,-2-17 0,-4-11 0,-5-10 0,-4-6 0,-1 3 0,-5 7 0,-4 12 0,1 14 0,-2 16 0,2 14 0,2 14 0,3 16 0,3 8 0,7 6 0,5 1 0,7 4 0,6-2 0,8-3 0,7-7 0,9-5 0,9-5 0,8-5-28,1-6-32,3-3 2,-2-3-2</inkml:trace>
  <inkml:trace contextRef="#ctx0" brushRef="#br0" timeOffset="718">2073 207 66,'-7'16'49,"7"-6"0,11-2 1,8-1-29,9-6-18,11-1-3,11-2-15,7 0-29,-1-4-5,1 3 0,-7 0 1</inkml:trace>
  <inkml:trace contextRef="#ctx0" brushRef="#br0" timeOffset="921">2138 509 80,'10'16'50,"11"-12"-1,15-3-10,4-4-59,9-8-28,10-1 1,4-5-3</inkml:trace>
</inkml:ink>
</file>

<file path=ppt/ink/ink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0:07.04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2186 18,'0'0'39,"0"0"4,0 0-14,0 0-11,0 0-2,0 0-3,0 0-1,0 0-3,0 0-5,0 0-2,0 0-2,0 0-1,0 0 2,29-2 0,-3 3 0,0-2-2,6-3 3,4 0-1,8 1 0,6 0 1,8 0-1,8-2 0,6-6-1,1 6 3,2 1-5,2-1 2,2 0 2,2-2-2,-3 2 2,0 2-2,0 3 1,2-3 0,-1 1 2,0-1-1,0 1 1,0 3-2,0-2 1,0-3 1,-1 1 0,0 0-1,2 1 0,-3 1-1,-2 2-1,-3 3 2,0 3-3,-5 1 1,-1-1 0,-5 4 0,-2 3-1,-2 0 2,1-4-1,-1-4-1,0-4 3,-2 1 0,-2 2-2,-1-2 2,-3-8-1,-1-3 2,-6 2-2,-4 2 2,-2 3-3,-4-7 0,-2 1 0,-2 2 0,-3 1-5,-3 6-12,1 1-33,-23-3 0,0 0-3,0 0 3</inkml:trace>
  <inkml:trace contextRef="#ctx0" brushRef="#br0" timeOffset="24227">3343 9 3,'-27'-6'6,"-2"1"0,-2 2 2,-1 4-1,-1 4-1,-3 3-2,-2 6 1,-1 6-2,-2 1 1,-2 6 1,-1 3 3,-1 7 0,0 1 2,4 4 3,0 4 0,3 2-1,2 2-1,4 1-2,5-2-2,6-1-1,4-3-2,5-1-2,7-2-1,9-2 1,7-3-2,8 0 0,8-3 1,5-1-1,7-2 0,5-7 2,2-4 2,5-7-1,2-9 2,1-8 0,1-9 0,0-7 1,2-3 1,0-9-2,0-2 0,-1-5-2,-1 1 2,-4-3-2,-2-1-1,-5-2 1,-5-1-1,-7 1 1,-5-1-1,-7-1 0,-8-2-2,-6-3 2,-9 2-1,-8 0-1,-6 3 0,-4 2-3,-7 4-7,-2 8-19,-2 10-18,-5 6 0,1 12-3,-4 4 3</inkml:trace>
</inkml:ink>
</file>

<file path=ppt/ink/ink10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12.9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0 601 81,'10'-3'53,"0"1"0,-4 29-3,5 13-37,1 7-8,6 8-5,3 3 0,-1 1 0,-1-5 0,4-8 0,-2-16 0,0-20 0,-1-22 0,-2-17 0,-2-13 0,1-12 0,-2-6 0,-4 1 0,-1 6 0,0 15 0,2 15 0,1 15 0,2 17 0,2 17 0,2 12 0,3 4 0,2 5 0,1-1 0,-2-2 0,1-4 0,-3-10 0,-2-11 0,-1-14 0,0-11 0,-4-16 0,-1-18 0,-1-17 0,-2-11 0,0-3 0,-2-4 0,2 5-54,-1 13-5,0 13 2,1 20-1</inkml:trace>
  <inkml:trace contextRef="#ctx0" brushRef="#br0" timeOffset="422">879 650 75,'9'25'50,"1"7"1,0 2-18,0-2-19,3 0-4,2-8 2,4 2-2,1-9-10,3-14 0,0-12 0,-2-6 0,-6-11 0,-2-4 0,-8-6 0,-5-2 0,-12 1 0,-8 12 0,-10 14 0,-7 5 0,-1 14 0,-2 8-3,6 5-58,9 2 0,10-5-1</inkml:trace>
  <inkml:trace contextRef="#ctx0" brushRef="#br0" timeOffset="860">1267 626 53,'17'17'50,"-2"8"0,-5 3 1,-2 5-24,-2 4-20,-2-6-2,1-5 1,0-9 0,3-7-6,1-14 0,3-13 0,3-16 0,2-10 0,2-3 0,4 1 0,-2 3 0,1 7 0,-2 16 0,-1 20 0,-4 21 0,-3 12 0,-1 10 0,-3 3-7,1-1-50,3-5-2,0-14 1</inkml:trace>
  <inkml:trace contextRef="#ctx0" brushRef="#br0" timeOffset="1375">1726 231 98,'13'17'53,"-7"7"-10,-1 8-38,-3 9-53,-4 4-2,-1 2-1</inkml:trace>
  <inkml:trace contextRef="#ctx0" brushRef="#br0" timeOffset="1547">2071 0 128,'18'-5'58,"-7"19"-2,-6 13-43,-2 20-13,-7 15 0,-5 12 0,0 15-10,-2 15-44,-2 0-2,1-5-1</inkml:trace>
  <inkml:trace contextRef="#ctx0" brushRef="#br0" timeOffset="1688">1974 599 121,'2'-46'59,"8"12"0,9 13-43,10 7-16,9 3 0,5-5-9,9-5-48,8 1-1,1-7 1</inkml:trace>
</inkml:ink>
</file>

<file path=ppt/ink/ink10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15.02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337 680 91,'0'0'48,"0"0"2,-24-19-17,-2 15-29,-6 11 1,-7 10-1,-5 9 0,6 13 1,0 13-1,3 5-1,3-1 1,11-2-4,11-7 0,12-12 0,2 1 0,-4-36 0,32-34 0,3-15 0,3-15 0,-4-17 0,-3-12 0,-3-9 0,-3-2 0,-5 5 0,-2 6 0,-7 12 0,-11 13 0,-4 19 0,-4 21 0,0 0 0,0 56 0,3 14 0,3 22 0,4 14 0,5 12 0,5 7 0,3 1 0,7-5 0,2-11 0,2-12 0,0-18 0,3-19 0,1-19 0,4-18 0,4-16 0,-5-12 0,-1-12 0,-6-12 0,-7-5 0,-11 2 0,-4 1 0,-8 9 0,-13 6 0,-6 15 0,-2 18 0,1 19 0,2 14 0,6 13 0,7 12 0,7 6 0,12 4 0,10-8 0,8-7 0,5-16 0,12-13-25,5-11-34,3-16 0,5-11 0</inkml:trace>
  <inkml:trace contextRef="#ctx0" brushRef="#br0" timeOffset="734">987 596 80,'7'-26'51,"0"0"3,-7 26-13,0 0-26,-35 1-5,6 12-6,4 16-4,2 13 0,3 9 0,6 6 0,5 0 0,7-2 0,4-6 0,5-10 0,10-17 0,1-1 0,3-46 0,4-11 0,0-11 0,2-9 0,1-4 0,-5 5 0,-5 4 0,2 10 0,-11 15 0,0 0 0,-9 26 0,5 27 0,-9 9 0,2 8 0,3 7 0,-4 3 0,6 3 0,0-7 0,6-9-10,-1-14-43,1 2-6,-9-29 0,26-38 4</inkml:trace>
  <inkml:trace contextRef="#ctx0" brushRef="#br0" timeOffset="1125">1244 13 99,'6'-32'56,"-6"32"1,14 43-14,-5 13-43,-3 13 0,1 12 0,-6 11 0,10 5 0,8 0 0,-9-6-41,1-13-19,8-12 1</inkml:trace>
</inkml:ink>
</file>

<file path=ppt/ink/ink10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16.51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16 861 78,'-8'-11'55,"0"2"0,16 27 2,-2 12-47,3 10-10,7 9 0,5 5 0,6 2 0,1-2 0,-2-8 0,-2-11 0,2-13 0,-4-20 0,-3-19 0,-2-14 0,-1-10 0,-2-6 0,2-5 0,1 6 0,-1 8 0,3 16 0,4 18 0,1 14 0,2 8 0,1 8 0,1 7 0,-3-2 0,1-2 0,-5-10 0,-3-10 0,-4-12 0,-4-12 0,-4-12 0,-5-14 0,-1-8 0,-4-10 0,-1-1-38,2 1-22,1 1 0,3 8 0</inkml:trace>
  <inkml:trace contextRef="#ctx0" brushRef="#br0" timeOffset="375">757 669 97,'16'56'54,"-2"3"1,-4-2-16,-2-9-71,2-8-19,-2-15-4,2-16-1</inkml:trace>
  <inkml:trace contextRef="#ctx0" brushRef="#br0" timeOffset="500">910 498 78,'-1'-38'51,"1"14"-23,-4 12-27,0 0-32,0 20-15,-2 2-5</inkml:trace>
  <inkml:trace contextRef="#ctx0" brushRef="#br0" timeOffset="672">1132 211 98,'11'-25'56,"1"10"2,-2 8-15,0 0-43,-7 35 0,-1 12 0,2 17 0,-3 15 0,-3 14 0,-3 8 0,-2-2 0,3-4-22,2-13-36,-1-18 1,3-17 0</inkml:trace>
  <inkml:trace contextRef="#ctx0" brushRef="#br0" timeOffset="875">1042 686 112,'3'19'54,"6"-3"-2,8-11-15,6-6-37,7-12 0,6-13-10,7-9-21,1-16-17,1-11-5,0-10 0,-3-7 1</inkml:trace>
  <inkml:trace contextRef="#ctx0" brushRef="#br0" timeOffset="1000">1558 0 50,'-4'23'48,"-2"12"2,-1 14-14,1 11-10,-1 11-6,1 9-5,2 3-5,2 0-10,1-6 0,2-13 0,3-16 0,4-19 0,4-23 0,7-22 0,6-20 0,7-12 0,6-5 0,4 4 0,3 8 0,1 20 0,-4 19 0,-3 23 0,-4 20 0,-5 10 0,1 9 0,-1 4-43,-2-4-18,0-9 1</inkml:trace>
</inkml:ink>
</file>

<file path=ppt/ink/ink10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18.8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331 473 28,'-4'-27'44,"-6"-1"2,-4 3 1,2 1-27,-18 4-6,3 7-1,-4 5-3,-4 8-1,-1 11-2,0 11-1,3 11-1,8 14-3,6 9-1,6 5-1,6 0 3,11 2-3,6-9 0,6-12 0,3-13 0,0 1 0,7-42 0,3-9 0,0-10 0,-2-11 0,1-7 0,-1-2 0,-4-2 0,-4 2 0,-3 8 0,-3 10 0,2 0 0,-15 33 0,0 0 0,6 38 0,-1 9 0,4 9 0,1 7 0,-1-3 0,0-7-40,5-9-18,-4-17 3,1 0-2</inkml:trace>
  <inkml:trace contextRef="#ctx0" brushRef="#br0" timeOffset="422">574 331 77,'9'56'46,"-5"3"-3,3 5-36,0-1-51,-2-8-2,1-8 1</inkml:trace>
  <inkml:trace contextRef="#ctx0" brushRef="#br0" timeOffset="563">615 121 109,'-15'-44'53,"-7"11"1,7 11-15,-1 0-39,16 22-29,0 0-24,0 0-2,3 28 0,9-4 1</inkml:trace>
  <inkml:trace contextRef="#ctx0" brushRef="#br0" timeOffset="703">776 423 62,'18'43'53,"-4"-5"2,-2-4-15,-4-13-8,1 1-19,-9-22-13,5-23 0,-7-8 0,0-4 0,2-5 0,7-7 0,10 4 0,7 5-30,4 5-31,13 9-1,13 7 0</inkml:trace>
</inkml:ink>
</file>

<file path=ppt/ink/ink10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20.26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10 244 77,'-8'13'47,"5"2"1,5 11-1,1 7-41,-1 5-4,3 5 2,2 1 1,3-4-2,-2-5 5,-2-4 0,-5-13-8,1 1 0,6-38 0,-2-9 0,2-10 0,0-6 0,2-7 0,8-4 0,4 2 0,0 5 0,3 6-22,5 9-36,-2 5 0,4 4-2</inkml:trace>
  <inkml:trace contextRef="#ctx0" brushRef="#br0" timeOffset="250">563 245 94,'26'22'53,"-2"-7"2,-3-6-8,-3-17-41,0-13-6,-1-14 0,-4-6 0,-8-6 0,-7-2 0,-8 6 0,-8 11 0,-7 17 0,-3 23 0,-2 23 0,8 21 0,7 17 0,13 12 0,14 3 0,18-8 0,17-14-6,14-15-53,7-24-1,3-23-1</inkml:trace>
</inkml:ink>
</file>

<file path=ppt/ink/ink10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20.9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110 281 63,'36'-25'52,"-16"11"1,2 1 1,-47 19-31,-3 11-13,-7 7-10,3 7 0,2 4 0,5 1 0,13 0 0,12 1 0,12-2 0,14-4 0,8-6 0,7-3 0,0-4 0,0 0 0,-5-1 0,-9 0 0,-11 1 0,-14 1 0,-12 1 0,-10 0 0,-8-2 0,-9-3 0,-3-7-58,2-9-4,3-12 0</inkml:trace>
  <inkml:trace contextRef="#ctx0" brushRef="#br0" timeOffset="313">385 276 110,'35'41'54,"-7"18"-4,-10 3-33,-11-1-63,1-4-5,-4-17-4</inkml:trace>
  <inkml:trace contextRef="#ctx0" brushRef="#br0" timeOffset="422">497 152 88,'-6'-58'50,"-4"11"-28,2 16-22,1 22-33,0 0-16,5 23-5</inkml:trace>
</inkml:ink>
</file>

<file path=ppt/ink/ink10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21.6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103 472 67,'2'-11'50,"-11"19"3,-4 10-2,1 4-35,6 8-8,5 2-3,7 0-2,5-1-1,7 0-2,1-4 0,3-4 0,-2-3 0,-2 3 0,-7 1 0,-5 5 0,-9 2 0,-9 3 0,-7 1 0,-7 0 0,-3 2 0,-5-6 0,4-7-53,5-7-6,8-10-3</inkml:trace>
  <inkml:trace contextRef="#ctx0" brushRef="#br0" timeOffset="313">643 690 6,'-4'-9'46,"-4"-6"4,-1-2 1,-3-3-21,-3-1-4,0 2-4,-3 3-4,2 8-12,-4 8-6,-1 12 0,1 13 0,2 11 0,3 11 0,1 6 0,4 3 0,5 0 0,4-6 0,5-13 0,5-16 0,3-13 0,4-20 0,3-15 0,0-11 0,1-7 0,-2-2 0,-2 6 0,-4 8 0,-3 11 0,-4 12 0,2 1 0,-6 33 0,0 4 0,3 6 0,-1 0-18,0-5-38,6-8-2,1-10 0</inkml:trace>
  <inkml:trace contextRef="#ctx0" brushRef="#br0" timeOffset="672">842 656 75,'0'10'55,"-3"5"0,0 10-2,0 9-36,-4-1-17,4 1 0,-1-6 0,5-6 0,3-15 0,5-14 0,2-15 0,4-6 0,3-5 0,5 2 0,2 6 0,4 12 0,2 15 0,-1 17 0,3 12 0,1 3 0,3-1-54,2 0-8,-1-11-1</inkml:trace>
  <inkml:trace contextRef="#ctx0" brushRef="#br0" timeOffset="1031">1365 9 79,'4'-20'57,"9"39"0,1 8-2,0 14-48,2 20-7,-3 17 0,0 13 0,0 7 0,-2-2-26,-4-12-30,-2-9-1,-4-22 0</inkml:trace>
  <inkml:trace contextRef="#ctx0" brushRef="#br0" timeOffset="1219">1221 433 99,'-2'11'55,"9"-1"-1,11-3-7,8-4-47,12-5 0,12-6 0,10 2 0,7-4 0,5 3-26,2 5-27,-5 1-4,-6 2 3,-14-3 1</inkml:trace>
  <inkml:trace contextRef="#ctx0" brushRef="#br0" timeOffset="1672">2163 472 85,'1'-10'50,"-16"7"1,-3 4-13,-2 7-22,-5 8-7,1 10-3,1 8-6,3 4 0,4 3 0,6 4 0,7 0 0,6-6 0,7-12 0,6-13 0,4-16 0,4-15 0,3-12 0,1-11 0,0-6 0,-2-1 0,-5 4 0,-3 6 0,-5 12 0,-3 17 0,0 0 0,-11 37 0,-1 8 0,-3 4 0,2 4 0,-1 3-7,1-4-49,4-6 0,4-12 0,4-10 1</inkml:trace>
  <inkml:trace contextRef="#ctx0" brushRef="#br0" timeOffset="2016">2498 438 89,'5'16'54,"-7"13"0,-3 10 1,-3 9-52,-3 1-3,0-2 0,3-5 0,0-7 0,4-14 0,1-1 0,11-34 0,3-13 0,4-10 0,2-5 0,5-4 0,2-2 0,0 5 0,-1 8 0,-3 12 0,-2 15 0,-2 14 0,-6 10 0,-1 13 0,-4 4 0,4 3-47,2-1-12,1-3 2,2-7 0</inkml:trace>
</inkml:ink>
</file>

<file path=ppt/ink/ink10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23.9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47 132 57,'32'-27'51,"-5"6"0,-12 1-2,-12 4-21,-5 8-9,-8 4-19,-5 10 0,-4 8 0,-1 8 0,0 6 0,4 9 0,4 5 0,4 1 0,6 0 0,7-2 0,7-5 0,7-7 0,5-8 0,4-11 0,4-10 0,1-9 0,2-9 0,-2-11 0,-1-11 0,-3-6 0,-5-6 0,-3-2 0,-7 5 0,-5 2 0,-8 11 0,-4 13 0,-6 18 0,-2 15 0,-1 16 0,5 14 0,4 6 0,10 4 0,10-7 0,11-12 0,10-16 0,4-17 0,4-20-26,-1-12-35,-9-13-1,-11-9 1</inkml:trace>
</inkml:ink>
</file>

<file path=ppt/ink/ink10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24.54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1139 63,'2'47'49,"8"10"2,2 4 1,-1 0-33,-1 3-9,-1-5 1,0-4-11,0-11 0,-2-16 0,2 1 0,-9-29 0,-2-43 0,3-5 0,4-10 0,1-8 0,2-4 0,8 6 0,5 4 0,14 9 0,8 9 0,-1 6 0,3 10 0,2 5-2,2 3-57,-10 5 1,-11 1-2</inkml:trace>
  <inkml:trace contextRef="#ctx0" brushRef="#br0" timeOffset="406">750 1107 56,'0'0'50,"0"0"1,0 0-1,0 0-28,15-24-13,0 1-2,-15 23-4,0 0-1,0 0-1,0 0 1,0 0-2,0 0 2,0 0-2,0 0-7,0 0-34,0 0-9,0 0-1,0 0-1</inkml:trace>
  <inkml:trace contextRef="#ctx0" brushRef="#br0" timeOffset="719">267 992 55,'-26'0'46,"26"0"1,0 0 4,0 0-36,40 21-4,-4-8-2,4-6 0,6-2 1,1-3-8,-6 2-2,-2 0 0,-11 9 0,1 0 0,-26 8 0,-6 6 0,-19 4 0,-15 4 0,-2 4 0,-15-3 0,-4-6 0,-1-7 0,-6-4 0,5-8 0,12-6-30,8-13-29,4-8 2,20-7-6</inkml:trace>
  <inkml:trace contextRef="#ctx0" brushRef="#br0" timeOffset="1156">721 1091 28,'12'-22'47,"-12"22"2,0 0 0,0 0-28,0 0-2,0 0-2,-11 30-3,0 0-3,-1 0-11,8 1 0,2-4 0,3-6 0,1 2 0,-2-23 0,0 0 0,0 0 0,21-39 0,-5-2 0,3-4 0,9 1 0,3 0 0,5-1 0,4 5 0,-1 6-56,-4 6-4,-2 7-1</inkml:trace>
  <inkml:trace contextRef="#ctx0" brushRef="#br0" timeOffset="1406">1123 945 100,'18'46'54,"-4"-1"2,5-5-11,-1-5-45,-1-8 0,6-7 0,-2-9 0,3-11 0,-6-11 0,-4-6 0,-8-7 0,0-6 0,-4-5 0,-14-4 0,-3-2 0,-5 3 0,1 11 0,-4 5 0,9 16 0,-3 9 0,0 0-37,17 26-27,6 0 0</inkml:trace>
  <inkml:trace contextRef="#ctx0" brushRef="#br0" timeOffset="1828">1683 884 98,'26'27'55,"3"11"4,-3 11-16,-1 8-43,1 14 0,-5 0 0,-2 7 0,-6-2 0,-7-6 0,-6-8 0,-8-9 0,-5-15 0,-9-22-18,-6-24-40,-6-26-6,-6-25 5</inkml:trace>
  <inkml:trace contextRef="#ctx0" brushRef="#br0" timeOffset="2000">1504 790 57,'-6'-73'45,"2"14"-8,10 19-35,6 20-31,0 8-11,6 13-6</inkml:trace>
  <inkml:trace contextRef="#ctx0" brushRef="#br0" timeOffset="2140">2090 885 103,'30'17'54,"-3"-10"3,-3-11-16,-5-8-41,-5-9 0,-5-4 0,-7-3 0,-5 3 0,-7 7 0,-6 11 0,-5 9 0,0 12 0,0 11 0,6 13 0,10 8 0,9 3 0,15 0 0,12-8-25,13-13-33,12-13-2,5-16-1</inkml:trace>
  <inkml:trace contextRef="#ctx0" brushRef="#br0" timeOffset="2500">2648 789 94,'-9'-13'56,"-3"6"0,0 7-7,-3 9-49,1 8 0,6 6 0,3 7 0,9 6 0,6 5 0,7 0 0,6-4 0,6-12 0,8-12-37,2-13-15,2-16-4,3-14-2</inkml:trace>
  <inkml:trace contextRef="#ctx0" brushRef="#br0" timeOffset="2687">2994 390 80,'-8'-38'55,"1"11"-1,1 15-11,5 20-20,1 16-23,5 18 0,2 15 0,3 10 0,2 11 0,2 2-37,-3-4-19,0-7 0,-4-18-1</inkml:trace>
  <inkml:trace contextRef="#ctx0" brushRef="#br0" timeOffset="2875">2897 645 106,'-16'2'57,"10"5"1,8 3-24,11-8-34,13-2 0,14-3 0,13-5 0,13-1 0,5-2 0,3 1 0,-2 4 0,-7 6 0,-13 9 0,-11 12 0,-17 10 0,-13 11-10,-11 8-41,-12-1-4,-6-2 1,-3-9-1</inkml:trace>
  <inkml:trace contextRef="#ctx0" brushRef="#br0" timeOffset="3093">3443 607 94,'17'-51'49,"-6"6"-29,-2 14-20,0 15-39,-6 6-10,0 1-5</inkml:trace>
  <inkml:trace contextRef="#ctx0" brushRef="#br0" timeOffset="3390">3663 0 107,'29'18'58,"-4"7"0,-3 14-26,-2 14-32,-7 11 0,-2 11 0,-3 12 0,-6 9 0,-4 5 0,-4-2 0,-1-4 0,-3-14-13,-3-18-44,3-17 0,1-29-2</inkml:trace>
  <inkml:trace contextRef="#ctx0" brushRef="#br0" timeOffset="3781">4116 732 45,'24'26'48,"5"-8"3,0-15 0,0-16-31,4-10-4,-3-17-5,-1-5 2,-7-6-13,-6 0 0,-12 5 0,-8 13 0,-13 15 0,-9 23 0,-8 20 0,-1 24 0,2 18 0,8 16 0,10 9 0,12 1 0,18-7 0,15-16 0,19-21-7,15-21-53,10-28-4,9-28 0</inkml:trace>
</inkml:ink>
</file>

<file path=ppt/ink/ink10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28.75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0 526 90,'15'-7'52,"-3"15"0,-6 11 0,-6 13-43,-1 12-9,-1 8 0,2 5 0,-1-3 0,1-4 0,0-7 0,3-7 0,1-12 0,3-15 0,3-15 0,3-16 0,5-11 0,4-8 0,4-7 0,2-3 0,0 0 0,0 5 0,-3 12 0,-1 13 0,-5 18 0,-3 15 0,-4 13 0,-3 11 0,-3 6 0,0 0 0,-2-3 0,2-5 0,1-16 0,2-16 0,3-17 0,4-16 0,1-12 0,5-8 0,1-7 0,1-1 0,-3 4 0,-3 12 0,-5 14 0,-3 16 0,0 0 0,-14 46 0,-4 11 0,0 12 0,0 10 0,1 1 0,5 2 0,4-9-16,7-14-41,9-17 0,6-18-2</inkml:trace>
  <inkml:trace contextRef="#ctx0" brushRef="#br0" timeOffset="484">862 623 56,'11'23'51,"0"11"4,0 9 0,1-1-28,8 1-16,6-9-11,7-7 0,3-15 0,2-13 0,-4-19 0,-2-12 0,-10-12 0,-9-7 0,-13-6 0,-11-1 0,-11 4 0,-11 12 0,-8 21 0,-8 16 0,-2 24 0,-2 17 0,4 16-58,7 12-6,6 0 0</inkml:trace>
  <inkml:trace contextRef="#ctx0" brushRef="#br0" timeOffset="937">1493 0 79,'14'-3'57,"-4"21"-3,-2 20-1,-1 20-41,-4 14-12,2 15 0,-2 8 0,0 1 0,3-2-31,0-8-22,-5-16-2,-2-14 0</inkml:trace>
  <inkml:trace contextRef="#ctx0" brushRef="#br0" timeOffset="1124">1304 464 106,'0'0'54,"17"7"1,3-5-15,6-5-40,9-5 0,12-1 0,7-5 0,7-2 0,2-4-23,-1 2-31,1 4 0,-10-1 2,-5 9 1</inkml:trace>
  <inkml:trace contextRef="#ctx0" brushRef="#br0" timeOffset="1296">1942 684 100,'-6'53'36,"-1"-12"-34,-2-13-2,5-8-40,1 1-8</inkml:trace>
  <inkml:trace contextRef="#ctx0" brushRef="#br0" timeOffset="1437">2143 307 45,'-12'15'3,"3"0"-3,1-5-2,0 2-32</inkml:trace>
  <inkml:trace contextRef="#ctx0" brushRef="#br0" timeOffset="1577">2227 430 0,'0'0'36,"0"0"3,1 12 4,-2 1-21,0 6 0,-3 4-2,0 9 0,-1 3-1,4 8 0,-1 1-4,4 2-15,2-4 0,6-1 0,5-7 0,4-8 0,2-11 0,2-12 0,2-11 0,0-12 0,-3-8 0,-2-6 0,-7-9 0,-4-4 0,-7-3 0,-6 2 0,-7 6 0,-6 8 0,-4 9 0,-4 8 0,4 13 0,2 8-49,5 5-12,6 6 1</inkml:trace>
  <inkml:trace contextRef="#ctx0" brushRef="#br0" timeOffset="1921">2541 555 81,'12'17'55,"0"7"0,-5 5 1,-3 1-48,1 4-8,0-4 0,1-3 0,0-9 0,0 1 0,4-34 0,4-10 0,5-7 0,7-5 0,5 1 0,6 9 0,5 18 0,3 22 0,0 22 0,-2 19 0,-2 10 0,-5 6 0,-2-4 0,-9-9-21,-8-18-43,-9-21 2</inkml:trace>
</inkml:ink>
</file>

<file path=ppt/ink/ink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1:26.1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574 2495 3,'13'-11'31,"-2"3"1,1 0-10,-12 8-7,-9-6-3,-1 3-3,-3 0-3,-5-2 2,-3 4-1,-5 1-3,-2 1 1,-4 4 1,-3 3 2,-3 4 0,-1 2-2,-1 1 0,1 4-1,-1 4-1,0 6 3,3 2-2,3 3 0,3 0 1,4 5-2,3 5-1,8 2 0,6 0-1,6 1-1,7-2 2,7 0-2,5-1 0,6-2 0,5-7 1,3-3 0,4-4 0,2-3 0,2-4-1,2-8 0,1-9 3,3-5-2,2-7-2,1-10 0,4-11 0,1-10 0,1-12 0,3-7 0,0-8 0,-1-4 0,-6-3 0,-6 4 0,-11 6 0,-11 6 0,-17 8 0,-19 10 0,-21 11 0,-18 10 0,-16 10 0,-14 1 0,-2 5-8,3 7-45,7 1-5,13 0 2</inkml:trace>
  <inkml:trace contextRef="#ctx0" brushRef="#br0" timeOffset="2109">119 136 46,'-5'-10'22,"2"0"-1,3 10-2,0 0-4,0 0-4,0 0-3,15 1-5,5 0 2,8 2 0,10-3 0,10-2 1,8-3 3,11-1-2,7-2-1,5 3 0,4-2 1,4-1-1,1-1 2,3 4 1,2 0-4,3-3 0,0-3 0,4 2-1,2-1-1,-1 4-1,2 0-1,-1-1-2,-3 2 4,-1 8-2,-1 3-2,-3 4 1,0-1 2,1 1 0,1 0-2,5 0 0,-1 0 0,3-4 0,1-1 0,0-1 0,0-1 0,-2-1 0,-1-1 0,-5-2 0,-5 2 0,-3 0 0,-7 1 0,-5-4 0,-5 1 0,-2 4 0,-6 1 0,-2 1 0,-5 2 0,-2 1-25,-4 2-26,-2 5-3,-9-4 1</inkml:trace>
</inkml:ink>
</file>

<file path=ppt/ink/ink1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31.23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0 262 127,'16'22'57,"2"9"-1,-4 8-41,-3 11-15,3 1-27,1 0-30,2-5 0,-6-17 2</inkml:trace>
  <inkml:trace contextRef="#ctx0" brushRef="#br0" timeOffset="141">49 35 91,'-16'-21'36,"6"14"-30,0 0-5,10 27-47,7 6-6</inkml:trace>
  <inkml:trace contextRef="#ctx0" brushRef="#br0" timeOffset="250">297 473 101,'20'32'54,"-5"-10"1,-5-11-10,-5-20-45,5-13 0,6-13 0,8-2 0,7-1 0,5 10 0,4 12 0,6 11 0,3 14 0,-2 12 0,-1 2-57,1 2-2,-2-7-2</inkml:trace>
</inkml:ink>
</file>

<file path=ppt/ink/ink1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31.79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0 367 66,'11'19'55,"9"8"0,5 6-1,1 6-29,2 9-25,-2 4 0,-4 5 0,-4 4 0,-6 0 0,-5-5 0,-6-8 0,-6-15 0,-4-18 0,-5-20 0,-2-25 0,-1-23 0,0-17 0,3-16 0,1-11 0,10-3 0,6 0 0,10 8 0,9 10 0,7 13 0,4 12 0,4 14 0,1 19 0,-2 15 0,-5 14 0,-9 13 0,-8 12 0,-13 9 0,-8 9 0,-11 7 0,-8 1 0,-7 0 0,-5-5 0,2-6-43,3-7-18,8-13 1</inkml:trace>
  <inkml:trace contextRef="#ctx0" brushRef="#br0" timeOffset="500">661 165 65,'0'0'59,"13"17"-1,-1 8 2,-2 10-47,1 14-13,-3 10 0,-1 11 0,-2 9 0,-4-2 0,-1-8-4,0-8-55,-1-18-2,1-17 0</inkml:trace>
  <inkml:trace contextRef="#ctx0" brushRef="#br0" timeOffset="890">1082 149 74,'4'-11'56,"1"1"0,-3 35 2,0 5-47,3 13-11,-3 9 0,-1 7 0,1 4 0,-3 2-3,-1-6-55,-1-9 0,-6-10 0</inkml:trace>
  <inkml:trace contextRef="#ctx0" brushRef="#br0" timeOffset="1062">799 463 82,'-19'-14'54,"29"14"2,11 2-3,9-3-43,11-5-10,8-7-11,11-9-42,9-7-2,-1-7 0,1-1 1</inkml:trace>
  <inkml:trace contextRef="#ctx0" brushRef="#br0" timeOffset="1312">1383 130 60,'17'-7'54,"2"9"2,3 12-1,0 14-25,1 4-30,4 6 0,1 1 0,1-1 0,0-3 0,1-9 0,-1-12 0,0-10 0,0-12 0,2-14 0,-1-10 0,0-7 0,-2-5 0,-2 1 0,-3 7 0,-8 9 0,-6 15 0,-9 21 0,-9 22 0,-7 19 0,-9 18 0,-4 11 0,2 12 0,3 2 0,5-8-63,9-9 0,9-17 0</inkml:trace>
</inkml:ink>
</file>

<file path=ppt/ink/ink1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33.56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0 146 118,'11'16'55,"-3"12"2,-2 7-32,-4 11-25,-1 8 0,-3-1-11,1-2-43,4-2-1,0-10-1,3-10 0</inkml:trace>
  <inkml:trace contextRef="#ctx0" brushRef="#br0" timeOffset="172">258 129 50,'37'-35'53,"4"3"-1,2 8 2,-2 5-24,-1 6-14,2 8-16,-7 6 0,-6 5 0,-11 4 0,-9 8 0,-10 5 0,-8 3 0,-9 3 0,-6-1 0,-4-1 0,0-2 0,3-1 0,6-4 0,9-5 0,10-6 0,15-3 0,9-3 0,10 1 0,5 4 0,2 1 0,-1 6 0,-5 5 0,-7 7 0,-14 3 0,-11 5 0,-13 0 0,-9-2 0,-8-3 0,-8-6 0,2-5 0,-1-6-19,4-8-43,8-5 0,7-11 1</inkml:trace>
</inkml:ink>
</file>

<file path=ppt/ink/ink1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34.23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0 128,'3'32'60,"3"9"0,0 9-53,-1 11-7,-2 5 0,-3 1 0,0 4-5,2-2-54,-4-5 0,4-8-3</inkml:trace>
</inkml:ink>
</file>

<file path=ppt/ink/ink1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34.46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0 116,'13'2'58,"-3"6"-5,-9-1-38,1 2-45,-2-9-24,0 0-4</inkml:trace>
</inkml:ink>
</file>

<file path=ppt/ink/ink1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3:45.4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85 17,'7'-8'37,"-7"8"1,0 0 0,0 0-23,9 12-6,-3 6-1,-3 7 3,-2 3-2,-1-1-1,0 0-1,-3 0 2,-2-3 0,2-4-1,0-7-1,3-3-1,0-1 0,4-23 0,2-7-2,4-10-1,2-8-3,8-4 0,2-1 0,1 1 0,3 7 0,-4 6 0,-1 15 0,0 15 0,-4 14 0,-2 10 0,0 9 0,-1 5 0,-2 4 0,-2-2-7,1-5-19,5-3-23,-2-12-1,3-10-4,0-14 6</inkml:trace>
  <inkml:trace contextRef="#ctx0" brushRef="#br0" timeOffset="360">570 26 36,'0'15'39,"0"18"2,-2 12-15,0 7-9,1 4-2,3-3 1,5-4-1,1-8 1,9-8-1,2-17 2,4-16-15,-1-16-2,1-7 0,-5-13 0,-3-2 0,-8-5 0,-8-1 0,-8 9 0,-12 13 0,-7 10-51,1 10-7,0 7 0</inkml:trace>
</inkml:ink>
</file>

<file path=ppt/ink/ink1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3:46.4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407 82 51,'-19'-18'39,"-3"3"1,-10 2-13,-7 4-20,-3 9 0,-4 7-1,0 9 1,2 9 0,4 7 1,5 6-4,9 2 0,12 0-1,12-6-1,9-6 1,10-9-2,10-11 1,6-16-2,4-11 3,5-12 0,-2-10-1,0-3-1,-3 0 1,-5 3 1,-6 3 1,-7 14 1,-7 12-3,1 0 3,-17 34-1,-2 6-1,1 7-3,-2 6 0,0 7 0,3-1-8,3-2-6,4-9-12,7-9-25,7-11 1,2-14 0,7-13 1</inkml:trace>
  <inkml:trace contextRef="#ctx0" brushRef="#br0" timeOffset="390">723 93 3,'-5'34'24,"0"4"-24,-2 0 0,-3-5-22</inkml:trace>
  <inkml:trace contextRef="#ctx0" brushRef="#br0" timeOffset="640">911 227 91,'7'31'54,"0"-11"0,-1 2 2,-2-44-56,9-4 0,7-6 0,10-1 0,8 0 0,7 1-33,4 5-23,5 10 1,-4 5 1</inkml:trace>
</inkml:ink>
</file>

<file path=ppt/ink/ink1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3:47.5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0 129 59,'10'20'43,"-6"2"2,2 5-14,-4 2-17,-1 1-1,0-3-2,-2-4 1,2-3 2,-2-11-4,1-1-7,8-29-3,7-5 0,2-7 0,7-6 0,4-4 0,3-1 0,4 7 0,0 5-18,-1 4-34,2 5-3,-6 5 0</inkml:trace>
  <inkml:trace contextRef="#ctx0" brushRef="#br0" timeOffset="234">543 155 45,'18'23'42,"3"-4"0,-3-11-1,-1-10-27,3-3-5,-1-13-2,-1-4-1,-7-3 0,-5 0 1,-8 0 0,-7 10 0,-8 8-1,-5 11 0,-7 15 1,-1 9-4,0 14-3,3 6 0,7 6-8,7-1-27,8-8-17,16-5 2,13-16-1</inkml:trace>
</inkml:ink>
</file>

<file path=ppt/ink/ink1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3:47.9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72 338 44,'35'-25'34,"-11"7"2,-16 6-2,3 2 0,-30 16-10,-6 6-3,-2 6-6,-1 3-2,5 4-13,5 3 0,9 2 0,8-1 0,8 0 0,5-5 0,6-2 0,0 1 0,-2-3 0,-2-4 0,-9 2 0,-7 0 0,-10 2 0,-8 0-57,-4-2 0,-4-1-3</inkml:trace>
  <inkml:trace contextRef="#ctx0" brushRef="#br0" timeOffset="281">312 456 72,'32'6'47,"-7"15"-3,-14 2-10,-12 5-68,-4 12-6,-7-2-5,1 5 3</inkml:trace>
  <inkml:trace contextRef="#ctx0" brushRef="#br0" timeOffset="640">1008 303 56,'-24'-3'44,"-5"-2"2,0 4 3,-1-2-34,0-1-1,3 3-6,5 0 0,4 2-1,4 3-2,2 0-2,12-4-3,7 12 0,1-1 0,2-3 0,0 0 0,0-1 0,1 2 0,-11-9 0,0 0 0,0 0 0,-12 5 0,-2 2 0,1 0 0,-1 2 0,2-1 0,2 4 0,6 0 0,4 2 0,4 1 0,4-1 0,1-1 0,1-1 0,0 2 0,-1 0 0,-4 1 0,-2 3 0,-4 6 0,-4 5 0,-3 4 0,-1 6 0,-1 0 0,-2 2 0,-1 0 0,-3-6 0,-2-4 0,-4-8 0,-2-7 0,-3-12-36,-3-8-23,1-8 2</inkml:trace>
  <inkml:trace contextRef="#ctx0" brushRef="#br0" timeOffset="1203">1238 491 72,'13'-13'44,"-5"1"3,-9-4 3,-8-2-38,-3 2-5,-5 3-2,-2 3 0,-3 2 1,-3 10 1,-2 5-7,0 4 0,-1 0 0,3 5 0,1 0 0,3 5 0,3-1 0,5-4 0,2-2 0,4 0 0,2 0 0,3-4 0,0-1 0,2-9 0,11-9 0,1-7 0,3-8 0,2-8 0,3-9 0,2-5 0,5-6 0,1-5 0,1 1 0,0 5 0,-2 3 0,-3 8 0,-3 6 0,-5 8 0,-6 9 0,2 0 0,-16 27 0,-4 10 0,-3 10 0,-6 10 0,-4 15 0,-3 14 0,-7 11 0,-2 8 0,-3 2 0,-1 2 0,3-3 0,1-10 0,9-9 0,2-16 0,9-18-56,7-21-4,1 1 2</inkml:trace>
  <inkml:trace contextRef="#ctx0" brushRef="#br0" timeOffset="1703">902 400 67,'-17'-3'52,"-1"7"3,4 7-1,4-1-27,7-3-27,12 3 0,10-4 0,12 2 0,12-4 0,8-6 0,11-2 0,8-3-51,3-1-5,1 0 2,0 0 7,-5 1 15</inkml:trace>
  <inkml:trace contextRef="#ctx0" brushRef="#br0" timeOffset="1843">1588 411 3,'35'1'42,"-7"4"3,-14 2 2,-10 2-8,-11-1-15,-10-1-3,-9 7-5,-10 6-7,-4 8 0,-6 5-9,1 5 0,2 6 0,4 6 0,6 1 0,11-3 0,11-7 0,11-8 0,13-13 0,11-13 0,9-17 0,10-18 0,5-14 0,3-11 0,2-7 0,-3-5 0,-8 4 0,-8 9 0,-13 14 0,-12 20 0,0 1 0,-31 46 0,-9 10 0,-1 10 0,-3 9 0,1 3 0,5 1 0,3-8 0,8-9-34,11-8-21,10-16-1,11-16 0</inkml:trace>
  <inkml:trace contextRef="#ctx0" brushRef="#br0" timeOffset="2234">1982 505 48,'20'-5'46,"-30"28"0,-9 4 2,-6 4-25,0 10-6,-3 2-1,2 0-5,3-4-11,7-5 0,6-13 0,10-11 0,10-14 0,12-15 0,9-16 0,8-5 0,6-5 0,4 2 0,0 7 0,-5 8 0,-8 14 0,-10 17 0,-13 20 0,-11 12 0,-9 11 0,-10 7 0,-4 0-22,1 4-34,1-11 0,7-8-2</inkml:trace>
  <inkml:trace contextRef="#ctx0" brushRef="#br0" timeOffset="2578">2814 649 69,'0'0'43,"0"0"1,0 0 2,0 0-37,-26-10-5,0 8 0,-2 5 1,-2 4 6,-2 6-1,-1 4 0,-1 6-10,2 3 0,3 4 0,3 1 0,7 4 0,7 2 0,8-3 0,6-2 0,9 1 0,7-4 0,5-7 0,6-5 0,7-10 0,1-7 0,3-5 0,4-7 0,-1-10 0,0-5 0,-2-1 0,-3 0 0,-4 1 0,-6 3 0,-7-2 0,-8 2 0,2 0 0,-15 24 0,-10-21 0,1-1 0,9 22 0,-34-14 0,5 9 0,2 7 0,5 5 0,0 1 0,6 17 0,6 4 0,7 3 0,6 3 0,8 7 0,7 1 0,7 1 0,6-4 0,8-3 0,7-8 0,2-9 0,1-10-28,1-11-33,-6-11 2,-7-9 0</inkml:trace>
</inkml:ink>
</file>

<file path=ppt/ink/ink1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3:42.8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 5412 16,'-9'-1'34,"2"1"-3,7 0-10,-12-3-6,2-1-4,10 4-5,0 0-2,-7-11 0,2-1-1,2-2-2,2-2 1,1-3-1,1-1 1,0-1 1,1 1 0,0 2-1,1 4 1,-2 1 1,0 1-2,1 1 1,-2 11 0,0 0 0,0 0 0,0 0 2,0 0-1,0 0 1,0 0 0,3-11 0,2 1 0,-5 10-1,3-10-1,2-1-1,1-1-1,2-3 1,5-3-1,1-2 1,4-3-2,2-4 1,5-5-1,3-7 1,3-4 0,5-6-1,2-4 0,5-8 0,4-4 0,4-4 0,6-3 1,5-4 0,3-1-1,3-2 0,5 1 1,3-3-1,3-2 0,3-3 1,4-3 0,5 0-1,2-2 0,3-3 1,3 1-1,2-1 1,3-3 0,3 0-1,2 1 1,1-1-1,0 0 1,2 1-2,3 2 0,2-1 2,2 0-1,0-1 0,1 1 1,4 0 0,1 0 0,4-1-1,1-1 1,1 1-1,2 1-1,2 2 3,3 2-3,1 1 1,1 4-1,1 2 1,2 1 0,2 4 0,1 0 0,1 4-1,1 3 1,2 2 0,0 2 0,1 1 1,0 6 0,0 1 0,2 6-1,-1 1 1,-1 2-1,0 5 0,0 5 1,-1 3-2,0 1 1,1 2-1,-4 4 1,1 3 0,0 0 1,1-1-1,0 2 2,1 3-1,-1 4-1,0 2 3,-2-3-2,1 1 1,-1 3-1,0 4 0,0 0 1,0-1-2,3 0 0,-1 1 0,0 5 0,-2 4 0,3 2 0,-4 3 0,1 5 0,-1 6 0,-7 1 0,1 2 0,-2 3 0,-2 2 0,0 2 0,1 2 0,-4-2 0,1-1 0,2 6 0,-3 1 0,3 0 0,0 2 0,-3 0 0,-2 4 0,-2 1 0,-3 4 0,-2 1 0,-1 2 0,-4 0 0,-2 4 0,0 0 0,-4 1 0,3 0 0,0 0 0,2 1 0,0-1 0,2 0 0,-2 1 0,2 1 0,-1 2 0,-3-2 0,-1 2 0,-5 1 0,2 2 0,-2 4 0,-1-2 0,-1 0 0,-1 1 0,-1 3 0,-2 0 0,0 3 0,-3-1 0,0 0 0,-3 0 0,-1 3 0,-4 1 0,-1-1 0,-2 0 0,-1-2 0,-1-1 0,-1 1 0,1-3 0,0-1 0,1-2 0,0 3 0,1-3 0,-3-1 0,1 1 0,-1 0 0,-3 1 0,-1 1 0,-4-1 0,-2-1 0,-1 0 0,1 4 0,-5-1 0,-1-1 0,-4-2 0,-3 1 0,-1 2 0,0-1 0,-2 0 0,-2 0 0,1 1 0,-2-1 0,0 2 0,2-2 0,0 1 0,-2-2 0,0 2 0,0-1 0,0-1 0,-1 0 0,-1 2 0,-4-2 0,0-1 0,-3 0 0,-1 0 0,-2 0 0,-1 0 0,-1-2 0,-3-1 0,-1-1 0,-3 1 0,0 1 0,0-3 0,-2-1 0,-2-4 0,-1-1 0,-1-2 0,-1-1 0,1-1 0,-1-2 0,-2 0 0,1-2 0,-1 1 0,-2 0 0,-2 1 0,-1-1 0,0-1 0,0-3 0,-1 0 0,0-1 0,-1-2 0,-1-3 0,1 1 0,0-1 0,1-1 0,-1 2 0,-2 1 0,0 2 0,1 2 0,0 2 0,0 2 0,2-2 0,-1-1 0,-1-1 0,1-3 0,-1-5 0,2 0 0,-2-2 0,0-2 0,-4 0 0,-2 3 0,-3 1 0,-3 5 0,-5 3 0,-5 2 0,0 2-45,-7-5-8,-2-1 1,1 0-1</inkml:trace>
</inkml:ink>
</file>

<file path=ppt/ink/ink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2:14.5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105 0 6,'-13'25'25,"-5"2"-13,2 3-7,0 4-2,0-2-6,3-2-12,0-2-10</inkml:trace>
</inkml:ink>
</file>

<file path=ppt/ink/ink1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3:53.39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47 4700 30,'0'0'28,"-9"6"-6,0-4-2,0 1-5,9-3-2,0 0-2,-10-1-2,0 0 0,10 1-3,0 0 1,0 0-1,0-9-3,2 0 1,1 0 0,-1 1 0,-2 8-4,5-9 1,2 2 1,-7 7-2,0 0 0,0 0 2,0 0-2,0 0-1,0 0 2,9-3 0,1-1 1,-10 4-1,0 0 4,11-7-1,-4-2 1,1 2 1,-8 7 0,9-10-1,-4-1 1,2 2-1,-7 9-2,0 0-1,9-10-1,0 1 1,-9 9-1,6-9 3,1 1-4,-3-1 0,-1-4 0,1 1 0,0 0 0,-1-3 0,0-2 0,1 0 0,-1-2 0,2-1 0,0-1 0,2-1 0,0-2 0,1-2 0,2 0 0,1 0 0,-1 0 0,-1 2 0,-1 1 0,1 3 0,0 1 0,-1 4 0,-1 4 0,1 0 0,-2 2 0,2 1 0,2-3 0,0 0 0,2 0 0,1-1 0,0-1 0,1-2 0,-1 0 0,0 2 0,1 1 0,-1 3 0,2-3 0,0-1 0,2-2 0,2 0 0,2-1 0,2-2 0,-2-3 0,1 0 0,-1 2 0,-1-1 0,0 2 0,-2 1 0,-2 1 0,-2 3 0,0 0 0,-2 0 0,-1 1 0,-1 1 0,-1 1 0,0 1 0,-1-1 0,1 0 0,0 1 0,1-1 0,1-1 0,0-3 0,0-1 0,2 0 0,0 0 0,0-2 0,1 0 0,-1 1 0,-1 0 0,2 1 0,-1 2 0,2-2 0,-1-1 0,2 0 0,1 1 0,2 1 0,0-3 0,2-1 0,0-3 0,1 0 0,2 1 0,-2-2 0,-1 0 0,1 0 0,-4 4 0,0 0 0,0 2 0,-2 2 0,1-1 0,-1 1 0,3 0 0,2-4 0,3-3 0,0 0 0,3-2 0,1 0 0,0-1 0,-1 2 0,-1-2 0,-3 2 0,-3 1 0,-2 3 0,-2 1 0,-3 2 0,-1 2 0,0 0 0,2 3 0,0-2 0,2 0 0,2-2 0,3-2 0,3-1 0,1-3 0,3-1 0,-1 1 0,1 1 0,0-1 0,-3 2 0,0 1 0,-3-1 0,-1 3 0,-2 0 0,0-2 0,0 2 0,0 1 0,1-2 0,3 0 0,0-2 0,2-1 0,0 0 0,2 0 0,0-3 0,0 1 0,0 0 0,-2 2 0,1 1 0,1 2 0,1 2 0,-1-2 0,4 0 0,0 0 0,2-3 0,3 0 0,0-2 0,1-1 0,1-1 0,0 0 0,-1 2 0,0-1 0,0 2 0,-1 0 0,-2 0 0,0 1 0,-2 0 0,1 1 0,-3-2 0,-1-1 0,0-1 0,-1 1 0,1 0 0,1-1 0,0 0 0,1-2 0,2 2 0,0 0 0,2-1 0,-1 0 0,1 2 0,-2-2 0,1 2 0,-1 2 0,1-2 0,-2 2 0,1 1 0,-1 1 0,1 0 0,2 1 0,1-3 0,1 0 0,1 1 0,1-1 0,0 1 0,1-1 0,0-2 0,-1 0 0,-1 5 0,-1 1 0,-3 0 0,0 1 0,-2 0 0,2 1 0,-2-3 0,1 0 0,0-1 0,1-1 0,-1 0 0,2-3 0,0 1 0,0 0 0,0 2 0,-1 2 0,2-2 0,0 0 0,-1 0 0,2 1 0,1-3 0,0 1 0,1-1 0,0-3 0,1 0 0,2-1 0,-1 1 0,-1-1 0,0 1 0,2 2 0,-1 0 0,0 0 0,2 1 0,-1 1 0,2-1 0,0 2 0,1 0 0,-1 0 0,1-2 0,-1 4 0,0 1 0,0-2 0,-1-1 0,0-1 0,-1 0 0,1 2 0,-1-1 0,1-2 0,1 2 0,1 1 0,0 4 0,2 0 0,-1 0 0,1-1 0,0 3 0,-1 2 0,-3-2 0,2 0 0,-2-1 0,0 2 0,0-1 0,0-1 0,0 0 0,3 0 0,3-1 0,0 0 0,0-1 0,1 0 0,2 2 0,-1 0 0,2 0 0,-2-1 0,-1-1 0,-1 2 0,2 0 0,-3 0 0,0 1 0,-2-1 0,2 1 0,0 3 0,0 0 0,0-2 0,-1 2 0,2 0 0,0 2 0,-1 1 0,-1 0 0,-1 0 0,0 2 0,-2 1 0,1 0 0,-2 1 0,-1-2 0,3 1 0,-1 2 0,2 0 0,1 1 0,1-1 0,0-2 0,1 2 0,1 2 0,-1-2 0,-1-1 0,1 1 0,-1 0 0,0 0 0,0 1 0,2-1 0,1 0 0,1 2 0,0 1 0,0 0 0,1-3 0,-2 1 0,1 2 0,0 0 0,-3 1 0,0-1 0,3-1 0,-3 0 0,4 2 0,1-1 0,-2-1 0,4 2 0,-2-1 0,1 1 0,-5 2 0,2-2 0,-3 1 0,0 1 0,2 1 0,1 2 0,-1-1 0,1 0 0,4 1 0,-2 2 0,3 2 0,0 0 0,-2 1 0,-4 0 0,1 1 0,-1 2 0,-6 0 0,1 0 0,-3 1 0,-1 2 0,-1-2 0,0 2 0,-4 2 0,-3 0 0,-1 3 0,-1-1 0,2-1 0,-3 1 0,-1 4 0,3 0 0,0 0 0,2 0 0,3-1 0,-1 0 0,-1 3 0,3-2 0,-2-1 0,-4 1 0,2-1 0,0 2 0,0 0 0,1 0 0,-3 2 0,-1 2 0,1 1 0,-2-1 0,0 3 0,0 0 0,1 3 0,-1 1 0,-2 0 0,0 1 0,2 2 0,0 0 0,-1 1 0,-1 0 0,-3 0 0,-1 0 0,0 2 0,-3 0 0,-1 1 0,-2-1 0,-1 3 0,-1 0 0,-2 2 0,-3 1 0,2 0 0,-2 3 0,-2 1 0,0 1 0,-3 1 0,-2-1 0,0 2 0,-2 3 0,3 1 0,1-1 0,-1 1 0,2-1 0,1 1 0,-4 1 0,5 1 0,3-4 0,-3 3 0,0 2 0,1 0 0,-1 2 0,-2 3 0,-1 0 0,-1 3 0,-1-2 0,0 0 0,0-1 0,-1 2 0,0 0 0,-1-1 0,4 1 0,-1-1 0,3 2 0,-1 1 0,-1 2 0,-3-1 0,1-2 0,0 2 0,1 0 0,-1-1 0,0-2 0,0 1 0,2-1 0,-1-1 0,-1-1 0,1-2 0,-1-3 0,2 2 0,1-2 0,0-2 0,1-1 0,0-4 0,0-5 0,0-3 0,2-4 0,-4-7 0,-1-3 0,-1-5 0,-1-4 0,3-4 0,-1-3 0,1-4 0,0-4 0,-2-3 0,1-1 0,0 0 0,-6-9 0,0 0 0,0 0 0,0 0 0,0 0 0,0 0 0,-6-16 0,0-1 0,-3-1 0,0-1 0,-1-4 0,0 0 0,1-4 0,-5-1 0,-3 1 0,3 1 0,3-1 0,-4 0 0,2 4 0,-3-1 0,-1 3 0,6 3 0,1 5 0,0 2 0,1 1 0,9 10 0,0 0 0,0 0 0,0 0 0,-9-7 0,0 0 0,9 7 0,0 0 0,0 0 0,0 0 0,-8-12 0,3 3 0,-1 0 0,6 9 0,-5-15 0,-3 1 0,0 0 0,-3-1 0,3-1 0,-1 1 0,-1 0 0,0-1 0,-1 3 0,2 3 0,1 0 0,0 0 0,8 10 0,-10-5 0,0 1 0,10 4 0,0 0 0,0 0 0,0 0 0,0 0 0,0 0 0,0 0 0,-2 9 0,2 0 0,3 2 0,2 0 0,2 3 0,3 1 0,-3 4 0,1 1 0,1-1 0,1 3 0,1 2 0,2 1 0,-2-1 0,0-2 0,-1-3 0,-1-2 0,1 1 0,-2-4 0,-2-5 0,1 0 0,0-1 0,-7-8 0,8 12 0,-3 0 0,1 1 0,-1 1 0,0 1 0,2 2 0,-3-1 0,-2-1 0,1 0 0,0-4 0,-1-3 0,1 1 0,-3-9 0,0 0 0,0 0 0,0 0 0,7-11 0,-1 1 0,4 1 0,0-3 0,3-4 0,8-6 0,12-9 0,16-6 0,15-12 0,17-14-39,9-8-23,9-9-1</inkml:trace>
</inkml:ink>
</file>

<file path=ppt/ink/ink1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8:44.26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235 410 23,'0'0'40,"0"0"5,0 0-13,0 0-13,0 0 0,0 0-8,-16-37 2,0 1-6,16 36 2,0 0-3,0 0-2,-38 4 1,2 1-5,36-5 3,-16 34-1,2-1-1,14-33-1,-7 37 0,5-2 0,0 0-1,2-35 4,0 0-2,0 0-3,0 0 5,0 0-4,36 6 0,0 2 3,-36-8 0,0 0-2,0 0-3,18-38 6,0 1-4,-18 37 1,0 0-1,0 0 2,0 0-2,0 0 2,0 0 4,0 0-3,0 0 2,0 0-4,0 0 0,0 0 0,0 0 0,21 33 0,1 0 0,-22-33 0,0 0 0,0 0 0,15 32-49,0 2-5,-15-34 2,0 0-4</inkml:trace>
  <inkml:trace contextRef="#ctx0" brushRef="#br0" timeOffset="578">176 66 4,'-31'-34'36,"1"2"4,30 32-4,0 0-26,0 0 3,0 0-1,0 0-2,-33 35-1,7-1 0,6 7-1,7-1 1,1 11 3,4 4-3,6 3-3,5-1 1,-1 2 2,8 1-9,4 1 4,1-7-2,1-11-9,3-2-4,-2-7-9,0-6-22,0 0-8,-17-28 3,27-1 0</inkml:trace>
  <inkml:trace contextRef="#ctx0" brushRef="#br0" timeOffset="922">278 72 30,'0'0'37,"0"0"-12,0 0 3,0 0 0,33 40 2,-4 11 3,-3 6-8,0 4-6,-4-1-19,-6 5 0,-3 4 0,-4 6 0,-6-3 0,-12-7 0,-7 0-16,-9 0-36,-4-6-5,-2-6-1</inkml:trace>
</inkml:ink>
</file>

<file path=ppt/ink/ink1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46.3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367 211 66,'9'30'49,"-3"10"3,-3 9 4,-2 2-31,-2 9-18,-2 2-7,1-2 0,-2-4 0,-1 3 0,1-5 0,-1-11 0,2-10 0,0 1 0,3-34 0,0 0 0,25-2 0,3-12 0,5-8 0,4 3 0,4 3 0,0 4 0,-2 4 0,-2 7 0,-8 8 0,-6 7 0,0-1 0,-24 12 0,-6-4 0,-8 4 0,-7 3 0,-8-4 0,-6-5 0,-6-5 0,-2-7-20,1-8-33,0-9-3,5-7 0</inkml:trace>
  <inkml:trace contextRef="#ctx0" brushRef="#br0" timeOffset="437">281 83 67,'-9'-21'48,"9"21"1,-31-4 4,1 18-34,-4 16-9,2 19-1,-3 18-9,3 15 0,2 15 0,6 20 0,8 9 0,11-1 0,14-10 0,13-17 0,19-17 0,11-24-22,16-30-31,12-29-3,8-26 1</inkml:trace>
  <inkml:trace contextRef="#ctx0" brushRef="#br0" timeOffset="703">1078 0 101,'-2'29'56,"6"12"0,8 11-14,5 9-42,6 6 0,9 8 0,3 3 0,0-2 0,-6-1 0,-9-2 0,-14 0 0,-16 3 0,-13 0 0,-17-3 0,-6 2 0,-10-6-25,-4-9-32,1-8-7</inkml:trace>
</inkml:ink>
</file>

<file path=ppt/ink/ink1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47.5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356 104 40,'0'-33'52,"-10"10"-3,-9 0 0,-9 7-21,-5 11-12,-6 5-3,0 18-5,-3 14-8,4 12 0,3 12 0,6 13 0,4 9 0,12 6 0,6 8 0,13-6 0,9-9 0,15-8 0,11-15 0,11-21 0,15-18 0,5-20 0,12-16-21,-1-11-33,-3-14-2,-5-8-2</inkml:trace>
  <inkml:trace contextRef="#ctx0" brushRef="#br0" timeOffset="266">865 351 45,'-4'41'46,"-4"6"1,-6-3-3,3 0-26,1 3-55,2-8-6,10-4-2,0 1 0</inkml:trace>
  <inkml:trace contextRef="#ctx0" brushRef="#br0" timeOffset="422">940 301 96,'-25'-32'47,"5"8"-11,1 1-31,19 23-50,0 0-4,0 0-2</inkml:trace>
  <inkml:trace contextRef="#ctx0" brushRef="#br0" timeOffset="547">1103 562 104,'5'40'57,"0"-12"3,-1 2-26,-4-30-34,0 0 0,23-35 0,-1-5 0,3 1 0,5-3 0,5 1 0,6 8-10,5 5-47,0 10-3,4 9 0</inkml:trace>
  <inkml:trace contextRef="#ctx0" brushRef="#br0" timeOffset="1000">1861 382 64,'0'0'53,"-13"-24"2,2 2-6,-14 40-24,-2 3-16,-2 8-9,2 4 0,3 9 0,4 6 0,5 5 0,6 3 0,10-10 0,7-7 0,11-11 0,8-8 0,10-11-43,5-16-12,2-6 1,6-12-1</inkml:trace>
  <inkml:trace contextRef="#ctx0" brushRef="#br0" timeOffset="1219">2191 406 62,'0'0'50,"0"0"3,1 24 1,-5 1-31,-1 11-10,-6 6-13,1 3 0,1-1 0,5-2 0,7-5 0,7-10 0,0 1 0,17-27 0,9-12 0,4-7 0,0-7 0,0-8 0,-3-7 0,-1 0 0,-11 3 0,-2 5 0,-1 2 0,-22 30 0,0 0 0,0 0 0,-12 30 0,4 6 0,4 3 0,3 3 0,7 2 0,-2-8 0,9-13-46,0 1-12,12-27-2</inkml:trace>
  <inkml:trace contextRef="#ctx0" brushRef="#br0" timeOffset="1578">2767 429 71,'-11'47'53,"0"6"-4,-3-2 2,-1 1-34,4 0-7,6-6-6,2-3-4,0-9 0,8-11 0,0-1 0,-5-22 0,29-31 0,-1-7 0,-1-5 0,1-6 0,1-1 0,-3 5 0,-4 8 0,-3 10 0,1 0 0,-20 27 0,0 0 0,11 32 0,-9 0 0,-3 4 0,-3 0 0,-2 3 0,3-4 0,1-10 0,1 2 0,1-27 0,0 0 0,31-32 0,3-11 0,3-8 0,0-1 0,2 3 0,-4 8 0,-3 11 0,-10 20 0,2-1 0,-17 47 0,-3 9 0,4 7 0,1 3 0,9 0-51,12-5-8,13-9 2</inkml:trace>
  <inkml:trace contextRef="#ctx0" brushRef="#br0" timeOffset="2172">3959 358 42,'21'-46'49,"-2"-2"-1,-9-5 0,-10 3-25,-4 6-6,-9 6-2,-6 15-2,-7 17-13,-7 20 0,-3 19 0,2 19 0,-1 19 0,5 12 0,2 11 0,8 3 0,9-3-24,11-10-28,7-18-2,6-15-1</inkml:trace>
  <inkml:trace contextRef="#ctx0" brushRef="#br0" timeOffset="2422">3633 468 78,'-30'-14'52,"30"14"-4,0 0-23,28 14-58,11-7-14,12-2-1,11-3 0</inkml:trace>
  <inkml:trace contextRef="#ctx0" brushRef="#br0" timeOffset="2562">4327 618 36,'-2'24'39,"4"0"1,1-1 2,-3-23-37,0 0-1,31 4 2,-3-10-4,-1-9 4,1-3 2,-4-1 1,-1 0 3,-17-2 3,-1 0-3,-5 21 2,-23-2-9,-6 8-5,-1 8 0,0 1 0,3 8 0,7 3 0,7 0 0,11-4 0,0 0 0,24-5 0,4-4-13,5-2-41,7-3-2,1-3-1</inkml:trace>
  <inkml:trace contextRef="#ctx0" brushRef="#br0" timeOffset="2828">4678 785 58,'0'0'54,"0"0"1,0 0 1,0 0-24,0 0-32,0 0 0,16-22 0,1 0 0,-17 22 0,34-26 0,0 6 0,3 3 0,10 5 0,5 3-32,7 3-28,3 0 2</inkml:trace>
  <inkml:trace contextRef="#ctx0" brushRef="#br0" timeOffset="3203">5125 699 87,'-19'25'49,"19"-25"3,0 0-1,25 8-35,4-5-16,5-7 0,5-7 0,2-5 0,0-5 0,-5-3 0,-5-3 0,-11 0 0,-10 2 0,-12 3 0,0 0 0,-26 21 0,-4 9 0,-3 5 0,-4 9 0,3 7 0,5 6 0,6 6 0,12-3 0,13-2 0,11-6 0,16-3 0,8-15-3,12-10-43,9-10-10,2-12-3,0-8 2</inkml:trace>
  <inkml:trace contextRef="#ctx0" brushRef="#br0" timeOffset="3484">5698 585 88,'0'0'51,"0"0"3,0 0-14,0 0-18,-13 29-22,3 0 0,-2-2 0,3 5 0,1-1 0,3-7 0,-1 2 0,6-26 0,0 0 0,26-12 0,1-7 0,3-9 0,2-5 0,3 1 0,-2 3 0,-4 4 0,-3 7 0,0 0 0,-26 18 0,7 29 0,-4 4 0,-3-1 0,3 4 0,1 1-14,3-1-42,7-8-5,-1 0 3</inkml:trace>
  <inkml:trace contextRef="#ctx0" brushRef="#br0" timeOffset="3812">6331 637 72,'18'-22'54,"3"1"-3,-21 21-4,0 0-26,0 0-11,0 0-10,0 0 0,-27 10 0,1-1 0,12 26 0,1 3 0,2-1 0,6 4 0,5-3 0,7-3 0,8-7 0,7-5 0,8-11 0,7-4 0,7-8 0,3-13 0,-1-11 0,1-2 0,-4-4 0,-8-9 0,-8-1 0,-10-4 0,-11 6 0,-11 12 0,1 2 0,-20 22 0,0 6 0,2 17 0,6 13 0,6 11 0,10 5 0,12-2 0,15 2 0,11-6 0,15-4 0,14-19 0,20-8 0,13-12-50,10-10-8,8-6 5,2-11 5</inkml:trace>
  <inkml:trace contextRef="#ctx0" brushRef="#br0" timeOffset="4375">7661 750 85,'0'0'46,"0"0"8,8 23-3,-5 5-32,0 4-19,1 2 0,4-4 0,3-6 0,4-4 0,3-7 0,5-9 0,0-14 0,5-4 0,0-7 0,0-4 0,-4-2 0,-3-4 0,-7 0 0,-11 5 0,-11 5 0,1 0 0,-26 5 0,-4 7 0,2 6 0,-1 4 0,9 4-13,0 2-43,27-7-2,0 0 2</inkml:trace>
  <inkml:trace contextRef="#ctx0" brushRef="#br0" timeOffset="4734">8505 188 94,'-13'-37'57,"-1"10"-2,-4-2-6,-3 4-49,0 1 0,21 24 0,-25 24 0,5 9 0,4 9 0,4 11 0,0 11 0,1 12 0,1 1 0,1 2 0,-1 3 0,2-3 0,-5-9 0,2-10-35,0-9-22,-1-15-1,-2-10 1</inkml:trace>
  <inkml:trace contextRef="#ctx0" brushRef="#br0" timeOffset="4953">8092 698 100,'-4'-29'49,"1"1"3,25 12-8,12 2-61,15 3-28,11-4-5,16 1-3</inkml:trace>
</inkml:ink>
</file>

<file path=ppt/ink/ink1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52.83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222 0 89,'0'0'55,"0"0"1,0 0-1,28 48-55,-21 10 0,-9 14 0,-11 11 0,0 11 0,-2 1 0,2-2 0,1-7 0,2-14 0,5-9 0,4-18-5,3-18-53,2 1-2,-4-28 1</inkml:trace>
  <inkml:trace contextRef="#ctx0" brushRef="#br0" timeOffset="219">0 419 89,'0'0'49,"0"0"3,0 0 0,0 0-39,52 11-13,3-8 0,6-7 0,1-7 0,1-7 0,-2-4 0,-6-8-17,-5-5-17,-8-5-12,-8-2 1,-10-5 13,-5 5 13,-8 2 10,-3 1 10,0 2 8,-8 37 19,0 0 11,0 0 4,0 0-12,0 0-8,-33 43-5,6 8-8,7 9-10,0 7 0,2 10 0,-1 3 0,2 1 0,1-6 0,3-9 0,2-14 0,3-11 0,1 1 0,7-42 0,0 0 0,0 0 0,43-47 0,-4 4 0,-1 3 0,-4 3 0,2 0 0,-36 37 0,34-22 0,0-1 0,-34 23 0,0 0 0,0 0 0,9 42 0,-6-6 0,1 0 0,0-3 0,3 0 0,2-1 0,0 1 0,-9-33 0,0 0 0,40 17 0,-4-12 0,-1 1 0,-35-6 0,51-35 0,-8 3 0,-3 1 0,-4-7 0,-5 0 0,-5 0 0,-8 3 0,1 0 0,-19 35 0,-16-35 0,1 2 0,15 33 0,-43 2 0,7 10 0,2 0 0,34-12 0,-23 46 0,15-3 0,8-3 0,8-2 0,8-4 0,1 1 0,16-10 0,4-8 0,6-5 0,0-8 0,2-7-44,-2-6-16,-6-5 0</inkml:trace>
</inkml:ink>
</file>

<file path=ppt/ink/ink1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54.18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112 262 49,'19'-9'48,"1"-1"2,-32 29-1,-3 10-32,-6 4-2,1 5-3,0 3 3,2 8-15,2 3 0,5 3 0,0-3 0,7-2 0,2-1 0,5-1 0,6-6 0,10-6 0,11-14 0,10-8 0,13-10 0,4-12 0,10-9-7,1-7-45,-4-4-8,-4-5 2</inkml:trace>
  <inkml:trace contextRef="#ctx0" brushRef="#br0" timeOffset="297">51 535 66,'-11'3'46,"9"5"1,0 0 3,13-3-35,6-1-9,11-2 2,11 1-3,8-3-6,7-8-14,2-7-27,6-1-7,-6-8-2,-4-2 0</inkml:trace>
  <inkml:trace contextRef="#ctx0" brushRef="#br0" timeOffset="500">226 250 102,'-22'0'54,"10"5"-2,0-1-5,26-11-47,10 1 0,12 6 0,6 3 0,13 2-43,5 1-10,3 1-1,1 4-1</inkml:trace>
  <inkml:trace contextRef="#ctx0" brushRef="#br0" timeOffset="672">887 490 23,'-1'10'47,"1"-1"3,0-9-16,-11 0-9,-2 1 1,1 4-6,-6 0-4,1 8-6,-4 6-6,-1 6-4,-2 8 0,3 2 0,3 3 0,7 0 0,5-2 0,6-12 0,6-12 0,7-10 0,5-10 0,5-11 0,2-8 0,2-8 0,-1-5 0,-2 2 0,-2 4 0,-6 5 0,-3 8 0,-4 8 0,1 1 0,-10 12 0,-1 15 0,1 5 0,0 10 0,1 9 0,2 1 0,1 0 0,9 1 0,1-5-28,6-8-26,3-10-4,-1-16 2</inkml:trace>
  <inkml:trace contextRef="#ctx0" brushRef="#br0" timeOffset="1078">1169 495 30,'8'9'45,"-2"7"5,-3 7-3,-3 1-17,-1 3-6,0-1-1,-2 3-17,1-6-6,1 0 0,0-5 0,2-10 0,1 2 0,6-20 0,0-3 0,6-4 0,5-2 0,6-4 0,4-3 0,1 2 0,6 5-15,2 1-40,-3 0-8,-3 5 3</inkml:trace>
  <inkml:trace contextRef="#ctx0" brushRef="#br0" timeOffset="1500">1698 143 81,'35'-9'56,"-7"14"1,-7 18-6,-3 15-41,-4 10-10,0 8 0,-2 5 0,-1 3 0,0 6 0,-5-6-33,-3-12-19,-1-7-5,-4-7 1</inkml:trace>
  <inkml:trace contextRef="#ctx0" brushRef="#br0" timeOffset="1718">1598 432 96,'26'-2'53,"8"-1"3,8-2-10,6-8-49,4-9-34,6 0-12,-1-9-1,0-4 0</inkml:trace>
  <inkml:trace contextRef="#ctx0" brushRef="#br0" timeOffset="1859">2160 0 69,'-8'40'50,"-1"11"4,-5 9 1,-1 4-28,3 9-27,0 0 0,0-5 0,-2-10 0,7-6 0,4-11 0,9-16 0,7-21 0,5-15 0,6-9 0,8-6 0,5-6 0,-3-2 0,1 4 0,-3 11 0,-6 12 0,-5 13 0,-7 6 0,-1 9 0,-7 8 0,1 6 0,-1 2 0,0 0 0,6-2 0,-1-3 0,3-5-50,1-10-11,4-12 3</inkml:trace>
  <inkml:trace contextRef="#ctx0" brushRef="#br0" timeOffset="2203">2836 382 126,'7'-10'55,"0"2"-3,-7 8-38,0 0-48,-10 1-23,1 1-1</inkml:trace>
  <inkml:trace contextRef="#ctx0" brushRef="#br0" timeOffset="2312">2927 530 147,'2'17'59,"-5"-3"-10,-7-4-49,0-1 0,1 1-38,9-10-22,0 0 0</inkml:trace>
</inkml:ink>
</file>

<file path=ppt/ink/ink1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57.07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457 61 63,'-9'-29'52,"-10"8"-1,-6 12 2,-14 8-21,-10 11-28,-2 19-4,-2 17 0,-1 13 0,2 10 0,6 7 0,11 3 0,14 6 0,19-1 0,18-8 0,18-19 0,19-15 0,16-14 0,13-15 0,12-11 0,7-17-16,-1-13-38,-3-9-6,-9-5 1</inkml:trace>
  <inkml:trace contextRef="#ctx0" brushRef="#br0" timeOffset="313">1163 319 115,'14'3'56,"7"-2"-2,3-5-24,3-2-30,3-1-5,2-1-45,3 2-4,-7-1 2,-5 1-2</inkml:trace>
  <inkml:trace contextRef="#ctx0" brushRef="#br0" timeOffset="484">1177 372 82,'-8'12'53,"13"0"-1,8-4 0,8-2-36,14-4-16,10-4-22,10 0-25,6-5-3,3-2-5,-3-6 4</inkml:trace>
</inkml:ink>
</file>

<file path=ppt/ink/ink1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58.14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47 116 95,'-4'-21'53,"6"-1"2,10 1-3,13 0-52,10-1 0,12 14 0,7 9 0,3 6 0,-3 8 0,-5 6 0,-10 4 0,-12 8 0,-17 8 0,-15 0 0,-18 0 0,-12 4 0,-12 2 0,-10 2 0,-3-1 0,0-4 0,4-7 0,7-1 0,13-5 0,15-11 0,16-10 0,19-4 0,18-4 0,14-3 0,12-1 0,10-8 0,10 2 0,2 3-7,0-1-47,-3-2-4,-9-7 0</inkml:trace>
  <inkml:trace contextRef="#ctx0" brushRef="#br0" timeOffset="375">986 262 107,'6'18'57,"-5"7"2,-5 3-27,-7 4-32,2 12 0,-1 4 0,1 0 0,1-8 0,1-7 0,4-10-43,7-9-15,-1 1 0</inkml:trace>
  <inkml:trace contextRef="#ctx0" brushRef="#br0" timeOffset="578">1227 248 114,'8'8'57,"-4"9"1,-3 7-32,-8 5-26,3 8 0,-2 5 0,1-3 0,-1-3 0,-2-5 0,2-3-25,-2-8-33,-2-7 0,0-8 0</inkml:trace>
  <inkml:trace contextRef="#ctx0" brushRef="#br0" timeOffset="766">839 290 134,'-10'-4'57,"32"9"-1,10-2-48,11 0-8,10-2 0,13-1 0,4-3-7,1-1-47,-5-2-1,-9-1-1</inkml:trace>
  <inkml:trace contextRef="#ctx0" brushRef="#br0" timeOffset="1078">1663 300 98,'12'15'52,"-3"4"3,-1 2-13,-4 1-34,-6 0-8,0 2 0,-5 0 0,0 0 0,0-1 0,-1-8 0,1 0 0,7-15 0,0 0 0,13-16 0,10-2 0,8-6 0,9-1 0,8 5 0,7 6 0,1-1 0,2 7 0,-3 8-30,-10 2-30,-9 1-2</inkml:trace>
</inkml:ink>
</file>

<file path=ppt/ink/ink1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8:46.18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245 282 21,'-26'-15'33,"2"1"9,24 14-22,0 0-5,-10 35 4,4-1-5,-1 0-2,5-1 0,1 5-1,-2 4-4,4 1-2,-5-8 1,3-8-6,1 1 1,0-28 2,0 0-3,0 0 0,0 0 3,19-28-1,2 3-4,2 4 5,1-2-2,0 1 0,-1 5 0,1 0 1,-24 17-2,0 0-2,0 0 5,0 0-2,-6 25 0,-6 2 1,-3-2 2,-4-4-3,1 4 1,1 5-1,-4 2-6,4-3-13,3-8-29,1 1-3,13-22-3,0 0 2</inkml:trace>
  <inkml:trace contextRef="#ctx0" brushRef="#br0" timeOffset="578">138 0 24,'0'0'34,"0"0"-2,0 0-16,0 0-11,-15 26 2,0 7 2,1 3 6,-4 9-2,0 6-2,3 4 5,-2 7-4,-4 6 0,21 4-4,2-7-3,1-3-3,10-5-3,5-7-3,3-4-6,10-11-7,-1-13-21,3-4-9,1-13-2,2-9 5</inkml:trace>
  <inkml:trace contextRef="#ctx0" brushRef="#br0" timeOffset="890">378 106 2,'0'0'28,"0"0"5,0 0 1,0 0-22,0 0-1,25 31 2,-3 7 5,-1 4 2,-7 11 0,0 8-2,-4 9 0,-6 3-1,-6 3-10,-3-3-3,-5-1-8,-6-3-31,-2-7-17,-4-12 2,-4-5-4</inkml:trace>
</inkml:ink>
</file>

<file path=ppt/ink/ink1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00.06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416 185 29,'13'-35'49,"-5"0"6,-8 2-2,-6 2-18,-8 10-11,-9 5-14,-7 6-10,-6 6 0,-8 14 0,-3 16 0,-2 16 0,-2 15 0,5 15 0,5 9 0,11 10 0,13 2 0,16-4 0,17-11 0,17-12 0,18-15 0,11-20 0,14-18-5,4-17-48,1-12-6,-2-12 0</inkml:trace>
</inkml:ink>
</file>

<file path=ppt/ink/ink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2:14.67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 0 8,'9'51'17,"-6"1"-8,-6-4-7,2-2-31</inkml:trace>
</inkml:ink>
</file>

<file path=ppt/ink/ink1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00.36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 0 88,'20'8'52,"0"-4"1,6-1 0,2 0-44,5-1-38,0-3-18,-1-4-2,-4 2-4</inkml:trace>
  <inkml:trace contextRef="#ctx0" brushRef="#br0" timeOffset="172">0 149 86,'10'9'55,"10"0"-1,13-4-5,8-3-50,8-2-38,12 1-8,2-4-4,3 1-2</inkml:trace>
</inkml:ink>
</file>

<file path=ppt/ink/ink1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01.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82 66,'17'-23'47,"3"-2"3,10 5-5,7 11-26,1 4-7,7 8-3,-5 2-2,2 6-7,-8 6 0,-8 7 0,-10 3 0,-8 3 0,-13 3 0,-10 4 0,-8 2 0,-12 1 0,-3-1 0,-3 1 0,1 2 0,3-2 0,4-3 0,7-6 0,9-5 0,14-3 0,11-5 0,16-6 0,12-6 0,14-3-22,9-5-29,14-2-4,3-8 2</inkml:trace>
</inkml:ink>
</file>

<file path=ppt/ink/ink1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01.71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218 0 32,'13'-1'39,"-13"1"-12,0 0 1,0 0 0,-15 18 4,-3 7-6,-4 11-1,-4 9-7,-3 18-18,-1 15 0,1 13 0,3 5 0,7 3 0,5-2 0,12-4 0,12-11 0,13-19 0,12-16-10,13-19-44,3-19-2,6-14-3</inkml:trace>
  <inkml:trace contextRef="#ctx0" brushRef="#br0" timeOffset="297">410 335 71,'-1'-11'48,"8"2"-1,7-2 2,6 2-37,9 2-6,7 3-2,3 2 1,4 0 3,-2 4-3,-4 4-5,-10 7 0,-11 4 0,-9 3 0,-15 1 0,-5 4 0,-11-1 0,-5 0 0,-4-3 0,4-1 0,2-5 0,4-2 0,14 1 0,5-3 0,13 1 0,9 2 0,8 2 0,2 1 0,3 2 0,0-1 0,-5 1 0,-5 0 0,-12-1 0,-8-1 0,-10-5 0,-6 1 0,-9-1 0,-6 1 0,-4-3 0,3-2-34,-1-5-21,5-2 2,5-5-1</inkml:trace>
  <inkml:trace contextRef="#ctx0" brushRef="#br0" timeOffset="703">928 681 108,'29'10'56,"-12"4"-3,-5-8-15,1 1-38,-13-7-17,0 0-37,0 0-2,4-12 0</inkml:trace>
  <inkml:trace contextRef="#ctx0" brushRef="#br0" timeOffset="875">1245 293 119,'9'6'60,"-2"6"-2,-5 9-40,-1 10-18,-9 9 0,1 4 0,-1 2 0,-1 2 0,2 5 0,2-7-11,5-13-42,4-7-5,6-11-1</inkml:trace>
  <inkml:trace contextRef="#ctx0" brushRef="#br0" timeOffset="1265">1679 349 85,'0'0'48,"0"0"3,-14 13 1,0-1-42,-6-1-1,0 5-9,-2 2 0,1 2 0,3 2 0,4-1 0,11-4 0,7 5 0,13-2 0,7-3 0,9-2 0,6-1 0,3-4 0,2-7-9,0-5-44,-1-7-5,-5-8 0</inkml:trace>
  <inkml:trace contextRef="#ctx0" brushRef="#br0" timeOffset="1500">1915 335 83,'-25'19'53,"-2"4"2,0 9 0,0 11-46,2 4-9,3 6 0,6 0 0,0-1 0,6-1-10,5 1-41,1-11-4,7-10-2</inkml:trace>
  <inkml:trace contextRef="#ctx0" brushRef="#br0" timeOffset="1750">2117 14 92,'3'-17'56,"10"51"-2,4 11-1,8 8-53,6 14 0,6 8 0,3 15 0,-3 5 0,-7 0 0,-10-7 0,-13-6 0,-17-3 0,-16-10 0,-14-3 0,-11-12 0,-7-12-37,-3-10-24,6-12 0</inkml:trace>
</inkml:ink>
</file>

<file path=ppt/ink/ink1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04.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312 0 52,'-20'5'51,"-6"10"1,-8 14-1,-1 15-27,-8 13-4,2 14-15,3 13-5,6 18 0,8 10 0,10 0 0,13-3 0,12-11 0,15-12-35,15-16-22,11-18 3,9-19-4</inkml:trace>
  <inkml:trace contextRef="#ctx0" brushRef="#br0" timeOffset="547">867 205 40,'8'-12'46,"0"2"2,-8 10-14,0 0-8,0 0-5,-16 7-9,1 8-3,-5 6-3,-3 7-2,0 8 1,-1 9-1,-1 6-4,4 2 0,1 2 0,5 5 0,6 0 0,6-6 0,6-7 0,7-7 0,8-11 0,7-7 0,6-8 0,5-15 0,3-11 0,2-3 0,-2-4 0,-5-3 0,-8-5 0,-11-3 0,-15 2 0,-15 10 0,-14 7 0,-11 2 0,-10 5 0,-5 10 0,5 8 0,7-2 0,15 2-27,18-3-27,0 1-3,42-22 0</inkml:trace>
  <inkml:trace contextRef="#ctx0" brushRef="#br0" timeOffset="984">1203 316 35,'7'-13'53,"-4"-1"1,0 1-2,-3 13-15,0 0-13,0 0-24,-4 15 0,-2 5 0,-2 4 0,-2 1 0,-3 1 0,-3 1 0,0-2 0,0 1 0,-1-4 0,4-7 0,2-4 0,5-1 0,6-1 0,9-1 0,8-2 0,9 0 0,8-5 0,8 2 0,9-2 0,4-9 0,9-2 0,-2-7 0,2-6-46,-5-6-17,-8-2 3</inkml:trace>
  <inkml:trace contextRef="#ctx0" brushRef="#br0" timeOffset="1297">1596 205 90,'-21'24'53,"1"9"5,-1 6-4,1 6-54,1 14 0,-2 6 0,2-1 0,2-1 0,4-8 0,5-7-15,7-6-40,7-16-2,11-15 0</inkml:trace>
  <inkml:trace contextRef="#ctx0" brushRef="#br0" timeOffset="1500">1934 345 94,'8'-10'52,"-16"27"4,-1 13-3,-2 10-53,-3 7 0,4 6 0,6 0 0,7 7 0,10-3 0,9-10 0,8-14 0,9-13 0,6-11 0,4-12 0,-2-10 0,-2-15 0,-8-10 0,-9-4 0,-10-4 0,-11-4 0,-11-3 0,-12 3 0,-6 8 0,-9 12-8,-5 10-50,-1 9 0,1 10-3</inkml:trace>
  <inkml:trace contextRef="#ctx0" brushRef="#br0" timeOffset="2094">2590 423 70,'-8'29'50,"-2"3"-2,4 6 4,2 3-34,3 3-5,7 1-9,3-4-4,8-7 0,6-11 0,8-7 0,6-11 0,5-12 0,-1-12 0,1-10 0,-7-6 0,-5-4 0,-11-5 0,-11-2 0,-12-1 0,-13 7 0,-9 6 0,-7 5 0,-6 10 0,-3 8 0,0 13 0,6 9-46,4 7-15,15 2-2</inkml:trace>
</inkml:ink>
</file>

<file path=ppt/ink/ink1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06.9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0 682 122,'9'5'54,"2"3"-1,6 2-27,5 2-26,7 1 0,5 3 0,6 3 0,0-3-19,-2-5-34,-2-4 0,-4-7-3</inkml:trace>
  <inkml:trace contextRef="#ctx0" brushRef="#br0" timeOffset="203">110 811 104,'-15'-3'50,"3"2"2,4 1-3,0 1-49,8-1 0,0 0 0,14-9 0,7-4 0,7-1 0,6-2 0,6-4 0,6-2 0,2-1 0,1-4-37,1 1-17,-3-2-1,-2 3 1</inkml:trace>
  <inkml:trace contextRef="#ctx0" brushRef="#br0" timeOffset="453">723 421 59,'-3'18'47,"-4"7"4,-4 6 3,-6 6-33,-1 8-5,-2 5-9,0 1-7,1-2-4,3-1-39,3-7-8,8-11 0,8-11-1</inkml:trace>
  <inkml:trace contextRef="#ctx0" brushRef="#br0" timeOffset="656">1073 477 89,'-3'12'48,"-5"7"3,-1 11-1,-2 11-33,-1 5-17,5 4 0,4 1 0,9 3 0,9-6 0,9-8 0,11-11 0,9-14 0,5-11 0,4-8 0,-1-14 0,-4-9 0,-10-11 0,-12-3 0,-15-3 0,-15-1 0,-16-1 0,-15 3 0,-6 8 0,-7 4-2,-1 6-55,5 5-3,9 8 0</inkml:trace>
  <inkml:trace contextRef="#ctx0" brushRef="#br0" timeOffset="1093">1521 4 82,'9'-7'49,"1"9"2,0 1-2,2 4-31,4 8-12,2 3-6,2 1 0,-1 1 0,0-2 0,-4 0 0,-4 2 0,-4-1 0,-8-4 0,-6-4 0,-5-1 0,-4 1 0,-2 1 0,0-5 0,1-3 0,4-3 0,1 0 0,12-1 0,15 0 0,5 1 0,4 2 0,5 4 0,3 1 0,-3 2 0,-1 3 0,-7 3 0,-7 5 0,-7 1 0,-7-1 0,-9-3 0,-7 2 0,-7-2 0,-5-3 0,-2-8 0,0-5 0,1-1 0,2-3 0,6 1 0,5-3-36,7-1-20,1 1-1,24 0-1</inkml:trace>
  <inkml:trace contextRef="#ctx0" brushRef="#br0" timeOffset="1750">2186 604 57,'0'0'46,"0"0"0,0 0 4,0 0-22,7 28-16,-6-1 0,-6 2-8,0 4-4,-5-2 0,0 2 0,-2-2 0,2-2 0,1-4 0,0 1 0,9-26 0,0 0 0,0 0 0,0 0 0,0 0 0,25-20 0,0-3 0,1-5 0,3-2 0,3-4 0,0 2 0,-1 4 0,-3 6 0,-2 4 0,-1 0 0,-25 18 0,0 0 0,13 23 0,-9 1 0,-4-1 0,-3 3 0,-2 4 0,0 0 0,-2-4 0,2-4 0,-1 1 0,6-23 0,0 0 0,0 0 0,0 0 0,0 0 0,33-22 0,0-1 0,-2-7 0,1-1 0,-1 1 0,-4 5 0,-3 8 0,0 1 0,-24 16 0,0 0 0,18 26 0,-7 6 0,-2 0 0,0 0 0,1-2 0,2 0 0,-4-6 0,2 0-19,-10-24-37,0 0-1,26 9 0</inkml:trace>
  <inkml:trace contextRef="#ctx0" brushRef="#br0" timeOffset="2374">2996 134 118,'29'12'56,"2"18"2,2 13-35,-4 12-23,5 13 0,3 6 0,0 7 0,-5 3 0,-4 2 0,-10-1 0,-9-1 0,-9-5 0,-10-4 0,-8-3 0,-10-5 0,-10-10-56,-9-8-6,-11-6 0</inkml:trace>
</inkml:ink>
</file>

<file path=ppt/ink/ink1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10.01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 48,'32'-6'48,"3"5"1,5 7-2,5 1-31,3 1-11,2-1-27,-1-7-21,1 3-1,-8-3-4</inkml:trace>
  <inkml:trace contextRef="#ctx0" brushRef="#br0" timeOffset="188">100 233 37,'-4'14'46,"14"-2"1,8-4 2,13-3-30,8 1-46,4-8-13,9-1 0,0-6-7</inkml:trace>
</inkml:ink>
</file>

<file path=ppt/ink/ink1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11.8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111 0 64,'10'-3'48,"-10"3"0,-4 9 0,-3 2-32,1 7-9,2 4-2,-3 0 0,-3 3 1,-1 2 0,-4 0-4,2 0-2,0 2 0,1-1 0,2-2 0,3 2 0,5 2 0,8-2 0,6-3 0,5-3 0,7-7 0,10-4 0,6-5 0,7-8 0,0-7-28,1-2-26,-6-7-1,2-3-1</inkml:trace>
  <inkml:trace contextRef="#ctx0" brushRef="#br0" timeOffset="328">342 9 88,'-15'21'51,"3"10"3,-1 10-1,-2 10-44,2 7-9,-2 4 0,4 7 0,0-1 0,1-3 0,3 0 0,3-9-45,0-9-9,8-10 1,1-10-2</inkml:trace>
  <inkml:trace contextRef="#ctx0" brushRef="#br0" timeOffset="781">706 59 76,'5'-8'52,"-20"33"2,-3 14-3,-6 12-33,-3 7-14,0 7-4,6 4 0,6 0 0,11-7 0,7-13 0,15-17 0,9-15 0,12-16 0,6-14 0,2-20 0,-1-10 0,-3-11 0,-3-4 0,-13-3 0,-9 0 0,-13 3 0,-10 5 0,-8 13 0,-10 6 0,-3 14 0,-4 10-43,1 12-16,8 12 2,-1 5 0</inkml:trace>
  <inkml:trace contextRef="#ctx0" brushRef="#br0" timeOffset="1110">1096 543 89,'12'41'57,"-7"4"0,-9 1-5,-8 4-52,-5-2 0,-3-2-24,-6-8-28,2-1-3,-4-10 0</inkml:trace>
</inkml:ink>
</file>

<file path=ppt/ink/ink1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13.35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52 344 42,'-14'34'46,"3"12"2,-5 7 1,8 4-25,6 3-9,6-5 0,10-7-2,5-12-10,9-12-3,8-17 0,8-13 0,3-16 0,-2-12 0,-4-6 0,-8-7 0,-8-7 0,-12-1 0,-13 2 0,-12 6 0,-13 9 0,-7 5 0,-5 12 0,-3 14 0,3 14-36,7 8-24,6 6 2,14 7 2</inkml:trace>
  <inkml:trace contextRef="#ctx0" brushRef="#br0" timeOffset="313">654 337 100,'-11'24'51,"-4"1"-1,-2 8 4,4 9-54,3 4 0,8 8 0,7-1 0,12-5 0,7-8 0,11-2 0,6-9 0,2-12 0,-3-12 0,0-10 0,-7-11 0,-7-5 0,-11-6 0,-9-9 0,-12-7 0,-8 1 0,-6 2 0,-8-3 0,-1 6 0,-1 5-41,6 6-21,1 9 1</inkml:trace>
  <inkml:trace contextRef="#ctx0" brushRef="#br0" timeOffset="891">1195 375 31,'-7'-12'46,"0"1"1,7 11 3,-10 9-24,1 6-7,1 6-3,6 11-2,-1 9-8,5 9-6,0 6 0,8 2 0,4-5 0,8 2 0,4-8 0,4-13 0,3-15 0,4-15 0,0-14 0,-1-10 0,-7-11 0,-9-11 0,-9-12 0,-10 2 0,-11 0 0,-15 1 0,-7 4 0,-9 4 0,1 12-9,1 11-46,2 11-6,4 4-2</inkml:trace>
  <inkml:trace contextRef="#ctx0" brushRef="#br0" timeOffset="1438">1789 448 47,'12'23'50,"3"6"3,5 7 1,3 3-23,5-1-16,7 1-14,2-5-37,2-2-14,-6-7 0,0-5-2</inkml:trace>
  <inkml:trace contextRef="#ctx0" brushRef="#br0" timeOffset="1609">1767 764 126,'-27'3'56,"11"-8"1,14-3-41,19-5-16,12-6 0,13-8 0,13-4 0,6-5 0,6-4-49,2-3-10,-2-2 1</inkml:trace>
  <inkml:trace contextRef="#ctx0" brushRef="#br0" timeOffset="1828">2548 313 115,'-16'19'51,"-3"10"5,-4 12-23,-4 5-33,2 8 0,3 3 0,2-2 0,4-2 0,7-5-28,7-9-24,12-9-3,5-17 2</inkml:trace>
  <inkml:trace contextRef="#ctx0" brushRef="#br0" timeOffset="2062">2907 302 89,'-25'41'51,"1"6"2,0 4 0,6 0-44,12 3-9,8-5 0,13-6 0,6-13 0,8-6 0,5-14 0,2-10 0,-5-10 0,-2-8 0,-8-7 0,-6-8 0,-13-2 0,-10-1 0,-11 2 0,-10 5 0,-4 10 0,-4 3-37,-2 6-25,3 9 2</inkml:trace>
  <inkml:trace contextRef="#ctx0" brushRef="#br0" timeOffset="2500">3297 15 57,'-5'-9'43,"5"9"2,10-5 0,6 5-32,7 3-6,2-1-4,5 5 2,-1 2 1,-2 4 0,-7 0-3,-7 1 0,-12-2 1,-7-2 0,-7 0 0,-6 1-1,-1-4-2,-1-2-1,4-3 0,6 0 3,-1 0-6,12-2 2,16 10 1,4-1 0,0 1 4,1 3-4,-3 2 0,-4 0 0,-8-1 0,-5 4 0,-7 1 0,-6-5 0,-5-2 0,-3-3 0,1 1 0,0-1-21,2-6-33,6-2-2,0 2 1</inkml:trace>
  <inkml:trace contextRef="#ctx0" brushRef="#br0" timeOffset="3047">3678 546 76,'1'23'49,"-6"6"2,1 7-3,-3 0-30,-3-2-5,2 1-13,0-5 0,3-2 0,-1-10 0,1 0 0,5-18 0,7-15 0,5-5 0,3-6 0,6-3 0,5-4 0,3 1 0,1 5 0,-1 5 0,-1 7 0,-6 10 0,-4 7 0,-5 10 0,-6 8 0,-3 4 0,-3 1 0,0-5 0,1-2 0,4-7 0,3-7 0,3-9 0,6-8 0,2-4 0,2-4 0,-2 2 0,1 2 0,-2 5 0,0 10 0,-2 10 0,-1 9 0,-1 7 0,3 5 0,4 6 0,2-3 0,2-8-34,-1-5-26,1-11-3</inkml:trace>
</inkml:ink>
</file>

<file path=ppt/ink/ink1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17.35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 15 61,'-9'-2'46,"18"-1"-1,7 2 1,2 4-32,8-3-29,12 0-30,-1-6 3,3 4-2,-5-2-2</inkml:trace>
  <inkml:trace contextRef="#ctx0" brushRef="#br0" timeOffset="171">32 117 80,'-16'18'46,"8"-6"1,0-1-5,33-11-40,7-2-16,10 2-31,5-3 0,12 1-2,0-7 2</inkml:trace>
</inkml:ink>
</file>

<file path=ppt/ink/ink1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17.71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209 29 86,'2'-15'51,"1"1"0,-8 21 2,-2 5-39,-3 4-14,-6 6 0,-2 8 0,-5 3 0,0 6 0,-2-2 0,0 0 0,3-3 0,4-1 0,4-2 0,6-4 0,8-5 0,8-4 0,9-4 0,9-3 0,9-5 0,6-6 0,9-3 0,1-6 0,8-4 0,-2-4-42,-4-5-17,-5-3 1,-10-5 1</inkml:trace>
  <inkml:trace contextRef="#ctx0" brushRef="#br0" timeOffset="281">433 39 82,'-21'5'54,"0"9"-2,3 12 2,2 14-41,-2 11-13,2 10 0,-4 7 0,4-1 0,1-1 0,2-5-2,6-11-49,9-9-7,6-17 2</inkml:trace>
  <inkml:trace contextRef="#ctx0" brushRef="#br0" timeOffset="531">853 73 96,'-7'21'52,"-7"6"4,-3 8-5,-3 8-51,-2 2 0,5 8 0,3 1 0,10-3 0,5-9 0,10-12 0,7-10 0,9-10 0,3-12 0,5-10 0,-1-11 0,-3-8 0,-5-7 0,-8-2 0,-11-3 0,-12-2 0,-11 7 0,-8 1 0,-3 11 0,-6 7 0,3 8-43,4 10-20,9 9 3</inkml:trace>
  <inkml:trace contextRef="#ctx0" brushRef="#br0" timeOffset="1125">1070 489 127,'4'28'60,"-6"7"-7,-12-1-38,-11 1-15,-7 3 0,-1 2 0,-3-3-15,2-7-39,10-6-2,6-12 1</inkml:trace>
</inkml:ink>
</file>

<file path=ppt/ink/ink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2:14.97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74 0 21,'-8'79'33,"-7"-5"-9,0 2-11,1-2-38,-2-15-6,10-3-4</inkml:trace>
</inkml:ink>
</file>

<file path=ppt/ink/ink1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19.04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118 82 116,'17'-13'50,"-28"22"5,-7 6-21,-6 7-34,1 9 0,-1 3 0,6 2 0,5-2 0,8-3 0,11-4 0,12-5 0,9-9 0,11-8 0,6-5 0,9-8 0,0-7 0,-2-4 0,-8-7 0,-8-4 0,-13-3 0,-14-4 0,-14-4 0,-15 1 0,-8 5 0,-10 2 0,-1 14 0,-2 8-20,4 10-39,9 12 0,7 5 0</inkml:trace>
  <inkml:trace contextRef="#ctx0" brushRef="#br0" timeOffset="359">631 98 63,'0'0'52,"-14"25"-1,-2 2 4,0-1-21,3 6-34,4 0 0,9 3 0,8-3 0,11-7 0,10-8 0,10-6 0,8-10 0,3-5 0,-3-7 0,-2-5 0,-10-11 0,-8 0 0,-13-4 0,-16-1 0,-13 0 0,-11 1 0,-5 4 0,-7 3 0,4 14 0,4 4-36,7 5-26,0 1 1</inkml:trace>
  <inkml:trace contextRef="#ctx0" brushRef="#br0" timeOffset="750">1249 35 74,'0'0'53,"-14"28"0,1 1 2,2 4-35,-3 4-20,3 6 0,2-1 0,8-3 0,5-4 0,8-3 0,7-9 0,8-7 0,5-12 0,7-7 0,2-9 0,1-6 0,-5-7 0,-8-10 0,-10-2 0,-10-2 0,-13 1 0,-11 1 0,-8 7 0,-9 5 0,-4 9-54,2 8-10,2 6 2</inkml:trace>
</inkml:ink>
</file>

<file path=ppt/ink/ink1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24.8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60 0 24,'27'-7'43,"-27"7"5,0 0 2,13 27-26,-3 9-4,-5 5-2,-3 9 0,-4 6-8,-2 5-10,-2 0 0,-2 0 0,-1-5 0,0-8 0,2-2 0,4-6-48,0-9-7,1-5 2,2 0-2</inkml:trace>
  <inkml:trace contextRef="#ctx0" brushRef="#br0" timeOffset="250">18 535 76,'0'0'50,"-9"-23"-1,0 1 2,9 22-40,34-18-4,2 2 1,2 3-5,-1 1-3,2 1-11,-2 2-36,-5 2-4,-6-2 0,0 2-2</inkml:trace>
  <inkml:trace contextRef="#ctx0" brushRef="#br0" timeOffset="484">101 392 88,'0'0'51,"0"27"1,5-1-16,3-1-23,5 1-2,4 0-7,2 1-4,-3-4 0,4-1 0,1-1 0,-21-21-47,26 17-7,1-1 3,-27-16-3</inkml:trace>
  <inkml:trace contextRef="#ctx0" brushRef="#br0" timeOffset="781">468 400 52,'28'4'45,"-28"-4"-1,0 0 1,6 28-34,-6-4-3,-2 1-1,-2-3 4,0 0-3,-1-1-1,5-21 0,-6 23-2,0 0-2,6-23-1,0 0-2,0 0 0,0 0 0,0 0 0,0 0 0,0 0 0,0 0 0,0 0 0,0 0 0,28-7 0,-5-6 0,1 0 0,-4-14 0,0 1 0,1 1 0,-2 1 0,1 1 0,-20 23 0,24-19 0,0 0 0,-24 19 0,0 0 0,0 0 0,0 0 0,20 29 0,-10-3 0,-4 4 0,-7 0 0,-1-2 0,-4-1 0,4-1 0,1 1 0,1-27 0,0 0 0,0 0 0,24 6 0,2-8 0,3-8 0,-1-8 0,6-6 0,1-1 0,-3 3 0,-4 1 0,1 2 0,-29 19 0,0 0 0,0 0 0,11 35 0,-5 0 0,-3 3 0,3 5 0,4-4 0,6-4-53,6-7-4,1-8 0</inkml:trace>
</inkml:ink>
</file>

<file path=ppt/ink/ink1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27.94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0 442 57,'37'-20'54,"9"1"-2,5-2 4,8-1-30,13 3-16,6-2-10,6 6 0,-2 6 0,-8 4 0,-10 7 0,-14 7 0,-14 9 0,-18 11 0,-13 12 0,-10 9 0,-6 8 0,1 5 0,0 2 0,7-2 0,7-5 0,11-11 0,7-11 0,7-12 0,4-15 0,0-11 0,4-13 0,-2-12 0,-5-9 0,-2-8 0,-4-7 0,-8-9 0,-3-5 0,-3 0 0,-7 4 0,-1 6 0,-1 10 0,-2 11 0,2 9 0,11 15 0,12 10 0,9 3 0,14 1 0,7-1 0,9-5-31,8-5-30,3-8 3</inkml:trace>
  <inkml:trace contextRef="#ctx0" brushRef="#br0" timeOffset="578">1599 393 97,'40'7'50,"10"-3"4,7-2-18,5-2-50,7-1-29,-3-8-4,-5 1-5,-14-4 0</inkml:trace>
  <inkml:trace contextRef="#ctx0" brushRef="#br0" timeOffset="750">1760 543 85,'-9'28'51,"12"-3"1,12-8-6,15-8-56,11-2-38,9-10 1,10-3-1,2-8-2</inkml:trace>
  <inkml:trace contextRef="#ctx0" brushRef="#br0" timeOffset="1031">2591 549 63,'33'-16'52,"-8"-4"-1,-9-2 4,-11 4-32,-8 3-12,-8 7-11,-8 9 0,-4 6 0,-7 9 0,-1 9 0,0 9 0,5 6 0,4 0 0,5 0 0,10-4 0,5-8 0,9-13 0,10-16 0,8-19 0,12-12 0,5-13 0,6-15 0,0-12 0,-2-9 0,-1-5 0,-9 4 0,-5 7 0,-11 8 0,-10 15 0,-5 22 0,1 1 0,-13 61 0,-1 16 0,2 17 0,-2 13 0,0 11 0,2 4 0,3-5 0,3-9-35,9-7-22,3-13-1,3-14-1</inkml:trace>
  <inkml:trace contextRef="#ctx0" brushRef="#br0" timeOffset="1563">2093 981 99,'14'11'58,"11"-4"0,18-2-18,22-1-40,21-4 0,23-3 0,18-3 0,13-2 0,10-3-4,3-1-53,-10-3-1,-11 6-2</inkml:trace>
</inkml:ink>
</file>

<file path=ppt/ink/ink1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29.87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146 0 45,'13'-4'48,"0"10"-3,-1-1 3,-11 5-28,-3 9-4,-2 6-4,-4 11 0,-6 7-3,-5 7-9,-7 4 0,1 5 0,3-1 0,5 2 0,5-7 0,10-4 0,8-10 0,14-9 0,10-11 0,6-14 0,9-8 0,3-9-20,1-10-38,1-7 1,-7-5-1</inkml:trace>
  <inkml:trace contextRef="#ctx0" brushRef="#br0" timeOffset="281">2 322 94,'-8'12'54,"15"-3"1,15-4-3,10 1-52,11-4 0,12-4 0,10-4-28,12-2-25,3-6-2,3-3 1</inkml:trace>
</inkml:ink>
</file>

<file path=ppt/ink/ink1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21.14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 0 50,'-4'19'45,"3"6"2,-2 1 2,0-1-28,5-1-9,1-1 0,5-3-4,1-7 0,3-5-5,0-10-3,3-4 0,-3-8 0,-2-5 0,-3-3 0,-3 2 0,-4 2 0,-4 3 0,-4 6 0,-3 9 0,-1 9 0,-1 8 0,2 6 0,3 3 0,5 0 0,4 0 0,6-5 0,6-5 0,5-7 0,4-8 0,2-11 0,-1-5 0,-1-5 0,-5-5 0,-4-2 0,-7 4 0,-7 1 0,-5 3 0,-6 5 0,-2 6 0,-4 11 0,0 8 0,1 8 0,3 1 0,5 3 0,5 1 0,7 0 0,6-5 0,5-7 0,4-7 0,2-9 0,1-5 0,1-6 0,-5-7 0,-3-3 0,-7 2 0,-6-1 0,-6 2 0,-6 4 0,-5 5 0,-3 10 0,-2 12 0,1 6 0,1 4 0,5 3 0,4 3 0,6 0 0,7-2 0,6-7 0,5-7 0,4-7 0,2-7 0,1-6 0,0-8 0,-1-2 0,-4 1 0,-4-1 0,-5-1 0,-6 3 0,-7 5 0,-6 9 0,-6 10 0,-4 6 0,-2 3 0,0 5 0,3 7 0,4 2 0,7-1 0,9-3 0,9-5 0,7-9 0,7-4 0,2-9 0,3-7 0,0-7 0,-3-3 0,-5-4 0,-7-1 0,-7 1 0,-8 3 0,-10 7 0,-5 6 0,-5 11 0,-3 3 0,0 6 0,-1 3 0,7 4 0,4-1-24,7-6-32,8-4-2,1 0-3</inkml:trace>
  <inkml:trace contextRef="#ctx0" brushRef="#br0" timeOffset="1156">142 209 33,'9'-2'48,"1"11"6,-3 5-1,-4 6-22,3 14-2,-4 10-22,0 12-7,-2 9 0,-1 12 0,-1 7 0,-1 8 0,-2 8 0,1 5 0,-2 2 0,1 4 0,-2 1 0,1 1 0,2-3 0,2-3 0,3-10 0,0-8 0,2-9 0,3-8 0,-2-7 0,1-8 0,-1-7 0,-2-5 0,-3-3 0,-2-3 0,-1-5 0,-2-3 0,-1-3 0,1-2 0,-1 1 0,0-1 0,2 0 0,0 1 0,1 0 0,0-2 0,0-4 0,-1-7 0,2 1 0,-3-24 0,0-11 0,-2-6 0,-1-11 0,0-11 0,-1-9 0,1-3 0,1-3 0,2 4 0,1 6 0,2 6 0,1 9 0,1 9 0,2 13 0,1 0 0,1 33 0,2 6 0,0 8 0,1 8 0,2 10 0,-1 6 0,1 4 0,0-2 0,0-3 0,0-8 0,-1-8 0,1-17 0,2-14 0,3-18 0,2-18 0,4-14 0,8-11 0,4-11-8,6-9-47,4-10-8,3-5 3</inkml:trace>
  <inkml:trace contextRef="#ctx0" brushRef="#br0" timeOffset="2015">536 996 83,'6'21'49,"1"10"-2,-1 4 1,-3 2-40,3 5-4,-1 0 1,2 0 1,-1-2-1,-1-6-5,-2-7 0,-1-7 0,-1-4 0,0-7 0,1-1 0,0-21 0,3-6 0,3-8 0,2-7 0,2-5 0,1-6 0,3 1 0,0 2 0,-2 4 0,1 9 0,-3 12 0,-3 9 0,1 1 0,-8 25 0,-1 4 0,-1 6 0,0 6 0,0-2 0,1 0 0,3-2 0,1-3 0,3-11 0,4-7 0,4-11 0,3-9 0,1-11 0,2-8 0,1-4 0,-3-2 0,-1 5 0,-5 8 0,-3 7 0,-3 10 0,-3 14 0,-4 10 0,-2 8 0,-2 5 0,3 3 0,0-2-49,1-3-6,6-4-2</inkml:trace>
  <inkml:trace contextRef="#ctx0" brushRef="#br0" timeOffset="2531">1404 1042 58,'9'-19'51,"-5"5"-4,-10 1 3,-7 5-35,-5 9-5,-4 6-2,-4 12-2,0 10-3,0 7 0,4 2 1,3 2-4,6 0 0,9-4 0,6-5-2,8-7-1,6-10-1,3-10 0,3-6-2,1-10 0,1-8 3,-2-6-2,-1-3 1,-3-4 0,-2-2 3,-3 1 0,-3 1 2,-2 5 2,-2 5-1,-2 6 1,-2 8 1,2-1 0,-4 26-1,1 8 0,0 9 0,0 8-2,1 8 2,3 8 1,-3 4 1,1 3-1,-5 0-4,-2 4 0,-9 1 0,-7 0 0,-10-4 0,-10-2 0,-8-4 0,-9-6 0,-2-5-19,-2-9-32,-4-10-4,4-4 1</inkml:trace>
</inkml:ink>
</file>

<file path=ppt/ink/ink1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34.07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105 33 24,'9'-14'51,"-4"4"1,0 1 0,-5 9-17,0 0-7,1 8-15,-2 2-13,1 5 0,0 5 0,2 12 0,1 8 0,0 11 0,0 13 0,2 14 0,-2 15 0,0 9 0,0 12 0,-1 6 0,-2 8 0,0 5 0,0 1 0,0 0 0,0-2 0,1-7 0,2-9 0,1-9 0,0-15 0,2-14 0,1-15 0,-1-14 0,0-14 0,-2-10 0,0-12 0,-1 1 0,-6-22 0,-3-8 0,-3-5 0,-2-7 0,-4-7 0,-1-7 0,-3-5 0,-1-5 0,1 1 0,0 5 0,2 5 0,1 6 0,4 7 0,3 8 0,1 1 0,10 29 0,3 5 0,3 5 0,2 7 0,3 8 0,2 8 0,1 5 0,0 5 0,0 2 0,-1-1 0,1 0 0,-2-8 0,2-12 0,1-13 0,3-20 0,5-20 0,3-18 0,4-19 0,0-17 0,5-8-25,0-4-32,-4-1-3,-6 10 2</inkml:trace>
  <inkml:trace contextRef="#ctx0" brushRef="#br0" timeOffset="859">297 1262 21,'0'0'47,"13"-2"2,-6 6 0,2 8-18,4 8-7,-1 5-8,4 5-4,-2 0-6,3 3-6,-3-3 0,-1-5 0,-3-4 0,-3-5 0,0 2 0,-8-27 0,-1-5 0,-1-5 0,-1-6 0,4-2 0,3-3 0,2-4 0,5 2 0,6 1 0,4 3 0,3 0 0,8 4-11,1 6-43,3 3-3,3 8 2</inkml:trace>
  <inkml:trace contextRef="#ctx0" brushRef="#br0" timeOffset="2046">230 1321 4,'5'10'38,"-4"1"1,-3-1 2,2 2-21,1 3-5,0 1-5,0 2-1,1 2-6,-1 0-18,-2-3-23,5 7-3,-6-7-2</inkml:trace>
  <inkml:trace contextRef="#ctx0" brushRef="#br0" timeOffset="2281">174 1454 45,'0'0'45,"0"0"1,0 0 2,0 0-28,0 0-6,13 5-6,2-3-1,3-2-3,5-1-14,0-3-36,6-2-3,-2-7 0,0-3 1</inkml:trace>
</inkml:ink>
</file>

<file path=ppt/ink/ink1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30.83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433 0 73,'22'1'51,"-32"26"2,-8 9 1,-12 10-38,-1 13-8,-6 8-8,2 7 0,3 5 0,4 6 0,6-2 0,4-3 0,10-8 0,8-8 0,14-14 0,10-14 0,8-15 0,6-18 0,2-14-40,4-10-16,-5-11 0,-4-8-1</inkml:trace>
  <inkml:trace contextRef="#ctx0" brushRef="#br0" timeOffset="235">75 488 64,'-45'3'51,"19"5"-2,22 0 6,20-3-26,24-2-22,18-6-7,14-3-4,12-6-41,7-2-6,-2-4 0,2-1-3</inkml:trace>
</inkml:ink>
</file>

<file path=ppt/ink/ink1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31.26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 21 70,'26'4'51,"5"-4"1,6-2-2,0-2-34,-1 0-17,-2 1-37,-4-2-10,-1 2-3,-9-1 1</inkml:trace>
  <inkml:trace contextRef="#ctx0" brushRef="#br0" timeOffset="188">0 172 47,'15'11'50,"-1"-5"-2,9 0 1,2-4-36,5-5-47,12 1-9,-4-8-2,3 0-4</inkml:trace>
</inkml:ink>
</file>

<file path=ppt/ink/ink1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33.0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518 616 42,'23'-17'46,"-6"-11"1,-5-3-16,-5-3-5,-8-1-6,-11 2-5,-9 3-6,-4 6-3,-10 5-3,-1 9 0,-4 10-2,3 11 0,2 10-2,9 12 0,9 9 1,1 9 0,9 7 0,4 1 0,13-4 0,4-12 0,11-14 1,9-17 1,9-21 0,9-19 0,8-19-2,6-18 0,-5-13 0,-1-8 0,-4-3 0,-11 0 0,-11 5 0,-8 9 0,-9 16 0,-9 18 0,-9 22 0,1 2 0,-12 60 0,1 17 0,1 13 0,-1 10 0,1 9 0,-3 0 0,8-9-35,13-9-22,4-19 2,8-15-1</inkml:trace>
  <inkml:trace contextRef="#ctx0" brushRef="#br0" timeOffset="515">29 992 100,'-26'23'57,"23"-1"1,15-7-18,27-7-40,24-5 0,24-5 0,22-4 0,17-1 0,15-2 0,6 0 0,1 1 0,-3-1-49,-11 0-12,-12 1 3</inkml:trace>
  <inkml:trace contextRef="#ctx0" brushRef="#br0" timeOffset="1093">325 1584 53,'8'-10'50,"-6"-5"-2,8 0 5,1 3-22,3-4-18,7 0-6,5-2-7,11 1 0,1 0 0,3 4 0,-4 6 0,-2 9 0,-9 9 0,-7 9 0,-8 11 0,-6 10 0,-6 11 0,1 6 0,3 3 0,6-4 0,9-4 0,2-8 0,8-11 0,2-14 0,4-16 0,0-14 0,-4-12 0,-4-8 0,-4-9 0,0-3 0,-5-2 0,-4 3 0,-3 4 0,-2 7 0,0 5 0,-1 3 0,9 6 0,4 4 0,7-1 0,12-1 0,9 0 0,5-9 0,7-6-55,3-2-5,-4-6-2</inkml:trace>
  <inkml:trace contextRef="#ctx0" brushRef="#br0" timeOffset="1827">1836 601 81,'-8'-4'51,"8"4"1,8-1-2,9-2-38,4-1-7,7 2-15,7-3-39,5 3-1,-2-2 0,2 3 0</inkml:trace>
  <inkml:trace contextRef="#ctx0" brushRef="#br0" timeOffset="2015">1901 774 78,'-1'24'52,"8"-8"0,10-2-4,10-5-40,9-5-35,10-2-20,-1-9 1,10-3-4</inkml:trace>
</inkml:ink>
</file>

<file path=ppt/ink/ink1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36.1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127 69 88,'-1'-10'46,"1"1"2,-9 17-18,-5 4-18,2 7-7,-4 7-4,0 5 0,-1 3 1,1 4 1,4-2-1,3 0 2,4-5 1,8-3 1,6-5-4,9-3-2,4-4 0,9-5 0,7-7 0,6-6 0,6-7-33,5-6-19,-3-7-1,-1-4-1</inkml:trace>
  <inkml:trace contextRef="#ctx0" brushRef="#br0" timeOffset="281">468 0 42,'-18'19'45,"4"11"5,-3 7 1,2 8-26,1 9-7,0 6-4,-1 5-4,-2 0-10,1 2 0,2-2-35,4-4-15,4-10 0,7-11-2</inkml:trace>
  <inkml:trace contextRef="#ctx0" brushRef="#br0" timeOffset="500">855 181 78,'-19'21'52,"-4"5"0,2 9-1,0 12-35,3 5-10,8 4-6,8-1 0,9-5 0,8-8 0,9-7 0,7-12 0,7-14 0,2-14 0,2-9 0,-1-10 0,-7-8 0,-8-7 0,-13-7 0,-13-5 0,-14 3 0,-12 4 0,-12 1 0,-4 7-34,0 10-23,2 10 3,11 12-2</inkml:trace>
  <inkml:trace contextRef="#ctx0" brushRef="#br0" timeOffset="984">1211 647 61,'2'13'50,"0"6"0,-5 1 2,-6 3-32,-2 6-8,-2 4-15,-4 1-28,-3-4-19,3-2 1,4-10-2</inkml:trace>
  <inkml:trace contextRef="#ctx0" brushRef="#br0" timeOffset="1172">1689 328 97,'-7'8'51,"-2"10"1,-5 5 0,-3 7-49,6 9-3,3 2 0,7-2 0,9-3 0,7-6 0,10-9 0,6-10 0,6-12 0,4-7 0,2-11 0,-2-4 0,-9-6 0,-7-6 0,-12 0 0,-10 1 0,-11 5 0,-13 0 0,-7 7 0,-8 4-15,-2 2-42,4 6-2,5-2 4</inkml:trace>
  <inkml:trace contextRef="#ctx0" brushRef="#br0" timeOffset="1531">2228 266 74,'-12'45'52,"3"4"-1,2-1 0,7-3-30,11-4-15,12-9-6,11-9 0,8-11 0,7-10 0,2-12 0,1-9 0,-7-9 0,-6-4 0,-11-6 0,-12-2 0,-13-4 0,-12 1 0,-11 6 0,-11 3 0,-5 12 0,-3 9-19,-1 6-38,4 9-4,5 5 2</inkml:trace>
  <inkml:trace contextRef="#ctx0" brushRef="#br0" timeOffset="2047">3086 227 66,'-14'8'49,"-6"8"1,-2 12 1,-2 12-35,0 6-2,5 5-5,6-2-9,11 1 0,10-8 0,13-8 0,11-13 0,8-11 0,5-14 0,0-10 0,-3-9 0,-10-9 0,-12-5 0,-17-1 0,-15-3 0,-16 0 0,-10 5 0,-10 2-4,-1 4-53,7 5-2,9 6 1</inkml:trace>
</inkml:ink>
</file>

<file path=ppt/ink/ink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2:15.23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99 0 1,'-8'69'29,"1"6"1,-7-2 1,-5 2-31,2-2-12,1-6-14,8 1-3</inkml:trace>
  <inkml:trace contextRef="#ctx0" brushRef="#br0" timeOffset="500">109 426 14,'-10'0'17,"10"0"1,0 0-4,0 0 1,-2 12-2,2 5-1,2 5-2,-1 4 0,-1 7 0,0 5-1,-1 3 0,-1 6 2,-1 6-1,0 6-2,-2 1 0,2 5-1,0 5 0,-1 3-2,1 5-1,-2 3-1,1 1 1,0 5-3,-1 2 1,-1 2-1,1-1 0,-1-3 0,1-9 1,-1-7-4,3-10-4,0-17-9,3-17-26,6-12-5,1 0-1,7-38 2</inkml:trace>
  <inkml:trace contextRef="#ctx0" brushRef="#br0" timeOffset="1437">5293 2 21,'-4'23'12,"1"10"0,3 11 3,2 12 1,1 17 4,0 17-1,1 16-3,-2 15-2,-2 14 0,-1 10-3,0 4-4,1 3-1,1-8-11,0-12-25,0-22-11,3-19-1,-5-31-1</inkml:trace>
  <inkml:trace contextRef="#ctx0" brushRef="#br0" timeOffset="2031">2422 224 15,'-3'24'16,"0"1"-2,1 6-1,0 5 0,2 4-3,0-2-1,0 2-2,0 2 0,1-3 0,0-2-2,-1-4 0,0-5 0,0-8 1,2-6 0,0 0 0,0-29-1,1-9 3,3-6-2,2-6-1,2-6 1,3-2-1,3 0-1,3 0 0,3 5 0,2 3-2,4 1-1,1 4 2,3 7 0,0 6-3,2 7 2,3 9-3,-1 6-3,2 7-9,1 11-17,-4-3-12,4 0-2,-4-5 0</inkml:trace>
  <inkml:trace contextRef="#ctx0" brushRef="#br0" timeOffset="2593">3248 417 12,'-9'6'33,"-3"-8"-1,0 0 4,12 2-26,0 0-6,7-3-2,5 0-1,4-3-1,5 0 2,6 1 1,6 1-3,4-2 1,6 1 1,4-1 0,4 2 0,3 2-1,2 2 1,1 0-1,1 0 1,0 5 2,0 1-2,-1-1 1,0-2 2,-1 2-1,2 1 0,1 1-1,-1 0 0,0-3-1,-1-1 1,0 3-1,-2 1-2,-2 0 0,-3-2 2,-1 1-1,-3 0 0,-1 0 0,-4-1-1,-3-1 0,-3-3 1,-3 0 1,-6 0-3,-3-3 0,-4-3 3,-5 1-1,-3 1 0,-3 0 0,1 1 1,-9 2-2,-1-10 2,1 1 0,0 9-4,-10-6 4,-1-2-1,-3-1-1,-1-3 1,-2-1-1,-2 1-1,0 2 2,-1-2 0,0-1-1,2 4-1,1 3 2,4 3 0,2 1 0,2 1-1,1 1 1,8 0-2,0 0-1,0 0 3,0 0-1,0 0-1,10 6-1,2-1 2,2 1 0,1-2-1,2 2 2,2 2-2,0-2 1,2 1 0,1 4 3,1-2-4,0 0 2,-1-1-2,1 0 2,-2-3-1,-1 2 1,-1-2-1,-2-2-1,-3-2 4,-3-1-2,-2 0 1,0 1 1,-9-1 0,0 0-2,0 0 1,0 0 1,0 0-1,-6 11 0,2 1 2,-5-9 0,0 1-3,-1 0 2,-1-2-1,-1 0 0,-4-2-1,1 2 1,-2 3-2,-2 3-1,-2 1 2,0 5-3,-1 5 2,3-2-10,5 1-25,7 3-15,1-8 3,2-1-2</inkml:trace>
  <inkml:trace contextRef="#ctx0" brushRef="#br0" timeOffset="4108">2234 566 39,'-14'-1'21,"1"2"-3,-4-2 0,-2 0-6,-3 0-5,-5-5-1,-3 2 0,-5 0-2,-4 3 4,-5-2-1,-3 2 1,-4-1-2,-2 0 4,-4 0-4,-2 1-1,-3-2 1,-1-1-4,-2 1 2,1 0-1,-1 0-1,-1 2 0,0 0-2,3 0 3,1 0-3,0 0 0,1-2 1,0 0 0,-1 1 0,2 1 1,1 0-1,1 1-1,2-1 1,4-1-1,3 1 1,4 2-1,5-2 1,5-3-1,5 1 3,4-1-1,5 2-2,3 0 0,2-2 1,4 1 0,3 2-2,1 0 1,8 1-1,0 0 0,0 0 0,-4 10 2,4 0-2,4 2 1,5 3-1,1 2 1,5 4 1,1 0-1,2 0 2,2-1-4,2 0 3,-1 1-2,1-1 1,1-1 0,1 1 0,-1-1 0,1-2-2,-3-1 3,-1-1 0,-2-4-1,-4-5 2,-3 0 0,0 0 0,-11-6-1,-5-8 1,-4-4 0,-7-2-2,-5-3 0,-6-5 0,-4-1-2,-3 1 2,-2 1-1,3 0-1,1 3 2,6 1-2,4 3 2,7 2-1,6 1 1,7-6-1,7-2 1,6 0 0,8 2 1,8 0-5,8 0-10,9 1-21,12 2-10,4-1-2,7 4 1</inkml:trace>
  <inkml:trace contextRef="#ctx0" brushRef="#br0" timeOffset="5889">239 535 10,'-11'-9'19,"11"9"-2,6-13-4,2-3-3,6-3-4,2-4-1,6-3 0,2-2-1,5-1 1,2 1-2,2 2 1,-1 6-3,0 5-8,1 11-22,-7 3-1,1 8 1</inkml:trace>
</inkml:ink>
</file>

<file path=ppt/ink/ink1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38.5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106 0 70,'16'26'52,"-4"9"2,-6 6 0,-7 4-29,-4 7-25,-4 1 0,-1-2 0,-1 3 0,-3-2-21,-2-6-31,3-6-2,-1-10 0</inkml:trace>
  <inkml:trace contextRef="#ctx0" brushRef="#br0" timeOffset="187">0 379 51,'18'-15'45,"2"-4"1,6 4 0,2 2-22,1 1-15,1 1-7,0 1-8,-2-1-22,-7 0-18,-2 5 1,-8-5-1,1 1 0</inkml:trace>
  <inkml:trace contextRef="#ctx0" brushRef="#br0" timeOffset="406">96 354 63,'13'31'50,"-3"-4"-2,3 1 3,3 0-29,0-2-13,2-5-12,3-4-24,3-2-21,-4-12-1,1-1-1,-3-11 0</inkml:trace>
  <inkml:trace contextRef="#ctx0" brushRef="#br0" timeOffset="609">436 289 48,'1'18'49,"1"4"0,-3-2 3,1 1-27,3 3-6,-1-5-6,2 1-13,-1-4 0,2-5 0,-1-3 0,2 1 0,-6-9 0,13-4 0,0 0 0,2-5 0,0-1 0,2-2 0,3-1 0,2-2 0,1-1 0,0 0 0,1-1 0,-2 0 0,-2 1 0,-2 4 0,-5 2 0,-1 6 0,-1 1 0,-13 12 0,-4 5 0,-1 6 0,-3 2 0,1 3 0,0 1 0,3 1 0,2-2 0,5-6 0,4-6 0,6-7 0,5-6 0,4-3 0,4-6 0,3-4 0,2-2 0,3 1 0,2 3 0,-3 3 0,-2 5 0,-3 9 0,-7 9 0,-6 8 0,-4 7 0,-5 5 0,-2 6 0,2 3-33,-3-4-25,0-5 1,-1-7-2</inkml:trace>
</inkml:ink>
</file>

<file path=ppt/ink/ink1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40.4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35 157 93,'-22'-5'49,"9"-2"1,14-4-13,14-1-21,17-4-6,15-2-10,16-5 0,12 2 0,6 2 0,3 6 0,-5 4 0,-6 8 0,-15 7 0,-14 13 0,-17 5 0,-15 8 0,-13 5 0,-11 4 0,-11 4 0,-9 5 0,-6 2 0,-1 2 0,0-2 0,2-4 0,8-6 0,7-9 0,13-10-23,14-9-36,10-12-1,10-6 1</inkml:trace>
  <inkml:trace contextRef="#ctx0" brushRef="#br0" timeOffset="297">734 477 56,'9'1'58,"1"1"-5,-10-2 3,0 0-24,0 0-32,0 0-22,0 0-27,0 0-5,0 0-1</inkml:trace>
  <inkml:trace contextRef="#ctx0" brushRef="#br0" timeOffset="531">1319 149 34,'14'-16'48,"1"3"2,-6-2 0,-6-1-19,-5 4-9,-10 1-6,-4 3-12,-8 1-4,-1 6 0,-3 2 0,1 5 0,4 3 0,5 4 0,9 4 0,8 8 0,8 5 0,7 4 0,5 5 0,2 3 0,2 0 0,1 0 0,-3-2 0,-2-6 0,-4-4 0,-5-5 0,-6-7 0,-4-4 0,1 0 0,-16-15 0,-3-2 0,-5-3 0,-3-1 0,-3-2 0,-3-2 0,2 0 0,5-1 0,4-4 0,9-5 0,11-1 0,12-7 0,13-6 0,9-3 0,10-3 0,3 1 0,1 0 0,-2 4 0,-6 4-58,-10 5-3,-9 7 3</inkml:trace>
</inkml:ink>
</file>

<file path=ppt/ink/ink1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41.71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42 130 81,'3'-9'52,"-3"9"3,4-13-13,1 1-17,-5 12-25,0 0 0,4-9 0,2 0 0,-6 9 0,0 0 0,0 0 0,3 11 0,0-1 0,0 1 0,0 2 0,2 0 0,-1 1 0,-1 1 0,0 0 0,-1 2 0,-2 3 0,-1 3 0,-1 1 0,-1 5 0,0 1 0,0-1 0,-1-1 0,2-2 0,0-3 0,0-6 0,1-2 0,-1-2 0,1 1 0,-1 2 0,0 3 0,-2 3 0,1 0 0,1 3 0,0-3 0,1-6 0,3-3 0,0 1-30,-2-14-30,0 0 0,3-17 0</inkml:trace>
  <inkml:trace contextRef="#ctx0" brushRef="#br0" timeOffset="453">0 412 85,'0'0'52,"5"-10"2,2 0 0,1-2-44,13-1-10,4-2 0,10 1 0,6-2 0,4-1 0,1 1 0,-2-1-6,-4 1-47,-7 6-3,-9 4 1,-10 5 1</inkml:trace>
  <inkml:trace contextRef="#ctx0" brushRef="#br0" timeOffset="719">107 343 63,'-8'12'53,"4"7"2,3 5-8,3 2-18,9 3-21,3 1-8,7 1 0,5-1 0,3-6 0,3-5-16,1-10-40,-3-7 0,-1-4 0</inkml:trace>
  <inkml:trace contextRef="#ctx0" brushRef="#br0" timeOffset="938">416 320 51,'-1'15'51,"0"0"-1,4 3 3,3 6-29,-2 1-7,5 3-8,-1-1-9,2-2 0,-1-6 0,2-3 0,0-4 0,2-9 0,-2-9 0,2-3 0,0-6 0,3-6 0,0-5 0,2-5 0,-1 0 0,1 1 0,0 4 0,-2 2 0,-2 4 0,-4 11 0,0 0 0,-8 23 0,-3 4 0,-1 6 0,-1 0 0,-2 2 0,1 0 0,0-4 0,3-6 0,2-3 0,1 0 0,-2-13 0,11-8 0,0-2 0,2-3 0,2-2 0,0 2 0,2-3 0,1-1 0,0 1 0,2 1 0,-2 1 0,-1 2 0,0 3 0,-2 2 0,-2 8 0,-2 10 0,-3 5 0,-2 5 0,-3 9 0,0 2 0,0 1 0,-1-1 0,0-6 0,2-2 0,-1-7 0,0-4-31,0 1-30,-3-14 1,0 0 0</inkml:trace>
  <inkml:trace contextRef="#ctx0" brushRef="#br0" timeOffset="1719">1367 0 80,'30'26'54,"-11"9"3,-10 9-2,-13 10-46,-13 3-9,-7 12 0,-11 0 0,-8 3 0,-8 1 0,-2 2 0,-1-1 0,3-7 0,7-8-25,12-9-32,12-14-1,16-11 0</inkml:trace>
  <inkml:trace contextRef="#ctx0" brushRef="#br0" timeOffset="2063">1831 360 79,'0'0'47,"0"0"1,-38-4-13,3 7-20,3 5-4,4 3-2,9 4 2,8 2-11,0 0 0,27 5 0,7-1 0,3-1 0,4 3 0,-4-1 0,-1 3 0,-9-4 0,-11 2 0,1-1 0,-32-5 0,-6-1 0,-6-5 0,-5 0 0,-3-3 0,0-3-43,6-2-18,4-2 2</inkml:trace>
</inkml:ink>
</file>

<file path=ppt/ink/ink1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51.6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327 0 15,'-12'-11'38,"1"20"3,-6 13 2,-1 18-20,-3 20-5,-4 14-1,0 14 2,-4 10-2,4 6-1,4-2-8,8-5-8,8-10 0,7-13 0,8-17 0,9-18 0,13-17-19,5-18-35,-3-16-1,0-14 0</inkml:trace>
  <inkml:trace contextRef="#ctx0" brushRef="#br0" timeOffset="235">0 493 95,'-4'17'53,"20"2"2,13-4-3,12-8-52,13-6-2,14-7-45,7-4-4,4-5-2,3 0 0</inkml:trace>
</inkml:ink>
</file>

<file path=ppt/ink/ink1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44.60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15,'0'0'45,"16"0"-2,7 2 2,8-1-22,6 1-16,2 4-38,0-5-7,4 4-5,-5-4-1</inkml:trace>
  <inkml:trace contextRef="#ctx0" brushRef="#br0" timeOffset="203">123 123 65,'2'10'47,"9"3"-2,1-4 2,6-4-40,3 1-9,6-6-34,10 0-9,-1-8-1,2 0 0</inkml:trace>
</inkml:ink>
</file>

<file path=ppt/ink/ink1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45.71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96 70 3,'14'-7'42,"-2"3"4,-3-4 0,1 2-19,-10 6-3,0 0-6,-5 8-3,-5 0-6,0 4-1,-1 2-4,0 2 1,1 2-2,3 3-2,6 0 3,3 2-4,7 0 0,5 4 0,3-1 0,11 3 0,5-4 0,8 1 0,0-4 0,3-1 0,-7-4 0,-2-3 0,-9 0 0,-13 0 0,-9 1 0,-6 1 0,-9 1 0,-6-1 0,-4 1 0,-8-2 0,-2-1 0,-7-7 0,0-3-15,-3-6-43,-1-7 0,0-6 0</inkml:trace>
  <inkml:trace contextRef="#ctx0" brushRef="#br0" timeOffset="406">0 86 36,'24'-20'49,"7"8"-2,10 0 3,6 2-22,9 3-12,2 0-9,5 1-9,1 1-17,-2 3-30,-4-2 1,-1 4-1,-8-1 1</inkml:trace>
  <inkml:trace contextRef="#ctx0" brushRef="#br0" timeOffset="609">914 54 90,'-17'9'53,"-3"6"1,-3 8 2,5 8-54,-4 4-2,5 7 0,7 5 0,4 3 0,7-3 0,8-3 0,7-8 0,5-8 0,8-13 0,2-9 0,5-12 0,3-9 0,-1-8 0,-6-10 0,-3-6 0,-7-6 0,-9-5 0,-8-2 0,-12 0 0,-9 6 0,-9 8 0,-8 5 0,-2 15 0,2 12-51,5 10-11,6 12 2</inkml:trace>
  <inkml:trace contextRef="#ctx0" brushRef="#br0" timeOffset="1203">1646 154 38,'9'-17'44,"-11"-4"3,-3 3 0,-13 3-20,-5 1-12,-8 4-8,-5 7-2,0 7-2,-3 10 0,2 10-2,4 7 1,4 4-2,5 2 3,8 0 0,9-4 0,12-4 0,7-10 1,11-10-4,11-10 0,7-8 0,5-8 0,3-5 0,-2-5 0,-4 1 0,-5 1 0,-7 3 0,-9 6 0,-7 10 0,-1 0 0,-20 24 0,-6 10 0,-2 8 0,-6 8 0,0 8 0,-4 8 0,0 3 0,4 0 0,2-4-31,5-11-26,8-10 2,10-15-4</inkml:trace>
  <inkml:trace contextRef="#ctx0" brushRef="#br0" timeOffset="1609">2021 234 72,'9'-8'49,"-27"29"1,-4 9 1,-3 8-37,6 14-3,3 5-3,8 1-8,6-1 0,11-5 0,8-11 0,11-12 0,6-16 0,6-15 0,-1-15 0,2-7 0,-3-12 0,-8-9 0,-10-5 0,-11-5 0,-10-1 0,-11 5 0,-6 4 0,-9 4 0,-3 11-20,1 10-39,0 9 1,11 11-4</inkml:trace>
</inkml:ink>
</file>

<file path=ppt/ink/ink1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47.91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208 121 49,'12'2'46,"-12"-2"0,0 0 1,-9-7-29,-3 4-8,-6 1-2,-4 7 1,-5 2-3,0 4 0,1 3-1,7 6 0,7 0-5,9 5 0,8-1 0,12 0 0,7-2 0,6 2 0,0-2 0,-3 1 0,-7-2 0,-8 0 0,-11-1 0,-10 2 0,-10-1 0,-8-1 0,-5-2 0,-4-3 0,5-4-7,8-2-51,6-6-3,0 2 1</inkml:trace>
  <inkml:trace contextRef="#ctx0" brushRef="#br0" timeOffset="328">431 300 88,'18'3'52,"2"2"2,-2-3-1,1-2-45,4-1-8,2-4 0,5-1 0,-1-4 0,1-2 0,-4-4 0,-4-2 0,-5-4 0,-5 1 0,-6 1 0,-10 0 0,-7 5 0,-8 5 0,-7 7 0,-5 11 0,-3 9 0,0 12 0,5 10 0,8 10 0,10 3 0,13-1 0,17-2 0,16-12 0,19-12 0,12-17-24,8-16-37,4-15-3</inkml:trace>
  <inkml:trace contextRef="#ctx0" brushRef="#br0" timeOffset="1141">1228 166 61,'9'-2'52,"1"-1"-1,-10 3 3,-13-3-28,-6 1-15,-2 10-11,-4 6 0,-2 7 0,-1 6 0,6 6 0,5 2 0,10 1 0,12 1 0,9-6 0,15-5 0,10-5-52,9-9-6,7-4 2</inkml:trace>
  <inkml:trace contextRef="#ctx0" brushRef="#br0" timeOffset="2000">1648 223 48,'-19'-1'45,"-4"3"1,0 10 3,-1 8-29,-1 4-6,3 6-3,4 3-2,7 5 1,8-2-7,10-2-3,9-9 0,13-8 0,9-10 0,9-10 0,3-8 0,2-9 0,-6-7 0,-10-5 0,-14 0 0,-18-2 0,-16 4 0,-15 3 0,-10 6 0,-8 4 0,3 9 0,4 6-44,10 2-13,18 3 1,1 1 0</inkml:trace>
  <inkml:trace contextRef="#ctx0" brushRef="#br0" timeOffset="2297">2164 214 39,'16'9'49,"-5"8"0,-7 4 3,-5 2-26,-2 5-3,-4 1-6,-1 3-17,-1-5 0,2-2 0,0-7 0,5-8 0,-1 1 0,16-21 0,3-6 0,7-7 0,2-4 0,4-3 0,-1 0 0,0 4 0,-4 6 0,-5 8 0,-5 10 0,-4 11 0,-4 11 0,-3 10 0,0 7 0,3 6 0,5 4 0,4-7 0,7-6-45,8-9-13,6-13 3,5-11-1</inkml:trace>
  <inkml:trace contextRef="#ctx0" brushRef="#br0" timeOffset="2656">2894 192 68,'-11'-2'51,"-4"5"1,-6 3 1,-7 6-29,-1 10-17,-4 6-7,1 10 0,3 3 0,6 3 0,7-5 0,10-7 0,9-9 0,10-14 0,12-15 0,7-12 0,5-14 0,2-11 0,0-9 0,-3-7 0,-5-2 0,-5 2 0,-7 6 0,-6 6 0,-5 13 0,-6 16 0,0 2 0,-12 46 0,-2 16 0,0 13 0,-3 13 0,3 4 0,5 2 0,5-10 0,7-11-35,9-12-24,10-18 1,7-17 0</inkml:trace>
  <inkml:trace contextRef="#ctx0" brushRef="#br0" timeOffset="3031">3538 175 72,'13'-17'55,"-13"8"1,-13 12 0,-11 10-40,-7 6-16,1 13 0,3 4 0,12 7 0,10 1 0,14 2 0,11-5 0,9-2 0,3-7 0,0-6 0,-9-3 0,-12-2 0,-16-5 0,-19-1 0,-16 0 0,-16-3 0,-7 4 0,-9-3-17,0-4-45,3-4-2,3-4 3</inkml:trace>
</inkml:ink>
</file>

<file path=ppt/ink/ink1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8:59.25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420 549 66,'0'0'44,"0"0"3,-16 34-15,3 5-23,5 6-3,6 4-1,9 4-2,9-3 0,0-7-1,0-8 0,2-9 0,4-11 0,0 0-1,-22-15 0,30-31 1,-6-3-1,-3-2-1,-2 0-1,-5-1 0,-3 6 0,1 1 1,-12 30 0,0 0 1,0 0 0,20 28 0,-2 2 2,-2 4 2,3 2-2,2-7 3,1-5 0,0-6-2,1 2-4,-23-20 0,23-19 0,-4-6 0,-6-10 0,-9-5 0,0-2-29,-1-3-26,-3 1 0,0 3-1</inkml:trace>
  <inkml:trace contextRef="#ctx0" brushRef="#br0" timeOffset="422">1035 773 54,'21'28'46,"0"-1"0,-21-27 2,23-5-33,2 0-6,-9-21-2,-1-4-1,-6-3-1,-4-2 1,-8 5 0,1 5-2,0 0-1,2 25-3,-25-1 0,2 13 0,7 14 0,3 8 0,7 8 0,6-1 0,9 3 0,6-1 0,7-10 0,14-9-30,5-8-27,4-13 0,6-8 1</inkml:trace>
  <inkml:trace contextRef="#ctx0" brushRef="#br0" timeOffset="844">1589 632 105,'23'-6'53,"1"1"2,-22 26-13,-5 6-42,0 5-10,6 1-41,2-1-3,-3-4 1,1 0-1</inkml:trace>
  <inkml:trace contextRef="#ctx0" brushRef="#br0" timeOffset="1000">1724 357 80,'-4'-30'40,"4"30"-29,0 0-11,0 0-40,-12 28-8</inkml:trace>
  <inkml:trace contextRef="#ctx0" brushRef="#br0" timeOffset="1141">1978 548 56,'0'0'47,"-22"24"1,-7-2-5,0-4-27,2 8-1,1 5-5,7 7 2,3 6-4,0 2-8,6-1 0,13-1 0,6-7 0,8-14 0,8-13 0,5-13 0,5-13 0,8-10 0,-1-11 0,-5-5 0,-5-4 0,-1 4 0,-8 6 0,-8 6 0,-7 8 0,1-1 0,-9 23 0,0 0 0,-13 34 0,-1 1 0,4 2 0,5 5 0,-1 4 0,-1 2 0,0 3 0,-6 6 0,-4-1 0,-2 0 0,-5-1 0,-7-5 0,-3-8 0,-1-10 0,1-9 0,-2-19-12,0-17-46,6-14-3,7-14 0</inkml:trace>
  <inkml:trace contextRef="#ctx0" brushRef="#br0" timeOffset="1719">2323 129 44,'2'8'48,"-1"18"2,-1 12 2,0 9-26,0 13-13,-2 5-1,1 7-2,-2-3-10,7-3 0,-2-10 0,4-9 0,-1-14 0,4-11 0,1-14 0,3-15 0,2-8 0,-1-2 0,3-2 0,1 1 0,1 6 0,0 9 0,0 11 0,0 14 0,-1 9 0,-3 5 0,3 5 0,-1-3-37,-3-10-21,2-12 1,-2-16-1</inkml:trace>
  <inkml:trace contextRef="#ctx0" brushRef="#br0" timeOffset="2047">2787 197 97,'7'6'57,"-2"17"1,-4 20-15,2 18-43,-6 12 0,1 4 0,2 6 0,-5-5 0,4-7-41,4-10-16,0-17-1,-1-20-2</inkml:trace>
  <inkml:trace contextRef="#ctx0" brushRef="#br0" timeOffset="2187">2746 652 101,'-19'-35'56,"5"12"2,3 6-18,5 5-40,1 1 0,30 13 0,8-6 0,9-1-50,9-5-7,4-5 0,6-1 1</inkml:trace>
  <inkml:trace contextRef="#ctx0" brushRef="#br0" timeOffset="4702">24 0 40,'0'0'50,"-13"30"-3,5 1 1,6 1-29,1 0-61,3 2-2,2-7-1,4-4-1</inkml:trace>
  <inkml:trace contextRef="#ctx0" brushRef="#br0" timeOffset="4859">213 63 61,'3'45'4,"5"10"-3,3-1-1,8-1-46</inkml:trace>
</inkml:ink>
</file>

<file path=ppt/ink/ink1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01.71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 6 61,'2'-12'55,"7"25"1,-1 11-1,-4 12-27,-4 7-28,0 14 0,-4 11 0,-4 6 0,-1 3-17,-2 1-36,-3-10-2,4-10-3</inkml:trace>
  <inkml:trace contextRef="#ctx0" brushRef="#br0" timeOffset="203">273 608 77,'14'5'51,"0"-2"0,-2-4-10,-3-10-29,3-6-3,-1-4-2,-1-2 0,-4-3-7,-2 2 0,-4 2 0,-3 7 0,-7 9 0,-3 12 0,-4 11 0,1 12 0,2 7 0,0 6 0,5 4 0,8 0 0,9-1 0,5-11 0,12-8-10,7-8-44,4-13-4,5-7 0</inkml:trace>
  <inkml:trace contextRef="#ctx0" brushRef="#br0" timeOffset="578">749 521 52,'8'-19'48,"-3"6"-2,-7 4-6,-7 5-24,-3 6-3,-2 3-3,-1 7-2,0 3-3,4 5-1,4 1-1,5 1 0,5-2 0,7 4 1,2-4-4,3-3 0,-1-1 0,-1 0 0,-7 0 0,-3 1 0,-8 0 0,-6-3 0,-4 3 0,-5-2-23,0-3-29,4-1-4,2-4 1</inkml:trace>
  <inkml:trace contextRef="#ctx0" brushRef="#br0" timeOffset="875">1091 483 42,'18'-13'49,"-8"6"-1,0-1 3,-29 6-25,-2 8-12,-3 5-4,1 8-2,1 1-1,6 7-7,6 1 0,7 3 0,6 0 0,8 0 0,5-4 0,2-5 0,0-4 0,-4 0 0,-5-2 0,-6 0 0,-8-2 0,-9-4 0,-2 3 0,-7 1-26,1-5-30,1-4-2,2-7 0</inkml:trace>
  <inkml:trace contextRef="#ctx0" brushRef="#br0" timeOffset="1203">1480 219 63,'9'-6'55,"0"0"2,-13 18-1,-5 0-32,3 4-24,-2 4 0,1-1 0,2 3 0,-2-3 0,1-2-46,5-1-10,0-4-1,3-3 0</inkml:trace>
  <inkml:trace contextRef="#ctx0" brushRef="#br0" timeOffset="1750">1670 248 106,'1'16'59,"-5"2"-2,-3 6-24,-2 2-33,-6 1-17,-2 1-38,-3-3-3,2-7 1</inkml:trace>
</inkml:ink>
</file>

<file path=ppt/ink/ink1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04.5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0 125 107,'7'-11'52,"1"2"1,-8 9-16,8 9-31,5 2-6,5-2 0,7 0 0,8 1 0,6-4-2,9-2-40,6-2-12,1-6 0,1-4-1</inkml:trace>
  <inkml:trace contextRef="#ctx0" brushRef="#br0" timeOffset="188">408 26 26,'-24'-9'47,"1"1"4,8 4 1,1-1-22,14 5-5,7 1-8,6 4-10,5 2-7,3 1 0,3 3 0,-2 1 0,-1 1 0,-6 2 0,-5 7 0,-9 0 0,-7 5 0,-5 5 0,-6 1-3,-1 0-51,2 1-6,0-6-1</inkml:trace>
</inkml:ink>
</file>

<file path=ppt/ink/ink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5:36.27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102 236 21,'-14'-14'38,"8"6"3,0-1-15,2 1-6,1-1-1,1 0 1,0 2-1,2 7-5,0 0-2,2 8-1,0 7-4,-2 6 0,1 9-7,-2 7 0,0 7 0,-3 6 0,-1 0 0,1 3 0,-1-2 0,1-5 0,1-8 0,1-8 0,2-6 0,3-10 0,-1 0 0,-1-33 0,0-6 0,0-9 0,-1-9 0,-2-9 0,0-8 0,-3-6 0,1 5 0,-1 4 0,0 1 0,-2 6 0,2 10 0,-1 10 0,2 7 0,0 8 0,4 4 0,0 0 0,14 12 0,6 1 0,6 1 0,9-3 0,7 0 0,9-2 0,3-2 0,4-3 0,-1-5 0,-1 3 0,-6 1-3,-7 1-52,-6 5-6,-10 5 5,-10 7-1</inkml:trace>
  <inkml:trace contextRef="#ctx0" brushRef="#br0" timeOffset="578">96 204 35,'-9'0'41,"0"1"4,10 8 1,3-1-28,6 3-2,3 0-5,6-3 0,2-2 1,6 0-2,1-3-4,3-1-2,3-2-21,1 0-32,-2-3-4,-3 2 2,-5-3-1</inkml:trace>
  <inkml:trace contextRef="#ctx0" brushRef="#br0" timeOffset="859">404 472 47,'0'29'47,"2"7"-2,-4-4 1,0-2-30,2-1-4,0-6-4,2 1 2,0-5-2,1-6 2,2 0-4,-6-24-6,0-5 0,2-4 0,2-7 0,4-6 0,2-6 0,4 3 0,6 5 0,3-1 0,2 2 0,1 6 0,3 8 0,-2 4-4,-1 5-51,-1 9-2,-2 3-1,0 8 1</inkml:trace>
  <inkml:trace contextRef="#ctx0" brushRef="#br0" timeOffset="1203">829 615 29,'10'9'46,"5"1"0,2-4 4,3-7-24,4-2-12,-2-5-3,4-5-3,-4-5-1,-1-1-2,-5-1-1,-6 0-2,-8-2 2,-7 4-1,-6 6-3,-4 4 0,-6 7 0,-3 7 0,0 10 0,1 12 0,4 8 0,7 5 0,6 3 0,11 6 0,7-3 0,12-8 0,8-7 0,8-16 0,10-11-17,5-10-39,1-14-2,1-8 0</inkml:trace>
  <inkml:trace contextRef="#ctx0" brushRef="#br0" timeOffset="1702">1201 591 22,'-4'18'41,"8"-1"2,5-11 2,9-7-23,6-2-10,5-6-3,6-5 0,0-6 0,-2 0-3,-4-2-2,-7 2-1,-7 3-1,-11 2-1,-9 2 2,-8 7 2,-7 9 0,-3 8 2,-5 5 0,1 11-7,1 5 0,4 11 0,7 4 0,7 1 0,9-7 0,11-3 0,12-7 0,9-16 0,13-13-17,6-11-39,4-14-1,2-6-1</inkml:trace>
  <inkml:trace contextRef="#ctx0" brushRef="#br0" timeOffset="2390">1768 627 66,'19'8'49,"7"1"-1,3-8-6,3-7-75,8 1-9,1-8-2,3-3-7</inkml:trace>
  <inkml:trace contextRef="#ctx0" brushRef="#br0" timeOffset="2687">2312 42 70,'18'2'48,"-7"5"0,-3 9 4,-3 14-34,-3 12-12,1 9 0,-2 8 1,2 7-7,-1-1 0,1 0 0,-1-2 0,1-4 0,2-6 0,0-2 0,3-9 0,3-12 0,4-8 0,4-10 0,3-10 0,4-9 0,-1-13 0,1-10 0,-4-8 0,-4-3 0,-9-1 0,-9 1 0,-10 6 0,-10 5 0,-9 10-50,-3 15-7,-5 5 1,2 7-3</inkml:trace>
  <inkml:trace contextRef="#ctx0" brushRef="#br0" timeOffset="3202">2913 514 60,'-2'-8'49,"-7"-1"0,-5 6 1,-2 2-37,-6 3-1,3 12-4,3 9-3,2 6-2,4 6-1,4 1-3,5 2 2,5 0 0,5-3 2,3-11-3,5-12 0,4-8 0,1-9 0,3-9 0,-3-8 0,-2-5 0,-5-7 0,-6 2 0,-8 2 0,-10 0 0,-7 8 0,-8 9-16,-5 9-38,0 9-1,0 8 0,7 6 1</inkml:trace>
  <inkml:trace contextRef="#ctx0" brushRef="#br0" timeOffset="3608">3327 603 43,'-8'-13'45,"-1"-1"3,-6 0 2,-1 0-32,-2 4-4,-1 2-4,2 8-3,-1 8-3,3 8 1,1 10-2,4 5-2,2 4 0,4 6 1,2-3 0,4-2-2,5-7 2,2-11-2,5-14 0,4-11 0,2-16 0,1-16 0,2-18 0,0-12 0,-2-11 0,-1-2 0,-4 2 0,-4 6 0,-5 11 0,-5 20 0,-5 26 0,-5 26 0,-4 26 0,-3 20 0,-1 17 0,3 7 0,5 7 0,8-2-42,6-13-16,8-12 3,8-18-4</inkml:trace>
  <inkml:trace contextRef="#ctx0" brushRef="#br0" timeOffset="4171">3669 590 42,'-7'21'48,"3"0"-1,6 9 1,7 6-31,2 0-5,7-2-3,3-5 4,5-7-7,1-8 1,2-10-1,0-13-6,2-8 0,0-11 0,0-5 0,-2-1 0,-2 3 0,-4-1 0,-4 9 0,-6 14 0,0 1 0,-20 34 0,-4 11 0,-7 10 0,-4 14 0,-4 16 0,0 7 0,1 4 0,4-1-34,5-7-26,8-11 5,8-16-2</inkml:trace>
</inkml:ink>
</file>

<file path=ppt/ink/ink1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05.19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2 271 59,'-2'-14'46,"2"28"2,2 5-2,-1 9-33,0 5-4,1 5-3,-1 0 4,1 1-2,-1-6 2,2-6-10,-1-12 0,1 0 0,2-28 0,3-3 0,1-9 0,3-4 0,2-2 0,3-1 0,1 6 0,0 5 0,-1 10 0,-2 10 0,-1 8 0,-3 7 0,-2 8 0,-1 2 0,3 5-4,0-4-44,2-5-7,9-9 1,2-11-2</inkml:trace>
  <inkml:trace contextRef="#ctx0" brushRef="#br0" timeOffset="312">547 284 72,'-10'23'52,"0"11"2,-4 4-2,1 1-37,6-1-5,5-3-10,6-9 0,6-6 0,6-10 0,3-11 0,2-8 0,-1-10 0,-1-2 0,-4-5 0,-4-2 0,-5-1 0,-8-3 0,-1 6-10,-4 5-47,-2 7-3,-1 6-1</inkml:trace>
  <inkml:trace contextRef="#ctx0" brushRef="#br0" timeOffset="765">759 320 47,'4'13'46,"-1"1"0,1 2-13,2 2-21,-2 2 0,3 2 3,-3-2 0,2 1 0,-3-4-1,2-5-14,0 1 0,-5-13 0,4-13 0,2-4 0,3-8 0,5-3 0,1-4 0,5-1 0,6 3 0,1 1-22,2 2-35,1 8-1,-1 4-1</inkml:trace>
  <inkml:trace contextRef="#ctx0" brushRef="#br0" timeOffset="1093">1231 304 40,'-1'10'48,"-4"-2"0,-1 9 3,3 2-27,-4-2-8,4 2-3,-1-3-4,3-2-3,1-6-6,1 0 0,7-12 0,4-7 0,3-5 0,3-4 0,3-4 0,2 1 0,1 1 0,-1 4 0,-3 7 0,-3 7 0,-3 9 0,-5 12 0,-5 4 0,-3 5 0,-2 2 0,0-2 0,-1-2 0,-2-3 0,2-8 0,1 1 0,1-14 0,8-15 0,2-2 0,3-3 0,3-3 0,2 0 0,1 2 0,1 4 0,-1 6 0,-1 10 0,-3 8 0,-2 4 0,-2 9 0,-2 2-22,0 1-31,1-2-4,0-5 0</inkml:trace>
  <inkml:trace contextRef="#ctx0" brushRef="#br0" timeOffset="1531">1886 334 65,'1'-12'53,"-3"4"-1,-8 0-1,-5 6-33,0 9-7,-4 6-6,0 8-5,-2 8 0,4 4 0,1 2 0,5 4 0,4-4 0,8-6 0,7-11 0,5-9 0,8-12 0,2-10 0,4-6 0,1-6 0,-3-2 0,0 2 0,-6 4 0,-6 6 0,-5 8 0,1 0 0,-13 18 0,-1 4 0,-2 4 0,1 2 0,1 1 0,1-4-10,4-6-41,0 0-8,11-23 2</inkml:trace>
  <inkml:trace contextRef="#ctx0" brushRef="#br0" timeOffset="1874">2187 34 112,'8'-17'61,"1"0"-1,-13 42-38,-4 11-22,-4 10 0,-2 12 0,0 6 0,-1 5 0,3 2 0,2-8-5,4-16-51,7-13-5,6-16-2</inkml:trace>
</inkml:ink>
</file>

<file path=ppt/ink/ink1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07.4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428 254 51,'-2'-45'50,"-7"0"1,-7-3 2,-6 3-34,-1 11-3,-1 9-4,-2 15-9,-2 14-3,1 20 0,1 18 0,2 14 0,4 15 0,1 4-3,7 5-39,8-2-11,4-10-1,6-13-1</inkml:trace>
  <inkml:trace contextRef="#ctx0" brushRef="#br0" timeOffset="250">0 313 59,'-10'1'48,"23"4"-1,9 0 2,7-3-28,11-3-19,11 2-1,11-2-1,4-1-1,3 4-1,-3 3 2,-6 3 1,-8 6 1,-10 6 0,-12 6 2,-11 4 1,-7 4 1,-7-1 0,-4 1-1,-1-4-5,1-9 0,2-8 0,1 0 0,9-24 0,3-7 0,2-8 0,2-4 0,0-4 0,-1 1 0,-2 0 0,-4 1 0,-8 4 0,-4 5 0,-9 8 0,-6 8 0,-7 7 0,-6 8 0,-1 7 0,-3 6 0,5 2-39,7 0-18,7-2 1,10-5-2</inkml:trace>
  <inkml:trace contextRef="#ctx0" brushRef="#br0" timeOffset="797">1063 267 31,'8'20'47,"-2"10"3,-7 6 4,-7 5-27,0 5-5,-4-2-5,3-2-10,-2-10-7,7-9 0,3-13 0,1 0 0,13-36 0,6-6 0,4-6 0,2 0 0,3 3 0,1 1 0,3 6 0,-1 5-9,1 5-46,2 4-4,-1 2 1</inkml:trace>
  <inkml:trace contextRef="#ctx0" brushRef="#br0" timeOffset="1031">1566 349 15,'17'11'45,"-3"-2"5,-5-6 0,0 0-17,-9-3-7,0 0-7,-13-5-4,-4 1-13,-2 7-2,-5 6 0,1 6 0,-2 6 0,4 9 0,3 2 0,7 5 0,7 1 0,10-3 0,10-5 0,11-4 0,11-9 0,8-13 0,7-10 0,4-11 0,0-10 0,-1-7 0,-7-8 0,-8-2 0,-11-3 0,-13 5 0,-14 6 0,-12 9 0,-12 16 0,-7 15 0,-5 16 0,2 15 0,4 11 0,10 7 0,15 1 0,18-4 0,21-8 0,16-15-6,16-19-46,15-16-9,13-18 0</inkml:trace>
</inkml:ink>
</file>

<file path=ppt/ink/ink1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08.92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0 111 63,'27'-8'53,"12"2"-1,5-4 1,4-2-34,5-1-23,1-3-35,3 0-10,-9-1-2,-7 4 1</inkml:trace>
  <inkml:trace contextRef="#ctx0" brushRef="#br0" timeOffset="172">144 216 86,'-1'28'55,"10"-11"0,13-8-3,8-8-45,11-9-45,12-5-15,6-11 1,6-3-3</inkml:trace>
</inkml:ink>
</file>

<file path=ppt/ink/ink1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09.5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148 96 30,'-15'0'48,"3"10"1,-5 5 0,-1 5-20,2 8-7,-1 7-5,5 9-6,3 2-11,7 4 0,7-4 0,10-3 0,9-8 0,12-5 0,7-12 0,7-15 0,5-12 0,2-10 0,-1-13 0,-4-9 0,-8-11 0,-9-6 0,-13-6 0,-13 0 0,-17 4 0,-16 5 0,-16 14 0,-16 19 0,-11 21 0,-10 20 0,1 20-6,3 14-49,9 9-5,16 5-1</inkml:trace>
</inkml:ink>
</file>

<file path=ppt/ink/ink1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52.2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42 88 65,'20'-36'47,"3"8"4,-2 10-14,-2 12-13,0 19-5,-5 15-7,-2 12-12,-6 13 0,-3 10 0,-3 6 0,-2 5 0,-4-3 0,2-2 0,0-6 0,1-7 0,6-8 0,2-12 0,7-11 0,7-15 0,13-7 0,8-14-55,4-10-5,-3-6 5,-7-11-3</inkml:trace>
  <inkml:trace contextRef="#ctx0" brushRef="#br0" timeOffset="297">20 318 57,'-18'9'49,"13"3"2,10-3-1,12-3-33,12-2-5,8-3-4,9-2-15,4-2-40,18-3-2,0-5-1,3-3-2</inkml:trace>
  <inkml:trace contextRef="#ctx0" brushRef="#br0" timeOffset="469">846 272 58,'17'15'49,"-2"-5"-2,6 2-3,0-3-44,-2-2-41,7 1-1,-3-6-4,2 3-2</inkml:trace>
  <inkml:trace contextRef="#ctx0" brushRef="#br0" timeOffset="610">763 447 97,'-18'22'52,"13"-7"0,16-3-3,15-4-55,10-7-44,21-1-1,4-6 1,12-3-3</inkml:trace>
</inkml:ink>
</file>

<file path=ppt/ink/ink1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53.1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225 64 63,'6'-18'49,"-12"0"-1,-8 5 3,-5 3-34,-9 6-8,-4 5-4,-3 5 0,0 10-2,5 8 2,10 8-5,11 5 0,11 6 0,13 3 0,10 1 0,10-1 0,10-2 0,-1-3 0,-2-5 0,-9-1 0,-12-4 0,-14-4 0,-13-1 0,-10-1 0,-12-4 0,-8-2 0,-5-5 0,-1-7 0,3-8 0,7-11 0,12-12 0,9-15 0,15-10 0,15-13 0,12-5 0,10-4 0,8 1 0,3 9 0,-4 9 0,-1 10-54,-7 12-4,-13 6 0</inkml:trace>
  <inkml:trace contextRef="#ctx0" brushRef="#br0" timeOffset="672">693 94 55,'9'-6'49,"0"-1"2,-9 7 0,-4 11-26,-2 4-8,-5-1-10,0 4-7,-6 3 0,2 2 0,-1 3 0,-1 2 0,1 0 0,1 2 0,2 1 0,7-3 0,3-1 0,10-1 0,11-5 0,8-6 0,8-7 0,11-5 0,6-7 0,6-3 0,6-4 0,-7-8 0,-5-4-54,-3-1-7,-11-4 2</inkml:trace>
  <inkml:trace contextRef="#ctx0" brushRef="#br0" timeOffset="953">1057 82 85,'-24'-2'57,"-4"15"2,0 17-5,5 17-54,-2 12 0,5 15 0,2 9 0,3 3 0,7-4 0,6-7-40,3-14-22,14-16 2</inkml:trace>
</inkml:ink>
</file>

<file path=ppt/ink/ink16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54.5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0 306 51,'19'16'51,"0"5"1,-7-1 0,-8 0-28,1 5-7,-6 0-9,-1 4-8,-5-3 0,-1-1 0,-2-4 0,1-1 0,2-3 0,5-8 0,0 1 0,15-22 0,6-8 0,7-6 0,5-7 0,7-5 0,4-3 0,-2 2 0,-3 4 0,-4 6 0,-5 12 0,-5 8 0,-7 12 0,-7 12 0,-7 8 0,-4 4 0,-4 5 0,0 2 0,-2-1 0,2-3 0,1-5 0,1-6 0,3-8 0,1 2 0,9-23 0,7-7 0,4-6 0,3-8 0,6-3 0,4-5 0,-2 1 0,1 3 0,-2 7 0,-5 9 0,-8 11 0,-4 10 0,-7 10 0,-4 9 0,-2 7 0,-3 5 0,0 3 0,3-5 0,7-1 0,4-7-58,4-7-1,4-8-2</inkml:trace>
  <inkml:trace contextRef="#ctx0" brushRef="#br0" timeOffset="547">917 315 12,'-2'27'36,"-7"2"-5,0 3-30,3 2-23,-2-7-7</inkml:trace>
  <inkml:trace contextRef="#ctx0" brushRef="#br0" timeOffset="703">1012 103 115,'-4'-31'59,"-2"7"2,1 7-41,-4 5-20,1 0 0,8 12 0,0 0 0,10 7 0,-1 1-19,1 2-40,2 4 0,0 3 0</inkml:trace>
  <inkml:trace contextRef="#ctx0" brushRef="#br0" timeOffset="875">1107 442 63,'-1'10'53,"1"-2"-1,1 1 3,1-18-23,7-1-32,4-5 0,7-3 0,2-1 0,3 3 0,-1 2 0,3 4 0,-3 8 0,-3 6 0,-7 7 0,-2 7 0,2 1 0,0 4-43,2-2-18,2-2 1</inkml:trace>
  <inkml:trace contextRef="#ctx0" brushRef="#br0" timeOffset="1359">1633 309 43,'6'-8'48,"-6"8"3,2 11 2,-2 4-27,-6 4-9,2 8-4,-2 5-9,4 2-4,2 0 0,5-4 0,8-5 0,6-6 0,4-11 0,6-11 0,4-11 0,1-8 0,1-4 0,-3-4 0,-2 0 0,-4 3 0,-6 2 0,-4 6 0,-7 11 0,1-1 0,-10 22 0,-4 8 0,0 6 0,-1 3 0,4 4 0,2-3 0,8-6-11,7-7-46,5-10-3,8-12 2</inkml:trace>
  <inkml:trace contextRef="#ctx0" brushRef="#br0" timeOffset="1703">2379 7 117,'12'-17'59,"-14"40"1,-6 8-41,-7 8-19,1 11 0,-2 8 0,2 4 0,1 1 0,2-5 0,5-4 0,1-8-14,1-9-47,0-9-1,-1-11 1</inkml:trace>
  <inkml:trace contextRef="#ctx0" brushRef="#br0" timeOffset="1906">2130 382 122,'-1'-15'57,"7"4"0,7 2-38,8 0-19,7 1 0,8 5 0,7 2-28,3 0-27,1 2-2,-3-2 0</inkml:trace>
  <inkml:trace contextRef="#ctx0" brushRef="#br0" timeOffset="2094">2607 480 83,'6'9'50,"5"-3"1,3-8-14,2-9-19,8-6-7,1-3-6,2-3-5,-2-2 0,-3 0 0,-8 1 0,-7 6 0,-11 6 0,-11 11 0,-10 8 0,-5 8 0,-5 9 0,1 8 0,4 6 0,8 4 0,12 0 0,12-4 0,16-2 0,10-11 0,12-8-19,10-8-40,5-14-3</inkml:trace>
  <inkml:trace contextRef="#ctx0" brushRef="#br0" timeOffset="3093">3275 347 78,'-16'5'52,"-5"-2"0,-2 1 0,-2 4-35,-1-2-13,6 4-4,7 2 0,10 2 0,7 3 0,11 6 0,4 0 0,5 3 0,1 0 0,-1 2 0,-7 0 0,-9 0 0,-9-2 0,-12-4 0,-6-3 0,-6-5 0,-3-2 0,-6-6 0,3-5-34,3-4-29,3-7 1</inkml:trace>
</inkml:ink>
</file>

<file path=ppt/ink/ink16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39.4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417 1259 48,'-3'19'50,"-5"-4"0,-1-7 2,-5-10-21,-3-12-17,6-9-4,-2-11-10,2-9 0,0-13 0,3-5 0,-1-9 0,2-7 0,2-4 0,-1 3 0,0 1 0,4 3 0,-2 10 0,-1 12 0,1 11 0,2 11 0,-2 12 0,3 8 0,1 0 0,9 19 0,7 3 0,8 0 0,10 1 0,8 5 0,11-3 0,9-3 0,6 0 0,4-6 0,1-4 0,-2-3 0,-4-3 0,-12-5 0,-8 0-30,-13 2-29,-17 1 1,0 1 0</inkml:trace>
  <inkml:trace contextRef="#ctx0" brushRef="#br0" timeOffset="391">366 742 77,'-39'42'53,"22"-3"-1,14-7 4,20-15-39,15-7-17,13-9 0,9-8 0,10-8-34,8 0-17,-3-4-4,-1 1-1</inkml:trace>
  <inkml:trace contextRef="#ctx0" brushRef="#br0" timeOffset="719">916 1358 85,'8'20'48,"-5"-2"4,1-6-10,0-4-31,0 2-3,0-20 1,-1-7-9,1-6 0,1-7 0,-1-4 0,0-2 0,-1-1 0,-1 0 0,0 3 0,0 1 0,-1 6 0,-1 5 0,0 3 0,1 10 0,0-1 0,3 20 0,5 8 0,2 6 0,3 8 0,3 2 0,4 4 0,1 2 0,2-4 0,-2-4 0,-2-5 0,-2-6 0,0-6 0,-4-8 0,-3-10 0,-3-13 0,-1-8 0,-3-8 0,-1-9 0,-1-4 0,-2-4 0,2 3 0,-1 8-52,0 7-9,0 8 0</inkml:trace>
  <inkml:trace contextRef="#ctx0" brushRef="#br0" timeOffset="1141">1386 1225 19,'22'10'48,"-3"-7"1,0-6 2,-2-2-21,-4-7-12,2-7-3,-3-7-6,-1 0-2,-3-4-4,-4 1 0,-4 1 0,-4 2-3,-5 7 0,-3 9 0,-4 12 0,-2 11 0,-1 11 0,4 11 0,2 6 0,7 4 0,4 4 0,8 2 0,6-6 0,4-7-4,4-10-44,6-10-6,-2-13 1,4-9-1</inkml:trace>
  <inkml:trace contextRef="#ctx0" brushRef="#br0" timeOffset="1469">1872 884 90,'13'1'52,"-9"18"3,-2 5-1,-5 6-50,2 9-4,0 7 0,0 4 0,1 6-2,-1 4-44,-2-3-7,2-1-1,-2-7-3</inkml:trace>
  <inkml:trace contextRef="#ctx0" brushRef="#br0" timeOffset="1656">1701 1226 128,'11'-3'58,"15"8"-1,12 1-45,10-2-12,8-10-41,5-11-14,-1-9-1,-9-8-5</inkml:trace>
  <inkml:trace contextRef="#ctx0" brushRef="#br0" timeOffset="3125">329 57 46,'-13'-24'52,"-5"3"-2,-3 10 3,-2 11-24,-9 11-13,-2 18-7,-2 19-9,-1 22 0,0 27 0,6 24 0,7 19 0,7 13 0,11 6 0,14-3 0,16-12-44,14-13-10,13-25 0,15-23 0</inkml:trace>
  <inkml:trace contextRef="#ctx0" brushRef="#br0" timeOffset="3531">1936 183 45,'-1'-17'48,"3"7"-2,12 16 1,9 14-28,7 11-7,9 14-4,7 11 0,5 10 1,0 11 0,-2 11-5,-7 4-4,-6 6 0,-12 3 0,-8-1 0,-13-6 0,-9-3 0,-10-7 0,-6-10 0,-3-6-17,-2-10-38,2-14-2,3-4 0,6-13 0</inkml:trace>
  <inkml:trace contextRef="#ctx0" brushRef="#br0" timeOffset="3859">2566 1200 18,'6'19'37,"-5"0"5,2 4 2,-3 4-25,-1-1-7,1-1-1,-2-3 1,2-4 2,-1-6 1,2-2-2,1 2-1,-2-12-6,1-18-6,3-2 0,2-5 0,4-3 0,3-4 0,5-3 0,8 3 0,3 5-44,3 6-13,7 9 0,3 4 0</inkml:trace>
</inkml:ink>
</file>

<file path=ppt/ink/ink16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43.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9 78,'15'2'52,"2"0"3,3 1-2,5-2-40,2-2-9,3-3-4,3 1-17,0 2-33,-5-4-3,-5 3-1,-7 1 0</inkml:trace>
  <inkml:trace contextRef="#ctx0" brushRef="#br0" timeOffset="172">41 178 94,'-1'18'57,"5"-5"0,10-3-10,4-1-47,6-4 0,8-10-4,7-1-45,10-3-6,2-4 2,3 3-4</inkml:trace>
</inkml:ink>
</file>

<file path=ppt/ink/ink16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44.24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49,'0'0'46,"13"11"1,-4 6-1,0 8-29,-1 8-10,-1 7 0,0 5-1,-4 0 2,-1 0-2,-2-5 0,0-6 0,-2-9-2,2-9-4,0 1 0,3-36 0,3-9 0,4-8 0,3-8 0,5-6 0,6-2 0,1 1 0,3 7 0,0 10 0,0 13 0,-2 11 0,-4 14 0,-4 12 0,-6 7 0,-3 7 0,-4 7 0,-3 4 0,-2 0 0,-1 3 0,-1-3 0,1-6 0,2-11 0,1-9 0,1 0 0,6-38 0,1-12 0,4-10 0,1-5 0,2-2 0,1 5 0,0 6 0,0 10 0,0 14 0,-2 14 0,-1 15 0,-3 13 0,-1 10 0,-3 6 0,0 7 0,-1 1 0,-3-3 0,3-4 0,-3-9 0,5-10-40,5-8-21,1-13 0</inkml:trace>
  <inkml:trace contextRef="#ctx0" brushRef="#br0" timeOffset="672">1015 123 60,'6'-24'51,"-12"6"-1,-5 9-7,-6 11-20,-5 7-9,-2 9-7,0 9-2,1 8-3,3 6-2,6 2 0,5-1 0,5-4 0,8-3 0,3-7 0,8-10 0,3-11-5,3-9 2,3-8 0,-1-8 0,-1-7 1,0-6-2,-2-5 3,-5-3 1,-2 2-1,-4 3 2,-3 3 0,-1 9 1,-1 10 2,1 1 1,-1 31-1,2 7 1,3 9-5,2 9 0,2 10 0,1 5 0,-1 8 0,-3 2 0,-3 6 0,-6 2 0,-4 1 0,-8-5 0,-6-7 0,-4-8 0,-8-15-4,-4-15-49,2-18-8,-2-19 1</inkml:trace>
</inkml:ink>
</file>

<file path=ppt/ink/ink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5:40.8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221 692 28,'5'-18'46,"1"-3"1,-5-5 3,-3-2-23,-6 7-12,-7 1-4,-6 6-4,-6 4 2,-2 9-5,-1 10-3,1 14-1,2 9 1,6 6-2,6 5 2,8 5 1,10-2-3,8-6 0,8-11 5,6-16-2,7-18 1,3-19-3,3-17 0,0-21 0,-1-15 0,-3-10 0,-5-7 0,-5-1 0,-5 3 0,-3 7 0,-6 14 0,-5 17 0,-4 21 0,1-1 0,-11 61 0,-1 17 0,-2 21 0,1 15 0,0 10 0,1 7 0,2-1 0,4-7 0,7-9 0,3-17-6,5-22-48,7-18-1,5-17-3,6-18 3</inkml:trace>
  <inkml:trace contextRef="#ctx0" brushRef="#br0" timeOffset="422">637 531 94,'6'14'48,"-3"13"1,-7 12-33,-5 7-51,2 9-7,-2-3-8,4-2 0</inkml:trace>
  <inkml:trace contextRef="#ctx0" brushRef="#br0" timeOffset="562">718 397 119,'3'-48'56,"-2"15"-10,-7 6-17,-3 9-73,0 0-6,9 18-5,0 0-1</inkml:trace>
  <inkml:trace contextRef="#ctx0" brushRef="#br0" timeOffset="859">1053 548 41,'1'-15'49,"-4"6"-4,-7 0 2,-4 2-23,-7 9-11,-5 5-3,-2 11-4,-1 8-5,0 8-1,0 4 2,4 5-1,5 1-1,7 2 2,6-5 2,8-7-4,7-9 4,7-9-2,5-13 2,6-11-4,1-11 0,2-10 0,0-6 0,-1 0 0,-4-1 0,-4 5 0,-7 7 0,-4 11 0,1 1 0,-14 32 0,-3 6 0,0 4 0,2 6 0,-1-1 0,4-4-42,8-3-11,5-11-4,8-9 1</inkml:trace>
  <inkml:trace contextRef="#ctx0" brushRef="#br0" timeOffset="1406">1421 669 57,'-9'-11'44,"0"1"2,-6-1-1,-2 1-34,-1 6-5,-1 5 0,0 7-5,0 9 1,1 8-1,2 6-1,3 6 1,4 1 1,5 1-2,2-4 0,8-2 2,3-11-1,5-10-1,3-9 2,4-7 0,3-11-1,0-8 0,1-8 0,-2-5-1,-3-2 1,-3 4 3,-5 3-2,-3 5 2,-3 7-1,-4 8 2,2 0-1,-4 24-4,0 6 0,2 7 0,0 7 0,-1 10 0,0 8 0,-3 7 0,-4 5 0,-3 3 0,-5 4 0,-3 2 0,-5-3 0,-3-5 0,-3-9 0,-1-9 0,0-13 0,-1-17 0,2-21-38,7-16-16,7-14-3,8-16-1</inkml:trace>
  <inkml:trace contextRef="#ctx0" brushRef="#br0" timeOffset="2000">1545 693 23,'11'1'43,"3"10"6,-3 3-2,-2 4-21,1 7-3,-3 1-6,0 1-4,-4-5-1,1 0-10,-3-8-2,1-5 0,0 2 0,-2-11 0,2-18 0,5-2 0,2-4 0,5-5 0,5-1 0,4-6 0,2 2 0,2 2 0,4 0-12,2 6-43,-2 1-3,0 8 0</inkml:trace>
  <inkml:trace contextRef="#ctx0" brushRef="#br0" timeOffset="2281">2168 623 70,'8'-1'51,"1"-1"1,-13-7-15,0 0-15,-8 3-8,0-3-5,-5 3-9,-1 6 0,-3 11 0,0 6 0,-1 8 0,0 7 0,3 4 0,4 7 0,4 1 0,4-3 0,7-9 0,5-6 0,7-12 0,3-14 0,5-12 0,4-12 0,0-6 0,2-2 0,-1-3 0,-3-3 0,-4 4 0,-3 8 0,-4 7 0,-2 9 0,0 1 0,-9 17 0,-2 11 0,0 9 0,0 7 0,-2 3 0,3 1-26,3-1-31,4-5-2,4-7 0</inkml:trace>
  <inkml:trace contextRef="#ctx0" brushRef="#br0" timeOffset="2703">2388 639 33,'-4'16'44,"-1"2"4,4 3 0,-1 2-19,1-3-14,4 3-2,2-2-4,3 4 2,-2-3-6,2-3-5,-1-3 0,-1-2 0,-1-4 0,0 0 0,-5-10 0,7-12 0,1-7 0,1-3 0,2-3 0,2-3 0,2-1 0,-1 5 0,2 7 0,-1 7 0,-2 6 0,-2 8 0,-2 7 0,-1 9 0,-1 2 0,-2 4 0,0-5 0,-2 1 0,-1-4 0,3-6 0,-1 0 0,7-32 0,4-6 0,4-7 0,5-1 0,4-2 0,2 2 0,2 9 0,-2 12 0,-3 15 0,-3 15 0,-4 9 0,-1 8 0,-2 7-25,0-3-29,5 1-2,2-11-1</inkml:trace>
</inkml:ink>
</file>

<file path=ppt/ink/ink17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45.53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62 74,'17'-6'51,"7"3"0,-1-2-2,3-1-41,4 0-29,2-4-26,6 3-1,-4-4-3,-3 3 1</inkml:trace>
  <inkml:trace contextRef="#ctx0" brushRef="#br0" timeOffset="172">72 204 94,'7'20'53,"7"-2"0,5-9-5,11-3-57,6-4-42,4-10-1,9-3-1,1-10 3</inkml:trace>
</inkml:ink>
</file>

<file path=ppt/ink/ink17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46.04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0 558 47,'5'-13'47,"-5"13"1,11 7 2,-1 7-27,-2 2-12,1 7-4,0 4-1,1 3 0,-2 0 0,-1-1-2,-1-4-4,-1-4 0,-4-5 0,1-5 0,0 0 0,3-28 0,2-7 0,7-6 0,4-7 0,4-2 0,4 0 0,3 2 0,1 8 0,-1 11 0,-2 11 0,-6 12 0,-4 12 0,-5 12 0,-5 7 0,-4 2 0,-3 2 0,-3-4 0,0-4 0,0-9 0,3-11 0,1 1 0,9-39 0,4-9 0,5-8 0,4-1 0,3 0 0,4 7 0,-1 15 0,1 16 0,0 19 0,-3 14 0,1 13 0,-1 3-5,2-3-47,4-7-8,0-14 0</inkml:trace>
  <inkml:trace contextRef="#ctx0" brushRef="#br0" timeOffset="610">947 495 72,'17'-18'49,"-4"0"2,1 6-20,0 6-13,-2 3-5,3 8-3,-2 3-3,2 9-3,-3 7-4,0 7 0,0 8 0,-1 8 0,-1 5 0,0 3 0,2-4 0,4-4 0,2-10 0,3-9 0,5-14 0,2-15 0,1-15 0,-1-12 0,-4-9 0,-1-6 0,-7-3 0,-6 0 0,-5 1 0,-5 6 0,-5 7 0,-1 6 0,-1 8 0,5 9 0,-1 2 0,16 9 0,7 1 0,7-1 0,5-3 0,6-3 0,3-4 0,-1-9 0,-2-4-43,-5-7-17,-6-8 2</inkml:trace>
  <inkml:trace contextRef="#ctx0" brushRef="#br0" timeOffset="1031">1663 4 43,'13'-4'52,"1"3"3,3 5 1,1 2-24,-3 3-15,3 4-17,-3 1 0,-1 5 0,-1 3 0,-1 5 0,-4 1 0,-3 5 0,-5-1 0,-3 0 0,-5 1 0,-1-2 0,-1-3 0,1-5 0,4-4 0,6-10 0,8-6 0,6-8 0,11-2 0,5-9-15,6-5-40,6-1-3,-3-5-1</inkml:trace>
</inkml:ink>
</file>

<file path=ppt/ink/ink17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52.716"/>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638 0 33,'0'0'52,"-4"8"2,-2 3-4,-1 8-13,-10 6-11,-3 10-23,-13 8-3,-3 14 0,-13 7 0,-7 6 0,-6 4 0,-2 4 0,0-1 0,3-6 0,7-7-2,8-9-54,11-15-6,11-7 1</inkml:trace>
</inkml:ink>
</file>

<file path=ppt/ink/ink17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47.576"/>
    </inkml:context>
    <inkml:brush xml:id="br0">
      <inkml:brushProperty name="width" value="0.03528" units="cm"/>
      <inkml:brushProperty name="height" value="0.03528" units="cm"/>
      <inkml:brushProperty name="fitToCurve" value="1"/>
      <inkml:brushProperty name="ignorePressure" value="1"/>
    </inkml:brush>
    <inkml:brush xml:id="br1">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29 929 83,'-27'11'50,"21"3"6,18 0-15,22-4-23,27-2-11,26-2-7,26 0 0,18-6 0,16-4 0,7-1 0,5-3 0,-2-2 0,-9-2 0,-14-2 0,-20 1-58,-21 2-4,-20 7 1</inkml:trace>
  <inkml:trace contextRef="#ctx0" brushRef="#br0" timeOffset="407">688 1532 22,'5'-9'41,"4"9"4,1 0-2,-1 16-19,1 6-14,2 6-1,2 8 3,0 2-3,-2 4 0,-3 3-1,0-2-1,-3-6 1,-1-1 0,-3-8-8,1-10 0,0 0 0,0-34 0,1-14 0,2-12 0,5-15 0,5-9 0,8-6 0,10 3 0,7 6 0,8 10 0,6 9 0,5 9 0,4 13 0,-1 6-43,-6-3-15,-6 2 2</inkml:trace>
  <inkml:trace contextRef="#ctx0" brushRef="#br1" timeOffset="5999">730 0 53,'0'0'52,"-11"7"1,-5 9 4,-6 11-24,-7 19-26,-13 18-7,-7 17 0,-14 17 0,-6 13 0,-7 7 0,-1 0 0,5-8 0,4-14-50,6-19-10,11-18 2</inkml:trace>
</inkml:ink>
</file>

<file path=ppt/ink/ink17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00.9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205 333 41,'19'-24'48,"-9"0"3,1 0-9,-11 24-16,0 0-1,0 0-7,-30-23-14,-1 15-4,-4 4 0,1 5 0,-2 4 0,5 4 0,8 7 0,0-1 0,28 7 0,4 4 0,15 5 0,10 6 0,6 3 0,1-2 0,0-1 0,0 3 0,-7-2 0,-3 0 0,-18-1 0,-10-2 0,-11-2 0,1-1 0,7-32 0,-45 31 0,-1-11 0,1-9 0,5-6 0,1-6 0,5-6-42,-1-1-20,35 8 5,0 0-1</inkml:trace>
  <inkml:trace contextRef="#ctx0" brushRef="#br0" timeOffset="406">656 390 67,'5'25'49,"-7"5"-1,-5-3 1,-9 0-32,-3 7-11,0 2 0,7 7 0,-2 3 1,7-2-7,9-6 0,6 0 0,1 0 0,-9-38 0,49 13 0,-7-16 0,-1-15 0,-1-9 0,-12-7 0,-7-5 0,-10-6 0,-11 4 0,-9 5 0,-5 5 0,-11 10 0,-6 10-29,0 4-32,0 5-1</inkml:trace>
  <inkml:trace contextRef="#ctx0" brushRef="#br0" timeOffset="859">1084 0 97,'24'-8'54,"-20"35"3,-7 11-10,5 11-47,-9 12 0,2 8 0,4 11 0,-6 3 0,-1-2 0,7-7 0,4-8-35,0-9-22,2-12-1,-1-11 1</inkml:trace>
  <inkml:trace contextRef="#ctx0" brushRef="#br0" timeOffset="1109">1260 493 73,'10'36'54,"9"4"0,1 6 1,1 2-40,1-3-11,1-3-4,-4-10 0,1 1 0,-20-33 0,34 24 0,1 0 0,-35-24 0,0 0 0,22-47 0,-5 4 0,-11-4 0,-1 1 0,-2 2-43,1 4-17,-1 6 1</inkml:trace>
  <inkml:trace contextRef="#ctx0" brushRef="#br0" timeOffset="1484">1727 563 37,'25'13'49,"0"0"-13,-25-13-3,0 0-5,0 0-3,24-26-6,-12 0 0,1 1-10,-13 25-9,-4-24 0,0 0 0,4 24 0,0 0 0,-29-4 0,4 17 0,-2 13 0,4 12 0,14 12 0,4 10 0,8 2 0,13-6 0,11-8 0,14-16 0,14-16-55,4-17-8,1-17 0</inkml:trace>
</inkml:ink>
</file>

<file path=ppt/ink/ink17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02.87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393 157 46,'-12'-41'54,"-2"5"-3,-6 6 7,-3 3-31,3 10-8,-1 9-19,2 15 0,-1 11 0,6 14 0,3 12 0,3 12 0,5 13 0,0 8 0,6 3 0,-1-7 0,6-7-34,1-10-22,-3-15 0,-1-12 1</inkml:trace>
  <inkml:trace contextRef="#ctx0" brushRef="#br0" timeOffset="250">0 424 52,'12'-3'45,"8"5"-1,1-6-2,4-6-38,9-2-5,9-1-2,3 2-1,2 3-1,-2-2-4,-2 1 1,-5 8 2,-6 12 1,-7 8 0,-7 7 1,-4 8 4,-6 8 2,-2 3 4,-1 2 3,4-2 0,0-8 5,5-5 3,2-11-3,-1 2-3,7-32 2,1-5-1,-1-9-3,-3-7-7,-5-9-2,-7-5 0,-6-5 0,-8 2 0,-7 5 0,-6 9 0,-6 8 0,-3 12 0,3 14-29,4 12-26,5 4-1,8 5 1</inkml:trace>
  <inkml:trace contextRef="#ctx0" brushRef="#br0" timeOffset="641">863 527 48,'25'39'53,"-8"-5"-1,-3-3 4,-5-4-23,-1 1-20,-8-28-13,0 0 0,0 0 0,11-31 0,1 4 0,4 0 0,3-5 0,9-2 0,5-3-15,4 4-44,3 7-1,0 4 1</inkml:trace>
</inkml:ink>
</file>

<file path=ppt/ink/ink17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04.5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68 31,'-2'-14'45,"2"14"0,0 0 0,0 0-23,7-5-14,4 1-5,2 2-1,4 2 1,2 2 0,3 4 2,3-2-2,2 4 3,0 1 0,-1 8 0,-2 4-1,-2 3 0,-3 2 0,-4 3-2,-4 3-1,-2 2 0,-2 0-2,0-4 0,-1-1 0,2 1 0,0-5 0,1-2-4,1-1 1,-10-22 1,0 0 1,0 0 0,22 7 0,1 0 0,-23-7 0,11-34 2,-2 4 0,1-2-1,0-5 2,1-1-2,1-3 1,0 4 1,-1 1 5,-1 5-7,-2 1 0,-1 8 0,-4 3 0,-1 6 0,-1 3 0,2 1 0,-3 9 0,10 4 0,2 0 0,4-4 0,3-1 0,2-1 0,4 1 0,-3-4-29,-2-7-25,-3-1-1,-7-4-1</inkml:trace>
  <inkml:trace contextRef="#ctx0" brushRef="#br0" timeOffset="641">823 186 122,'10'12'54,"1"0"-5,-11-12-38,0 0-58,0 0-8,0 0 2,0 0-1</inkml:trace>
  <inkml:trace contextRef="#ctx0" brushRef="#br0" timeOffset="750">850 273 97,'1'21'54,"0"1"3,-1-22-10,0 0-49,-8 24-39,2 0-13,6-24-1,0 0-3</inkml:trace>
</inkml:ink>
</file>

<file path=ppt/ink/ink17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05.71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0 378 67,'5'-23'50,"10"8"1,4-6-1,5-2-38,5 2-6,4-1 0,4 3 1,0 7-1,-2 9-6,-5 10 0,-3 11 0,-7 11 0,-3 10 0,-5 8 0,-2 6 0,-1-3 0,-2 2 0,1-7 0,0-11 0,1-5 0,-1 2 0,-8-31 0,0 0 0,0 0 0,27-41 0,-8-2 0,-5 2 0,-4-5 0,-3-3 0,-1-2 0,-3 1 0,0 10 0,-3 11 0,1 8 0,0 6 0,1 4 0,1 0 0,5 22 0,2 2 0,4-3 0,3-5 0,4 0 0,1-2 0,4-1 0,-1-7 0,4 0-35,2-1-21,0-6-1,-1-1 0</inkml:trace>
  <inkml:trace contextRef="#ctx0" brushRef="#br0" timeOffset="546">880 313 62,'0'0'53,"23"16"-2,-1 0-1,0-7-36,1-4-14,-1-2-23,0-3-24,4-1-1,-1 0-4,-25 1 1</inkml:trace>
  <inkml:trace contextRef="#ctx0" brushRef="#br0" timeOffset="734">905 437 66,'1'26'52,"1"0"-2,-2-26-1,29 27-52,-2-14-43,5-7 0,0-10-3,1-5 0</inkml:trace>
  <inkml:trace contextRef="#ctx0" brushRef="#br0" timeOffset="2202">1324 558 6,'3'33'40,"5"12"-7,4 6-6,4-3-4,4 0-2,4-6-3,3-3 0,-1-5-2,2-8-6,-1-19 2,0-14-1,-4-9-2,-2-7-3,-4-7-1,-2-14-5,-5-15 0,-5-9 0,-4-3 0,-3-3 0,-3-3 0,-4 5 0,-2 1 0,-2 9 0,2 6 0,1 12 0,2 7 0,4 9 0,3 7 0,4 0 0,6 3 0,5 4 0,8 6 0,3 2 0,8 3 0,5 4 0,7 1 0,9 7 0,6 1 0,7-2 0,8-2 0,8-1 0,4 0 0,5 0 0,1-3 0,0-3 0,-2 1 0,-4 4 0,-7 2 0,-5 3 0,-8-3 0,-7 2 0,-9 1 0,-6 1 0,-7 0 0,-6 0 0,-4-6 0,-5-3 0,-1 1 0,-3-2 0,-2-3 0,0-1 0,-2-3 0,-2 2 0,-2 4 0,-3 6 0,-1 7 0,-4 7 0,-2 5 0,-2 3 0,1 3 0,-3-4 0,0 2-2,2-6-54,-1-11-6,1 0 0</inkml:trace>
  <inkml:trace contextRef="#ctx0" brushRef="#br0" timeOffset="3062">2023 482 55,'0'0'46,"-3"-24"-2,1 1-7,2 23-31,-25-10-1,1 5 2,1 11 0,-1 12-3,3 11-3,1 5 1,4 5-2,5 2 0,7 3 3,6 4-5,6-4 1,6-12 4,2-1 0,12-29-2,1-10 1,2-8 0,1-7 0,0-15 1,-1-2 0,-4-4-3,-4-5-1,-4 6 2,-6 8 1,-4 10-2,0 0-1,-9 25 2,0 0 0,0 0 0,-13 37 3,4 8-5,4 2 2,2 1 2,2 5 1,0 7-1,0 5 1,-1-5-4,-3-5 0,-2-7 0,-3-1 0,-4 0 0,-3-9 0,-2-14 0,1 0-4,-5-32-41,-1 0-8,7-25 0,3-4-2</inkml:trace>
  <inkml:trace contextRef="#ctx0" brushRef="#br0" timeOffset="3577">2386 605 4,'19'29'42,"-2"-1"4,1 1 3,-18-29-24,1 29-6,-3-4 0,1 1 1,1-26-1,0 0-7,0 0-12,0 0 0,0 0 0,6-26 0,7-8 0,6-2 0,6 6 0,9 3 0,7 5 0,2 2-8,5 6-45,4 3-8,-3 3 3</inkml:trace>
</inkml:ink>
</file>

<file path=ppt/ink/ink17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09.8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22 575 82,'24'22'53,"-24"-22"-2,26 4-2,-3 3-54,1 0-40,1-8-4,4-1-2,-3-8 0</inkml:trace>
  <inkml:trace contextRef="#ctx0" brushRef="#br0" timeOffset="172">0 705 63,'0'30'49,"10"-7"-5,15-3-35,9-2-32,6-10-26,9-7-1</inkml:trace>
  <inkml:trace contextRef="#ctx0" brushRef="#br0" timeOffset="532">382 907 47,'14'39'52,"5"1"0,0-6 2,-2-6-32,5 0-4,0 1-8,-22-29-10,28-4 0,-4-14 0,-5-14 0,0-13 0,-2-19 0,0-16 0,-3-18 0,-4-12 0,-5-5 0,-3-1 0,-3 7 0,-4 12 0,-2 19 0,0 17 0,5 20 0,4 22 0,1 1 0,11 40 0,4 1 0,4-4 0,5-2 0,-1-6 0,3-6-23,0-7-33,-3-10-4,0-5-1</inkml:trace>
  <inkml:trace contextRef="#ctx0" brushRef="#br0" timeOffset="1297">1122 544 21,'0'0'40,"24"-32"5,-8 4-17,-3 0-5,-7-5 0,-2 0-6,-6 4-2,-6 11-3,-8 3-3,-3 5-3,-5 6 0,-4 9-3,-2 12-1,1 13-2,1 4-1,3 1 2,6 8-3,6 2 2,5 0-3,7-9 3,5-9 1,2 0 1,-6-27 0,32 0-2,-2-12 3,1-5-1,-2-4-2,-2 2 0,-2 3 0,-3 4 0,1 1 0,-23 11 0,0 0 0,0 0 0,7 29 0,-5 0 0,-6-5 0,0 4 0,-2 8 0,1-1 0,1 2 0,-1-3-10,2-6-45,3-6-2,0 1 1</inkml:trace>
  <inkml:trace contextRef="#ctx0" brushRef="#br0" timeOffset="1750">1463 652 62,'0'0'44,"0"0"-14,0 0-29,0 0-28,0 0-17,0 0-2</inkml:trace>
  <inkml:trace contextRef="#ctx0" brushRef="#br0" timeOffset="1891">1731 446 48,'9'-23'46,"-9"23"-1,-11-12 2,-4 5-28,-4-1-9,-3 4-1,1 4-4,0 1 1,21-1-1,-22 28 0,9 1-1,10 2-2,9 1-2,6 4 0,6 0 2,4 1-2,2-1 2,-1-2-2,-3-4 0,-5-6 0,-8-2 0,1 1 0,-8-23 0,-22 19 0,-3-13 0,2-9 0,-1-7 0,1-1 0,23 11 0,-12-38 0,12-5 0,9-4 0,12 5 0,7-1-47,3 0-11,5-2 2,-2-1-1</inkml:trace>
  <inkml:trace contextRef="#ctx0" brushRef="#br0" timeOffset="2453">1075 24 48,'-24'21'46,"-8"8"-5,-5 11-9,-1 15-5,-3 13-5,4 18-5,4 11-7,9 6 0,10 6-8,14-4-8,17-11-35,18-11-10,14-21-1,17-25-3</inkml:trace>
  <inkml:trace contextRef="#ctx0" brushRef="#br0" timeOffset="2797">1910 105 70,'16'30'53,"1"13"3,3 12-2,3 13-34,-4 3-18,1 8-2,-6-2 0,-4 3 0,-9 2 0,-6-7 0,-8-9 0,-12-9 0,-4-6-50,-3-14-9,-5-10 1</inkml:trace>
  <inkml:trace contextRef="#ctx0" brushRef="#br0" timeOffset="3406">2478 74 37,'0'0'43,"0"0"2,0 0-19,-11 3-4,-4 4 0,2 9 0,-7 9-5,1 14-1,-5 10-11,2 18-5,-3 10 0,3 8 0,2 12 0,7 9 0,6 2 0,9 0 0,10-5 0,9-9-5,11-20-48,10-14-5,8-18-3</inkml:trace>
  <inkml:trace contextRef="#ctx0" brushRef="#br0" timeOffset="14935">2874 361 41,'1'-15'47,"2"3"-4,-2 4-12,1-1-4,-2 9-4,-13-1-5,2 8-5,-5 11-5,0 7-4,-4 14-4,0 9 0,1 8 0,2 13 0,3 6 0,7-5 0,4-6 0,8-9 0,6-10 0,6-10 0,4-14 0,5-19 0,2-16 0,-1-4 0,-2-5 0,-6-6 0,-8-5 0,-10 0 0,-11 2 0,-11 4 0,-8 7 0,-8 6 0,0 12 0,-1 6-48,4 1-9,9 8-2,2-1 5</inkml:trace>
  <inkml:trace contextRef="#ctx0" brushRef="#br0" timeOffset="15310">3182 416 77,'18'-13'54,"-6"7"-1,0 2 2,-12 4-39,0 0-16,-23 29 0,2 1 0,-3 0 0,2 2 0,1 2 0,2-4 0,5-4 0,8 3 0,7-1 0,0 1 0,21-19 0,6-5 0,5 2 0,5-4 0,3-3 0,-2-10 0,0-7-45,0 3-13,-6-7 2,-4-7-3</inkml:trace>
  <inkml:trace contextRef="#ctx0" brushRef="#br0" timeOffset="15576">3403 375 96,'-16'31'53,"2"10"0,-3 4-2,-1 5-49,3 5-2,1 2 0,1 3 0,3 0-38,5-4-16,3-11 0,6-8 1</inkml:trace>
  <inkml:trace contextRef="#ctx0" brushRef="#br0" timeOffset="15794">3679 583 41,'0'0'47,"0"0"2,0 0-1,-1 21-23,-3 7-13,2 5-1,0 4-2,7 8 0,4-3-5,6-4-4,4-10 0,6-8 0,1-13 0,0-7 0,-1-13 0,-2-16 0,-7-10 0,-7-6 0,-8-2 0,-8 3 0,-6-1 0,-9 1 0,-4 8-4,-1 14-53,0 8-6,4 8-2</inkml:trace>
  <inkml:trace contextRef="#ctx0" brushRef="#br0" timeOffset="16247">4113 482 60,'0'0'49,"0"0"3,1 27-15,-5 12-14,-6 5-5,2 2-7,3-2-6,3 2-5,6-6 0,7-6 0,6-13 0,5-11 0,2-12 0,3-10 0,-1-11 0,-2-10 0,-6-8 0,-7-1 0,-8-1 0,-10-2 0,-7-1 0,-10 8 0,0 11 0,-5 11-47,1 8-15,4 8 2</inkml:trace>
  <inkml:trace contextRef="#ctx0" brushRef="#br0" timeOffset="17029">4545 567 69,'0'0'52,"0"0"3,28 7-4,-4 6-36,-1 2-6,1 5-5,2 5-4,1 1 0,1 0-16,-3-2-36,2 1 1,-27-25-3,0 0 2</inkml:trace>
  <inkml:trace contextRef="#ctx0" brushRef="#br0" timeOffset="17216">4570 767 105,'0'0'57,"0"0"-2,0 0-17,0 0-38,0 0 0,31-29 0,5 3-32,5-4-23,8 1-2,3-9 2</inkml:trace>
  <inkml:trace contextRef="#ctx0" brushRef="#br0" timeOffset="17388">5150 486 85,'-23'50'50,"-1"6"0,-5 0-4,-2 2-52,5 3-39,6-6-4,10-11-5,6-15 5</inkml:trace>
  <inkml:trace contextRef="#ctx0" brushRef="#br0" timeOffset="17544">5387 539 100,'-6'35'57,"-4"7"0,-4 4-16,0 7-41,6 7 0,7-5 0,10-9 0,7-10 0,8-12 0,3-11 0,4-12 0,0-16 0,-3-15 0,-6-12 0,-7-3 0,-11-2 0,-10-4 0,-9 7 0,-9 2-35,-9 9-29,-1 11 2</inkml:trace>
  <inkml:trace contextRef="#ctx0" brushRef="#br0" timeOffset="17950">5733 207 62,'1'-13'50,"6"4"1,1 2-1,1 2-29,2 4-14,1 1-3,3 4 1,-1-1-3,0 2 1,-4 5-3,-5 4 0,-4 3 0,-3-1 0,-4 1 0,-4-1 0,-1-1 0,-1-2 0,2-3 0,0-1-4,10-9 1,0 0 1,11 7 1,6-4 0,3 3 2,2 4 3,1 5 2,-2 5-6,1 1 0,-22-21 0,7 28 0,-8-2 0,-8 1 0,-5-5 0,1-1 0,-12-13 0,3-1-10,0 1-42,22-8-5,0 0-3</inkml:trace>
  <inkml:trace contextRef="#ctx0" brushRef="#br0" timeOffset="18403">6090 595 0,'-5'29'39,"-4"-3"4,3 6 6,-1 1-22,-2-2-4,3 5-2,-3 4-5,2 3-4,-1-6 0,4-3-5,-2-8-3,4-4-2,0 0-2,2-22 0,0 0 0,15-31 0,1 1 0,2-4 0,2-6 0,1-1 0,0 3 0,2 6 0,-3 4 0,1 0 0,-21 28 0,0 0 0,0 0 0,0 0 0,18 32 0,-11-2 0,-7 0 0,-4 0 0,0-6 0,-1-2 0,1 1 0,4-23 0,0 0 0,0 0 0,32-16 0,-1-1 0,2 0 0,2 5 0,1 4 0,-1 8 0,-5 9 0,-6 8 0,-6 10 0,-5 4 0,-1 0-11,-3-3-36,-4-4-13,1 2 2</inkml:trace>
  <inkml:trace contextRef="#ctx0" brushRef="#br0" timeOffset="19731">6753 351 64,'9'14'53,"10"10"3,6 11 1,8 12-32,9 12-25,2 9 0,3 4 0,-10-4 0,-6 5 0,-18-1 0,-13 4 0,-17-10 0,-17-6 0,-14-10 0,-15-6-25,-12-10-33,-8-13-3</inkml:trace>
</inkml:ink>
</file>

<file path=ppt/ink/ink17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31.34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60 56,'26'-4'52,"-2"6"-3,-2 0 0,0 1-27,2-4-14,2-4-1,6 4-2,-1 0 0,-1 3-3,-1 1-2,-4 4 0,-1-1 0,-24-6 0,18 41 0,-6 3 0,-4 3 0,0 1 0,-1 2 0,2-3 0,3-8 0,1-6 0,2 0 0,8-30 0,2-10 0,-1-8 0,1-7 0,-1-8 0,-2-8 0,-5-6 0,-3-4 0,-4 1 0,-5 4 0,0 1 0,-3 5 0,-1 6 0,3 4 0,-1 0 0,-3 27 0,23-2 0,3 4 0,3 1 0,5 2 0,0-1-24,3 1-27,2-10-7,-3-5 0</inkml:trace>
  <inkml:trace contextRef="#ctx0" brushRef="#br0" timeOffset="485">1154 46 54,'26'20'46,"-4"-3"-4,3-6-2,-3-5-52,2-1-31,-24-5-1,26-12 2</inkml:trace>
  <inkml:trace contextRef="#ctx0" brushRef="#br0" timeOffset="657">1157 174 62,'10'28'46,"4"-3"5,2 1 2,9-14-46,2-4-27,3-4-30,-3-8 6,1-7-2,-5-10-1</inkml:trace>
</inkml:ink>
</file>

<file path=ppt/ink/ink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5:44.2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0 100,'0'0'55,"8"2"0,1 0-10,-9-2-45,0 0 0,0 0-16,0 0-37,0 0-4,0 0 1</inkml:trace>
  <inkml:trace contextRef="#ctx0" brushRef="#br0" timeOffset="140">114 119 121,'9'29'55,"-6"2"2,-2-1-35,-7-2-22,4-5-5,3-4-48,3-7-5,-1-1 1</inkml:trace>
</inkml:ink>
</file>

<file path=ppt/ink/ink18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34.2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100 74 53,'-24'2'51,"-1"2"-2,-1-1-12,1-1-11,25-2-5,0 0-7,0 0-10,0 0-4,0 0 0,27-14 0,16 0 0,11 1 0,11 3 0,6 0 0,2 2 0,-3 0 0,-9 1 0,-8 12 0,-14 10 0,-13 5 0,-15 2 0,-12 9 0,-14 5 0,-7 5 0,-8 15 0,-6 2 0,-1-3 0,-1-3 0,6 5-36,5-7-29,8-13 5,10-14-4</inkml:trace>
  <inkml:trace contextRef="#ctx0" brushRef="#br0" timeOffset="562">1052 119 37,'0'0'45,"0"0"3,0 0-18,7-24-3,1 1-5,-8 23-5,-17-25-1,1 2-5,16 23-9,-32-5-2,3 5 0,1 6 0,3 10 0,1 6 0,3 5 0,4 7 0,7 4 0,6 0 0,5 3 0,7-7 0,-1 1 0,-7-35 0,34-4 0,-4-9 0,0-7 0,-1-4 0,0-3 0,-1-2 0,-3 6 0,-1 2 0,-8-2 0,-1 1 0,-15 22 0,0 0 0,0 0 0,3 32 0,-7 2 0,-1 7 0,-3 9 0,-1 9 0,0-7 0,1 6-31,4-8-28,4-18 2,3-4-3</inkml:trace>
  <inkml:trace contextRef="#ctx0" brushRef="#br0" timeOffset="1031">1520 121 89,'0'0'49,"-3"30"3,-3-3-5,-2 8-38,0 6-4,6 8-1,4 5-4,7 0 0,7-1 0,8-10 0,5-7 0,7-9 0,2-15 0,1-17 0,0-15 0,-3-14 0,-7-4 0,-8-10 0,-9-7 0,-10 0 0,-10-3 0,-8-1 0,-9 10 0,-6 12 0,-5 12 0,-6 14 0,2 17-55,3 18-10,3 13 5</inkml:trace>
  <inkml:trace contextRef="#ctx0" brushRef="#br0" timeOffset="1437">2115 177 82,'-24'4'52,"-1"1"0,10 20 1,0 4-37,7 7-16,7 2 0,8 3 0,7 0 0,10-4 0,5-7 0,6-3 0,5-15 0,2-7 0,-1-11 0,-1-9 0,-3-11 0,-4-7 0,-9-4 0,-7-9 0,-12-1 0,-9 2 0,-13 5 0,-11 8 0,-12 7 0,-9 22 0,-6 13 0,-3 14 0,7 14 0,9 3-58,12-5-6,17 3-1</inkml:trace>
</inkml:ink>
</file>

<file path=ppt/ink/ink18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36.33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0 231 39,'0'0'49,"0"0"-2,24 11 4,-1 1-22,-23-12-21,1 25-1,3-4-4,0 1 0,-4-22 1,14 23-3,0 1 1,-8-3 0,0 2-2,-6-23 1,0 0-2,0 0 1,0 0 0,0 0-1,0 0 2,0 0-2,23-12 2,0 1-4,-23 11 3,21-26 0,-2 0 0,-1 0 2,-1 4-1,1 0-1,-18 22 1,0 0 4,0 0-5,22 1 4,0 1-4,-19 21 0,-1-1 0,-2-22 0,0 0 0,2 23 0,1 0 0,-3-23 0,0 0 0,0 0 0,0 0 0,0 0 0,26-7 0,-4-13 0,1-1 0,-3-2 0,0-3 0,1 1 0,-21 25 0,29-5 0,0 1 0,-17 29 0,-1 0 0,-3 3 0,1 0 0,-2-1-27,0-1-27,-7-26-2,0 0-4</inkml:trace>
  <inkml:trace contextRef="#ctx0" brushRef="#br0" timeOffset="656">493 656 54,'0'0'50,"0"0"5,0 0 1,32-39-46,8-12 1,8-1 2,13-20-7,11-6-6,7 3 0,4 3 0,-3 8 0,-3 11 0,-10 10-28,-11 9-26,-13 18-5,-14 9-1</inkml:trace>
  <inkml:trace contextRef="#ctx0" brushRef="#br0" timeOffset="937">1255 371 41,'0'0'50,"0"0"3,0 0 0,0 0-28,-25 2-2,-4 7-13,-1 9-10,-3-2 0,0 3 0,5 4 0,7 1 0,9 4 0,0 0 0,12-28 0,30 8 0,0 7 0,1 0 0,-2-16 0,-4 1 0,0 0 0,-25 0 0,0 0 0,-26 29 0,-7-8 0,-6 1 0,-1 5 0,-1-3-40,3-4-27,5-11 7</inkml:trace>
</inkml:ink>
</file>

<file path=ppt/ink/ink18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37.78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80 60,'0'0'49,"25"-5"3,1-1 0,6-4-33,3 0-45,3-4-22,5 3 1,-3-3-9,-1 4 5</inkml:trace>
  <inkml:trace contextRef="#ctx0" brushRef="#br0" timeOffset="172">106 102 88,'1'27'53,"12"-2"7,9-3-6,7-9-54,10-9-34,10-3-13,10-1-5,1-11-5</inkml:trace>
</inkml:ink>
</file>

<file path=ppt/ink/ink18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38.33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 80 72,'-26'1'55,"2"0"0,24-1-2,0 0-39,0 0-8,20-22-6,10 3 0,7 7 0,7 2 0,7 1 0,1 3 0,1 4 0,-4 0 0,-6 1 0,-4 8 0,-8 6 0,-8 7 0,-10 8 0,-8 10 0,-10-1 0,-8 11 0,-7 1 0,-6-2 0,-4 3 0,0 7 0,0-7 0,1-9 0,7 1 0,7-6-41,7-7-15,0 1-3</inkml:trace>
  <inkml:trace contextRef="#ctx0" brushRef="#br0" timeOffset="328">645 449 112,'7'27'58,"-4"-5"0,2 0-31,-5-22-27,0 0 0,0 0-49,-12 26-6,1 0 1</inkml:trace>
  <inkml:trace contextRef="#ctx0" brushRef="#br0" timeOffset="531">1222 88 66,'0'0'61,"0"0"-3,0 0-2,-4-23-42,1 0-14,3 23 0,-34 6 0,2 11 0,2 4 0,1 7 0,3 3 0,5 1 0,4 1 0,8-3 0,7-7 0,0 1 0,2-24 0,29 3 0,0-7 0,1-8 0,2-14 0,-1-2 0,0 2 0,-6-4 0,-4 3 0,-5 4 0,0 2 0,-16 21 0,0 0 0,-6 27 0,-2 12 0,-3 7 0,-1-6 0,-2 4 0,1 3 0,5-1 0,2 2-41,2-10-21,8-16 4</inkml:trace>
</inkml:ink>
</file>

<file path=ppt/ink/ink18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39.48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48 0 75,'0'0'55,"21"25"0,-10 7-1,-9 4-38,-2 7-16,-4 5 0,-3 0 0,-2 9 0,-3 3 0,1-2 0,-3-9-34,4-7-11,2 7-12,3-13 6,3-14-1</inkml:trace>
  <inkml:trace contextRef="#ctx0" brushRef="#br0" timeOffset="187">72 460 45,'27'-29'45,"6"6"-8,5-5-13,2 0-15,2 4-33,-7 3-11,1-3-5,-10-1 0</inkml:trace>
  <inkml:trace contextRef="#ctx0" brushRef="#br0" timeOffset="343">117 273 68,'-11'32'54,"11"4"5,5-7-1,10 1-42,6-3-16,6-4 0,3-9-16,2-7-40,4-7 4,-4-3-3,2 0-3</inkml:trace>
  <inkml:trace contextRef="#ctx0" brushRef="#br0" timeOffset="562">556 290 54,'1'23'48,"2"2"0,-6-3 1,-2 0-32,-1 1-8,6-23-1,-4 23-4,0 0 3,1-1-2,3-22 1,0 0-6,5 22 0,0-1 0,-5-21 0,0 0 0,27-36 0,-4 5 0,2 1 0,-2-6 0,1 5 0,-1 14 0,1 0 0,-24 17 0,0 0 0,23 9 0,1 1 0,-26 19 0,-2 2 0,-2-8 0,1-1 0,-1 4 0,2 0 0,4-26 0,0 0 0,0 0 0,0 0 0,22-13 0,1-13 0,3-11 0,2 2 0,1 5 0,-1 3 0,0 11 0,-4 7 0,1 0 0,-25 9 0,16 30 0,-4 3 0,-8-8-6,1 8-47,-2 2-8,-1-8-1</inkml:trace>
  <inkml:trace contextRef="#ctx0" brushRef="#br0" timeOffset="1327">826 667 67,'0'0'54,"0"0"10,-19 26-4,5-2-50,-1 0-10,15-24 0,0 0 0,0 0 0,23-4 0,10-13 0,14-3 0,15-19 0,20-15 0,17-15 0,15-3 0,9-5 0,1 1 0,-4 8 0,-9 5 0,-15 11-6,-21 16-48,-21 14-11,-23 7 3</inkml:trace>
  <inkml:trace contextRef="#ctx0" brushRef="#br0" timeOffset="1796">1900 412 45,'0'0'45,"0"0"2,-1 27-1,0 0-34,-27-15-4,-2 5-1,-2-9-3,1-3 3,0-2-1,6 1-1,-1 0-1,26-4-1,0 0 1,0 0 4,0 0-4,31 29-4,2-11 0,1-2 0,0-5 0,-5 9 0,-7-5 0,2 0 0,-24-15 0,-11 33 0,-7 3 0,-9 0 0,-7-5 0,-4-15 0,0-5 0,2-7-24,5-5-39,9-13 13,0 1-8</inkml:trace>
  <inkml:trace contextRef="#ctx0" brushRef="#br0" timeOffset="2187">2309 629 104,'23'30'63,"-23"-30"3,0 0-44,0 0-22,0 0 0,0 0 0,0 0-28,0 0-42,0 0 4</inkml:trace>
</inkml:ink>
</file>

<file path=ppt/ink/ink18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8:49.9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3218 4 3,'0'0'28,"-19"-8"1,-4 3-22,-3 1-2,-7 2 1,-5 3 1,-6 1 3,-6 1 3,-5 3 0,-8 0 2,-6 2 2,-6 6-2,-8 2-1,-5 2-5,-7 4 0,-6 3-3,-6 4-3,-2 6 3,-4 4-3,-2 2 0,0 2 0,1 3 2,0 3-4,3 5 2,4 0 0,3 4-2,5 2 1,4 4 0,3 6-1,4 7-1,3 3 2,2 5-1,4 5 0,4 4 1,4 5-2,2 2 2,6 2-1,6 2 0,4 4 0,9 1-1,5 3 2,4 1-2,7 3 0,5 1 0,2 1 0,5 5 0,2 1 0,4 1 0,3 1 0,5 2 0,4-1 0,6 2 0,6 1 0,5-3 0,8-3 0,7-2 0,9-4 0,7-2 0,9-2 0,9-3 0,8-8 0,8-3 0,8-5 0,7-5 0,8-4 0,7-4 0,6-6 0,6-6 0,6-4 0,5-4 0,5-5 0,2-5 0,4-5 0,4-6 0,3-5 0,0-4 0,3-8 0,1-4 0,3-6 0,2-8 0,-1-5 0,0-6 0,1-7 0,1-8 0,-2-6 0,-2-7 0,0-7 0,-2-3 0,-3-4 0,-4-9 0,-3-6 0,-5-4 0,-3-9 0,-5-4 0,-6-6 0,-5-7 0,-7-6 0,-5-4 0,-6-4 0,-7-4 0,-8-4 0,-7-1 0,-8-2 0,-7-2 0,-10 0 0,-10-2 0,-8-1 0,-10 1 0,-9 3 0,-8-2 0,-10 1 0,-8 3 0,-9-1 0,-8 1 0,-8 1 0,-8 0 0,-8 0 0,-6 1 0,-6 0 0,-5-2 0,-6 2 0,-5 1 0,-1 1 0,-6 0 0,-3-1 0,-4 1 0,-4 3 0,-2 4 0,-4 3 0,-6 7 0,-5 1 0,-5 7 0,-3 6 0,-5 4 0,-5 10 0,-4 3 0,-8 7 0,-2 7 0,-3 7 0,-2 8 0,-4 7 0,0 6 0,-1 12 0,2 7-17,2 4-40,8 4-2,11 2-2</inkml:trace>
  <inkml:trace contextRef="#ctx0" brushRef="#br0" timeOffset="40742">2985 2828 125,'2'12'60,"-2"-3"1,0-1-52,0-8-9,0 0 0,0 0 0,0 0 0,0 0 0,0 0 0,-8-11-31,1-3-30,-2-5 1</inkml:trace>
</inkml:ink>
</file>

<file path=ppt/ink/ink18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8:51.6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300 991 14,'0'0'36,"0"0"-14,0 0-2,0 0-1,0 0 1,-8-9-2,2 0 0,0 1-3,6 8-4,0 0-3,-4-11 0,-1 1-4,5 10-2,0-10 1,2 0-4,-1-2 1,1 0 1,0 3 1,1-1-2,1-2 1,0-1 0,3 2 0,0 0 0,2 2 0,1 1-1,1-1 0,1 3 0,1 2 0,2 3-1,-2 0 1,1-1 1,-2 0 1,-1 2-2,-1 0 1,-2 1 1,1 0 2,-9-1 0,0 0-1,0 0 0,0 0 1,0 0 0,0 0-1,0 0-3,0 0 0,0 0 0,0 0 0,0 0 0,-9-5 0,1-1 0,8 6 0,-12-4 0,1 0 0,1 1 0,1 2 0,0 0 0,9 1 0,-10-3 0,0 2 0,10 1 0,-9 2 0,1 2 0,8-4 0,-10 7 0,1 2 0,1 1 0,0 2 0,1 0 0,1 5 0,1-1 0,1 1 0,3 0 0,1-1 0,2-2 0,3-2 0,0 0 0,2 0 0,2-9 0,1 0 0,2 0 0,3 0 0,0-2 0,2-2 0,1-3 0,1-2 0,1-2 0,-1-7 0,-2-6 0,-4-3 0,-3-3 0,-4-1 0,-6 1 0,-5 3 0,-3 6 0,-5 6-13,0 8-35,2 5-7,0 1 1</inkml:trace>
  <inkml:trace contextRef="#ctx0" brushRef="#br0" timeOffset="1125">1101 813 32,'-13'4'37,"-4"3"3,4 7-19,2 7-6,3 2-4,5 5-1,4 1-1,7 3 1,5-5 3,6-8-2,3-8 2,6-8-1,0-11 0,1-7-3,-4-8-9,-3-5 0,-9-3 0,-8 1 0,-10 4-18,-10 5-31,-12 5-8,-7 6 1</inkml:trace>
  <inkml:trace contextRef="#ctx0" brushRef="#br0" timeOffset="1656">17 803 18,'-9'5'40,"1"2"5,8-7 0,10-3-22,8-3-7,9-2-6,8-1 2,8 2 1,6 3 1,8 1-5,2-1-2,5 0-4,-2 3-3,1 3 0,-2 0 0,-2-1 0,-2 1 0,-3 3 0,-4 3 0,-3-2 0,-5 2 0,-4-1 0,-4 3 0,-4 2 0,-6-3 0,-5-2 0,-4-2 0,-4 2 0,-2-3 0,0 0 0,-9-4 0,0 0 0,0 0 0,10-2 0,-1 2 0,1-1 0,0 1 0,1 0 0,0-3 0,0 0 0,-1 2 0,0 0 0,-10 1 0,0 0 0,0 0 0,10-1 0,0 0 0,-10 1 0,12 3 0,0-1 0,1 1 0,1-2 0,0-1 0,1 1 0,-1 0 0,-1-2 0,0 0 0,-3 1 0,-1 0 0,0 0 0,-9 0 0,7 0 0,2 0 0,-9 0 0,9 4 0,0 1 0,-9-5 0,0 0 0,0 0 0,8-2 0,1 1 0,-9 1 0,0 0 0,0-8 0,1 0 0,-1 8 0,0 0 0,0 0 0,0 0 0,0 0 0,9-10 0,-2 2 0,1 0 0,-8 8 0,6-12 0,0 1 0,-1 0 0,2 0 0,-7 11 0,8-10 0,-3-2 0,0 0 0,-2 1 0,1 2 0,-2-1 0,-1-2 0,0-1 0,-1 3 0,1 1 0,0 1 0,-1 8 0,0-13 0,1 2 0,1 1 0,-2 10 0,0 0 0,0-8 0,0 0 0,0 8 0,0 0 0,0 0 0,0 0 0,0 0 0,0 0 0,0 0 0,-7-9 0,1 2 0,6 7 0,0 0 0,0 0 0,-10-10 0,2 2 0,2-2 0,-1 0 0,7 10 0,-11-10 0,1 0 0,-1 1 0,-2 7 0,-1-1 0,-2 0 0,1-1 0,-2 0 0,0 4 0,2 0 0,-1-4 0,3-1 0,-1 3 0,2 3 0,0-2 0,-2 1 0,2 1 0,0-2 0,1 3 0,0 0 0,1-5 0,2-1 0,8 4 0,-7-10 0,3-3 0,2-1 0,2-2 0,0-2 0,1 3 0,0 0 0,1-3 0,-1 0 0,-1 1 0,0 0 0,-1-1 0,-2-1 0,0 1 0,-3-2 0,1 2 0,-3 0 0,-1-1 0,-1 1 0,-1 2 0,0 0 0,0 1 0,-2 2 0,1 0 0,1 1 0,0 4 0,1 0 0,0 2 0,1-2 0,1 2 0,8 6 0,-11-6 0,2 1 0,0 1 0,9 4 0,-12-6 0,-1 3 0,1 0 0,0-2 0,0 1 0,-1 2 0,0-2 0,-2 0 0,1 0 0,-1 2 0,0 1 0,-1 1 0,-1-1 0,1-2 0,-2 1 0,1 2 0,-1 2 0,2-3 0,-1-1 0,0 0 0,1 2 0,0 2 0,-1 0 0,-1 0 0,1-1 0,0 4 0,-1 1 0,0-2 0,0-1 0,0 0 0,3 2 0,1-1 0,2-1 0,1-1 0,2 1 0,0 1 0,1 1 0,8-5 0,-9 5 0,0 0 0,9-5 0,-8 12 0,3 2 0,1 1 0,3 4 0,0 1 0,2 1 0,0-1 0,2 1 0,0-1 0,0-4 0,0-2 0,-2-5 0,1 2 0,-2-11 0,-3 11 0,-1 1 0,4-12 0,-14 5 0,-1-2 0,1 3 0,-3 0 0,-2-4 0,-2-2 0,-3 3 0,1 2 0,1-4 0,-1-1 0,2 0 0,2-1 0,2 4 0,3 3 0,3 1 0,1 0 0,2 9 0,1 7 0,2 3 0,0 4 0,2 2 0,1 2 0,2 6 0,1 1 0,2-3 0,3-1 0,2-2 0,4-1 0,6-7 0,6-9 0,5-13 0,9-11-19,7-12-32,0-13-7,7-9 1</inkml:trace>
  <inkml:trace contextRef="#ctx0" brushRef="#br0" timeOffset="4124">704 437 41,'-25'4'48,"5"1"1,2-4 1,4 2-26,10 4-9,5 2-3,10-1-4,6-3 0,10 7-8,6 1 0,11-3 0,8-2 0,13-1 0,10-3 0,12 0 0,10-3 0,10-8 0,10-2 0,9 2 0,6 3 0,3-2 0,1-1 0,2 1 0,1 0 0,0 6 0,-3 2 0,-3-4 0,-5-2 0,-3 3 0,-5 2 0,-6-1 0,-9 1 0,-10 0 0,-13 1 0,-10 3 0,-13 3 0,-12-4 0,-13-6 0,-10 8 0,-11-2 0,1 1 0,-23-10 0,-4-2 0,-6-4 0,-6 0 0,-8 3 0,-4-10 0,-8-3 0,-4 5 0,-3-1 0,0-2 0,0 3 0,0 0 0,4 3 0,5 5 0,6 5 0,6-5 0,5 2 0,6 4 0,7 3 0,-1 1 0,14-2 0,0 0 0,13-1 0,2 7 0,5 4 0,5-3 0,3 0 0,3 6 0,2 2 0,1-1 0,-3-2 0,-3-1 0,-6-2 0,-5 6 0,-9 2 0,-10-1 0,-11 1 0,-7 5 0,-10 8 0,-7 6 0,-5 6 0,-6-1 0,0-2-32,0-3-27,2-7-2</inkml:trace>
</inkml:ink>
</file>

<file path=ppt/ink/ink18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16.73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509 318 71,'-10'-35'47,"-8"-4"0,-3 2 2,-5-4-35,-5 0-2,2 9 0,0 6-9,3 10-3,3 9 0,4 12 0,3 19 0,7 19 0,5 16 0,2 7 0,4 12 0,1 8 0,4 5-44,3-4-11,-1-11 2,1-7-1</inkml:trace>
  <inkml:trace contextRef="#ctx0" brushRef="#br0" timeOffset="266">11 449 83,'-11'4'54,"10"6"2,8 1-3,9-1-44,8 1-9,10-5 0,9-5 0,12-4 0,6-8-31,5-7-23,2-2-1,-2-3-1</inkml:trace>
  <inkml:trace contextRef="#ctx0" brushRef="#br0" timeOffset="531">774 16 49,'0'-10'51,"0"1"0,0 9 3,0 0-32,0 0-1,2 19-14,1 10-7,-1 8 0,2 12 0,-2 9 0,0 11 0,-2 5 0,-1-1 0,-1-2 0,0-2 0,-1-9 0,1-9 0,1-18 0,2-13 0,0 0 0,9-35 0,6-7 0,6-9 0,8-2 0,8 2 0,6 5 0,2 4 0,-1 9 0,-1 4 0,-6 9 0,-8 6 0,-12 4 0,-13 2 0,-12 4 0,-11 8 0,-10 3 0,-7 1 0,-5-3 0,-3-2 0,4 0 0,4-7-52,8-11-5,10-7 0</inkml:trace>
  <inkml:trace contextRef="#ctx0" brushRef="#br0" timeOffset="1000">1404 554 91,'-9'-6'53,"-4"1"0,-4 1-1,-2 5-46,-4 4-6,-1 6 0,1 5 0,2 8 0,3 5 0,3 5 0,6 2 0,7-6 0,5-5 0,9-7 0,4-9 0,6-16 0,2-15 0,4-14 0,2-11 0,1-10 0,0-8 0,-2-7 0,-4-6 0,-1 5 0,-4 9 0,-5 7 0,-5 11 0,-5 20 0,-7 15 0,-5 25 0,-6 19 0,-3 15 0,-1 12 0,0 14 0,5 9 0,4-1 0,9 1-6,8-11-49,8-12-5,8-12 1</inkml:trace>
  <inkml:trace contextRef="#ctx0" brushRef="#br0" timeOffset="1625">1113 869 132,'-8'12'53,"8"-12"-3,0-9-49,1 1-47,-2-4-7,0-4-2</inkml:trace>
  <inkml:trace contextRef="#ctx0" brushRef="#br0" timeOffset="1781">653 599 133,'-17'16'52,"12"-6"-36,7 0-14,0 0-57,18-25-1</inkml:trace>
</inkml:ink>
</file>

<file path=ppt/ink/ink18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18.11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92 17 153,'17'2'62,"-26"8"-22,-8-5-40,-5-5-11,-1-5-45,3-7-6,2-5-1</inkml:trace>
</inkml:ink>
</file>

<file path=ppt/ink/ink18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18.86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66 493 95,'-10'6'52,"-3"9"1,-1 4-11,2 10-35,2 4-1,4 3-6,6-2 0,7 0 0,5-5 0,6-9 0,3-13 0,3-12 0,-2-12 0,0-4 0,-4-8 0,-4-7 0,-8-3 0,-7-1 0,-6 9 0,-9 6 0,-3 9-29,0 7-27,1 8-4,5 8 4</inkml:trace>
  <inkml:trace contextRef="#ctx0" brushRef="#br0" timeOffset="281">587 290 39,'27'-44'49,"-11"-7"0,-7 1 5,-12 8-19,-7-2-13,-2 10-15,-7 10-7,-2 17 0,-5 15 0,-1 17 0,1 21 0,0 16 0,5 21 0,1 14-10,5 7-41,8 5-4,6-4-1,6-9 0</inkml:trace>
  <inkml:trace contextRef="#ctx0" brushRef="#br0" timeOffset="484">433 854 103,'-1'-40'53,"3"-2"0,8-1-7,7 6-71,7 1-20,8-2-7,1-2-1</inkml:trace>
</inkml:ink>
</file>

<file path=ppt/ink/ink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5:45.4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570 159 42,'-19'-46'43,"-2"6"3,-8 6 3,-2 8-34,-1 13-4,1 14 1,2 18-2,1 15-3,6 16 0,3 9-2,5 9-4,4 0 4,6 3-3,4-3-5,3-5-1,5-5-5,0-8-7,2-7-21,1-7-13,-2-12-1,0-5 2</inkml:trace>
  <inkml:trace contextRef="#ctx0" brushRef="#br0" timeOffset="281">17 440 6,'-17'-3'35,"17"13"5,6-2 3,2 2-21,5-5-8,11 0-4,7-3-1,10-4 1,7-4-3,7-2-6,4-2-5,3-3-6,0-2-10,-2 0-3,-8 3-5,-7 2 3,-9 4 1,-10 4 4,-10 3 9,-8 8 9,-7 9 9,-5 7 4,-2 6 7,-1 2-1,2 2 1,2 1-1,6-2-1,2-4-3,3-8 3,4-6 0,1-9-2,1-7 1,0-7-3,0-4-2,-4-11-1,0-1-2,-4-5-2,-4-2-3,-3-2 0,-6 1-5,-4 1-3,-5 5-13,-3 3-29,2 6-4,-5 7-1,6 11 3</inkml:trace>
  <inkml:trace contextRef="#ctx0" brushRef="#br0" timeOffset="750">878 605 48,'1'16'50,"-3"-1"-7,-2-2-5,2-3-8,0 1-3,2-11-8,-1-13-19,6 1 0,3-2 0,7-3 0,5-1 0,7-2 0,12 1-10,8 3-46,4 1 0,6 1 0</inkml:trace>
</inkml:ink>
</file>

<file path=ppt/ink/ink19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19.73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214 37 95,'6'-14'53,"-7"5"4,0-1-7,-15 8-50,-5 4 0,-3 7 0,-1 4 0,-2 11 0,-1 8 0,2 5 0,4 4 0,5 6 0,8 3 0,8-5 0,12-5 0,11-7 0,13-11 0,11-14-15,13-8-16,7-14-2,7-12 2,-1-6 2,-1-4 5,-8-5 11,-8 0 16,-10 4 12,-14 3 9,-11 5 3,-12 4 4,-9 4-2,-10 4-4,-5 9-6,-6 11-16,-4 7-3,-3 10 0,-1 12 0,-1 7 0,1 9 0,5 3 0,5-3 0,5-5 0,10-6 0,8-13 0,10-14 0,9-13 0,5-13 0,6-10 0,1-4 0,0-3 0,-3-3 0,-4 3 0,-6 7 0,-6 7 0,-5 9 0,0 0 0,-10 10 0,-2 16 0,1 3 0,1 3 0,0 1 0,4-1-17,4-1-31,1-4-8,5-5 0</inkml:trace>
  <inkml:trace contextRef="#ctx0" brushRef="#br0" timeOffset="578">926 240 30,'-5'28'45,"2"0"4,-3-4 0,2-7-22,2 1-5,-1-10-3,2 2-5,7-21-14,2-6 0,1-7 0,4-3 0,4-3 0,4-4 0,5-1 0,0 1 0,3 2-19,3 6-38,-2 2 2,0 7-3</inkml:trace>
  <inkml:trace contextRef="#ctx0" brushRef="#br0" timeOffset="797">1378 105 63,'13'8'49,"-1"-5"-1,-1-3 0,-1-5-54,-4-5-36,3 3 1,-4-2-8,-1 0 0</inkml:trace>
  <inkml:trace contextRef="#ctx0" brushRef="#br0" timeOffset="937">1481 184 130,'1'21'58,"0"2"-7,-4-6-35,-1-6-53,3 0-17,0-1-5,1-10 2</inkml:trace>
</inkml:ink>
</file>

<file path=ppt/ink/ink19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9:31.93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40 52 23,'-4'-9'44,"2"0"2,3 20-2,0 8-19,0 7-10,2 8-5,-2 8-1,1 9-1,-2 8-4,-1 3 0,-2-1 0,-1 2-1,0-7-3,-1-5 0,2-12 0,0-13 0,0-14-1,1 1 0,-1-44 0,0-14-2,-1-14 1,2-10 1,1-5-3,1-3 1,3 1 2,4 7-2,6 12 2,5 14 1,7 18 0,5 13 0,4 11 4,3 15 1,1 11-3,-1 4 3,-5 5 3,-5 3-2,-9 5 1,-10 5-7,-12-1 0,-10-1 0,-13-5 0,-7 0 0,-7-1 0,-5-9 0,1-9-31,0-7-21,5-9-2,10-5-1</inkml:trace>
  <inkml:trace contextRef="#ctx0" brushRef="#br0" timeOffset="468">316 472 54,'37'26'48,"-4"-7"-2,1-5 2,-3-8-36,-1-8-3,-1-6-1,-4-10-1,-4-6-5,-6-7 0,-6 4 3,-8 3-1,-5 1-1,-6 7 0,-4 8 1,-1 12-4,0 12 0,2 12 0,3 2 0,4 4 0,6 5 0,6 1 0,5-4-4,8-5-14,3-10-15,4-12-18,7-6-1,3-10 1</inkml:trace>
  <inkml:trace contextRef="#ctx0" brushRef="#br0" timeOffset="828">1029 78 60,'-14'-25'49,"-3"2"-7,-2 8-6,-2 3-11,1 9-7,-2 8-3,4 15-5,1 10-10,5 15 0,2 10 0,4 7 0,4 11 0,3 3-2,6-1-22,2-3-24,0-13-4,3-12 0,-3-17 0</inkml:trace>
  <inkml:trace contextRef="#ctx0" brushRef="#br0" timeOffset="1062">800 349 69,'12'7'49,"2"3"0,9 2-1,1-2-34,7-7-16,6-7-12,5-7-20,5 0-13,0-6-2,2 0 2</inkml:trace>
  <inkml:trace contextRef="#ctx0" brushRef="#br0" timeOffset="1187">1316 331 36,'10'33'42,"-10"2"0,-1 10-12,-6-1-24,-2-8-34,2 0-9,-2-11-6,5-9 1</inkml:trace>
  <inkml:trace contextRef="#ctx0" brushRef="#br0" timeOffset="1312">1324 319 24,'7'-40'33,"2"9"-1,-2 7-20,0 8-21,3 10-14,-3 7-4,3 11 0</inkml:trace>
  <inkml:trace contextRef="#ctx0" brushRef="#br0" timeOffset="1406">1423 427 55,'4'47'39,"-2"-3"-2,1-4-5,-1-8-11,-1-8-6,1-9-8,2 1-1,3-28-1,3-11-3,3-11 0,2-1-1,3 0 1,1 4 2,-1 5 2,-1 9 0,-1 11 0,-2 14-1,-2 11-1,-1 8-4,1 6 0,1 0 0,2 5 0,3-3 0,3-6 0,3-4 0,3-4 0,1-7 0,2-5 0,-1-7 0,0-7 0,-3-8 0,-2-6 0,-3-8 0,-5-10 0,-5-7 0,-5-1 0,-7 2 0,-6 2 0,-5 9 0,-4 12 0,-3 12 0,2 17 0,2 17 0,8 12 0,10 8 0,12 7 0,13-4 0,13-9 0,14-12 0,8-15-49,2-18-10,-3-15 3</inkml:trace>
</inkml:ink>
</file>

<file path=ppt/ink/ink19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15.89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0 198 27,'14'28'38,"-1"5"0,-3 4 8,-1 13-19,1 12-10,-2 10-4,-1 5-1,-5 5-3,-3 2 5,-5-4-3,0-3-8,-1-12-3,-2-12 0,-1-20 0,1 0 0,2-54 0,3-23 0,0-19 0,4-21 0,4-17 0,6-14 0,10-1 0,9-1 0,12 8 0,13 13 0,9 20 0,6 20 0,3 18 0,-3 17 0,-7 14 0,-8 17 0,-13 14 0,-14 13 0,-16 2 0,-13 1 0,-14 6 0,-11 3 0,-11 4 0,-7-4 0,-9-9 0,-2-6 0,-1-3 0,4 2 0,5-4 0,8-1 0,10-3 0,12 6 0,11 8 0,13 10 0,12 8 0,12-1 0,10 2 0,9-6 0,11 0 0,6-12-22,5-11-31,4-16-13,-1-14-1</inkml:trace>
  <inkml:trace contextRef="#ctx0" brushRef="#br0" timeOffset="703">863 733 73,'0'0'43,"0"0"7,0 0 3,0 0-36,0 0-2,0 0-11,20 30-4,-9 1 0,-5 2 0,-1 11 0,-1 2 0,1 2 0,1 0 0,3-5 0,3-6 0,4 0 0,2-9 0,5-13 0,1-7-30,0-16-28,2-8 3,-4-10 0</inkml:trace>
  <inkml:trace contextRef="#ctx0" brushRef="#br0" timeOffset="969">915 845 80,'-8'23'44,"1"1"10,7-24-1,26 8-42,1-1-8,3-5-11,2-10-26,3-6-14,-5-4-3,-1 1-2</inkml:trace>
  <inkml:trace contextRef="#ctx0" brushRef="#br0" timeOffset="1156">912 695 116,'0'0'47,"0"0"0,0 0-2,0 0-45,33 6 0,5-2-28,7-2-28,10 3 3,1 1 7,2 2-6</inkml:trace>
  <inkml:trace contextRef="#ctx0" brushRef="#br0" timeOffset="1328">1487 896 86,'-20'24'53,"-3"-12"-1,-1 4-1,-3-1-42,3 7-5,0 5-4,5 3 0,5 3 0,6 0 0,8-3 0,7-5 0,0 1 0,17-21 0,3-8 0,0-15 0,4-8 0,-4-4 0,-2-5 0,-4 6 0,-6-2 0,-6 6 0,1 1 0,-10 24 0,0 0 0,-10 26 0,1 4 0,2-3 0,4 4 0,0-7 0,2 2-6,1-26-45,0 0-8,30 1 0,-4-13 1</inkml:trace>
  <inkml:trace contextRef="#ctx0" brushRef="#br0" timeOffset="1687">1698 995 0,'-7'28'35,"4"-1"4,-1 0-5,1-5-4,1 2 2,2-24-3,0 0-2,10-27-2,4-2-21,3-6-4,7 3 0,8 2 0,2 2 0,9 5-40,3 6-18,-1-3 1,-3 0-1</inkml:trace>
  <inkml:trace contextRef="#ctx0" brushRef="#br0" timeOffset="2062">2154 617 121,'0'0'61,"0"0"-4,2 39-41,-4 9-16,-2 8 0,2 8 0,2 2 0,3 0 0,4-5 0,5-6 0,6-13 0,3-9 0,7-12-4,2-15-43,-1-15-9,0-13 4,-5-6-3</inkml:trace>
  <inkml:trace contextRef="#ctx0" brushRef="#br0" timeOffset="2281">2150 901 111,'0'0'52,"0"0"9,0 0-30,33 15-31,5-14-34,5-15-21,6-7 0,1-8 6</inkml:trace>
  <inkml:trace contextRef="#ctx0" brushRef="#br0" timeOffset="2750">2525 719 25,'-11'-25'46,"0"-1"-3,11 26-3,0 0-28,0 0 4,11 28-2,3 8 2,-1 7 1,0 10-4,-2-1 0,-1-2-13,-4 0 0,-1-4 0,-2-6 0,-1-12 0,1 1 0,-3-29 0,0 0 0,20-24 0,1-3 0,1-4 0,0 1 0,1 5 0,1 6 0,-2 14 0,0 0 0,-22 5 0,26 37 0,-6-1-4,0-3-47,2-1-7,3-10 1</inkml:trace>
</inkml:ink>
</file>

<file path=ppt/ink/ink19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19.00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52 105,'18'-27'49,"-18"27"9,34-4-15,-5 2-43,-3-1 0,3 1-16,2 0-38,-5-3-2,-3-2 5</inkml:trace>
  <inkml:trace contextRef="#ctx0" brushRef="#br0" timeOffset="172">49 193 126,'-6'25'62,"11"-2"-8,1-1-41,25-29-33,9 4-37,8-6 4,8-8 0</inkml:trace>
</inkml:ink>
</file>

<file path=ppt/ink/ink19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19.5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157 0 57,'0'0'49,"0"0"7,0 0 2,0 0-36,-28-1-16,1 0 1,10 39-7,2 14 0,-2 13 0,4 17 0,2 8 0,5 5 0,8 0 0,8-7 0,10-5 0,10-21 0,10-20 0,3-25 0,5-23 0,1-17 0,-5-13 0,-12-5 0,-14-8 0,-17 8 0,-19 10 0,-16 11 0,-17 17 0,-9 11 0,-1 15 0,4 9-47,9 0-14,17-5 1</inkml:trace>
  <inkml:trace contextRef="#ctx0" brushRef="#br0" timeOffset="499">664 52 110,'0'0'57,"0"0"-6,-3 25-14,-7 1-37,-4-2 0,-3 5 0,-1 4 0,1 1 0,1-5 0,3-4 0,2 2 0,11-27 0,1 36 0,9-10 0,8-2 0,10-8 0,8 0 0,7-6 0,9-1 0,1-11 0,5-10 0,-2-5-56,-6-11-4,-3-4 1</inkml:trace>
  <inkml:trace contextRef="#ctx0" brushRef="#br0" timeOffset="781">1025 11 118,'-19'47'59,"-3"10"-1,-4 8-38,-1 14-20,-1 11 0,4 1 0,6-1 0,4-8-11,10-15-37,13-18-14,10-21 3</inkml:trace>
  <inkml:trace contextRef="#ctx0" brushRef="#br0" timeOffset="968">1400 87 92,'0'0'53,"-11"40"4,-3 14-4,1 10-53,2 9 0,9 6 0,8 4 0,13-6 0,10-13 0,9-15 0,6-19 0,3-28 0,0-21 0,-3-18 0,-7-18 0,-10-14 0,-13-6 0,-11 0 0,-16-1 0,-12 12 0,-10 15 0,-11 15-7,-4 18-52,-2 20-3,0 20 4</inkml:trace>
  <inkml:trace contextRef="#ctx0" brushRef="#br0" timeOffset="1437">2012 94 72,'0'0'55,"-18"35"-5,3 16 6,2 14-39,9 10-12,10 5-5,12-2 0,8-5 0,7-22 0,6-16 0,5-22 0,-1-28 0,1-24 0,-6-16 0,-7-14 0,-10-9 0,-12 1 0,-12 0 0,-13 2 0,-10 13 0,-12 18 0,-2 14-16,-4 20-43,0 19-6,5 15 10</inkml:trace>
</inkml:ink>
</file>

<file path=ppt/ink/ink19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21.88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0 382 103,'0'0'48,"0"0"9,34 41-10,-1 4-47,0 1 0,4 1 0,4-1-34,2-6-20,-5-9 4,-5-3-8,-6-13 5</inkml:trace>
  <inkml:trace contextRef="#ctx0" brushRef="#br0" timeOffset="172">26 694 97,'-26'-5'58,"32"-22"4,11 2-24,10-4-38,7-2 0,9-4 0,11 1-15,4 0-37,0 3-3,-1 3-5</inkml:trace>
  <inkml:trace contextRef="#ctx0" brushRef="#br0" timeOffset="344">765 240 98,'-5'29'56,"-2"4"-1,-6 9-9,-2 12-46,-1 6 0,0 7 0,1 5 0,2-2-31,6-5-20,2-13-4,7-10-3</inkml:trace>
  <inkml:trace contextRef="#ctx0" brushRef="#br0" timeOffset="547">1080 414 122,'-9'51'58,"-2"12"-1,2 8-39,4 1-18,9-3 0,10-4 0,11-17 0,7-15 0,7-17 0,6-19 0,1-25 0,0-9 0,-7-15 0,-9-10 0,-11-2 0,-12 3 0,-15 4 0,-15 7 0,-9 16 0,-13 15-32,-7 18-28,-4 19-5</inkml:trace>
  <inkml:trace contextRef="#ctx0" brushRef="#br0" timeOffset="1047">1403 86 54,'0'-24'50,"0"1"-1,24 9 5,2 3-41,8 4-2,2 2-3,4 4-4,-4 1 1,-2 5 2,-10 3-7,2 1 0,-26-9 0,0 0 0,-5 24 0,-7-2 0,2-1 0,10-21 0,-25 13 0,-1 1 0,26-14 0,0 0-5,0 0 0,0 0 2,0 0 0,0 0 6,28 12-3,0-4 6,-1 1-1,-2 3-3,2 0-2,-27-12 0,9 21 0,1 1 0,-10-22 0,-27 20 0,-2-4 0,-1-6 0,3-1 0,-1-1-28,5-1-29,1 2-3,22-9 1</inkml:trace>
</inkml:ink>
</file>

<file path=ppt/ink/ink19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23.60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40,'0'0'49,"23"29"1,-10-3-2,-5 9-31,-7-4-1,-1 3-1,-6 3-5,2-5 0,-2-6-10,2-3 0,0-1 0,4-22 0,0 0 0,0 0 0,18-34 0,2-3 0,4 0 0,1-5 0,4 0 0,2 7 0,-2 7 0,-2 8 0,-1 18 0,0 1 0,-12 31 0,-1 3 0,-4 10 0,-3 1 0,-1-1 0,-3 0 0,0-10 0,0-9 0,2 0 0,-4-24 0,0 0 0,27-32 0,-2-8 0,4-10 0,1-2 0,3 5 0,-1 3 0,0 11 0,-3 18 0,-2 18 0,-4 16 0,-3 14 0,0 12 0,-1 3-22,-3 0-34,-1-6-6,-3-7 3</inkml:trace>
</inkml:ink>
</file>

<file path=ppt/ink/ink19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0:30.1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0 170 61,'-6'8'46,"1"2"1,14-7-1,8-1-30,7 0-11,11 2 2,8-2 1,10 1 0,10 0 0,13-1-5,9-3-3,14-3 0,11-8 0,13-4 0,15-3 0,12-3 0,12-5 0,9 1 0,9 3 0,4 3 0,6 6 0,2 8 0,1-1 0,2 3 0,0 4 0,3 0 0,1 0 0,4 1 0,3-1 0,5-2 0,1-1 0,5 3 0,0-2 0,-1 3 0,-3 1 0,-1 1 0,-8-1 0,-4-1 0,-10 2 0,-8-3 0,-10 2 0,-8 1 0,-11-3 0,-11 2 0,-13 0 0,-12-1 0,-11 2 0,-12 3 0,-12 0 0,-14-3 0,-11 2 0,-9-1 0,-8-2 0,-10 2 0,-8 1 0,-6 3 0,-5 2 0,-4 3 0,-7 9 0,-7 4 0,-5 9 0,-3 5 0,-4 3 0,-2 2 0,0-1 0,-1-5-37,1-12-24,2-10 3</inkml:trace>
</inkml:ink>
</file>

<file path=ppt/ink/ink19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39.85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77 44 41,'-34'22'47,"10"-1"2,8-5 3,13-5-23,16 1-8,11-4-5,20 3-16,14-6 0,21-2 0,21-6 0,28-4 0,30-3 0,29-2 0,30-4 0,28-1 0,26 0 0,21 3 0,17 2 0,8 3 0,4 1 0,-1 3 0,-8 3 0,-15-1 0,-20 2 0,-30-1 0,-28 2 0,-35 3-37,-40 0-27,-40 3 3</inkml:trace>
</inkml:ink>
</file>

<file path=ppt/ink/ink19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51:59.7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384 58 35,'-9'-12'40,"2"1"3,-3 30-13,-2 5-8,6 10-4,-1 4-2,1 5 0,0 1 1,1 4-2,0-1-12,0 3-3,-3 3 0,-2 7 0,-5 7 0,-3 11 0,-4 11 0,-2 8 0,-4 9 0,-1 2 0,0 2 0,-2 0 0,3-8 0,3-10 0,5-10 0,7-13 0,5-15 0,6-9 0,6-15 0,10-12 0,2-9 0,8-6 0,7-4 0,7-3 0,7-1 0,2 1 0,5-1 0,7 1 0,9 2 0,8 0 0,7-1 0,0-1 0,10-2 0,10-2 0,5-1 0,7 0 0,3-1 0,7 1 0,5 0 0,9 2 0,-3 0 0,1 4 0,3 4 0,-1 2 0,7 2 0,-2 2 0,0 2 0,1-1 0,3 4 0,2 0 0,1-2 0,2 0 0,0 0 0,0-1 0,2-2 0,0 2 0,5-2 0,1-2 0,4-2 0,1-1 0,3-2 0,4 0 0,1-2 0,0 0 0,-1-2 0,-1 1 0,-2 0 0,-5-2 0,-4-1 0,-4 1 0,-5-2 0,-7 2 0,-8 0 0,-8-2 0,-10 2 0,-7 3 0,-10 1 0,-11-1 0,-8 2 0,-8 0 0,-9-3 0,-6 2 0,-8 0 0,-7 0 0,-8-1 0,-8 0 0,-7 0 0,-5-2 0,-6 3 0,0 0 0,-11 1 0,0 0 0,6-14 0,-1-2 0,1-5 0,1-5 0,0-6 0,2-9 0,0-6 0,0-9 0,1-9 0,1-5 0,3-5 0,0-8 0,1-4 0,0 1 0,1 1 0,0 6 0,-3 7 0,-2 7 0,-3 9 0,-3 8 0,-3 9 0,-1 7 0,-1 5 0,-1 2 0,1 4 0,1-2 0,1 4 0,1 3 0,1 2 0,-3 1 0,1 2 0,2 2 0,-4 9 0,0 0 0,-9-6 0,-3 3 0,-1 2 0,-2 4 0,-2 0 0,-5 1 0,-3 0 0,-7 0 0,-4 0 0,-6 2 0,-6-1 0,-6-4 0,-9-1 0,-7 0 0,-7 0 0,-6 0 0,-7-1 0,-6 0 0,-4 0 0,-4 1 0,-3 1 0,-1-3 0,-4 0 0,0 0 0,-1-2 0,1 0 0,-1 1 0,1-2 0,-1-1 0,-3 4 0,-2-1 0,0-1 0,-1-1 0,-3 1 0,-1-3 0,-1 1 0,-1 1 0,2-3 0,2 1 0,-2-1 0,2 1 0,-2-1 0,3 1 0,3-3 0,2-2 0,-2 1 0,2-1 0,2-2 0,-4 0 0,6 1 0,1 2 0,-5 1 0,-2 3 0,-2 0 0,-2 2 0,4 3 0,1 1 0,-5-1 0,1-2 0,2 2 0,2-1 0,3-6 0,4 2 0,0-1 0,-1-2 0,3 2 0,-2-1 0,1-1 0,2 1 0,-4 5 0,-3 3 0,-1-1 0,1 5 0,5-2 0,7 0 0,-1-1 0,13 2 0,8-4 0,18-5-30,7-1-34,4-5 0</inkml:trace>
</inkml:ink>
</file>

<file path=ppt/ink/ink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19:16.05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0 281 27,'-1'-9'41,"1"-10"1,9-4-11,7-3-12,7-3 0,10 1-4,6 1-5,8 4-2,2 5-2,1 9-1,-1 13-1,-4 11 0,-6 14 1,-7 15 0,-7 14 0,-6 15 1,-5 9-3,1 6-3,-4-1 0,4-1 0,1-6 0,4-12 0,5-16 0,2-17 0,4-18 0,1-19 0,2-19 0,-2-18 0,-4-18 0,-1-17 0,-7-13 0,-4-9 0,-5-2 0,-4 5 0,-4 9 0,-1 10 0,0 14 0,3 18 0,4 13 0,7 14 0,6 9 0,9 3 0,7 3 0,8 2 0,6 0 0,2-4 0,3-1-42,1 2-14,0-2-1,-5 4 0</inkml:trace>
  <inkml:trace contextRef="#ctx0" brushRef="#br0" timeOffset="641">1443 474 22,'0'0'41,"-13"16"0,-1 3 1,-3 7-25,1 8 0,0 8-3,-1 7 0,1 6-4,5 5 1,3 0-1,5 0-3,3-3 0,8-5-5,5-9-2,11-13 0,4-12 0,2-15-18,3-15-27,1-12-5,-5-13-1,-6-7-1</inkml:trace>
  <inkml:trace contextRef="#ctx0" brushRef="#br0" timeOffset="875">1243 718 108,'-15'14'51,"13"0"2,7-1-17,7-8-29,12-5-7,9-4-6,13-3-40,0-8-4,12-4-1,4-3-1</inkml:trace>
</inkml:ink>
</file>

<file path=ppt/ink/ink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5:46.64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0 205 50,'-2'-13'46,"7"20"-3,1 4 3,-1 5-34,4 6-3,1 3-3,4 6 4,-2 1-5,0-3 3,-4-6 2,0-8 0,1 1-10,-9-16 0,-1-20 0,2-7 0,-1-7 0,3-3 0,3-4 0,4-4 0,5 4 0,6 1 0,5 6 0,2 4 0,3 4-35,2 5-23,-3 6 3,-3 7-2</inkml:trace>
  <inkml:trace contextRef="#ctx0" brushRef="#br0" timeOffset="282">475 244 23,'16'24'43,"2"-6"6,-2-8-1,2-8-22,2-6-8,-3-9-1,1-5-5,-2-7-4,-3 1-2,-4 0-4,-2 0-1,-6 1 1,-3 2-2,-5 5 0,-4 6 0,-4 7 0,-2 5 0,-2 7 0,0 13 0,1 10 0,1 5 0,3 6 0,7 4 0,4 0 0,9 1 0,5-6 0,6-10 0,6-11 0,7-7 0,6-8 0,2-12-7,2-11-48,5-3-2,-1-7 2</inkml:trace>
  <inkml:trace contextRef="#ctx0" brushRef="#br0" timeOffset="875">1104 191 61,'10'-3'51,"-17"-9"-2,-4 0-2,-4 4-25,-7 1-7,-2 7-5,-3 6-10,-2 9 0,-2 6 0,4 8 0,1 8 0,5 5 0,5 1 0,7-2 0,6-7 0,7-6 0,7-10 0,7-12 0,6-14 0,4-7 0,2-9 0,0-6 0,0-3 0,-3 0 0,-4 5 0,-4 6 0,-4 7 0,-5 4 0,1-1 0,-8 23 0,-1 7 0,1 6 0,-1 5 0,0 2 0,3 6 0,0-1 0,5-1-7,1-12-29,4-12-16,3-8-3,1-14 1</inkml:trace>
  <inkml:trace contextRef="#ctx0" brushRef="#br0" timeOffset="1297">1358 335 57,'-3'29'46,"0"2"0,0-1-15,0-4-8,2 0-2,-2-11-6,2 0-3,6-28-8,4-6-4,2-10 0,7-6 0,4 0 0,6-3 0,4 2 0,2 7 0,3 9-32,5 10-24,-1 4 1,-1 5-2</inkml:trace>
  <inkml:trace contextRef="#ctx0" brushRef="#br0" timeOffset="1578">1962 289 106,'19'13'54,"2"0"-3,-2-5-13,-1-8-82,5-5-5,1-8-1,1 3 0</inkml:trace>
  <inkml:trace contextRef="#ctx0" brushRef="#br0" timeOffset="2125">2457 230 68,'-1'-10'50,"-3"-1"-2,-1 1 4,5 10-32,2 16-10,5 8-3,3 4-7,4 4 0,2 3 0,5 6 0,3-1 0,2-5 0,-2-10 0,1-7 0,-2-13 0,1-11 0,-3-11 0,-1-9 0,-2-5 0,-4-6 0,2-1-30,-1-1-27,1 2 0,0 7 0</inkml:trace>
  <inkml:trace contextRef="#ctx0" brushRef="#br0" timeOffset="2406">2953 240 11,'1'31'37,"2"6"0,-3-4 2,0-1-25,1-3-12,0-3-11,3 0-24,-4-9-2,4-5-2</inkml:trace>
  <inkml:trace contextRef="#ctx0" brushRef="#br0" timeOffset="2547">3046 134 94,'3'-25'52,"-3"8"3,-4 5-1,2 1-54,2 11 0,0 0-27,0 0-22,0 0-5,0 0 0</inkml:trace>
  <inkml:trace contextRef="#ctx0" brushRef="#br0" timeOffset="2687">3179 256 20,'18'28'44,"3"-1"4,-1-8 0,0-7-18,4-1-7,-1-8-7,2-11-6,-4-8-1,-3-4-2,-6-4-7,-6 0 0,-7-1 0,-8 1 0,-7 3 0,-4 13 0,-5 13 0,0 12 0,-1 11 0,4 11 0,4 9 0,8 4 0,11-1 0,10-8 0,14-11-19,12-11-33,6-18-3,8-15-1</inkml:trace>
  <inkml:trace contextRef="#ctx0" brushRef="#br0" timeOffset="3125">3719 110 66,'7'-9'49,"-10"23"-1,-4 5-2,1 5-33,4 7-2,1 2-3,4 5-3,3 2-3,3-5 0,1-5 3,2-4-5,0-7 0,2-9 0,0-10 0,1-12 0,1-9 0,-1-6 0,2 0 0,0-2 0,-1 4 0,1 7 0,1 11 0,1 10 0,0 10 0,2 8 0,3 4 0,1 5 0,2-2 0,2-4 0,-2-8 0,-2-5 0,-2-10 0,-4-8 0,-6-9 0,-5-10 0,-4-4 0,-4-1-31,-3-3-28,1-6 0,-3 4 1</inkml:trace>
  <inkml:trace contextRef="#ctx0" brushRef="#br0" timeOffset="3546">4444 123 125,'12'13'51,"0"1"-3,-12-14-46,0 0-49,2-11-5,2 2 1</inkml:trace>
  <inkml:trace contextRef="#ctx0" brushRef="#br0" timeOffset="3687">4519 300 98,'-4'20'0,"-3"0"1,-4-14-3,0-3-47</inkml:trace>
</inkml:ink>
</file>

<file path=ppt/ink/ink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7:02.04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305 1344 27,'-3'10'43,"-1"1"4,4-29 0,1-2-19,2-13-13,3-8 0,1-13-2,1-12-1,-4-8-4,0-7-8,-7-1 0,-3-4 0,-7 5 0,-2 3 0,-4 10 0,0 11 0,1 12 0,3 11 0,6 8 0,7 13 0,1 1 0,21 21 0,9-2 0,10 2 0,12-3 0,12 0 0,11-2 0,8-4 0,1-5 0,1-3 0,-5 4 0,-11-1 0,-15 2-52,-15 7-6,-20 0 3,-17 4-4</inkml:trace>
  <inkml:trace contextRef="#ctx0" brushRef="#br0" timeOffset="360">343 842 70,'-18'40'51,"13"-11"2,17-8-3,12-11-30,14-13-9,14-8-11,10-5-12,8 0-36,-2 0-2,-1 1-1,-8 1-2</inkml:trace>
  <inkml:trace contextRef="#ctx0" brushRef="#br0" timeOffset="547">827 1347 71,'-3'24'48,"3"-14"3,0-1-3,9-31-35,1-6-2,4-3-1,-1-2-7,2-3-3,-4 3 0,-1 5 0,-2 6 0,-2 7 0,2 0 0,-8 15 0,6 10 0,-1 8 0,2 8 0,2 5 0,2 3 0,4 1 0,2-4 0,3-1 0,0-10 0,0-7 0,-1-16 0,1-12 0,-3-11 0,-4-8 0,-4-3 0,-4-5 0,-3 5 0,-3 5-49,-4 8-10,0 8 0</inkml:trace>
  <inkml:trace contextRef="#ctx0" brushRef="#br0" timeOffset="906">1259 1212 46,'19'16'47,"0"-8"1,6-4-1,-3-5-19,-1-7-17,1-8-2,-4-8-3,-3 2-3,-8 0 0,-7 4 1,-11 4-1,-4 8-3,-9 9 0,-2 11 0,-2 11 0,4 6 0,5 5 0,10 6 0,8-2 0,11-2 0,11-7 0,10-8-22,3-15-34,5-8 0,-1-15 1</inkml:trace>
  <inkml:trace contextRef="#ctx0" brushRef="#br0" timeOffset="1203">1654 980 89,'9'-3'52,"-4"20"2,-3 7 0,-1 4-48,-1 8-6,-1 7 0,-1 3 0,-4 1 0,-3-1 0,-2-4-39,-1-6-17,-3-7 1,1-7-1</inkml:trace>
  <inkml:trace contextRef="#ctx0" brushRef="#br0" timeOffset="1359">1517 1314 76,'3'-22'54,"14"6"-1,10 5 1,11 4-36,16 7-18,13 0-22,13 0-29,5-6-1,2-3-1</inkml:trace>
  <inkml:trace contextRef="#ctx0" brushRef="#br0" timeOffset="1766">47 143 71,'-22'-3'45,"9"-3"2,1 1 5,40 10-40,11 4-4,14 2-1,10 0 0,12 0-1,7-5-6,5-1 0,0-4-23,-3-3-24,-12-9-5,-8-1 1,-15-4 0</inkml:trace>
  <inkml:trace contextRef="#ctx0" brushRef="#br0" timeOffset="1953">623 8 34,'-29'-4'44,"8"2"2,1 0 3,31 13-24,8-1-5,14 4-3,3-2-2,6-1-10,-2-1-5,-2 2 0,-8-3 0,-10 5 0,-16 6 0,-17 1 0,-12 6 0,-12 5 0,-8 1-55,-2 1-3,-1-3 2</inkml:trace>
</inkml:ink>
</file>

<file path=ppt/ink/ink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20.37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 0 0,'7'7'27,"-2"3"-9,1 6 3,-4 6 4,1 6 2,0 6 1,-1 9 1,-2 12-3,-6 8-3,2 13-3,-4 3-9,3 8-11,-5-1 0,1 2 0,2-5 0,0-12 0,2-10-55,4-7 0,1-16-1,0-13-1</inkml:trace>
</inkml:ink>
</file>

<file path=ppt/ink/ink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21.3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49 0,'9'30'37,"-6"3"3,3 6 2,-4 8-18,-2 5-6,-3 3-2,-1-2-4,2-8-4,-1-10 1,-1-10-3,3-13-3,0 1 0,9-42-1,5-11-1,5-9 0,2-6 1,5-5-1,2-1-1,3 3 2,2 13 1,-3 16 0,-4 16 1,-3 14 2,0 17-1,-3 15 2,-1 13-7,-7 9 0,-3 1 0,0 0 0,-1-2-49,-1-8-3,3-6 1,-3-15-1</inkml:trace>
  <inkml:trace contextRef="#ctx0" brushRef="#br0" timeOffset="453">857 100 61,'4'-14'49,"0"1"-4,-22 15-5,0 2-22,2 6-5,-6 6-5,1 8-3,2 6-2,5 1-2,4 4 2,7 2 1,6-2-2,7 0 1,10-6-3,8-3 0,1-3 0,-1 0 0,-1-4 0,-4 0 0,-9-3 0,-9 1 0,-14-1 0,-10-2 0,-2-2 0,-5-1-40,-4-5-15,1-6 3,-1-6-3</inkml:trace>
  <inkml:trace contextRef="#ctx0" brushRef="#br0" timeOffset="766">1105 286 100,'16'38'50,"-11"4"0,-2 3-17,-1 0-76,-10-9-6,1-4 1,1-16 1</inkml:trace>
  <inkml:trace contextRef="#ctx0" brushRef="#br0" timeOffset="922">1205 39 115,'1'-23'58,"-1"12"-3,0 1-28,0 10-27,0 0-40,3 8-18,1 0-1,-4-8 3</inkml:trace>
  <inkml:trace contextRef="#ctx0" brushRef="#br0" timeOffset="1266">1370 317 57,'-9'18'51,"-3"0"2,-1 5 0,7 0-33,-4-5-6,2-2-7,1-4-7,9-2 0,0-1 0,12-27 0,9-13 0,11-10 0,6-4 0,6-3 0,3-1 0,-3 3 0,-2 9 0,-1 19 0,-16 20 0,-12 18 0,-6 11 0,-3 12 0,-10 10 0,-1 5 0,3 1 0,-5-7-7,9-11-50,7-14-1,2-15 3</inkml:trace>
  <inkml:trace contextRef="#ctx0" brushRef="#br0" timeOffset="1641">2141 21 81,'0'0'49,"-9"-5"5,-1 0-3,-1 7-38,2 9-6,-4 7-7,-2 8 0,7 8 0,3 9 0,-4 7 0,2 5 0,6-1 0,8-3 0,7-6 0,6-8 0,-3-9 0,3-12 0,6-14 0,3-11 0,-4-8 0,-5-14 0,1-7 0,-6-9 0,0-6 0,-8-2 0,-11 3 0,-10 0 0,-4 6 0,-2 15 0,-6 15 0,-4 13 0,-1 12 0,5 18 0,9 8 0,13 5 0,9 0 0,13-10 0,11-12-22,15-8-32,12-16-4,7-17 0</inkml:trace>
</inkml:ink>
</file>

<file path=ppt/ink/ink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24.20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22,'6'9'44,"6"2"-1,5 0 2,5 2-19,2 0-17,8 0-16,6 3-31,2-5-3,8-1-3,-7-7 1</inkml:trace>
  <inkml:trace contextRef="#ctx0" brushRef="#br0" timeOffset="219">85 267 48,'5'22'46,"9"-3"1,5-7-2,9-6-49,11-1-36,3-8 1,14-2-4,-5-10-1</inkml:trace>
</inkml:ink>
</file>

<file path=ppt/ink/ink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24.79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56 295 19,'7'25'34,"-7"-1"5,-1 3-7,-2 3-17,-1 3 3,-2 4 1,-4-3-2,-2-2-1,1-6 0,5-5-3,-4-10-2,1 1-5,9-12-6,9-15 0,3-8 0,11-5 0,7-7 0,6-4 0,7 2 0,5-1 0,-3 5 0,-7 10 0,0 11 0,-10 8-2,-13 12 2,-10 11 2,-8 9-2,-11 6 0,-2 0 0,2-3 0,-4-2 0,0-4 0,9-9 0,0 1 0,19-28 0,6-4 0,5-5 0,3-4 0,3-3 0,4 0 0,-4 6 0,-4 9 0,-2 11 0,-3 13 0,-9 14 0,-2 12 0,-3 13 0,-3 4-4,6-2-46,9-3-2,0-8-1,6-14-1</inkml:trace>
  <inkml:trace contextRef="#ctx0" brushRef="#br0" timeOffset="688">709 293 80,'0'0'49,"0"0"1,11-8-2,5 4-36,9 3-7,10 1-3,6-1 0,2 1-1,-1 3 2,0 3-2,-5 2-1,-10 2 2,-12 4-2,-12 4 0,-8 6 0,-9 6 0,-7 8 0,-7 3 0,-3 7 0,5 4 0,7 0 0,6-5 0,7-4 0,7-9 0,7-12 0,11-12 0,8-12 0,1-13 0,3-6 0,-1-6 0,-1-4 0,-1 1 0,-1 5 0,-4 3 0,-6 7 0,0 6 0,-3 3 0,-1 4 0,-2 3 0,-1 1 0,-2-3 0,1 1 0,1-2 0,1-2 0,-1 0 0,5 0 0,1-5 0,5-1-46,5 3-6,-2-5 1,0-1-3</inkml:trace>
  <inkml:trace contextRef="#ctx0" brushRef="#br0" timeOffset="1250">1271 5 54,'13'-4'46,"2"3"-5,-1 2-7,2-1-8,2 4-6,-5 5-8,-1 1-1,-3 2-4,-3 1-3,-3 5-4,-6 4 0,-5 5 0,-4 0 0,2 0 0,2 3 0,2-4 0,5-5 0,4-7 0,11-10 0,10-7-40,6-3-12,-1-7 1,5-2 0</inkml:trace>
  <inkml:trace contextRef="#ctx0" brushRef="#br0" timeOffset="1781">83 962 54,'-12'1'46,"2"-1"2,1 1 2,30 15-26,8-1-10,13 2-2,10 0-5,11 1-7,11 0 0,7-1 0,3-2 0,-1-5-46,-6-3-8,-7-3 1,-12-6-1</inkml:trace>
  <inkml:trace contextRef="#ctx0" brushRef="#br0" timeOffset="2016">542 1358 57,'-10'38'49,"-1"-2"1,4 5 1,1 0-28,-2-2-8,2 0-5,2-8-10,4-3 0,-1-8 0,0 1 0,4-36 0,2-5 0,6-10 0,7-4 0,0-7 0,4 1 0,7-2 0,8 8 0,3 8 0,5 0 0,-1 2-7,1 7-48,-2 0-3,0 3 0</inkml:trace>
  <inkml:trace contextRef="#ctx0" brushRef="#br0" timeOffset="2797">1127 589 3,'0'0'31,"0"0"0,0 0-4,0 0-4,9-3-4,0 1 0,-4-8 0,0-2-1,0-2-2,4 3-3,-2-3-4,2 1 1,-3-1-4,2 4 0,-1 0-1,3 1-5,-1 3 0,-1 0 0,1 0 0,-9 6 0,9-3 0,-1 2 0,1 1 0,1 0 0,-1 1 0,1 1 0,-10-2 0,0 0 0,12 8 0,0-2 0,0 2 0,-12-8 0,0 0 0,3 8 0,1 1 0,-4-9 0,0 0 0,0 0 0,0 0 0,10 6 0,-1-1 0,0-1 0,-9-4 0,9 1 0,1 0 0,-10-1 0,0 0 0,0 0 0,0 0 0,0 0 0,0 0 0,0 0 0,8 1 0,1 1 0,-9-2 0,8 0 0,1 1 0,-9-1 0,0 0 0,0 0 0,0 0 0,0 0 0,0 0 0,-9 5 0,-2-1 0,-4 1 0,-1 3 0,-2-2 0,-3 3 0,-1 0 0,-1 1 0,-1 0 0,4-3 0,4-3 0,4 0 0,3 0 0,1 1 0,8-5 0,0 0 0,0 0 0,7-8 0,2 1 0,-1 1 0,1-3 0,2-1 0,0 1 0,1 1 0,2 4 0,-4-2 0,0 0 0,-10 6 0,0 0 0,9 1 0,1 2 0,-10-3 0,0 0 0,0 0 0,-9 6 0,1 2 0,-1-8 0,-2 3 0,0 1 0,-4 0 0,1 2 0,2-2 0,3 1 0,2 1 0,7-6-23,0 0-30,0-9-2,5-4 0</inkml:trace>
</inkml:ink>
</file>

<file path=ppt/ink/ink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31.15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29 16,'5'24'37,"5"7"5,-2 5-12,0 6-5,-2 2-2,-4-4-4,-1-2-5,-2-8 0,1-2-1,-2-9-4,-1-9-1,2 1-3,5-39-5,3-6 0,7-8 0,3-6 0,4-5 0,6-1 0,3 5 0,2 11 0,-1 13 0,-3 14 0,-5 16 0,-4 15 0,-5 14 0,-7 11 0,-1 8 0,-4 1 0,-2 0 0,3-6-32,7-4-21,3-14 0,7-12-1</inkml:trace>
</inkml:ink>
</file>

<file path=ppt/ink/ink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31.6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186 252 44,'4'-14'49,"-10"2"0,-3 7 3,-7 8-23,-5 4-9,-1 11-8,-4 8-12,1 9 0,1 6 0,5 2 0,5 2 0,7 2 0,8-3 0,9-6 0,10-9 0,7-14 0,9-12-41,8-9-16,3-18 6,5-9-4</inkml:trace>
  <inkml:trace contextRef="#ctx0" brushRef="#br0" timeOffset="234">488 273 66,'-17'14'49,"0"10"1,-2 1 0,-1 3-29,8 6-6,4 3-11,8 2-4,4-7 0,9-7 0,6-11 0,6-7 0,7-11 0,1-13 0,0-9 0,-1-8 0,-7-6 0,-8-3 0,-10 1 0,-9 1 0,-11 7 0,-8 11 0,-5 12 0,-5 6 0,2 12-11,6 9-45,5 5-2,11 3 3</inkml:trace>
  <inkml:trace contextRef="#ctx0" brushRef="#br0" timeOffset="531">1034 255 71,'12'-8'52,"-1"1"1,-25 6-11,-5 0-16,-1 6-15,-3 4-11,0 6 0,4 3 0,7 0 0,7 3 0,7 5 0,7 2 0,5 1 0,3-3 0,1 4 0,-5-1 0,-4 2 0,-8-1 0,-8-4 0,-9-5 0,-6 1 0,-5-3 0,-6-6 0,6-5 0,1-4-47,2-6-13,8-3 1</inkml:trace>
  <inkml:trace contextRef="#ctx0" brushRef="#br0" timeOffset="984">1397 6 48,'10'-3'46,"1"0"1,-23 22 4,-4 12-27,-6 11-6,-3 16-1,-2 7-13,2 5-4,2 0 0,8-1 0,7-6 0,8-7 0,9-15 0,9-16 0,8-16 0,5-14 0,4-13 0,-1-15 0,1-14 0,-5-9 0,-3-9 0,-12-10 0,-8 1 0,-13 0 0,-9 9 0,-11 15 0,-10 14 0,-5 17 0,-5 17 0,4 20 0,5 10 0,13 8 0,11-1 0,19-4 0,18-5 0,14-11 0,14-13-48,10-8-8,4-14 1</inkml:trace>
</inkml:ink>
</file>

<file path=ppt/ink/ink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33.60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40 64,'0'0'43,"-1"10"4,2 0-10,1 1-19,15-1-5,4 2-1,8-1-4,7 1-6,5-1-18,5-3-29,7-2-4,-3-8 0,2-2-2</inkml:trace>
  <inkml:trace contextRef="#ctx0" brushRef="#br0" timeOffset="250">595 0 31,'6'26'44,"0"6"2,-6 0 1,-2 2-15,0 3-13,-5-3-3,2 1-3,-2-3-6,2-2-7,0-8 0,4-9 0,0-1 0,6-22 0,7-6 0,3-12 0,5-9 0,6-3 0,3-2 0,1 1 0,2 4 0,-2 6 0,-3 8 0,-4 14 0,-5 11 0,-7 6 0,-4 7 0,-5 10 0,-4 4 0,-3 3 0,-1 0 0,-1-3 0,1-4 0,4-3 0,4-7 0,1 0 0,11-27 0,5-7 0,6-7 0,4-5 0,5-5 0,2-3 0,0 4 0,-3 6 0,-4 9 0,-4 7 0,-7 11 0,-8 13 0,-7 10 0,-6 8 0,-4 7 0,-2 4 0,1 2 0,2-1-22,2-3-32,8-10-1,4-9 1</inkml:trace>
  <inkml:trace contextRef="#ctx0" brushRef="#br0" timeOffset="797">1520 96 51,'-4'-22'40,"0"0"2,-21 29 4,-5 5-34,0 6-1,-2 6 1,3 5-1,1 5 0,7 3 1,7-1-5,8-3-7,9-8 0,10-4 0,5-9 0,5-7 0,5-8 0,3-9 0,1-8 0,-1-1 0,-1-2 0,-3-5 0,-3-3 0,-2 2 0,-7 0 0,-4 5 0,1 2 0,-12 22 0,0 0 0,0 0 0,0 0 0,-13 35 0,4 8 0,5 8 0,2 9 0,2 9 0,0 4 0,-1 1 0,-4-1 0,-3 0 0,-7-5 0,-9-5 0,-8-12 0,-8-7 0,-7-10 0,-7-15 0,-4-10-19,0-8-38,1-12 0,3-2 1</inkml:trace>
</inkml:ink>
</file>

<file path=ppt/ink/ink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36.62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157 143 64,'-18'-33'40,"0"4"1,2 1-2,0 1-4,0 1-6,16 26-22,0 0-7,0 0 0,0 0 0,25 3 0,6 12 0,8 9 0,3 6 0,9 4 0,-2 1 0,1-3-55,-3-3-3,-6-7 2</inkml:trace>
  <inkml:trace contextRef="#ctx0" brushRef="#br0" timeOffset="281">23 210 78,'0'0'47,"-16"24"1,0 0 0,16-24-29,0 0-18,25 28 1,4-7-3,5 0-6,4-3-14,2-4-28,5-1 0,-1-2-1,0 0 2</inkml:trace>
  <inkml:trace contextRef="#ctx0" brushRef="#br0" timeOffset="734">1052 200 24,'0'0'42,"0"0"2,-23-14 1,-8 15-18,-6 12-8,-2 9-2,-4 15-1,-2 9-5,5 10-1,4 4-10,5 3 0,12 1 0,13 1 0,10-6 0,15-9 0,12-10 0,12-10 0,10-12 0,7-9 0,4-15 0,6-11 0,2-12 0,-7-11 0,-7-10 0,-10-12 0,-16-7 0,-18-3 0,-21 7 0,-20 6 0,-23 15 0,-13 14-40,-14 16-18,-12 19 1,-2 15 1</inkml:trace>
</inkml:ink>
</file>

<file path=ppt/ink/ink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19:17.78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39,'13'6'48,"2"-1"-1,3 0 3,3-1-24,4-2-12,6 1-19,-1-7-38,7 2-4,-4-3-1,4 1 0</inkml:trace>
  <inkml:trace contextRef="#ctx0" brushRef="#br0" timeOffset="203">31 145 106,'-2'34'52,"7"-10"2,14-9-11,13-10-43,12-11-43,17 0-8,7-7 1,9 0-2</inkml:trace>
</inkml:ink>
</file>

<file path=ppt/ink/ink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5:51.37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1408 3179 24,'5'-24'26,"-5"2"-1,-4-1 0,-4 4-4,-3 4 1,-3 3-5,-4 6-1,0 7-3,0 6-5,3 4-4,1 2 1,5 5-2,5 3-1,5 3-1,5 0 0,4-5 1,4-4 1,4-1 2,1-7-1,0-9-1,-1-8 3,-2-2 0,-3-8 0,-4 0-1,-6-4-3,-5-1-2,-7 0 0,-5 8 0,-3 5 0,-6 6 0,0 6 0,-2 7 0,3 8 0,3 7 0,6 2 0,5 1 0,6-4 0,6-1 0,5-5 0,6-10 0,2-7 0,3-6 0,1-5 0,-1-3 0,-1-4 0,-4-4 0,-4 0 0,-4 3 0,-6 4 0,-5 1 0,-6 3 0,-5 8 0,-2 6 0,-2 9 0,2 6 0,1 2 0,5 2 0,5 4 0,5 1 0,7-3 0,4-7 0,4-3 0,4-9 0,2-4 0,0-8 0,-1-4 0,-2-8 0,-2-1 0,-5 1 0,-4-1 0,-5 0 0,-5 5 0,-5 4 0,-3 8 0,-4 8 0,-1 6 0,-1 3 0,3 6 0,1 6 0,6 1 0,3 3 0,5-1 0,5-5 0,2-5 0,3-6 0,3-7 0,0-9 0,2-2 0,-2-7 0,-1-9 0,-2-5 0,-2 1 0,-3 1 0,-3 2 0,-4 5 0,-5 4 0,-4 4 0,-3 12 0,0 8 0,-2 4 0,3 4 0,1 5 0,3 1 0,4-1 0,4-2 0,4-9 0,1 1 0,8-11 0,1-2 0,1-5 0,-1-6 0,-1-2 0,0-2 0,-5 1 0,-2-1 0,-4-1 0,-4 1 0,-5 4 0,-3 9 0,-3 4 0,-1 5 0,-1 8 0,3 4 0,1 5 0,5 1 0,3-2 0,4-6 0,5-2 0,1-3 0,3-9 0,0-8 0,-1-2 0,-1-4 0,-3-1-52,-4-2-6,-2-1 2</inkml:trace>
  <inkml:trace contextRef="#ctx0" brushRef="#br0" timeOffset="1843">1330 3322 24,'0'0'45,"0"0"1,0 0-10,0 0-6,6 11-8,-4-1-3,0 4-5,-2-1-4,1 5-1,-1 1-9,2 1 0,-2 2 0,2 0 0,-1 2 0,1 1 0,-1 4 0,0 6 0,-1 2 0,0 5 0,-1 4 0,0 4 0,0 2 0,-1 2 0,0 2 0,0-3 0,1 0 0,1 0 0,-1-2 0,1 2 0,0 1 0,0-1 0,-1-1 0,0 5 0,-1-1 0,-1-4 0,0-2 0,1 0 0,-2-3 0,2 1 0,0-1 0,0-4 0,-1-1 0,1 2 0,0 1 0,-1-1 0,0 0 0,0-4 0,0-1 0,1-1 0,0 2 0,1-2 0,-1-2 0,0 2 0,0-2 0,0 4 0,0 1 0,0 0 0,0-2 0,0 0 0,0 0 0,1-3 0,0-1 0,0-1 0,1-2 0,-1 2 0,0 3 0,0-2 0,1-1 0,-1 1 0,1-1 0,0-4 0,-1-2 0,-1-2 0,1-4 0,1-3 0,-1 0 0,0-1 0,0-1 0,0 1 0,2 2 0,-1-4 0,0 0 0,0 3 0,0-2 0,0 0 0,0 0 0,-1-1 0,0-3 0,0 1 0,-1-1 0,1-4 0,1 1 0,-1 0 0,1-1 0,0-9 0,1 8 0,0 0 0,-1-8 0,0 0 0,0 0 0,0 0 0,0 0 0,0 0 0,0 0 0,0 0 0,0 0 0,-4-8 0,0-6 0,-2-3 0,-2-6 0,-2-7 0,-2-3 0,0-2 0,-3-4 0,2-2 0,0 1 0,2 1 0,1 3 0,2 6 0,4 5 0,2 2 0,1 2 0,0 6 0,1 2 0,0 2 0,-2 2 0,1 0 0,-1 0 0,1 0 0,1 9 0,-1-8 0,0 0 0,1 8 0,0 0 0,0 0 0,0 0 0,0 0 0,3 10 0,2 3 0,0 4 0,1 1 0,1 5 0,2 2 0,3 3 0,-1 2 0,0 1 0,-1 0 0,-2-3 0,-3-2 0,-1-1 0,-3-4 0,-2-2 0,-2-3 0,1-4 0,1 1 0,1-13 0,0 0 0,11-14 0,4-1 0,5-3 0,3-8 0,6-5 0,4-2 0,4-2 0,0-3 0,2-3-44,0-1-15,-4-6 1</inkml:trace>
  <inkml:trace contextRef="#ctx0" brushRef="#br0" timeOffset="9310">1612 4434 18,'3'-8'42,"-5"-1"-5,1 0-4,1 9-6,3 9-6,-1 4-5,-1 3-2,1 6-4,-2 5-4,0 3-1,-2 2-1,-1 5-1,-3-1-1,-1-1-1,1-4-1,-2-5 1,1-3-1,3-6 2,1-8-2,1 0 0,8-31 2,4-5-1,3-8 0,4-7-1,2-4 1,1-2-1,1-2 1,0 7-1,-1 8 0,-2 6-1,-2 11 2,-3 12 0,-2 10 1,-2 10-1,-1 7 0,-2 7 1,-3 5-2,0 7 0,-1 2 0,-2-3 0,-2-3 0,1-5 0,-1-7 0,0-7 0,1-9 0,1 1 0,3-36 0,5-5 0,3-8 0,5-6 0,2-2 0,2 2 0,0 3 0,0 10 0,-1 12 0,-4 14 0,-4 15 0,-3 15 0,-4 10 0,-2 8 0,-2 5 0,0 4 0,1-1 0,1-5 0,6-4-15,3-9-38,1-13-1,5-7-1,2-11 1</inkml:trace>
  <inkml:trace contextRef="#ctx0" brushRef="#br0" timeOffset="9997">2384 4516 27,'11'-8'44,"-5"-7"0,0-1-5,-4-1-14,-4-1-4,-2 6-6,-2 3-4,-5 7-4,-3 4 0,-3 11-2,-3 8-3,-2 7-1,1 10-1,-1 3 0,6 0 0,1 0 1,7-1-2,6-9-1,7-9 1,5-9-1,6-11-1,5-9 0,3-9-1,2-9 0,0-6 1,-1-2 1,-3 0-1,-3-4 1,-4 2 5,-5 4-1,-5 5 2,-1 10-1,-1 0 1,-6 25 0,-2 6-1,1 10 0,0 12-2,2 7-1,1 6 2,1 7 0,0 2 0,0 2 1,-2 0-3,-3 0 0,-3-3 0,-6 0 0,-4-2 0,-4-4 0,-6-6 0,-4-8 0,-2-8 0,-1-7-52,-2-15-1,2-8 0,1-12 1</inkml:trace>
  <inkml:trace contextRef="#ctx0" brushRef="#br0" timeOffset="111459">1442 2854 36,'0'-10'24,"0"10"-3,0 0-6,-5-13-5,4 1-4,0-1-2,1-3 0,1-2-1,0-6 1,1-2 0,2 0 1,-1-7 1,-1-4 1,2 0 1,0-2 0,1-4 0,-1-1 1,1-2-2,-2-2 1,0 2-2,-1-1-1,1-2-1,-4 0 0,1 2 1,-2 1-4,1 0 1,-1 0 1,0 1 1,1 2 0,0 2 0,0 3-2,-1-1-1,1-2 4,1 4-3,0-1-1,0-2-2,1-2 1,1-1 1,1-1 0,-1 2 0,3 3-2,-2-3 1,1 1 1,0 4 2,0-2-3,1 1 0,-2-1 0,3-1 0,-2 1 0,2 0 0,-2 0 0,2-1 0,-2 3 0,1 5 0,-2 2 0,-1 0 0,-1 4 0,0 2 0,-2 4 0,0 4 0,0 1 0,0 0 0,0 0 0,0 3 0,0 3 0,-1-1 0,2-1 0,0 1 0,0 2 0,0 0 0,0 8 0,0 0 0,0-13 0,0 4 0,0-1 0,0 10 0,3-9 0,-2 1 0,1-4 0,0 0 0,2 0 0,-2 2 0,1-3 0,-1 2 0,1 2 0,-2 0 0,1 0 0,-2 9 0,0 0 0,0 0 0,0 0 0,0 0 0,0 0 0,0 0 0,0 0 0,0 0 0,0 0 0,0 0 0,0 0 0,0 0 0,0 0 0,0 0 0,0 0 0,0 0 0,0 0 0,-1-8 0,0-1 0,1 9 0,0 0 0,0 0 0,-9-6 0,1 0 0,8 6 0,-12-1 0,2-1 0,0 1 0,0 3 0,-1-2 0,-1-1 0,1 0 0,-1 0 0,-1 0 0,-2-1 0,-2-1 0,-1-5 0,-2 3 0,-1-1 0,-1 2 0,-4-1 0,-1 2 0,0-1 0,-2 2 0,-3 2 0,0-3 0,-1 2 0,-1-1 0,1 3 0,-1 0 0,1-1 0,-1 1 0,1-3 0,-1 3 0,2-4 0,-2 1 0,2-5 0,-1 3 0,-1 1 0,1-2 0,-1 2 0,0 0 0,-1 4 0,-1-1 0,1 0 0,-2-4 0,0 1 0,-1 1 0,0 4 0,1-1 0,1-2 0,0 1 0,0 1 0,2 3 0,0 2 0,3-4 0,3 0 0,3 0 0,4-1 0,3 0 0,6-2 0,3 1 0,1 0 0,8 0 0,0 0 0,0 0 0,0 0 0,0 0 0,9 10-40,-2 1-15,-2-2 1,0-1 2</inkml:trace>
  <inkml:trace contextRef="#ctx0" brushRef="#br0" timeOffset="113818">1267 491 58,'0'0'50,"6"-10"-2,1 2-7,-7 8-19,0 0-4,0 9-6,-2 3-6,-1 4-6,-1 8 0,0 6 0,-2 4 0,-1 1 0,-1 4 0,1 1 0,0-4 0,1-4 0,2-7 0,2-4 0,1-6 0,4-4 0,0 0 0,10-13 0,2 0 0,4 1 0,2 0 0,3 1 0,1-1 0,1-1 0,1 0-31,1 2-23,-3 1-2,0 2 0</inkml:trace>
  <inkml:trace contextRef="#ctx0" brushRef="#br0" timeOffset="115349">1445 2363 26,'0'0'36,"0"0"4,0 0-4,-3-10-2,0 0-6,3 10-7,0 0-1,0 0-6,0 0-14,-5-8 0,-1 0 0,6 8 0,0 0 0,0 0 0,-10-7 0,1 0 0,0 2 0,0-1 0,1 1 0,-4-1 0,0 1 0,-1 1 0,-3-2 0,-1-1 0,0 3 0,-2 3 0,-2 1 0,1 2 0,0 1 0,0 0 0,1 5 0,0-1 0,0 0 0,2-1 0,0 3 0,1 0 0,3 1 0,-1 0 0,2-3 0,2 3 0,2 2 0,3-1 0,0-2 0,2 2 0,0-2 0,1 4 0,0-2-6,1 1-49,1-12-3,-4-13 0</inkml:trace>
  <inkml:trace contextRef="#ctx0" brushRef="#br0" timeOffset="116130">1155 1783 25,'-20'-8'41,"2"4"5,-2 0-17,-1-1-4,1 4-5,0 2-4,3 4-3,-1 0-4,4-1-3,-1 3-2,3 6 2,2 2-4,1 2-1,2 0 0,3 1-1,0 2-1,4 4 2,1-1-1,3-4-2,1-2 2,2 0 1,3-1-2,1-1 3,4-2-1,0-4 0,2-2 0,2 1 0,1-3 1,1-2-1,1 0-1,-1 1 4,-1-1-4,0 0 0,-1-2 0,-2-1 0,-3-1 0,-1 0 0,0-3 0,-3-4 0,-2-3 0,-1-1 0,0-2 0,-1-2 0,-1-2 0,-1-1 0,-1-1 0,-2 1 0,-1 0 0,-1 0 0,-4-2 0,0 4 0,-4-1 0,-2 3 0,-4 1 0,-1-1 0,-3 4 0,-4 3 0,1 4 0,-3 0 0,2-1 0,0 6 0,1 3 0,3 3 0,4 3 0,1-1 0,5 3 0,5 2 0,4 3 0,3-3 0,5 1 0,3 0 0,3 0 0,2-1 0,5-2 0,1-4 0,1-1 0,2-1 0,2-4 0,0-4 0,2-4 0,-1-4 0,1-2-28,-1 1-24,-4-3-1,-2 3 0</inkml:trace>
  <inkml:trace contextRef="#ctx0" brushRef="#br0" timeOffset="127206">612 9 18,'8'8'36,"-5"4"2,-2 4-11,1 3-14,3 6 1,0 3-1,1 3 0,-2-4-1,1 2-1,-2-5 0,0-2 1,-3-6 0,0-5-3,0-1-2,0-10 2,-6-10-9,1-8 0,1-5 0,2-8 0,3-3 0,3-2 0,3 0 0,3-1 0,2 6 0,4 11 0,-1 10 0,3 10 0,0 10 0,0 7 0,-1 8 0,-1 5 0,0 0 0,-1 0 0,-1-1 0,-2-2 0,2 0 0,-3-5-47,0-11-7,0-2 2,0-9-1</inkml:trace>
  <inkml:trace contextRef="#ctx0" brushRef="#br0" timeOffset="127721">993 213 43,'0'0'42,"0"0"0,0 0-11,0 0-8,0 0-7,2 13-5,1-3-4,1-2-1,1 1 1,-5-9 0,0 0-1,6 10 1,2-1 0,-8-9-7,0 0 0,0 0 0,1-11 0,0-2 0,2 0 0,1-2 0,4-1 0,2 1 0,3 1 0,5-1 0,6 2 0,3 2-49,1-4-4,1 1-1,-5-3 0</inkml:trace>
  <inkml:trace contextRef="#ctx0" brushRef="#br0" timeOffset="128487">1743 1516 21,'0'0'37,"0"0"2,-2 14 2,0 4-28,1 4-1,1 3 1,-1 6 0,1 0 0,-2 3-1,1 1 0,0-3-3,1-2-1,-1-9 0,2-10-4,0 2-4,4-33 0,4-12 0,4-10 0,2-10 0,3-3 0,3 0 0,2 4 0,-1 9 0,1 14 0,-1 16 0,-1 18 0,-4 15 0,-3 14 0,-1 11 0,1 7 0,-1-2-28,4-1-24,-1-12-2,0-13-1</inkml:trace>
  <inkml:trace contextRef="#ctx0" brushRef="#br0" timeOffset="130205">2187 1713 12,'-9'0'40,"9"0"0,0 0-4,0 0-18,0 0-5,0 0-6,0 0-2,10 2 0,3 2-1,2-2-1,2-2 2,2 0-1,-1 0 1,4-1-2,-2-2 0,-1 0 0,-3-1-1,-1 1 0,-3 0 0,-3-1 0,0 2 0,-9 2 1,-7 9-1,-2 1 1,-3 3 0,-2 0 0,-4 4-1,-2 4 0,-1 1 0,-1-3-2,3-1 3,3-2-2,3-2-2,4-2 1,6-2-1,1 1 1,11-8-1,3 0 2,4 1-2,0-1-1,2-2 0,1-2-7,1 0-18,3-1-21,-6-6 2,1-1-3,-5-2 2</inkml:trace>
  <inkml:trace contextRef="#ctx0" brushRef="#br0" timeOffset="130736">2169 1798 23,'-2'8'37,"-1"1"6,3-9-13,12 9-8,2-2-3,5-1-5,2-1 0,5 1-7,3-4-30,4 0-21,-2-5 0,0-1-2</inkml:trace>
</inkml:ink>
</file>

<file path=ppt/ink/ink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22.7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27 700 25,'0'0'42,"0"0"2,0 0-1,0 0-19,0 0-7,-7-16-3,5 1-2,1-6-1,2-7-2,0-9 0,2 0-4,-2-6-5,0-5 0,-2-3 0,0-1 0,-2 1 0,1 6 0,-1 4 0,-1 6 0,0 5 0,1 7 0,2 11 0,-1 2 0,11 24 0,4 7 0,3 12 0,5 12 0,6 8 0,4 9 0,2 0 0,0 0 0,0 0 0,-3-7 0,-3-13 0,-2-9 0,-5-14 0,-3-12 0,-5-14 0,-2-16 0,-4-18 0,-3-12 0,-4-9 0,-2-13 0,-3-2 0,-1 2 0,-1 5 0,1 8 0,1 16 0,1 8 0,6 14-37,1 0-19,10 36-2,4 1 1</inkml:trace>
  <inkml:trace contextRef="#ctx0" brushRef="#br0" timeOffset="469">576 318 16,'20'44'41,"3"4"3,-3-4 3,-1-2-20,3-3-6,-1-8-4,3-9-3,-4-12 1,1-5-2,-5-14-13,-2-8 0,-7-8 0,-5-6 0,-6-5 0,-6 2 0,-7 7 0,-5 5 0,-1 10 0,0 13-36,1 5-22,4 8-2,4 0 3</inkml:trace>
</inkml:ink>
</file>

<file path=ppt/ink/ink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23.9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292 261 2,'0'-31'36,"-1"6"1,-9 1-13,-1 7-7,-1 8-2,-3 7 2,2 9-2,-2 10-2,3 9-4,-1 6 0,3 11 0,1 5-3,2 6 0,1 4-4,2-2-4,2-1-6,2-5-9,4-7-22,4-10-6,-2-13-1,4-6-1</inkml:trace>
  <inkml:trace contextRef="#ctx0" brushRef="#br0" timeOffset="266">5 502 50,'-9'1'47,"9"-1"0,14 0 3,8-4-30,2-3-13,5-2-2,6 0-4,5 2-13,2 0-20,-1-1-15,4 1-1,-5 1-2</inkml:trace>
  <inkml:trace contextRef="#ctx0" brushRef="#br0" timeOffset="469">518 638 36,'1'20'47,"-2"-9"3,0 0-17,1-11-2,-2-12-10,3-2-2,-1-5-7,3 0-6,3-4-6,2 0 0,4 3-5,3 1-44,1-1-5,4 1 3,2 0-3</inkml:trace>
  <inkml:trace contextRef="#ctx0" brushRef="#br0" timeOffset="672">859 473 29,'6'23'46,"-6"0"0,1 8-5,-4 2-33,-3-3-42,5-2-5,-2-10-4,4-3 0</inkml:trace>
  <inkml:trace contextRef="#ctx0" brushRef="#br0" timeOffset="797">939 402 69,'6'-30'52,"-1"9"-6,-6 3-22,-3 3-50,1 0-14,3 15-10,3 10 0</inkml:trace>
  <inkml:trace contextRef="#ctx0" brushRef="#br0" timeOffset="969">1282 429 69,'-14'6'48,"-2"-2"5,-6 1-2,-5 2-34,1 9-2,-3 4-13,3 6-2,4 1 0,6 8 0,11 0 0,12-3 0,14-9 0,9-10-2,10-12-54,11-8-1,3-16 0</inkml:trace>
  <inkml:trace contextRef="#ctx0" brushRef="#br0" timeOffset="1391">1618 22 46,'0'-11'42,"1"0"1,-9 25-1,0 4-32,0 9 1,1 11-5,0 8 0,4 11 2,0 5 1,3 2 0,4 0 1,2 1-1,4-6-5,4-5-4,3-11 0,3-10 0,4-11-2,3-10-48,0-17-2,1-12 1,-4-12-3</inkml:trace>
  <inkml:trace contextRef="#ctx0" brushRef="#br0" timeOffset="1656">1505 269 79,'-15'15'53,"7"2"-3,12-2 1,10-5-39,8-5-8,8-6-9,8-3-29,8-1-13,0-5-4,3-5 0</inkml:trace>
  <inkml:trace contextRef="#ctx0" brushRef="#br0" timeOffset="1797">2051 300 57,'1'37'47,"-3"5"1,-9 0-3,0-4-60,2 2-22,-2-10-7,4-8-3</inkml:trace>
  <inkml:trace contextRef="#ctx0" brushRef="#br0" timeOffset="1937">2097 258 97,'3'-23'54,"-2"10"-5,-4-1-7,-2 4-59,2 0-27,3 10-8,2 13 1,0 0-2</inkml:trace>
  <inkml:trace contextRef="#ctx0" brushRef="#br0" timeOffset="2047">2152 384 53,'11'29'51,"3"2"2,1-2-4,1-3-19,6-3-11,-1-8-19,2-1 0,-1-11 0,-3-8 0,-5-10 0,-3-4 0,-7-6 0,-8-3 0,-6-1 0,-6-1 0,-5 7 0,-3 6 0,3 10-9,3 10-48,4 6-2,6 9-1</inkml:trace>
  <inkml:trace contextRef="#ctx0" brushRef="#br0" timeOffset="2359">2475 406 36,'9'4'45,"0"0"-8,-9-4-1,-2 10-7,1-1-8,2 0-3,2 1-3,-3-10-3,0 0-6,7-7-6,1-3 0,3-3 0,2-4 0,4-2 0,2-2 0,3 4 0,4 5 0,4 9 0,2 12 0,3 14 0,2 15 0,0 5 0,1 8 0,1-1-46,-4-9-14,-4-16-2</inkml:trace>
</inkml:ink>
</file>

<file path=ppt/ink/ink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06.01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1617 2565 7,'0'0'29,"0"0"-7,0 0-2,0 0-1,0 0 0,0 0-2,0 0-2,-9-2 1,1 0 0,8 2-2,-5-11-2,-1 2-1,1 0-4,-2-2-3,-1-3 2,-1-1-1,-1-2 0,-1 1 0,0-1 1,-3-3-6,0-3 0,-1 2 0,-1-2 0,0 1 0,-3-4 0,-2 0 0,1-3 0,1 2 0,0 1 0,1-1 0,0 0 0,2 0 0,-1 0 0,1-2 0,-1-2 0,1 0 0,-2-3 0,-1 1 0,0 0 0,-2-3 0,-1 2 0,0 4 0,-1 1 0,2-1 0,0 1 0,-1 0 0,1 1 0,2 1 0,1-2 0,0-3 0,-1-2 0,0 0 0,0 1 0,-1-2 0,0 0 0,0 0 0,0 3 0,1 3 0,0 3 0,1-2 0,0-1 0,0 3 0,0-3 0,-1-1 0,-1-1 0,1-1 0,0 0 0,0 3 0,1 4 0,1-1 0,1 1 0,1 0 0,0-2 0,-1-3 0,1 0 0,-2-2 0,0-1 0,0-3 0,-1 3 0,1 2 0,0 1 0,1 7 0,1 2 0,2 1 0,1 2 0,-1 2 0,2 0 0,1 1 0,0 2 0,1-1 0,1 0 0,2 2 0,0 4 0,0 0 0,6 8 0,0 0 0,0 0 0,-6-8 0,-1 0 0,7 8 0,-7-11 0,3 1 0,-1-2 0,0 1 0,0 1 0,0-4 0,0-3 0,0-1 0,-1 0 0,0-1 0,1 2 0,-1 0 0,1 2 0,0 4 0,1 3 0,-1-1 0,5 9 0,0 0 0,-7-9 0,2 2 0,5 7 0,-7-12 0,1 0 0,6 12 0,0 0 0,-7-9 0,0 0 0,7 9 0,0 0 0,-5-8 0,2-1 0,0 2 0,3 7 0,0 0 0,-6-12 0,1 2 0,0 2 0,5 8 0,-8-10 0,2 0 0,6 10 0,-11-10 0,2 0 0,9 10 0,-10-9 0,1 3 0,2 0 0,7 6 0,-10-6 0,1 2 0,9 4 0,0 0 0,0 0 0,-10-5 0,1-1 0,9 6 0,0 0 0,0 0 0,0 0 0,0 0 0,0 0 0,0 0 0,0 0 0,0 0 0,0 0 0,-3 9 0,2 3 0,2 4 0,0 6 0,1 6 0,-1 3 0,0 4 0,0 7 0,1 3 0,0 1 0,2 1 0,1-2 0,2-3 0,0-5 0,0-6 0,-2-9 0,1-6 0,-2-7 0,2 2 0,-6-11 0,0-16 0,-1-3 0,0-4 0,-2-2 0,1-7 0,-1-5 0,-1-4 0,1 1 0,1-1 0,0 5 0,0 4 0,1 3 0,1 5 0,3 8 0,1 6 0,4 3 0,5 6 0,6 5 0,6 7 0,6 6 0,6 5 0,5 5 0,2 4 0,2 4 0,-2-6 0,1-4-2,-4-7-55,-8-12-2,-9-14-2</inkml:trace>
  <inkml:trace contextRef="#ctx0" brushRef="#br0" timeOffset="2218">828 711 8,'1'-23'36,"4"6"5,-4 2-2,2 5-17,1-1-5,-4 11-3,6 11-4,-1 5-3,-2 9 2,-2 9-6,-2 5 3,-2 6-2,-1 2-1,-1-1 0,0-1-1,1-8 1,1-9-2,3-16 3,0 1-3,8-31-1,2-12 0,4-8 0,1-6 1,3-3-1,1 2 0,0 4 1,-1 2-1,-1 7 3,-1 13 2,-3 12-3,0 14 3,-2 12 0,0 12-5,-1 13 0,3 13 0,2 5 0,2 1 0,3-6 0,5-7 0,6-13-15,5-13-37,0-22-2,0-15-1</inkml:trace>
</inkml:ink>
</file>

<file path=ppt/ink/ink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40.4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89 107 19,'-1'-8'42,"7"18"4,3 11 1,1 6-19,0 10-10,3 10-3,0 8-4,1 3-2,-3-1 0,-1 3-2,-5-3-3,-2-1-4,-3-8 0,-2-7 0,-2-9 0,0-3 0,-3-11 0,2 1 0,-2-30 0,0-10 0,1-5 0,-1-7 0,-1-9 0,-1-12 0,-2-8 0,0-5 0,-1 0 0,-2-2 0,0 2 0,-1 5 0,2 8 0,2 11 0,2 11 0,2 8 0,2 7 0,1 1 0,4 16 0,18 10 0,6-3 0,9 0 0,8-2 0,9-1 0,8 0 0,5-8 0,4-1 0,-2 0 0,-2 3 0,-7-5-30,-9-1-23,-8 3-1,-11 0-1</inkml:trace>
  <inkml:trace contextRef="#ctx0" brushRef="#br0" timeOffset="532">68 297 18,'-9'9'45,"21"0"3,5-4-2,9 0-18,9 1-7,5-2-7,7-3-10,3-2-13,0-2-25,-4 0-13,-1 3 1,-11-2-3</inkml:trace>
  <inkml:trace contextRef="#ctx0" brushRef="#br0" timeOffset="766">494 503 33,'4'28'42,"3"1"2,-4-6-13,1-5-6,3-2-6,-2-4-4,0-1-2,2-1-2,-7-10-2,0 0-3,0 0 1,0 0-7,1 8 0,1 0 0,-2-8 0,0 0 0,0 0 0,0 0 0,0 0 0,7-9 0,0-1 0,-7 10 0,4-10 0,2 2 0,-6 8 0,0 0 0,0 0 0,9 5 0,1 2 0,-10-7 0,0 0 0,0 0 0,0 0 0,0 0 0,-1 10 0,1 2 0,0-12 0,0 0 0,0 0 0,0 0 0,-9 0 0,1 0 0,8-16 0,0 0 0,1-1 0,3-6 0,4 0 0,3-3 0,5-1 0,3 2 0,3 2 0,3 4 0,2 2 0,1 5 0,-2 1 0,1 5-5,-1 1-55,-4 3 0,-2 1-1</inkml:trace>
  <inkml:trace contextRef="#ctx0" brushRef="#br0" timeOffset="1344">1090 391 45,'0'-10'46,"0"10"3,-13 5-1,0 6-23,-3 5-9,4 10-6,-1 3 1,4 5-6,4 5-5,6-2 0,7-1 0,7-6 0,5-10 0,4-8 0,3-10 0,1-9 0,-3-11 0,-3-3 0,-6-7 0,-6-4 0,-7-1 0,-7 0 0,-5 5 0,-6 5-44,-4 3-10,1 6 1,-1 6-3</inkml:trace>
  <inkml:trace contextRef="#ctx0" brushRef="#br0" timeOffset="1656">1338 434 33,'13'9'43,"0"6"4,-4 0-16,-2 3-2,-1 5-6,-4 6-5,-1 5-2,-2 1-4,0-1-9,-3-4-3,3-2 0,0-9 0,0 0 0,8-31 0,3-9 0,5-10 0,4-4 0,5-5 0,3-1 0,1 2 0,-2 7 0,0 6 0,-4 6 0,-4 9 0,-3 7 0,-6 9 0,-5 8 0,-2 7 0,-2 5 0,-1 4 0,0 2 0,0 1 0,0-5 0,3-9 0,4-7 0,3-10 0,3-9 0,2-6 0,2-5 0,3-1 0,2 4 0,-1 5 0,-2 7 0,-2 8 0,-2 8 0,1 8 0,-1 4-25,-1-2-30,1 2 0,-1-8-1</inkml:trace>
</inkml:ink>
</file>

<file path=ppt/ink/ink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42.82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38 395 88,'-18'-4'50,"8"3"-1,0 1 0,10 0-37,0 0-5,14-7-7,6 4 0,4 3 0,4 3 0,2 3 0,1 0 0,3 1 0,1-1 0,-5-1 0,-2 2 0,-5-1 0,-2-2 0,-3-1 0,-5-1 0,1 0 0,-14-2 0,0 0 0,-14 11 0,0-1 0,-5 9 0,-6 1 0,-5 3 0,-1 3 0,-2 3 0,-1-2 0,2 3 0,2 0 0,5-6 0,11-4 0,10-1 0,12-1 0,11-2 0,12-5 0,11-2 0,8-6 0,4-2 0,4 0-14,0-5-40,-5-7 0,-5 0 2,-11-3-4</inkml:trace>
  <inkml:trace contextRef="#ctx0" brushRef="#br0" timeOffset="484">27 446 41,'-13'14'47,"8"3"1,7-1 1,8-1-21,14-1-14,8-7-2,12-2-8,9-5-14,10-5-35,1-6-3,6 0 0,-5-5-5</inkml:trace>
  <inkml:trace contextRef="#ctx0" brushRef="#br0" timeOffset="718">680 523 114,'12'3'52,"2"1"0,5-5-18,5-1-41,7 2-37,4-3-6,3-4 1,-3-3-3</inkml:trace>
  <inkml:trace contextRef="#ctx0" brushRef="#br0" timeOffset="1109">1320 416 52,'19'-22'33,"-6"2"0,-7 7 0,1 1-4,-16 23-3,-9 5-5,-5 12-6,-3 7-2,-1 9-13,-1 5 0,3 3 0,0-3 0,10-4 0,14-5 0,10-16-16,11-17-35,14-9-1,6-17-2,10-10 2</inkml:trace>
  <inkml:trace contextRef="#ctx0" brushRef="#br0" timeOffset="1312">1633 457 36,'-12'24'45,"-6"7"3,4 7 2,1 3-25,1 0-7,9 0-5,6-7-3,10-6 0,7-8-10,5-10 0,1-13 0,4-9 0,3-8 0,-3-5 0,-7-5 0,-6 1 0,-10-3 0,-10 4 0,-4 9 0,-10 5 0,-8 8-14,0 9-42,-6 3-1,6 5 1,7 2 4</inkml:trace>
  <inkml:trace contextRef="#ctx0" brushRef="#br0" timeOffset="1593">1974 456 66,'19'14'47,"-11"3"0,1 5-13,0 6-13,-8 2-6,-4 4-3,-3 0 1,-2 2-13,-1-4 0,2-1 0,-3-8 0,1-8 0,0 0 0,21-28 0,2-8 0,6-4 0,6-5 0,1-2 0,4 1 0,1 7 0,-7 8 0,-6 9 0,-4 9 0,-4 8 0,-6 5 0,-2 3 0,-6 4 0,-2-2 0,3-2 0,0-2 0,-1-5 0,-1 1 0,4-12 0,9-14 0,9-3 0,7-7 0,1-2 0,3-1 0,0 3 0,-2 8 0,-1 9 0,-2 13 0,-11 9 0,-10 14 0,-5 6 0,-3 3 0,5-4 0,3-1-55,0-9-5,1-15-2</inkml:trace>
  <inkml:trace contextRef="#ctx0" brushRef="#br0" timeOffset="2249">2725 540 79,'8'37'51,"-9"7"-2,-1 7-2,2 7-38,-7 1-2,-3 2-1,3-2-1,0-2-3,-2-5-2,3-5 0,-2-9 0,-1-10 0,4-12 0,1 0 0,-1-38 0,-1-14 0,3-15 0,8-14 0,6-10 0,8-5 0,4-3 0,7 4 0,10 10 0,4 16 0,0 14 0,-4 13 0,-2 17 0,-5 11 0,-7 11 0,-10 8 0,-16 5 0,-8 3 0,-6 3 0,-4 3 0,-8 1 0,-3-7 0,0-7-42,7-4-12,6-10 0,1-1-1</inkml:trace>
  <inkml:trace contextRef="#ctx0" brushRef="#br0" timeOffset="2640">3095 513 66,'14'41'50,"-8"3"0,4 2 2,6-1-30,4-7-7,10-6-15,5-14 0,-3-12 0,2-11 0,0-11 0,-9-8 0,-11-1 0,-6-7 0,-14-1 0,-9 1 0,-5 2 0,-10 11 0,-4 7-28,0 4-28,2 7-4,7 7 0</inkml:trace>
  <inkml:trace contextRef="#ctx0" brushRef="#br0" timeOffset="3061">3523 532 19,'11'21'44,"-6"8"2,-8 0-3,2 3-19,2 4-6,-2-5-6,2-4-2,3-6-3,3-9-3,3-10-1,6-12 0,-3-9 0,2-9-1,7-7-1,3-1 2,-2-3-3,-2 3 0,-3 8 0,-2 9 0,-1 9 0,0 13 2,-10 13 2,-6 11-2,1 7 3,2 10-5,3 3 0,-1 1 0,0-3 0,2-7 0,8-8 0,6-7 0,-2-12 0,2-15 0,2-9 0,5-12 0,3-6 0,0-6 0,-3-3 0,-5-7 0,-2 1 0,-2 5 0,-8 2 0,-10 5 0,-5 6 0,-9 8 0,-4 13 0,-2 14 0,-2 13 0,-1 9 0,5 9 0,8 8 0,4 4 0,7-4 0,5-2 0,8-8 0,12-8 0,5-12 0,5-14-49,4-11-5,-2-13 1,1-5-1</inkml:trace>
  <inkml:trace contextRef="#ctx0" brushRef="#br0" timeOffset="3593">4346 528 16,'-3'10'41,"4"8"1,-7-1 0,2 7-16,-1 7-5,-1 2-6,-2 2-2,1-1-4,4-4-1,-2-6-3,4-4 1,1-1-2,9-35-1,4-11-1,6-7 0,3-5-2,0-3 0,4 1 0,-3 5 0,-5 10 0,-3 16 0,-3 12 0,-3 12 0,-5 10 0,-4 13 0,-4 4 0,-1-2 0,5-3-40,7-5-12,2-9-2,5-8 0</inkml:trace>
  <inkml:trace contextRef="#ctx0" brushRef="#br0" timeOffset="4092">4819 0 69,'0'18'49,"-1"12"-1,0 18 3,-4 14-40,-1 11-3,0 9-1,6 2 1,5 3-4,-3-4-4,0-9-7,5-11-19,-2-7-22,-1-18-4,2-10 1,-11-17 1</inkml:trace>
  <inkml:trace contextRef="#ctx0" brushRef="#br0" timeOffset="4311">4635 449 65,'12'-12'47,"7"3"1,7 5-1,5 2-32,6 1-13,8 1-29,0-4-16,5-1-3,-4-3-1</inkml:trace>
  <inkml:trace contextRef="#ctx0" brushRef="#br0" timeOffset="7951">5321 427 81,'-10'-4'49,"-2"-3"1,3 0-2,0 1-36,9 6-9,-1-9-5,0 1-11,1 8-31,0 0-5,10 4-1,-1 0 1</inkml:trace>
  <inkml:trace contextRef="#ctx0" brushRef="#br0" timeOffset="8138">5388 700 71,'1'28'48,"-6"-11"-5,2-3-14,1-1-52,1-1-21,1-12-5,0 0 0</inkml:trace>
</inkml:ink>
</file>

<file path=ppt/ink/ink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52.36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0 379 23,'6'17'37,"-6"-3"5,2 1-23,1 6 0,-2 3 1,-1 6 1,-2-1-2,0 0-4,0-2-3,1-2-4,-2-5-1,3-9-2,0 0-1,9-32 0,4-6-4,2-7 0,3-9 0,4-3 0,4-2 0,1 2 0,0 7 0,-1 7 0,-1 15 0,-1 16 0,-2 15 0,-6 11 0,-2 10 0,-2 9 0,-1 5 0,1 2 0,4-5 0,2-7-33,2-14-22,5-11 1,-1-12-3</inkml:trace>
  <inkml:trace contextRef="#ctx0" brushRef="#br0" timeOffset="469">970 258 61,'4'-16'47,"-6"2"0,-4 4-8,-5 5-21,-6 5-4,-2 7-3,-5 11-2,-3 9-2,-2 7-5,1 7-2,3 3 0,3 7 0,7 0 0,7-4 0,7-6 0,10-7 0,11-9 0,7-14 0,9-13-38,9-11-16,5-12 2,4-3-1</inkml:trace>
  <inkml:trace contextRef="#ctx0" brushRef="#br0" timeOffset="703">1291 256 69,'3'-9'49,"2"2"-1,-15 14-1,-2 11-23,-1 5-9,1 12-12,-2 3-3,4 1 0,5-1 0,6 0 0,7-8 0,7-8 0,8-12 0,3-10 0,6-9 0,1-6 0,-4-8 0,-4-6 0,-10-7 0,-8 1 0,-9 0 0,-11 5 0,-7 6 0,-9 5 0,0 8-27,1 12-28,4 5-1,9 2-2</inkml:trace>
  <inkml:trace contextRef="#ctx0" brushRef="#br0" timeOffset="1016">1738 179 59,'16'-8'47,"-8"2"3,0 1 2,-23 10-30,-1 8-5,-3 5-9,3 3-8,0 5 0,5 4 0,3 2 0,7-2 0,3-2 0,4-4 0,1 0 0,-1 0 0,-5-1 0,-5-3 0,-9 1 0,-4 2 0,-5 0 0,-4-2 0,-1-7-46,8-5-12,8-9 1</inkml:trace>
  <inkml:trace contextRef="#ctx0" brushRef="#br0" timeOffset="1453">2173 16 60,'17'-13'49,"-6"14"-1,-11 7 1,-10 13-28,-2 12-6,-6 10-4,-1 12-9,-2 8-2,3 3 0,2-5 0,5 1 0,6-4 0,6-9 0,5-12 0,10-14 0,9-15 0,8-11 0,8-11 0,5-15 0,3-14 0,1-8 0,-1-5 0,-7-6 0,-11-4 0,-14 0 0,-13 4 0,-13 8 0,-12 13 0,-14 10 0,-9 15 0,-5 20 0,-2 15 0,6 11 0,6 9 0,11 1 0,14-5 0,19-3 0,18-11-5,17-11-50,14-15-1,13-7 2</inkml:trace>
</inkml:ink>
</file>

<file path=ppt/ink/ink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54.38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40 0 81,'15'9'48,"-1"0"1,7-1-4,0-1-41,6-9-43,8 4-8,3-8 0,5-2-3</inkml:trace>
  <inkml:trace contextRef="#ctx0" brushRef="#br0" timeOffset="187">0 161 66,'16'17'47,"11"-10"-2,15-5-6,14-2-73,6-10-5,12 2-3,1-10-1</inkml:trace>
</inkml:ink>
</file>

<file path=ppt/ink/ink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54.81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 0 66,'17'19'48,"-7"1"1,-3 6 1,-7 7-31,-6 3-6,-2 1-3,-3 0-10,1-3 0,-2-4 0,3-4 0,0-8 0,6-8 0,-1 0 0,15-21 0,5-7 0,4-6 0,6-7 0,5-5 0,5-2 0,3-3 0,0 4 0,-2 1 0,-5 7 0,-6 11 0,-8 12 0,-11 9 0,-7 9 0,-7 6 0,-7 7 0,-4 2 0,-1 2 0,2-3 0,1-4 0,5-2 0,3-5 0,7-5 0,0 2 0,16-18 0,7-4 0,3-5 0,6-3 0,4-6 0,2 1 0,-3 0 0,-1 4 0,-6 6 0,-1 1 0,-26 12 0,0 0 0,-3 38 0,-7-1 0,0 3 0,0 0 0,4-1 0,5-1 0,6-7 0,8-8 0,0 1-14,13-20-42,2-5-2,1-7 0</inkml:trace>
  <inkml:trace contextRef="#ctx0" brushRef="#br0" timeOffset="578">990 79 45,'0'0'43,"0"0"2,0 0 1,0 0-21,0 0-12,-28 21-1,-2 1-2,3 3-1,2-2-2,3 3-7,3-2 0,6-3 0,0 0 0,13-21 0,0 0 0,12 23 0,0-1 0,-12-22 0,28 3 0,-1-3 0,1-5 0,-1-5 0,-1-5 0,0-5 0,-1-3 0,-5-2 0,-5 0 0,-4 0 0,-6-1 0,-4 3 0,1 1 0,-2 22 0,0 0 0,0 0 0,0 0 0,0 0 0,0 0 0,0 0 0,-8 36 0,11 5 0,1 4 0,4 5 0,-1 6 0,0 3 0,-3 1 0,-5 2 0,-7-2 0,-6 0 0,-7-4 0,-5-6 0,-8-7 0,-7-9 0,-4-5 0,-3-10 0,0-12-52,1-9-8,0-10-1</inkml:trace>
</inkml:ink>
</file>

<file path=ppt/ink/ink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42.42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57 58 62,'3'-25'51,"-3"8"1,1 1-2,-1 16-26,-1 13-10,5 6-12,0 5-2,4 10 0,0 6 0,2 5 0,0 6 0,1 4 0,-1 1 0,-1-1 0,0-5 0,-1-6 0,-2-6 0,-1-10 0,-1-7 0,1-1-11,-9-32-20,0-6-16,-4-10-3,1-6 2,-4-9 6</inkml:trace>
  <inkml:trace contextRef="#ctx0" brushRef="#br0" timeOffset="234">49 144 75,'-17'-40'44,"4"7"-5,3 11-6,5 5-11,1 0-7,23 24-6,9 9-4,9 7-2,7 5 0,8 4 4,4 5-7,-1 5 0,-2 4 0,-10-2 0,-7 0 0,-16-1 0,-14 1 0,-16 0 0,-14-4 0,-13-2 0,-9-4 0,-6-4 0,-1-10 0,3-8-13,11-10-46,11-12-1,16-6 0</inkml:trace>
  <inkml:trace contextRef="#ctx0" brushRef="#br0" timeOffset="593">658 501 19,'0'19'44,"5"1"2,2-8 2,4-8-20,6-6-13,1-10-4,4-8-1,0-7-1,-1-3-3,-4-4-2,-6 0 1,-6 2 0,-9 5 0,-8 10-5,-6 15 0,-6 12 0,-3 14 0,-2 13 0,4 12 0,8 8 0,6 4 0,10-2 0,11-9 0,12-8 0,10-17 0,13-15-12,7-12-44,2-16-2,2-9 1</inkml:trace>
  <inkml:trace contextRef="#ctx0" brushRef="#br0" timeOffset="1015">1136 170 49,'6'-29'49,"-8"1"3,-6 5 1,-9 4-28,-5 0-7,1 5-9,-3 1-9,4 6 0,0 3 0,2 6 0,3 10 0,5 10 0,3 10 0,3 8 0,4 10 0,4 9 0,1 6 0,5 4 0,2-4 0,0-6 0,2-4 0,0-8-31,-3-16-23,-1-11-4,-4-11 0</inkml:trace>
  <inkml:trace contextRef="#ctx0" brushRef="#br0" timeOffset="1296">872 368 69,'2'-8'46,"10"9"0,6 3-2,7 3-49,6 1-5,8 2-4,4-2-5,2 0-2,0-3 0,-1 1 0,-4 0 3,-6 1 8,-5 7 5,-5 4 1,-6 8 4,-6 2-6,-1 4-17,-9-4-2</inkml:trace>
  <inkml:trace contextRef="#ctx0" brushRef="#br0" timeOffset="1531">1298 304 89,'0'-27'54,"-2"6"1,0 4-2,0 6-49,-1 1-4,2 0 0,0-1 0,1 11-54,0 0 0,10-9 1,0 2-1</inkml:trace>
  <inkml:trace contextRef="#ctx0" brushRef="#br0" timeOffset="1702">1435 456 78,'6'38'48,"-2"-8"2,0-11-14,2-12-19,0 2-6,2-29-3,1-4-1,2 1-7,2 0 0,1-2 0,1 5 0,0 10 0,-1 10 0,-1 8 0,0 7 0,-1 5-27,-1 2-26,4 2-1,0-3-1</inkml:trace>
  <inkml:trace contextRef="#ctx0" brushRef="#br0" timeOffset="2031">1821 487 32,'7'19'37,"-3"-6"2,3-5-23,4-4 2,2-6-3,5-6 1,0-6-2,2-1 0,-1-3-3,-1-3-3,-4-5-1,-1 0-2,-7 1-1,-3 0-3,-8 5 1,-5 5 0,-4 5 2,-4 14 2,-5 9-2,2 10-4,2 8 0,5 8 0,5 5 0,8 3 0,6-2 0,9-7 0,6-8 0,4-11 0,5-10-34,4-11-20,-3-12 2,0-7-3</inkml:trace>
  <inkml:trace contextRef="#ctx0" brushRef="#br0" timeOffset="2343">2285 325 132,'-1'11'59,"-4"0"-5,-3 3-44,-2 0-50,-4-6-15,5-1-2,0 0-1</inkml:trace>
  <inkml:trace contextRef="#ctx0" brushRef="#br0" timeOffset="2468">2391 506 113,'8'33'55,"-5"-3"-15,-5-8-36,-3-12-34,-1-1-25,-2-20-3</inkml:trace>
</inkml:ink>
</file>

<file path=ppt/ink/ink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19:18.61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5 551 92,'0'0'51,"-2"24"1,-1 9 1,1 10-46,4 10-7,4 8 0,2 5 0,3 2 0,1-8-2,6-11-42,6-11-8,0-20 0,6-14-2</inkml:trace>
  <inkml:trace contextRef="#ctx0" brushRef="#br0" timeOffset="187">177 214 93,'-24'-30'49,"1"11"-3,7 18-19,5 11-66,3 3-7,9 7-3,6 0 0</inkml:trace>
  <inkml:trace contextRef="#ctx0" brushRef="#br0" timeOffset="328">404 783 75,'-5'74'51,"-3"-11"1,-1-11 0,-2-15-27,4-24-25,7-21 0,9-27 0,9-19 0,9-14 0,7-6 0,7 1 0,4 8 0,2 14 0,-1 21 0,-4 25 0,-6 24 0,-9 17 0,-7 14 0,-3 11 0,-4 0 0,-1-4-31,4-5-27,1-13 2,4-9-3</inkml:trace>
  <inkml:trace contextRef="#ctx0" brushRef="#br0" timeOffset="750">1534 591 69,'25'-13'46,"-16"5"1,0-1-14,-32 21-13,-7 5-2,-2 9-7,-3 4-2,5 6-7,6 5-2,9 3 0,12-2 0,12-2 0,7-4 0,9-5 0,3-3 0,1-1 0,-6-3 0,-5 0 0,-12 1 0,-13-2 0,-14 0 0,-13-1 0,-7-3 0,-8-7 0,-1-9-27,3-8-30,8-14 0,11-11 0</inkml:trace>
  <inkml:trace contextRef="#ctx0" brushRef="#br0" timeOffset="1047">1822 57 69,'51'-22'53,"-11"24"1,-12 19 2,-14 19-33,-5 20-23,-9 14 0,-3 15 0,-7 8 0,-4 4 0,1-1 0,-3-4-24,3-14-31,3-13-2,0-22 1</inkml:trace>
  <inkml:trace contextRef="#ctx0" brushRef="#br0" timeOffset="1250">1657 574 110,'-8'-10'55,"25"12"1,8-4-22,4-4-34,11-6 0,11-3 0,11 0-28,2-5-26,6-2-3,0 2 1</inkml:trace>
  <inkml:trace contextRef="#ctx0" brushRef="#br0" timeOffset="1546">2574 567 30,'8'-21'39,"-7"8"5,-15 5-9,-9 4-13,-6 11-3,-8 7-2,-3 8-8,-4 10 0,0 10 0,0 6-3,5 8-1,4 2-2,7-1-1,8-6 0,9-4 2,9-14-4,10-14 0,10-16 0,8-16 0,10-18 0,6-10 0,3-9 0,3-3 0,-3 0 0,-4 5 0,-7 7 0,-6 10 0,-9 13 0,-8 16 0,-8 12 0,-4 14 0,-6 12 0,-2 10 0,-2 9 0,-1 6 0,3 1 0,1-7 0,6-10-52,6-13-5,7-20 2,6-14-2</inkml:trace>
  <inkml:trace contextRef="#ctx0" brushRef="#br0" timeOffset="1953">2758 685 45,'-10'43'49,"-4"3"0,1 3 2,-2-2-22,0-11-15,7-7-2,5-15-6,0 1-6,18-41 0,8-7 0,3-10 0,8-6 0,3-4 0,4 5 0,-3 11 0,-2 14 0,-7 19 0,-7 15 0,-6 14 0,-6 13 0,-1 8 0,-3 3-17,3-2-40,5-4-1,4-12 1</inkml:trace>
  <inkml:trace contextRef="#ctx0" brushRef="#br0" timeOffset="3452">3391 41 24,'7'-21'43,"3"9"2,0 4-7,1 10-9,4 13-8,-3 13-1,1 17-4,-4 12-2,0 18-9,-4 10-5,-5 8 0,-6 6 0,-2-3 0,-3-5 0,-1-11 0,2-12-18,1-14-35,-2-20-2,3-15 0</inkml:trace>
  <inkml:trace contextRef="#ctx0" brushRef="#br0" timeOffset="3702">3286 405 70,'-5'13'52,"5"2"0,10-1-1,6 2-27,10-5-18,11-1-6,8-5 0,6-3-6,6-2-33,4 0-11,-5-5-1,-2 1-1</inkml:trace>
  <inkml:trace contextRef="#ctx0" brushRef="#br0" timeOffset="4311">3776 719 65,'-4'21'44,"-5"-3"-2,6-2-6,0-2-25,3-5-3,0 1-2,10-9-3,3-2 0,1-3-1,4-2-1,2-4 1,4-2-1,0-3-1,3-2 1,-1-3 1,-1-1-2,-1-4 1,-3-1 0,-5 0 0,-6 1 0,-7 1 1,-6 5-1,-8 4 1,-8 6 1,-8 9 3,-6 12 0,-5 12-2,-2 11-4,-1 10 0,3 8 0,4 2 0,10 2 0,8-2 0,11-7 0,8-6 0,12-10 0,8-7 0,7-9 0,8-9-19,6-5-36,-1-10 1,2-5-2</inkml:trace>
  <inkml:trace contextRef="#ctx0" brushRef="#br0" timeOffset="7935">4025 682 27,'0'0'34,"0"0"-7,9-12-6,-1 4-5,0-1-1,0 0 1,0-2-1,-3-2 1,1 2-3,-5 1 1,1-1-3,-2 11 1,0 0-2,-16-7-2,1 6-8,-3 5 0,-1 1 0,-2 2 0,-2 5 0,-1 3 0,-1 2 0,2 4 0,1 3 0,0 4 0,3 2 0,3 1 0,3 1 0,4-1 0,3-1 0,1-2 0,3-3 0,2-3 0,2-2 0,2-1 0,1-3 0,4-1 0,3-2 0,3-1 0,2 0 0,0-5 0,4-4 0,-2-6 0,1-2 0,-2-8 0,-3-4 0,0-8 0,-2-6 0,-1-5 0,0-4 0,-1-2 0,-1-2 0,-1-1 0,-2 2 0,-1 4 0,-1 3 0,-3 9 0,-2 4 0,-2 6 0,0 1 0,2 16 0,-7 10 0,1 7 0,2 8 0,-1 11 0,3 11 0,1 9 0,3 6 0,2 4 0,4 1 0,6-3 0,2-7 0,6-11 0,0-13 0,4-12 0,-2-13-15,-1-14-43,-2-14-2,-5-11 1</inkml:trace>
  <inkml:trace contextRef="#ctx0" brushRef="#br0" timeOffset="8654">4411 625 92,'-4'15'50,"-1"5"2,-1 3-12,2 9-23,-3 4-13,2 3-4,0 0 0,0 1 0,2-5 0,1-7 0,1-10 0,3-10 0,1 0 0,10-31 0,3-7 0,7-7 0,5-5 0,3 1 0,5 1 0,-1 4 0,1 10 0,-2 11 0,-7 12 0,-2 12 0,-7 12 0,-7 8 0,-4 7 0,-4 6 0,-2 2 0,-3-2 0,1-6-52,3-7-7,3-12 4</inkml:trace>
  <inkml:trace contextRef="#ctx0" brushRef="#br0" timeOffset="8982">4934 869 6,'15'-10'38,"-2"7"3,-5-2 3,1 0-16,-1 7-5,0-1-3,4-2-2,1-5-3,5-5-2,1-7-4,2-5-9,1-5 0,-2-6 0,-2-2 0,-6 2 0,-6 2 0,-6 8 0,-7 10 0,-8 13 0,-8 13 0,-5 14 0,-6 11 0,0 9 0,-2 5 0,5 6 0,4-4 0,10-4 0,10-8 0,11-10 0,11-10 0,12-11 0,13-8 0,11-7-35,3-9-25,4-4-1,2-5 1</inkml:trace>
  <inkml:trace contextRef="#ctx0" brushRef="#br0" timeOffset="9419">5630 750 21,'-8'23'43,"5"5"2,-1 1 1,3 2-16,5 1-12,1 1-2,7 0 1,3-5-5,5-6-5,2-9-7,6-8 0,1-11 0,3-9 0,-2-12 0,-1-6 0,-5-7 0,-5-4 0,-6 0 0,-11 3 0,-10 7 0,-9 9 0,-8 10 0,-8 10 0,-4 12 0,-2 9 0,4 8 0,0 8-14,8-1-42,12-1-1,7-6 1</inkml:trace>
  <inkml:trace contextRef="#ctx0" brushRef="#br0" timeOffset="9794">6092 614 80,'24'18'44,"-17"4"2,-4 6-12,-6 9-23,-3 4-2,1 6 2,0-2-1,4-1 0,3-6-10,7-5 0,0 1 0,13-31 0,5-8 0,5-9 0,3-12 0,2-8 0,1-9 0,0-6 0,0 0 0,-6 4 0,-4 5 0,-6 10 0,0 0 0,-22 30 0,0 0 0,-7 42 0,-6 9 0,0 5 0,1 9 0,-1 1-18,6-3-37,7-4-1,5-11-1</inkml:trace>
  <inkml:trace contextRef="#ctx0" brushRef="#br0" timeOffset="10169">7040 586 94,'19'-26'48,"-19"26"-1,0 0-3,0 0-41,0 0-2,-30 24-1,7 0 1,5 3 3,3 0 2,8 1 1,5-3-7,9 2 0,2-1 0,5 1 0,0-3 0,1 1 0,-3-1 0,-6-1 0,-8 0 0,-6 0 0,0 1 0,-17-8 0,-4 1 0,-5-2 0,1 1 0,-4-1-16,0-4-44,3-2-3,3-6 2</inkml:trace>
</inkml:ink>
</file>

<file path=ppt/ink/ink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56.3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0 210 54,'7'24'46,"1"6"-5,-1 5-8,0 3-7,3 6-4,-5-2-6,1 0-5,-2-6-5,0-5-6,-1-7 0,1-6 0,-3-10 0,2 2 0,1-33 0,4-8 0,4-8 0,5-8 0,3-6 0,2-3 0,4 3 0,1 5 0,2 12 0,-1 12 0,-4 14 0,-2 12 0,-2 14 0,-3 12 0,1 7 0,-2 5 0,-2 1 0,-1-3 0,2 0 0,2-5-39,0-14-14,4-7 0,1-11-1</inkml:trace>
  <inkml:trace contextRef="#ctx0" brushRef="#br0" timeOffset="531">849 223 28,'10'2'45,"1"0"4,7 1-14,4-2-7,7-2-3,8-1-8,4-1-12,5 1-37,-2-4-14,-1 0-2,-6-1 0</inkml:trace>
  <inkml:trace contextRef="#ctx0" brushRef="#br0" timeOffset="750">869 361 42,'9'10'46,"6"-7"0,14-3-1,9-6-35,9-6-42,13 6-4,4-7-4,5 3-3</inkml:trace>
  <inkml:trace contextRef="#ctx0" brushRef="#br0" timeOffset="1156">2025 88 32,'8'15'40,"-2"8"5,-1 3-20,-5 5 1,-1 5-1,-7-1-5,0 2-4,-5-5-1,-1 0-4,0-4-11,0-3 0,1-4 0,3-5 0,4-6 0,1 0 0,5-10 0,13-17 0,3-5 0,3-4 0,2-5 0,1-4 0,2-5 0,-2-3 0,0 0 0,2 2 0,-3 4 0,0 0 0,-2 4 0,-1 5 0,0 9 0,-1 9 0,-3 11 0,-1 7 0,-3 8 0,-3 9 0,-2 6 0,-4 7 0,-4 3 0,-4 3 0,-3-2 0,-2 0 0,-2-5 0,1-5 0,1-5 0,3-9 0,4-8 0,2 0 0,12-29 0,4-6 0,6-7 0,6-7 0,5-7 0,2-3 0,4-3 0,0 3 0,-2 6 0,0 7 0,-6 12 0,-6 13 0,-5 15 0,-5 16 0,-4 12 0,-5 12 0,-3 7 0,0 6 0,2 1 0,3-8 0,6-7-5,7-8-51,4-13-3,6-12 1</inkml:trace>
  <inkml:trace contextRef="#ctx0" brushRef="#br0" timeOffset="1969">3307 172 3,'10'-19'33,"0"7"0,-10-3 7,-2 3-20,-7 3-6,-5 5-2,-4 7 1,-7 7 0,-3 8 1,-6 6 0,-1 10-3,-2 3-1,4 7-1,2 1 0,6 2-2,6-5-7,10-2 0,10-9 0,11-10 0,11-12 0,9-11 0,8-12 0,7-11 0,3-9 0,1-8 0,-4-5 0,-6-1 0,-8 0 0,-8 0 0,-11 6 0,-8 8 0,-8 11 0,-5 11 0,-3 13 0,1 12 0,1 13 0,5 13 0,3 14 0,3 10 0,3 8 0,2 3 0,-3 4 0,-1 3 0,-8-4 0,-6-5 0,-8-7 0,-5-7 0,-5-12 0,-4-12 0,-2-12 0,-2-14-10,1-11-48,1-10-2,1-12 2</inkml:trace>
  <inkml:trace contextRef="#ctx0" brushRef="#br0" timeOffset="2750">1570 626 30,'-13'2'36,"1"2"-2,21 1-9,6-1-3,7-2 1,9 0 0,13 0-1,9-1 0,13 3-4,9-1-18,11 3 0,7-4 0,16 2 0,11-4 0,13-1 0,11-5 0,12-7 0,12-3 0,9-4 0,7 0 0,4 0 0,-3 0 0,-5 2 0,-10 4 0,-13 7 0,-18 4 0,-17 3 0,-21 4 0,-20 1 0,-18 5 0,-18-3 0,-16 0-30,-10 1-29,0 1 0,-32-7 0</inkml:trace>
</inkml:ink>
</file>

<file path=ppt/ink/ink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03.98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1199 4144 2,'-9'2'42,"0"1"2,9-3-10,0 0-7,0 0 0,0 0-4,0 0-3,0 0-5,0 0-2,0 0-5,0 0-8,-10-1 0,1-5 0,-2-3 0,-2-5 0,-4-4 0,-2-4 0,-4-10 0,-1-5 0,-2-8 0,-4-8 0,-1-6 0,-3-5 0,0-8 0,-2-6 0,-4-3 0,-3-2 0,-5-1 0,-3 1 0,-5-2 0,-3 1 0,-5 3 0,-1 4 0,0 3 0,4 1 0,3 3 0,5 4 0,7 4 0,7 2 0,7 2 0,6 3 0,7 5 0,5 4 0,5 6 0,2 3 0,4 7 0,1 7 0,0 5 0,2 6 0,2 0 0,-2 12 0,0 0 0,0 0 0,8 14 0,0 0 0,0 4 0,0 6 0,-1 5 0,-1 5 0,0 5 0,0 2 0,-3 2 0,-1 0 0,0 1 0,-1-3 0,1-4 0,-1-2 0,-1-6 0,0-6 0,0-4 0,0-4 0,0-5 0,0 1 0,0-11 0,0 0 0,-5-15 0,0-4 0,-1-7 0,-1-6 0,1-8 0,-2-8 0,0-5 0,0 2 0,0 0 0,3 3 0,0 7 0,2 8 0,2 11 0,2 10 0,1 1 0,10 21 0,9 4 0,9 3 0,16 2 0,16 0-30,17-5-25,15-3 1,5-11 0</inkml:trace>
  <inkml:trace contextRef="#ctx0" brushRef="#br0" timeOffset="41725">5147 1990 23,'-3'11'42,"1"1"5,2-12-1,-12 4-19,2-2-9,-1 0 0,11-2 0,0 0-2,0 0-16,0 0 0,0 0 0,-10-4 0,0 0 0,1 2 0,-2 1 0,0-1 0,-1 1 0,1 4 0,-1 0 0,1-3 0,1-1 0,1 1 0,0-1 0,2 1 0,7 0 0,-15 1 0,2 0 0,-1 2 0,0 1 0,-2-1 0,-1 2 0,-1 0 0,0-1 0,1-1 0,-2-2 0,-3-1 0,1-1 0,-1 3 0,-3-1 0,-2-1 0,-3 2 0,-1 0 0,-4 0 0,-2 0 0,-1 0 0,-2-2 0,-1-1 0,-2 0 0,-1-2 0,-3-2 0,-2 0 0,-2 4 0,-1 1 0,-3 0 0,-1 1 0,-2-1 0,0 2 0,0 1 0,1-1 0,1-3 0,0-2 0,2 0 0,-2 0 0,-1 1 0,0-1 0,-1 1 0,0-1 0,-2 1 0,0 4 0,0-2 0,-1 0 0,1 2 0,1-2 0,1-1 0,0-2 0,-1-2 0,1-1 0,0 0 0,2 1 0,1-4 0,0 1 0,1 0 0,2 2 0,0-1 0,2 2 0,0-2 0,1-2 0,1 3 0,1-1 0,0-3 0,2 3 0,0 2 0,2-1 0,0 3 0,3 2 0,2-1 0,1 1 0,4 3 0,2 1 0,5-2 0,2-1 0,3-1 0,3 0 0,2 0 0,3 1 0,2-1 0,1-1 0,1 0 0,9 2 0,0 0 0,0 0 0,0 0 0,0 0 0,0 0 0,0 0 0,0 0 0,0 0 0,1 14 0,3 1 0,3 0 0,2 3 0,1 2 0,2 2 0,2 1 0,0 1 0,1-3 0,-1-2 0,1 2 0,-1-3 0,1-3 0,0 1 0,-2-4 0,-2-1 0,0-1 0,-2-1 0,1 0 0,-10-9 0,0 0 0,0 0 0,0 0 0,-6-13 0,-4-3 0,-5-5 0,-3-1 0,-3-4 0,-4-4 0,-4-3 0,-1 0 0,-1 0 0,-3-2 0,2 3 0,3 5 0,2 2 0,5 7 0,6 4 0,7 2 0,9 3 0,10 3 0,9 1 0,8-7 0,6-3 0,4-4 0,6-1 0,-2-5 0,0-3-55,-1-2-7,-6-3-3</inkml:trace>
  <inkml:trace contextRef="#ctx0" brushRef="#br0" timeOffset="43272">2002 1476 44,'9'0'47,"-1"4"2,3 7-4,3 5-27,-3 4-3,2 8-2,-2 0-3,1 2-2,-3-4-2,-2-4-6,-2-5 0,-2-2 0,-3-6 0,1-1 0,-5-20 0,0-6 0,0-3 0,2-4 0,2-4 0,3-3 0,5-3 0,4 2 0,5 1 0,5 5 0,5 2 0,2 4 0,2-2-58,2 5-1,-4 0 1</inkml:trace>
  <inkml:trace contextRef="#ctx0" brushRef="#br0" timeOffset="44318">4983 84 40,'0'0'38,"-1"-10"-5,0 1-5,1 9-4,0 0-1,2 8-4,2 11-3,-1 3-4,3 11-4,-2 9-1,3 10 0,-2 11-7,1 13 0,-2 11 0,0 8 0,-2 10 0,0 8 0,-1 5 0,0 5 0,-1 5 0,0-1 0,0 0 0,1-3 0,1-2 0,0-5 0,0-5 0,1-8 0,2-6 0,0-2 0,1-6 0,0-6 0,-2-4 0,-1-3 0,0-6 0,-2-7 0,-1-7 0,-5-13 0,-1-16-52,0-15-6,-4-20 2,-1-21-1</inkml:trace>
  <inkml:trace contextRef="#ctx0" brushRef="#br0" timeOffset="44896">5006 197 36,'-6'15'40,"-2"2"-4,0 4-7,-1 2-6,-2-2-2,1 3-3,-1-3-6,2-1 0,-1-5-3,2-4 0,1 1-3,7-12-2,-3-9-4,2-3 0,1-4 0,3-3 0,3-3 0,2-6 0,2-4 0,2-5 0,2-2 0,1 0 0,-1 3 0,-2 1 0,-1 5 0,-2 9 0,0-1 0,-6 34 0,-1 10 0,2 11 0,0 10 0,4 12 0,2 9 0,5 4 0,4 0 0,2-6 0,7-11-56,8-15-2,2-17 3</inkml:trace>
  <inkml:trace contextRef="#ctx0" brushRef="#br0" timeOffset="45537">5517 541 60,'-12'-7'53,"0"1"-2,12 6 3,-10 5-33,1 1-5,9-6-16,0 0 0,13 0 0,5-2 0,4-4 0,5 0 0,4-1 0,4 2 0,-1 1 0,-1 0 0,-4 1 0,-3 4 0,-7 4 0,-6 1 0,-5 2 0,-7 2 0,-6 5 0,-8 5 0,-5 3 0,-5 6 0,-6 3 0,-5 6 0,-1 1 0,-3 3 0,0-2 0,2-2 0,6 0 0,4-7 0,8-5 0,8-6 0,9-4 0,11-2 0,10-4 0,8-5 0,8-4 0,4-3 0,5-2 0,-1-6 0,1-1 0,-7-7 0,-5-1-49,-8-1-8,-8-1 0,-8 1-1</inkml:trace>
  <inkml:trace contextRef="#ctx0" brushRef="#br0" timeOffset="46006">5502 726 88,'-15'-3'51,"15"3"4,10 6-12,10 4-25,6-1-18,9 0 0,7-2 0,7-4 0,7-6-23,4-4-30,-4-7-2,-2-6 0</inkml:trace>
</inkml:ink>
</file>

<file path=ppt/ink/ink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00.34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274 15 45,'-11'-10'43,"0"7"0,-8 2-12,-2 3-8,-2 7-5,-4 3-4,-1 9-3,-1 5 0,1 7-2,2 6-2,7 9-7,1 3 0,7 4 0,8-2 0,9-3 0,6-2 0,9-10 0,8-9 0,3-15 0,7-13-24,7-9-32,-1-12 0,1-8-1</inkml:trace>
  <inkml:trace contextRef="#ctx0" brushRef="#br0" timeOffset="328">623 135 48,'11'0'43,"-11"0"-1,0 0 4,-8 11-28,0 5-5,-3 5 0,2 10 0,-3 6-3,3 6-1,-1 2-9,6 1 0,4-2 0,8-4 0,7-9 0,7-11 0,7-12 0,6-12 0,4-12 0,1-10 0,-2-8 0,-3-9 0,-9-3 0,-9 2 0,-11 0 0,-14 3 0,-11 8 0,-11 6 0,-8 11 0,-8 8 0,0 6-43,5 10-13,3 4 1,12 5 2</inkml:trace>
  <inkml:trace contextRef="#ctx0" brushRef="#br0" timeOffset="1000">1274 146 56,'0'0'50,"-14"3"0,-8 0 2,-4 1-25,-1 4-11,-2-1-12,2 3-4,3 0 0,4-1 0,6 2 0,11-3 0,8 2 0,9 4 0,7 3 0,6 2 0,2 5 0,3 5 0,-3 3 0,-1 6 0,-7-2 0,-4-2 0,-9-2 0,-8 1 0,-8-7 0,-5-5 0,-7-5 0,-7-4 0,0-3 0,-4-5 0,2-6-46,6-4-13,6-5 0</inkml:trace>
</inkml:ink>
</file>

<file path=ppt/ink/ink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01.8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111 33 60,'6'-9'47,"-6"9"-1,-11-1 3,-3 8-29,0 8-6,-1 8-4,1 12-1,-2 10-9,3 7 0,1 5 0,6 5 0,3-1 0,9-4 0,5-5 0,9-11 0,7-12 0,7-11 0,5-10 0,5-14 0,1-10 0,3-5 0,-2-9 0,-5-7 0,-4-6 0,-6-6 0,-10-4 0,-10-2 0,-10 1 0,-12-3 0,-14 5 0,-8 7 0,-9 11 0,-7 10 0,-5 15 0,0 12 0,4 12 0,10 8 0,9 8 0,17 2 0,14-1 0,19 0 0,20-5 0,16-8 0,14-4 0,7-6-21,3-10-35,-2-7-1,-8-8-2</inkml:trace>
</inkml:ink>
</file>

<file path=ppt/ink/ink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04.98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64 65 37,'0'0'44,"3"13"2,2 9-7,3 10-18,0 9-1,2 12-2,0 7-2,0 8-4,-2 1-10,-3 0-2,-2-3 0,-1-1 0,-5-5 0,0-6 0,-3-9 0,0-12 0,-1-6-5,-1-13-15,2 1-7,0-26-16,0-8-8,4-7 1,-1-9 1</inkml:trace>
  <inkml:trace contextRef="#ctx0" brushRef="#br0" timeOffset="250">0 234 8,'0'-36'43,"3"6"3,10 8 0,6 6-15,8 3-11,8 4-3,5 1-4,5 6-3,2 0-3,0 2-2,-1 3-1,-3 3 1,-7 1-5,-7 5 0,-9 2 0,-9 2 0,-10 3 0,-10 3 0,-11 0 0,-9 2 0,-9 0 0,-5 2 0,-5-2 0,-1-1 0,4 0 0,3-6 0,10-1-24,9-3-28,11-10-3,1 1 0,31-17 1</inkml:trace>
  <inkml:trace contextRef="#ctx0" brushRef="#br0" timeOffset="624">588 0 55,'0'0'50,"9"16"-1,-6 5 3,-5 7-29,1 11-10,-7 8 0,-1 9-13,-5 7 0,-1 4 0,-2 1 0,-2-4 0,3-2-9,2-5-43,3-10-3,6-7 3,2-15-2</inkml:trace>
  <inkml:trace contextRef="#ctx0" brushRef="#br0" timeOffset="859">773 429 49,'-6'18'46,"2"8"1,-5 6-10,-1 3-20,2 2-1,2 1-3,6 0-2,3-5-4,4-6-1,6-10 0,6-9-6,4-11 0,5-10 0,3-12 0,2-8 0,1-7 0,-2-1 0,-3 1 0,-4 1 0,-9 9 0,-6 13 0,1 0 0,-18 30 0,-4 8 0,-3 7 0,0 7 0,-1 6 0,5 2 0,6-4-48,5-8-5,9-8 1,3-11-2</inkml:trace>
  <inkml:trace contextRef="#ctx0" brushRef="#br0" timeOffset="1202">1386 559 36,'14'-9'45,"-11"-1"3,2 0-1,-18 11-28,-6 1-5,-2 6-3,-3 6-6,-2 5-1,-1 8-3,3 2 1,5 1-1,8 0 1,7-2-3,9-5 0,7-7-2,8-8-1,7-8-1,5-10 0,3-7 0,-1-10-2,1-7 2,-4-4 1,-3 1 0,-6 0 3,-5 4 2,-5 5 2,-3 8 3,0 1 0,-7 30 0,-1 9 0,0 5 1,2 9 1,-3 5-1,0 5 1,-3 4-1,1 4-7,-7-1 0,-3 5 0,-8 0 0,-6 2 0,-8-2 0,-6 1 0,-4-3 0,-1-7-14,0-13-42,7-13-2,4-20 0</inkml:trace>
</inkml:ink>
</file>

<file path=ppt/ink/ink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06.75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0 413 78,'17'11'51,"1"3"-1,-5 0-2,-4 1-42,-4-1-39,1 1-13,-6-15 0,0 0-3</inkml:trace>
  <inkml:trace contextRef="#ctx0" brushRef="#br0" timeOffset="156">167 65 75,'-12'7'28,"1"1"-28,3 4 0,1-1-43,13 4-2</inkml:trace>
  <inkml:trace contextRef="#ctx0" brushRef="#br0" timeOffset="250">298 376 76,'0'27'51,"0"-2"-2,-1-11 1,1 0-34,10-32-8,7-4-3,8-3-5,5-3 0,6 4 0,0 8 0,-3 10 0,-7 10 0,-6 14 0,-1 10 0,-2 5-39,-2-2-15,3-2-1,-1-11-2</inkml:trace>
  <inkml:trace contextRef="#ctx0" brushRef="#br0" timeOffset="656">850 0 98,'13'2'50,"-7"16"3,2 11-15,-1 17-26,1 12-8,2 11-4,2 5 0,0-4 0,-1-6-16,-1-5-34,-2-15-3,-1-10-2,-7-18 2</inkml:trace>
  <inkml:trace contextRef="#ctx0" brushRef="#br0" timeOffset="859">709 296 72,'19'-3'46,"6"0"1,4-4-3,9-3-51,9 1-16,7-2-13,4 5-7,-1 1-2,-2 9 5</inkml:trace>
  <inkml:trace contextRef="#ctx0" brushRef="#br0" timeOffset="968">1281 403 42,'8'44'43,"-5"-2"-4,1-3-6,2-3-4,1-9-8,6-8-3,2-14-1,6-8-4,1-11-13,2-8 0,-6-9 0,-4-4 0,-5-5 0,-10 2 0,-11 5 0,-11 9 0,-8 8 0,-6 14 0,-1 17 0,0 12-28,8 4-29,15 3-1,19-4 0</inkml:trace>
</inkml:ink>
</file>

<file path=ppt/ink/ink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08.28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10 44,'12'12'47,"1"7"0,-4 8-12,-1 5-14,-1 9 1,-4 3-4,-1 5-6,-3-4-3,0-2-9,-6-8 0,3-9 0,1-13 0,2 0 0,5-31 0,0-7 0,4-7 0,2-5 0,3-6 0,2 0 0,4 1 0,5 1 0,9 6 0,3 5 0,10 5 0,6 6 0,-1 10 0,-1 5-19,-4 1-35,-4 3-1,-4-3-1</inkml:trace>
  <inkml:trace contextRef="#ctx0" brushRef="#br0" timeOffset="546">654 141 53,'6'8'53,"6"-1"0,4-5 0,-3-2-27,8 1-9,4-3-17,1 2-34,7-3-15,5 1-5,-5-3 2</inkml:trace>
</inkml:ink>
</file>

<file path=ppt/ink/ink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09.2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237 10 53,'13'-10'48,"-13"10"-1,-11 6 5,-7 6-31,-5 7-6,-4 10-5,-9 8-1,0 9-9,5 3 0,4 4 0,5-1 0,6-5 0,14-7-4,14-12-41,15-15-7,16-15 0,5-15-3</inkml:trace>
</inkml:ink>
</file>

<file path=ppt/ink/ink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09.4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43 93 69,'-7'21'48,"-1"10"1,-4 6 0,1 1-34,7 1-6,5-4 0,7-3-2,7-8-7,5-8 0,1-13 0,5-9 0,-2-10 0,0-8 0,-4-6 0,-5-3 0,-9-3 0,-8-2 0,-2 5 0,-7 2 0,-6 6-22,1 10-33,-8 7-2,5 9 2</inkml:trace>
  <inkml:trace contextRef="#ctx0" brushRef="#br0" timeOffset="360">426 75 31,'-4'20'41,"-1"5"5,0 4-15,-2 2-6,0-1-5,2 1-2,-2-4-6,6-5-2,0-4-2,2-4-2,1 1-3,-2-15 1,0 0-4,13-14 0,1-2 0,-3 3 0,5 0 0,0 2 0,0 1 0,-3 6 0,0 7 0,-4 8 0,-5 5 0,-2 5 0,-3 2 0,-1 0 0,0 0 0,1-5 0,1-7 0,0-1 0,11-24 0,7-5 0,-1-7 0,5-4 0,3-3 0,6 1 0,-3 4 0,-1 6 0,-1 8 0,-5 10 0,-4 7 0,-4 11 0,-4 7 0,-6 5 0,3 3 0,2 2-43,-5-4-13,0-6-2,3-9 2</inkml:trace>
  <inkml:trace contextRef="#ctx0" brushRef="#br0" timeOffset="1016">1027 274 29,'12'11'43,"-3"5"2,-1 9 2,-1 8-23,-5 4-7,0 7-2,-4-1-2,-2 3-1,-6-2-2,-3-2-10,0-6 0,0-5 0,0-9 0,2-11 0,1 1 0,12-35 0,7-13 0,5-12 0,7-10 0,6-7 0,7-4 0,10 2 0,-1 7 0,1 9 0,-4 13 0,0 14 0,-9 15 0,-8 12 0,-7 13 0,-10 10 0,-13 5 0,-10 5 0,-11 1 0,-6-1 0,-5-2 0,-1-6 0,2-8-6,5-6-49,13-12-3,0 2 0</inkml:trace>
  <inkml:trace contextRef="#ctx0" brushRef="#br0" timeOffset="1422">1550 236 89,'1'48'51,"4"0"3,1-5-2,3-8-43,11-6-9,3-13 0,1-11 0,1-10 0,-2-6 0,-6-8 0,-8-6 0,-14-1 0,-7-1 0,-9 3 0,-8 4 0,-5 2-56,3 2-4,7 1 3</inkml:trace>
  <inkml:trace contextRef="#ctx0" brushRef="#br0" timeOffset="1812">1941 296 57,'2'9'46,"-6"3"3,1 4-2,-2 3-31,-1 0-7,0 5-3,1 1 1,1 1-1,1 0-1,2-2-1,-3-6-1,6-6-3,-1 1 0,12-24 0,3-7 0,3-8 0,5-7 0,6-7 0,1 0 0,1 2 0,-2 5 0,-1 7 0,-7 9 0,-4 9 0,-5 14 0,-5 11 0,-3 9 0,-2 8 0,-2 4 0,-1 5 0,1 1 0,4-2 0,0-5 0,5-6 0,6-7 0,4-8 0,0-9 0,4-11 0,5-7 0,0-8 0,-1-6 0,-1-6 0,-2-6 0,-4-3 0,-4 2 0,-6 3 0,-8 1 0,-4 8 0,-4 7 0,-5 12 0,-6 11 0,-4 10 0,1 11 0,2 6 0,1 7 0,4 4 0,5 1 0,7-6 0,12-1 0,5-10-20,7-13-36,6-7-2,7-13 0</inkml:trace>
  <inkml:trace contextRef="#ctx0" brushRef="#br0" timeOffset="2359">2758 379 88,'-6'8'47,"0"5"1,0 3-12,-2-1-21,4 0-4,0 0-4,2 1-4,0 2-3,1 1 0,0-3 0,-1-2 0,4-3 0,-1 0 0,-1-11 0,14-10 0,3-9 0,3-5 0,0-2 0,2-2 0,1 4 0,-1 4 0,-2 9 0,-4 11 0,-8 9 0,-2 12 0,-5 7 0,-1 6 0,-5-1 0,-4 0 0,1-4 0,2-8 0,6-7 0,0 1-40,10-30-17,5-4 1,2-8-3</inkml:trace>
  <inkml:trace contextRef="#ctx0" brushRef="#br0" timeOffset="2765">3208 0 58,'2'15'50,"-3"3"2,2 5 2,0 5-29,-2-2-9,4 3-16,-5-1 0,2 5 0,-1 0 0,-1 4 0,-5 2 0,0 3 0,-3 4 0,-3 1 0,2-1 0,0-4 0,2-4 0,1-13 0,5-10-48,1 0-8,6-26 0,1-4 0</inkml:trace>
  <inkml:trace contextRef="#ctx0" brushRef="#br0" timeOffset="3031">3011 364 114,'0'0'53,"0"0"4,0 0-26,0 0-31,20 7 0,8-2 0,7-7 0,9-5-23,8 1-30,3-4-3,2-4 1</inkml:trace>
  <inkml:trace contextRef="#ctx0" brushRef="#br0" timeOffset="3203">3670 236 124,'2'9'61,"-2"-9"-4,0 0-44,0 0-13,0 0 0,0 0 0,0 0-21,0 0-37,0 0-4,0 0 4</inkml:trace>
  <inkml:trace contextRef="#ctx0" brushRef="#br0" timeOffset="3343">3672 421 121,'-15'28'57,"1"-3"-1,-4-7-35,-1-5-21,5-6 0,3-6-27,1 0-28,10-1-3,-9-4 1</inkml:trace>
</inkml:ink>
</file>

<file path=ppt/ink/ink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7:14.71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248 861 49,'0'0'48,"-6"-9"0,2-6 4,0-5-26,-3-5-14,3-3 0,-2-3-4,0 3-8,-4 0 0,-1 3 0,-3 7 0,-3 8 0,-2 7 0,-2 9 0,-1 9 0,-1 11 0,2 9 0,3 10 0,4 6 0,2 1 0,6 1 0,5-4 0,4-5 0,7-9 0,3-12 0,6-14 0,5-13 0,3-12 0,1-12 0,1-9 0,-2-6 0,-1-3 0,-2 3 0,-5 3 0,-5 7 0,-3 7 0,-4 11 0,0 0 0,-10 32 0,1 9 0,0 12 0,2 8 0,4 5 0,4-1 0,9-5-41,12-9-18,9-18 2,10-15 1</inkml:trace>
  <inkml:trace contextRef="#ctx0" brushRef="#br0" timeOffset="766">642 896 6,'9'15'36,"-3"-2"3,3 4-5,1 2-13,-1 0 3,1 0-2,-4-4 0,1 0-2,1 0-2,-8-15-5,-1-11-13,0-1 0,-2-2 0,3-2 0,3-2 0,2-2 0,4-1 0,6 3 0,5 2 0,2-3 0,5-1-43,5-1-14,1 0 0,2 2-1</inkml:trace>
  <inkml:trace contextRef="#ctx0" brushRef="#br0" timeOffset="1078">1247 737 95,'10'-6'53,"0"0"-1,2 1 3,4-1-55,1 0 0,1-2-4,1-2-46,3 1-3,-2-1 1,-1 4 0</inkml:trace>
  <inkml:trace contextRef="#ctx0" brushRef="#br0" timeOffset="1250">1288 828 65,'3'14'49,"10"-3"0,5-6-3,11-10-56,9 2-34,3-8-2,8-4-1</inkml:trace>
  <inkml:trace contextRef="#ctx0" brushRef="#br0" timeOffset="1641">1862 486 51,'18'-6'46,"1"-4"2,3-3-7,4 3-27,-1-2-2,3 5 0,-2 3-3,0 8-3,-5 7-3,-3 7 0,-4 7 0,0 6-1,-3 3 1,0 3-1,-1-3-2,-1-3 0,0-5 0,1-5 0,-1-8 0,0-9 0,0-9 0,-2-9 0,-1-8 0,-1-5 0,-3-6 0,-1-4 0,0-2 0,-1 4 0,-1 4 0,2 4 0,1 7 0,4 5 0,3 8 0,4 7 0,4 3 0,4 0 0,5-2 0,4-2 0,2-5 0,2-5 0,0-8-24,0-6-31,-6-4-3,-4-2 2</inkml:trace>
  <inkml:trace contextRef="#ctx0" brushRef="#br0" timeOffset="2062">2536 0 78,'12'4'51,"4"4"1,0-1 0,-3 0-37,4 4-8,-3-2-7,0 4 0,-6 1 0,-2 4 0,-4 2 0,-1 3 0,-2-1 0,1 1 0,0-2 0,4 1 0,1-3 0,5-5 0,4-3 0,3-2 0,6-1 0,-1-7 0,4-5-55,2-4-2,-3-4 2</inkml:trace>
  <inkml:trace contextRef="#ctx0" brushRef="#br0" timeOffset="2390">1914 819 72,'-35'19'49,"16"1"4,14-8 0,21-9-27,20-4-24,17-7-2,20-5 0,13-7 0,11-6 0,4-3 0,-3-1 0,-5 5-19,-11 6-36,-19 5-2,-15 8 0</inkml:trace>
  <inkml:trace contextRef="#ctx0" brushRef="#br0" timeOffset="2625">2456 1071 52,'2'31'48,"5"0"1,-2-3 3,0 0-28,4 5-10,-2-5-2,3-1-8,-2-9-4,0-7 0,1 1 0,0-35 0,0-12 0,3-9 0,4-6 0,5-6 0,7 3 0,8 7 0,5 8 0,3 9 0,7 8-25,4 8-31,1 3-3,-2 6 0</inkml:trace>
</inkml:ink>
</file>

<file path=ppt/ink/ink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19:29.64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245 106 47,'14'-48'48,"-6"19"2,1 0 0,-4 66-25,-2 14-8,3 20-3,2 12-10,2 14-4,0 5 0,6 3 0,-2-6 0,4-5 0,3-8 0,1-14 0,6-18 0,7-18 0,6-17 0,5-19 0,5-15 0,1-16-25,-4-14-29,-2-5-1,-13-7-1</inkml:trace>
  <inkml:trace contextRef="#ctx0" brushRef="#br0" timeOffset="281">19 588 106,'-19'24'53,"21"-9"0,16-10-10,14-12-43,21-6 0,17-4 0,13-5 0,10 2-10,8 2-35,-2 1-9,4 3 2,-4 5-3</inkml:trace>
  <inkml:trace contextRef="#ctx0" brushRef="#br0" timeOffset="438">1159 477 52,'-12'-3'48,"-4"4"-2,-5 2-5,-4 1-13,-1 7-10,-2 4-6,2 8-5,0 5-4,2 12-3,3 6 0,3 2 0,4 2 0,5-4 0,4-6 0,6-5 0,8-14 0,6-17 0,6-17 0,6-15 0,3-13 0,2-10 0,1-5 0,-2 0 0,-3 4 0,-4 8 0,-6 16 0,-8 18 0,-5 20 0,-6 20 0,-7 14 0,0 10 0,-1 10 0,0 3 0,3-2 0,3-9 0,8-11-19,5-16-30,3-19-7,8-17 0,4-13 2</inkml:trace>
  <inkml:trace contextRef="#ctx0" brushRef="#br0" timeOffset="797">1389 654 60,'6'-15'47,"-1"0"-6,-8 27-1,-1 4-10,0 9-9,-4 6-9,3 9-8,-2-1-4,5-4 0,2-10 0,4-13 0,5-12 0,7-15 0,7-12 0,7-6 0,4-6 0,4 2 0,1 12 0,0 13 0,-3 16 0,-6 18 0,-4 14 0,-5 5 0,2 6 0,3 1-54,1-7-5,3-8 0</inkml:trace>
  <inkml:trace contextRef="#ctx0" brushRef="#br0" timeOffset="1265">2256 723 43,'-11'-16'43,"0"1"1,-8-1-1,-3 3-27,-2 6-5,0 5-5,-1 7-2,2 9 1,0 11-2,3 10 0,6 9 1,4 2-1,8-1-1,7-4 1,7-5-1,6-10-3,6-14 3,6-14-2,2-15 0,-1-10 0,0-7 0,-4-5 0,-3-4 0,-4 2 1,-3 8-2,-8 10 1,-5 13 2,2-1 2,-9 30-1,-1 10 0,1 12 0,-2 9 1,1 10-4,-2 6 0,1 4 0,-4 9 0,-3 0 0,-3 1 0,-5-3 0,-5-6 0,-3-10 0,-3-9 0,1-12 0,3-16 0,4-11 0,0-1 0,23-36 0,12-12 0,11-8 0,14-12 0,11-10 0,11-5 0,10-9 0,5-2 0,4-3 0,-2 2 0,-6 2 0,-7 4 0,-12 8 0,-12 6 0,-13 12 0,-15 9 0,-12 13 0,-13 13 0,-8 17 0,-8 19 0,-3 14 0,0 14 0,4 12 0,6 8 0,7 2 0,11-1 0,14-6 0,11-12 0,10-17 0,7-16-4,9-18-53,3-19 1,2-15-1,-5-14 3</inkml:trace>
  <inkml:trace contextRef="#ctx0" brushRef="#br0" timeOffset="1937">3030 615 51,'-13'26'50,"2"10"2,-2 6 1,-1 2-23,3 5-15,-1-3-11,4-3-4,3-8 0,6-12 0,2-12 0,7-14 0,5-15 0,5-8 0,7-6 0,3-4 0,2 4 0,0 6 0,0 9 0,-6 13 0,-4 14 0,-7 12 0,-5 12 0,-5 3 0,0-1-28,4 2-27,4-6-3,9-5 1</inkml:trace>
  <inkml:trace contextRef="#ctx0" brushRef="#br0" timeOffset="2312">3544 201 30,'6'-22'39,"5"10"7,-2 7-13,0 10-9,-1 15-2,-4 11-1,-1 14-2,-3 10-3,-1 12-11,-3 9-5,-1 4 0,0 1 0,2 1 0,3-8 0,7-8 0,4-11 0,8-12 0,7-14 0,3-14-17,2-13-36,3-13-3,-5-11 2</inkml:trace>
  <inkml:trace contextRef="#ctx0" brushRef="#br0" timeOffset="2578">3372 502 85,'-22'9'51,"13"0"1,0-1-1,30-14-35,9-1-16,13-3 0,9-2 0,9-2-37,7-1-14,-3 0-1,2 1 0</inkml:trace>
  <inkml:trace contextRef="#ctx0" brushRef="#br0" timeOffset="2734">4022 596 86,'-13'62'51,"0"2"0,-4-3-1,2-7-41,2-9-44,6-15-14,7-11 1,0 1-3</inkml:trace>
  <inkml:trace contextRef="#ctx0" brushRef="#br0" timeOffset="2874">4138 414 109,'8'-34'50,"-6"16"-3,-9 8-14,-5 9-71,4 15-10,2 5-4,8 7-1</inkml:trace>
  <inkml:trace contextRef="#ctx0" brushRef="#br0" timeOffset="2999">4429 697 72,'17'9'47,"-29"-17"1,-10-3 0,-4 2-36,-3 8-3,-5 7-3,1 7 0,-3 8 1,3 9-7,4 6 0,6 5 0,6-2 0,9-6 0,10-10 0,9-8 0,9-12 0,9-13 0,7-10 0,4-8 0,1-4 0,0-1 0,-4 2 0,-4 2 0,-9 8 0,-9 10 0,0 1 0,-23 24 0,-5 5 0,-4 5 0,-2 8 0,0 5 0,4 3 0,0-6 0,10-2-11,6-6-46,7-9-2,5-10 2</inkml:trace>
  <inkml:trace contextRef="#ctx0" brushRef="#br0" timeOffset="3390">4697 182 97,'4'-36'57,"-3"21"1,2 0-15,-8 48-43,-1 10 0,0 12 0,0 10 0,0 11 0,-1 6 0,1 0 0,5-2 0,4-4-40,0-12-21,4-11 1</inkml:trace>
</inkml:ink>
</file>

<file path=ppt/ink/ink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15.705"/>
    </inkml:context>
    <inkml:brush xml:id="br0">
      <inkml:brushProperty name="width" value="0.03528" units="cm"/>
      <inkml:brushProperty name="height" value="0.03528" units="cm"/>
      <inkml:brushProperty name="fitToCurve" value="1"/>
      <inkml:brushProperty name="ignorePressure" value="1"/>
    </inkml:brush>
    <inkml:brush xml:id="br1">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865 492 33,'10'-6'42,"-1"24"0,-1 5-14,-3 8-8,2 6-1,-3 4-3,0 5-3,-3-3-1,-1-4-4,-1-8 3,0-4-4,-2-7-3,2-5-4,0 1 0,1-16 0,2-18 0,5-6 0,5-8 0,5-9 0,8-10 0,5-4 0,3-1 0,2 4 0,2 9 0,-4 12 0,-6 18 0,-7 20 0,-6 15 0,-7 14 0,-5 9 0,-3 4 0,-1 0 0,-1-1 0,1-11 0,5-11 0,3-16 0,9-11 0,4-14 0,4-14 0,5-10 0,6-5 0,2-3 0,1 1 0,-6 5 0,-5 8 0,-4 11 0,-1 19 0,-11 14 0,-5 11 0,-3 13 0,2 8 0,1 9 0,2 3-19,3-5-35,9-6-1,8-13-1</inkml:trace>
  <inkml:trace contextRef="#ctx0" brushRef="#br0" timeOffset="640">2051 517 23,'34'-26'41,"-12"0"-3,-9 6-6,-12 6-6,-10 6-3,-10 12-7,-10 10-5,-2 13-1,-2 11-3,1 9-1,0 5-1,3 4-1,6 0-1,9-6-1,6-8 0,7-12 0,10-14-3,8-13 0,5-11 0,5-13 0,1-7 0,3-3 1,-1-2-1,-3-2-1,-5-2 2,-4 1-1,-6 2 1,-3 4 0,-2 4 0,-5 3 0,0 6 2,2 1 0,-3 25 0,0 8 1,1 10 1,6 12-4,-2 8 0,1 11 0,-1 7 0,0 3 0,-4 3 0,-2 4 0,-4 1 0,-7-3 0,-7-1 0,-5-4 0,-7-5 0,-4-9 0,0-11 0,-5-16 0,1-15-3,3-12-54,0-15 0,8-11-1</inkml:trace>
  <inkml:trace contextRef="#ctx0" brushRef="#br0" timeOffset="1359">320 999 39,'-16'-6'51,"-2"-1"0,2 3 2,3-1-25,0 0-8,2 3-7,3 0-13,8 2 0,0 0 0,13 3 0,6 0 0,7 0 0,7 3 0,9-1 0,11 0 0,9 2 0,9 0 0,9 0 0,7-2 0,9 0 0,10-4 0,10-3 0,9-4 0,9-4 0,8-2 0,8 2 0,5 0 0,1 2 0,-3 3 0,-4 6 0,-4 6 0,-5 2 0,-12 2 0,-7-1 0,-7-3 0,-5-2 0,-11-2 0,-15-5 0,-15-4-59,-14-2-1,-14 1 0</inkml:trace>
  <inkml:trace contextRef="#ctx0" brushRef="#br0" timeOffset="1984">768 1468 4,'10'-6'44,"1"0"5,-9-2-1,-1-1-17,-5-4-4,-2 3-2,-6-1-6,-4 6-11,-6 2-8,-4 9 0,-4 6 0,-2 10 0,1 7 0,2 4 0,5 8 0,8 4 0,7 0 0,9-2 0,11-5 0,11-10 0,10-10 0,9-12 0,9-14-15,4-16-9,8-12-10,0-10-6,-1-6 6,-7-3 7,-5 7 9,-11 6 9,-12 11 9,-9 14 12,-1 0 11,-28 39 7,-4 12 0,1 13-3,-1 4-6,6 6-3,3-1-3,9-2-3,4-11-1,12-8-9,6-14-2,6-17 0,2-15 0,4-10 0,-3-11 0,-3-8 0,-6-3 0,-10-2 0,-9 0 0,-12 6 0,-10 9 0,-8 5 0,-4 11-42,0 13-15,-3 7 2,7 8 1</inkml:trace>
  <inkml:trace contextRef="#ctx0" brushRef="#br0" timeOffset="2515">1600 1470 39,'27'-8'44,"-12"3"2,2 1-1,-34 6-28,1 8-2,-3 4-5,-1 5-2,-1 4-2,4 2 0,5 1 0,10 2 2,4-3-3,7-4-5,5-2 0,0-2 0,1-2 0,-4 3 0,-10 0 0,-9 2 0,-10 3 0,-8 0 0,-8 3 0,-3 0-32,3-6-25,7-6-2,6-10 2</inkml:trace>
  <inkml:trace contextRef="#ctx0" brushRef="#br0" timeOffset="2968">2381 1379 45,'10'-20'49,"-8"6"1,0 1 0,-14 27-23,-4 7-13,1 10-4,1 8 0,5 9-10,3 9 0,3 6 0,5 3 0,4-1 0,8-5 0,7-5 0,3-13 0,4-16 0,1-17 0,5-18 0,4-14 0,0-16 0,-8-12 0,-7-9 0,-3-7 0,-6-3 0,-11 2 0,-12 8 0,-10 11 0,-8 11 0,-7 13 0,-5 17 0,-1 14 0,5 17 0,7 9 0,9 3 0,14 0 0,13-5 0,19-8 0,11-11-20,12-15-36,11-14-1,6-12 1</inkml:trace>
  <inkml:trace contextRef="#ctx0" brushRef="#br0" timeOffset="3999">4019 508 32,'5'-9'46,"0"1"2,-5 8-10,-3-10-11,1 1-7,-17 12-5,-5 3-6,-5 6-5,0 2 0,-1 4-2,0 3 1,6 3-2,8 3 1,7-3 2,7 1-4,11-2 0,7-2 0,2-2 0,2-2 0,-2-3 0,-1 0 0,-6 1 0,-6 1 0,-12 2 0,-6 0 0,-6 3 0,-5 1 0,-4-1 0,-5-3 0,0-7-33,9-5-21,-2-9-1,7-8 0</inkml:trace>
  <inkml:trace contextRef="#ctx0" brushRef="#br0" timeOffset="4358">4246 558 51,'10'48'48,"-14"3"-2,-7 2 0,-7 0-27,-1-6-26,3-1-33,2-12-6,8-8 0,0-13-1</inkml:trace>
  <inkml:trace contextRef="#ctx0" brushRef="#br0" timeOffset="4530">4277 299 31,'-6'-43'9,"0"11"-10,2 11-2,-5 6-30</inkml:trace>
  <inkml:trace contextRef="#ctx0" brushRef="#br0" timeOffset="4686">4480 644 55,'6'60'47,"-8"-14"-1,5-7-9,-4-10-14,2-14-4,1 1-6,5-32-4,-1-7-3,3-5-6,5-3 0,1-2 0,3 5 0,0 5 0,-1 8 0,-4 10 0,-1 9 0,2 9 0,-4 9 0,-2 6 0,-2 2 0,5 3 0,2-2-36,2-3-18,6-3 0,-2-8-2,0-7 4</inkml:trace>
  <inkml:trace contextRef="#ctx0" brushRef="#br0" timeOffset="5327">5182 487 86,'-10'-5'49,"1"5"1,-6 7-10,-3 4-24,-4 10-6,-3 5-6,5 11-4,0 10 0,6 6 0,6 2 0,10 3 0,8-5 0,11-9 0,8-12 0,6-12 0,6-13 0,3-14 0,-7-12 0,-5-11 0,-4-8 0,-6-6 0,-12-2 0,-13-3 0,-9 1 0,-9 6 0,-6 8 0,-9 9 0,-2 11 0,0 14 0,5 12 0,8 13 0,11 8 0,11 3 0,17-1 0,18-5 0,12-8 0,7-10-10,11-16-47,7-15-1,-6-14 0</inkml:trace>
  <inkml:trace contextRef="#ctx0" brushRef="#br0" timeOffset="6045">3232 14 62,'10'-1'47,"7"12"0,7 23 1,11 16-34,3 18-4,4 16 1,-3 15 1,-3 13-8,-8 12-4,-13 11 0,-17 7 0,-12 7 0,-17 3 0,-7 4 0,-6-5 0,-5-9 0,-6-14-31,0-18-26,6-22 1,7-23-1</inkml:trace>
  <inkml:trace contextRef="#ctx0" brushRef="#br0" timeOffset="6561">432 39 40,'-18'2'43,"-11"9"4,-7 15-6,-5 19-24,-6 18 0,-3 23-1,-2 21 1,4 27-3,2 20-11,11 22-3,14 15 0,17 12 0,15 0 0,20-6 0,23-18-12,19-21-43,21-32-1,15-31-1</inkml:trace>
  <inkml:trace contextRef="#ctx0" brushRef="#br0" timeOffset="8498">6100 596 53,'-24'0'46,"2"-4"0,5 8 0,-1 2-25,9-2-12,0 2-3,28-3-3,6-1-2,10-1-5,7 0-12,1-4-31,10 0 1,-5-5-1,-5 4 0</inkml:trace>
  <inkml:trace contextRef="#ctx0" brushRef="#br0" timeOffset="8701">6146 721 68,'-7'26'45,"7"-5"2,15-1-1,8-11-52,11-5-37,17-4 1,5-12-1,11-6-2</inkml:trace>
  <inkml:trace contextRef="#ctx0" brushRef="#br0" timeOffset="9185">7133 461 57,'4'17'44,"-2"3"1,4 6-1,-1 6-33,1 6-2,2 1 2,-5 2-2,0 1-1,0-5-1,-2-4-2,-1-5 0,-4-3-5,1-9 0,1-5 0,1 1 0,5-25 0,3-7 0,4-5 0,7-9 0,5-6 0,4-3 0,1 0 0,4 7 0,2 8 0,-4 12 0,-7 12 0,-4 13 0,-6 9 0,-7 10 0,-2 6 0,-7 2 0,-3-1 0,-1-5 0,5-6 0,2-10 0,0 0 0,11-26 0,3-9 0,5-5 0,4-9 0,0-3 0,1-1 0,-2 7 0,-2 9 0,-4 12 0,-3 12 0,-3 9 0,-2 12 0,-4 10 0,-2 4 0,5 5 0,3 0-40,1-7-17,4-6 2,-1-9-2</inkml:trace>
  <inkml:trace contextRef="#ctx0" brushRef="#br0" timeOffset="9951">8094 580 48,'0'0'44,"0"0"1,5-12 2,5 1-31,7 1-4,7 1-5,4 0 1,-2 6 1,1 7-1,-4 8-2,-4 8-1,-7 8-5,-3 6 0,-5 4 0,-2 6 0,0-3 0,-1-5 0,1-7 0,2-7 0,4-11 0,2-7 0,0-12 0,1-7 0,1-7 0,-4-6 0,-1-7 0,-2-4 0,-3-1 0,-1 0 0,0 4 0,-1 5 0,1 5 0,4 7 0,1 9 0,2 10 0,3 7 0,3 5 0,2 1 0,6 1 0,1-4 0,4-5 0,2-6 0,3-8 0,2-5 0,-2-9 0,0-5-40,0 3-15,-5-5 0,-1 0-2</inkml:trace>
  <inkml:trace contextRef="#ctx0" brushRef="#br0" timeOffset="10435">8764 42 31,'10'-4'46,"7"3"3,0-4 1,0-1-27,3 3-2,-2 0-7,1 4-3,-6 4-5,-4 4-2,-8 8-4,-5 8 0,-8 5 0,-2 3 0,-3 4 0,-1 1 0,2-1 0,3-3 0,7-6 0,8-8 0,9-8 0,9-9 0,9-8-32,8-3-20,4-6-3,4-2 0</inkml:trace>
  <inkml:trace contextRef="#ctx0" brushRef="#br1" timeOffset="21292">1681 0 86,'9'0'52,"1"0"3,-29 18 2,-9 13-52,-15 13-5,-12 17 0,-17 17 0,-12 20 0,-11 14 0,-7 13 0,4 4 0,7 0-49,11-12-6,13-14-2</inkml:trace>
  <inkml:trace contextRef="#ctx0" brushRef="#br1" timeOffset="22042">7681 257 118,'-13'27'56,"-21"17"2,-19 19-35,-24 20-23,-20 18 0,-14 18 0,-10 14 0,-5 5-21,-2-6-35,5-8-3,14-17 0</inkml:trace>
</inkml:ink>
</file>

<file path=ppt/ink/ink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51.3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129 947 63,'14'4'51,"3"6"1,-4 6 2,-2 5-28,3 9-17,-5 6-9,1 8 0,-7 1 0,-3 2 0,-9-2 0,-7-3 0,-7-3 0,-8-2 0,-4-9 0,-2-5-58,1-8-2,3-7 1</inkml:trace>
  <inkml:trace contextRef="#ctx0" brushRef="#br0" timeOffset="438">1089 430 36,'14'-14'45,"-34"14"4,-9 4 1,-5 4-24,-8-1-8,1 6-3,2 0-4,9 1-6,9 2-5,13 3 0,15 1 0,13 3 0,11 2 0,9 2 0,3 1 0,3 6 0,-3 1 0,-7 1 0,-9-3 0,-11 0 0,-14-2 0,-11-4 0,-10-3 0,-8-10 0,-3-6 0,-3-6-30,0-8-29,6-9 1,3-5-1</inkml:trace>
  <inkml:trace contextRef="#ctx0" brushRef="#br0" timeOffset="781">1438 517 24,'18'-2'36,"-1"0"1,-17 2 2,0 0-23,0 0-4,-12-3 3,0 5-3,2 3 3,-1 1-1,2 7 0,1 1-3,2 2-1,2 1-10,4 3 0,1-1 0,3 1 0,2 0 0,3-2 0,2-4 0,5-2 0,0-5 0,5-3 0,1-4 0,2-2 0,1-4 0,-1-3 0,-2-3 0,-2-1 0,-5-7 0,-4-2 0,-7-3 0,-8-3 0,-7-2 0,-8 3 0,-6 4 0,-8 5 0,0 11 0,-1 8-16,4 1-44,8 4 0,10-2-1</inkml:trace>
  <inkml:trace contextRef="#ctx0" brushRef="#br0" timeOffset="1297">1686 45 53,'12'-7'49,"2"5"2,3 9 3,-1 13-24,-1 8-12,1 12-18,-4 8 0,-1 11 0,-5 6 0,-4 3 0,-2 3 0,-7-4-17,-2-5-36,5-10-3,-2-11 0</inkml:trace>
  <inkml:trace contextRef="#ctx0" brushRef="#br0" timeOffset="1531">1964 403 94,'0'0'52,"0"0"2,9 27-5,-3 6-43,-4 2-6,3 3 0,2-1 0,4-3 0,1-5 0,6-4 0,0 0 0,-18-25 0,26 10 0,-2-8 0,0-10 0,-1-9 0,3-6 0,-1-9 0,4-4 0,-1 0-31,-3-1-30,-6 6 3,-9 7-2</inkml:trace>
  <inkml:trace contextRef="#ctx0" brushRef="#br0" timeOffset="1797">2273 628 89,'12'25'51,"0"0"2,11-16-1,0-8-42,3-5-10,2-9 0,2-8 0,-2-7 0,-2-3 0,-3-2 0,-7 1 0,-8 4 0,1 0 0,-9 28 0,-33 2 0,-6 13 0,-5 12 0,-6 10 0,0 9 0,0 7 0,7 2 0,13-4 0,18-5 0,21-7 0,22-13 0,26-14-34,22-12-26,19-15 1</inkml:trace>
  <inkml:trace contextRef="#ctx0" brushRef="#br0" timeOffset="2281">3471 202 34,'-5'-27'47,"0"-3"3,-2 3 1,-1 0-18,-3 1-14,2 3-5,1 1-7,8 22-7,0 0 0,-23-10 0,-1 0 0,12 39 0,0 9 0,2 10 0,0 11 0,1 11 0,0 5 0,2 3 0,4-2 0,2-2 0,3-3 0,0-7-7,0-11-50,4-11 1,-3-12-3</inkml:trace>
  <inkml:trace contextRef="#ctx0" brushRef="#br0" timeOffset="2593">3154 508 57,'23'-9'47,"2"-2"-2,2 6 0,0 2-26,2-1-15,4 2-5,-2 2-7,-2 0-12,-2-1-23,1 5-2,-3-4-1,2 5-1</inkml:trace>
  <inkml:trace contextRef="#ctx0" brushRef="#br0" timeOffset="2781">3501 589 25,'0'0'45,"0"0"2,5 25-13,1 1-5,-6-26-8,0 0-7,0 0-5,0 0-3,23 18 0,2 1-1,-25-19-1,0 0 0,0 0 0,0 0-2,23 9-2,2 1 0,-25-10 0,0 0 0,22 2 0,1 1 0,-23-3 0,0 0 0,27-3 0,-4-1 0,-1 0 0,-22 4 0,0 0 0,18-25 0,-8 3 0,1 1 0,-11 21 0,-19-26 0,-3 8 0,-2 4 0,-3 9 0,0 4 0,-1 4 0,2 4 0,3 4 0,-1 1 0,24-12 0,0 0-48,0 0-10,0 0 2,-4 23-1</inkml:trace>
  <inkml:trace contextRef="#ctx0" brushRef="#br0" timeOffset="3406">3840 567 28,'16'32'44,"-2"-6"3,-7 3 0,-5 1-19,-3-3-13,-2-3-2,1 0-3,2-24-2,0 0-1,0 0 1,0 0-8,0 0 0,0 0 0,25-30 0,-1 6 0,6 3 0,4 6 0,-2 4 0,2 4-48,-5 7-7,-4 4 1,0 8 0</inkml:trace>
</inkml:ink>
</file>

<file path=ppt/ink/ink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26.6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 0 36,'-26'9'46,"24"4"4,17 0 2,25-5-22,23 0-12,22-4-2,24 2-9,19-6-7,16-3 0,6-5 0,0 1 0,-5 1 0,-15 4-6,-18 3-49,-22 5-1,-27 4 0</inkml:trace>
  <inkml:trace contextRef="#ctx0" brushRef="#br0" timeOffset="313">886 616 97,'11'6'53,"1"11"2,-1 11-15,-2 8-30,3 6-10,-5 7 0,2 4 0,-3 2 0,-2-2 0,0-2 0,-2-3 0,-2-7 0,0-7 0,0-6 0,1-12 0,1 1 0,-1-34 0,4-10 0,3-13 0,2-12 0,3-11 0,4-8 0,4-2 0,7 2 0,7 8 0,5 10 0,7 12 0,9 15 0,9 11 0,6 9 0,3 5 0,0 0-44,0-3-15,-5-5 1</inkml:trace>
</inkml:ink>
</file>

<file path=ppt/ink/ink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55.27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0 102 66,'27'-10'47,"-2"3"1,3 0-5,2 4-30,-1 3-4,2 5-2,-2 5 0,-2 5-3,-5 7 0,0 5-2,-7 5 3,-1 6-5,-4-1 0,-1 1 0,-2-3 0,1-4 0,0-10 0,1 2 0,-9-23 0,23-12 0,2-9 0,-2-9 0,3-8 0,-1-8 0,-1-3 0,-3-1 0,-2 4 0,-3 6 0,-6 8 0,-4 9 0,0 1 0,-6 22 0,0 0 0,0 0 0,14 25 0,-1-3 0,2 0 0,7-11 0,2 1 0,2-3-31,0-9-25,1-3 0,-3-9-2</inkml:trace>
  <inkml:trace contextRef="#ctx0" brushRef="#br0" timeOffset="469">1028 108 151,'17'22'57,"-17"-22"-10,24 5-60,0 1-44,-24-6-1,0 0 0</inkml:trace>
  <inkml:trace contextRef="#ctx0" brushRef="#br0" timeOffset="594">979 257 92,'7'24'54,"1"-1"-3,-8-23-17,22 10-54,0 1-32,-22-11 0,0 0-4</inkml:trace>
</inkml:ink>
</file>

<file path=ppt/ink/ink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7:13.40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3314 402 66,'11'9'52,"0"0"3,0-1-1,-11-8-26,0 0-28,-1-8 0,0-1 0,1 9 0,-13-2 0,-2 0 0,-2 2 0,-3-1 0,-3 2 0,-6-1 0,-4 1 0,-5-1 0,-3 0 0,-5 2 0,-3 1 0,-4 4 0,-2 1 0,-2 1 0,-1 1 0,-1-4 0,-2-4 0,0-3 0,-2-2 0,-2-3 0,-2-4 0,-1-2 0,-2 0 0,-5 5 0,-3 2 0,-1 2 0,-4 0 0,-2-1 0,-2 2 0,-3-1 0,0 0 0,-1-2 0,1-2 0,-2 1 0,-1 2 0,0 3 0,0 0 0,1 3 0,-1 3 0,0 1 0,2 1 0,5-3 0,6 0 0,5 0 0,6-2 0,11-3 0,9-4 0,8 1 0,9 0 0,9 3 0,7 0 0,0 0 0,16 1 0,8 7 0,5 4 0,5 2 0,3 0 0,6 4 0,2 3 0,2 1 0,1-2 0,0-1 0,-2-2 0,-2-2 0,-3 0 0,-4-5 0,-3-5 0,-4-2 0,-4 0 0,2 1 0,-12-3 0,0 0 0,0 0 0,-16-9 0,-4 0 0,-7-4 0,-9-5 0,-6-5 0,-9-6 0,-5-5 0,-1-4 0,2-2 0,5 0 0,8 4 0,8 4 0,11 5 0,12 5 0,15 8 0,10 5 0,13 1 0,11 2 0,14-1 0,10-2 0,14-4 0,12-9 0,15-3 0,10-5-49,5-3-15,6 2 5</inkml:trace>
</inkml:ink>
</file>

<file path=ppt/ink/ink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7:17.99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419 997 45,'0'0'48,"0"0"1,0 0 1,8 32-35,-2 4-3,-2-1 3,-2 4-2,-2-6-5,0 2-8,-1-1 0,0-11 0,1-1 0,0-22 0,-3-30 0,1-11 0,-1-9 0,-3-7 0,0-13 0,-3-3 0,0 0 0,1-3 0,1 4 0,2 12 0,2 9 0,6 6 0,2 7 0,7 12 0,5 10 0,8 8 0,7 3 0,12-3 0,9 0 0,10 2 0,5 5 0,1-6 0,4-3-10,-4 2-44,-9-4-4,-11 3 1,-16 2 1</inkml:trace>
  <inkml:trace contextRef="#ctx0" brushRef="#br0" timeOffset="406">390 872 66,'-6'29'53,"2"0"-1,4-29 1,37 1-22,1-12-31,7-4 0,7-2 0,2-2-15,2-7-36,1 3-2,-6 3-2,-6 6 1</inkml:trace>
  <inkml:trace contextRef="#ctx0" brushRef="#br0" timeOffset="625">868 1301 99,'11'26'52,"1"1"0,-12-27 0,16-24-52,-2-11 0,3-8 0,-2-5 0,2-7 0,-1-8 0,-2 4 0,-1 14 0,-4 13 0,1 0 0,-10 32 0,0 0 0,4 30 0,-2 10 0,1 6 0,-1 0 0,1 3 0,3-5 0,1-6 0,2-9 0,3-6 0,-1-1 0,-11-22 0,0 0 0,28-29 0,-8-2 0,-4-1 0,-2-5 0,-3-11 0,0-3 0,-3 0-54,-6 3-2,-4 10-1</inkml:trace>
  <inkml:trace contextRef="#ctx0" brushRef="#br0" timeOffset="1172">1488 1039 100,'0'0'51,"0"0"-6,0 0-8,17-27-15,1 1-22,-18 26 0,0 0 0,0 0 0,4-31 0,-2 7 0,2-1 0,-4 25 0,-13-26 0,1 1 0,12 25 0,0 0 0,-30 27 0,11 7 0,7 3 0,7 4 0,9 8 0,5 4 0,5-6 0,4-13 0,4-8 0,1 1-8,-23-27-48,30-13 1,-6-10-1,-2-8-2</inkml:trace>
  <inkml:trace contextRef="#ctx0" brushRef="#br0" timeOffset="1484">1765 714 69,'13'-23'52,"-13"23"3,0 0 1,0 0-36,10 43-17,-6 3-3,-2 4 0,-3 5 0,1 0 0,-2 5 0,-3-3 0,-2-14-41,2-7-15,-5-13-1,0 1 2</inkml:trace>
  <inkml:trace contextRef="#ctx0" brushRef="#br0" timeOffset="1640">1653 1117 74,'-27'-26'57,"27"26"-4,23-15-2,6 2-31,7-5-65,13 2-7,4-7 1,5-5-3</inkml:trace>
  <inkml:trace contextRef="#ctx0" brushRef="#br0" timeOffset="1999">192 0 79,'-21'45'54,"-9"20"1,-4 22 0,-1 22-43,1 19-12,9 22 0,11 9 0,19 6 0,16-5 0,18-10 0,19-17 0,18-22-28,16-28-27,19-38 2,9-31-5</inkml:trace>
  <inkml:trace contextRef="#ctx0" brushRef="#br0" timeOffset="2343">1862 203 63,'31'8'50,"15"15"0,6 18-5,7 11-27,5 14 1,1 9-9,-1 16-10,-11 4 0,-12 5 0,-15-1 0,-15-1 0,-13 1 0,-15 0 0,-6-5-13,-6-9-41,-5-12 1,3-12-4,2-14 2</inkml:trace>
  <inkml:trace contextRef="#ctx0" brushRef="#br0" timeOffset="2593">2486 1037 62,'0'0'47,"23"16"4,-5 10 1,-3 6-33,-5 2-13,1-2 1,-2-1 4,-1 1-11,-3-4 0,2-4 0,0 0 0,-7-24 0,9-31 0,0 6 0,-1 2 0,6-6 0,1-7 0,6-3 0,2 12 0,4 8 0,3 8 0,0-2 0,5 1-25,-1 7-32,-2 1 0,-5 0-1</inkml:trace>
  <inkml:trace contextRef="#ctx0" brushRef="#br0" timeOffset="2937">3034 682 106,'37'6'56,"4"-1"-1,3-5-17,-2 1-38,4 1 0,2-2-30,-4 4-22,-9-2-4,-9-5-1</inkml:trace>
  <inkml:trace contextRef="#ctx0" brushRef="#br0" timeOffset="3109">3159 828 112,'11'24'53,"13"-4"2,6-6-20,10-7-63,10-1-24,6-12-2,3-7-3</inkml:trace>
  <inkml:trace contextRef="#ctx0" brushRef="#br0" timeOffset="4077">3922 512 27,'3'32'42,"-4"0"-3,-2-1-8,1 0-3,-2-3-4,-1-1-6,-2-2-6,3-3-3,0 2-2,4-24-2,0 0 0,0 0-2,0 0 2,0 0-5,18-36 0,5-2 0,1 0 0,3-2 0,2 0 0,0 3 0,-1 12 0,-3 10 0,-5 13 0,-4 14 0,-4 11 0,-6 8 0,-3 4 0,-3 4 0,-4-2 0,0-1 0,-2-6 0,2-9 0,0 2 0,4-23 0,0 0 0,12-37 0,3 1 0,4-6 0,3-4 0,2 0 0,0 7 0,1 12 0,-2 16 0,-2 17 0,-4 11 0,0 13 0,0 16 0,1 5-26,1-1-28,3-5-1,0-13-1</inkml:trace>
  <inkml:trace contextRef="#ctx0" brushRef="#br0" timeOffset="5686">4892 561 21,'6'-8'42,"0"-3"4,-6-5-1,-4-1-21,0 0-7,-5-6 0,0-1-8,-3 1-2,-2 4-1,-1 6-1,-2 9-2,-2 6 0,-1 8 0,0 12-3,1 9 1,2 8-2,2 8 2,3 1-1,4-2 2,5-1-2,4-6 0,5-7 1,-1 0 2,-5-32-5,28-8 4,-2-11-2,-2-9 0,1-7 0,-2-4 0,-1-1 0,-3 5 0,-4 3 0,-3 6 0,-3 11 0,1 0 0,-7 26 0,-2 7 0,0 9 0,0 3 0,2 5-13,3 4-38,1-7-1,3-6 0,1-1-2</inkml:trace>
  <inkml:trace contextRef="#ctx0" brushRef="#br0" timeOffset="6124">5118 735 47,'1'23'51,"-1"-23"2,0 0 0,0 0-27,0 0-5,0 0-17,6-24-4,5-3 0,7-4 0,6 2-34,8 2-20,4 6 0,4 9-1</inkml:trace>
</inkml:ink>
</file>

<file path=ppt/ink/ink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57.05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2 821 55,'-5'-19'48,"4"-5"0,9-3 2,7-1-28,5-3-12,10 2-1,6 0-3,6 5-1,-1 5-3,1 7-2,-7 10 0,-3 11 0,-9 9 0,-5 12 0,-7 8 0,-5 14 0,-5 6 0,-1 4 0,0 2 0,1-4 0,1-1 0,3-9 0,3-11 0,3-18 0,0 2 0,-11-23 0,28-22 0,-5-8 0,-2-9 0,-2-7 0,-3-5 0,-1 1 0,-4-3 0,-2 0 0,-4 5 0,0 7 0,-3 6 0,0 8 0,0 7 0,2 7 0,-1 0 0,5 14 0,5 1 0,6-1 0,6-2 0,5-2 0,5-5 0,3-5 0,3 0 0,2-1-42,-7-5-15,-2 3 0,-6 1-1</inkml:trace>
  <inkml:trace contextRef="#ctx0" brushRef="#br0" timeOffset="531">1059 676 65,'24'7'49,"2"1"0,-3-3-1,2-3-47,0-2-45,-1-7-1,-2-1-3,-6-2-1</inkml:trace>
  <inkml:trace contextRef="#ctx0" brushRef="#br0" timeOffset="687">1107 787 65,'-4'20'48,"10"-4"0,2-8-3,8-6-66,9 1-26,2-7 0,5-2-2</inkml:trace>
  <inkml:trace contextRef="#ctx0" brushRef="#br0" timeOffset="1359">1676 1226 42,'8'39'47,"8"5"4,-1 5-6,5 5-26,6 10-2,1-4-3,4 2-3,-3-6-2,-1-8-9,-4-10 0,0 0 0,-5-15 0,1 1 0,-19-24 0,0 0 0,0 0 0,0 0 0,0 0 0,16-32 0,-8 6 0,-3 2 0,-4-14 0,-1-14 0,-1-20 0,-3-12 0,0-13 0,-3-16 0,-2-13 0,-2-9 0,1 2 0,1 6 0,1 9 0,4 5 0,3 10 0,2 14 0,1 11 0,2 11 0,2 9 0,0 11 0,-3 9 0,-1 10 0,2 15 0,0-1-31,-4 14-31,1 14 1,0-2-1</inkml:trace>
</inkml:ink>
</file>

<file path=ppt/ink/ink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9:59.47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212 139 22,'0'8'43,"0"0"2,0-8-1,-1-10-20,1-4-8,2 0-1,-5-3-5,0-1-2,-3-1-2,-4 3-1,-4 1-2,-3 4-2,-5 0 2,-4 3-3,3 6 0,-1 5 0,2 7-2,5 8 2,4 8-1,4 8 1,6 9-1,5 2-1,1 0 2,2 0 1,4-1-1,1-10 0,1-8 1,2-13-1,2-10 1,-1-10 1,3-6-2,2-10 1,-1-8-1,-1-2 0,2-3 0,0 2 0,0 1-2,0 5 2,-3 4 0,-3 4-1,-1 10 0,0 10 0,-5 8 3,-2 10 0,-2 11 0,-1 6 1,2 7 3,-2 7-6,-3 2 0,-2 1 0,-2 2 0,-2-2 0,-6-1 0,-4 4 0,-4-6 0,-5-6 0,-1-8 0,-1-9 0,-2-12 0,0-13 0,3-16-53,8-13-3,4-8-1,8-4 1</inkml:trace>
  <inkml:trace contextRef="#ctx0" brushRef="#br0" timeOffset="1781">640 62 11,'9'13'30,"-4"3"-10,-3 5-4,1 2 1,4 4 0,0 4-1,-2 1-2,1 0 0,0-3-1,-1-6-2,0-2 0,0-1-2,-4-5-2,0-6 1,0-1 2,1-24-2,-5-5-1,6-3-1,1-7 1,2-2-4,1-3-3,6 1 0,-1 5 0,6 6 0,6 5 0,3 4 0,2 5 0,3-1-25,4 3-27,0 2-2,1 3 2</inkml:trace>
</inkml:ink>
</file>

<file path=ppt/ink/ink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02.85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196 167 35,'0'0'41,"0"0"-8,-7-8-1,0 0-7,7 8-7,-14-7-8,-3 0-4,-2 3-3,-2 4 0,0 3-1,2 3-1,-1 6-2,0 3 0,9 3 1,6 5 0,4 0 1,8 0-2,9-2 3,5-3-1,8-4 3,4 0-2,-3-3 1,-2-3 2,0 1 0,-5 2-1,-12-3 1,-7 4-1,-11 3 0,-6-1 1,-6 2-1,-5 1-4,-8-3 0,-7-5-4,7-1-37,3 1-9,2-11-1,5-2-1</inkml:trace>
  <inkml:trace contextRef="#ctx0" brushRef="#br0" timeOffset="406">441 238 60,'14'30'46,"-3"9"-2,-8-1 0,-11-2-40,0 0-23,-4-8-24,6 0 1,-5-12-7,7-8 5</inkml:trace>
  <inkml:trace contextRef="#ctx0" brushRef="#br0" timeOffset="546">474 89 54,'-1'-30'34,"-3"9"-34,-2 6 0,4 1-28,3 5-14</inkml:trace>
  <inkml:trace contextRef="#ctx0" brushRef="#br0" timeOffset="687">644 269 38,'4'40'45,"0"-2"2,-2-12 3,-2-12-24,1 1-9,4-25-5,6-6-1,-1-9-2,4 1-9,0 2 0,-1 3 0,2 8 0,0 10 0,-3 7 0,-2 11 0,-1 9 0,-1 3-25,0 0-29,8 2-1,-1-8 0</inkml:trace>
  <inkml:trace contextRef="#ctx0" brushRef="#br0" timeOffset="984">1252 65 54,'1'-18'49,"-7"8"-1,-6 6-1,-6 8-27,-2 7-6,-2 11-4,3 11-5,2 8 0,7 7-2,5 3-3,3 0 0,12 0 0,11-8 0,3-8 0,8-12 0,1-12 0,-1-14 0,4-10 0,-1-11 0,-9-9 0,-9-9 0,-4-5 0,-11-5-2,-5 1-3,-11-1 0,-10 5 4,-8 9-2,0 10 5,1 13 2,1 14 1,12 16 0,6 6-5,12 10 0,16 4 0,15-1 0,11-3 0,7-10-20,6-13-31,3-12-2,0-12-3</inkml:trace>
</inkml:ink>
</file>

<file path=ppt/ink/ink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07.3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24 860 112,'-12'-3'51,"0"1"0,12 2-17,29 3-27,2-6-7,8-1-2,5-1-42,1-4-7,1 2 0,-6-4-1</inkml:trace>
  <inkml:trace contextRef="#ctx0" brushRef="#br0" timeOffset="188">110 973 72,'1'31'51,"14"-6"-1,10-10-11,11-15-66,10-1-19,7-6-1,8-1-3</inkml:trace>
  <inkml:trace contextRef="#ctx0" brushRef="#br0" timeOffset="516">640 1377 78,'0'0'53,"14"25"-1,-3 5 1,6 2-39,5 10-9,3 1-5,4 1 0,4-9 0,-2-8 0,-2-6 0,2-7 0,-6-17 0,-2-22 0,1-19 0,0-25 0,0-21 0,2-28 0,-2-29 0,0-20 0,-1-8 0,-2-1 0,-2 6 0,-3 18 0,-8 22 0,-12 31 0,-3 31-48,-8 28-12,-3 23 0</inkml:trace>
</inkml:ink>
</file>

<file path=ppt/ink/ink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19:33.45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203 276 55,'19'-23'45,"-15"0"0,-10 8-11,-11 13-13,-11 7-3,-2 9-1,-7 5-4,2 7-6,1 4-7,11 4 0,8-2 0,14-1 0,14-4 0,14-5 0,10-2 0,9-3 0,2-4 0,1 1 0,-5-1 0,-7 0 0,-13 0 0,-12 2 0,-14-1 0,-13 3 0,-12 3 0,-9-2 0,-4 1 0,-6-1 0,1 1-55,6-2-3,7-7 1</inkml:trace>
  <inkml:trace contextRef="#ctx0" brushRef="#br0" timeOffset="312">433 463 57,'38'11'51,"-9"15"1,-11 10 1,-11 11-23,-5 15-18,-7 7-12,-3 9 0,-6 4 0,0-4 0,-3-2 0,2-7 0,0-15 0,2-22 0,-1 1 0,6-58 0,3-17 0,0-14 0,4-18 0,3-12 0,5-6 0,4 2 0,6 8 0,7 5 0,5 7 0,6 13 0,6 12 0,-1 13 0,-1 10 0,-3 14 0,-6 8 0,-8 7 0,-10 11 0,-9 9 0,-12 6 0,-9 5 0,-9 4 0,-7-2 0,-1 0 0,-4-2 0,0-5-22,6-8-36,7-13-1,11-10 0</inkml:trace>
  <inkml:trace contextRef="#ctx0" brushRef="#br0" timeOffset="859">790 606 39,'0'0'39,"12"-3"5,8-3-6,6-2-20,4-6-2,6 1 0,1-9-2,3-3-5,-3-1-1,-3-1-3,-5 0-3,-4 0-1,-8 0 0,-8 4 0,-9 5-1,-9 3 0,-9 7 0,-8 8 2,-5 7 0,-5 9-2,-1 6 0,0 8 0,5 3 0,6 6 0,7 1 0,11-1 0,8-2 0,12-2 0,7-4 0,8-1 0,7-6 0,5-3 0,4-7 0,5-6 0,3-9 0,3-9 0,2-6 0,5-8 0,-1-5 0,-1-9 0,-1-3 0,-3-2 0,-8 1 0,-7 2 0,-10 1 0,-10 5 0,-9 3 0,-10 8 0,1 2 0,-26 17 0,-2 12 0,-5 9 0,-1 8 0,1 8 0,2 8 0,3 3 0,5 2 0,7-1 0,9-7 0,6-4 0,9-4 0,7-11 0,10-4 0,3-4-20,5-10-40,5-4 0,1-7 2</inkml:trace>
  <inkml:trace contextRef="#ctx0" brushRef="#br0" timeOffset="1468">2016 441 24,'0'0'40,"0"0"5,-17-22-13,0-1-7,17 23-1,-30 4-8,4 7-4,-5 9-2,0 8 0,-2 6-1,0 8-1,1 0-8,4 2 0,4-3 0,10-3 0,7-7 0,11-9 0,0 1 0,23-35 0,6-9 0,6-10 0,4-14 0,3-11 0,1-10 0,-2-8 0,-1-4 0,-4-3 0,-6 4 0,-9 5 0,-6 11 0,-10 15 0,-9 18 0,1 0 0,-25 57 0,-5 17 0,-4 16 0,1 13 0,0 8 0,5 3 0,6-2 0,6-9 0,15-11-4,10-9-53,8-14-1,7-11 0</inkml:trace>
  <inkml:trace contextRef="#ctx0" brushRef="#br0" timeOffset="1890">2447 710 99,'24'2'58,"-24"-2"0,0 0-18,0 0-40,0 0-42,0 0-10,0 0-5,-25 4 1</inkml:trace>
</inkml:ink>
</file>

<file path=ppt/ink/ink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08.55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235 300 41,'15'-27'40,"0"1"1,-10-2-16,-4-1-10,-3 2-1,-8 1-4,-3 3-4,-4 7-2,-2 4 0,-2 10-3,-3 9 1,0 11-2,-1 9 0,1 7 0,0 9 1,2 5-1,2 2-1,4-5 1,7-6 0,6-11 0,6-10 0,11-8-1,7-12 1,7-8 1,4-10-1,3-7 0,-2-5 2,3 0-2,-1 0 0,-5-1 3,-6 6 1,-6 2 0,-3 8 1,-7 8 1,3 1 1,-16 25 0,-2 9 0,-5 6 0,-1 7-7,-2 7 0,3 6 0,-1 2 0,-1-4 0,6-7-43,8-6-9,3-10-1,5-5 1</inkml:trace>
  <inkml:trace contextRef="#ctx0" brushRef="#br0" timeOffset="438">555 504 109,'11'-2'54,"-11"2"-2,0 0-12,0 0-54,-10 1-36,0 0-2,10-1-2,0 0 1</inkml:trace>
  <inkml:trace contextRef="#ctx0" brushRef="#br0" timeOffset="610">896 216 60,'11'-14'45,"-7"-4"0,-4 6 0,-7 2-30,-5 3-7,-5 4-5,-4 5 0,-2 4 0,4 5 2,5 7 1,5 5 0,11 8-2,6 1 1,10 5-3,5 3-2,5 3 0,1 1 0,-1-2 0,-6-5 0,-7-4 0,-7-1 0,-8-6 0,-9-9 0,-7-3 0,-7-12 0,-5-9 0,-1-7 0,4-11 0,5-9 0,8-1 0,9-5 0,10-5 0,11 4 0,8 1 0,7 4 0,4 3-46,1-1-10,1-1 0,-4 2-2</inkml:trace>
  <inkml:trace contextRef="#ctx0" brushRef="#br0" timeOffset="1250">1610 2 31,'0'0'48,"-12"-8"0,0 9 1,-8 10-17,-5 5-13,-1 11-3,-5 9-4,1 15-12,0 8 0,3 15 0,7 8 0,10 4 0,10 0 0,9-5 0,12-10-13,13-14-42,6-16 0,8-19-4</inkml:trace>
  <inkml:trace contextRef="#ctx0" brushRef="#br0" timeOffset="2906">1832 237 75,'-5'-9'51,"-1"0"2,6 9-16,0 0-11,0 0-13,0 0-13,-1-9 0,0 2 0,19 8 0,3 0 0,7 1 0,6-2 0,5 1 0,2 2 0,-1 3 0,-1-1 0,-5 2 0,-3-1 0,-8 2 0,-8 2 0,-9 4 0,-7 2 0,-9 2 0,-9 8 0,-7 3 0,-6 4 0,-4 6 0,1 0 0,-1-1 0,4 2 0,4-5 0,8-11-49,8-6-6,2-1-2,20-27 1</inkml:trace>
  <inkml:trace contextRef="#ctx0" brushRef="#br0" timeOffset="3359">2474 229 38,'0'0'45,"3"7"-3,-5 8-7,-4 8-4,-1 8-9,-5 5-8,3 6-4,1 2-3,2 1-1,5-2-5,4-5 3,7-13-4,7-9 0,4-13 0,5-12 0,2-7 0,1-7 0,-2-10 0,-3-7 0,-6-1 0,-7 0 0,-8 2 0,-9 4 0,-9 3 0,-7 4 0,-4 11 0,-4 10-35,0 5-22,2 6 3,5 7-2</inkml:trace>
  <inkml:trace contextRef="#ctx0" brushRef="#br0" timeOffset="3859">2724 559 139,'11'6'52,"-2"0"-1,1-1-38,-10-5-47,0 0-17,0 0-1,0 0-2</inkml:trace>
  <inkml:trace contextRef="#ctx0" brushRef="#br0" timeOffset="4062">3099 326 29,'-11'18'42,"-6"3"4,1 8 0,2 3-21,2 1-7,8 2 0,4-7-2,9-1-5,7-11-7,7-8-4,5-11 0,4-9 0,-1-9 0,0-6 0,-6-4 0,-6-3 0,-9 0 0,-10 1 0,-8 3 0,-9 6-32,-10 5-21,-4 7-3,-6 7 2</inkml:trace>
  <inkml:trace contextRef="#ctx0" brushRef="#br0" timeOffset="4453">3310 3 54,'22'22'49,"9"10"0,1 2 0,3 5-21,-1 8-12,-7-1-6,-3 5-10,-11-1 0,-9 0 0,-14 1 0,-13-1 0,-7 3-10,-3-3-41,-6-1-4,1-5 3,1-4-3</inkml:trace>
  <inkml:trace contextRef="#ctx0" brushRef="#br0" timeOffset="5390">4092 383 16,'1'-11'32,"-1"3"-5,0-1-3,0 9-4,-10-7 0,-1 5-5,-1 2 1,1 2-2,1 5-4,4 2-4,1 1-2,5 1 1,6 3-2,3 2 3,5 4 0,2 0 2,2 2 1,-2-3 1,1 3-6,-6 0-4,-4-1 0,-6 0 0,-8-3 0,-7-4 0,-8-3 0,-8-1 0,-3-5 0,0-3 0,-2 1-42,1-8-13,8-3 2,6-6-1</inkml:trace>
  <inkml:trace contextRef="#ctx0" brushRef="#br0" timeOffset="5765">4376 453 30,'0'29'41,"0"3"2,-6-8-9,0-2-50,4 4-14,-4-8-6,6-1-3</inkml:trace>
  <inkml:trace contextRef="#ctx0" brushRef="#br0" timeOffset="5921">4432 326 46,'0'-22'45,"-3"-2"-6,4 8-9,-5 2-33,1 0-31,0 1-9,3 13 1</inkml:trace>
  <inkml:trace contextRef="#ctx0" brushRef="#br0" timeOffset="6062">4521 492 48,'-8'46'46,"-4"-3"-3,1-8-7,4-7-7,2 0-6,15-32-3,5-9-10,11-4-10,5-9 0,7 0 0,0 4 0,2 8 0,-2 8 0,-3 10 0,-5 7 0,-7 1 0,0 5-5,-1 4-54,-1-6-1,0 2 0</inkml:trace>
  <inkml:trace contextRef="#ctx0" brushRef="#br0" timeOffset="6765">5346 113 75,'11'31'50,"-2"10"1,-10 5-3,-5 5-36,-1 8-4,-1 0-4,-1-1-4,0-3-11,0-7-20,-1-11-20,6-9 2,2 1-3,2-29 3</inkml:trace>
  <inkml:trace contextRef="#ctx0" brushRef="#br0" timeOffset="7014">5624 248 48,'0'0'44,"0"0"1,24-6 3,2 0-33,-26 6-6,0 0-1,0 0-1,0 0-2,-25 8-1,1-1-1,24-7-1,0 0 1,-21 27-1,9-5 3,2-1-1,10-21-1,0 0-3,27 29 0,0-11 0,2-1 0,0-3 0,2 1 0,-2 4 0,-3 1 0,1 1 0,-15 0 0,-4 3 0,-3-1 0,-7-1 0,0 1 0,2-23 0,-28 21 0,3-6 0,-1-10 0,0-2 0,-2-2-34,0-11-24,2-4 1,0-9-1</inkml:trace>
  <inkml:trace contextRef="#ctx0" brushRef="#br0" timeOffset="7405">5537 171 98,'36'7'52,"5"3"1,7 1-1,5 0-52,6-1-11,7 0-39,-3-7-2,-4-2-2,-7-6 1</inkml:trace>
  <inkml:trace contextRef="#ctx0" brushRef="#br0" timeOffset="7889">3392 836 63,'0'0'46,"0"0"4,0 0 0,46 16-28,10-12-13,18-4 1,19-4-5,21-1-5,16 2 0,18 2 0,11-4 0,10-1 0,6 0 0,2 4 0,-5 2 0,-12 3 0,-14 3 0,-22 0 0,-24 2-34,-21 6-24,-26 3 0,-1-1-2</inkml:trace>
</inkml:ink>
</file>

<file path=ppt/ink/ink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7:31.5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 1203 73,'0'0'50,"0"0"3,0 0-5,0 0-39,22-40-1,-3-12-4,-11-16 1,3-12 0,-4-8-5,-12-2 0,-10-3 0,8 12 0,-4 9 0,-9 11 0,3 13 0,1 2 0,16 46 0,0 0 0,0 0 0,35 18 0,7 3 0,12 1 0,8 2 0,0-2 0,2-11 0,3-5 0,0-5-5,-5-5-47,-8-6-4,-8-3 0,-1 1 0</inkml:trace>
  <inkml:trace contextRef="#ctx0" brushRef="#br0" timeOffset="344">197 814 43,'-9'39'46,"0"-1"1,9-38 3,51-4-33,4-5-14,5 2-13,2-1-32,0-11-2,1 4-4,-9-1-1</inkml:trace>
  <inkml:trace contextRef="#ctx0" brushRef="#br0" timeOffset="531">763 1323 70,'5'34'50,"-5"-34"1,0 0-1,0 0-38,6-42-7,-5 1-1,0-2 0,1-4 1,-1 2-1,4 2-4,1 0 0,-6 43 0,0 0 0,0 0 0,0 0 0,0 0 0,0 0 0,0 0 0,26 50 0,0-4 0,1-3 0,-8-4 0,1 0 0,-20-39 0,29 28 0,-3-18 0,-4-13 0,1 1 0,-15-33 0,8 2 0,-3 1 0,-1-8 0,-2-3 0,-3 6-23,-1-2-36,-2 8 2,1 0-3</inkml:trace>
  <inkml:trace contextRef="#ctx0" brushRef="#br0" timeOffset="906">1211 1083 51,'22'26'49,"0"-16"-1,0-1 3,-22-9-32,20-21-10,-4-2-1,0 2-3,-9-2-3,1 1 1,-8 22-1,-10-25-1,0-1-1,10 26-1,-31 14 1,5 0 1,5 7-1,5 6 0,5 12 0,6 2-3,7-5 2,8-1-3,10-3-13,4-3-23,2-8-12,8-9 2,-2-12 0</inkml:trace>
  <inkml:trace contextRef="#ctx0" brushRef="#br0" timeOffset="1219">1540 720 85,'16'23'54,"-4"11"1,-6 7-2,-4 0-45,3 14-8,-1 3 0,1 5 0,-2-1 0,1-8-13,-4-7-40,-2-4-3,-3-14 2,0 0-1</inkml:trace>
  <inkml:trace contextRef="#ctx0" brushRef="#br0" timeOffset="1359">1521 1254 56,'-19'-30'51,"19"30"-2,37-9 2,7-2-37,8-8-48,10-3-12,1-14 0,0-6-1</inkml:trace>
  <inkml:trace contextRef="#ctx0" brushRef="#br0" timeOffset="1641">356 49 44,'-11'-30'38,"1"0"-8,10 30 0,-46 33-2,2 16-4,1 19-6,-7 30 2,8 27-3,4 18-11,4 21-6,6 8 0,17-1 0,16-5 0,14-15 0,22-26-46,19-35-12,18-35 7,18-44-7</inkml:trace>
  <inkml:trace contextRef="#ctx0" brushRef="#br0" timeOffset="2031">1806 275 44,'45'51'55,"4"19"0,-2 14 4,-2 16-27,3 17-22,-7 2-10,-4 0 0,-11-2 0,-12-6 0,-13-9 0,-13-4 0,-10-7 0,-13-13-23,-5-14-36,-2-17-1,2-20 1</inkml:trace>
  <inkml:trace contextRef="#ctx0" brushRef="#br0" timeOffset="2406">2490 1222 15,'0'0'41,"0"0"8,0 0-1,0 0-24,26 12-13,8-10 2,2-4-6,3 2 3,-5 0-3,-1 1-5,-8 1 1,2 0 0,-27-2-3,0 0 3,0 0 0,-13 22 0,-7-1-4,-6 10 2,-3-4 0,-1 6-2,0 2 3,2 2-6,4 1 0,5-1-2,9-7 6,0 1 0,10-31-5,0 0-1,36 7-10,-3-10-26,-1-13-2,1-3-3,-4-10 1</inkml:trace>
  <inkml:trace contextRef="#ctx0" brushRef="#br0" timeOffset="2781">2433 1378 74,'0'23'56,"0"0"-3,24-6 2,6-6-38,7-7-17,7-2-40,5-5-12,4-5 1,0-11-3</inkml:trace>
  <inkml:trace contextRef="#ctx0" brushRef="#br0" timeOffset="3156">3215 1043 63,'0'0'55,"0"0"-5,33 11 2,3 1-32,3 2-14,5 2-10,3-7-23,2-1-23,-7-9-3,-5-4 1,-10-6-1</inkml:trace>
  <inkml:trace contextRef="#ctx0" brushRef="#br0" timeOffset="3328">3329 1242 75,'6'33'55,"0"-1"-3,31-29-5,4-3-76,7-4-20,12-3 0,2-4-1</inkml:trace>
</inkml:ink>
</file>

<file path=ppt/ink/ink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7:35.1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29 107 54,'0'0'50,"0"0"0,-5 26 2,-1 8-28,4 8-13,7 10-7,8 7 2,9-1-2,8 1-4,8-6 0,5-10 0,6-13 0,2-17 0,2-16 0,-5-18 0,-4-16 0,-7-12 0,-9-9 0,-12-8 0,-12-2 0,-16-6 0,-15 5 0,-13 6 0,-10 21 0,-9 20 0,-7 18 0,1 22 0,2 22-56,3 19-1,5 15-4</inkml:trace>
</inkml:ink>
</file>

<file path=ppt/ink/ink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7:25.38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0 451 65,'0'0'48,"0"0"-1,0 0-4,28 11-22,5-6-36,6-2-31,1-3 0,3 2-2,-5-5 3</inkml:trace>
  <inkml:trace contextRef="#ctx0" brushRef="#br0" timeOffset="172">94 592 62,'3'22'44,"2"2"-2,-5-24 2,36 11-36,1-8-25,5-5-29,-1-3 6,5 0 5,-4-6-6</inkml:trace>
  <inkml:trace contextRef="#ctx0" brushRef="#br0" timeOffset="344">559 558 56,'-2'31'53,"2"-31"-6,0 0 9,0 0-26,9-25-25,3-3 3,3-2-8,3-8 0,4 1 0,0 1 0,-1 13 0,0 0 0,-21 23 0,22 17 0,1 2 0,-19 17 0,-3 8 0,-3 1 0,-1-3 0,-2-6 0,2-14 0,-1 1 0,4-23 0,0 0 0,14-25 0,3-7 0,2-7 0,3 0 0,3 1 0,0 6 0,1-2 0,-2 15 0,-1 10 0,0 2 0,-11 35 0,-4 4 0,-3 5 0,-1 9 0,-3 1 0,2-8-47,1-4-13,2 1 1</inkml:trace>
  <inkml:trace contextRef="#ctx0" brushRef="#br0" timeOffset="922">1377 411 61,'0'0'49,"0"0"-1,0 0 2,4-25-24,2 0-22,-6 25-3,32-20-1,-2 6 1,0 4 1,-1 2 1,-4 14-1,-2 14 0,-4 7 4,-4 8-6,-3 6 0,0 6 0,-2 3 0,-1 7 0,1-15 0,2-11 0,1 0 0,-13-31 0,23-12 0,-1 0 0,-8-24 0,0-10 0,-3 3 0,0 1 0,-2 7 0,0 6 0,-1 5 0,1 0 0,-9 24 0,0 0 0,25-16 0,1 0 0,-26 16 0,26-7 0,0 0 0,-26 7 0,23-5 0,2 1-42,-25 4-14,0 0 0,24-22 0</inkml:trace>
  <inkml:trace contextRef="#ctx0" brushRef="#br0" timeOffset="1359">2024 14 92,'0'0'50,"0"0"-2,0 0 0,0 0-44,0 0-3,29-10 3,-6 8 0,0 0 0,-23 2-4,8 32 0,-3 2 0,-4-3 0,0 1 0,0 7 0,3-9 0,3-6 0,1 1 0,-8-25 0,24-2 0,1 1-47,-25 1-8,28-28 0,0 1-4</inkml:trace>
  <inkml:trace contextRef="#ctx0" brushRef="#br0" timeOffset="1734">1337 899 81,'0'0'55,"-4"21"0,1 1 2,3-22-50,44-4-7,9-5 0,16-7 0,12-8 0,10-5 0,6 0 0,1 4 0,-5 1-11,-8 18-51,-18 0 1,-15 5-2</inkml:trace>
  <inkml:trace contextRef="#ctx0" brushRef="#br0" timeOffset="1999">1906 1122 74,'7'22'47,"1"2"4,-8-24-3,0 0-42,17 32 2,-4-4 3,0 0-5,-13-28-2,0 0-4,0 0 0,0 0 0,0 0 0,-10-44 0,9 3 0,7-5 0,7 9 0,8 6 0,8 1 0,5 2 0,3-8 0,1 9-29,1 10-30,-5 1 2,-3 2 2</inkml:trace>
</inkml:ink>
</file>

<file path=ppt/ink/ink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22.2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76 194 20,'-28'8'50,"3"-3"2,2 0-6,23-5-17,0 0-8,0 0-5,0 0-5,0 0-5,38-22-2,1 6-4,2 0 0,4 11 0,0 4 0,-5-3 0,-6 10 0,-10-4 0,0 4 0,-1 2 0,-11 23 0,-4-4 0,-3 4 0,-2 15 0,-1 3 0,6 3 0,2-5 0,5-6 0,5-10 0,1-8 0,6-9 0,3-23 0,4-13 0,-3-4 0,-1-9 0,-5-8 0,-4 1 0,-3-4 0,-6-5 0,-3 4 0,-4 1 0,-4 1 0,-1 9 0,-4 6 0,1 4 0,0 0 0,3 26 0,0 0 0,0 0 0,23-1 0,1 1 0,5 1 0,3-5-29,2-3-25,4 0 0,-6-7-1</inkml:trace>
  <inkml:trace contextRef="#ctx0" brushRef="#br0" timeOffset="546">1068 151 51,'23'19'44,"8"-2"8,4-1-4,-2-10-26,2-7-42,-4-8-26,5 6-2,-7-6-2,-4-4-2</inkml:trace>
  <inkml:trace contextRef="#ctx0" brushRef="#br0" timeOffset="734">1172 267 80,'-4'25'52,"1"2"0,5-6 5,0 2-43,-2-23-14,29 7 0,3-5-42,8 3-12,0-7 2,3-8-7</inkml:trace>
</inkml:ink>
</file>

<file path=ppt/ink/ink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23.2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 46 98,'21'-21'59,"-21"21"-1,0 0-18,10 30-40,-3 9 0,-7 7 0,-4 9 0,-2 11 0,-1 1 0,-3 0 0,-3 1-16,2-3-38,4-23-4,5-4 0</inkml:trace>
  <inkml:trace contextRef="#ctx0" brushRef="#br0" timeOffset="359">488 83 58,'0'0'48,"0"0"-3,0 0 7,-1 30-22,-4-5-18,-1 2-6,6-27-4,-30 34 0,6-3-2,4-3 0,5-4 0,1 0 0,14-24 0,4 32 0,11-3 0,-1 0 0,22-24 0,5 3 0,6-4 0,0-2 0,2-8 0,0-7-31,-2-6-26,-4-6-1,-4 0-7</inkml:trace>
  <inkml:trace contextRef="#ctx0" brushRef="#br0" timeOffset="640">903 0 121,'-26'36'58,"0"5"-2,-1 5-36,-3 6-20,2 13 0,3 9 0,4-4 0,2-8 0,1 6 0,5-12-59,6-11 1,6-13-2</inkml:trace>
</inkml:ink>
</file>

<file path=ppt/ink/ink6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24.9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0 179 40,'0'0'45,"0"0"-3,0 0 2,0 0-30,0 0-2,6 27-8,4 2 3,1 1-1,-11-30-2,16 24 2,0 0 0,-16-24-1,0 0-5,0 0 1,0 0 0,0 0 1,0 0-2,0 0 1,0 0 0,0 0-2,0 0 2,26-17 2,-4-7-5,-1-1 2,0 4 0,-1-1 2,-20 22-5,0 0 3,22-14 4,0 2-4,-22 12 1,5 22-1,-1 1 4,-4-23-5,0 0 3,0 30-2,1-7-5,0-1 5,0 0 0,-1-22 0,0 0-1,0 0-2,24-17 2,-2-2 2,1-6 4,3-1-3,1 3 0,-1-4-1,0 10-1,-3 12 3,1 1-3,-24 4 0,11 32 0,-7-7 0,-4 3 0,-1 5-10,-1 0-39,-3 5-3,2-9-2,2 0 1</inkml:trace>
  <inkml:trace contextRef="#ctx0" brushRef="#br0" timeOffset="656">262 651 94,'-5'25'50,"0"-1"3,5-24-16,0 0-23,38-30-7,4-4-7,12-2 0,13-6 0,13-17 0,12-10 0,12 0 0,6-4 0,0 2 0,0 8-19,-7 3-32,-15 4-4,-15 18-1</inkml:trace>
  <inkml:trace contextRef="#ctx0" brushRef="#br0" timeOffset="968">1392 299 14,'0'0'47,"0"0"1,0 0 3,-23 19-26,-7-8-10,-3-1 3,-4-5-8,1-2 1,2 5-3,5 8-2,6-10-4,1 0-2,22-6 0,17 28 0,6 2 0,6-7 0,2 2 0,2 3 0,-3 9 0,-5-8 0,-7-5 0,1 2 0,-19-26 0,0 0 0,-39 16 0,-2-8 0,-4-4 0,-4 5-16,-1-12-45,3 7-1,7 3 3</inkml:trace>
</inkml:ink>
</file>

<file path=ppt/ink/ink6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16.94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217 17 42,'0'0'43,"0"0"2,0 0-18,0 0-9,0 0-3,-28-11 1,1 1-4,27 10-2,-22 8 1,-1 8-4,4 8 2,-2 1-9,1 7 0,0 3 0,3 4 0,5 0 0,4-5 0,8-8 0,1 1-6,-1-27-35,37-10-10,1-6 0,4-11 5</inkml:trace>
  <inkml:trace contextRef="#ctx0" brushRef="#br0" timeOffset="250">564 25 44,'0'0'24,"0"0"7,-11 21 0,-5 3-2,0 2 0,-2 4-8,4 1-8,1-1-5,4-3-2,2 2-1,7-3 1,1 1 2,-1-27-8,0 0 0,32 3 0,-7-7 0,2-4 0,-1-11 0,-2-7 0,-2 0 0,-4 4 0,-5-3 0,-5-4 0,-5-2 0,-5 4 0,0 0 0,2 27 0,-29-18 0,-2 3 0,2 11 0,-4 10-7,2 3-38,4 6-10,3 4 0,1 2 1</inkml:trace>
  <inkml:trace contextRef="#ctx0" brushRef="#br0" timeOffset="703">939 50 25,'-27'2'39,"-1"0"5,28-2-2,-25 11-20,2 1-9,23-12-1,11 26-2,0 0 0,12-8 2,1 0 1,3 8 0,-6-3-13,-3-1 0,1 1 0,-19-23 0,-7 30 0,0 1 0,7-31 0,-37 6 0,5 2 0,1-2-40,2-8-17,5 2 0,2 1-1</inkml:trace>
</inkml:ink>
</file>

<file path=ppt/ink/ink6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18.0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38 24,'40'-38'50,"-40"38"2,0 0 3,0 0-22,0 0-8,0 0-9,0 0-16,0 0 0,25 50 0,-17-9 0,-9-1 0,-6 3 0,-2 3 0,1-3 0,-2-5-18,3 0-38,4-6 1,1 0-2,2-32 1</inkml:trace>
  <inkml:trace contextRef="#ctx0" brushRef="#br0" timeOffset="297">442 171 51,'37'-5'44,"-37"5"0,0 0 4,0 0-35,0 0-4,0 0 1,0 0-1,-36-20-3,0 1 1,36 19-2,0 0-3,0 0 1,0 0-2,0 0 2,-2 36-3,11-2 0,10-2 0,7 2 0,6 0 0,3-2 0,-1 1 0,2 0 0,-9 1 0,0 0 0,-27-34 0,0 0 0,-5 35 0,1 1 0,4-36 0,-47 10 0,2-9 0,3-1 0,-3-5 0,6-5-37,3-5-20,0 1 2,36 14-2</inkml:trace>
  <inkml:trace contextRef="#ctx0" brushRef="#br0" timeOffset="688">431 131 75,'0'0'53,"34"0"4,1 1-1,-35-1-42,38-14-14,-5 7 0,1 3 0,-1 1 0,-33 3 0,45-6 0,-10 3-20,-1-1-35,-34 4 2,38-13 0,0 0 0</inkml:trace>
</inkml:ink>
</file>

<file path=ppt/ink/ink6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19.0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34 259 9,'0'0'46,"-8"-1"0,-4-2 0,3 2-18,2 1-9,7 0-7,0 0-3,0 0-4,15 1 0,3-1 0,4-1 0,3 2-1,4 0-1,2-1-5,2-3-15,-1-4-32,4-3-1,-3-7 0,2 0-1</inkml:trace>
  <inkml:trace contextRef="#ctx0" brushRef="#br0" timeOffset="390">51 422 11,'-3'15'38,"4"1"6,-3-7-3,3 3-24,6 2-2,3-6-2,5-1-1,4-7-3,6-5-11,4-3-20,8-2-21,-2-9 0,4 1-4</inkml:trace>
  <inkml:trace contextRef="#ctx0" brushRef="#br0" timeOffset="656">583 195 30,'0'0'45,"0"0"4,9 0 3,-5 9-22,-3 6-11,-1 9-5,-2 2-4,1 5-4,-2 6-6,-2 5 0,0 3 0,-2-3 0,2-4-42,3-2-11,-1-5 1,3-8-2</inkml:trace>
  <inkml:trace contextRef="#ctx0" brushRef="#br0" timeOffset="921">902 155 74,'0'-8'50,"0"0"0,-9 14-9,-3-2-28,2 3-2,-1 6-5,2 2 0,2 2-2,5 4-4,4 2 0,6-2 0,6-2 0,8 0 0,2-5 0,4 1 0,0-1 0,0 0 0,-5 1 0,-2 0 0,-8-1 0,-6 4 0,-7 0 0,-6 3 0,-7 0 0,-5-5 0,-5 2 0,-3-4 0,-2 1 0,-4-8-13,0-5-43,5-6-2,3-11 2,6-2 1</inkml:trace>
  <inkml:trace contextRef="#ctx0" brushRef="#br0" timeOffset="1249">826 220 47,'15'-18'48,"-2"-3"0,4 5-2,2 1-31,2-1-19,3 2-33,-1-1-7,5 6-3,-2-2-1</inkml:trace>
  <inkml:trace contextRef="#ctx0" brushRef="#br0" timeOffset="1406">1239 81 54,'4'8'46,"-2"6"-1,-2 2-11,1-3-16,5 1 0,-1-1-5,4 1-2,-1-3-3,3 0 0,-1-8-8,3-4 0,-2-6 0,-1-2 0,-2-7 0,-2-4 0,-2-4 0,-3 0 0,-3 0 0,-5 2 0,-2 1 0,-2 4 0,-2 9 0,-1 4-26,-2 5-29,4 6 0,-1 5 0,3 5 1</inkml:trace>
</inkml:ink>
</file>

<file path=ppt/ink/ink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19:48.57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260 916 39,'22'12'50,"1"1"3,-16 12 0,0 7-29,3 7-6,2 9-5,7 10-8,-5 10-5,2 7 0,-7 2 0,-2 0 0,2 3 0,-3-3 0,0-6 0,-11-7 0,8-10 0,-5-11 0,4-12 0,0 0 0,-2-31 0,0-28 0,-6-17 0,5-12 0,-4-16 0,0-13 0,-4-12 0,-5-9 0,-3-6 0,-5 4 0,-1 7 0,-3 7 0,0 15 0,0 13 0,4 15 0,4 16 0,5 11 0,0 1 0,13 24 0,25 10 0,7-1 0,12-1 0,13 1 0,13 0 0,12-2 0,12-3 0,9-4 0,7-2 0,-1-4 0,-2-5-31,-3-2-30,-14-5 1,-16 5 1</inkml:trace>
  <inkml:trace contextRef="#ctx0" brushRef="#br0" timeOffset="594">284 1408 85,'0'0'53,"0"0"-1,34 8-1,4-5-39,9-1-10,6-1-2,7 0-22,4-1-29,-2-3-2,-4 0 1,-6-6 0</inkml:trace>
  <inkml:trace contextRef="#ctx0" brushRef="#br0" timeOffset="1156">939 1741 54,'4'41'33,"-3"0"-2,-1-4-3,2-6-4,-1-7-7,0 0-2,-1-24-2,0 0-4,0 0-2,5-29-2,-1-6 0,0-5 0,-1-3-3,3-6 1,-3 2-1,2 6 0,-1 7-2,-4 9 0,1 0 0,-1 25 0,0 0 0,0 0 0,13 29 0,0 2 0,-2 0 0,2 4 0,-3 3 0,-2 0 0,5-1 0,3-4 0,-2-5 0,-2-5 0,0 2 0,-12-25 0,0 0 0,24-27 0,-8-7 0,-4-6 0,-7 0 0,0-3-34,-4-2-25,3 5 1,-1 6-4</inkml:trace>
  <inkml:trace contextRef="#ctx0" brushRef="#br0" timeOffset="1578">1293 1740 48,'29'27'46,"2"-8"3,0 2 0,-31-21-24,28-19-19,-7-3-2,5-8-2,-2-5-2,-13-3 0,-8 5-2,-2 3-1,-9 5 1,0 2-1,-16 23 2,-5 14 2,-3 10-1,14 14 2,5 5 1,0 7 0,10 1-1,11 1-1,8-6 1,7-9-8,10-8-28,4-11-14,-4-13-2,3-12 3</inkml:trace>
  <inkml:trace contextRef="#ctx0" brushRef="#br0" timeOffset="1890">1757 1396 88,'14'27'51,"-7"5"1,-4 9 0,-3 6-40,-1 9-12,2 3-6,2 3-22,-2 4-22,-4-6 0,0-6-4,-5-13 3</inkml:trace>
  <inkml:trace contextRef="#ctx0" brushRef="#br0" timeOffset="2047">1665 1743 69,'29'-3'50,"1"2"1,6 4-6,8-3-48,6-9-36,5-4-7,-4-9-3,-1-10-2</inkml:trace>
  <inkml:trace contextRef="#ctx0" brushRef="#br0" timeOffset="2453">305 0 54,'-34'12'46,"1"8"2,5 12 1,-4 14-24,1 20-18,0 23-1,1 25-1,1 22 2,5 25 1,9 23-8,6 17 0,8 3 0,11 0 0,17-8 0,14-13 0,19-23 0,12-29-44,6-35-11,12-34 0,7-32-1</inkml:trace>
  <inkml:trace contextRef="#ctx0" brushRef="#br0" timeOffset="2765">1858 86 90,'0'0'48,"-19"41"2,20 13-14,15 12-27,23 13-2,16 15 4,10 16-7,4 8-4,7 13 0,-6 6 0,-4 8 0,-9 1 0,-16 3 0,-18-2 0,-11-7 0,-16-6 0,-18-16 0,-12-13-25,-8-13-32,-5-21-1,-3-15 0</inkml:trace>
  <inkml:trace contextRef="#ctx0" brushRef="#br0" timeOffset="3093">2540 1798 12,'8'22'44,"4"5"2,-8 1 0,1 4-23,4 6-5,-2-2-2,1-3-3,-2-4-1,3 2 0,-6-9-3,0-10-5,2 2-4,-11-30 0,1-8 0,5-5 0,1-7 0,4-5 0,8-4 0,8 3 0,8 3 0,10 5 0,7 6 0,-1 4-31,3 1-25,3 7-3,-3 3 1</inkml:trace>
  <inkml:trace contextRef="#ctx0" brushRef="#br0" timeOffset="3531">3140 1062 89,'26'-13'50,"3"3"4,4 6-7,3 1-47,4-1-20,5 4-28,-5-3 0,-2 6-4,-13 1 1</inkml:trace>
  <inkml:trace contextRef="#ctx0" brushRef="#br0" timeOffset="3702">3193 1283 120,'37'23'57,"15"-7"-4,9-11-28,8-9-76,12-4-2,3-10-5,2-7 1</inkml:trace>
</inkml:ink>
</file>

<file path=ppt/ink/ink7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56.37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43 22 25,'-23'11'38,"23"-11"5,0 0 5,0 0-17,0 0-14,0 0-4,0 0 2,30-3 1,6 0-7,11 1-9,9-2 0,10 1 0,4-3 0,4-1 0,-3 5 0,-6 4 0,-9-3 0,-10 2 0,-15 6 0,1-1 0,-32-6 0,-14 23 0,-12-1 0,-11 3 0,-11 5 0,-10 3 0,-9 2 0,-7 1 0,0 3 0,2 0 0,7-1 0,9-8 0,12-4 0,11-3 0,1 2 0,32-25 0,0 0 0,41 20 0,7-9 0,10-2 0,9 0 0,7-4 0,3-3 0,-3-7 0,-3 1-7,-7-4-50,-14-5-1,-13 1 1</inkml:trace>
  <inkml:trace contextRef="#ctx0" brushRef="#br0" timeOffset="484">133 260 94,'0'0'52,"0"0"1,0 0 3,28 21-56,11-9 0,16 0 0,11-2 0,11-1-45,4-11-8,3-2 3,-5-12-9</inkml:trace>
</inkml:ink>
</file>

<file path=ppt/ink/ink7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06.54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 6 49,'-8'27'46,"-2"0"-1,5 5-10,0 8-13,2 2-4,3 0-3,-1-5-3,2-5-1,0-10-9,1-3-2,0-6 0,2 0 0,2-36 0,6-3 0,4-9 0,7-9 0,5-3 0,4-3 0,3 0 0,0 11 0,1 14 0,-3 11 0,-6 18 0,-6 24 0,-6 13 0,-5 9 0,-2 5 0,-2 1 0,3-5 0,1-6-42,0-17-14,4-15-2</inkml:trace>
</inkml:ink>
</file>

<file path=ppt/ink/ink7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07.61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216 68 41,'12'-18'45,"-7"1"2,-2 4-1,-9 2-25,-7 3-6,-4 6-1,-7 6-4,-2 7 1,-4 9-6,-1 7-5,2 5 0,6 11 0,4 5 0,7 7 0,6-1 0,10-5 0,9-8 0,10-8 0,11-9 0,6-20 0,9-15-25,6-14-20,1-9-9,2-6 2,-5-5 2</inkml:trace>
  <inkml:trace contextRef="#ctx0" brushRef="#br0" timeOffset="265">485 235 66,'-17'44'45,"7"6"0,2-1 2,6-2-27,8-6-8,8-9-1,7-6-2,5-14-9,5-12 0,2-14 0,2-13 0,-2-9 0,-1-4 0,-8-5 0,-7-5 0,-9 2 0,-12 10 0,-10 11 0,-11 13 0,-9 14 0,-8 6 0,0 10 0,-1 9-2,2 3-50,11-1-2,9-9 0,13-2 1</inkml:trace>
  <inkml:trace contextRef="#ctx0" brushRef="#br0" timeOffset="578">1101 86 48,'-25'5'47,"-4"10"0,-9 0 3,-3 4-29,3 10-1,7 1-5,12 1-8,12 0-7,15-3 0,11-7 0,13 0 0,8-4 0,4-8 0,-2-8 0,-4 1 0,-10 2 0,-11 6 0,-15 6 0,-13 1 0,-14 5 0,-12 4 0,-4 10 0,-6-4-4,3-2-50,6-3-2,10-8 1,13-7 0</inkml:trace>
</inkml:ink>
</file>

<file path=ppt/ink/ink7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08.56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206 44 72,'-3'-17'49,"-4"4"3,-5 3-3,-1 6-26,-5 4-13,-1 9-10,-4 10 0,-1 11 0,0 8 0,2 10 0,3 4 0,5 12 0,7 4 0,10-3 0,8-5 0,9-3 0,8-8 0,5-13 0,5-10 0,6-21 0,3-15 0,1-12 0,-1-8 0,-2-13 0,-1-9 0,-6-6 0,-6-6 0,-11-1 0,-12 4 0,-12 1 0,-14 6 0,-13 14 0,-15 16 0,-8 18 0,-6 17 0,1 17 0,5 12 0,14 11 0,16 4 0,19-6 0,23-13 0,23-13 0,19-9 0,14-18-6,11-14-49,5-11-4,0-12-2</inkml:trace>
</inkml:ink>
</file>

<file path=ppt/ink/ink7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17.70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 88,'0'0'48,"14"-2"0,4 2 3,7 5-38,11 4-6,10 4-7,12 4 0,10 4 0,7-1-39,4-5-11,6-6 0,-4-12-2</inkml:trace>
</inkml:ink>
</file>

<file path=ppt/ink/ink7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17.95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13 109,'0'31'48,"-1"0"4,2-1-15,2 5-28,1 1-9,0 3 0,0 0 0,2-5 0,-2-3 0,0-2 0,-1-6 0,-1-8 0,-1-7 0,1 2 0,3-25 0,3-6 0,2-6 0,4-12 0,5-6 0,5-1 0,3 2 0,0 0 0,2 7 0,-1 8 0,-2 13 0,-3 13 0,-4 13 0,-6 8 0,-6 7 0,-4 9 0,-3 5 0,-1-2 0,-3-2 0,-2-6 0,2-6 0,2-6 0,3-6 0,0 0 0,16-33 0,4-2 0,7-9 0,6-5 0,5-4 0,2-1 0,0 3 0,-4 10 0,-6 11 0,-7 12 0,-10 12 0,-6 13 0,-8 11 0,-3 6 0,-2 3 0,2 2 0,2-1 0,3-2 0,8-4 0,6-4-49,4-11-12,6-4 4</inkml:trace>
  <inkml:trace contextRef="#ctx0" brushRef="#br0" timeOffset="609">1282 40 116,'-5'-12'48,"0"-1"5,-5 4-18,-4 3-32,0 8-3,-4 8 0,-2 6 0,-2 8 0,-1 9 0,1 5 0,2 3 0,4 1 0,6-5 0,9-4 0,9-3 0,8-6 0,7-10 0,6-9 0,3-5 0,4-6 0,2-9 0,-1-8 0,-4-7 0,-5-5 0,-6-3 0,-6 1 0,-6 0 0,-6 4 0,-4 10 0,-7 11 0,-3 12 0,-2 15 0,1 14 0,0 12 0,2 14 0,2 11 0,4 3 0,2 1 0,1 3 0,0-4 0,-3-4 0,-5-9 0,-6-11 0,-9-9 0,-9-9 0,-8-8 0,-11-13 0,-4-8-47,-4-1-13,-1 0 0</inkml:trace>
</inkml:ink>
</file>

<file path=ppt/ink/ink7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57.67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140 416 75,'9'6'47,"3"12"4,-1 11 2,0 11-43,2 12 1,-2 8-3,-1 4-8,-5 2 0,-1-3 0,-5-9 0,-2-10 0,0-16 0,0-16 0,-1 2 0,5-36 0,6-14 0,4-10 0,6-6 0,4-3 0,5 0 0,3 4 0,2 5 0,1 10 0,2 15 0,-2 21 0,-3 14 0,-3 10 0,-1 10 0,-2 8 0,1 4 0,-3-2 0,2-6 0,-2-13-39,1-14-18,1-12 0,-3-16 2</inkml:trace>
  <inkml:trace contextRef="#ctx0" brushRef="#br0" timeOffset="813">262 186 51,'-16'-7'48,"2"6"-4,2 0 1,0 0-21,12 1-16,18 8-1,6-2-3,8-2-2,9-2 2,4-3 1,8-4-3,2-4-6,-1-4-6,-3-6-3,-7 0 0,-4-1 1,-11 0-1,-9 3-1,-9-2 2,-9 3 9,-6 4 9,-5 2 3,-2 4 1,-2 2 0,2 0 1,1 2-1,10 2 2,0 0-3,5 9-3,3-5 1,4 2 1,2-1-1,3 3-7,-2 0 0,0-2 0,-5 6 0,-5 7 0,-5 4 0,-4 2 0,-5 1 0,-6 1 0,-1 7 0,-4 2-38,-3-5-16,3 0-2,-1-2-2</inkml:trace>
  <inkml:trace contextRef="#ctx0" brushRef="#br0" timeOffset="1500">122 2440 27,'-7'34'42,"0"8"2,3 9 2,-1 7-24,-3 4-9,0 2 2,-1-8 0,3-3 0,-2-11-3,2-12-8,-1-17-4,2 1 0,6-44 0,0-7 0,2-11 0,1-14 0,-1-12 0,0-9 0,0-1 0,-2 1 0,-1 0 0,0 3 0,0 9 0,1 12 0,1 14 0,5 15 0,3 8 0,8 11 0,6 10 0,8 7 0,7 0 0,9-3 0,7-4 0,5-1 0,0-1 0,-3-5 0,-4-2 0,-10 2-16,-12 2-41,-11 9 1,0 1-1</inkml:trace>
  <inkml:trace contextRef="#ctx0" brushRef="#br0" timeOffset="1922">7 2505 79,'-4'28'52,"17"-11"3,16-9-2,18-14-37,12-1-16,8-1 0,6 0-43,1-2-9,-3 6 2,-10 4-3</inkml:trace>
  <inkml:trace contextRef="#ctx0" brushRef="#br0" timeOffset="2109">693 2811 43,'-14'4'42,"-2"4"2,-6 2 3,-4 5-33,-1 7-3,-1 0 1,2 6-4,3 4 0,7 1-1,6-3-1,8-3-3,7-9 0,10-9-3,6-9-1,7-10 1,2-10-1,1-6 2,-2-2-3,-2 0 2,-5 1 0,-4 4 0,-5 7 4,-2 11 0,-3 10-2,-1 9-2,-2 8 0,1 7 0,-2 6 0,1 4 0,-4 3 0,-3 1 0,-8-1 0,-7 4 0,-10-2 0,-9-1 0,-11-6 0,-7-8 0,-4-11-27,2-15-30,-1-20 1,7-18 0</inkml:trace>
  <inkml:trace contextRef="#ctx0" brushRef="#br0" timeOffset="2594">64 1789 81,'-25'-7'47,"7"6"5,7 3 0,1 1-41,32-1 1,11-1-12,15 0 0,13-4 0,13-1 0,8-3 0,6-4 0,1-1 0,-6-4 0,-8 2-19,-11-4-13,-15 1-2,-15-3-6,-15 2 5,-18-1 7,-13 2 13,-10 0 17,-8-4 14,-1 3 11,0 3 0,2 3 3,4 4-1,11 6-5,0 1-4,27 8-5,8 3-7,9 3-3,6-2-5,7 1 0,0-1 0,0 3 0,-7 1 0,-6 3 0,-14 3 0,-13 5 0,-16 11 0,-15 5 0,-6 3-2,-3 5-52,-1-2-5,5 1 4</inkml:trace>
</inkml:ink>
</file>

<file path=ppt/ink/ink7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04.6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191 41 7,'-38'-6'41,"2"3"4,-1-1 1,1-1-24,8 3-5,1 0-1,27 2 0,0 0-1,0 0-2,0 0-2,46 5-5,8 1-6,13 1 0,13 4 0,18 2 0,14-5 0,17 1 0,11-4 0,5-2 0,5-5 0,2-6 0,1-3 0,-8-5 0,-18 0-9,-13 4-49,-18-2-1,-19 7-1</inkml:trace>
  <inkml:trace contextRef="#ctx0" brushRef="#br0" timeOffset="484">456 581 26,'0'0'47,"0"0"1,0 0 5,0 0-27,-6-25-3,2 1-6,4 24-2,-26 7-15,1-1 0,25-6 0,-22 30 0,5 6 0,7 1 0,10 0 0,6 5 0,5 0 0,7-5 0,5-5-46,8-8-6,7-12-1,2-14 0</inkml:trace>
  <inkml:trace contextRef="#ctx0" brushRef="#br0" timeOffset="734">806 567 65,'4'25'44,"-6"9"-2,0 0 5,-4-3-39,8 11-2,7-4 1,8 0 4,-1-3-4,6-4 5,3-13-6,4-9-6,5-4 0,1-9 0,-5-10 0,-4-4 0,-4-15 0,-7-4 0,-8 6 0,-9 1 0,-13-5 0,-15 3 0,-2 5 0,-5 8 0,-6 14 0,4 10 0,8 2-34,0 2-20,31-9-1,-1 30-2</inkml:trace>
  <inkml:trace contextRef="#ctx0" brushRef="#br0" timeOffset="1047">1436 520 74,'26'1'50,"-26"-1"1,0 0-14,-27 7-21,1 2-3,1-1-6,25-8 0,-15 26-7,10-4 0,2 1 0,3-23 0,22 25 0,3-3 0,1 0 0,-26-22 0,0 0 0,20 26 0,-13-3 0,-8 0 0,1 2 0,-28-12 0,3 10 0,2 0-41,-2-12-16,2-4 1,1 0 0</inkml:trace>
  <inkml:trace contextRef="#ctx0" brushRef="#br0" timeOffset="1359">1793 402 81,'0'0'50,"0"0"3,0 0-3,-25 31-40,-1 3-6,0 10 3,10 8-7,9 2 0,0-1 0,10 1 0,11-3 0,7-7 0,9-8 0,9-16 0,-2-13 0,-3-8 0,0-13 0,-3-9 0,-4-9 0,-6-5 0,-13-9 0,-9-4 0,-6-1 0,-8-2 0,-10 9 0,-6 12 0,-5 12 0,-3 5 0,8 17 0,1 0 0,22 29 0,12 6 0,15-11 0,18-12 0,12-7-3,14-9-53,-1-21-1,-4-16 0</inkml:trace>
</inkml:ink>
</file>

<file path=ppt/ink/ink7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50.84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0 301 9,'0'0'32,"0"0"5,0 0 2,0 0-27,27-1 2,-4 1 3,2 0 3,0 0-3,5 2-2,2 0 0,8 1-4,5-3 0,8 1-5,9-3-6,10-3 0,11-3 0,9 0 0,11 0 0,10-1 0,10 0 0,6 0 0,5 0 0,5 2 0,6 3 0,5 4 0,5-1 0,6 2 0,4-3 0,8 0 0,3 4 0,5 3 0,5 3 0,3-2 0,0-1 0,4 5 0,-1 5 0,3 1 0,4 0 0,5-3 0,4 1 0,8-4 0,3 0 0,3-5 0,4 0 0,2-1 0,5 2 0,2-2 0,-2-2 0,-3 3 0,1 1 0,2 2 0,2-2 0,3-3 0,-1-2 0,4-1 0,3 3 0,2-6 0,8-2 0,0-3 0,-1 0 0,-1-2 0,1 0 0,-4 0 0,2-3 0,1 2 0,-3 1 0,3-4 0,0-1 0,1 0 0,0 0 0,-2-3 0,-3 1 0,-6-2 0,-8 4 0,-7 1 0,-8 3 0,-7 3 0,-8 2 0,-8 1 0,-6 3 0,-8 1 0,-7-1 0,-9-3 0,-10 3 0,-7 2 0,-12-2 0,-9-2 0,-4 2 0,-5 3 0,-3 1 0,-1 4 0,-1-4 0,-3 0 0,1 1 0,1 0 0,-8-4 0,-5-9 0,-5-7 0,-6 0 0,-3-3 0,-5-5-4,-1-1-53,-25 26 2,-55-37-3</inkml:trace>
</inkml:ink>
</file>

<file path=ppt/ink/ink7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52.2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310 0 9,'0'0'39,"0"0"10,18 24-1,-8 9-20,-2 12-3,-5 13 0,3 12-3,-5 5-12,-1 6-10,-5 8 0,2 5 0,-4 5 0,0 6 0,-2 7 0,-1 4 0,-2 7 0,-1 7 0,-1 3 0,2 2 0,1 5 0,1 6 0,-1 7 0,3 1 0,0 4 0,2 4 0,1 8 0,-1 1 0,1 4 0,2 0 0,-2 3 0,2 4 0,-2 5 0,0-1 0,1-1 0,-1 2 0,1 1 0,-1-6 0,2-5 0,0-6 0,2-5 0,-1-2 0,2 0 0,-1-5 0,-3-3 0,-4 5 0,-2 0 0,-3-3 0,-2-6 0,-1-6 0,1-5 0,2-4 0,2-10 0,1-10 0,3-12 0,3-12 0,3-11 0,-2-14-44,-3-20-16,-3-15 0</inkml:trace>
</inkml:ink>
</file>

<file path=ppt/ink/ink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19:52.84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0 256 68,'7'31'50,"2"12"-6,-3 3-4,1 5-61,9 5-23,-1-7-2,4-7 2,-4-16-2</inkml:trace>
  <inkml:trace contextRef="#ctx0" brushRef="#br0" timeOffset="140">272 261 109,'6'23'54,"3"14"-6,-5 9-35,-4 7-58,4 8-9,3 1 0</inkml:trace>
  <inkml:trace contextRef="#ctx0" brushRef="#br0" timeOffset="468">967 601 80,'3'-20'50,"-9"5"2,-13 8-2,-14 9-41,-4 13-4,-3 15-1,1 16 1,2 16-5,9 16 0,10 12 0,14 7 0,13-1 0,14-7 0,16-9 0,13-16 0,12-25-37,11-20-15,4-26-2,5-20 1</inkml:trace>
  <inkml:trace contextRef="#ctx0" brushRef="#br0" timeOffset="859">1484 966 64,'14'18'46,"4"0"-1,-2-7-11,4-11-20,5-9-3,1-12-2,2-8-2,-2-12 0,-1-7-1,-6-6-1,-5 0-1,-7 4-1,-7 6-3,-10 13 0,-6 13 0,-7 18 0,-5 21 0,-2 20 0,1 17 0,2 13 0,5 12 0,6 2 0,8 5 0,11-8 0,9-14 0,9-16 0,6-22 0,7-18-5,4-19-42,0-22-6,1-16-1,-4-12-2</inkml:trace>
  <inkml:trace contextRef="#ctx0" brushRef="#br0" timeOffset="1187">1908 792 24,'-5'33'45,"-1"8"5,-3 5-1,-2 6-18,2 6-10,-1-1-7,1-1-3,1-11-1,4-14-10,4-19 0,7-21 0,7-20 0,10-22 0,8-18 0,8-7 0,5-3 0,2 8 0,-2 13 0,-2 21 0,-9 23 0,-7 29 0,-10 22 0,-8 14 0,-5 12 0,-3 5 0,4 3 0,-1-5 0,9-8-19,2-17-30,9-13-11,9-15 5,4-18 1</inkml:trace>
  <inkml:trace contextRef="#ctx0" brushRef="#br0" timeOffset="1577">2587 144 57,'1'-14'49,"1"0"2,1 29 1,1 15-31,-3 15-7,1 17-3,-1 16-11,4 17 0,-2 11 0,2 6 0,-1-5 0,2-10 0,0-11 0,0-16-31,-1-22-23,2-17-1,1 0 1</inkml:trace>
  <inkml:trace contextRef="#ctx0" brushRef="#br0" timeOffset="1812">2405 665 88,'-9'-10'54,"25"14"1,6 0-1,7-1-50,3-4-4,8-5 0,5-6 0,4-1 0,1 2-4,-1-2-49,-4-4-2,-5 3 2,-6 2-3</inkml:trace>
  <inkml:trace contextRef="#ctx0" brushRef="#br0" timeOffset="1984">2950 907 29,'0'45'49,"-2"-9"3,2-6 1,1-4-22,-2-11-7,3-3-9,1 1-13,-4-22-2,-1-6 0,5-5 0,0-7 0,3-8 0,3-6 0,4 0 0,5-1 0,4-2 0,5 4 0,2 4 0,4 8 0,1 10 0,3 10-27,-5 3-6,1 11-1,-3 9 5,-4 8 2,-6 0 7,-2 3 9,-4-2 6,-3 1 11,-5 0 5,-1-3-1,-3 0-1,-1 1-3,-1 3-3,0 2-2,0 1-1,0-3 0,2-2-1,2-4 1,0-3 1,2-7 1,-1 0 0,-5-10-5,11-13-13,-7-3-16,3 5 0,-5 1-2</inkml:trace>
  <inkml:trace contextRef="#ctx0" brushRef="#br0" timeOffset="2437">3432 985 25,'-8'-4'30,"-2"10"-9,3 4-6,1 3-9,3 3-6,2-1 5,0-2 4,1-2 4,0-2 2,1 1 0,-1-10 3,0 0-2,0 0 4,8 10-2,-2-1-7,2 1-3,-1-1-1,1 1-4,-3-2-3,2 3 0,-4-1 0,2-1 0,-5-9 0,0 0 0,-14-7-36,3-3-19,-3-8 0,0-9-1</inkml:trace>
  <inkml:trace contextRef="#ctx0" brushRef="#br0" timeOffset="2749">3492 410 69,'-13'10'49,"3"2"-25,0-2-23,-1-6-19,1 0-27,1-2-5</inkml:trace>
  <inkml:trace contextRef="#ctx0" brushRef="#br0" timeOffset="3046">3885 844 57,'5'59'46,"-6"1"0,-1 8 4,-2 7-34,-1 2-7,-1-1-3,-1-7-1,2-11-3,-1-16 0,1-14-1,-1-17-2,-1-25-1,0-20 3,-2-18-3,-1-16 1,1-17 1,2-6 0,4-3 0,6 4 0,8 15 2,7 15-3,8 15 3,4 20 1,3 20 1,2 18 1,-2 14 0,-6 11-5,-7 7 0,-9 3 0,-6 4 0,-11-3 0,-11-5 0,-6-3 0,-6-8-49,-6-12-7,2-8 3,2-15-4</inkml:trace>
  <inkml:trace contextRef="#ctx0" brushRef="#br0" timeOffset="3436">4161 831 43,'22'25'51,"1"-3"0,1-2 1,0-1-27,-1-8-8,4-5-6,0-10-6,1-6-5,-3-7 0,0-8 0,-4-6 0,-4-4 0,-6-2 0,-4 3 0,-9 4 0,-5 5 0,-8 12 0,-4 16 0,-4 17 0,-3 20 0,0 11 0,4 10 0,5 6 0,10-1 0,7-3 0,10-13 0,11-15-4,9-20-52,3-19-3,6-17 4</inkml:trace>
  <inkml:trace contextRef="#ctx0" brushRef="#br0" timeOffset="3780">4739 22 77,'-9'5'53,"2"18"0,1 9 0,1 12-34,4 17-19,2 15 0,6 18 0,3 9 0,3 4 0,3-5 0,0-7 0,1-11 0,-2-13-20,-5-19-37,-1-19 0,-6-19 0</inkml:trace>
  <inkml:trace contextRef="#ctx0" brushRef="#br0" timeOffset="3983">4573 654 101,'-9'-8'53,"1"0"-1,30 6-7,12 5-41,8-2-4,12-1 0,10-4-30,11 1-19,1-5-6,4 0 3</inkml:trace>
  <inkml:trace contextRef="#ctx0" brushRef="#br0" timeOffset="4124">5400 619 51,'-15'6'46,"-7"-1"1,-4-3-11,-3-1-10,-6-4-8,2 7-3,-3 6-7,2 9 0,0 7-8,3 7 0,3 10 0,5 4 0,6 3 0,6-3 0,6-6 0,10-10 0,7-12 0,7-10 0,6-17 0,4-12 0,1-12 0,2-5 0,-1-7 0,-2 2 0,-5 3 0,-5 6 0,-6 9 0,-3 17 0,0 0 0,-12 28 0,-3 10 0,2 5 0,1 7 0,2 5 0,5 0 0,7-6-57,3-8-5,6-11 4</inkml:trace>
  <inkml:trace contextRef="#ctx0" brushRef="#br0" timeOffset="4545">5587 46 66,'-10'-24'52,"8"13"3,-1 0-1,11 31-29,8 14-22,2 15-3,2 18 0,-2 15 0,-3 9 0,-1 5 0,-4 2 0,0-7-18,0-7-36,-1-17-3,3-19-3</inkml:trace>
</inkml:ink>
</file>

<file path=ppt/ink/ink8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53.2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160 0 29,'17'32'48,"-1"11"1,-1 11-12,-4 16-6,-1 10-9,1 12-4,2 7-5,-1 1-5,-1 5-8,-3 8 0,-2 6 0,-1 7 0,-2 8 0,-2 9 0,-3 11 0,-5 14 0,-3 1 0,-1 6 0,1 3 0,0 6 0,1 3 0,-2 2 0,0 0 0,1 7 0,2 9 0,-3 5 0,-1 5 0,-5 3 0,-3 2 0,-1 1 0,-3 4 0,2-6 0,0-7 0,4-6 0,4-8 0,4-8 0,2-13 0,3-15 0,3-15 0,2-11-19,3-7-40,-1-16 2,1-10-3</inkml:trace>
</inkml:ink>
</file>

<file path=ppt/ink/ink8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6:54.2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27 52,'21'30'45,"-9"5"-2,4 9 2,1 9-35,0 0 0,2-1 3,-5-4-3,-2-2 3,-2-9-3,-1-15-6,0 2-4,-9-24 0,7-25 0,2-1 0,0-7 0,3-13 0,7-9 0,9 2 0,8-2 0,3 4 0,7 3 0,6 8 0,8 14 0,5 15-15,-2 9-46,1 8 6,-2 5 0</inkml:trace>
</inkml:ink>
</file>

<file path=ppt/ink/ink8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7:01.07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105 507 103,'-28'3'54,"3"0"4,5 3-18,6 0-40,0-5 0,2 1 0,12-2 0,0 0 0,0 0 0,0 0 0,0 0 0,15-1 0,9 4 0,11 5 0,12-3 0,14-1 0,15-2 0,19 0 0,19 0 0,15-3 0,18-2 0,16-4 0,20-1 0,19-3 0,23-3 0,20-6 0,17-4 0,20 0 0,15 0 0,15 2 0,16 0 0,13 3 0,8 1 0,14 4 0,11 3 0,10 1 0,17-1 0,8 1 0,8 3 0,8-2 0,6 3 0,1 0 0,2-2 0,3 0 0,-3 2 0,2-4 0,-2-4 0,-2 1 0,-2-2 0,-4-4 0,-5 2 0,-6-2 0,-7 2 0,-7 4 0,-6 1 0,-9 3 0,-11 1 0,-12 4 0,-14 0 0,-17-1 0,-15 0 0,-21-2 0,-32-2-56,-31-4-7,-42-4 4</inkml:trace>
</inkml:ink>
</file>

<file path=ppt/ink/ink8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04.0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27,'10'17'40,"1"7"1,-5 7-14,1 2-5,0 2-4,-5 1-3,-1-1-2,-2-4-1,-2 2-2,-2-7 0,3-12-4,0 0 1,2-25 0,0-8-7,3-4 0,6-12 0,8-7 0,4-7 0,8 8 0,3 6 0,1 7 0,3 6 0,1 15 0,0 12 0,-4 11 0,-6 15 0,-3 8 0,-5 10 0,-3 5 0,1-3-37,3-2-18,-1-9 1,5-8 0</inkml:trace>
</inkml:ink>
</file>

<file path=ppt/ink/ink8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04.67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 6 8,'20'-6'41,"-2"6"0,1 0-11,-31 6-2,-4 4 0,-13 1-4,-6 6-6,-3-1-4,2-1-4,5 2-1,9 1-5,8 1-4,14 4 0,17 3 0,13-5 0,9 1 0,9 2 0,-1 2 0,-3 0 0,-6-3 0,-7-1 0,-10-1 0,-11 6 0,-15 2 0,-14-3 0,-7-5 0,-9-6 0,-5-7-49,2-11-6,0-11 1,10-7 0</inkml:trace>
</inkml:ink>
</file>

<file path=ppt/ink/ink8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05.00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91,'29'37'46,"-11"11"3,-6 11-11,-7 5-71,-6-5-13,2-4-2,-7-12-1</inkml:trace>
</inkml:ink>
</file>

<file path=ppt/ink/ink8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05.1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12 105 112,'1'-38'54,"-5"13"-2,-2 7-15,4 7-37,-1 0-30,3 11-22,19 1-3,-2-1 1</inkml:trace>
</inkml:ink>
</file>

<file path=ppt/ink/ink8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05.29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0 190 63,'0'34'48,"1"-18"2,0 0 3,4-46-35,5-3-5,4-6-3,6-5-10,-2-2 0,2 16 0,-1 9 0,0 10 0,2 11 0,3 13 0,-3 14 0,-2 12 0,-1 9 0,-3 1-13,1 3-45,2-2 0,-2-5 1</inkml:trace>
</inkml:ink>
</file>

<file path=ppt/ink/ink8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05.76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152 202 91,'-2'-21'51,"-6"7"0,-3 12-2,-4 12-40,-7 15-5,2 8-4,-4 14 0,1 17 0,8 8 0,8 7 0,7-3 0,7-5 0,10-9 0,6-10 0,13-16 0,9-24 0,2-25 0,3-15 0,-2-15 0,-2-18 0,-2-13 0,-8-11 0,-15-5 0,-16-2 0,-16 7 0,-15 3 0,-9 12 0,-9 23 0,-11 21 0,0 18 0,5 22 0,8 21 0,16 12 0,17 13 0,16 2 0,16-9 0,21-12 0,16-10-3,18-19-50,13-14-4,9-21 2</inkml:trace>
</inkml:ink>
</file>

<file path=ppt/ink/ink8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28:16.1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191 166 39,'-13'11'43,"-6"-1"2,-4 9-9,-2 12-11,-1 17-6,4 17-3,-4 12-2,4 11-5,10 7 0,12 7-9,13-2 0,15-5 0,13-18 0,13-20 0,19-24 0,13-22 0,3-28 0,3-25 0,-4-23 0,-7-18 0,-7-16 0,-15-13 0,-26-8 0,-24 0 0,-22 2 0,-20 14 0,-16 16 0,-18 19 0,-15 29 0,-12 33 0,-6 30-50,1 26-7,3 18 1,14 9 2</inkml:trace>
</inkml:ink>
</file>

<file path=ppt/ink/ink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19:58.2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698 228 25,'-8'-16'38,"2"2"1,-9-10-2,-4-4-25,-2-2-4,-2 0-1,-2 3 2,-1 1-2,2 6 0,-3 8 2,4 13-2,0 14-1,4 17-1,1 13-3,2 12-1,1 13 4,2 13-1,2 9-1,1 4 2,3 1-2,1-3 0,5-5-1,5-5-2,3-7-7,5-13-9,4-11-18,7-13-17,-3-15 2,2-15-2</inkml:trace>
  <inkml:trace contextRef="#ctx0" brushRef="#br0" timeOffset="375">0 794 49,'13'1'45,"11"-2"-3,3-5 3,9-5-38,10-5-1,9-5 0,6-1-1,4-2-8,2-1-6,0 4-13,-2 6-16,-8 3-7,-3 14 0</inkml:trace>
  <inkml:trace contextRef="#ctx0" brushRef="#br0" timeOffset="547">770 882 28,'8'46'32,"3"-8"-4,5-2-4,7-4-3,1-12 0,6-8 1,1-17-3,4-12 1,-3-14-2,2-4-3,-5-10-8,-5-5-7,-7-3 0,-8 1 0,-11 9 0,-9 12 0,-11 13 0,-7 11 0,-6 12 0,-5 16 0,1 12-25,3 4-30,2 2 1,10-2-1,7-6 2</inkml:trace>
  <inkml:trace contextRef="#ctx0" brushRef="#br0" timeOffset="844">1204 846 32,'13'31'44,"0"9"-2,-6-1 3,-1-1-22,-1 1-4,0-7-5,1-5 2,-2-11-2,0 1-8,-3-34-6,4-7 0,0-14 0,6-7 0,7-9 0,8-4 0,9 2 0,6 2 0,9 12-10,6 9-47,0 10-1,-1 9 0</inkml:trace>
  <inkml:trace contextRef="#ctx0" brushRef="#br0" timeOffset="1219">2083 702 34,'7'-14'49,"2"1"0,-9 13 4,-11-4-26,-1 6-9,-4 3-6,1 9-5,-2 6-3,-1 8-2,1 5-2,3 10 0,3 6 0,3 0-3,5 2 2,5-2 1,7-4 0,5-5 1,7-9-1,7-11 1,6-11 1,6-9-2,3-11 0,4-12 0,0-10 0,0-9 0,-1-11 0,-4-5 0,-4-4 0,-7 0 0,-9 0 0,-10 6 0,-10 12 0,-9 17 0,-9 14 0,-8 21 0,-5 17 0,-1 19 0,4 17 0,7 12 0,9 6 0,10 0 0,15 0 0,12-10 0,13-13 0,10-20 0,16-21-17,11-20-39,5-20-2,8-18 0</inkml:trace>
  <inkml:trace contextRef="#ctx0" brushRef="#br0" timeOffset="1875">3076 240 74,'10'1'48,"0"1"0,-7 17 0,-1 6-39,-1 7-39,0 5-20,-3-2 4,0 2-2</inkml:trace>
  <inkml:trace contextRef="#ctx0" brushRef="#br0" timeOffset="2047">3354 170 90,'13'23'54,"-9"11"-1,-3 16-4,-5 7-44,-3 4-44,3 7-11,-4-4-2,1-2 0</inkml:trace>
</inkml:ink>
</file>

<file path=ppt/ink/ink9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06.64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0 209 21,'12'-1'37,"7"6"4,3-1-14,6-1-9,10 1 0,9-1 2,9 1-2,6-2-3,11 2 0,5-8-6,9-3-3,8-5 1,9-3-4,4-2-3,7 1 0,1-2 0,3 4 0,3 2 0,2 4 0,-1 3 0,2 0 0,0 2 0,2 4 0,1 0 0,1 0 0,-1-1 0,5 0 0,2-2 0,5 1 0,0-4 0,0-4 0,0-2 0,2 1 0,1-1 0,-5 0 0,-8 2 0,-11 0 0,-12 4 0,-9 1 0,-8 3 0,-6 2 0,-13 2 0,-7 2 0,-11 2 0,-8 1 0,-4 2 0,-6 5 0,-9 3 0,-9 3 0,-9 10 0,-8 5 0,-5 9 0,-10 7 0,-5 5 0,-3 1 0,-4 1 0,0-7 0,8-15-56,2-13-4,6-16-1</inkml:trace>
</inkml:ink>
</file>

<file path=ppt/ink/ink9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19.4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85 62,'0'0'47,"0"0"1,0 0 1,0 0-30,10-4-11,7 1-2,10 3-1,8 2-1,5 2 0,7 1-1,10 1-3,5 0 0,5-2 0,7-2 0,6-2 0,5-3 0,3 0 0,1-1 0,3 1 0,1 2 0,1 0 0,1-1 0,-2 0 0,-2 0 0,2 0 0,2-2 0,2-2 0,2-1 0,2-1 0,0 1 0,3-2 0,0 2 0,1 2 0,-2 2 0,1-1 0,1 2 0,1 1 0,0 1 0,2 1 0,1 0 0,3-2 0,5 0 0,0 0 0,1 1 0,1 0 0,0 0 0,2 1 0,1-2 0,2 1 0,0-1 0,-1-3 0,0 0 0,-2 1 0,-1 0 0,-3 1 0,-6 1 0,-1 1 0,-6 2 0,-4 4 0,1-1 0,-4-1 0,-1 0 0,-3 1 0,0-1 0,-1 0 0,-4 0 0,-2 2 0,-5-1 0,-1 1 0,-1 1 0,-4-2 0,-1 0 0,-1 1 0,-2 0 0,-1-2 0,1-2 0,-3 0 0,-3 1 0,-3-1 0,-2 1 0,-1-1 0,0-2 0,-6 1 0,-4 3 0,-3 0 0,-3 2 0,-1-3 0,-4 0 0,-5 1 0,-4 2 0,-2-2 0,-1 1 0,-4 2 0,0 0 0,-22-7 0,0 0 0,22 23 0,-11 0 0,-6-1 0,-1 1 0,-3 1 0,-2-2 0,-2 2 0,1 2 0,-2-5 0,-1 0-25,5-21-37,0 0 3,-4 22-2</inkml:trace>
</inkml:ink>
</file>

<file path=ppt/ink/ink9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0:26.72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267 112 87,'0'0'52,"0"0"2,0 0-7,0 0-32,0 0-15,0 0 0,-23 9 0,0 0 0,11 18 0,-2 13 0,-2 8 0,0 9 0,0 4 0,-1 9 0,-3 1 0,-1 8 0,0-3 0,1-3 0,2-2 0,2-7 0,6-6 0,7-14 0,2-13 0,2-2 0,5-6 0,0 1 0,-6-24 0,23 5 0,-1 0 0,-22-5 0,0 0 0,29-4 0,-3 7 0,-2-2 0,-2-5 0,4 3 0,-4 1 0,1 5 0,4 3 0,2-3 0,2-4 0,3-1 0,2 3 0,1 1 0,2-2 0,-2-2 0,0-2 0,0 0 0,-3 5 0,1 1 0,-2 2 0,0-3 0,-1 1 0,1 0 0,0 1 0,2-1 0,0-1 0,-4-4 0,2 0 0,-2 3 0,1-3 0,-1 7 0,-1-4 0,1 4 0,0 0 0,3-2 0,-1-2 0,2-5 0,-1 3 0,-2-3 0,2 1 0,0 0 0,-1 0 0,1 5 0,-2-3 0,3 1 0,-1-5 0,0 6 0,2 2 0,-1 0 0,0-2 0,2 2 0,1 1 0,-2 4 0,3 0 0,1-5 0,0-4 0,1 1 0,-2 1 0,2 0 0,1 2 0,-2-3 0,-1-1 0,-2 6 0,2-4 0,0-3 0,1 2 0,-1-1 0,-1-2 0,1 9 0,0 1 0,0 3 0,-2 4 0,1 0 0,-2-2 0,-1-9 0,0-3 0,-5-1 0,-1 1 0,-3 0 0,0-5 0,1 1 0,-3 2 0,-2 5 0,1 0 0,0-1 0,0-1 0,0 1 0,0 9 0,0 0 0,-23-12 0,34 4 0,-5-5 0,-2-1 0,2-1 0,0-3 0,1-2 0,0-1 0,-2 5 0,1-7 0,1 11 0,-3-4 0,-2-2 0,0 3 0,-2 0 0,0 3 0,1-4 0,-2 5 0,1 2 0,-23-3 0,30 4 0,-3-1 0,-1 4 0,-1-3 0,0 0 0,-1-4 0,3-3 0,1 0 0,-1-1 0,2 0 0,2-1 0,2-7 0,-2 3 0,2 3 0,0-2 0,2 12 0,0-1 0,1-11 0,-4 6 0,2-6 0,-2-2 0,-3 10 0,-3-6 0,0 0 0,-1 6 0,-1-5 0,0 3 0,1 1 0,-3-2 0,1 4 0,3 10 0,0-5 0,-2 0 0,1-1 0,-1-10 0,2 12 0,0 1 0,-1-3 0,-1 5 0,2-9 0,-1-11 0,-1 8 0,0 1 0,-24 1 0,29 11 0,-3-13 0,-1 1 0,-25 1 0,28-12 0,-4 13 0,1 6 0,0-16 0,1 0 0,1-1 0,2 0 0,1 2 0,1-2 0,0 2 0,0 1 0,-1 4 0,0 1 0,0-5 0,-2 4 0,-1 3 0,-1 1 0,1-3 0,0-1 0,-4 2 0,0-2 0,1 11 0,-1 0 0,-23-8 0,24 10 0,1 2 0,-25-12 0,0 0 0,0 0 0,0 0 0,16-22 0,0-1 0,-16 23 0,0 0 0,4-28 0,-1 4 0,1-2 0,3 0 0,3-3 0,1-16 0,0 1 0,1-1 0,3-1 0,-2 6 0,-1 2 0,1-12 0,-2 8 0,0 5 0,-1-4 0,-1-2 0,-1 3 0,-2 2 0,1 3 0,-1 6 0,-2-1 0,-3 2 0,-1 1 0,1 0 0,-1 27 0,-1-28 0,0 0 0,1 28 0,0 0 0,0 0 0,-7-23 0,2 2 0,5 21 0,0 0 0,0 0 0,0 0 0,0 0 0,0 0 0,-26-15 0,2 0 0,24 15 0,0 0 0,-31-18 0,5 5 0,2 3 0,-1 3 0,0 8 0,-4-3 0,-1-1 0,-2 0 0,0 3 0,0-2 0,-1 4 0,0-1 0,1-8 0,0 0 0,0 6 0,1 0 0,-1-4 0,2-2 0,0-2 0,-1-3 0,-1 6 0,0 4 0,-2-6 0,-1 1 0,-1 4 0,0 3 0,-2 0 0,0 3 0,1-2 0,2-3 0,1 6 0,4 1 0,1-8 0,0-2 0,2 3 0,-2 0 0,0-3 0,0 4 0,-1-4 0,-1 0 0,-3 6 0,1 4 0,0-1 0,-1-3 0,1 3 0,0-8 0,-1 3 0,0 1 0,-1-3 0,0-2 0,-2 4 0,0 1 0,1-1 0,-1 3 0,-1 2 0,-2 1 0,1 1 0,0-2 0,0-3 0,-1-5 0,-1 4 0,1 1 0,-1-4 0,0 0 0,0 1 0,-2 1 0,-1-1 0,2 5 0,-1-3 0,0 2 0,1 2 0,1-1 0,0-5 0,0 0 0,1 3 0,0 1 0,0-3 0,0 1 0,-2-2 0,1-4 0,-1 9 0,1 1 0,0-2 0,-3-2 0,1 3 0,-4-4 0,2 1 0,0 4 0,-1 0 0,-1-2 0,-1 0 0,2 8 0,1-4 0,-2 3 0,-3 6 0,1-5 0,-1-1 0,-1 3 0,3 2 0,-3-7 0,1-2 0,6 2 0,1-8 0,1 3 0,4-1 0,-1-2 0,2-3 0,1-3 0,2 4 0,-1-6 0,2 9 0,-2-1 0,-1-2 0,-2-3 0,0 4 0,-1 2 0,0-2 0,1 5 0,2-4 0,0-2 0,2 5 0,4 3 0,-2-5 0,-1-3 0,2 6 0,-1-5 0,-1 2 0,2 5 0,1-4 0,-2-2 0,0 7 0,2 1 0,0-11 0,0 0 0,0-1 0,1 2 0,0-2 0,0 3 0,0-3 0,2 0 0,0 6 0,-3 3 0,-1 2 0,-1-8 0,2 5 0,1-4 0,3 0 0,-3-2 0,3 0 0,0-4-9,0 1-50,26 6-4,-28-12 5</inkml:trace>
</inkml:ink>
</file>

<file path=ppt/ink/ink9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5:12.29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92 4958 46,'-17'-4'39,"-5"-9"-2,2-2-17,0-2-14,3-6-3,5-5-2,4-6 1,5-7-4,6-8 1,2-7-2,6-7 1,3-7 0,3-5 0,2-5 1,2-4-1,3-3 3,0-1 1,2-3 1,2-4 0,3-4 0,3-5 0,3-5 0,3-5 0,7-3 0,5-3-1,6-2-2,7 0 2,7 4-2,6 1 1,6 5 1,6 4-2,3-2 0,5 3 0,5 2 0,5 1 0,3 0 1,4 2 1,6-2 0,6 0 3,6 4 2,6 2-1,4 2 2,6-1 0,9 3-1,5 2-1,5 1-1,5 3-2,6 0-1,5 2 0,8 3-2,5 4-1,5 0 2,5 3 0,7 6 0,4 7-1,5 6 0,4 5 1,3 3 0,3 5-1,5 7-1,2 7 0,3 1 1,5 2 2,3 6-2,4 4 0,4 8 1,3 6-2,1 5 1,1 6 1,-2 12-1,-1 9-1,-3 3 0,-1 9 1,-2 7 0,0 4 0,-4 6 1,0 5 0,-3 0-1,0 7 0,-2 6 2,-3 4 0,-6 5-2,-4 7 2,-4 7-2,-6 7 1,-3 7 0,-7 5-1,-4 4 0,-7 6-2,-3 5 5,-9-1-3,-4 0 1,-8 1 1,-5 1 2,-8 2-4,-7 3 0,-9 0 0,-9 3 0,-9 4 0,-8 5 0,-10 2 0,-11 5 0,-12 1 0,-11 3 0,-11-1 0,-10-1 0,-13-2 0,-10-1 0,-12-4 0,-11-2 0,-10-6 0,-12-1 0,-10-4 0,-8-6 0,-7-3 0,-4-5 0,-2-6 0,-3-2 0,-2-3 0,-1-4 0,1-5 0,-6-2 0,-1-4 0,-6-6 0,1 0 0,-3-12 0,5-3-22,2-10-17,7-10-15,13-4 2,12-13 0</inkml:trace>
  <inkml:trace contextRef="#ctx0" brushRef="#br0" timeOffset="1953">7450 4856 154,'-12'20'57,"0"-4"-26,-1-8-31,3-6-62,0 0-2,30-8 1</inkml:trace>
</inkml:ink>
</file>

<file path=ppt/ink/ink9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5:16.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1706 0 78,'3'25'46,"-1"10"1,3 19 0,-4 16-35,-1 18-12,1 16-1,2 14 2,1 17-1,0 13-1,-1 12 1,0 10 2,-2 9-1,-3 7 2,-4 6 1,-4 3 0,-2 1 1,-4-4 2,-1-5-7,-2-12 0,1-12 0,1-19 0,2-20 0,3-23 0,3-19 0,1-22 0,3-24 0,0-23 0,1 1 0,-1-49 0,0-9 0,-3-11 0,0-13 0,-1-9 0,0-2 0,1-1 0,2 3 0,-1 6 0,2 9 0,3 13 0,1 13 0,0 12 0,1 12 0,1 2 0,0 32 0,0 11 0,0 13 0,1 12 0,-2 11 0,0 9 0,1 7 0,-1 1 0,1-3 0,2-10 0,4-13 0,5-19 0,12-23 0,10-24 0,15-17 0,17-21 0,13-13 0,12-8 0,3-7 0,6-3-58,-3 3-2,-13 1 1</inkml:trace>
  <inkml:trace contextRef="#ctx0" brushRef="#br0" timeOffset="828">509 1477 26,'21'-28'38,"-9"-5"2,-5-3-14,-6 1-6,-7 0-3,-5-1-3,-8 3-1,-3 6 0,-7 6-3,-4 7 0,-4 6-4,0 10-2,-2 9 1,1 11-4,2 8 0,3 4-3,3 4 5,4 11-3,5 7-1,4 7 2,6 4-1,5 4 1,6-3 1,4 0-2,4-5 0,3-11 0,3-13 3,4-12-1,2-17 0,1-18-2,3-14 0,0-17 0,1-11 0,0-10 0,-1-9 0,-1-6 0,-1 0 0,-4 7 0,-2 5 0,-4 11 0,-3 12 0,-2 15 0,-3 14 0,1 22 0,-1 14 0,2 15 0,2 13 0,5 14 0,4 6 0,4 4 0,5-2 0,3-12 0,4-10 0,2-17-16,-1-19-38,2-17-4,-2-19 1</inkml:trace>
  <inkml:trace contextRef="#ctx0" brushRef="#br0" timeOffset="1625">43 991 3,'-21'-5'39,"10"4"1,0 0 2,11 1-16,11-6-5,9 1-7,13 4-5,7-1 0,9 0-2,8-5 0,5 3-6,4-1-4,0-3-3,-3 1-4,-5-5-5,-5-1-1,-10-1-3,-8 1-5,-12-3-5,-11-1-4,-11 4 4,-12-2 4</inkml:trace>
  <inkml:trace contextRef="#ctx0" brushRef="#br0" timeOffset="1828">547 782 15,'-20'4'27,"4"-6"-1,1 1 4,26 9-8,5-2-7,8 3 1,2-2 3,6 2-3,-1-2 1,2 7 0,-3 2-4,-2 3 0,-5 1-4,-3 3-9,-7 1 0,-4-1 0,-6-2 0,-7-7-17,-7-5-36,-3-3-1,-3-4 1,-2-1-2</inkml:trace>
</inkml:ink>
</file>

<file path=ppt/ink/ink9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5:19.98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179 1472 48,'0'0'40,"3"-21"2,-1-2 2,-2-15-30,-4-11-4,1-11-4,-2-11-3,-2-7 2,-2-7 2,0-2 0,-3 1 0,1 10-1,-2 7 0,2 8-1,2 9 0,5 16-5,4 8 0,6 8 0,9 7 0,11 3 0,12 3 0,13 8 0,10 2 0,12-3 0,9-4 0,7-2 0,7-4 0,-3-6 0,-5-3-35,-5 1-19,-15-2 0,-15 4-1</inkml:trace>
  <inkml:trace contextRef="#ctx0" brushRef="#br0" timeOffset="375">73 1036 91,'10'33'52,"16"-16"4,19-13-3,7-11-50,10-10-3,6-6 0,8-5-37,4 3-16,-6 1-1,-8 3-1</inkml:trace>
  <inkml:trace contextRef="#ctx0" brushRef="#br0" timeOffset="593">783 1552 101,'16'40'50,"-3"-8"0,-1-12 0,-2-13-46,-2-16-4,1-12 0,0-15 0,-3-6 0,-1-8 0,-3-4 0,-2 1 0,-1 5 0,-2 8 0,-1 8 0,2 12 0,1 0 0,5 35 0,4 9 0,2 7 0,2 9 0,2 3 0,2 7 0,-1-1 0,1-4 0,-2-8 0,2-6 0,0-13 0,-1-10 0,1-14 0,1-12 0,1-10 0,-4-6-3,-2-8-55,-1-3 1,-6 3 0</inkml:trace>
  <inkml:trace contextRef="#ctx0" brushRef="#br0" timeOffset="984">1286 1432 85,'27'13'48,"-5"-11"1,0-4 2,-6-8-29,-1-5-22,-2-5 0,0-5 0,-6-6-6,-2-1 4,-6 3 1,-4 4-1,-4 8 3,-3 6 3,-1 11-1,0 12 0,2 16-3,3 10 0,4 5 0,4 5 0,3 2 0,5 2 0,1-6-23,1-11-27,5-7-1,-3-11-1,2-9 1</inkml:trace>
  <inkml:trace contextRef="#ctx0" brushRef="#br0" timeOffset="1296">1694 1037 110,'25'5'48,"-6"11"2,-4 17-3,-2 17-47,-7 7 0,-2 10 0,-4 7 0,-6 1 0,-2 0-24,-2 0-25,-6-13-3,0-11 0,-5-17 2</inkml:trace>
  <inkml:trace contextRef="#ctx0" brushRef="#br0" timeOffset="1452">1568 1472 85,'7'-46'51,"12"9"3,6 6-1,10 8-41,8 8-12,8 3 0,2 0 0,4 0-18,0 1-33,-8 0-3,-5-2 0</inkml:trace>
  <inkml:trace contextRef="#ctx0" brushRef="#br0" timeOffset="1796">0 243 72,'0'0'49,"14"1"0,9 6 0,13-2-34,10-5-3,15 2-3,13 2-9,12 1 0,7-2 0,2-4 0,-2-5-49,-5 3-2,-13-1-1,-13-2-2</inkml:trace>
  <inkml:trace contextRef="#ctx0" brushRef="#br0" timeOffset="1999">737 0 13,'15'14'40,"8"1"3,1-8 0,6-2-19,6 1-2,1-2-8,1 1-1,-2-2 0,-3 2-2,-7 3-4,-8 6 1,-10 3-4,-11 6-4,-10 4 0,-7 4 0,-6 7 0,-4-2 0,1-2-28,4 3-22,2-7-2,7-6-2</inkml:trace>
  <inkml:trace contextRef="#ctx0" brushRef="#br0" timeOffset="2468">2442 65 113,'0'-12'53,"-1"1"-1,1 0-15,7 24-37,1 11 0,4 14 0,3 16 0,3 19 0,1 19 0,0 19 0,-3 18 0,-2 16 0,-5 11 0,-5 12 0,-4 9 0,-4 2 0,-4-2 0,-1-3 0,-1-8 0,2-7 0,2-12 0,6-12 0,6-15 0,3-11 0,4-11 0,3-11 0,0-9 0,-1-15 0,-1-13 0,-4-14 0,-6-17 0,1 1 0,-18-45 0,-2-14 0,-5-10 0,-6-10 0,-4-10 0,-3-5 0,1 1 0,2 4 0,4 7 0,3 9 0,5 6 0,8 9 0,6 15 0,8 12 0,5 12 0,4 12 0,3 13 0,2 15 0,-1 16 0,0 11 0,-2 4 0,-2 5 0,1 1 0,-2-2 0,0-7 0,2-15 0,2-19 0,5-22 0,7-25 0,9-30 0,10-22 0,9-20 0,13-12 0,4-8-16,-2 1-43,-2 8-4,-9 15 2</inkml:trace>
</inkml:ink>
</file>

<file path=ppt/ink/ink9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5:24.24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403 374 51,'-20'-36'43,"-2"3"2,-8-3 0,-8 1-32,0 6-2,0 5-7,3 9 1,4 9-1,5 17 0,6 17-2,10 20 3,7 14-1,7 13-4,7 12 2,6 8-1,4 7-1,3 2-2,2-7-2,-3-11-9,1-6-21,0-6-15,-8-15 3,-6-11-3</inkml:trace>
  <inkml:trace contextRef="#ctx0" brushRef="#br0" timeOffset="250">0 1149 57,'10'-25'50,"19"3"-3,13-11 2,11-5-31,12-1-11,10-6-11,6-2-17,5-7-26,5 1 0,-4-7-3,0 0 0</inkml:trace>
  <inkml:trace contextRef="#ctx0" brushRef="#br0" timeOffset="485">787 91 71,'10'28'49,"4"4"-1,7 6-13,6 14-17,3 13-5,4 16 1,-1 7-7,0 5-7,-4-2 0,-2-1 0,-5-9 0,-4-7 0,-5-17 0,-4-20 0,-4-21 0,-1 1 0,-7-45 0,3-11 0,4-8 0,5-7 0,8-1 0,9 5 0,7 11 0,7 10 0,4 14 0,-2 18 0,-5 11 0,-7 11 0,-10 4 0,-12 5 0,-13 0 0,-13 3 0,-14-4 0,-9-9 0,-6-4 0,-4-7 0,5-5-25,9-4-29,10-9-2,15-5 0</inkml:trace>
  <inkml:trace contextRef="#ctx0" brushRef="#br0" timeOffset="1016">1784 720 49,'-1'-33'48,"-5"-1"1,-3-2 4,-2-1-33,-5 3-5,1 10-4,-3 11-9,2 14 0,3 14 0,2 17-2,4 19-2,6 19 1,7 12 2,5 2-2,5-2 4,6-10-2,1-15-1,2-25 1,-1-29-2,0-29 0,-4-26-2,-5-21 0,-3-18 0,-8-17 0,-4-6 0,-4-2 0,-4 5 0,-1 4 3,-2 10 5,1 13-1,1 22 2,5 26 0,3 23-2,6 28-4,1 24 0,7 29 0,2 20 0,7 15 0,1 7 0,3-1 0,0-6 0,2-12 0,4-14-24,1-17-31,-2-20-4,2-15 2</inkml:trace>
  <inkml:trace contextRef="#ctx0" brushRef="#br0" timeOffset="1438">2408 794 119,'16'-6'57,"-9"-3"-3,0 1-29,-7 8-43,-11 4-33,2 7-7,0 0 1</inkml:trace>
</inkml:ink>
</file>

<file path=ppt/ink/ink9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5:26.59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167 2385 27,'11'9'35,"2"2"-10,-13-11-2,-8 8-3,0 2-5,0 3 1,-2-1-4,0 1-3,-2-4 2,2 5-4,0 3-3,3 6 1,1-1-2,4-2 0,4-1 0,4-1 1,3-2-1,2-9 2,1-13 1,1-6 0,-3-4-2,-1-1 1,-4-6-1,-1-2-4,-5 1 0,-3 6 0,-1 9 0,0-1 0,5 10 0,-10 8 0,5 10 0,2 4 0,6 5 0,3 1 0,4-4 0,5 3 0,3-5 0,2-13 0,0-9 0,0-8 0,-3-8 0,-3-6 0,-5-5 0,-6-5 0,-6-1 0,-7 6 0,-6 9 0,-4 5 0,-2 9 0,-1 11 0,2 13 0,2 6 0,7 9 0,4 0 0,8-2 0,6 1 0,5-8 0,4-12 0,0-12 0,2-10 0,-2-10 0,-3-6 0,-4-9 0,-4-4 0,-4 2 0,-4 4 0,-3 8 0,-2 7 0,-1 9 0,0 10 0,1 12 0,2 4 0,2 4 0,2 0 0,2 0 0,1 1 0,1-5 0,2-12 0,-1 2 0,-1-18 0,0 0 0,-1-3 0,-1-4 0,0-1 0,-1 0 0,-2 8 0,2 0 0,2 9 0,-3 10 0,2 3 0,3 5 0,0-2 0,4 1 0,0-6 0,3-6 0,-1-5-16,1-7-32,1-5-4,-4-8 0,0-3 3</inkml:trace>
  <inkml:trace contextRef="#ctx0" brushRef="#br0" timeOffset="1015">319 2275 68,'-2'13'50,"0"-1"-4,-1-4-11,2 1-7,-2-18-6,-2-9-16,2-6-6,0-16 0,2-17 0,1-18 0,2-15 0,1-14 0,2-15 0,0-12 0,1-7 0,-2 1 0,0 0 0,-3 7 0,-2 6 0,-2 9 0,1 12 0,-1 13 0,0 3 0,0 8 0,2 11 0,0 5 0,2 3 0,0 4 0,2 2 0,0 3 0,1 11 0,0 5 0,0 3 0,-2 7 0,0 12 0,-1 0 0,-10 31 0,-4 9 0,-3 7 0,-7 10 0,-3 13 0,-5 9 0,-2 2 0,-1-2 0,1 2 0,3-7 0,3-10 0,5-9 0,5-15 0,6-12 0,6-6 0,1 1 0,14-36 0,3-10 0,5-8 0,4-9 0,4-9 0,3-6 0,1-7 0,-1 2 0,-1 12 0,-1 12 0,-2 14 0,-4 17 0,-1 23 0,-2 19 0,-3 16 0,0 12 0,1 8 0,-1 12 0,0 5 0,4 7 0,-1-5-28,3-2-33,4-2 4,3-8-1</inkml:trace>
  <inkml:trace contextRef="#ctx0" brushRef="#br0" timeOffset="1780">877 938 50,'-5'24'42,"2"7"5,-3 6-1,0 4-33,3 0-2,1-4 0,2-6-5,0-10 1,3-7-1,2 1-4,7-37-1,2-12 4,5-6-2,4-4-1,2-1 1,1 5-3,1 5 0,-3 11 0,0 21 0,-5 16 0,-2 11 0,-4 10 0,-1 8 0,4 6 0,1-2-35,1-5-19,4-8 0,1-6-1</inkml:trace>
  <inkml:trace contextRef="#ctx0" brushRef="#br0" timeOffset="2327">168 2964 87,'0'-11'47,"-3"0"1,1-1-17,2 12-17,0 0-5,9 8 2,-1 11-6,3 11-2,1 12-3,4 16 0,0 18 0,3 20 0,-1 14 0,-1 12 0,-3 11 0,0 7 0,-4 5 0,-3 5 0,-5-1 0,-3-1 0,-3-2 0,-1-5 0,-2-14 0,0-13 0,1-19 0,-1-21 0,-1-27 0,-2-28 0,-4-29 0,-5-29 0,-5-22 0,-4-19 0,-2-9 0,-1-8 0,2 3 0,4 7 0,6 11 0,6 14 0,7 18 0,9 18 0,3 16 0,4 20 0,4 13 0,0 14 0,2 14 0,2 15 0,0 11 0,-1 5 0,2 0 0,3-4 0,-1-8 0,0-10 0,0-18 0,-1-25 0,0-30 0,1-25 0,3-25 0,3-24 0,6-15 0,5-6-52,4-2-7,1 7 0</inkml:trace>
  <inkml:trace contextRef="#ctx0" brushRef="#br0" timeOffset="3030">612 3723 86,'21'5'50,"2"14"-1,-3 13-15,-2 8-23,0 8-2,-2 5-3,-1 5-2,-2-1-1,-4 1 0,-5-6-3,-3-12 0,-5-13 0,-5-15 0,-5-16 0,-3-19 0,-5-19 0,-1-11 0,-2-12 0,3-3 0,3 0 0,6 4 0,5 4 0,7 10 0,6 10 0,9 7 0,5 7 0,5 7 0,6 2 0,6 4 0,3 3 0,3-1 0,1 0 0,1-1 0,-1 2 0,-4-4-17,-4 2-36,-5 2-3,-8 4-1,-7 3 3</inkml:trace>
  <inkml:trace contextRef="#ctx0" brushRef="#br0" timeOffset="3421">642 3899 78,'-2'30'52,"13"-8"-2,8-18 0,11-16-33,9-7-21,10-1-15,10-1-28,3-6-2,4 5-1,-5 1-1</inkml:trace>
  <inkml:trace contextRef="#ctx0" brushRef="#br0" timeOffset="3702">1409 4044 6,'0'-15'41,"-2"4"0,-8 3-11,-5 2-3,-4 5-2,-3 3-5,-3 8-2,-1 7-5,0 12-4,1 9 0,5 7-3,3 4-3,6 5 0,8 2-1,7-2-3,9-7 1,6-9-3,6-11-9,3-14-8,5-15-21,2-8-8,-3-11-3,-3-5 4</inkml:trace>
  <inkml:trace contextRef="#ctx0" brushRef="#br0" timeOffset="3967">1326 4312 38,'-5'9'41,"7"2"1,0 1-15,9-14-8,6-1-5,4-7-5,6-4-1,2-4-3,-1-2 0,-2-1 1,-3 4 0,-5 5-1,-6 6 1,2 0 2,-19 26-2,-6 6 4,-1 12-10,-4 3 0,0 4 0,-1 0 0,1-3 0,6-2-28,6-9-24,1-11-1,8-6 2</inkml:trace>
</inkml:ink>
</file>

<file path=ppt/ink/ink9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35:35.69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257 1126 23,'-5'-15'44,"2"2"5,3 13-1,0 0-21,-11 5-7,0-5-5,2-11-2,-2-9-3,0-8-4,-4-11-6,-2-11 0,-3-13 0,-1-16 0,-2-8 0,0-1 0,1-3 0,2 1 0,3 5 0,6 8 0,5 14 0,8 14 0,7 10 0,8 9 0,9 10 0,9 9 0,7 6 0,9 1 0,7 2 0,5 0 0,2 2 0,2-1 0,1-2 0,-3-6-13,-2-4-34,-5 2-4,-13-6 0,-8 1-2</inkml:trace>
  <inkml:trace contextRef="#ctx0" brushRef="#br0" timeOffset="406">8 538 75,'17'39'46,"13"-19"-1,14-12 2,9-10-48,11-7-17,9-2-26,2-10 1,3 1-4,-7 2 2</inkml:trace>
  <inkml:trace contextRef="#ctx0" brushRef="#br0" timeOffset="640">966 763 12,'0'0'21,"3"-10"-13,-1 2-2,0 0 4,-2 8 4,-2-8 3,-2-3 1,-1 3 2,0 0 3,-4 8-7,0-1-1,-1 0-2,1 1-5,0 0-2,4 8-1,-2-1-4,1 2-2,-5-4 4,0 6 0,-2 5-5,-2 2 4,-1 4-1,-1 6 1,1 6 1,4 8 2,3 4-1,7 1-2,6-5 4,10 2-2,6-3-2,7-11-1,6-12 0,4-10-6,3-12-10,-1-7-23,-4-11-12,-2-7 0,-8-7 1</inkml:trace>
  <inkml:trace contextRef="#ctx0" brushRef="#br0" timeOffset="1000">1010 916 27,'-24'-1'40,"7"6"-1,3-2-3,-1 1-12,15-4-5,10-4-9,5 0-3,3-1-2,3-3 3,0 2 2,0 5-2,-3 1 1,-1 4-3,-7 5 1,-4 5-7,-6 3 0,-4 8 0,-2 5 0,-4-3 0,1 3-37,3 2-15,2-9 1,5-2-3</inkml:trace>
  <inkml:trace contextRef="#ctx0" brushRef="#br0" timeOffset="1734">1442 189 64,'-11'-8'42,"1"-1"0,10 9-9,0 0-21,19 10 0,7-1-5,8 6 0,8 4-1,8 1 3,5 1-3,5-2-4,-2-3 1,-4 3 0,-5-4 0,-5-3 1,-10 0-4,-7 3 0,-12 4 0,-10 9 0,-13 6 0,-8 5 0,-11 0 0,-7 6 0,-5 3 0,-2-2 0,3-3-6,5-6-49,5-11 2,9-8-3</inkml:trace>
  <inkml:trace contextRef="#ctx0" brushRef="#br0" timeOffset="3171">2418 123 20,'0'0'33,"0"0"0,-8 16-21,4 3-2,3 5 0,2 4-4,0 4 0,1 7 3,-1 4-1,0-1 1,-1-5 1,-1-2 1,-1-4-5,0-6 0,1-8-1,0 0 0,3-30-1,3-6-2,3-8-1,4-12 0,5-12 1,3 0 2,4 0-5,1 1 2,2 7 1,0 11 3,-2 13-1,0 21 2,-3 18 0,0 13 0,-5 10 5,1 15-9,-1 6-2,0 2 0,1-2 0,-2-9 0,5-10-20,4-8-32,-2-16-1,5-16-2,-1-14 2</inkml:trace>
</inkml:ink>
</file>

<file path=ppt/ink/ink9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3T15:42:12.00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0 122 57,'0'31'45,"2"9"0,1 9 3,2 13-43,-1 12 1,1 4 3,0 3-3,3-3 3,3-3-2,2-9 0,-1-11-1,1-19-1,1 2-5,12-52 0,2-14 0,-3-17 0,-2-17 0,-1-13 0,1-5 0,3 1 0,-7 5 0,-3 17 0,1 17 0,1 0 0,2 63 0,3 14 0,-1 13 0,-6 12 0,8 7 0,1 2 0,-1-4 0,-2-11 0,1-12 0,-6-17 0,2 0 0,0-51 0,-1-19 0,-6-23 0,-1-15 0,-1-16 0,-6-11 0,2 3 0,-1 6-40,-3 10-19,-3 23 0,-2 20 1</inkml:trace>
  <inkml:trace contextRef="#ctx0" brushRef="#br0" timeOffset="453">826 566 54,'35'33'46,"2"-12"0,-6-15 2,-3-13-39,4-10-2,-1-11 0,-3-8-3,-5-4 2,-10 4 0,-9 4 1,-5 8 1,0 1-1,1 23-7,-37 12 0,4 17 0,3 10 0,11 6 0,4 3 0,8 1 0,13-2 0,15-10 0,17-10 0,9-12-59,3-12 0,15-8-2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0518B1-6E3A-4D25-908B-D04F5B299343}" type="slidenum">
              <a:rPr lang="en-US"/>
              <a:pPr/>
              <a:t>‹#›</a:t>
            </a:fld>
            <a:endParaRPr lang="en-US"/>
          </a:p>
        </p:txBody>
      </p:sp>
    </p:spTree>
    <p:extLst>
      <p:ext uri="{BB962C8B-B14F-4D97-AF65-F5344CB8AC3E}">
        <p14:creationId xmlns:p14="http://schemas.microsoft.com/office/powerpoint/2010/main" val="43376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2773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5476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213829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8915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3650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6584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latin typeface="Arial" panose="020B0604020202020204" pitchFamily="34" charset="0"/>
              <a:cs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8E63F6-C5BC-4465-B28F-67AC66D7A51C}" type="slidenum">
              <a:rPr lang="en-US"/>
              <a:pPr eaLnBrk="1" hangingPunct="1"/>
              <a:t>9</a:t>
            </a:fld>
            <a:endParaRPr lang="en-US"/>
          </a:p>
        </p:txBody>
      </p:sp>
    </p:spTree>
    <p:extLst>
      <p:ext uri="{BB962C8B-B14F-4D97-AF65-F5344CB8AC3E}">
        <p14:creationId xmlns:p14="http://schemas.microsoft.com/office/powerpoint/2010/main" val="131490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B72823-1CC9-446D-A6EB-0A5D95E1CA94}" type="slidenum">
              <a:rPr lang="en-US"/>
              <a:pPr eaLnBrk="1" hangingPunct="1"/>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STT7.4</a:t>
            </a:r>
          </a:p>
          <a:p>
            <a:pPr eaLnBrk="1" hangingPunct="1"/>
            <a:r>
              <a:rPr lang="en-US" smtClean="0">
                <a:latin typeface="Arial" panose="020B0604020202020204" pitchFamily="34" charset="0"/>
                <a:cs typeface="Arial" panose="020B0604020202020204" pitchFamily="34" charset="0"/>
              </a:rPr>
              <a:t>Answer: B</a:t>
            </a:r>
          </a:p>
        </p:txBody>
      </p:sp>
    </p:spTree>
    <p:extLst>
      <p:ext uri="{BB962C8B-B14F-4D97-AF65-F5344CB8AC3E}">
        <p14:creationId xmlns:p14="http://schemas.microsoft.com/office/powerpoint/2010/main" val="407780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81E0E7-89CD-465B-9FB8-C6B23C06347A}" type="slidenum">
              <a:rPr lang="en-US"/>
              <a:pPr eaLnBrk="1" hangingPunct="1"/>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STT7.4</a:t>
            </a:r>
          </a:p>
          <a:p>
            <a:pPr eaLnBrk="1" hangingPunct="1"/>
            <a:r>
              <a:rPr lang="en-US" smtClean="0">
                <a:latin typeface="Arial" panose="020B0604020202020204" pitchFamily="34" charset="0"/>
                <a:cs typeface="Arial" panose="020B0604020202020204" pitchFamily="34" charset="0"/>
              </a:rPr>
              <a:t>Answer: B</a:t>
            </a:r>
          </a:p>
        </p:txBody>
      </p:sp>
    </p:spTree>
    <p:extLst>
      <p:ext uri="{BB962C8B-B14F-4D97-AF65-F5344CB8AC3E}">
        <p14:creationId xmlns:p14="http://schemas.microsoft.com/office/powerpoint/2010/main" val="145169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13</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8842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14</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8924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83614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B371EB-5285-4211-A96C-41DB311CFAAE}" type="slidenum">
              <a:rPr lang="en-US"/>
              <a:pPr/>
              <a:t>‹#›</a:t>
            </a:fld>
            <a:endParaRPr lang="en-US"/>
          </a:p>
        </p:txBody>
      </p:sp>
    </p:spTree>
    <p:extLst>
      <p:ext uri="{BB962C8B-B14F-4D97-AF65-F5344CB8AC3E}">
        <p14:creationId xmlns:p14="http://schemas.microsoft.com/office/powerpoint/2010/main" val="39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1C543-B5CE-44A6-A00F-5C17711BE3AD}" type="slidenum">
              <a:rPr lang="en-US"/>
              <a:pPr/>
              <a:t>‹#›</a:t>
            </a:fld>
            <a:endParaRPr lang="en-US"/>
          </a:p>
        </p:txBody>
      </p:sp>
    </p:spTree>
    <p:extLst>
      <p:ext uri="{BB962C8B-B14F-4D97-AF65-F5344CB8AC3E}">
        <p14:creationId xmlns:p14="http://schemas.microsoft.com/office/powerpoint/2010/main" val="284004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AE62C-9770-4E97-AAA0-41F2652CE8AC}" type="slidenum">
              <a:rPr lang="en-US"/>
              <a:pPr/>
              <a:t>‹#›</a:t>
            </a:fld>
            <a:endParaRPr lang="en-US"/>
          </a:p>
        </p:txBody>
      </p:sp>
    </p:spTree>
    <p:extLst>
      <p:ext uri="{BB962C8B-B14F-4D97-AF65-F5344CB8AC3E}">
        <p14:creationId xmlns:p14="http://schemas.microsoft.com/office/powerpoint/2010/main" val="39817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CD29A-A07E-411F-8D67-A4240B189574}" type="slidenum">
              <a:rPr lang="en-US"/>
              <a:pPr/>
              <a:t>‹#›</a:t>
            </a:fld>
            <a:endParaRPr lang="en-US"/>
          </a:p>
        </p:txBody>
      </p:sp>
    </p:spTree>
    <p:extLst>
      <p:ext uri="{BB962C8B-B14F-4D97-AF65-F5344CB8AC3E}">
        <p14:creationId xmlns:p14="http://schemas.microsoft.com/office/powerpoint/2010/main" val="4680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0768B7-8F88-4B32-AE31-56C775C5D949}" type="slidenum">
              <a:rPr lang="en-US"/>
              <a:pPr/>
              <a:t>‹#›</a:t>
            </a:fld>
            <a:endParaRPr lang="en-US"/>
          </a:p>
        </p:txBody>
      </p:sp>
    </p:spTree>
    <p:extLst>
      <p:ext uri="{BB962C8B-B14F-4D97-AF65-F5344CB8AC3E}">
        <p14:creationId xmlns:p14="http://schemas.microsoft.com/office/powerpoint/2010/main" val="50655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C74A-1037-40A1-A4C8-8C32B59803AE}" type="slidenum">
              <a:rPr lang="en-US"/>
              <a:pPr/>
              <a:t>‹#›</a:t>
            </a:fld>
            <a:endParaRPr lang="en-US"/>
          </a:p>
        </p:txBody>
      </p:sp>
    </p:spTree>
    <p:extLst>
      <p:ext uri="{BB962C8B-B14F-4D97-AF65-F5344CB8AC3E}">
        <p14:creationId xmlns:p14="http://schemas.microsoft.com/office/powerpoint/2010/main" val="374680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1D6C2-7719-4234-B9AE-1F9A7D776E7B}" type="slidenum">
              <a:rPr lang="en-US"/>
              <a:pPr/>
              <a:t>‹#›</a:t>
            </a:fld>
            <a:endParaRPr lang="en-US"/>
          </a:p>
        </p:txBody>
      </p:sp>
    </p:spTree>
    <p:extLst>
      <p:ext uri="{BB962C8B-B14F-4D97-AF65-F5344CB8AC3E}">
        <p14:creationId xmlns:p14="http://schemas.microsoft.com/office/powerpoint/2010/main" val="343959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83663-E909-4E10-AEE8-4E11AD67C950}" type="slidenum">
              <a:rPr lang="en-US"/>
              <a:pPr/>
              <a:t>‹#›</a:t>
            </a:fld>
            <a:endParaRPr lang="en-US"/>
          </a:p>
        </p:txBody>
      </p:sp>
    </p:spTree>
    <p:extLst>
      <p:ext uri="{BB962C8B-B14F-4D97-AF65-F5344CB8AC3E}">
        <p14:creationId xmlns:p14="http://schemas.microsoft.com/office/powerpoint/2010/main" val="32542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012774-83EB-4331-9BE8-95AC1ECCCB66}" type="slidenum">
              <a:rPr lang="en-US"/>
              <a:pPr/>
              <a:t>‹#›</a:t>
            </a:fld>
            <a:endParaRPr lang="en-US"/>
          </a:p>
        </p:txBody>
      </p:sp>
    </p:spTree>
    <p:extLst>
      <p:ext uri="{BB962C8B-B14F-4D97-AF65-F5344CB8AC3E}">
        <p14:creationId xmlns:p14="http://schemas.microsoft.com/office/powerpoint/2010/main" val="24424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5B964D-4B03-417F-AAC0-38B5DB894F3E}" type="slidenum">
              <a:rPr lang="en-US"/>
              <a:pPr/>
              <a:t>‹#›</a:t>
            </a:fld>
            <a:endParaRPr lang="en-US"/>
          </a:p>
        </p:txBody>
      </p:sp>
    </p:spTree>
    <p:extLst>
      <p:ext uri="{BB962C8B-B14F-4D97-AF65-F5344CB8AC3E}">
        <p14:creationId xmlns:p14="http://schemas.microsoft.com/office/powerpoint/2010/main" val="34972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824DC8-4702-4B91-A5B3-59DD7399E8DD}" type="slidenum">
              <a:rPr lang="en-US"/>
              <a:pPr/>
              <a:t>‹#›</a:t>
            </a:fld>
            <a:endParaRPr lang="en-US"/>
          </a:p>
        </p:txBody>
      </p:sp>
    </p:spTree>
    <p:extLst>
      <p:ext uri="{BB962C8B-B14F-4D97-AF65-F5344CB8AC3E}">
        <p14:creationId xmlns:p14="http://schemas.microsoft.com/office/powerpoint/2010/main" val="480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B1C4DA-A005-4D52-A815-B3B954EE2D5F}" type="slidenum">
              <a:rPr lang="en-US"/>
              <a:pPr/>
              <a:t>‹#›</a:t>
            </a:fld>
            <a:endParaRPr lang="en-US"/>
          </a:p>
        </p:txBody>
      </p:sp>
    </p:spTree>
    <p:extLst>
      <p:ext uri="{BB962C8B-B14F-4D97-AF65-F5344CB8AC3E}">
        <p14:creationId xmlns:p14="http://schemas.microsoft.com/office/powerpoint/2010/main" val="253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0B02B8-42F0-47E5-9D88-85D435225E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17" Type="http://schemas.openxmlformats.org/officeDocument/2006/relationships/customXml" Target="../ink/ink73.xml"/><Relationship Id="rId21" Type="http://schemas.openxmlformats.org/officeDocument/2006/relationships/customXml" Target="../ink/ink25.xml"/><Relationship Id="rId42" Type="http://schemas.openxmlformats.org/officeDocument/2006/relationships/image" Target="../media/image48.emf"/><Relationship Id="rId63" Type="http://schemas.openxmlformats.org/officeDocument/2006/relationships/customXml" Target="../ink/ink46.xml"/><Relationship Id="rId84" Type="http://schemas.openxmlformats.org/officeDocument/2006/relationships/image" Target="../media/image69.emf"/><Relationship Id="rId138" Type="http://schemas.openxmlformats.org/officeDocument/2006/relationships/image" Target="../media/image96.emf"/><Relationship Id="rId107" Type="http://schemas.openxmlformats.org/officeDocument/2006/relationships/customXml" Target="../ink/ink68.xml"/><Relationship Id="rId11" Type="http://schemas.openxmlformats.org/officeDocument/2006/relationships/customXml" Target="../ink/ink20.xml"/><Relationship Id="rId32" Type="http://schemas.openxmlformats.org/officeDocument/2006/relationships/image" Target="../media/image43.emf"/><Relationship Id="rId53" Type="http://schemas.openxmlformats.org/officeDocument/2006/relationships/customXml" Target="../ink/ink41.xml"/><Relationship Id="rId74" Type="http://schemas.openxmlformats.org/officeDocument/2006/relationships/image" Target="../media/image64.emf"/><Relationship Id="rId128" Type="http://schemas.openxmlformats.org/officeDocument/2006/relationships/image" Target="../media/image91.emf"/><Relationship Id="rId149" Type="http://schemas.openxmlformats.org/officeDocument/2006/relationships/customXml" Target="../ink/ink89.xml"/><Relationship Id="rId5" Type="http://schemas.openxmlformats.org/officeDocument/2006/relationships/customXml" Target="../ink/ink17.xml"/><Relationship Id="rId95" Type="http://schemas.openxmlformats.org/officeDocument/2006/relationships/customXml" Target="../ink/ink62.xml"/><Relationship Id="rId22" Type="http://schemas.openxmlformats.org/officeDocument/2006/relationships/image" Target="../media/image38.emf"/><Relationship Id="rId27" Type="http://schemas.openxmlformats.org/officeDocument/2006/relationships/customXml" Target="../ink/ink28.xml"/><Relationship Id="rId43" Type="http://schemas.openxmlformats.org/officeDocument/2006/relationships/customXml" Target="../ink/ink36.xml"/><Relationship Id="rId48" Type="http://schemas.openxmlformats.org/officeDocument/2006/relationships/image" Target="../media/image51.emf"/><Relationship Id="rId64" Type="http://schemas.openxmlformats.org/officeDocument/2006/relationships/image" Target="../media/image59.emf"/><Relationship Id="rId69" Type="http://schemas.openxmlformats.org/officeDocument/2006/relationships/customXml" Target="../ink/ink49.xml"/><Relationship Id="rId113" Type="http://schemas.openxmlformats.org/officeDocument/2006/relationships/customXml" Target="../ink/ink71.xml"/><Relationship Id="rId118" Type="http://schemas.openxmlformats.org/officeDocument/2006/relationships/image" Target="../media/image86.emf"/><Relationship Id="rId134" Type="http://schemas.openxmlformats.org/officeDocument/2006/relationships/image" Target="../media/image94.emf"/><Relationship Id="rId139" Type="http://schemas.openxmlformats.org/officeDocument/2006/relationships/customXml" Target="../ink/ink84.xml"/><Relationship Id="rId80" Type="http://schemas.openxmlformats.org/officeDocument/2006/relationships/image" Target="../media/image67.emf"/><Relationship Id="rId85" Type="http://schemas.openxmlformats.org/officeDocument/2006/relationships/customXml" Target="../ink/ink57.xml"/><Relationship Id="rId150" Type="http://schemas.openxmlformats.org/officeDocument/2006/relationships/image" Target="../media/image102.emf"/><Relationship Id="rId155" Type="http://schemas.openxmlformats.org/officeDocument/2006/relationships/customXml" Target="../ink/ink92.xml"/><Relationship Id="rId12" Type="http://schemas.openxmlformats.org/officeDocument/2006/relationships/image" Target="../media/image33.emf"/><Relationship Id="rId17" Type="http://schemas.openxmlformats.org/officeDocument/2006/relationships/customXml" Target="../ink/ink23.xml"/><Relationship Id="rId33" Type="http://schemas.openxmlformats.org/officeDocument/2006/relationships/customXml" Target="../ink/ink31.xml"/><Relationship Id="rId38" Type="http://schemas.openxmlformats.org/officeDocument/2006/relationships/image" Target="../media/image46.emf"/><Relationship Id="rId59" Type="http://schemas.openxmlformats.org/officeDocument/2006/relationships/customXml" Target="../ink/ink44.xml"/><Relationship Id="rId103" Type="http://schemas.openxmlformats.org/officeDocument/2006/relationships/customXml" Target="../ink/ink66.xml"/><Relationship Id="rId108" Type="http://schemas.openxmlformats.org/officeDocument/2006/relationships/image" Target="../media/image81.emf"/><Relationship Id="rId124" Type="http://schemas.openxmlformats.org/officeDocument/2006/relationships/image" Target="../media/image89.emf"/><Relationship Id="rId129" Type="http://schemas.openxmlformats.org/officeDocument/2006/relationships/customXml" Target="../ink/ink79.xml"/><Relationship Id="rId54" Type="http://schemas.openxmlformats.org/officeDocument/2006/relationships/image" Target="../media/image54.emf"/><Relationship Id="rId70" Type="http://schemas.openxmlformats.org/officeDocument/2006/relationships/image" Target="../media/image62.emf"/><Relationship Id="rId75" Type="http://schemas.openxmlformats.org/officeDocument/2006/relationships/customXml" Target="../ink/ink52.xml"/><Relationship Id="rId91" Type="http://schemas.openxmlformats.org/officeDocument/2006/relationships/customXml" Target="../ink/ink60.xml"/><Relationship Id="rId96" Type="http://schemas.openxmlformats.org/officeDocument/2006/relationships/image" Target="../media/image75.emf"/><Relationship Id="rId140" Type="http://schemas.openxmlformats.org/officeDocument/2006/relationships/image" Target="../media/image97.emf"/><Relationship Id="rId145" Type="http://schemas.openxmlformats.org/officeDocument/2006/relationships/customXml" Target="../ink/ink87.xml"/><Relationship Id="rId1" Type="http://schemas.openxmlformats.org/officeDocument/2006/relationships/slideLayout" Target="../slideLayouts/slideLayout2.xml"/><Relationship Id="rId6" Type="http://schemas.openxmlformats.org/officeDocument/2006/relationships/image" Target="../media/image30.emf"/><Relationship Id="rId23" Type="http://schemas.openxmlformats.org/officeDocument/2006/relationships/customXml" Target="../ink/ink26.xml"/><Relationship Id="rId28" Type="http://schemas.openxmlformats.org/officeDocument/2006/relationships/image" Target="../media/image41.emf"/><Relationship Id="rId49" Type="http://schemas.openxmlformats.org/officeDocument/2006/relationships/customXml" Target="../ink/ink39.xml"/><Relationship Id="rId114" Type="http://schemas.openxmlformats.org/officeDocument/2006/relationships/image" Target="../media/image84.emf"/><Relationship Id="rId119" Type="http://schemas.openxmlformats.org/officeDocument/2006/relationships/customXml" Target="../ink/ink74.xml"/><Relationship Id="rId44" Type="http://schemas.openxmlformats.org/officeDocument/2006/relationships/image" Target="../media/image49.emf"/><Relationship Id="rId60" Type="http://schemas.openxmlformats.org/officeDocument/2006/relationships/image" Target="../media/image57.emf"/><Relationship Id="rId65" Type="http://schemas.openxmlformats.org/officeDocument/2006/relationships/customXml" Target="../ink/ink47.xml"/><Relationship Id="rId81" Type="http://schemas.openxmlformats.org/officeDocument/2006/relationships/customXml" Target="../ink/ink55.xml"/><Relationship Id="rId86" Type="http://schemas.openxmlformats.org/officeDocument/2006/relationships/image" Target="../media/image70.emf"/><Relationship Id="rId130" Type="http://schemas.openxmlformats.org/officeDocument/2006/relationships/image" Target="../media/image92.emf"/><Relationship Id="rId135" Type="http://schemas.openxmlformats.org/officeDocument/2006/relationships/customXml" Target="../ink/ink82.xml"/><Relationship Id="rId151" Type="http://schemas.openxmlformats.org/officeDocument/2006/relationships/customXml" Target="../ink/ink90.xml"/><Relationship Id="rId156" Type="http://schemas.openxmlformats.org/officeDocument/2006/relationships/image" Target="../media/image105.emf"/><Relationship Id="rId13" Type="http://schemas.openxmlformats.org/officeDocument/2006/relationships/customXml" Target="../ink/ink21.xml"/><Relationship Id="rId18" Type="http://schemas.openxmlformats.org/officeDocument/2006/relationships/image" Target="../media/image36.emf"/><Relationship Id="rId39" Type="http://schemas.openxmlformats.org/officeDocument/2006/relationships/customXml" Target="../ink/ink34.xml"/><Relationship Id="rId109" Type="http://schemas.openxmlformats.org/officeDocument/2006/relationships/customXml" Target="../ink/ink69.xml"/><Relationship Id="rId34" Type="http://schemas.openxmlformats.org/officeDocument/2006/relationships/image" Target="../media/image44.emf"/><Relationship Id="rId50" Type="http://schemas.openxmlformats.org/officeDocument/2006/relationships/image" Target="../media/image52.emf"/><Relationship Id="rId55" Type="http://schemas.openxmlformats.org/officeDocument/2006/relationships/customXml" Target="../ink/ink42.xml"/><Relationship Id="rId76" Type="http://schemas.openxmlformats.org/officeDocument/2006/relationships/image" Target="../media/image65.emf"/><Relationship Id="rId97" Type="http://schemas.openxmlformats.org/officeDocument/2006/relationships/customXml" Target="../ink/ink63.xml"/><Relationship Id="rId104" Type="http://schemas.openxmlformats.org/officeDocument/2006/relationships/image" Target="../media/image79.emf"/><Relationship Id="rId120" Type="http://schemas.openxmlformats.org/officeDocument/2006/relationships/image" Target="../media/image87.emf"/><Relationship Id="rId125" Type="http://schemas.openxmlformats.org/officeDocument/2006/relationships/customXml" Target="../ink/ink77.xml"/><Relationship Id="rId141" Type="http://schemas.openxmlformats.org/officeDocument/2006/relationships/customXml" Target="../ink/ink85.xml"/><Relationship Id="rId146" Type="http://schemas.openxmlformats.org/officeDocument/2006/relationships/image" Target="../media/image100.emf"/><Relationship Id="rId7" Type="http://schemas.openxmlformats.org/officeDocument/2006/relationships/customXml" Target="../ink/ink18.xml"/><Relationship Id="rId71" Type="http://schemas.openxmlformats.org/officeDocument/2006/relationships/customXml" Target="../ink/ink50.xml"/><Relationship Id="rId92" Type="http://schemas.openxmlformats.org/officeDocument/2006/relationships/image" Target="../media/image73.emf"/><Relationship Id="rId2" Type="http://schemas.openxmlformats.org/officeDocument/2006/relationships/image" Target="../media/image28.jpeg"/><Relationship Id="rId29" Type="http://schemas.openxmlformats.org/officeDocument/2006/relationships/customXml" Target="../ink/ink29.xml"/><Relationship Id="rId24" Type="http://schemas.openxmlformats.org/officeDocument/2006/relationships/image" Target="../media/image39.emf"/><Relationship Id="rId40" Type="http://schemas.openxmlformats.org/officeDocument/2006/relationships/image" Target="../media/image47.emf"/><Relationship Id="rId45" Type="http://schemas.openxmlformats.org/officeDocument/2006/relationships/customXml" Target="../ink/ink37.xml"/><Relationship Id="rId66" Type="http://schemas.openxmlformats.org/officeDocument/2006/relationships/image" Target="../media/image60.emf"/><Relationship Id="rId87" Type="http://schemas.openxmlformats.org/officeDocument/2006/relationships/customXml" Target="../ink/ink58.xml"/><Relationship Id="rId110" Type="http://schemas.openxmlformats.org/officeDocument/2006/relationships/image" Target="../media/image82.emf"/><Relationship Id="rId115" Type="http://schemas.openxmlformats.org/officeDocument/2006/relationships/customXml" Target="../ink/ink72.xml"/><Relationship Id="rId131" Type="http://schemas.openxmlformats.org/officeDocument/2006/relationships/customXml" Target="../ink/ink80.xml"/><Relationship Id="rId136" Type="http://schemas.openxmlformats.org/officeDocument/2006/relationships/image" Target="../media/image95.emf"/><Relationship Id="rId61" Type="http://schemas.openxmlformats.org/officeDocument/2006/relationships/customXml" Target="../ink/ink45.xml"/><Relationship Id="rId82" Type="http://schemas.openxmlformats.org/officeDocument/2006/relationships/image" Target="../media/image68.emf"/><Relationship Id="rId152" Type="http://schemas.openxmlformats.org/officeDocument/2006/relationships/image" Target="../media/image103.emf"/><Relationship Id="rId19" Type="http://schemas.openxmlformats.org/officeDocument/2006/relationships/customXml" Target="../ink/ink24.xml"/><Relationship Id="rId14" Type="http://schemas.openxmlformats.org/officeDocument/2006/relationships/image" Target="../media/image34.emf"/><Relationship Id="rId30" Type="http://schemas.openxmlformats.org/officeDocument/2006/relationships/image" Target="../media/image42.emf"/><Relationship Id="rId35" Type="http://schemas.openxmlformats.org/officeDocument/2006/relationships/customXml" Target="../ink/ink32.xml"/><Relationship Id="rId56" Type="http://schemas.openxmlformats.org/officeDocument/2006/relationships/image" Target="../media/image55.emf"/><Relationship Id="rId77" Type="http://schemas.openxmlformats.org/officeDocument/2006/relationships/customXml" Target="../ink/ink53.xml"/><Relationship Id="rId100" Type="http://schemas.openxmlformats.org/officeDocument/2006/relationships/image" Target="../media/image77.emf"/><Relationship Id="rId105" Type="http://schemas.openxmlformats.org/officeDocument/2006/relationships/customXml" Target="../ink/ink67.xml"/><Relationship Id="rId126" Type="http://schemas.openxmlformats.org/officeDocument/2006/relationships/image" Target="../media/image90.emf"/><Relationship Id="rId147" Type="http://schemas.openxmlformats.org/officeDocument/2006/relationships/customXml" Target="../ink/ink88.xml"/><Relationship Id="rId8" Type="http://schemas.openxmlformats.org/officeDocument/2006/relationships/image" Target="../media/image31.emf"/><Relationship Id="rId51" Type="http://schemas.openxmlformats.org/officeDocument/2006/relationships/customXml" Target="../ink/ink40.xml"/><Relationship Id="rId72" Type="http://schemas.openxmlformats.org/officeDocument/2006/relationships/image" Target="../media/image63.emf"/><Relationship Id="rId93" Type="http://schemas.openxmlformats.org/officeDocument/2006/relationships/customXml" Target="../ink/ink61.xml"/><Relationship Id="rId98" Type="http://schemas.openxmlformats.org/officeDocument/2006/relationships/image" Target="../media/image76.emf"/><Relationship Id="rId121" Type="http://schemas.openxmlformats.org/officeDocument/2006/relationships/customXml" Target="../ink/ink75.xml"/><Relationship Id="rId142" Type="http://schemas.openxmlformats.org/officeDocument/2006/relationships/image" Target="../media/image98.emf"/><Relationship Id="rId3" Type="http://schemas.openxmlformats.org/officeDocument/2006/relationships/customXml" Target="../ink/ink16.xml"/><Relationship Id="rId25" Type="http://schemas.openxmlformats.org/officeDocument/2006/relationships/customXml" Target="../ink/ink27.xml"/><Relationship Id="rId46" Type="http://schemas.openxmlformats.org/officeDocument/2006/relationships/image" Target="../media/image50.emf"/><Relationship Id="rId67" Type="http://schemas.openxmlformats.org/officeDocument/2006/relationships/customXml" Target="../ink/ink48.xml"/><Relationship Id="rId116" Type="http://schemas.openxmlformats.org/officeDocument/2006/relationships/image" Target="../media/image85.emf"/><Relationship Id="rId137" Type="http://schemas.openxmlformats.org/officeDocument/2006/relationships/customXml" Target="../ink/ink83.xml"/><Relationship Id="rId20" Type="http://schemas.openxmlformats.org/officeDocument/2006/relationships/image" Target="../media/image37.emf"/><Relationship Id="rId41" Type="http://schemas.openxmlformats.org/officeDocument/2006/relationships/customXml" Target="../ink/ink35.xml"/><Relationship Id="rId62" Type="http://schemas.openxmlformats.org/officeDocument/2006/relationships/image" Target="../media/image58.emf"/><Relationship Id="rId83" Type="http://schemas.openxmlformats.org/officeDocument/2006/relationships/customXml" Target="../ink/ink56.xml"/><Relationship Id="rId88" Type="http://schemas.openxmlformats.org/officeDocument/2006/relationships/image" Target="../media/image71.emf"/><Relationship Id="rId111" Type="http://schemas.openxmlformats.org/officeDocument/2006/relationships/customXml" Target="../ink/ink70.xml"/><Relationship Id="rId132" Type="http://schemas.openxmlformats.org/officeDocument/2006/relationships/image" Target="../media/image93.emf"/><Relationship Id="rId153" Type="http://schemas.openxmlformats.org/officeDocument/2006/relationships/customXml" Target="../ink/ink91.xml"/><Relationship Id="rId15" Type="http://schemas.openxmlformats.org/officeDocument/2006/relationships/customXml" Target="../ink/ink22.xml"/><Relationship Id="rId36" Type="http://schemas.openxmlformats.org/officeDocument/2006/relationships/image" Target="../media/image45.emf"/><Relationship Id="rId57" Type="http://schemas.openxmlformats.org/officeDocument/2006/relationships/customXml" Target="../ink/ink43.xml"/><Relationship Id="rId106" Type="http://schemas.openxmlformats.org/officeDocument/2006/relationships/image" Target="../media/image80.emf"/><Relationship Id="rId127" Type="http://schemas.openxmlformats.org/officeDocument/2006/relationships/customXml" Target="../ink/ink78.xml"/><Relationship Id="rId10" Type="http://schemas.openxmlformats.org/officeDocument/2006/relationships/image" Target="../media/image32.emf"/><Relationship Id="rId31" Type="http://schemas.openxmlformats.org/officeDocument/2006/relationships/customXml" Target="../ink/ink30.xml"/><Relationship Id="rId52" Type="http://schemas.openxmlformats.org/officeDocument/2006/relationships/image" Target="../media/image53.emf"/><Relationship Id="rId73" Type="http://schemas.openxmlformats.org/officeDocument/2006/relationships/customXml" Target="../ink/ink51.xml"/><Relationship Id="rId78" Type="http://schemas.openxmlformats.org/officeDocument/2006/relationships/image" Target="../media/image66.emf"/><Relationship Id="rId94" Type="http://schemas.openxmlformats.org/officeDocument/2006/relationships/image" Target="../media/image74.emf"/><Relationship Id="rId99" Type="http://schemas.openxmlformats.org/officeDocument/2006/relationships/customXml" Target="../ink/ink64.xml"/><Relationship Id="rId101" Type="http://schemas.openxmlformats.org/officeDocument/2006/relationships/customXml" Target="../ink/ink65.xml"/><Relationship Id="rId122" Type="http://schemas.openxmlformats.org/officeDocument/2006/relationships/image" Target="../media/image88.emf"/><Relationship Id="rId143" Type="http://schemas.openxmlformats.org/officeDocument/2006/relationships/customXml" Target="../ink/ink86.xml"/><Relationship Id="rId148" Type="http://schemas.openxmlformats.org/officeDocument/2006/relationships/image" Target="../media/image101.emf"/><Relationship Id="rId4" Type="http://schemas.openxmlformats.org/officeDocument/2006/relationships/image" Target="../media/image29.emf"/><Relationship Id="rId9" Type="http://schemas.openxmlformats.org/officeDocument/2006/relationships/customXml" Target="../ink/ink19.xml"/><Relationship Id="rId26" Type="http://schemas.openxmlformats.org/officeDocument/2006/relationships/image" Target="../media/image40.emf"/><Relationship Id="rId47" Type="http://schemas.openxmlformats.org/officeDocument/2006/relationships/customXml" Target="../ink/ink38.xml"/><Relationship Id="rId68" Type="http://schemas.openxmlformats.org/officeDocument/2006/relationships/image" Target="../media/image61.emf"/><Relationship Id="rId89" Type="http://schemas.openxmlformats.org/officeDocument/2006/relationships/customXml" Target="../ink/ink59.xml"/><Relationship Id="rId112" Type="http://schemas.openxmlformats.org/officeDocument/2006/relationships/image" Target="../media/image83.emf"/><Relationship Id="rId133" Type="http://schemas.openxmlformats.org/officeDocument/2006/relationships/customXml" Target="../ink/ink81.xml"/><Relationship Id="rId154" Type="http://schemas.openxmlformats.org/officeDocument/2006/relationships/image" Target="../media/image104.emf"/><Relationship Id="rId16" Type="http://schemas.openxmlformats.org/officeDocument/2006/relationships/image" Target="../media/image35.emf"/><Relationship Id="rId37" Type="http://schemas.openxmlformats.org/officeDocument/2006/relationships/customXml" Target="../ink/ink33.xml"/><Relationship Id="rId58" Type="http://schemas.openxmlformats.org/officeDocument/2006/relationships/image" Target="../media/image56.emf"/><Relationship Id="rId79" Type="http://schemas.openxmlformats.org/officeDocument/2006/relationships/customXml" Target="../ink/ink54.xml"/><Relationship Id="rId102" Type="http://schemas.openxmlformats.org/officeDocument/2006/relationships/image" Target="../media/image78.emf"/><Relationship Id="rId123" Type="http://schemas.openxmlformats.org/officeDocument/2006/relationships/customXml" Target="../ink/ink76.xml"/><Relationship Id="rId144" Type="http://schemas.openxmlformats.org/officeDocument/2006/relationships/image" Target="../media/image99.emf"/><Relationship Id="rId90" Type="http://schemas.openxmlformats.org/officeDocument/2006/relationships/image" Target="../media/image72.emf"/></Relationships>
</file>

<file path=ppt/slides/_rels/slide11.xml.rels><?xml version="1.0" encoding="UTF-8" standalone="yes"?>
<Relationships xmlns="http://schemas.openxmlformats.org/package/2006/relationships"><Relationship Id="rId8" Type="http://schemas.openxmlformats.org/officeDocument/2006/relationships/image" Target="../media/image108.emf"/><Relationship Id="rId13" Type="http://schemas.openxmlformats.org/officeDocument/2006/relationships/customXml" Target="../ink/ink96.xml"/><Relationship Id="rId18" Type="http://schemas.openxmlformats.org/officeDocument/2006/relationships/image" Target="../media/image113.emf"/><Relationship Id="rId3" Type="http://schemas.openxmlformats.org/officeDocument/2006/relationships/notesSlide" Target="../notesSlides/notesSlide5.xml"/><Relationship Id="rId7" Type="http://schemas.openxmlformats.org/officeDocument/2006/relationships/customXml" Target="../ink/ink93.xml"/><Relationship Id="rId12" Type="http://schemas.openxmlformats.org/officeDocument/2006/relationships/image" Target="../media/image110.emf"/><Relationship Id="rId17" Type="http://schemas.openxmlformats.org/officeDocument/2006/relationships/customXml" Target="../ink/ink98.xml"/><Relationship Id="rId2" Type="http://schemas.openxmlformats.org/officeDocument/2006/relationships/slideLayout" Target="../slideLayouts/slideLayout7.xml"/><Relationship Id="rId16" Type="http://schemas.openxmlformats.org/officeDocument/2006/relationships/image" Target="../media/image112.emf"/><Relationship Id="rId1" Type="http://schemas.openxmlformats.org/officeDocument/2006/relationships/vmlDrawing" Target="../drawings/vmlDrawing1.vml"/><Relationship Id="rId6" Type="http://schemas.openxmlformats.org/officeDocument/2006/relationships/image" Target="../media/image106.wmf"/><Relationship Id="rId11" Type="http://schemas.openxmlformats.org/officeDocument/2006/relationships/customXml" Target="../ink/ink95.xml"/><Relationship Id="rId5" Type="http://schemas.openxmlformats.org/officeDocument/2006/relationships/oleObject" Target="../embeddings/oleObject1.bin"/><Relationship Id="rId15" Type="http://schemas.openxmlformats.org/officeDocument/2006/relationships/customXml" Target="../ink/ink97.xml"/><Relationship Id="rId10" Type="http://schemas.openxmlformats.org/officeDocument/2006/relationships/image" Target="../media/image109.emf"/><Relationship Id="rId4" Type="http://schemas.openxmlformats.org/officeDocument/2006/relationships/image" Target="../media/image107.jpeg"/><Relationship Id="rId9" Type="http://schemas.openxmlformats.org/officeDocument/2006/relationships/customXml" Target="../ink/ink94.xml"/><Relationship Id="rId14" Type="http://schemas.openxmlformats.org/officeDocument/2006/relationships/image" Target="../media/image11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4.wmf"/><Relationship Id="rId5" Type="http://schemas.openxmlformats.org/officeDocument/2006/relationships/oleObject" Target="../embeddings/oleObject2.bin"/><Relationship Id="rId4" Type="http://schemas.openxmlformats.org/officeDocument/2006/relationships/image" Target="../media/image1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3" Type="http://schemas.openxmlformats.org/officeDocument/2006/relationships/image" Target="../media/image122.emf"/><Relationship Id="rId18" Type="http://schemas.openxmlformats.org/officeDocument/2006/relationships/customXml" Target="../ink/ink106.xml"/><Relationship Id="rId26" Type="http://schemas.openxmlformats.org/officeDocument/2006/relationships/customXml" Target="../ink/ink110.xml"/><Relationship Id="rId39" Type="http://schemas.openxmlformats.org/officeDocument/2006/relationships/image" Target="../media/image135.emf"/><Relationship Id="rId21" Type="http://schemas.openxmlformats.org/officeDocument/2006/relationships/image" Target="../media/image126.emf"/><Relationship Id="rId34" Type="http://schemas.openxmlformats.org/officeDocument/2006/relationships/customXml" Target="../ink/ink114.xml"/><Relationship Id="rId42" Type="http://schemas.openxmlformats.org/officeDocument/2006/relationships/customXml" Target="../ink/ink118.xml"/><Relationship Id="rId47" Type="http://schemas.openxmlformats.org/officeDocument/2006/relationships/image" Target="../media/image139.emf"/><Relationship Id="rId7" Type="http://schemas.openxmlformats.org/officeDocument/2006/relationships/image" Target="../media/image119.emf"/><Relationship Id="rId2" Type="http://schemas.openxmlformats.org/officeDocument/2006/relationships/image" Target="../media/image116.png"/><Relationship Id="rId16" Type="http://schemas.openxmlformats.org/officeDocument/2006/relationships/customXml" Target="../ink/ink105.xml"/><Relationship Id="rId29" Type="http://schemas.openxmlformats.org/officeDocument/2006/relationships/image" Target="../media/image130.emf"/><Relationship Id="rId1" Type="http://schemas.openxmlformats.org/officeDocument/2006/relationships/slideLayout" Target="../slideLayouts/slideLayout2.xml"/><Relationship Id="rId6" Type="http://schemas.openxmlformats.org/officeDocument/2006/relationships/customXml" Target="../ink/ink100.xml"/><Relationship Id="rId11" Type="http://schemas.openxmlformats.org/officeDocument/2006/relationships/image" Target="../media/image121.emf"/><Relationship Id="rId24" Type="http://schemas.openxmlformats.org/officeDocument/2006/relationships/customXml" Target="../ink/ink109.xml"/><Relationship Id="rId32" Type="http://schemas.openxmlformats.org/officeDocument/2006/relationships/customXml" Target="../ink/ink113.xml"/><Relationship Id="rId37" Type="http://schemas.openxmlformats.org/officeDocument/2006/relationships/image" Target="../media/image134.emf"/><Relationship Id="rId40" Type="http://schemas.openxmlformats.org/officeDocument/2006/relationships/customXml" Target="../ink/ink117.xml"/><Relationship Id="rId45" Type="http://schemas.openxmlformats.org/officeDocument/2006/relationships/image" Target="../media/image138.emf"/><Relationship Id="rId5" Type="http://schemas.openxmlformats.org/officeDocument/2006/relationships/image" Target="../media/image118.emf"/><Relationship Id="rId15" Type="http://schemas.openxmlformats.org/officeDocument/2006/relationships/image" Target="../media/image123.emf"/><Relationship Id="rId23" Type="http://schemas.openxmlformats.org/officeDocument/2006/relationships/image" Target="../media/image127.emf"/><Relationship Id="rId28" Type="http://schemas.openxmlformats.org/officeDocument/2006/relationships/customXml" Target="../ink/ink111.xml"/><Relationship Id="rId36" Type="http://schemas.openxmlformats.org/officeDocument/2006/relationships/customXml" Target="../ink/ink115.xml"/><Relationship Id="rId10" Type="http://schemas.openxmlformats.org/officeDocument/2006/relationships/customXml" Target="../ink/ink102.xml"/><Relationship Id="rId19" Type="http://schemas.openxmlformats.org/officeDocument/2006/relationships/image" Target="../media/image125.emf"/><Relationship Id="rId31" Type="http://schemas.openxmlformats.org/officeDocument/2006/relationships/image" Target="../media/image131.emf"/><Relationship Id="rId44" Type="http://schemas.openxmlformats.org/officeDocument/2006/relationships/customXml" Target="../ink/ink119.xml"/><Relationship Id="rId4" Type="http://schemas.openxmlformats.org/officeDocument/2006/relationships/customXml" Target="../ink/ink99.xml"/><Relationship Id="rId9" Type="http://schemas.openxmlformats.org/officeDocument/2006/relationships/image" Target="../media/image120.emf"/><Relationship Id="rId14" Type="http://schemas.openxmlformats.org/officeDocument/2006/relationships/customXml" Target="../ink/ink104.xml"/><Relationship Id="rId22" Type="http://schemas.openxmlformats.org/officeDocument/2006/relationships/customXml" Target="../ink/ink108.xml"/><Relationship Id="rId27" Type="http://schemas.openxmlformats.org/officeDocument/2006/relationships/image" Target="../media/image129.emf"/><Relationship Id="rId30" Type="http://schemas.openxmlformats.org/officeDocument/2006/relationships/customXml" Target="../ink/ink112.xml"/><Relationship Id="rId35" Type="http://schemas.openxmlformats.org/officeDocument/2006/relationships/image" Target="../media/image133.emf"/><Relationship Id="rId43" Type="http://schemas.openxmlformats.org/officeDocument/2006/relationships/image" Target="../media/image137.emf"/><Relationship Id="rId8" Type="http://schemas.openxmlformats.org/officeDocument/2006/relationships/customXml" Target="../ink/ink101.xml"/><Relationship Id="rId3" Type="http://schemas.openxmlformats.org/officeDocument/2006/relationships/image" Target="../media/image117.png"/><Relationship Id="rId12" Type="http://schemas.openxmlformats.org/officeDocument/2006/relationships/customXml" Target="../ink/ink103.xml"/><Relationship Id="rId17" Type="http://schemas.openxmlformats.org/officeDocument/2006/relationships/image" Target="../media/image124.emf"/><Relationship Id="rId25" Type="http://schemas.openxmlformats.org/officeDocument/2006/relationships/image" Target="../media/image128.emf"/><Relationship Id="rId33" Type="http://schemas.openxmlformats.org/officeDocument/2006/relationships/image" Target="../media/image132.emf"/><Relationship Id="rId38" Type="http://schemas.openxmlformats.org/officeDocument/2006/relationships/customXml" Target="../ink/ink116.xml"/><Relationship Id="rId46" Type="http://schemas.openxmlformats.org/officeDocument/2006/relationships/customXml" Target="../ink/ink120.xml"/><Relationship Id="rId20" Type="http://schemas.openxmlformats.org/officeDocument/2006/relationships/customXml" Target="../ink/ink107.xml"/><Relationship Id="rId41" Type="http://schemas.openxmlformats.org/officeDocument/2006/relationships/image" Target="../media/image136.emf"/></Relationships>
</file>

<file path=ppt/slides/_rels/slide16.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7" Type="http://schemas.openxmlformats.org/officeDocument/2006/relationships/image" Target="../media/image201.emf"/><Relationship Id="rId21" Type="http://schemas.openxmlformats.org/officeDocument/2006/relationships/image" Target="../media/image153.emf"/><Relationship Id="rId42" Type="http://schemas.openxmlformats.org/officeDocument/2006/relationships/customXml" Target="../ink/ink141.xml"/><Relationship Id="rId63" Type="http://schemas.openxmlformats.org/officeDocument/2006/relationships/image" Target="../media/image174.emf"/><Relationship Id="rId84" Type="http://schemas.openxmlformats.org/officeDocument/2006/relationships/customXml" Target="../ink/ink162.xml"/><Relationship Id="rId138" Type="http://schemas.openxmlformats.org/officeDocument/2006/relationships/customXml" Target="../ink/ink189.xml"/><Relationship Id="rId159" Type="http://schemas.openxmlformats.org/officeDocument/2006/relationships/image" Target="../media/image222.emf"/><Relationship Id="rId107" Type="http://schemas.openxmlformats.org/officeDocument/2006/relationships/image" Target="../media/image196.emf"/><Relationship Id="rId11" Type="http://schemas.openxmlformats.org/officeDocument/2006/relationships/image" Target="../media/image148.emf"/><Relationship Id="rId32" Type="http://schemas.openxmlformats.org/officeDocument/2006/relationships/customXml" Target="../ink/ink136.xml"/><Relationship Id="rId53" Type="http://schemas.openxmlformats.org/officeDocument/2006/relationships/image" Target="../media/image169.emf"/><Relationship Id="rId74" Type="http://schemas.openxmlformats.org/officeDocument/2006/relationships/customXml" Target="../ink/ink157.xml"/><Relationship Id="rId128" Type="http://schemas.openxmlformats.org/officeDocument/2006/relationships/customXml" Target="../ink/ink184.xml"/><Relationship Id="rId149" Type="http://schemas.openxmlformats.org/officeDocument/2006/relationships/image" Target="../media/image217.emf"/><Relationship Id="rId5" Type="http://schemas.openxmlformats.org/officeDocument/2006/relationships/image" Target="../media/image145.emf"/><Relationship Id="rId95" Type="http://schemas.openxmlformats.org/officeDocument/2006/relationships/image" Target="../media/image190.emf"/><Relationship Id="rId22" Type="http://schemas.openxmlformats.org/officeDocument/2006/relationships/customXml" Target="../ink/ink131.xml"/><Relationship Id="rId43" Type="http://schemas.openxmlformats.org/officeDocument/2006/relationships/image" Target="../media/image164.emf"/><Relationship Id="rId64" Type="http://schemas.openxmlformats.org/officeDocument/2006/relationships/customXml" Target="../ink/ink152.xml"/><Relationship Id="rId118" Type="http://schemas.openxmlformats.org/officeDocument/2006/relationships/customXml" Target="../ink/ink179.xml"/><Relationship Id="rId139" Type="http://schemas.openxmlformats.org/officeDocument/2006/relationships/image" Target="../media/image212.emf"/><Relationship Id="rId80" Type="http://schemas.openxmlformats.org/officeDocument/2006/relationships/customXml" Target="../ink/ink160.xml"/><Relationship Id="rId85" Type="http://schemas.openxmlformats.org/officeDocument/2006/relationships/image" Target="../media/image185.emf"/><Relationship Id="rId150" Type="http://schemas.openxmlformats.org/officeDocument/2006/relationships/customXml" Target="../ink/ink195.xml"/><Relationship Id="rId155" Type="http://schemas.openxmlformats.org/officeDocument/2006/relationships/image" Target="../media/image220.emf"/><Relationship Id="rId12" Type="http://schemas.openxmlformats.org/officeDocument/2006/relationships/customXml" Target="../ink/ink126.xml"/><Relationship Id="rId17" Type="http://schemas.openxmlformats.org/officeDocument/2006/relationships/image" Target="../media/image151.emf"/><Relationship Id="rId33" Type="http://schemas.openxmlformats.org/officeDocument/2006/relationships/image" Target="../media/image159.emf"/><Relationship Id="rId38" Type="http://schemas.openxmlformats.org/officeDocument/2006/relationships/customXml" Target="../ink/ink139.xml"/><Relationship Id="rId59" Type="http://schemas.openxmlformats.org/officeDocument/2006/relationships/image" Target="../media/image172.emf"/><Relationship Id="rId103" Type="http://schemas.openxmlformats.org/officeDocument/2006/relationships/image" Target="../media/image194.emf"/><Relationship Id="rId108" Type="http://schemas.openxmlformats.org/officeDocument/2006/relationships/customXml" Target="../ink/ink174.xml"/><Relationship Id="rId124" Type="http://schemas.openxmlformats.org/officeDocument/2006/relationships/customXml" Target="../ink/ink182.xml"/><Relationship Id="rId129" Type="http://schemas.openxmlformats.org/officeDocument/2006/relationships/image" Target="../media/image207.emf"/><Relationship Id="rId54" Type="http://schemas.openxmlformats.org/officeDocument/2006/relationships/customXml" Target="../ink/ink147.xml"/><Relationship Id="rId70" Type="http://schemas.openxmlformats.org/officeDocument/2006/relationships/customXml" Target="../ink/ink155.xml"/><Relationship Id="rId75" Type="http://schemas.openxmlformats.org/officeDocument/2006/relationships/image" Target="../media/image180.emf"/><Relationship Id="rId91" Type="http://schemas.openxmlformats.org/officeDocument/2006/relationships/image" Target="../media/image188.emf"/><Relationship Id="rId96" Type="http://schemas.openxmlformats.org/officeDocument/2006/relationships/customXml" Target="../ink/ink168.xml"/><Relationship Id="rId140" Type="http://schemas.openxmlformats.org/officeDocument/2006/relationships/customXml" Target="../ink/ink190.xml"/><Relationship Id="rId145" Type="http://schemas.openxmlformats.org/officeDocument/2006/relationships/image" Target="../media/image215.emf"/><Relationship Id="rId1" Type="http://schemas.openxmlformats.org/officeDocument/2006/relationships/slideLayout" Target="../slideLayouts/slideLayout12.xml"/><Relationship Id="rId6" Type="http://schemas.openxmlformats.org/officeDocument/2006/relationships/customXml" Target="../ink/ink123.xml"/><Relationship Id="rId23" Type="http://schemas.openxmlformats.org/officeDocument/2006/relationships/image" Target="../media/image154.emf"/><Relationship Id="rId28" Type="http://schemas.openxmlformats.org/officeDocument/2006/relationships/customXml" Target="../ink/ink134.xml"/><Relationship Id="rId49" Type="http://schemas.openxmlformats.org/officeDocument/2006/relationships/image" Target="../media/image167.emf"/><Relationship Id="rId114" Type="http://schemas.openxmlformats.org/officeDocument/2006/relationships/customXml" Target="../ink/ink177.xml"/><Relationship Id="rId119" Type="http://schemas.openxmlformats.org/officeDocument/2006/relationships/image" Target="../media/image202.emf"/><Relationship Id="rId44" Type="http://schemas.openxmlformats.org/officeDocument/2006/relationships/customXml" Target="../ink/ink142.xml"/><Relationship Id="rId60" Type="http://schemas.openxmlformats.org/officeDocument/2006/relationships/customXml" Target="../ink/ink150.xml"/><Relationship Id="rId65" Type="http://schemas.openxmlformats.org/officeDocument/2006/relationships/image" Target="../media/image175.emf"/><Relationship Id="rId81" Type="http://schemas.openxmlformats.org/officeDocument/2006/relationships/image" Target="../media/image183.emf"/><Relationship Id="rId86" Type="http://schemas.openxmlformats.org/officeDocument/2006/relationships/customXml" Target="../ink/ink163.xml"/><Relationship Id="rId130" Type="http://schemas.openxmlformats.org/officeDocument/2006/relationships/customXml" Target="../ink/ink185.xml"/><Relationship Id="rId135" Type="http://schemas.openxmlformats.org/officeDocument/2006/relationships/image" Target="../media/image210.emf"/><Relationship Id="rId151" Type="http://schemas.openxmlformats.org/officeDocument/2006/relationships/image" Target="../media/image218.emf"/><Relationship Id="rId156" Type="http://schemas.openxmlformats.org/officeDocument/2006/relationships/customXml" Target="../ink/ink198.xml"/><Relationship Id="rId13" Type="http://schemas.openxmlformats.org/officeDocument/2006/relationships/image" Target="../media/image149.emf"/><Relationship Id="rId18" Type="http://schemas.openxmlformats.org/officeDocument/2006/relationships/customXml" Target="../ink/ink129.xml"/><Relationship Id="rId39" Type="http://schemas.openxmlformats.org/officeDocument/2006/relationships/image" Target="../media/image162.emf"/><Relationship Id="rId109" Type="http://schemas.openxmlformats.org/officeDocument/2006/relationships/image" Target="../media/image197.emf"/><Relationship Id="rId34" Type="http://schemas.openxmlformats.org/officeDocument/2006/relationships/customXml" Target="../ink/ink137.xml"/><Relationship Id="rId50" Type="http://schemas.openxmlformats.org/officeDocument/2006/relationships/customXml" Target="../ink/ink145.xml"/><Relationship Id="rId55" Type="http://schemas.openxmlformats.org/officeDocument/2006/relationships/image" Target="../media/image170.emf"/><Relationship Id="rId76" Type="http://schemas.openxmlformats.org/officeDocument/2006/relationships/customXml" Target="../ink/ink158.xml"/><Relationship Id="rId97" Type="http://schemas.openxmlformats.org/officeDocument/2006/relationships/image" Target="../media/image191.emf"/><Relationship Id="rId104" Type="http://schemas.openxmlformats.org/officeDocument/2006/relationships/customXml" Target="../ink/ink172.xml"/><Relationship Id="rId120" Type="http://schemas.openxmlformats.org/officeDocument/2006/relationships/customXml" Target="../ink/ink180.xml"/><Relationship Id="rId125" Type="http://schemas.openxmlformats.org/officeDocument/2006/relationships/image" Target="../media/image205.emf"/><Relationship Id="rId141" Type="http://schemas.openxmlformats.org/officeDocument/2006/relationships/image" Target="../media/image213.emf"/><Relationship Id="rId146" Type="http://schemas.openxmlformats.org/officeDocument/2006/relationships/customXml" Target="../ink/ink193.xml"/><Relationship Id="rId7" Type="http://schemas.openxmlformats.org/officeDocument/2006/relationships/image" Target="../media/image146.emf"/><Relationship Id="rId71" Type="http://schemas.openxmlformats.org/officeDocument/2006/relationships/image" Target="../media/image178.emf"/><Relationship Id="rId92" Type="http://schemas.openxmlformats.org/officeDocument/2006/relationships/customXml" Target="../ink/ink166.xml"/><Relationship Id="rId2" Type="http://schemas.openxmlformats.org/officeDocument/2006/relationships/customXml" Target="../ink/ink121.xml"/><Relationship Id="rId29" Type="http://schemas.openxmlformats.org/officeDocument/2006/relationships/image" Target="../media/image157.emf"/><Relationship Id="rId24" Type="http://schemas.openxmlformats.org/officeDocument/2006/relationships/customXml" Target="../ink/ink132.xml"/><Relationship Id="rId40" Type="http://schemas.openxmlformats.org/officeDocument/2006/relationships/customXml" Target="../ink/ink140.xml"/><Relationship Id="rId45" Type="http://schemas.openxmlformats.org/officeDocument/2006/relationships/image" Target="../media/image165.emf"/><Relationship Id="rId66" Type="http://schemas.openxmlformats.org/officeDocument/2006/relationships/customXml" Target="../ink/ink153.xml"/><Relationship Id="rId87" Type="http://schemas.openxmlformats.org/officeDocument/2006/relationships/image" Target="../media/image186.emf"/><Relationship Id="rId110" Type="http://schemas.openxmlformats.org/officeDocument/2006/relationships/customXml" Target="../ink/ink175.xml"/><Relationship Id="rId115" Type="http://schemas.openxmlformats.org/officeDocument/2006/relationships/image" Target="../media/image200.emf"/><Relationship Id="rId131" Type="http://schemas.openxmlformats.org/officeDocument/2006/relationships/image" Target="../media/image208.emf"/><Relationship Id="rId136" Type="http://schemas.openxmlformats.org/officeDocument/2006/relationships/customXml" Target="../ink/ink188.xml"/><Relationship Id="rId157" Type="http://schemas.openxmlformats.org/officeDocument/2006/relationships/image" Target="../media/image221.emf"/><Relationship Id="rId61" Type="http://schemas.openxmlformats.org/officeDocument/2006/relationships/image" Target="../media/image173.emf"/><Relationship Id="rId82" Type="http://schemas.openxmlformats.org/officeDocument/2006/relationships/customXml" Target="../ink/ink161.xml"/><Relationship Id="rId152" Type="http://schemas.openxmlformats.org/officeDocument/2006/relationships/customXml" Target="../ink/ink196.xml"/><Relationship Id="rId19" Type="http://schemas.openxmlformats.org/officeDocument/2006/relationships/image" Target="../media/image152.emf"/><Relationship Id="rId14" Type="http://schemas.openxmlformats.org/officeDocument/2006/relationships/customXml" Target="../ink/ink127.xml"/><Relationship Id="rId30" Type="http://schemas.openxmlformats.org/officeDocument/2006/relationships/customXml" Target="../ink/ink135.xml"/><Relationship Id="rId35" Type="http://schemas.openxmlformats.org/officeDocument/2006/relationships/image" Target="../media/image160.emf"/><Relationship Id="rId56" Type="http://schemas.openxmlformats.org/officeDocument/2006/relationships/customXml" Target="../ink/ink148.xml"/><Relationship Id="rId77" Type="http://schemas.openxmlformats.org/officeDocument/2006/relationships/image" Target="../media/image181.emf"/><Relationship Id="rId100" Type="http://schemas.openxmlformats.org/officeDocument/2006/relationships/customXml" Target="../ink/ink170.xml"/><Relationship Id="rId105" Type="http://schemas.openxmlformats.org/officeDocument/2006/relationships/image" Target="../media/image195.emf"/><Relationship Id="rId126" Type="http://schemas.openxmlformats.org/officeDocument/2006/relationships/customXml" Target="../ink/ink183.xml"/><Relationship Id="rId147" Type="http://schemas.openxmlformats.org/officeDocument/2006/relationships/image" Target="../media/image216.emf"/><Relationship Id="rId8" Type="http://schemas.openxmlformats.org/officeDocument/2006/relationships/customXml" Target="../ink/ink124.xml"/><Relationship Id="rId51" Type="http://schemas.openxmlformats.org/officeDocument/2006/relationships/image" Target="../media/image168.emf"/><Relationship Id="rId72" Type="http://schemas.openxmlformats.org/officeDocument/2006/relationships/customXml" Target="../ink/ink156.xml"/><Relationship Id="rId93" Type="http://schemas.openxmlformats.org/officeDocument/2006/relationships/image" Target="../media/image189.emf"/><Relationship Id="rId98" Type="http://schemas.openxmlformats.org/officeDocument/2006/relationships/customXml" Target="../ink/ink169.xml"/><Relationship Id="rId121" Type="http://schemas.openxmlformats.org/officeDocument/2006/relationships/image" Target="../media/image203.emf"/><Relationship Id="rId142" Type="http://schemas.openxmlformats.org/officeDocument/2006/relationships/customXml" Target="../ink/ink191.xml"/><Relationship Id="rId3" Type="http://schemas.openxmlformats.org/officeDocument/2006/relationships/image" Target="../media/image144.emf"/><Relationship Id="rId25" Type="http://schemas.openxmlformats.org/officeDocument/2006/relationships/image" Target="../media/image155.emf"/><Relationship Id="rId46" Type="http://schemas.openxmlformats.org/officeDocument/2006/relationships/customXml" Target="../ink/ink143.xml"/><Relationship Id="rId67" Type="http://schemas.openxmlformats.org/officeDocument/2006/relationships/image" Target="../media/image176.emf"/><Relationship Id="rId116" Type="http://schemas.openxmlformats.org/officeDocument/2006/relationships/customXml" Target="../ink/ink178.xml"/><Relationship Id="rId137" Type="http://schemas.openxmlformats.org/officeDocument/2006/relationships/image" Target="../media/image211.emf"/><Relationship Id="rId158" Type="http://schemas.openxmlformats.org/officeDocument/2006/relationships/customXml" Target="../ink/ink199.xml"/><Relationship Id="rId20" Type="http://schemas.openxmlformats.org/officeDocument/2006/relationships/customXml" Target="../ink/ink130.xml"/><Relationship Id="rId41" Type="http://schemas.openxmlformats.org/officeDocument/2006/relationships/image" Target="../media/image163.emf"/><Relationship Id="rId62" Type="http://schemas.openxmlformats.org/officeDocument/2006/relationships/customXml" Target="../ink/ink151.xml"/><Relationship Id="rId83" Type="http://schemas.openxmlformats.org/officeDocument/2006/relationships/image" Target="../media/image184.emf"/><Relationship Id="rId88" Type="http://schemas.openxmlformats.org/officeDocument/2006/relationships/customXml" Target="../ink/ink164.xml"/><Relationship Id="rId111" Type="http://schemas.openxmlformats.org/officeDocument/2006/relationships/image" Target="../media/image198.emf"/><Relationship Id="rId132" Type="http://schemas.openxmlformats.org/officeDocument/2006/relationships/customXml" Target="../ink/ink186.xml"/><Relationship Id="rId153" Type="http://schemas.openxmlformats.org/officeDocument/2006/relationships/image" Target="../media/image219.emf"/><Relationship Id="rId15" Type="http://schemas.openxmlformats.org/officeDocument/2006/relationships/image" Target="../media/image150.emf"/><Relationship Id="rId36" Type="http://schemas.openxmlformats.org/officeDocument/2006/relationships/customXml" Target="../ink/ink138.xml"/><Relationship Id="rId57" Type="http://schemas.openxmlformats.org/officeDocument/2006/relationships/image" Target="../media/image171.emf"/><Relationship Id="rId106" Type="http://schemas.openxmlformats.org/officeDocument/2006/relationships/customXml" Target="../ink/ink173.xml"/><Relationship Id="rId127" Type="http://schemas.openxmlformats.org/officeDocument/2006/relationships/image" Target="../media/image206.emf"/><Relationship Id="rId10" Type="http://schemas.openxmlformats.org/officeDocument/2006/relationships/customXml" Target="../ink/ink125.xml"/><Relationship Id="rId31" Type="http://schemas.openxmlformats.org/officeDocument/2006/relationships/image" Target="../media/image158.emf"/><Relationship Id="rId52" Type="http://schemas.openxmlformats.org/officeDocument/2006/relationships/customXml" Target="../ink/ink146.xml"/><Relationship Id="rId73" Type="http://schemas.openxmlformats.org/officeDocument/2006/relationships/image" Target="../media/image179.emf"/><Relationship Id="rId78" Type="http://schemas.openxmlformats.org/officeDocument/2006/relationships/customXml" Target="../ink/ink159.xml"/><Relationship Id="rId94" Type="http://schemas.openxmlformats.org/officeDocument/2006/relationships/customXml" Target="../ink/ink167.xml"/><Relationship Id="rId99" Type="http://schemas.openxmlformats.org/officeDocument/2006/relationships/image" Target="../media/image192.emf"/><Relationship Id="rId101" Type="http://schemas.openxmlformats.org/officeDocument/2006/relationships/image" Target="../media/image193.emf"/><Relationship Id="rId122" Type="http://schemas.openxmlformats.org/officeDocument/2006/relationships/customXml" Target="../ink/ink181.xml"/><Relationship Id="rId143" Type="http://schemas.openxmlformats.org/officeDocument/2006/relationships/image" Target="../media/image214.emf"/><Relationship Id="rId148" Type="http://schemas.openxmlformats.org/officeDocument/2006/relationships/customXml" Target="../ink/ink194.xml"/><Relationship Id="rId4" Type="http://schemas.openxmlformats.org/officeDocument/2006/relationships/customXml" Target="../ink/ink122.xml"/><Relationship Id="rId9" Type="http://schemas.openxmlformats.org/officeDocument/2006/relationships/image" Target="../media/image147.emf"/><Relationship Id="rId26" Type="http://schemas.openxmlformats.org/officeDocument/2006/relationships/customXml" Target="../ink/ink133.xml"/><Relationship Id="rId47" Type="http://schemas.openxmlformats.org/officeDocument/2006/relationships/image" Target="../media/image166.emf"/><Relationship Id="rId68" Type="http://schemas.openxmlformats.org/officeDocument/2006/relationships/customXml" Target="../ink/ink154.xml"/><Relationship Id="rId89" Type="http://schemas.openxmlformats.org/officeDocument/2006/relationships/image" Target="../media/image187.emf"/><Relationship Id="rId112" Type="http://schemas.openxmlformats.org/officeDocument/2006/relationships/customXml" Target="../ink/ink176.xml"/><Relationship Id="rId133" Type="http://schemas.openxmlformats.org/officeDocument/2006/relationships/image" Target="../media/image209.emf"/><Relationship Id="rId154" Type="http://schemas.openxmlformats.org/officeDocument/2006/relationships/customXml" Target="../ink/ink197.xml"/><Relationship Id="rId16" Type="http://schemas.openxmlformats.org/officeDocument/2006/relationships/customXml" Target="../ink/ink128.xml"/><Relationship Id="rId37" Type="http://schemas.openxmlformats.org/officeDocument/2006/relationships/image" Target="../media/image161.emf"/><Relationship Id="rId58" Type="http://schemas.openxmlformats.org/officeDocument/2006/relationships/customXml" Target="../ink/ink149.xml"/><Relationship Id="rId79" Type="http://schemas.openxmlformats.org/officeDocument/2006/relationships/image" Target="../media/image182.emf"/><Relationship Id="rId102" Type="http://schemas.openxmlformats.org/officeDocument/2006/relationships/customXml" Target="../ink/ink171.xml"/><Relationship Id="rId123" Type="http://schemas.openxmlformats.org/officeDocument/2006/relationships/image" Target="../media/image204.emf"/><Relationship Id="rId144" Type="http://schemas.openxmlformats.org/officeDocument/2006/relationships/customXml" Target="../ink/ink192.xml"/><Relationship Id="rId90" Type="http://schemas.openxmlformats.org/officeDocument/2006/relationships/customXml" Target="../ink/ink165.xml"/><Relationship Id="rId27" Type="http://schemas.openxmlformats.org/officeDocument/2006/relationships/image" Target="../media/image156.emf"/><Relationship Id="rId48" Type="http://schemas.openxmlformats.org/officeDocument/2006/relationships/customXml" Target="../ink/ink144.xml"/><Relationship Id="rId69" Type="http://schemas.openxmlformats.org/officeDocument/2006/relationships/image" Target="../media/image177.emf"/><Relationship Id="rId113" Type="http://schemas.openxmlformats.org/officeDocument/2006/relationships/image" Target="../media/image199.emf"/><Relationship Id="rId134" Type="http://schemas.openxmlformats.org/officeDocument/2006/relationships/customXml" Target="../ink/ink187.xml"/></Relationships>
</file>

<file path=ppt/slides/_rels/slide21.xml.rels><?xml version="1.0" encoding="UTF-8" standalone="yes"?>
<Relationships xmlns="http://schemas.openxmlformats.org/package/2006/relationships"><Relationship Id="rId3" Type="http://schemas.openxmlformats.org/officeDocument/2006/relationships/image" Target="../media/image224.jpeg"/><Relationship Id="rId2" Type="http://schemas.openxmlformats.org/officeDocument/2006/relationships/image" Target="../media/image2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defenseindustrydaily.com/special-report-the-usas-transformational-communications-satellite-system-tsat-0866/" TargetMode="External"/><Relationship Id="rId5" Type="http://schemas.openxmlformats.org/officeDocument/2006/relationships/image" Target="../media/image226.jpeg"/><Relationship Id="rId4" Type="http://schemas.openxmlformats.org/officeDocument/2006/relationships/hyperlink" Target="http://www.zatznotfunny.com/2009-02/sirius-xm-headed-for-bankruptc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ifflegif.com/tags/211457-i-ll-be-back-gifs" TargetMode="External"/><Relationship Id="rId2" Type="http://schemas.openxmlformats.org/officeDocument/2006/relationships/image" Target="../media/image2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8.emf"/><Relationship Id="rId12" Type="http://schemas.openxmlformats.org/officeDocument/2006/relationships/customXml" Target="../ink/ink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image" Target="../media/image12.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9.emf"/><Relationship Id="rId14" Type="http://schemas.openxmlformats.org/officeDocument/2006/relationships/customXml" Target="../ink/ink6.xml"/></Relationships>
</file>

<file path=ppt/slides/_rels/slide7.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27.emf"/><Relationship Id="rId3" Type="http://schemas.openxmlformats.org/officeDocument/2006/relationships/image" Target="../media/image21.jpeg"/><Relationship Id="rId7" Type="http://schemas.openxmlformats.org/officeDocument/2006/relationships/image" Target="../media/image24.emf"/><Relationship Id="rId12" Type="http://schemas.openxmlformats.org/officeDocument/2006/relationships/customXml" Target="../ink/ink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26.emf"/><Relationship Id="rId5" Type="http://schemas.openxmlformats.org/officeDocument/2006/relationships/image" Target="../media/image23.png"/><Relationship Id="rId10" Type="http://schemas.openxmlformats.org/officeDocument/2006/relationships/customXml" Target="../ink/ink14.xml"/><Relationship Id="rId4" Type="http://schemas.openxmlformats.org/officeDocument/2006/relationships/image" Target="../media/image22.jpeg"/><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5"/>
          <p:cNvSpPr txBox="1">
            <a:spLocks noChangeArrowheads="1"/>
          </p:cNvSpPr>
          <p:nvPr/>
        </p:nvSpPr>
        <p:spPr bwMode="auto">
          <a:xfrm>
            <a:off x="396240" y="2514600"/>
            <a:ext cx="5029200" cy="3810000"/>
          </a:xfrm>
          <a:prstGeom prst="rect">
            <a:avLst/>
          </a:prstGeom>
          <a:noFill/>
          <a:ln w="9525">
            <a:noFill/>
            <a:miter lim="800000"/>
            <a:headEnd/>
            <a:tailEnd/>
          </a:ln>
        </p:spPr>
        <p:txBody>
          <a:bodyPr/>
          <a:lstStyle/>
          <a:p>
            <a:pPr marL="342900" indent="-342900">
              <a:lnSpc>
                <a:spcPct val="80000"/>
              </a:lnSpc>
              <a:spcBef>
                <a:spcPct val="20000"/>
              </a:spcBef>
              <a:spcAft>
                <a:spcPts val="1200"/>
              </a:spcAft>
              <a:defRPr/>
            </a:pPr>
            <a:r>
              <a:rPr lang="en-CA" sz="3200" kern="0" dirty="0">
                <a:latin typeface="+mn-lt"/>
                <a:cs typeface="+mn-cs"/>
              </a:rPr>
              <a:t>Today, </a:t>
            </a:r>
            <a:r>
              <a:rPr lang="en-CA" sz="3200" kern="0" dirty="0" smtClean="0">
                <a:latin typeface="+mn-lt"/>
                <a:cs typeface="+mn-cs"/>
              </a:rPr>
              <a:t>starting Chapter 8:</a:t>
            </a:r>
            <a:endParaRPr lang="en-CA" sz="3200" kern="0" dirty="0">
              <a:latin typeface="+mn-lt"/>
              <a:cs typeface="+mn-cs"/>
            </a:endParaRPr>
          </a:p>
          <a:p>
            <a:pPr>
              <a:buFont typeface="Arial"/>
              <a:buChar char="•"/>
              <a:defRPr/>
            </a:pPr>
            <a:r>
              <a:rPr lang="en-US" sz="3200" dirty="0">
                <a:latin typeface="Arial" charset="0"/>
                <a:cs typeface="Arial" charset="0"/>
              </a:rPr>
              <a:t>  Dynamics in Two Dimensions </a:t>
            </a:r>
          </a:p>
          <a:p>
            <a:pPr>
              <a:buFont typeface="Arial"/>
              <a:buChar char="•"/>
              <a:defRPr/>
            </a:pPr>
            <a:r>
              <a:rPr lang="en-US" sz="3200" kern="0" dirty="0"/>
              <a:t> Dynamics of Uniform Circular </a:t>
            </a:r>
            <a:r>
              <a:rPr lang="en-US" sz="3200" kern="0" dirty="0" smtClean="0"/>
              <a:t>Motion</a:t>
            </a:r>
          </a:p>
          <a:p>
            <a:pPr>
              <a:buFont typeface="Arial"/>
              <a:buChar char="•"/>
              <a:defRPr/>
            </a:pPr>
            <a:r>
              <a:rPr lang="en-US" sz="3200" kern="0" dirty="0"/>
              <a:t> </a:t>
            </a:r>
            <a:r>
              <a:rPr lang="en-US" sz="3200" kern="0" dirty="0" smtClean="0"/>
              <a:t>Banked Curves</a:t>
            </a:r>
            <a:endParaRPr lang="en-US" sz="3200" kern="0" dirty="0"/>
          </a:p>
          <a:p>
            <a:pPr>
              <a:buFont typeface="Arial"/>
              <a:buChar char="•"/>
              <a:defRPr/>
            </a:pPr>
            <a:r>
              <a:rPr lang="en-US" sz="3200" kern="0" dirty="0" smtClean="0"/>
              <a:t> Orbits</a:t>
            </a:r>
            <a:endParaRPr lang="en-US" sz="3200" kern="0" dirty="0"/>
          </a:p>
        </p:txBody>
      </p:sp>
      <p:pic>
        <p:nvPicPr>
          <p:cNvPr id="5" name="Picture 7" descr="08_00ChapOpener-P"/>
          <p:cNvPicPr>
            <a:picLocks noChangeAspect="1" noChangeArrowheads="1"/>
          </p:cNvPicPr>
          <p:nvPr/>
        </p:nvPicPr>
        <p:blipFill>
          <a:blip r:embed="rId2">
            <a:extLst>
              <a:ext uri="{28A0092B-C50C-407E-A947-70E740481C1C}">
                <a14:useLocalDpi xmlns:a14="http://schemas.microsoft.com/office/drawing/2010/main" val="0"/>
              </a:ext>
            </a:extLst>
          </a:blip>
          <a:srcRect b="2724"/>
          <a:stretch>
            <a:fillRect/>
          </a:stretch>
        </p:blipFill>
        <p:spPr bwMode="auto">
          <a:xfrm>
            <a:off x="8456612" y="457200"/>
            <a:ext cx="37353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4"/>
          <p:cNvSpPr>
            <a:spLocks noGrp="1" noChangeArrowheads="1"/>
          </p:cNvSpPr>
          <p:nvPr>
            <p:ph type="title"/>
          </p:nvPr>
        </p:nvSpPr>
        <p:spPr>
          <a:xfrm>
            <a:off x="115094" y="381000"/>
            <a:ext cx="10210800" cy="1828800"/>
          </a:xfrm>
        </p:spPr>
        <p:txBody>
          <a:bodyPr/>
          <a:lstStyle/>
          <a:p>
            <a:pPr algn="l" eaLnBrk="1" hangingPunct="1"/>
            <a:r>
              <a:rPr lang="en-US" sz="3600" dirty="0"/>
              <a:t>PHY131H1F</a:t>
            </a:r>
            <a:r>
              <a:rPr lang="en-US" sz="3600" dirty="0">
                <a:latin typeface="Times New Roman" panose="02020603050405020304" pitchFamily="18" charset="0"/>
              </a:rPr>
              <a:t>  - Class 13</a:t>
            </a:r>
            <a:br>
              <a:rPr lang="en-US" sz="3600" dirty="0">
                <a:latin typeface="Times New Roman" panose="02020603050405020304" pitchFamily="18" charset="0"/>
              </a:rPr>
            </a:br>
            <a:r>
              <a:rPr lang="en-US" sz="3600" dirty="0">
                <a:latin typeface="Times New Roman" panose="02020603050405020304" pitchFamily="18" charset="0"/>
              </a:rPr>
              <a:t>Harlow’s Last Class </a:t>
            </a:r>
            <a:r>
              <a:rPr lang="en-US" sz="3600" dirty="0" smtClean="0">
                <a:latin typeface="Times New Roman" panose="02020603050405020304" pitchFamily="18" charset="0"/>
              </a:rPr>
              <a:t>this semester </a:t>
            </a:r>
            <a:r>
              <a:rPr lang="en-US" sz="3600" dirty="0" smtClean="0">
                <a:latin typeface="Times New Roman" panose="02020603050405020304" pitchFamily="18" charset="0"/>
                <a:sym typeface="Wingdings" panose="05000000000000000000" pitchFamily="2" charset="2"/>
              </a:rPr>
              <a:t></a:t>
            </a:r>
            <a:r>
              <a:rPr lang="en-US" sz="3600" dirty="0" smtClean="0">
                <a:latin typeface="Times New Roman" panose="02020603050405020304" pitchFamily="18" charset="0"/>
              </a:rPr>
              <a:t> </a:t>
            </a:r>
            <a:r>
              <a:rPr lang="en-US" sz="3600" dirty="0">
                <a:latin typeface="Times New Roman" panose="02020603050405020304" pitchFamily="18" charset="0"/>
              </a:rPr>
              <a:t/>
            </a:r>
            <a:br>
              <a:rPr lang="en-US" sz="3600" dirty="0">
                <a:latin typeface="Times New Roman" panose="02020603050405020304" pitchFamily="18" charset="0"/>
              </a:rPr>
            </a:br>
            <a:r>
              <a:rPr lang="en-US" sz="3600" dirty="0">
                <a:latin typeface="Times New Roman" panose="02020603050405020304" pitchFamily="18" charset="0"/>
              </a:rPr>
              <a:t>on Monday Prof. </a:t>
            </a:r>
            <a:r>
              <a:rPr lang="en-US" sz="3600" dirty="0" err="1">
                <a:latin typeface="Times New Roman" panose="02020603050405020304" pitchFamily="18" charset="0"/>
              </a:rPr>
              <a:t>Meyertholen</a:t>
            </a:r>
            <a:r>
              <a:rPr lang="en-US" sz="3600" dirty="0">
                <a:latin typeface="Times New Roman" panose="02020603050405020304" pitchFamily="18" charset="0"/>
              </a:rPr>
              <a:t> takes over! </a:t>
            </a:r>
            <a:r>
              <a:rPr lang="en-US" sz="3600" dirty="0">
                <a:latin typeface="Times New Roman" panose="02020603050405020304" pitchFamily="18" charset="0"/>
                <a:sym typeface="Wingdings" panose="05000000000000000000" pitchFamily="2" charset="2"/>
              </a:rPr>
              <a:t></a:t>
            </a:r>
            <a:endParaRPr lang="en-US" sz="36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46038"/>
            <a:ext cx="5638800" cy="487362"/>
          </a:xfrm>
        </p:spPr>
        <p:txBody>
          <a:bodyPr/>
          <a:lstStyle/>
          <a:p>
            <a:pPr algn="l" eaLnBrk="1" hangingPunct="1"/>
            <a:r>
              <a:rPr lang="en-US" sz="2400" dirty="0"/>
              <a:t>Banked Curve    Example 8.5, pg. 197</a:t>
            </a:r>
          </a:p>
        </p:txBody>
      </p:sp>
      <p:sp>
        <p:nvSpPr>
          <p:cNvPr id="12291" name="Rectangle 3"/>
          <p:cNvSpPr>
            <a:spLocks noGrp="1" noChangeArrowheads="1"/>
          </p:cNvSpPr>
          <p:nvPr>
            <p:ph type="body" idx="1"/>
          </p:nvPr>
        </p:nvSpPr>
        <p:spPr>
          <a:xfrm>
            <a:off x="91440" y="670243"/>
            <a:ext cx="5928360" cy="1447800"/>
          </a:xfrm>
        </p:spPr>
        <p:txBody>
          <a:bodyPr/>
          <a:lstStyle/>
          <a:p>
            <a:pPr marL="0" indent="0" eaLnBrk="1" hangingPunct="1">
              <a:buNone/>
            </a:pPr>
            <a:r>
              <a:rPr lang="en-US" sz="2400"/>
              <a:t>A highway curve of radius 70.0 m is banked at a 15° angle.  At what speed v</a:t>
            </a:r>
            <a:r>
              <a:rPr lang="en-US" sz="2400" baseline="-25000"/>
              <a:t>0</a:t>
            </a:r>
            <a:r>
              <a:rPr lang="en-US" sz="2400"/>
              <a:t> can a car take this curve without assistance from friction?</a:t>
            </a:r>
          </a:p>
        </p:txBody>
      </p:sp>
      <p:pic>
        <p:nvPicPr>
          <p:cNvPr id="24580" name="Picture 4" descr="08_09Figur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85471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10200" y="2438400"/>
            <a:ext cx="3429000" cy="3733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887980" y="2537619"/>
            <a:ext cx="1455420" cy="23391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163830" y="6217920"/>
            <a:ext cx="3810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mc:AlternateContent xmlns:mc="http://schemas.openxmlformats.org/markup-compatibility/2006">
        <mc:Choice xmlns:p14="http://schemas.microsoft.com/office/powerpoint/2010/main" Requires="p14">
          <p:contentPart p14:bwMode="auto" r:id="rId3">
            <p14:nvContentPartPr>
              <p14:cNvPr id="95233" name="Ink 1"/>
              <p14:cNvContentPartPr>
                <a14:cpLocks xmlns:a14="http://schemas.microsoft.com/office/drawing/2010/main" noRot="1" noChangeAspect="1" noEditPoints="1" noChangeArrowheads="1" noChangeShapeType="1"/>
              </p14:cNvContentPartPr>
              <p14:nvPr/>
            </p14:nvContentPartPr>
            <p14:xfrm>
              <a:off x="2336800" y="2201863"/>
              <a:ext cx="1457325" cy="476250"/>
            </p14:xfrm>
          </p:contentPart>
        </mc:Choice>
        <mc:Fallback>
          <p:pic>
            <p:nvPicPr>
              <p:cNvPr id="95233" name="Ink 1"/>
              <p:cNvPicPr>
                <a:picLocks noRot="1" noChangeAspect="1" noEditPoints="1" noChangeArrowheads="1" noChangeShapeType="1"/>
              </p:cNvPicPr>
              <p:nvPr/>
            </p:nvPicPr>
            <p:blipFill>
              <a:blip r:embed="rId4"/>
              <a:stretch>
                <a:fillRect/>
              </a:stretch>
            </p:blipFill>
            <p:spPr>
              <a:xfrm>
                <a:off x="2330320" y="2195383"/>
                <a:ext cx="1470285" cy="489209"/>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5234" name="Ink 2"/>
              <p14:cNvContentPartPr>
                <a14:cpLocks xmlns:a14="http://schemas.microsoft.com/office/drawing/2010/main" noRot="1" noChangeAspect="1" noEditPoints="1" noChangeArrowheads="1" noChangeShapeType="1"/>
              </p14:cNvContentPartPr>
              <p14:nvPr/>
            </p14:nvContentPartPr>
            <p14:xfrm>
              <a:off x="4106863" y="2197100"/>
              <a:ext cx="1068387" cy="519113"/>
            </p14:xfrm>
          </p:contentPart>
        </mc:Choice>
        <mc:Fallback>
          <p:pic>
            <p:nvPicPr>
              <p:cNvPr id="95234" name="Ink 2"/>
              <p:cNvPicPr>
                <a:picLocks noRot="1" noChangeAspect="1" noEditPoints="1" noChangeArrowheads="1" noChangeShapeType="1"/>
              </p:cNvPicPr>
              <p:nvPr/>
            </p:nvPicPr>
            <p:blipFill>
              <a:blip r:embed="rId6"/>
              <a:stretch>
                <a:fillRect/>
              </a:stretch>
            </p:blipFill>
            <p:spPr>
              <a:xfrm>
                <a:off x="4100384" y="2190629"/>
                <a:ext cx="1081346" cy="532055"/>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5235" name="Ink 3"/>
              <p14:cNvContentPartPr>
                <a14:cpLocks xmlns:a14="http://schemas.microsoft.com/office/drawing/2010/main" noRot="1" noChangeAspect="1" noEditPoints="1" noChangeArrowheads="1" noChangeShapeType="1"/>
              </p14:cNvContentPartPr>
              <p14:nvPr/>
            </p14:nvContentPartPr>
            <p14:xfrm>
              <a:off x="5367338" y="2392363"/>
              <a:ext cx="46037" cy="109537"/>
            </p14:xfrm>
          </p:contentPart>
        </mc:Choice>
        <mc:Fallback>
          <p:pic>
            <p:nvPicPr>
              <p:cNvPr id="95235" name="Ink 3"/>
              <p:cNvPicPr>
                <a:picLocks noRot="1" noChangeAspect="1" noEditPoints="1" noChangeArrowheads="1" noChangeShapeType="1"/>
              </p:cNvPicPr>
              <p:nvPr/>
            </p:nvPicPr>
            <p:blipFill>
              <a:blip r:embed="rId8"/>
              <a:stretch>
                <a:fillRect/>
              </a:stretch>
            </p:blipFill>
            <p:spPr>
              <a:xfrm>
                <a:off x="5360864" y="2385856"/>
                <a:ext cx="58985" cy="122551"/>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5236" name="Ink 4"/>
              <p14:cNvContentPartPr>
                <a14:cpLocks xmlns:a14="http://schemas.microsoft.com/office/drawing/2010/main" noRot="1" noChangeAspect="1" noEditPoints="1" noChangeArrowheads="1" noChangeShapeType="1"/>
              </p14:cNvContentPartPr>
              <p14:nvPr/>
            </p14:nvContentPartPr>
            <p14:xfrm>
              <a:off x="2751138" y="2560638"/>
              <a:ext cx="409575" cy="263525"/>
            </p14:xfrm>
          </p:contentPart>
        </mc:Choice>
        <mc:Fallback>
          <p:pic>
            <p:nvPicPr>
              <p:cNvPr id="95236" name="Ink 4"/>
              <p:cNvPicPr>
                <a:picLocks noRot="1" noChangeAspect="1" noEditPoints="1" noChangeArrowheads="1" noChangeShapeType="1"/>
              </p:cNvPicPr>
              <p:nvPr/>
            </p:nvPicPr>
            <p:blipFill>
              <a:blip r:embed="rId10"/>
              <a:stretch>
                <a:fillRect/>
              </a:stretch>
            </p:blipFill>
            <p:spPr>
              <a:xfrm>
                <a:off x="2744660" y="2554158"/>
                <a:ext cx="422532" cy="276485"/>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5237" name="Ink 5"/>
              <p14:cNvContentPartPr>
                <a14:cpLocks xmlns:a14="http://schemas.microsoft.com/office/drawing/2010/main" noRot="1" noChangeAspect="1" noEditPoints="1" noChangeArrowheads="1" noChangeShapeType="1"/>
              </p14:cNvContentPartPr>
              <p14:nvPr/>
            </p14:nvContentPartPr>
            <p14:xfrm>
              <a:off x="3498850" y="2725738"/>
              <a:ext cx="1627188" cy="188912"/>
            </p14:xfrm>
          </p:contentPart>
        </mc:Choice>
        <mc:Fallback>
          <p:pic>
            <p:nvPicPr>
              <p:cNvPr id="95237" name="Ink 5"/>
              <p:cNvPicPr>
                <a:picLocks noRot="1" noChangeAspect="1" noEditPoints="1" noChangeArrowheads="1" noChangeShapeType="1"/>
              </p:cNvPicPr>
              <p:nvPr/>
            </p:nvPicPr>
            <p:blipFill>
              <a:blip r:embed="rId12"/>
              <a:stretch>
                <a:fillRect/>
              </a:stretch>
            </p:blipFill>
            <p:spPr>
              <a:xfrm>
                <a:off x="3492370" y="2719261"/>
                <a:ext cx="1640148" cy="20186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5238" name="Ink 6"/>
              <p14:cNvContentPartPr>
                <a14:cpLocks xmlns:a14="http://schemas.microsoft.com/office/drawing/2010/main" noRot="1" noChangeAspect="1" noEditPoints="1" noChangeArrowheads="1" noChangeShapeType="1"/>
              </p14:cNvContentPartPr>
              <p14:nvPr/>
            </p14:nvContentPartPr>
            <p14:xfrm>
              <a:off x="6226175" y="2495550"/>
              <a:ext cx="711200" cy="504825"/>
            </p14:xfrm>
          </p:contentPart>
        </mc:Choice>
        <mc:Fallback>
          <p:pic>
            <p:nvPicPr>
              <p:cNvPr id="95238" name="Ink 6"/>
              <p:cNvPicPr>
                <a:picLocks noRot="1" noChangeAspect="1" noEditPoints="1" noChangeArrowheads="1" noChangeShapeType="1"/>
              </p:cNvPicPr>
              <p:nvPr/>
            </p:nvPicPr>
            <p:blipFill>
              <a:blip r:embed="rId14"/>
              <a:stretch>
                <a:fillRect/>
              </a:stretch>
            </p:blipFill>
            <p:spPr>
              <a:xfrm>
                <a:off x="6219696" y="2489069"/>
                <a:ext cx="724157" cy="517788"/>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5239" name="Ink 7"/>
              <p14:cNvContentPartPr>
                <a14:cpLocks xmlns:a14="http://schemas.microsoft.com/office/drawing/2010/main" noRot="1" noChangeAspect="1" noEditPoints="1" noChangeArrowheads="1" noChangeShapeType="1"/>
              </p14:cNvContentPartPr>
              <p14:nvPr/>
            </p14:nvContentPartPr>
            <p14:xfrm>
              <a:off x="7221538" y="2555875"/>
              <a:ext cx="22225" cy="369888"/>
            </p14:xfrm>
          </p:contentPart>
        </mc:Choice>
        <mc:Fallback>
          <p:pic>
            <p:nvPicPr>
              <p:cNvPr id="95239" name="Ink 7"/>
              <p:cNvPicPr>
                <a:picLocks noRot="1" noChangeAspect="1" noEditPoints="1" noChangeArrowheads="1" noChangeShapeType="1"/>
              </p:cNvPicPr>
              <p:nvPr/>
            </p:nvPicPr>
            <p:blipFill>
              <a:blip r:embed="rId16"/>
              <a:stretch>
                <a:fillRect/>
              </a:stretch>
            </p:blipFill>
            <p:spPr>
              <a:xfrm>
                <a:off x="7215086" y="2549392"/>
                <a:ext cx="35130" cy="382854"/>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5240" name="Ink 8"/>
              <p14:cNvContentPartPr>
                <a14:cpLocks xmlns:a14="http://schemas.microsoft.com/office/drawing/2010/main" noRot="1" noChangeAspect="1" noEditPoints="1" noChangeArrowheads="1" noChangeShapeType="1"/>
              </p14:cNvContentPartPr>
              <p14:nvPr/>
            </p14:nvContentPartPr>
            <p14:xfrm>
              <a:off x="7400925" y="2547938"/>
              <a:ext cx="830263" cy="203200"/>
            </p14:xfrm>
          </p:contentPart>
        </mc:Choice>
        <mc:Fallback>
          <p:pic>
            <p:nvPicPr>
              <p:cNvPr id="95240" name="Ink 8"/>
              <p:cNvPicPr>
                <a:picLocks noRot="1" noChangeAspect="1" noEditPoints="1" noChangeArrowheads="1" noChangeShapeType="1"/>
              </p:cNvPicPr>
              <p:nvPr/>
            </p:nvPicPr>
            <p:blipFill>
              <a:blip r:embed="rId18"/>
              <a:stretch>
                <a:fillRect/>
              </a:stretch>
            </p:blipFill>
            <p:spPr>
              <a:xfrm>
                <a:off x="7394444" y="2541476"/>
                <a:ext cx="843225" cy="216124"/>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5241" name="Ink 9"/>
              <p14:cNvContentPartPr>
                <a14:cpLocks xmlns:a14="http://schemas.microsoft.com/office/drawing/2010/main" noRot="1" noChangeAspect="1" noEditPoints="1" noChangeArrowheads="1" noChangeShapeType="1"/>
              </p14:cNvContentPartPr>
              <p14:nvPr/>
            </p14:nvContentPartPr>
            <p14:xfrm>
              <a:off x="8421688" y="2571750"/>
              <a:ext cx="122237" cy="119063"/>
            </p14:xfrm>
          </p:contentPart>
        </mc:Choice>
        <mc:Fallback>
          <p:pic>
            <p:nvPicPr>
              <p:cNvPr id="95241" name="Ink 9"/>
              <p:cNvPicPr>
                <a:picLocks noRot="1" noChangeAspect="1" noEditPoints="1" noChangeArrowheads="1" noChangeShapeType="1"/>
              </p:cNvPicPr>
              <p:nvPr/>
            </p:nvPicPr>
            <p:blipFill>
              <a:blip r:embed="rId20"/>
              <a:stretch>
                <a:fillRect/>
              </a:stretch>
            </p:blipFill>
            <p:spPr>
              <a:xfrm>
                <a:off x="8415217" y="2565275"/>
                <a:ext cx="135180" cy="132012"/>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5242" name="Ink 10"/>
              <p14:cNvContentPartPr>
                <a14:cpLocks xmlns:a14="http://schemas.microsoft.com/office/drawing/2010/main" noRot="1" noChangeAspect="1" noEditPoints="1" noChangeArrowheads="1" noChangeShapeType="1"/>
              </p14:cNvContentPartPr>
              <p14:nvPr/>
            </p14:nvContentPartPr>
            <p14:xfrm>
              <a:off x="8699500" y="2525713"/>
              <a:ext cx="531813" cy="609600"/>
            </p14:xfrm>
          </p:contentPart>
        </mc:Choice>
        <mc:Fallback>
          <p:pic>
            <p:nvPicPr>
              <p:cNvPr id="95242" name="Ink 10"/>
              <p:cNvPicPr>
                <a:picLocks noRot="1" noChangeAspect="1" noEditPoints="1" noChangeArrowheads="1" noChangeShapeType="1"/>
              </p:cNvPicPr>
              <p:nvPr/>
            </p:nvPicPr>
            <p:blipFill>
              <a:blip r:embed="rId22"/>
              <a:stretch>
                <a:fillRect/>
              </a:stretch>
            </p:blipFill>
            <p:spPr>
              <a:xfrm>
                <a:off x="8693019" y="2519232"/>
                <a:ext cx="544775" cy="622563"/>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5243" name="Ink 11"/>
              <p14:cNvContentPartPr>
                <a14:cpLocks xmlns:a14="http://schemas.microsoft.com/office/drawing/2010/main" noRot="1" noChangeAspect="1" noEditPoints="1" noChangeArrowheads="1" noChangeShapeType="1"/>
              </p14:cNvContentPartPr>
              <p14:nvPr/>
            </p14:nvContentPartPr>
            <p14:xfrm>
              <a:off x="9559925" y="2532063"/>
              <a:ext cx="130175" cy="146050"/>
            </p14:xfrm>
          </p:contentPart>
        </mc:Choice>
        <mc:Fallback>
          <p:pic>
            <p:nvPicPr>
              <p:cNvPr id="95243" name="Ink 11"/>
              <p:cNvPicPr>
                <a:picLocks noRot="1" noChangeAspect="1" noEditPoints="1" noChangeArrowheads="1" noChangeShapeType="1"/>
              </p:cNvPicPr>
              <p:nvPr/>
            </p:nvPicPr>
            <p:blipFill>
              <a:blip r:embed="rId24"/>
              <a:stretch>
                <a:fillRect/>
              </a:stretch>
            </p:blipFill>
            <p:spPr>
              <a:xfrm>
                <a:off x="9553452" y="2525572"/>
                <a:ext cx="143121" cy="159032"/>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5244" name="Ink 12"/>
              <p14:cNvContentPartPr>
                <a14:cpLocks xmlns:a14="http://schemas.microsoft.com/office/drawing/2010/main" noRot="1" noChangeAspect="1" noEditPoints="1" noChangeArrowheads="1" noChangeShapeType="1"/>
              </p14:cNvContentPartPr>
              <p14:nvPr/>
            </p14:nvContentPartPr>
            <p14:xfrm>
              <a:off x="9844088" y="2459038"/>
              <a:ext cx="544512" cy="239712"/>
            </p14:xfrm>
          </p:contentPart>
        </mc:Choice>
        <mc:Fallback>
          <p:pic>
            <p:nvPicPr>
              <p:cNvPr id="95244" name="Ink 12"/>
              <p:cNvPicPr>
                <a:picLocks noRot="1" noChangeAspect="1" noEditPoints="1" noChangeArrowheads="1" noChangeShapeType="1"/>
              </p:cNvPicPr>
              <p:nvPr/>
            </p:nvPicPr>
            <p:blipFill>
              <a:blip r:embed="rId26"/>
              <a:stretch>
                <a:fillRect/>
              </a:stretch>
            </p:blipFill>
            <p:spPr>
              <a:xfrm>
                <a:off x="9837610" y="2452559"/>
                <a:ext cx="557468" cy="252669"/>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5245" name="Ink 13"/>
              <p14:cNvContentPartPr>
                <a14:cpLocks xmlns:a14="http://schemas.microsoft.com/office/drawing/2010/main" noRot="1" noChangeAspect="1" noEditPoints="1" noChangeArrowheads="1" noChangeShapeType="1"/>
              </p14:cNvContentPartPr>
              <p14:nvPr/>
            </p14:nvContentPartPr>
            <p14:xfrm>
              <a:off x="10577513" y="2532063"/>
              <a:ext cx="582612" cy="339725"/>
            </p14:xfrm>
          </p:contentPart>
        </mc:Choice>
        <mc:Fallback>
          <p:pic>
            <p:nvPicPr>
              <p:cNvPr id="95245" name="Ink 13"/>
              <p:cNvPicPr>
                <a:picLocks noRot="1" noChangeAspect="1" noEditPoints="1" noChangeArrowheads="1" noChangeShapeType="1"/>
              </p:cNvPicPr>
              <p:nvPr/>
            </p:nvPicPr>
            <p:blipFill>
              <a:blip r:embed="rId28"/>
              <a:stretch>
                <a:fillRect/>
              </a:stretch>
            </p:blipFill>
            <p:spPr>
              <a:xfrm>
                <a:off x="10571032" y="2525585"/>
                <a:ext cx="595575" cy="352681"/>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5246" name="Ink 14"/>
              <p14:cNvContentPartPr>
                <a14:cpLocks xmlns:a14="http://schemas.microsoft.com/office/drawing/2010/main" noRot="1" noChangeAspect="1" noEditPoints="1" noChangeArrowheads="1" noChangeShapeType="1"/>
              </p14:cNvContentPartPr>
              <p14:nvPr/>
            </p14:nvContentPartPr>
            <p14:xfrm>
              <a:off x="11496675" y="2655888"/>
              <a:ext cx="481013" cy="295275"/>
            </p14:xfrm>
          </p:contentPart>
        </mc:Choice>
        <mc:Fallback>
          <p:pic>
            <p:nvPicPr>
              <p:cNvPr id="95246" name="Ink 14"/>
              <p:cNvPicPr>
                <a:picLocks noRot="1" noChangeAspect="1" noEditPoints="1" noChangeArrowheads="1" noChangeShapeType="1"/>
              </p:cNvPicPr>
              <p:nvPr/>
            </p:nvPicPr>
            <p:blipFill>
              <a:blip r:embed="rId30"/>
              <a:stretch>
                <a:fillRect/>
              </a:stretch>
            </p:blipFill>
            <p:spPr>
              <a:xfrm>
                <a:off x="11490194" y="2649398"/>
                <a:ext cx="493974" cy="308254"/>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5247" name="Ink 15"/>
              <p14:cNvContentPartPr>
                <a14:cpLocks xmlns:a14="http://schemas.microsoft.com/office/drawing/2010/main" noRot="1" noChangeAspect="1" noEditPoints="1" noChangeArrowheads="1" noChangeShapeType="1"/>
              </p14:cNvContentPartPr>
              <p14:nvPr/>
            </p14:nvContentPartPr>
            <p14:xfrm>
              <a:off x="4516438" y="2943225"/>
              <a:ext cx="885825" cy="2279650"/>
            </p14:xfrm>
          </p:contentPart>
        </mc:Choice>
        <mc:Fallback>
          <p:pic>
            <p:nvPicPr>
              <p:cNvPr id="95247" name="Ink 15"/>
              <p:cNvPicPr>
                <a:picLocks noRot="1" noChangeAspect="1" noEditPoints="1" noChangeArrowheads="1" noChangeShapeType="1"/>
              </p:cNvPicPr>
              <p:nvPr/>
            </p:nvPicPr>
            <p:blipFill>
              <a:blip r:embed="rId32"/>
              <a:stretch>
                <a:fillRect/>
              </a:stretch>
            </p:blipFill>
            <p:spPr>
              <a:xfrm>
                <a:off x="4509959" y="2936745"/>
                <a:ext cx="898783" cy="2292611"/>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5248" name="Ink 16"/>
              <p14:cNvContentPartPr>
                <a14:cpLocks xmlns:a14="http://schemas.microsoft.com/office/drawing/2010/main" noRot="1" noChangeAspect="1" noEditPoints="1" noChangeArrowheads="1" noChangeShapeType="1"/>
              </p14:cNvContentPartPr>
              <p14:nvPr/>
            </p14:nvContentPartPr>
            <p14:xfrm>
              <a:off x="2665413" y="3082925"/>
              <a:ext cx="290512" cy="252413"/>
            </p14:xfrm>
          </p:contentPart>
        </mc:Choice>
        <mc:Fallback>
          <p:pic>
            <p:nvPicPr>
              <p:cNvPr id="95248" name="Ink 16"/>
              <p:cNvPicPr>
                <a:picLocks noRot="1" noChangeAspect="1" noEditPoints="1" noChangeArrowheads="1" noChangeShapeType="1"/>
              </p:cNvPicPr>
              <p:nvPr/>
            </p:nvPicPr>
            <p:blipFill>
              <a:blip r:embed="rId34"/>
              <a:stretch>
                <a:fillRect/>
              </a:stretch>
            </p:blipFill>
            <p:spPr>
              <a:xfrm>
                <a:off x="2658933" y="3076444"/>
                <a:ext cx="303472" cy="265376"/>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5249" name="Ink 17"/>
              <p14:cNvContentPartPr>
                <a14:cpLocks xmlns:a14="http://schemas.microsoft.com/office/drawing/2010/main" noRot="1" noChangeAspect="1" noEditPoints="1" noChangeArrowheads="1" noChangeShapeType="1"/>
              </p14:cNvContentPartPr>
              <p14:nvPr/>
            </p14:nvContentPartPr>
            <p14:xfrm>
              <a:off x="2725738" y="3379788"/>
              <a:ext cx="1055687" cy="255587"/>
            </p14:xfrm>
          </p:contentPart>
        </mc:Choice>
        <mc:Fallback>
          <p:pic>
            <p:nvPicPr>
              <p:cNvPr id="95249" name="Ink 17"/>
              <p:cNvPicPr>
                <a:picLocks noRot="1" noChangeAspect="1" noEditPoints="1" noChangeArrowheads="1" noChangeShapeType="1"/>
              </p:cNvPicPr>
              <p:nvPr/>
            </p:nvPicPr>
            <p:blipFill>
              <a:blip r:embed="rId36"/>
              <a:stretch>
                <a:fillRect/>
              </a:stretch>
            </p:blipFill>
            <p:spPr>
              <a:xfrm>
                <a:off x="2719257" y="3373308"/>
                <a:ext cx="1068649" cy="268546"/>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5250" name="Ink 18"/>
              <p14:cNvContentPartPr>
                <a14:cpLocks xmlns:a14="http://schemas.microsoft.com/office/drawing/2010/main" noRot="1" noChangeAspect="1" noEditPoints="1" noChangeArrowheads="1" noChangeShapeType="1"/>
              </p14:cNvContentPartPr>
              <p14:nvPr/>
            </p14:nvContentPartPr>
            <p14:xfrm>
              <a:off x="4414838" y="3095625"/>
              <a:ext cx="582612" cy="923925"/>
            </p14:xfrm>
          </p:contentPart>
        </mc:Choice>
        <mc:Fallback>
          <p:pic>
            <p:nvPicPr>
              <p:cNvPr id="95250" name="Ink 18"/>
              <p:cNvPicPr>
                <a:picLocks noRot="1" noChangeAspect="1" noEditPoints="1" noChangeArrowheads="1" noChangeShapeType="1"/>
              </p:cNvPicPr>
              <p:nvPr/>
            </p:nvPicPr>
            <p:blipFill>
              <a:blip r:embed="rId38"/>
              <a:stretch>
                <a:fillRect/>
              </a:stretch>
            </p:blipFill>
            <p:spPr>
              <a:xfrm>
                <a:off x="4408357" y="3089144"/>
                <a:ext cx="595575" cy="936887"/>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5251" name="Ink 19"/>
              <p14:cNvContentPartPr>
                <a14:cpLocks xmlns:a14="http://schemas.microsoft.com/office/drawing/2010/main" noRot="1" noChangeAspect="1" noEditPoints="1" noChangeArrowheads="1" noChangeShapeType="1"/>
              </p14:cNvContentPartPr>
              <p14:nvPr/>
            </p14:nvContentPartPr>
            <p14:xfrm>
              <a:off x="6132513" y="3294063"/>
              <a:ext cx="671512" cy="277812"/>
            </p14:xfrm>
          </p:contentPart>
        </mc:Choice>
        <mc:Fallback>
          <p:pic>
            <p:nvPicPr>
              <p:cNvPr id="95251" name="Ink 19"/>
              <p:cNvPicPr>
                <a:picLocks noRot="1" noChangeAspect="1" noEditPoints="1" noChangeArrowheads="1" noChangeShapeType="1"/>
              </p:cNvPicPr>
              <p:nvPr/>
            </p:nvPicPr>
            <p:blipFill>
              <a:blip r:embed="rId40"/>
              <a:stretch>
                <a:fillRect/>
              </a:stretch>
            </p:blipFill>
            <p:spPr>
              <a:xfrm>
                <a:off x="6126032" y="3287586"/>
                <a:ext cx="684474" cy="290767"/>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5252" name="Ink 20"/>
              <p14:cNvContentPartPr>
                <a14:cpLocks xmlns:a14="http://schemas.microsoft.com/office/drawing/2010/main" noRot="1" noChangeAspect="1" noEditPoints="1" noChangeArrowheads="1" noChangeShapeType="1"/>
              </p14:cNvContentPartPr>
              <p14:nvPr/>
            </p14:nvContentPartPr>
            <p14:xfrm>
              <a:off x="7062788" y="3286125"/>
              <a:ext cx="1939925" cy="419100"/>
            </p14:xfrm>
          </p:contentPart>
        </mc:Choice>
        <mc:Fallback>
          <p:pic>
            <p:nvPicPr>
              <p:cNvPr id="95252" name="Ink 20"/>
              <p:cNvPicPr>
                <a:picLocks noRot="1" noChangeAspect="1" noEditPoints="1" noChangeArrowheads="1" noChangeShapeType="1"/>
              </p:cNvPicPr>
              <p:nvPr/>
            </p:nvPicPr>
            <p:blipFill>
              <a:blip r:embed="rId42"/>
              <a:stretch>
                <a:fillRect/>
              </a:stretch>
            </p:blipFill>
            <p:spPr>
              <a:xfrm>
                <a:off x="7056308" y="3279644"/>
                <a:ext cx="1952884" cy="432062"/>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5253" name="Ink 21"/>
              <p14:cNvContentPartPr>
                <a14:cpLocks xmlns:a14="http://schemas.microsoft.com/office/drawing/2010/main" noRot="1" noChangeAspect="1" noEditPoints="1" noChangeArrowheads="1" noChangeShapeType="1"/>
              </p14:cNvContentPartPr>
              <p14:nvPr/>
            </p14:nvContentPartPr>
            <p14:xfrm>
              <a:off x="9539288" y="3333750"/>
              <a:ext cx="893762" cy="234950"/>
            </p14:xfrm>
          </p:contentPart>
        </mc:Choice>
        <mc:Fallback>
          <p:pic>
            <p:nvPicPr>
              <p:cNvPr id="95253" name="Ink 21"/>
              <p:cNvPicPr>
                <a:picLocks noRot="1" noChangeAspect="1" noEditPoints="1" noChangeArrowheads="1" noChangeShapeType="1"/>
              </p:cNvPicPr>
              <p:nvPr/>
            </p:nvPicPr>
            <p:blipFill>
              <a:blip r:embed="rId44"/>
              <a:stretch>
                <a:fillRect/>
              </a:stretch>
            </p:blipFill>
            <p:spPr>
              <a:xfrm>
                <a:off x="9532809" y="3327274"/>
                <a:ext cx="906720" cy="247903"/>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5254" name="Ink 22"/>
              <p14:cNvContentPartPr>
                <a14:cpLocks xmlns:a14="http://schemas.microsoft.com/office/drawing/2010/main" noRot="1" noChangeAspect="1" noEditPoints="1" noChangeArrowheads="1" noChangeShapeType="1"/>
              </p14:cNvContentPartPr>
              <p14:nvPr/>
            </p14:nvContentPartPr>
            <p14:xfrm>
              <a:off x="10652125" y="3414713"/>
              <a:ext cx="127000" cy="68262"/>
            </p14:xfrm>
          </p:contentPart>
        </mc:Choice>
        <mc:Fallback>
          <p:pic>
            <p:nvPicPr>
              <p:cNvPr id="95254" name="Ink 22"/>
              <p:cNvPicPr>
                <a:picLocks noRot="1" noChangeAspect="1" noEditPoints="1" noChangeArrowheads="1" noChangeShapeType="1"/>
              </p:cNvPicPr>
              <p:nvPr/>
            </p:nvPicPr>
            <p:blipFill>
              <a:blip r:embed="rId46"/>
              <a:stretch>
                <a:fillRect/>
              </a:stretch>
            </p:blipFill>
            <p:spPr>
              <a:xfrm>
                <a:off x="10645649" y="3408246"/>
                <a:ext cx="139952" cy="81196"/>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5255" name="Ink 23"/>
              <p14:cNvContentPartPr>
                <a14:cpLocks xmlns:a14="http://schemas.microsoft.com/office/drawing/2010/main" noRot="1" noChangeAspect="1" noEditPoints="1" noChangeArrowheads="1" noChangeShapeType="1"/>
              </p14:cNvContentPartPr>
              <p14:nvPr/>
            </p14:nvContentPartPr>
            <p14:xfrm>
              <a:off x="10956925" y="3402013"/>
              <a:ext cx="396875" cy="309562"/>
            </p14:xfrm>
          </p:contentPart>
        </mc:Choice>
        <mc:Fallback>
          <p:pic>
            <p:nvPicPr>
              <p:cNvPr id="95255" name="Ink 23"/>
              <p:cNvPicPr>
                <a:picLocks noRot="1" noChangeAspect="1" noEditPoints="1" noChangeArrowheads="1" noChangeShapeType="1"/>
              </p:cNvPicPr>
              <p:nvPr/>
            </p:nvPicPr>
            <p:blipFill>
              <a:blip r:embed="rId48"/>
              <a:stretch>
                <a:fillRect/>
              </a:stretch>
            </p:blipFill>
            <p:spPr>
              <a:xfrm>
                <a:off x="10950448" y="3395526"/>
                <a:ext cx="409828" cy="322535"/>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5256" name="Ink 24"/>
              <p14:cNvContentPartPr>
                <a14:cpLocks xmlns:a14="http://schemas.microsoft.com/office/drawing/2010/main" noRot="1" noChangeAspect="1" noEditPoints="1" noChangeArrowheads="1" noChangeShapeType="1"/>
              </p14:cNvContentPartPr>
              <p14:nvPr/>
            </p14:nvContentPartPr>
            <p14:xfrm>
              <a:off x="2768600" y="3903663"/>
              <a:ext cx="865188" cy="268287"/>
            </p14:xfrm>
          </p:contentPart>
        </mc:Choice>
        <mc:Fallback>
          <p:pic>
            <p:nvPicPr>
              <p:cNvPr id="95256" name="Ink 24"/>
              <p:cNvPicPr>
                <a:picLocks noRot="1" noChangeAspect="1" noEditPoints="1" noChangeArrowheads="1" noChangeShapeType="1"/>
              </p:cNvPicPr>
              <p:nvPr/>
            </p:nvPicPr>
            <p:blipFill>
              <a:blip r:embed="rId50"/>
              <a:stretch>
                <a:fillRect/>
              </a:stretch>
            </p:blipFill>
            <p:spPr>
              <a:xfrm>
                <a:off x="2762119" y="3897181"/>
                <a:ext cx="878150" cy="281251"/>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5257" name="Ink 25"/>
              <p14:cNvContentPartPr>
                <a14:cpLocks xmlns:a14="http://schemas.microsoft.com/office/drawing/2010/main" noRot="1" noChangeAspect="1" noEditPoints="1" noChangeArrowheads="1" noChangeShapeType="1"/>
              </p14:cNvContentPartPr>
              <p14:nvPr/>
            </p14:nvContentPartPr>
            <p14:xfrm>
              <a:off x="9344025" y="3851275"/>
              <a:ext cx="1701800" cy="349250"/>
            </p14:xfrm>
          </p:contentPart>
        </mc:Choice>
        <mc:Fallback>
          <p:pic>
            <p:nvPicPr>
              <p:cNvPr id="95257" name="Ink 25"/>
              <p:cNvPicPr>
                <a:picLocks noRot="1" noChangeAspect="1" noEditPoints="1" noChangeArrowheads="1" noChangeShapeType="1"/>
              </p:cNvPicPr>
              <p:nvPr/>
            </p:nvPicPr>
            <p:blipFill>
              <a:blip r:embed="rId52"/>
              <a:stretch>
                <a:fillRect/>
              </a:stretch>
            </p:blipFill>
            <p:spPr>
              <a:xfrm>
                <a:off x="9337530" y="3844794"/>
                <a:ext cx="1714791" cy="362212"/>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5258" name="Ink 26"/>
              <p14:cNvContentPartPr>
                <a14:cpLocks xmlns:a14="http://schemas.microsoft.com/office/drawing/2010/main" noRot="1" noChangeAspect="1" noEditPoints="1" noChangeArrowheads="1" noChangeShapeType="1"/>
              </p14:cNvContentPartPr>
              <p14:nvPr/>
            </p14:nvContentPartPr>
            <p14:xfrm>
              <a:off x="2174875" y="4178300"/>
              <a:ext cx="2122488" cy="1492250"/>
            </p14:xfrm>
          </p:contentPart>
        </mc:Choice>
        <mc:Fallback>
          <p:pic>
            <p:nvPicPr>
              <p:cNvPr id="95258" name="Ink 26"/>
              <p:cNvPicPr>
                <a:picLocks noRot="1" noChangeAspect="1" noEditPoints="1" noChangeArrowheads="1" noChangeShapeType="1"/>
              </p:cNvPicPr>
              <p:nvPr/>
            </p:nvPicPr>
            <p:blipFill>
              <a:blip r:embed="rId54"/>
              <a:stretch>
                <a:fillRect/>
              </a:stretch>
            </p:blipFill>
            <p:spPr>
              <a:xfrm>
                <a:off x="2168395" y="4171820"/>
                <a:ext cx="2135448" cy="150521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5259" name="Ink 27"/>
              <p14:cNvContentPartPr>
                <a14:cpLocks xmlns:a14="http://schemas.microsoft.com/office/drawing/2010/main" noRot="1" noChangeAspect="1" noEditPoints="1" noChangeArrowheads="1" noChangeShapeType="1"/>
              </p14:cNvContentPartPr>
              <p14:nvPr/>
            </p14:nvContentPartPr>
            <p14:xfrm>
              <a:off x="10061575" y="4229100"/>
              <a:ext cx="468313" cy="225425"/>
            </p14:xfrm>
          </p:contentPart>
        </mc:Choice>
        <mc:Fallback>
          <p:pic>
            <p:nvPicPr>
              <p:cNvPr id="95259" name="Ink 27"/>
              <p:cNvPicPr>
                <a:picLocks noRot="1" noChangeAspect="1" noEditPoints="1" noChangeArrowheads="1" noChangeShapeType="1"/>
              </p:cNvPicPr>
              <p:nvPr/>
            </p:nvPicPr>
            <p:blipFill>
              <a:blip r:embed="rId56"/>
              <a:stretch>
                <a:fillRect/>
              </a:stretch>
            </p:blipFill>
            <p:spPr>
              <a:xfrm>
                <a:off x="10055096" y="4222618"/>
                <a:ext cx="481272" cy="238389"/>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5260" name="Ink 28"/>
              <p14:cNvContentPartPr>
                <a14:cpLocks xmlns:a14="http://schemas.microsoft.com/office/drawing/2010/main" noRot="1" noChangeAspect="1" noEditPoints="1" noChangeArrowheads="1" noChangeShapeType="1"/>
              </p14:cNvContentPartPr>
              <p14:nvPr/>
            </p14:nvContentPartPr>
            <p14:xfrm>
              <a:off x="10675938" y="4179888"/>
              <a:ext cx="195262" cy="211137"/>
            </p14:xfrm>
          </p:contentPart>
        </mc:Choice>
        <mc:Fallback>
          <p:pic>
            <p:nvPicPr>
              <p:cNvPr id="95260" name="Ink 28"/>
              <p:cNvPicPr>
                <a:picLocks noRot="1" noChangeAspect="1" noEditPoints="1" noChangeArrowheads="1" noChangeShapeType="1"/>
              </p:cNvPicPr>
              <p:nvPr/>
            </p:nvPicPr>
            <p:blipFill>
              <a:blip r:embed="rId58"/>
              <a:stretch>
                <a:fillRect/>
              </a:stretch>
            </p:blipFill>
            <p:spPr>
              <a:xfrm>
                <a:off x="10669453" y="4173403"/>
                <a:ext cx="208231" cy="224108"/>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5261" name="Ink 29"/>
              <p14:cNvContentPartPr>
                <a14:cpLocks xmlns:a14="http://schemas.microsoft.com/office/drawing/2010/main" noRot="1" noChangeAspect="1" noEditPoints="1" noChangeArrowheads="1" noChangeShapeType="1"/>
              </p14:cNvContentPartPr>
              <p14:nvPr/>
            </p14:nvContentPartPr>
            <p14:xfrm>
              <a:off x="6267450" y="4389438"/>
              <a:ext cx="560388" cy="442912"/>
            </p14:xfrm>
          </p:contentPart>
        </mc:Choice>
        <mc:Fallback>
          <p:pic>
            <p:nvPicPr>
              <p:cNvPr id="95261" name="Ink 29"/>
              <p:cNvPicPr>
                <a:picLocks noRot="1" noChangeAspect="1" noEditPoints="1" noChangeArrowheads="1" noChangeShapeType="1"/>
              </p:cNvPicPr>
              <p:nvPr/>
            </p:nvPicPr>
            <p:blipFill>
              <a:blip r:embed="rId60"/>
              <a:stretch>
                <a:fillRect/>
              </a:stretch>
            </p:blipFill>
            <p:spPr>
              <a:xfrm>
                <a:off x="6260972" y="4382962"/>
                <a:ext cx="573345" cy="455865"/>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5262" name="Ink 30"/>
              <p14:cNvContentPartPr>
                <a14:cpLocks xmlns:a14="http://schemas.microsoft.com/office/drawing/2010/main" noRot="1" noChangeAspect="1" noEditPoints="1" noChangeArrowheads="1" noChangeShapeType="1"/>
              </p14:cNvContentPartPr>
              <p14:nvPr/>
            </p14:nvContentPartPr>
            <p14:xfrm>
              <a:off x="7034213" y="4437063"/>
              <a:ext cx="520700" cy="222250"/>
            </p14:xfrm>
          </p:contentPart>
        </mc:Choice>
        <mc:Fallback>
          <p:pic>
            <p:nvPicPr>
              <p:cNvPr id="95262" name="Ink 30"/>
              <p:cNvPicPr>
                <a:picLocks noRot="1" noChangeAspect="1" noEditPoints="1" noChangeArrowheads="1" noChangeShapeType="1"/>
              </p:cNvPicPr>
              <p:nvPr/>
            </p:nvPicPr>
            <p:blipFill>
              <a:blip r:embed="rId62"/>
              <a:stretch>
                <a:fillRect/>
              </a:stretch>
            </p:blipFill>
            <p:spPr>
              <a:xfrm>
                <a:off x="7027731" y="4430579"/>
                <a:ext cx="533663" cy="235218"/>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5263" name="Ink 31"/>
              <p14:cNvContentPartPr>
                <a14:cpLocks xmlns:a14="http://schemas.microsoft.com/office/drawing/2010/main" noRot="1" noChangeAspect="1" noEditPoints="1" noChangeArrowheads="1" noChangeShapeType="1"/>
              </p14:cNvContentPartPr>
              <p14:nvPr/>
            </p14:nvContentPartPr>
            <p14:xfrm>
              <a:off x="8018463" y="4578350"/>
              <a:ext cx="315912" cy="147638"/>
            </p14:xfrm>
          </p:contentPart>
        </mc:Choice>
        <mc:Fallback>
          <p:pic>
            <p:nvPicPr>
              <p:cNvPr id="95263" name="Ink 31"/>
              <p:cNvPicPr>
                <a:picLocks noRot="1" noChangeAspect="1" noEditPoints="1" noChangeArrowheads="1" noChangeShapeType="1"/>
              </p:cNvPicPr>
              <p:nvPr/>
            </p:nvPicPr>
            <p:blipFill>
              <a:blip r:embed="rId64"/>
              <a:stretch>
                <a:fillRect/>
              </a:stretch>
            </p:blipFill>
            <p:spPr>
              <a:xfrm>
                <a:off x="8011986" y="4571868"/>
                <a:ext cx="328865" cy="160601"/>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5264" name="Ink 32"/>
              <p14:cNvContentPartPr>
                <a14:cpLocks xmlns:a14="http://schemas.microsoft.com/office/drawing/2010/main" noRot="1" noChangeAspect="1" noEditPoints="1" noChangeArrowheads="1" noChangeShapeType="1"/>
              </p14:cNvContentPartPr>
              <p14:nvPr/>
            </p14:nvContentPartPr>
            <p14:xfrm>
              <a:off x="8440738" y="4551363"/>
              <a:ext cx="90487" cy="155575"/>
            </p14:xfrm>
          </p:contentPart>
        </mc:Choice>
        <mc:Fallback>
          <p:pic>
            <p:nvPicPr>
              <p:cNvPr id="95264" name="Ink 32"/>
              <p:cNvPicPr>
                <a:picLocks noRot="1" noChangeAspect="1" noEditPoints="1" noChangeArrowheads="1" noChangeShapeType="1"/>
              </p:cNvPicPr>
              <p:nvPr/>
            </p:nvPicPr>
            <p:blipFill>
              <a:blip r:embed="rId66"/>
              <a:stretch>
                <a:fillRect/>
              </a:stretch>
            </p:blipFill>
            <p:spPr>
              <a:xfrm>
                <a:off x="8434249" y="4544881"/>
                <a:ext cx="103465" cy="1685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5265" name="Ink 33"/>
              <p14:cNvContentPartPr>
                <a14:cpLocks xmlns:a14="http://schemas.microsoft.com/office/drawing/2010/main" noRot="1" noChangeAspect="1" noEditPoints="1" noChangeArrowheads="1" noChangeShapeType="1"/>
              </p14:cNvContentPartPr>
              <p14:nvPr/>
            </p14:nvContentPartPr>
            <p14:xfrm>
              <a:off x="8632825" y="4579938"/>
              <a:ext cx="1322388" cy="261937"/>
            </p14:xfrm>
          </p:contentPart>
        </mc:Choice>
        <mc:Fallback>
          <p:pic>
            <p:nvPicPr>
              <p:cNvPr id="95265" name="Ink 33"/>
              <p:cNvPicPr>
                <a:picLocks noRot="1" noChangeAspect="1" noEditPoints="1" noChangeArrowheads="1" noChangeShapeType="1"/>
              </p:cNvPicPr>
              <p:nvPr/>
            </p:nvPicPr>
            <p:blipFill>
              <a:blip r:embed="rId68"/>
              <a:stretch>
                <a:fillRect/>
              </a:stretch>
            </p:blipFill>
            <p:spPr>
              <a:xfrm>
                <a:off x="8626344" y="4573462"/>
                <a:ext cx="1335349" cy="27489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5266" name="Ink 34"/>
              <p14:cNvContentPartPr>
                <a14:cpLocks xmlns:a14="http://schemas.microsoft.com/office/drawing/2010/main" noRot="1" noChangeAspect="1" noEditPoints="1" noChangeArrowheads="1" noChangeShapeType="1"/>
              </p14:cNvContentPartPr>
              <p14:nvPr/>
            </p14:nvContentPartPr>
            <p14:xfrm>
              <a:off x="4489450" y="5199063"/>
              <a:ext cx="1065213" cy="474662"/>
            </p14:xfrm>
          </p:contentPart>
        </mc:Choice>
        <mc:Fallback>
          <p:pic>
            <p:nvPicPr>
              <p:cNvPr id="95266" name="Ink 34"/>
              <p:cNvPicPr>
                <a:picLocks noRot="1" noChangeAspect="1" noEditPoints="1" noChangeArrowheads="1" noChangeShapeType="1"/>
              </p:cNvPicPr>
              <p:nvPr/>
            </p:nvPicPr>
            <p:blipFill>
              <a:blip r:embed="rId70"/>
              <a:stretch>
                <a:fillRect/>
              </a:stretch>
            </p:blipFill>
            <p:spPr>
              <a:xfrm>
                <a:off x="4482968" y="5192585"/>
                <a:ext cx="1078177" cy="487617"/>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5267" name="Ink 35"/>
              <p14:cNvContentPartPr>
                <a14:cpLocks xmlns:a14="http://schemas.microsoft.com/office/drawing/2010/main" noRot="1" noChangeAspect="1" noEditPoints="1" noChangeArrowheads="1" noChangeShapeType="1"/>
              </p14:cNvContentPartPr>
              <p14:nvPr/>
            </p14:nvContentPartPr>
            <p14:xfrm>
              <a:off x="6745288" y="4899025"/>
              <a:ext cx="3236912" cy="790575"/>
            </p14:xfrm>
          </p:contentPart>
        </mc:Choice>
        <mc:Fallback>
          <p:pic>
            <p:nvPicPr>
              <p:cNvPr id="95267" name="Ink 35"/>
              <p:cNvPicPr>
                <a:picLocks noRot="1" noChangeAspect="1" noEditPoints="1" noChangeArrowheads="1" noChangeShapeType="1"/>
              </p:cNvPicPr>
              <p:nvPr/>
            </p:nvPicPr>
            <p:blipFill>
              <a:blip r:embed="rId72"/>
              <a:stretch>
                <a:fillRect/>
              </a:stretch>
            </p:blipFill>
            <p:spPr>
              <a:xfrm>
                <a:off x="6738808" y="4892545"/>
                <a:ext cx="3249873" cy="803535"/>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5268" name="Ink 36"/>
              <p14:cNvContentPartPr>
                <a14:cpLocks xmlns:a14="http://schemas.microsoft.com/office/drawing/2010/main" noRot="1" noChangeAspect="1" noEditPoints="1" noChangeArrowheads="1" noChangeShapeType="1"/>
              </p14:cNvContentPartPr>
              <p14:nvPr/>
            </p14:nvContentPartPr>
            <p14:xfrm>
              <a:off x="10434638" y="4902200"/>
              <a:ext cx="1487487" cy="517525"/>
            </p14:xfrm>
          </p:contentPart>
        </mc:Choice>
        <mc:Fallback>
          <p:pic>
            <p:nvPicPr>
              <p:cNvPr id="95268" name="Ink 36"/>
              <p:cNvPicPr>
                <a:picLocks noRot="1" noChangeAspect="1" noEditPoints="1" noChangeArrowheads="1" noChangeShapeType="1"/>
              </p:cNvPicPr>
              <p:nvPr/>
            </p:nvPicPr>
            <p:blipFill>
              <a:blip r:embed="rId74"/>
              <a:stretch>
                <a:fillRect/>
              </a:stretch>
            </p:blipFill>
            <p:spPr>
              <a:xfrm>
                <a:off x="10428158" y="4895722"/>
                <a:ext cx="1500447" cy="530481"/>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5269" name="Ink 37"/>
              <p14:cNvContentPartPr>
                <a14:cpLocks xmlns:a14="http://schemas.microsoft.com/office/drawing/2010/main" noRot="1" noChangeAspect="1" noEditPoints="1" noChangeArrowheads="1" noChangeShapeType="1"/>
              </p14:cNvContentPartPr>
              <p14:nvPr/>
            </p14:nvContentPartPr>
            <p14:xfrm>
              <a:off x="9258300" y="5283200"/>
              <a:ext cx="606425" cy="428625"/>
            </p14:xfrm>
          </p:contentPart>
        </mc:Choice>
        <mc:Fallback>
          <p:pic>
            <p:nvPicPr>
              <p:cNvPr id="95269" name="Ink 37"/>
              <p:cNvPicPr>
                <a:picLocks noRot="1" noChangeAspect="1" noEditPoints="1" noChangeArrowheads="1" noChangeShapeType="1"/>
              </p:cNvPicPr>
              <p:nvPr/>
            </p:nvPicPr>
            <p:blipFill>
              <a:blip r:embed="rId76"/>
              <a:stretch>
                <a:fillRect/>
              </a:stretch>
            </p:blipFill>
            <p:spPr>
              <a:xfrm>
                <a:off x="9251822" y="5276722"/>
                <a:ext cx="619381" cy="441581"/>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5270" name="Ink 38"/>
              <p14:cNvContentPartPr>
                <a14:cpLocks xmlns:a14="http://schemas.microsoft.com/office/drawing/2010/main" noRot="1" noChangeAspect="1" noEditPoints="1" noChangeArrowheads="1" noChangeShapeType="1"/>
              </p14:cNvContentPartPr>
              <p14:nvPr/>
            </p14:nvContentPartPr>
            <p14:xfrm>
              <a:off x="11395075" y="5391150"/>
              <a:ext cx="393700" cy="147638"/>
            </p14:xfrm>
          </p:contentPart>
        </mc:Choice>
        <mc:Fallback>
          <p:pic>
            <p:nvPicPr>
              <p:cNvPr id="95270" name="Ink 38"/>
              <p:cNvPicPr>
                <a:picLocks noRot="1" noChangeAspect="1" noEditPoints="1" noChangeArrowheads="1" noChangeShapeType="1"/>
              </p:cNvPicPr>
              <p:nvPr/>
            </p:nvPicPr>
            <p:blipFill>
              <a:blip r:embed="rId78"/>
              <a:stretch>
                <a:fillRect/>
              </a:stretch>
            </p:blipFill>
            <p:spPr>
              <a:xfrm>
                <a:off x="11388597" y="5384668"/>
                <a:ext cx="406655" cy="160601"/>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5271" name="Ink 39"/>
              <p14:cNvContentPartPr>
                <a14:cpLocks xmlns:a14="http://schemas.microsoft.com/office/drawing/2010/main" noRot="1" noChangeAspect="1" noEditPoints="1" noChangeArrowheads="1" noChangeShapeType="1"/>
              </p14:cNvContentPartPr>
              <p14:nvPr/>
            </p14:nvContentPartPr>
            <p14:xfrm>
              <a:off x="3816350" y="5583238"/>
              <a:ext cx="1201738" cy="207962"/>
            </p14:xfrm>
          </p:contentPart>
        </mc:Choice>
        <mc:Fallback>
          <p:pic>
            <p:nvPicPr>
              <p:cNvPr id="95271" name="Ink 39"/>
              <p:cNvPicPr>
                <a:picLocks noRot="1" noChangeAspect="1" noEditPoints="1" noChangeArrowheads="1" noChangeShapeType="1"/>
              </p:cNvPicPr>
              <p:nvPr/>
            </p:nvPicPr>
            <p:blipFill>
              <a:blip r:embed="rId80"/>
              <a:stretch>
                <a:fillRect/>
              </a:stretch>
            </p:blipFill>
            <p:spPr>
              <a:xfrm>
                <a:off x="3809870" y="5576762"/>
                <a:ext cx="1214699" cy="220915"/>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5272" name="Ink 40"/>
              <p14:cNvContentPartPr>
                <a14:cpLocks xmlns:a14="http://schemas.microsoft.com/office/drawing/2010/main" noRot="1" noChangeAspect="1" noEditPoints="1" noChangeArrowheads="1" noChangeShapeType="1"/>
              </p14:cNvContentPartPr>
              <p14:nvPr/>
            </p14:nvContentPartPr>
            <p14:xfrm>
              <a:off x="3632200" y="5835650"/>
              <a:ext cx="1903413" cy="577850"/>
            </p14:xfrm>
          </p:contentPart>
        </mc:Choice>
        <mc:Fallback>
          <p:pic>
            <p:nvPicPr>
              <p:cNvPr id="95272" name="Ink 40"/>
              <p:cNvPicPr>
                <a:picLocks noRot="1" noChangeAspect="1" noEditPoints="1" noChangeArrowheads="1" noChangeShapeType="1"/>
              </p:cNvPicPr>
              <p:nvPr/>
            </p:nvPicPr>
            <p:blipFill>
              <a:blip r:embed="rId82"/>
              <a:stretch>
                <a:fillRect/>
              </a:stretch>
            </p:blipFill>
            <p:spPr>
              <a:xfrm>
                <a:off x="3625720" y="5829169"/>
                <a:ext cx="1916374" cy="590811"/>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5273" name="Ink 41"/>
              <p14:cNvContentPartPr>
                <a14:cpLocks xmlns:a14="http://schemas.microsoft.com/office/drawing/2010/main" noRot="1" noChangeAspect="1" noEditPoints="1" noChangeArrowheads="1" noChangeShapeType="1"/>
              </p14:cNvContentPartPr>
              <p14:nvPr/>
            </p14:nvContentPartPr>
            <p14:xfrm>
              <a:off x="6230938" y="5721350"/>
              <a:ext cx="715962" cy="657225"/>
            </p14:xfrm>
          </p:contentPart>
        </mc:Choice>
        <mc:Fallback>
          <p:pic>
            <p:nvPicPr>
              <p:cNvPr id="95273" name="Ink 41"/>
              <p:cNvPicPr>
                <a:picLocks noRot="1" noChangeAspect="1" noEditPoints="1" noChangeArrowheads="1" noChangeShapeType="1"/>
              </p:cNvPicPr>
              <p:nvPr/>
            </p:nvPicPr>
            <p:blipFill>
              <a:blip r:embed="rId84"/>
              <a:stretch>
                <a:fillRect/>
              </a:stretch>
            </p:blipFill>
            <p:spPr>
              <a:xfrm>
                <a:off x="6224459" y="5714871"/>
                <a:ext cx="728921" cy="670182"/>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5274" name="Ink 42"/>
              <p14:cNvContentPartPr>
                <a14:cpLocks xmlns:a14="http://schemas.microsoft.com/office/drawing/2010/main" noRot="1" noChangeAspect="1" noEditPoints="1" noChangeArrowheads="1" noChangeShapeType="1"/>
              </p14:cNvContentPartPr>
              <p14:nvPr/>
            </p14:nvContentPartPr>
            <p14:xfrm>
              <a:off x="7167563" y="5870575"/>
              <a:ext cx="357187" cy="274638"/>
            </p14:xfrm>
          </p:contentPart>
        </mc:Choice>
        <mc:Fallback>
          <p:pic>
            <p:nvPicPr>
              <p:cNvPr id="95274" name="Ink 42"/>
              <p:cNvPicPr>
                <a:picLocks noRot="1" noChangeAspect="1" noEditPoints="1" noChangeArrowheads="1" noChangeShapeType="1"/>
              </p:cNvPicPr>
              <p:nvPr/>
            </p:nvPicPr>
            <p:blipFill>
              <a:blip r:embed="rId86"/>
              <a:stretch>
                <a:fillRect/>
              </a:stretch>
            </p:blipFill>
            <p:spPr>
              <a:xfrm>
                <a:off x="7161082" y="5864096"/>
                <a:ext cx="370149" cy="287596"/>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5275" name="Ink 43"/>
              <p14:cNvContentPartPr>
                <a14:cpLocks xmlns:a14="http://schemas.microsoft.com/office/drawing/2010/main" noRot="1" noChangeAspect="1" noEditPoints="1" noChangeArrowheads="1" noChangeShapeType="1"/>
              </p14:cNvContentPartPr>
              <p14:nvPr/>
            </p14:nvContentPartPr>
            <p14:xfrm>
              <a:off x="7799388" y="5827713"/>
              <a:ext cx="546100" cy="179387"/>
            </p14:xfrm>
          </p:contentPart>
        </mc:Choice>
        <mc:Fallback>
          <p:pic>
            <p:nvPicPr>
              <p:cNvPr id="95275" name="Ink 43"/>
              <p:cNvPicPr>
                <a:picLocks noRot="1" noChangeAspect="1" noEditPoints="1" noChangeArrowheads="1" noChangeShapeType="1"/>
              </p:cNvPicPr>
              <p:nvPr/>
            </p:nvPicPr>
            <p:blipFill>
              <a:blip r:embed="rId88"/>
              <a:stretch>
                <a:fillRect/>
              </a:stretch>
            </p:blipFill>
            <p:spPr>
              <a:xfrm>
                <a:off x="7792908" y="5821229"/>
                <a:ext cx="559060" cy="192355"/>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5276" name="Ink 44"/>
              <p14:cNvContentPartPr>
                <a14:cpLocks xmlns:a14="http://schemas.microsoft.com/office/drawing/2010/main" noRot="1" noChangeAspect="1" noEditPoints="1" noChangeArrowheads="1" noChangeShapeType="1"/>
              </p14:cNvContentPartPr>
              <p14:nvPr/>
            </p14:nvContentPartPr>
            <p14:xfrm>
              <a:off x="8651875" y="5743575"/>
              <a:ext cx="419100" cy="608013"/>
            </p14:xfrm>
          </p:contentPart>
        </mc:Choice>
        <mc:Fallback>
          <p:pic>
            <p:nvPicPr>
              <p:cNvPr id="95276" name="Ink 44"/>
              <p:cNvPicPr>
                <a:picLocks noRot="1" noChangeAspect="1" noEditPoints="1" noChangeArrowheads="1" noChangeShapeType="1"/>
              </p:cNvPicPr>
              <p:nvPr/>
            </p:nvPicPr>
            <p:blipFill>
              <a:blip r:embed="rId90"/>
              <a:stretch>
                <a:fillRect/>
              </a:stretch>
            </p:blipFill>
            <p:spPr>
              <a:xfrm>
                <a:off x="8645394" y="5737095"/>
                <a:ext cx="432062" cy="620972"/>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5277" name="Ink 45"/>
              <p14:cNvContentPartPr>
                <a14:cpLocks xmlns:a14="http://schemas.microsoft.com/office/drawing/2010/main" noRot="1" noChangeAspect="1" noEditPoints="1" noChangeArrowheads="1" noChangeShapeType="1"/>
              </p14:cNvContentPartPr>
              <p14:nvPr/>
            </p14:nvContentPartPr>
            <p14:xfrm>
              <a:off x="9290050" y="5811838"/>
              <a:ext cx="2165350" cy="322262"/>
            </p14:xfrm>
          </p:contentPart>
        </mc:Choice>
        <mc:Fallback>
          <p:pic>
            <p:nvPicPr>
              <p:cNvPr id="95277" name="Ink 45"/>
              <p:cNvPicPr>
                <a:picLocks noRot="1" noChangeAspect="1" noEditPoints="1" noChangeArrowheads="1" noChangeShapeType="1"/>
              </p:cNvPicPr>
              <p:nvPr/>
            </p:nvPicPr>
            <p:blipFill>
              <a:blip r:embed="rId92"/>
              <a:stretch>
                <a:fillRect/>
              </a:stretch>
            </p:blipFill>
            <p:spPr>
              <a:xfrm>
                <a:off x="9283570" y="5805357"/>
                <a:ext cx="2178310" cy="335224"/>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5278" name="Ink 46"/>
              <p14:cNvContentPartPr>
                <a14:cpLocks xmlns:a14="http://schemas.microsoft.com/office/drawing/2010/main" noRot="1" noChangeAspect="1" noEditPoints="1" noChangeArrowheads="1" noChangeShapeType="1"/>
              </p14:cNvContentPartPr>
              <p14:nvPr/>
            </p14:nvContentPartPr>
            <p14:xfrm>
              <a:off x="728663" y="5916613"/>
              <a:ext cx="1292225" cy="601662"/>
            </p14:xfrm>
          </p:contentPart>
        </mc:Choice>
        <mc:Fallback>
          <p:pic>
            <p:nvPicPr>
              <p:cNvPr id="95278" name="Ink 46"/>
              <p:cNvPicPr>
                <a:picLocks noRot="1" noChangeAspect="1" noEditPoints="1" noChangeArrowheads="1" noChangeShapeType="1"/>
              </p:cNvPicPr>
              <p:nvPr/>
            </p:nvPicPr>
            <p:blipFill>
              <a:blip r:embed="rId94"/>
              <a:stretch>
                <a:fillRect/>
              </a:stretch>
            </p:blipFill>
            <p:spPr>
              <a:xfrm>
                <a:off x="722184" y="5910132"/>
                <a:ext cx="1305183" cy="614624"/>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5279" name="Ink 47"/>
              <p14:cNvContentPartPr>
                <a14:cpLocks xmlns:a14="http://schemas.microsoft.com/office/drawing/2010/main" noRot="1" noChangeAspect="1" noEditPoints="1" noChangeArrowheads="1" noChangeShapeType="1"/>
              </p14:cNvContentPartPr>
              <p14:nvPr/>
            </p14:nvContentPartPr>
            <p14:xfrm>
              <a:off x="2246313" y="6280150"/>
              <a:ext cx="179387" cy="207963"/>
            </p14:xfrm>
          </p:contentPart>
        </mc:Choice>
        <mc:Fallback>
          <p:pic>
            <p:nvPicPr>
              <p:cNvPr id="95279" name="Ink 47"/>
              <p:cNvPicPr>
                <a:picLocks noRot="1" noChangeAspect="1" noEditPoints="1" noChangeArrowheads="1" noChangeShapeType="1"/>
              </p:cNvPicPr>
              <p:nvPr/>
            </p:nvPicPr>
            <p:blipFill>
              <a:blip r:embed="rId96"/>
              <a:stretch>
                <a:fillRect/>
              </a:stretch>
            </p:blipFill>
            <p:spPr>
              <a:xfrm>
                <a:off x="2239829" y="6273685"/>
                <a:ext cx="192355" cy="220893"/>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5280" name="Ink 48"/>
              <p14:cNvContentPartPr>
                <a14:cpLocks xmlns:a14="http://schemas.microsoft.com/office/drawing/2010/main" noRot="1" noChangeAspect="1" noEditPoints="1" noChangeArrowheads="1" noChangeShapeType="1"/>
              </p14:cNvContentPartPr>
              <p14:nvPr/>
            </p14:nvContentPartPr>
            <p14:xfrm>
              <a:off x="4803775" y="6226175"/>
              <a:ext cx="806450" cy="452438"/>
            </p14:xfrm>
          </p:contentPart>
        </mc:Choice>
        <mc:Fallback>
          <p:pic>
            <p:nvPicPr>
              <p:cNvPr id="95280" name="Ink 48"/>
              <p:cNvPicPr>
                <a:picLocks noRot="1" noChangeAspect="1" noEditPoints="1" noChangeArrowheads="1" noChangeShapeType="1"/>
              </p:cNvPicPr>
              <p:nvPr/>
            </p:nvPicPr>
            <p:blipFill>
              <a:blip r:embed="rId98"/>
              <a:stretch>
                <a:fillRect/>
              </a:stretch>
            </p:blipFill>
            <p:spPr>
              <a:xfrm>
                <a:off x="4797295" y="6219696"/>
                <a:ext cx="819411" cy="465396"/>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5281" name="Ink 49"/>
              <p14:cNvContentPartPr>
                <a14:cpLocks xmlns:a14="http://schemas.microsoft.com/office/drawing/2010/main" noRot="1" noChangeAspect="1" noEditPoints="1" noChangeArrowheads="1" noChangeShapeType="1"/>
              </p14:cNvContentPartPr>
              <p14:nvPr/>
            </p14:nvContentPartPr>
            <p14:xfrm>
              <a:off x="8443913" y="6469063"/>
              <a:ext cx="487362" cy="201612"/>
            </p14:xfrm>
          </p:contentPart>
        </mc:Choice>
        <mc:Fallback>
          <p:pic>
            <p:nvPicPr>
              <p:cNvPr id="95281" name="Ink 49"/>
              <p:cNvPicPr>
                <a:picLocks noRot="1" noChangeAspect="1" noEditPoints="1" noChangeArrowheads="1" noChangeShapeType="1"/>
              </p:cNvPicPr>
              <p:nvPr/>
            </p:nvPicPr>
            <p:blipFill>
              <a:blip r:embed="rId100"/>
              <a:stretch>
                <a:fillRect/>
              </a:stretch>
            </p:blipFill>
            <p:spPr>
              <a:xfrm>
                <a:off x="8437434" y="6462617"/>
                <a:ext cx="500320" cy="214504"/>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5282" name="Ink 50"/>
              <p14:cNvContentPartPr>
                <a14:cpLocks xmlns:a14="http://schemas.microsoft.com/office/drawing/2010/main" noRot="1" noChangeAspect="1" noEditPoints="1" noChangeArrowheads="1" noChangeShapeType="1"/>
              </p14:cNvContentPartPr>
              <p14:nvPr/>
            </p14:nvContentPartPr>
            <p14:xfrm>
              <a:off x="9134475" y="6450013"/>
              <a:ext cx="325438" cy="233362"/>
            </p14:xfrm>
          </p:contentPart>
        </mc:Choice>
        <mc:Fallback>
          <p:pic>
            <p:nvPicPr>
              <p:cNvPr id="95282" name="Ink 50"/>
              <p:cNvPicPr>
                <a:picLocks noRot="1" noChangeAspect="1" noEditPoints="1" noChangeArrowheads="1" noChangeShapeType="1"/>
              </p:cNvPicPr>
              <p:nvPr/>
            </p:nvPicPr>
            <p:blipFill>
              <a:blip r:embed="rId102"/>
              <a:stretch>
                <a:fillRect/>
              </a:stretch>
            </p:blipFill>
            <p:spPr>
              <a:xfrm>
                <a:off x="9127995" y="6443531"/>
                <a:ext cx="338398" cy="246327"/>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5283" name="Ink 51"/>
              <p14:cNvContentPartPr>
                <a14:cpLocks xmlns:a14="http://schemas.microsoft.com/office/drawing/2010/main" noRot="1" noChangeAspect="1" noEditPoints="1" noChangeArrowheads="1" noChangeShapeType="1"/>
              </p14:cNvContentPartPr>
              <p14:nvPr/>
            </p14:nvContentPartPr>
            <p14:xfrm>
              <a:off x="9652000" y="6496050"/>
              <a:ext cx="501650" cy="252413"/>
            </p14:xfrm>
          </p:contentPart>
        </mc:Choice>
        <mc:Fallback>
          <p:pic>
            <p:nvPicPr>
              <p:cNvPr id="95283" name="Ink 51"/>
              <p:cNvPicPr>
                <a:picLocks noRot="1" noChangeAspect="1" noEditPoints="1" noChangeArrowheads="1" noChangeShapeType="1"/>
              </p:cNvPicPr>
              <p:nvPr/>
            </p:nvPicPr>
            <p:blipFill>
              <a:blip r:embed="rId104"/>
              <a:stretch>
                <a:fillRect/>
              </a:stretch>
            </p:blipFill>
            <p:spPr>
              <a:xfrm>
                <a:off x="9645518" y="6489569"/>
                <a:ext cx="514614" cy="265376"/>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5284" name="Ink 52"/>
              <p14:cNvContentPartPr>
                <a14:cpLocks xmlns:a14="http://schemas.microsoft.com/office/drawing/2010/main" noRot="1" noChangeAspect="1" noEditPoints="1" noChangeArrowheads="1" noChangeShapeType="1"/>
              </p14:cNvContentPartPr>
              <p14:nvPr/>
            </p14:nvContentPartPr>
            <p14:xfrm>
              <a:off x="10661650" y="6213475"/>
              <a:ext cx="357188" cy="122238"/>
            </p14:xfrm>
          </p:contentPart>
        </mc:Choice>
        <mc:Fallback>
          <p:pic>
            <p:nvPicPr>
              <p:cNvPr id="95284" name="Ink 52"/>
              <p:cNvPicPr>
                <a:picLocks noRot="1" noChangeAspect="1" noEditPoints="1" noChangeArrowheads="1" noChangeShapeType="1"/>
              </p:cNvPicPr>
              <p:nvPr/>
            </p:nvPicPr>
            <p:blipFill>
              <a:blip r:embed="rId106"/>
              <a:stretch>
                <a:fillRect/>
              </a:stretch>
            </p:blipFill>
            <p:spPr>
              <a:xfrm>
                <a:off x="10655169" y="6207004"/>
                <a:ext cx="370150" cy="135181"/>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5285" name="Ink 53"/>
              <p14:cNvContentPartPr>
                <a14:cpLocks xmlns:a14="http://schemas.microsoft.com/office/drawing/2010/main" noRot="1" noChangeAspect="1" noEditPoints="1" noChangeArrowheads="1" noChangeShapeType="1"/>
              </p14:cNvContentPartPr>
              <p14:nvPr/>
            </p14:nvContentPartPr>
            <p14:xfrm>
              <a:off x="11164888" y="6173788"/>
              <a:ext cx="298450" cy="198437"/>
            </p14:xfrm>
          </p:contentPart>
        </mc:Choice>
        <mc:Fallback>
          <p:pic>
            <p:nvPicPr>
              <p:cNvPr id="95285" name="Ink 53"/>
              <p:cNvPicPr>
                <a:picLocks noRot="1" noChangeAspect="1" noEditPoints="1" noChangeArrowheads="1" noChangeShapeType="1"/>
              </p:cNvPicPr>
              <p:nvPr/>
            </p:nvPicPr>
            <p:blipFill>
              <a:blip r:embed="rId108"/>
              <a:stretch>
                <a:fillRect/>
              </a:stretch>
            </p:blipFill>
            <p:spPr>
              <a:xfrm>
                <a:off x="11158408" y="6167305"/>
                <a:ext cx="311410" cy="211402"/>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5286" name="Ink 54"/>
              <p14:cNvContentPartPr>
                <a14:cpLocks xmlns:a14="http://schemas.microsoft.com/office/drawing/2010/main" noRot="1" noChangeAspect="1" noEditPoints="1" noChangeArrowheads="1" noChangeShapeType="1"/>
              </p14:cNvContentPartPr>
              <p14:nvPr/>
            </p14:nvContentPartPr>
            <p14:xfrm>
              <a:off x="2635250" y="5813425"/>
              <a:ext cx="485775" cy="214313"/>
            </p14:xfrm>
          </p:contentPart>
        </mc:Choice>
        <mc:Fallback>
          <p:pic>
            <p:nvPicPr>
              <p:cNvPr id="95286" name="Ink 54"/>
              <p:cNvPicPr>
                <a:picLocks noRot="1" noChangeAspect="1" noEditPoints="1" noChangeArrowheads="1" noChangeShapeType="1"/>
              </p:cNvPicPr>
              <p:nvPr/>
            </p:nvPicPr>
            <p:blipFill>
              <a:blip r:embed="rId110"/>
              <a:stretch>
                <a:fillRect/>
              </a:stretch>
            </p:blipFill>
            <p:spPr>
              <a:xfrm>
                <a:off x="2628787" y="5806942"/>
                <a:ext cx="498700" cy="227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5287" name="Ink 55"/>
              <p14:cNvContentPartPr>
                <a14:cpLocks xmlns:a14="http://schemas.microsoft.com/office/drawing/2010/main" noRot="1" noChangeAspect="1" noEditPoints="1" noChangeArrowheads="1" noChangeShapeType="1"/>
              </p14:cNvContentPartPr>
              <p14:nvPr/>
            </p14:nvContentPartPr>
            <p14:xfrm>
              <a:off x="10418763" y="442913"/>
              <a:ext cx="252412" cy="179387"/>
            </p14:xfrm>
          </p:contentPart>
        </mc:Choice>
        <mc:Fallback>
          <p:pic>
            <p:nvPicPr>
              <p:cNvPr id="95287" name="Ink 55"/>
              <p:cNvPicPr>
                <a:picLocks noRot="1" noChangeAspect="1" noEditPoints="1" noChangeArrowheads="1" noChangeShapeType="1"/>
              </p:cNvPicPr>
              <p:nvPr/>
            </p:nvPicPr>
            <p:blipFill>
              <a:blip r:embed="rId112"/>
              <a:stretch>
                <a:fillRect/>
              </a:stretch>
            </p:blipFill>
            <p:spPr>
              <a:xfrm>
                <a:off x="10412282" y="436429"/>
                <a:ext cx="265375" cy="192355"/>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5288" name="Ink 56"/>
              <p14:cNvContentPartPr>
                <a14:cpLocks xmlns:a14="http://schemas.microsoft.com/office/drawing/2010/main" noRot="1" noChangeAspect="1" noEditPoints="1" noChangeArrowheads="1" noChangeShapeType="1"/>
              </p14:cNvContentPartPr>
              <p14:nvPr/>
            </p14:nvContentPartPr>
            <p14:xfrm>
              <a:off x="9783763" y="1038225"/>
              <a:ext cx="142875" cy="133350"/>
            </p14:xfrm>
          </p:contentPart>
        </mc:Choice>
        <mc:Fallback>
          <p:pic>
            <p:nvPicPr>
              <p:cNvPr id="95288" name="Ink 56"/>
              <p:cNvPicPr>
                <a:picLocks noRot="1" noChangeAspect="1" noEditPoints="1" noChangeArrowheads="1" noChangeShapeType="1"/>
              </p:cNvPicPr>
              <p:nvPr/>
            </p:nvPicPr>
            <p:blipFill>
              <a:blip r:embed="rId114"/>
              <a:stretch>
                <a:fillRect/>
              </a:stretch>
            </p:blipFill>
            <p:spPr>
              <a:xfrm>
                <a:off x="9777285" y="1031755"/>
                <a:ext cx="155831" cy="14629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5289" name="Ink 57"/>
              <p14:cNvContentPartPr>
                <a14:cpLocks xmlns:a14="http://schemas.microsoft.com/office/drawing/2010/main" noRot="1" noChangeAspect="1" noEditPoints="1" noChangeArrowheads="1" noChangeShapeType="1"/>
              </p14:cNvContentPartPr>
              <p14:nvPr/>
            </p14:nvContentPartPr>
            <p14:xfrm>
              <a:off x="10294938" y="984250"/>
              <a:ext cx="411162" cy="220663"/>
            </p14:xfrm>
          </p:contentPart>
        </mc:Choice>
        <mc:Fallback>
          <p:pic>
            <p:nvPicPr>
              <p:cNvPr id="95289" name="Ink 57"/>
              <p:cNvPicPr>
                <a:picLocks noRot="1" noChangeAspect="1" noEditPoints="1" noChangeArrowheads="1" noChangeShapeType="1"/>
              </p:cNvPicPr>
              <p:nvPr/>
            </p:nvPicPr>
            <p:blipFill>
              <a:blip r:embed="rId116"/>
              <a:stretch>
                <a:fillRect/>
              </a:stretch>
            </p:blipFill>
            <p:spPr>
              <a:xfrm>
                <a:off x="10288457" y="977760"/>
                <a:ext cx="424123" cy="233643"/>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5290" name="Ink 58"/>
              <p14:cNvContentPartPr>
                <a14:cpLocks xmlns:a14="http://schemas.microsoft.com/office/drawing/2010/main" noRot="1" noChangeAspect="1" noEditPoints="1" noChangeArrowheads="1" noChangeShapeType="1"/>
              </p14:cNvContentPartPr>
              <p14:nvPr/>
            </p14:nvContentPartPr>
            <p14:xfrm>
              <a:off x="10825163" y="938213"/>
              <a:ext cx="212725" cy="225425"/>
            </p14:xfrm>
          </p:contentPart>
        </mc:Choice>
        <mc:Fallback>
          <p:pic>
            <p:nvPicPr>
              <p:cNvPr id="95290" name="Ink 58"/>
              <p:cNvPicPr>
                <a:picLocks noRot="1" noChangeAspect="1" noEditPoints="1" noChangeArrowheads="1" noChangeShapeType="1"/>
              </p:cNvPicPr>
              <p:nvPr/>
            </p:nvPicPr>
            <p:blipFill>
              <a:blip r:embed="rId118"/>
              <a:stretch>
                <a:fillRect/>
              </a:stretch>
            </p:blipFill>
            <p:spPr>
              <a:xfrm>
                <a:off x="10818673" y="931741"/>
                <a:ext cx="225705" cy="238368"/>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5291" name="Ink 59"/>
              <p14:cNvContentPartPr>
                <a14:cpLocks xmlns:a14="http://schemas.microsoft.com/office/drawing/2010/main" noRot="1" noChangeAspect="1" noEditPoints="1" noChangeArrowheads="1" noChangeShapeType="1"/>
              </p14:cNvContentPartPr>
              <p14:nvPr/>
            </p14:nvContentPartPr>
            <p14:xfrm>
              <a:off x="10086975" y="1719263"/>
              <a:ext cx="211138" cy="38100"/>
            </p14:xfrm>
          </p:contentPart>
        </mc:Choice>
        <mc:Fallback>
          <p:pic>
            <p:nvPicPr>
              <p:cNvPr id="95291" name="Ink 59"/>
              <p:cNvPicPr>
                <a:picLocks noRot="1" noChangeAspect="1" noEditPoints="1" noChangeArrowheads="1" noChangeShapeType="1"/>
              </p:cNvPicPr>
              <p:nvPr/>
            </p:nvPicPr>
            <p:blipFill>
              <a:blip r:embed="rId120"/>
              <a:stretch>
                <a:fillRect/>
              </a:stretch>
            </p:blipFill>
            <p:spPr>
              <a:xfrm>
                <a:off x="10080490" y="1712793"/>
                <a:ext cx="224109" cy="51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5292" name="Ink 60"/>
              <p14:cNvContentPartPr>
                <a14:cpLocks xmlns:a14="http://schemas.microsoft.com/office/drawing/2010/main" noRot="1" noChangeAspect="1" noEditPoints="1" noChangeArrowheads="1" noChangeShapeType="1"/>
              </p14:cNvContentPartPr>
              <p14:nvPr/>
            </p14:nvContentPartPr>
            <p14:xfrm>
              <a:off x="10453688" y="1647825"/>
              <a:ext cx="509587" cy="288925"/>
            </p14:xfrm>
          </p:contentPart>
        </mc:Choice>
        <mc:Fallback>
          <p:pic>
            <p:nvPicPr>
              <p:cNvPr id="95292" name="Ink 60"/>
              <p:cNvPicPr>
                <a:picLocks noRot="1" noChangeAspect="1" noEditPoints="1" noChangeArrowheads="1" noChangeShapeType="1"/>
              </p:cNvPicPr>
              <p:nvPr/>
            </p:nvPicPr>
            <p:blipFill>
              <a:blip r:embed="rId122"/>
              <a:stretch>
                <a:fillRect/>
              </a:stretch>
            </p:blipFill>
            <p:spPr>
              <a:xfrm>
                <a:off x="10447210" y="1641365"/>
                <a:ext cx="522543" cy="301846"/>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5293" name="Ink 61"/>
              <p14:cNvContentPartPr>
                <a14:cpLocks xmlns:a14="http://schemas.microsoft.com/office/drawing/2010/main" noRot="1" noChangeAspect="1" noEditPoints="1" noChangeArrowheads="1" noChangeShapeType="1"/>
              </p14:cNvContentPartPr>
              <p14:nvPr/>
            </p14:nvContentPartPr>
            <p14:xfrm>
              <a:off x="6578600" y="892175"/>
              <a:ext cx="334963" cy="1216025"/>
            </p14:xfrm>
          </p:contentPart>
        </mc:Choice>
        <mc:Fallback>
          <p:pic>
            <p:nvPicPr>
              <p:cNvPr id="95293" name="Ink 61"/>
              <p:cNvPicPr>
                <a:picLocks noRot="1" noChangeAspect="1" noEditPoints="1" noChangeArrowheads="1" noChangeShapeType="1"/>
              </p:cNvPicPr>
              <p:nvPr/>
            </p:nvPicPr>
            <p:blipFill>
              <a:blip r:embed="rId124"/>
              <a:stretch>
                <a:fillRect/>
              </a:stretch>
            </p:blipFill>
            <p:spPr>
              <a:xfrm>
                <a:off x="6572117" y="885697"/>
                <a:ext cx="347929" cy="1228981"/>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5294" name="Ink 62"/>
              <p14:cNvContentPartPr>
                <a14:cpLocks xmlns:a14="http://schemas.microsoft.com/office/drawing/2010/main" noRot="1" noChangeAspect="1" noEditPoints="1" noChangeArrowheads="1" noChangeShapeType="1"/>
              </p14:cNvContentPartPr>
              <p14:nvPr/>
            </p14:nvContentPartPr>
            <p14:xfrm>
              <a:off x="7666038" y="6067425"/>
              <a:ext cx="739775" cy="327025"/>
            </p14:xfrm>
          </p:contentPart>
        </mc:Choice>
        <mc:Fallback>
          <p:pic>
            <p:nvPicPr>
              <p:cNvPr id="95294" name="Ink 62"/>
              <p:cNvPicPr>
                <a:picLocks noRot="1" noChangeAspect="1" noEditPoints="1" noChangeArrowheads="1" noChangeShapeType="1"/>
              </p:cNvPicPr>
              <p:nvPr/>
            </p:nvPicPr>
            <p:blipFill>
              <a:blip r:embed="rId126"/>
              <a:stretch>
                <a:fillRect/>
              </a:stretch>
            </p:blipFill>
            <p:spPr>
              <a:xfrm>
                <a:off x="7659558" y="6060942"/>
                <a:ext cx="752735" cy="339991"/>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5295" name="Ink 63"/>
              <p14:cNvContentPartPr>
                <a14:cpLocks xmlns:a14="http://schemas.microsoft.com/office/drawing/2010/main" noRot="1" noChangeAspect="1" noEditPoints="1" noChangeArrowheads="1" noChangeShapeType="1"/>
              </p14:cNvContentPartPr>
              <p14:nvPr/>
            </p14:nvContentPartPr>
            <p14:xfrm>
              <a:off x="6227763" y="666750"/>
              <a:ext cx="5964237" cy="142875"/>
            </p14:xfrm>
          </p:contentPart>
        </mc:Choice>
        <mc:Fallback>
          <p:pic>
            <p:nvPicPr>
              <p:cNvPr id="95295" name="Ink 63"/>
              <p:cNvPicPr>
                <a:picLocks noRot="1" noChangeAspect="1" noEditPoints="1" noChangeArrowheads="1" noChangeShapeType="1"/>
              </p:cNvPicPr>
              <p:nvPr/>
            </p:nvPicPr>
            <p:blipFill>
              <a:blip r:embed="rId128"/>
              <a:stretch>
                <a:fillRect/>
              </a:stretch>
            </p:blipFill>
            <p:spPr>
              <a:xfrm>
                <a:off x="6221283" y="660612"/>
                <a:ext cx="5977197" cy="155151"/>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5296" name="Ink 64"/>
              <p14:cNvContentPartPr>
                <a14:cpLocks xmlns:a14="http://schemas.microsoft.com/office/drawing/2010/main" noRot="1" noChangeAspect="1" noEditPoints="1" noChangeArrowheads="1" noChangeShapeType="1"/>
              </p14:cNvContentPartPr>
              <p14:nvPr/>
            </p14:nvContentPartPr>
            <p14:xfrm>
              <a:off x="9234488" y="282575"/>
              <a:ext cx="130175" cy="2695575"/>
            </p14:xfrm>
          </p:contentPart>
        </mc:Choice>
        <mc:Fallback>
          <p:pic>
            <p:nvPicPr>
              <p:cNvPr id="95296" name="Ink 64"/>
              <p:cNvPicPr>
                <a:picLocks noRot="1" noChangeAspect="1" noEditPoints="1" noChangeArrowheads="1" noChangeShapeType="1"/>
              </p:cNvPicPr>
              <p:nvPr/>
            </p:nvPicPr>
            <p:blipFill>
              <a:blip r:embed="rId130"/>
              <a:stretch>
                <a:fillRect/>
              </a:stretch>
            </p:blipFill>
            <p:spPr>
              <a:xfrm>
                <a:off x="9228015" y="276095"/>
                <a:ext cx="143121" cy="2708534"/>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5297" name="Ink 65"/>
              <p14:cNvContentPartPr>
                <a14:cpLocks xmlns:a14="http://schemas.microsoft.com/office/drawing/2010/main" noRot="1" noChangeAspect="1" noEditPoints="1" noChangeArrowheads="1" noChangeShapeType="1"/>
              </p14:cNvContentPartPr>
              <p14:nvPr/>
            </p14:nvContentPartPr>
            <p14:xfrm>
              <a:off x="7227888" y="257175"/>
              <a:ext cx="107950" cy="2378075"/>
            </p14:xfrm>
          </p:contentPart>
        </mc:Choice>
        <mc:Fallback>
          <p:pic>
            <p:nvPicPr>
              <p:cNvPr id="95297" name="Ink 65"/>
              <p:cNvPicPr>
                <a:picLocks noRot="1" noChangeAspect="1" noEditPoints="1" noChangeArrowheads="1" noChangeShapeType="1"/>
              </p:cNvPicPr>
              <p:nvPr/>
            </p:nvPicPr>
            <p:blipFill>
              <a:blip r:embed="rId132"/>
              <a:stretch>
                <a:fillRect/>
              </a:stretch>
            </p:blipFill>
            <p:spPr>
              <a:xfrm>
                <a:off x="7221475" y="250695"/>
                <a:ext cx="120776" cy="2391035"/>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5298" name="Ink 66"/>
              <p14:cNvContentPartPr>
                <a14:cpLocks xmlns:a14="http://schemas.microsoft.com/office/drawing/2010/main" noRot="1" noChangeAspect="1" noEditPoints="1" noChangeArrowheads="1" noChangeShapeType="1"/>
              </p14:cNvContentPartPr>
              <p14:nvPr/>
            </p14:nvContentPartPr>
            <p14:xfrm>
              <a:off x="8188325" y="449263"/>
              <a:ext cx="261938" cy="169862"/>
            </p14:xfrm>
          </p:contentPart>
        </mc:Choice>
        <mc:Fallback>
          <p:pic>
            <p:nvPicPr>
              <p:cNvPr id="95298" name="Ink 66"/>
              <p:cNvPicPr>
                <a:picLocks noRot="1" noChangeAspect="1" noEditPoints="1" noChangeArrowheads="1" noChangeShapeType="1"/>
              </p:cNvPicPr>
              <p:nvPr/>
            </p:nvPicPr>
            <p:blipFill>
              <a:blip r:embed="rId134"/>
              <a:stretch>
                <a:fillRect/>
              </a:stretch>
            </p:blipFill>
            <p:spPr>
              <a:xfrm>
                <a:off x="8181849" y="442785"/>
                <a:ext cx="274891" cy="182818"/>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5299" name="Ink 67"/>
              <p14:cNvContentPartPr>
                <a14:cpLocks xmlns:a14="http://schemas.microsoft.com/office/drawing/2010/main" noRot="1" noChangeAspect="1" noEditPoints="1" noChangeArrowheads="1" noChangeShapeType="1"/>
              </p14:cNvContentPartPr>
              <p14:nvPr/>
            </p14:nvContentPartPr>
            <p14:xfrm>
              <a:off x="6149975" y="2157413"/>
              <a:ext cx="5821363" cy="200025"/>
            </p14:xfrm>
          </p:contentPart>
        </mc:Choice>
        <mc:Fallback>
          <p:pic>
            <p:nvPicPr>
              <p:cNvPr id="95299" name="Ink 67"/>
              <p:cNvPicPr>
                <a:picLocks noRot="1" noChangeAspect="1" noEditPoints="1" noChangeArrowheads="1" noChangeShapeType="1"/>
              </p:cNvPicPr>
              <p:nvPr/>
            </p:nvPicPr>
            <p:blipFill>
              <a:blip r:embed="rId136"/>
              <a:stretch>
                <a:fillRect/>
              </a:stretch>
            </p:blipFill>
            <p:spPr>
              <a:xfrm>
                <a:off x="6143495" y="2150937"/>
                <a:ext cx="5834323" cy="212976"/>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300" name="Ink 68"/>
              <p14:cNvContentPartPr>
                <a14:cpLocks xmlns:a14="http://schemas.microsoft.com/office/drawing/2010/main" noRot="1" noChangeAspect="1" noEditPoints="1" noChangeArrowheads="1" noChangeShapeType="1"/>
              </p14:cNvContentPartPr>
              <p14:nvPr/>
            </p14:nvContentPartPr>
            <p14:xfrm>
              <a:off x="7440613" y="1022350"/>
              <a:ext cx="174625" cy="138113"/>
            </p14:xfrm>
          </p:contentPart>
        </mc:Choice>
        <mc:Fallback>
          <p:pic>
            <p:nvPicPr>
              <p:cNvPr id="95300" name="Ink 68"/>
              <p:cNvPicPr>
                <a:picLocks noRot="1" noChangeAspect="1" noEditPoints="1" noChangeArrowheads="1" noChangeShapeType="1"/>
              </p:cNvPicPr>
              <p:nvPr/>
            </p:nvPicPr>
            <p:blipFill>
              <a:blip r:embed="rId138"/>
              <a:stretch>
                <a:fillRect/>
              </a:stretch>
            </p:blipFill>
            <p:spPr>
              <a:xfrm>
                <a:off x="7434132" y="1015876"/>
                <a:ext cx="187587" cy="151061"/>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5301" name="Ink 69"/>
              <p14:cNvContentPartPr>
                <a14:cpLocks xmlns:a14="http://schemas.microsoft.com/office/drawing/2010/main" noRot="1" noChangeAspect="1" noEditPoints="1" noChangeArrowheads="1" noChangeShapeType="1"/>
              </p14:cNvContentPartPr>
              <p14:nvPr/>
            </p14:nvContentPartPr>
            <p14:xfrm>
              <a:off x="7789863" y="1004888"/>
              <a:ext cx="117475" cy="176212"/>
            </p14:xfrm>
          </p:contentPart>
        </mc:Choice>
        <mc:Fallback>
          <p:pic>
            <p:nvPicPr>
              <p:cNvPr id="95301" name="Ink 69"/>
              <p:cNvPicPr>
                <a:picLocks noRot="1" noChangeAspect="1" noEditPoints="1" noChangeArrowheads="1" noChangeShapeType="1"/>
              </p:cNvPicPr>
              <p:nvPr/>
            </p:nvPicPr>
            <p:blipFill>
              <a:blip r:embed="rId140"/>
              <a:stretch>
                <a:fillRect/>
              </a:stretch>
            </p:blipFill>
            <p:spPr>
              <a:xfrm>
                <a:off x="7783396" y="998415"/>
                <a:ext cx="130408" cy="189158"/>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5302" name="Ink 70"/>
              <p14:cNvContentPartPr>
                <a14:cpLocks xmlns:a14="http://schemas.microsoft.com/office/drawing/2010/main" noRot="1" noChangeAspect="1" noEditPoints="1" noChangeArrowheads="1" noChangeShapeType="1"/>
              </p14:cNvContentPartPr>
              <p14:nvPr/>
            </p14:nvContentPartPr>
            <p14:xfrm>
              <a:off x="7937500" y="1019175"/>
              <a:ext cx="23813" cy="131763"/>
            </p14:xfrm>
          </p:contentPart>
        </mc:Choice>
        <mc:Fallback>
          <p:pic>
            <p:nvPicPr>
              <p:cNvPr id="95302" name="Ink 70"/>
              <p:cNvPicPr>
                <a:picLocks noRot="1" noChangeAspect="1" noEditPoints="1" noChangeArrowheads="1" noChangeShapeType="1"/>
              </p:cNvPicPr>
              <p:nvPr/>
            </p:nvPicPr>
            <p:blipFill>
              <a:blip r:embed="rId142"/>
              <a:stretch>
                <a:fillRect/>
              </a:stretch>
            </p:blipFill>
            <p:spPr>
              <a:xfrm>
                <a:off x="7931006" y="1012695"/>
                <a:ext cx="36802" cy="144723"/>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303" name="Ink 71"/>
              <p14:cNvContentPartPr>
                <a14:cpLocks xmlns:a14="http://schemas.microsoft.com/office/drawing/2010/main" noRot="1" noChangeAspect="1" noEditPoints="1" noChangeArrowheads="1" noChangeShapeType="1"/>
              </p14:cNvContentPartPr>
              <p14:nvPr/>
            </p14:nvContentPartPr>
            <p14:xfrm>
              <a:off x="7988300" y="941388"/>
              <a:ext cx="12700" cy="38100"/>
            </p14:xfrm>
          </p:contentPart>
        </mc:Choice>
        <mc:Fallback>
          <p:pic>
            <p:nvPicPr>
              <p:cNvPr id="95303" name="Ink 71"/>
              <p:cNvPicPr>
                <a:picLocks noRot="1" noChangeAspect="1" noEditPoints="1" noChangeArrowheads="1" noChangeShapeType="1"/>
              </p:cNvPicPr>
              <p:nvPr/>
            </p:nvPicPr>
            <p:blipFill>
              <a:blip r:embed="rId144"/>
              <a:stretch>
                <a:fillRect/>
              </a:stretch>
            </p:blipFill>
            <p:spPr>
              <a:xfrm>
                <a:off x="7981769" y="934918"/>
                <a:ext cx="25763" cy="51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304" name="Ink 72"/>
              <p14:cNvContentPartPr>
                <a14:cpLocks xmlns:a14="http://schemas.microsoft.com/office/drawing/2010/main" noRot="1" noChangeAspect="1" noEditPoints="1" noChangeArrowheads="1" noChangeShapeType="1"/>
              </p14:cNvContentPartPr>
              <p14:nvPr/>
            </p14:nvContentPartPr>
            <p14:xfrm>
              <a:off x="8069263" y="1066800"/>
              <a:ext cx="106362" cy="117475"/>
            </p14:xfrm>
          </p:contentPart>
        </mc:Choice>
        <mc:Fallback>
          <p:pic>
            <p:nvPicPr>
              <p:cNvPr id="95304" name="Ink 72"/>
              <p:cNvPicPr>
                <a:picLocks noRot="1" noChangeAspect="1" noEditPoints="1" noChangeArrowheads="1" noChangeShapeType="1"/>
              </p:cNvPicPr>
              <p:nvPr/>
            </p:nvPicPr>
            <p:blipFill>
              <a:blip r:embed="rId146"/>
              <a:stretch>
                <a:fillRect/>
              </a:stretch>
            </p:blipFill>
            <p:spPr>
              <a:xfrm>
                <a:off x="8062795" y="1060314"/>
                <a:ext cx="119298" cy="130448"/>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305" name="Ink 73"/>
              <p14:cNvContentPartPr>
                <a14:cpLocks xmlns:a14="http://schemas.microsoft.com/office/drawing/2010/main" noRot="1" noChangeAspect="1" noEditPoints="1" noChangeArrowheads="1" noChangeShapeType="1"/>
              </p14:cNvContentPartPr>
              <p14:nvPr/>
            </p14:nvContentPartPr>
            <p14:xfrm>
              <a:off x="8350250" y="920750"/>
              <a:ext cx="173038" cy="288925"/>
            </p14:xfrm>
          </p:contentPart>
        </mc:Choice>
        <mc:Fallback>
          <p:pic>
            <p:nvPicPr>
              <p:cNvPr id="95305" name="Ink 73"/>
              <p:cNvPicPr>
                <a:picLocks noRot="1" noChangeAspect="1" noEditPoints="1" noChangeArrowheads="1" noChangeShapeType="1"/>
              </p:cNvPicPr>
              <p:nvPr/>
            </p:nvPicPr>
            <p:blipFill>
              <a:blip r:embed="rId148"/>
              <a:stretch>
                <a:fillRect/>
              </a:stretch>
            </p:blipFill>
            <p:spPr>
              <a:xfrm>
                <a:off x="8343748" y="914265"/>
                <a:ext cx="186043" cy="301894"/>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306" name="Ink 74"/>
              <p14:cNvContentPartPr>
                <a14:cpLocks xmlns:a14="http://schemas.microsoft.com/office/drawing/2010/main" noRot="1" noChangeAspect="1" noEditPoints="1" noChangeArrowheads="1" noChangeShapeType="1"/>
              </p14:cNvContentPartPr>
              <p14:nvPr/>
            </p14:nvContentPartPr>
            <p14:xfrm>
              <a:off x="8047038" y="1549400"/>
              <a:ext cx="296862" cy="390525"/>
            </p14:xfrm>
          </p:contentPart>
        </mc:Choice>
        <mc:Fallback>
          <p:pic>
            <p:nvPicPr>
              <p:cNvPr id="95306" name="Ink 74"/>
              <p:cNvPicPr>
                <a:picLocks noRot="1" noChangeAspect="1" noEditPoints="1" noChangeArrowheads="1" noChangeShapeType="1"/>
              </p:cNvPicPr>
              <p:nvPr/>
            </p:nvPicPr>
            <p:blipFill>
              <a:blip r:embed="rId150"/>
              <a:stretch>
                <a:fillRect/>
              </a:stretch>
            </p:blipFill>
            <p:spPr>
              <a:xfrm>
                <a:off x="8040561" y="1542915"/>
                <a:ext cx="309816" cy="403494"/>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307" name="Ink 75"/>
              <p14:cNvContentPartPr>
                <a14:cpLocks xmlns:a14="http://schemas.microsoft.com/office/drawing/2010/main" noRot="1" noChangeAspect="1" noEditPoints="1" noChangeArrowheads="1" noChangeShapeType="1"/>
              </p14:cNvContentPartPr>
              <p14:nvPr/>
            </p14:nvContentPartPr>
            <p14:xfrm>
              <a:off x="6897688" y="5672138"/>
              <a:ext cx="1638300" cy="203200"/>
            </p14:xfrm>
          </p:contentPart>
        </mc:Choice>
        <mc:Fallback>
          <p:pic>
            <p:nvPicPr>
              <p:cNvPr id="95307" name="Ink 75"/>
              <p:cNvPicPr>
                <a:picLocks noRot="1" noChangeAspect="1" noEditPoints="1" noChangeArrowheads="1" noChangeShapeType="1"/>
              </p:cNvPicPr>
              <p:nvPr/>
            </p:nvPicPr>
            <p:blipFill>
              <a:blip r:embed="rId152"/>
              <a:stretch>
                <a:fillRect/>
              </a:stretch>
            </p:blipFill>
            <p:spPr>
              <a:xfrm>
                <a:off x="6891207" y="5665710"/>
                <a:ext cx="1651262" cy="216056"/>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308" name="Ink 76"/>
              <p14:cNvContentPartPr>
                <a14:cpLocks xmlns:a14="http://schemas.microsoft.com/office/drawing/2010/main" noRot="1" noChangeAspect="1" noEditPoints="1" noChangeArrowheads="1" noChangeShapeType="1"/>
              </p14:cNvContentPartPr>
              <p14:nvPr/>
            </p14:nvContentPartPr>
            <p14:xfrm>
              <a:off x="9013825" y="5713413"/>
              <a:ext cx="2687638" cy="147637"/>
            </p14:xfrm>
          </p:contentPart>
        </mc:Choice>
        <mc:Fallback>
          <p:pic>
            <p:nvPicPr>
              <p:cNvPr id="95308" name="Ink 76"/>
              <p:cNvPicPr>
                <a:picLocks noRot="1" noChangeAspect="1" noEditPoints="1" noChangeArrowheads="1" noChangeShapeType="1"/>
              </p:cNvPicPr>
              <p:nvPr/>
            </p:nvPicPr>
            <p:blipFill>
              <a:blip r:embed="rId154"/>
              <a:stretch>
                <a:fillRect/>
              </a:stretch>
            </p:blipFill>
            <p:spPr>
              <a:xfrm>
                <a:off x="9007345" y="5706947"/>
                <a:ext cx="2700597" cy="160569"/>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309" name="Ink 77"/>
              <p14:cNvContentPartPr>
                <a14:cpLocks xmlns:a14="http://schemas.microsoft.com/office/drawing/2010/main" noRot="1" noChangeAspect="1" noEditPoints="1" noChangeArrowheads="1" noChangeShapeType="1"/>
              </p14:cNvContentPartPr>
              <p14:nvPr/>
            </p14:nvContentPartPr>
            <p14:xfrm>
              <a:off x="8370888" y="6359525"/>
              <a:ext cx="2038350" cy="473075"/>
            </p14:xfrm>
          </p:contentPart>
        </mc:Choice>
        <mc:Fallback>
          <p:pic>
            <p:nvPicPr>
              <p:cNvPr id="95309" name="Ink 77"/>
              <p:cNvPicPr>
                <a:picLocks noRot="1" noChangeAspect="1" noEditPoints="1" noChangeArrowheads="1" noChangeShapeType="1"/>
              </p:cNvPicPr>
              <p:nvPr/>
            </p:nvPicPr>
            <p:blipFill>
              <a:blip r:embed="rId156"/>
              <a:stretch>
                <a:fillRect/>
              </a:stretch>
            </p:blipFill>
            <p:spPr>
              <a:xfrm>
                <a:off x="8364395" y="6353045"/>
                <a:ext cx="2051335" cy="486036"/>
              </a:xfrm>
              <a:prstGeom prst="rect">
                <a:avLst/>
              </a:prstGeom>
            </p:spPr>
          </p:pic>
        </mc:Fallback>
      </mc:AlternateContent>
    </p:spTree>
    <p:extLst>
      <p:ext uri="{BB962C8B-B14F-4D97-AF65-F5344CB8AC3E}">
        <p14:creationId xmlns:p14="http://schemas.microsoft.com/office/powerpoint/2010/main" val="14254715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5181600" y="1600200"/>
            <a:ext cx="4318000" cy="3352800"/>
            <a:chOff x="2304" y="1008"/>
            <a:chExt cx="2720" cy="2112"/>
          </a:xfrm>
        </p:grpSpPr>
        <p:pic>
          <p:nvPicPr>
            <p:cNvPr id="15367" name="Picture 3" descr="07_stt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1008"/>
              <a:ext cx="2720"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4"/>
            <p:cNvSpPr>
              <a:spLocks noChangeArrowheads="1"/>
            </p:cNvSpPr>
            <p:nvPr/>
          </p:nvSpPr>
          <p:spPr bwMode="auto">
            <a:xfrm>
              <a:off x="2784" y="2880"/>
              <a:ext cx="1776"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15363" name="Text Box 5"/>
          <p:cNvSpPr txBox="1">
            <a:spLocks noChangeArrowheads="1"/>
          </p:cNvSpPr>
          <p:nvPr/>
        </p:nvSpPr>
        <p:spPr bwMode="auto">
          <a:xfrm>
            <a:off x="2438400" y="4114801"/>
            <a:ext cx="63563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sz="2800" dirty="0">
                <a:latin typeface="Times New Roman" panose="02020603050405020304" pitchFamily="18" charset="0"/>
              </a:rPr>
              <a:t> </a:t>
            </a:r>
            <a:r>
              <a:rPr lang="en-US" sz="2800" i="1" dirty="0">
                <a:latin typeface="Times New Roman" panose="02020603050405020304" pitchFamily="18" charset="0"/>
              </a:rPr>
              <a:t>n</a:t>
            </a:r>
            <a:r>
              <a:rPr lang="en-US" sz="2800" dirty="0">
                <a:latin typeface="Times New Roman" panose="02020603050405020304" pitchFamily="18" charset="0"/>
              </a:rPr>
              <a:t> &gt; </a:t>
            </a:r>
            <a:r>
              <a:rPr lang="en-US" sz="2800" i="1" dirty="0">
                <a:latin typeface="Times New Roman" panose="02020603050405020304" pitchFamily="18" charset="0"/>
              </a:rPr>
              <a:t>F</a:t>
            </a:r>
            <a:r>
              <a:rPr lang="en-US" sz="2800" baseline="-25000" dirty="0">
                <a:latin typeface="Times New Roman" panose="02020603050405020304" pitchFamily="18" charset="0"/>
              </a:rPr>
              <a:t>G</a:t>
            </a:r>
            <a:r>
              <a:rPr lang="en-US" sz="2800" dirty="0">
                <a:latin typeface="Times New Roman" panose="02020603050405020304" pitchFamily="18" charset="0"/>
              </a:rPr>
              <a:t>.</a:t>
            </a:r>
          </a:p>
          <a:p>
            <a:pPr eaLnBrk="1" hangingPunct="1">
              <a:buFontTx/>
              <a:buAutoNum type="alphaUcPeriod"/>
            </a:pPr>
            <a:r>
              <a:rPr lang="en-US" sz="2800" dirty="0">
                <a:latin typeface="Times New Roman" panose="02020603050405020304" pitchFamily="18" charset="0"/>
              </a:rPr>
              <a:t> </a:t>
            </a:r>
            <a:r>
              <a:rPr lang="en-US" sz="2800" i="1" dirty="0">
                <a:latin typeface="Times New Roman" panose="02020603050405020304" pitchFamily="18" charset="0"/>
              </a:rPr>
              <a:t>n</a:t>
            </a:r>
            <a:r>
              <a:rPr lang="en-US" sz="2800" dirty="0">
                <a:latin typeface="Times New Roman" panose="02020603050405020304" pitchFamily="18" charset="0"/>
              </a:rPr>
              <a:t> &lt; </a:t>
            </a:r>
            <a:r>
              <a:rPr lang="en-US" sz="2800" i="1" dirty="0">
                <a:latin typeface="Times New Roman" panose="02020603050405020304" pitchFamily="18" charset="0"/>
              </a:rPr>
              <a:t>F</a:t>
            </a:r>
            <a:r>
              <a:rPr lang="en-US" sz="2800" baseline="-25000" dirty="0">
                <a:latin typeface="Times New Roman" panose="02020603050405020304" pitchFamily="18" charset="0"/>
              </a:rPr>
              <a:t>G</a:t>
            </a:r>
            <a:r>
              <a:rPr lang="en-US" sz="2800" dirty="0">
                <a:latin typeface="Times New Roman" panose="02020603050405020304" pitchFamily="18" charset="0"/>
              </a:rPr>
              <a:t>.</a:t>
            </a:r>
          </a:p>
          <a:p>
            <a:pPr eaLnBrk="1" hangingPunct="1">
              <a:buFontTx/>
              <a:buAutoNum type="alphaUcPeriod"/>
            </a:pPr>
            <a:r>
              <a:rPr lang="en-US" sz="2800" dirty="0">
                <a:latin typeface="Times New Roman" panose="02020603050405020304" pitchFamily="18" charset="0"/>
              </a:rPr>
              <a:t> </a:t>
            </a:r>
            <a:r>
              <a:rPr lang="en-US" sz="2800" i="1" dirty="0">
                <a:latin typeface="Times New Roman" panose="02020603050405020304" pitchFamily="18" charset="0"/>
              </a:rPr>
              <a:t>n</a:t>
            </a:r>
            <a:r>
              <a:rPr lang="en-US" sz="2800" dirty="0">
                <a:latin typeface="Times New Roman" panose="02020603050405020304" pitchFamily="18" charset="0"/>
              </a:rPr>
              <a:t> = </a:t>
            </a:r>
            <a:r>
              <a:rPr lang="en-US" sz="2800" i="1" dirty="0">
                <a:latin typeface="Times New Roman" panose="02020603050405020304" pitchFamily="18" charset="0"/>
              </a:rPr>
              <a:t>F</a:t>
            </a:r>
            <a:r>
              <a:rPr lang="en-US" sz="2800" baseline="-25000" dirty="0">
                <a:latin typeface="Times New Roman" panose="02020603050405020304" pitchFamily="18" charset="0"/>
              </a:rPr>
              <a:t>G</a:t>
            </a:r>
            <a:r>
              <a:rPr lang="en-US" sz="2800" dirty="0">
                <a:latin typeface="Times New Roman" panose="02020603050405020304" pitchFamily="18" charset="0"/>
              </a:rPr>
              <a:t>.</a:t>
            </a:r>
          </a:p>
          <a:p>
            <a:pPr eaLnBrk="1" hangingPunct="1">
              <a:buFontTx/>
              <a:buAutoNum type="alphaUcPeriod"/>
            </a:pPr>
            <a:r>
              <a:rPr lang="en-US" sz="2800" dirty="0">
                <a:latin typeface="Times New Roman" panose="02020603050405020304" pitchFamily="18" charset="0"/>
              </a:rPr>
              <a:t>We can’t tell about </a:t>
            </a:r>
            <a:r>
              <a:rPr lang="en-US" sz="2800" i="1" dirty="0">
                <a:latin typeface="Times New Roman" panose="02020603050405020304" pitchFamily="18" charset="0"/>
              </a:rPr>
              <a:t>n</a:t>
            </a:r>
            <a:r>
              <a:rPr lang="en-US" sz="2800" dirty="0">
                <a:latin typeface="Times New Roman" panose="02020603050405020304" pitchFamily="18" charset="0"/>
              </a:rPr>
              <a:t> without knowing </a:t>
            </a:r>
            <a:r>
              <a:rPr lang="en-US" sz="2800" i="1" dirty="0">
                <a:latin typeface="Times New Roman" panose="02020603050405020304" pitchFamily="18" charset="0"/>
              </a:rPr>
              <a:t>v</a:t>
            </a:r>
            <a:r>
              <a:rPr lang="en-US" sz="2800" dirty="0">
                <a:latin typeface="Times New Roman" panose="02020603050405020304" pitchFamily="18" charset="0"/>
              </a:rPr>
              <a:t>.</a:t>
            </a:r>
          </a:p>
        </p:txBody>
      </p:sp>
      <p:sp>
        <p:nvSpPr>
          <p:cNvPr id="15364" name="Text Box 6"/>
          <p:cNvSpPr txBox="1">
            <a:spLocks noChangeArrowheads="1"/>
          </p:cNvSpPr>
          <p:nvPr/>
        </p:nvSpPr>
        <p:spPr bwMode="auto">
          <a:xfrm>
            <a:off x="2895600" y="365124"/>
            <a:ext cx="853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316598"/>
                </a:solidFill>
                <a:latin typeface="Times New Roman" panose="02020603050405020304" pitchFamily="18" charset="0"/>
              </a:rPr>
              <a:t>A car is rolling over the top of a hill at speed </a:t>
            </a:r>
            <a:r>
              <a:rPr lang="en-US" sz="3200" b="1" i="1" dirty="0">
                <a:solidFill>
                  <a:srgbClr val="316598"/>
                </a:solidFill>
                <a:latin typeface="Times New Roman" panose="02020603050405020304" pitchFamily="18" charset="0"/>
              </a:rPr>
              <a:t>v</a:t>
            </a:r>
            <a:r>
              <a:rPr lang="en-US" sz="3200" b="1" dirty="0">
                <a:solidFill>
                  <a:srgbClr val="316598"/>
                </a:solidFill>
                <a:latin typeface="Times New Roman" panose="02020603050405020304" pitchFamily="18" charset="0"/>
              </a:rPr>
              <a:t>. At this instant,</a:t>
            </a:r>
          </a:p>
        </p:txBody>
      </p:sp>
      <p:graphicFrame>
        <p:nvGraphicFramePr>
          <p:cNvPr id="15365" name="Object 2"/>
          <p:cNvGraphicFramePr>
            <a:graphicFrameLocks noChangeAspect="1"/>
          </p:cNvGraphicFramePr>
          <p:nvPr/>
        </p:nvGraphicFramePr>
        <p:xfrm>
          <a:off x="7294564" y="3844925"/>
          <a:ext cx="928687" cy="412750"/>
        </p:xfrm>
        <a:graphic>
          <a:graphicData uri="http://schemas.openxmlformats.org/presentationml/2006/ole">
            <mc:AlternateContent xmlns:mc="http://schemas.openxmlformats.org/markup-compatibility/2006">
              <mc:Choice xmlns:v="urn:schemas-microsoft-com:vml" Requires="v">
                <p:oleObj spid="_x0000_s55335" name="Equation" r:id="rId5" imgW="571252" imgH="253890" progId="Equation.3">
                  <p:embed/>
                </p:oleObj>
              </mc:Choice>
              <mc:Fallback>
                <p:oleObj name="Equation" r:id="rId5" imgW="571252" imgH="253890" progId="Equation.3">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564" y="3844925"/>
                        <a:ext cx="928687" cy="412750"/>
                      </a:xfrm>
                      <a:prstGeom prst="rect">
                        <a:avLst/>
                      </a:prstGeom>
                      <a:solidFill>
                        <a:schemeClr val="bg1"/>
                      </a:solidFill>
                    </p:spPr>
                  </p:pic>
                </p:oleObj>
              </mc:Fallback>
            </mc:AlternateContent>
          </a:graphicData>
        </a:graphic>
      </p:graphicFrame>
      <p:sp>
        <p:nvSpPr>
          <p:cNvPr id="9"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4</a:t>
            </a:r>
            <a:endParaRPr lang="en-US" sz="2800" kern="0" dirty="0"/>
          </a:p>
        </p:txBody>
      </p:sp>
      <mc:AlternateContent xmlns:mc="http://schemas.openxmlformats.org/markup-compatibility/2006">
        <mc:Choice xmlns:p14="http://schemas.microsoft.com/office/powerpoint/2010/main" Requires="p14">
          <p:contentPart p14:bwMode="auto" r:id="rId7">
            <p14:nvContentPartPr>
              <p14:cNvPr id="55328" name="Ink 32"/>
              <p14:cNvContentPartPr>
                <a14:cpLocks xmlns:a14="http://schemas.microsoft.com/office/drawing/2010/main" noRot="1" noChangeAspect="1" noEditPoints="1" noChangeArrowheads="1" noChangeShapeType="1"/>
              </p14:cNvContentPartPr>
              <p14:nvPr/>
            </p14:nvContentPartPr>
            <p14:xfrm>
              <a:off x="4357688" y="3097213"/>
              <a:ext cx="5462587" cy="2430462"/>
            </p14:xfrm>
          </p:contentPart>
        </mc:Choice>
        <mc:Fallback>
          <p:pic>
            <p:nvPicPr>
              <p:cNvPr id="55328" name="Ink 32"/>
              <p:cNvPicPr>
                <a:picLocks noRot="1" noChangeAspect="1" noEditPoints="1" noChangeArrowheads="1" noChangeShapeType="1"/>
              </p:cNvPicPr>
              <p:nvPr/>
            </p:nvPicPr>
            <p:blipFill>
              <a:blip r:embed="rId8"/>
              <a:stretch>
                <a:fillRect/>
              </a:stretch>
            </p:blipFill>
            <p:spPr>
              <a:xfrm>
                <a:off x="4351208" y="3090731"/>
                <a:ext cx="5475547" cy="244342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5329" name="Ink 33"/>
              <p14:cNvContentPartPr>
                <a14:cpLocks xmlns:a14="http://schemas.microsoft.com/office/drawing/2010/main" noRot="1" noChangeAspect="1" noEditPoints="1" noChangeArrowheads="1" noChangeShapeType="1"/>
              </p14:cNvContentPartPr>
              <p14:nvPr/>
            </p14:nvContentPartPr>
            <p14:xfrm>
              <a:off x="5745163" y="3278188"/>
              <a:ext cx="804862" cy="1204912"/>
            </p14:xfrm>
          </p:contentPart>
        </mc:Choice>
        <mc:Fallback>
          <p:pic>
            <p:nvPicPr>
              <p:cNvPr id="55329" name="Ink 33"/>
              <p:cNvPicPr>
                <a:picLocks noRot="1" noChangeAspect="1" noEditPoints="1" noChangeArrowheads="1" noChangeShapeType="1"/>
              </p:cNvPicPr>
              <p:nvPr/>
            </p:nvPicPr>
            <p:blipFill>
              <a:blip r:embed="rId10"/>
              <a:stretch>
                <a:fillRect/>
              </a:stretch>
            </p:blipFill>
            <p:spPr>
              <a:xfrm>
                <a:off x="5738684" y="3271708"/>
                <a:ext cx="817820" cy="1217872"/>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5330" name="Ink 34"/>
              <p14:cNvContentPartPr>
                <a14:cpLocks xmlns:a14="http://schemas.microsoft.com/office/drawing/2010/main" noRot="1" noChangeAspect="1" noEditPoints="1" noChangeArrowheads="1" noChangeShapeType="1"/>
              </p14:cNvContentPartPr>
              <p14:nvPr/>
            </p14:nvContentPartPr>
            <p14:xfrm>
              <a:off x="9925050" y="3130550"/>
              <a:ext cx="1111250" cy="1090613"/>
            </p14:xfrm>
          </p:contentPart>
        </mc:Choice>
        <mc:Fallback>
          <p:pic>
            <p:nvPicPr>
              <p:cNvPr id="55330" name="Ink 34"/>
              <p:cNvPicPr>
                <a:picLocks noRot="1" noChangeAspect="1" noEditPoints="1" noChangeArrowheads="1" noChangeShapeType="1"/>
              </p:cNvPicPr>
              <p:nvPr/>
            </p:nvPicPr>
            <p:blipFill>
              <a:blip r:embed="rId12"/>
              <a:stretch>
                <a:fillRect/>
              </a:stretch>
            </p:blipFill>
            <p:spPr>
              <a:xfrm>
                <a:off x="9918570" y="3124069"/>
                <a:ext cx="1124209" cy="1103575"/>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5331" name="Ink 35"/>
              <p14:cNvContentPartPr>
                <a14:cpLocks xmlns:a14="http://schemas.microsoft.com/office/drawing/2010/main" noRot="1" noChangeAspect="1" noEditPoints="1" noChangeArrowheads="1" noChangeShapeType="1"/>
              </p14:cNvContentPartPr>
              <p14:nvPr/>
            </p14:nvContentPartPr>
            <p14:xfrm>
              <a:off x="2516188" y="1671638"/>
              <a:ext cx="877887" cy="438150"/>
            </p14:xfrm>
          </p:contentPart>
        </mc:Choice>
        <mc:Fallback>
          <p:pic>
            <p:nvPicPr>
              <p:cNvPr id="55331" name="Ink 35"/>
              <p:cNvPicPr>
                <a:picLocks noRot="1" noChangeAspect="1" noEditPoints="1" noChangeArrowheads="1" noChangeShapeType="1"/>
              </p:cNvPicPr>
              <p:nvPr/>
            </p:nvPicPr>
            <p:blipFill>
              <a:blip r:embed="rId14"/>
              <a:stretch>
                <a:fillRect/>
              </a:stretch>
            </p:blipFill>
            <p:spPr>
              <a:xfrm>
                <a:off x="2509709" y="1665158"/>
                <a:ext cx="890845" cy="45111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5332" name="Ink 36"/>
              <p14:cNvContentPartPr>
                <a14:cpLocks xmlns:a14="http://schemas.microsoft.com/office/drawing/2010/main" noRot="1" noChangeAspect="1" noEditPoints="1" noChangeArrowheads="1" noChangeShapeType="1"/>
              </p14:cNvContentPartPr>
              <p14:nvPr/>
            </p14:nvContentPartPr>
            <p14:xfrm>
              <a:off x="4108450" y="1447800"/>
              <a:ext cx="558800" cy="1843088"/>
            </p14:xfrm>
          </p:contentPart>
        </mc:Choice>
        <mc:Fallback>
          <p:pic>
            <p:nvPicPr>
              <p:cNvPr id="55332" name="Ink 36"/>
              <p:cNvPicPr>
                <a:picLocks noRot="1" noChangeAspect="1" noEditPoints="1" noChangeArrowheads="1" noChangeShapeType="1"/>
              </p:cNvPicPr>
              <p:nvPr/>
            </p:nvPicPr>
            <p:blipFill>
              <a:blip r:embed="rId16"/>
              <a:stretch>
                <a:fillRect/>
              </a:stretch>
            </p:blipFill>
            <p:spPr>
              <a:xfrm>
                <a:off x="4101969" y="1441320"/>
                <a:ext cx="571762" cy="1856047"/>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5333" name="Ink 37"/>
              <p14:cNvContentPartPr>
                <a14:cpLocks xmlns:a14="http://schemas.microsoft.com/office/drawing/2010/main" noRot="1" noChangeAspect="1" noEditPoints="1" noChangeArrowheads="1" noChangeShapeType="1"/>
              </p14:cNvContentPartPr>
              <p14:nvPr/>
            </p14:nvContentPartPr>
            <p14:xfrm>
              <a:off x="5157788" y="2147888"/>
              <a:ext cx="1041400" cy="423862"/>
            </p14:xfrm>
          </p:contentPart>
        </mc:Choice>
        <mc:Fallback>
          <p:pic>
            <p:nvPicPr>
              <p:cNvPr id="55333" name="Ink 37"/>
              <p:cNvPicPr>
                <a:picLocks noRot="1" noChangeAspect="1" noEditPoints="1" noChangeArrowheads="1" noChangeShapeType="1"/>
              </p:cNvPicPr>
              <p:nvPr/>
            </p:nvPicPr>
            <p:blipFill>
              <a:blip r:embed="rId18"/>
              <a:stretch>
                <a:fillRect/>
              </a:stretch>
            </p:blipFill>
            <p:spPr>
              <a:xfrm>
                <a:off x="5151308" y="2141406"/>
                <a:ext cx="1054359" cy="436826"/>
              </a:xfrm>
              <a:prstGeom prst="rect">
                <a:avLst/>
              </a:prstGeom>
            </p:spPr>
          </p:pic>
        </mc:Fallback>
      </mc:AlternateContent>
    </p:spTree>
    <p:extLst>
      <p:ext uri="{BB962C8B-B14F-4D97-AF65-F5344CB8AC3E}">
        <p14:creationId xmlns:p14="http://schemas.microsoft.com/office/powerpoint/2010/main" val="3064361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caronh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371600"/>
            <a:ext cx="44069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2438400" y="4114801"/>
            <a:ext cx="63563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sz="2800">
                <a:latin typeface="Times New Roman" panose="02020603050405020304" pitchFamily="18" charset="0"/>
              </a:rPr>
              <a:t> </a:t>
            </a:r>
            <a:r>
              <a:rPr lang="en-US" sz="2800" i="1">
                <a:latin typeface="Times New Roman" panose="02020603050405020304" pitchFamily="18" charset="0"/>
              </a:rPr>
              <a:t>n</a:t>
            </a:r>
            <a:r>
              <a:rPr lang="en-US" sz="2800">
                <a:latin typeface="Times New Roman" panose="02020603050405020304" pitchFamily="18" charset="0"/>
              </a:rPr>
              <a:t> &gt; </a:t>
            </a:r>
            <a:r>
              <a:rPr lang="en-US" sz="2800" i="1">
                <a:latin typeface="Times New Roman" panose="02020603050405020304" pitchFamily="18" charset="0"/>
              </a:rPr>
              <a:t>F</a:t>
            </a:r>
            <a:r>
              <a:rPr lang="en-US" sz="2800" baseline="-25000">
                <a:latin typeface="Times New Roman" panose="02020603050405020304" pitchFamily="18" charset="0"/>
              </a:rPr>
              <a:t>G</a:t>
            </a:r>
            <a:r>
              <a:rPr lang="en-US" sz="2800">
                <a:latin typeface="Times New Roman" panose="02020603050405020304" pitchFamily="18" charset="0"/>
              </a:rPr>
              <a:t>.</a:t>
            </a:r>
          </a:p>
          <a:p>
            <a:pPr eaLnBrk="1" hangingPunct="1">
              <a:buFontTx/>
              <a:buAutoNum type="alphaUcPeriod"/>
            </a:pPr>
            <a:r>
              <a:rPr lang="en-US" sz="2800">
                <a:latin typeface="Times New Roman" panose="02020603050405020304" pitchFamily="18" charset="0"/>
              </a:rPr>
              <a:t> </a:t>
            </a:r>
            <a:r>
              <a:rPr lang="en-US" sz="2800" i="1">
                <a:latin typeface="Times New Roman" panose="02020603050405020304" pitchFamily="18" charset="0"/>
              </a:rPr>
              <a:t>n</a:t>
            </a:r>
            <a:r>
              <a:rPr lang="en-US" sz="2800">
                <a:latin typeface="Times New Roman" panose="02020603050405020304" pitchFamily="18" charset="0"/>
              </a:rPr>
              <a:t> &lt; </a:t>
            </a:r>
            <a:r>
              <a:rPr lang="en-US" sz="2800" i="1">
                <a:latin typeface="Times New Roman" panose="02020603050405020304" pitchFamily="18" charset="0"/>
              </a:rPr>
              <a:t>F</a:t>
            </a:r>
            <a:r>
              <a:rPr lang="en-US" sz="2800" baseline="-25000">
                <a:latin typeface="Times New Roman" panose="02020603050405020304" pitchFamily="18" charset="0"/>
              </a:rPr>
              <a:t>G</a:t>
            </a:r>
            <a:r>
              <a:rPr lang="en-US" sz="2800">
                <a:latin typeface="Times New Roman" panose="02020603050405020304" pitchFamily="18" charset="0"/>
              </a:rPr>
              <a:t>.</a:t>
            </a:r>
          </a:p>
          <a:p>
            <a:pPr eaLnBrk="1" hangingPunct="1">
              <a:buFontTx/>
              <a:buAutoNum type="alphaUcPeriod"/>
            </a:pPr>
            <a:r>
              <a:rPr lang="en-US" sz="2800">
                <a:latin typeface="Times New Roman" panose="02020603050405020304" pitchFamily="18" charset="0"/>
              </a:rPr>
              <a:t> </a:t>
            </a:r>
            <a:r>
              <a:rPr lang="en-US" sz="2800" i="1">
                <a:latin typeface="Times New Roman" panose="02020603050405020304" pitchFamily="18" charset="0"/>
              </a:rPr>
              <a:t>n</a:t>
            </a:r>
            <a:r>
              <a:rPr lang="en-US" sz="2800">
                <a:latin typeface="Times New Roman" panose="02020603050405020304" pitchFamily="18" charset="0"/>
              </a:rPr>
              <a:t> = </a:t>
            </a:r>
            <a:r>
              <a:rPr lang="en-US" sz="2800" i="1">
                <a:latin typeface="Times New Roman" panose="02020603050405020304" pitchFamily="18" charset="0"/>
              </a:rPr>
              <a:t>F</a:t>
            </a:r>
            <a:r>
              <a:rPr lang="en-US" sz="2800" baseline="-25000">
                <a:latin typeface="Times New Roman" panose="02020603050405020304" pitchFamily="18" charset="0"/>
              </a:rPr>
              <a:t>G</a:t>
            </a:r>
            <a:r>
              <a:rPr lang="en-US" sz="2800">
                <a:latin typeface="Times New Roman" panose="02020603050405020304" pitchFamily="18" charset="0"/>
              </a:rPr>
              <a:t>.</a:t>
            </a:r>
          </a:p>
          <a:p>
            <a:pPr eaLnBrk="1" hangingPunct="1">
              <a:buFontTx/>
              <a:buAutoNum type="alphaUcPeriod"/>
            </a:pPr>
            <a:r>
              <a:rPr lang="en-US" sz="2800">
                <a:latin typeface="Times New Roman" panose="02020603050405020304" pitchFamily="18" charset="0"/>
              </a:rPr>
              <a:t>We can’t tell about </a:t>
            </a:r>
            <a:r>
              <a:rPr lang="en-US" sz="2800" i="1">
                <a:latin typeface="Times New Roman" panose="02020603050405020304" pitchFamily="18" charset="0"/>
              </a:rPr>
              <a:t>n</a:t>
            </a:r>
            <a:r>
              <a:rPr lang="en-US" sz="2800">
                <a:latin typeface="Times New Roman" panose="02020603050405020304" pitchFamily="18" charset="0"/>
              </a:rPr>
              <a:t> without knowing </a:t>
            </a:r>
            <a:r>
              <a:rPr lang="en-US" sz="2800" i="1">
                <a:latin typeface="Times New Roman" panose="02020603050405020304" pitchFamily="18" charset="0"/>
              </a:rPr>
              <a:t>v</a:t>
            </a:r>
            <a:r>
              <a:rPr lang="en-US" sz="2800">
                <a:latin typeface="Times New Roman" panose="02020603050405020304" pitchFamily="18" charset="0"/>
              </a:rPr>
              <a:t>.</a:t>
            </a:r>
          </a:p>
        </p:txBody>
      </p:sp>
      <p:sp>
        <p:nvSpPr>
          <p:cNvPr id="16388" name="Text Box 6"/>
          <p:cNvSpPr txBox="1">
            <a:spLocks noChangeArrowheads="1"/>
          </p:cNvSpPr>
          <p:nvPr/>
        </p:nvSpPr>
        <p:spPr bwMode="auto">
          <a:xfrm>
            <a:off x="1828800" y="510094"/>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316598"/>
                </a:solidFill>
                <a:latin typeface="Times New Roman" panose="02020603050405020304" pitchFamily="18" charset="0"/>
              </a:rPr>
              <a:t>A car is driving at the bottom of a valley at speed </a:t>
            </a:r>
            <a:r>
              <a:rPr lang="en-US" sz="3200" b="1" i="1" dirty="0">
                <a:solidFill>
                  <a:srgbClr val="316598"/>
                </a:solidFill>
                <a:latin typeface="Times New Roman" panose="02020603050405020304" pitchFamily="18" charset="0"/>
              </a:rPr>
              <a:t>v</a:t>
            </a:r>
            <a:r>
              <a:rPr lang="en-US" sz="3200" b="1" dirty="0">
                <a:solidFill>
                  <a:srgbClr val="316598"/>
                </a:solidFill>
                <a:latin typeface="Times New Roman" panose="02020603050405020304" pitchFamily="18" charset="0"/>
              </a:rPr>
              <a:t>. At this instant,</a:t>
            </a:r>
          </a:p>
        </p:txBody>
      </p:sp>
      <p:graphicFrame>
        <p:nvGraphicFramePr>
          <p:cNvPr id="16389" name="Object 2"/>
          <p:cNvGraphicFramePr>
            <a:graphicFrameLocks noChangeAspect="1"/>
          </p:cNvGraphicFramePr>
          <p:nvPr/>
        </p:nvGraphicFramePr>
        <p:xfrm>
          <a:off x="7702550" y="3692525"/>
          <a:ext cx="928688" cy="412750"/>
        </p:xfrm>
        <a:graphic>
          <a:graphicData uri="http://schemas.openxmlformats.org/presentationml/2006/ole">
            <mc:AlternateContent xmlns:mc="http://schemas.openxmlformats.org/markup-compatibility/2006">
              <mc:Choice xmlns:v="urn:schemas-microsoft-com:vml" Requires="v">
                <p:oleObj spid="_x0000_s56353" name="Equation" r:id="rId5" imgW="571252" imgH="253890" progId="Equation.3">
                  <p:embed/>
                </p:oleObj>
              </mc:Choice>
              <mc:Fallback>
                <p:oleObj name="Equation" r:id="rId5" imgW="571252" imgH="253890" progId="Equation.3">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2550" y="3692525"/>
                        <a:ext cx="928688" cy="412750"/>
                      </a:xfrm>
                      <a:prstGeom prst="rect">
                        <a:avLst/>
                      </a:prstGeom>
                      <a:solidFill>
                        <a:schemeClr val="bg1"/>
                      </a:solidFill>
                    </p:spPr>
                  </p:pic>
                </p:oleObj>
              </mc:Fallback>
            </mc:AlternateContent>
          </a:graphicData>
        </a:graphic>
      </p:graphicFrame>
      <p:sp>
        <p:nvSpPr>
          <p:cNvPr id="16390" name="Freeform 12"/>
          <p:cNvSpPr>
            <a:spLocks/>
          </p:cNvSpPr>
          <p:nvPr/>
        </p:nvSpPr>
        <p:spPr bwMode="auto">
          <a:xfrm>
            <a:off x="5715000" y="2405063"/>
            <a:ext cx="3810000" cy="609600"/>
          </a:xfrm>
          <a:custGeom>
            <a:avLst/>
            <a:gdLst>
              <a:gd name="T0" fmla="*/ 0 w 2256"/>
              <a:gd name="T1" fmla="*/ 0 h 720"/>
              <a:gd name="T2" fmla="*/ 2147483647 w 2256"/>
              <a:gd name="T3" fmla="*/ 2147483647 h 720"/>
              <a:gd name="T4" fmla="*/ 2147483647 w 2256"/>
              <a:gd name="T5" fmla="*/ 0 h 720"/>
              <a:gd name="T6" fmla="*/ 0 60000 65536"/>
              <a:gd name="T7" fmla="*/ 0 60000 65536"/>
              <a:gd name="T8" fmla="*/ 0 60000 65536"/>
              <a:gd name="T9" fmla="*/ 0 w 2256"/>
              <a:gd name="T10" fmla="*/ 0 h 720"/>
              <a:gd name="T11" fmla="*/ 2256 w 2256"/>
              <a:gd name="T12" fmla="*/ 720 h 720"/>
            </a:gdLst>
            <a:ahLst/>
            <a:cxnLst>
              <a:cxn ang="T6">
                <a:pos x="T0" y="T1"/>
              </a:cxn>
              <a:cxn ang="T7">
                <a:pos x="T2" y="T3"/>
              </a:cxn>
              <a:cxn ang="T8">
                <a:pos x="T4" y="T5"/>
              </a:cxn>
            </a:cxnLst>
            <a:rect l="T9" t="T10" r="T11" b="T12"/>
            <a:pathLst>
              <a:path w="2256" h="720">
                <a:moveTo>
                  <a:pt x="0" y="0"/>
                </a:moveTo>
                <a:cubicBezTo>
                  <a:pt x="364" y="360"/>
                  <a:pt x="728" y="720"/>
                  <a:pt x="1104" y="720"/>
                </a:cubicBezTo>
                <a:cubicBezTo>
                  <a:pt x="1480" y="720"/>
                  <a:pt x="1868" y="360"/>
                  <a:pt x="22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r>
              <a:rPr lang="en-US" sz="2800" kern="0" dirty="0"/>
              <a:t>5</a:t>
            </a:r>
          </a:p>
        </p:txBody>
      </p:sp>
    </p:spTree>
    <p:extLst>
      <p:ext uri="{BB962C8B-B14F-4D97-AF65-F5344CB8AC3E}">
        <p14:creationId xmlns:p14="http://schemas.microsoft.com/office/powerpoint/2010/main" val="1463495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53424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“Is </a:t>
            </a:r>
            <a:r>
              <a:rPr lang="en-CA" sz="2400" i="1" dirty="0"/>
              <a:t>the next test going to be of the same difficulty level as the one we just wrote</a:t>
            </a:r>
            <a:r>
              <a:rPr lang="en-CA" sz="2400" i="1" dirty="0" smtClean="0"/>
              <a:t>?”</a:t>
            </a:r>
          </a:p>
          <a:p>
            <a:pPr marL="257175" indent="-257175">
              <a:spcAft>
                <a:spcPts val="675"/>
              </a:spcAft>
              <a:buClr>
                <a:srgbClr val="FF0000"/>
              </a:buClr>
              <a:buFont typeface="Wingdings" pitchFamily="2" charset="2"/>
              <a:buChar char="§"/>
            </a:pPr>
            <a:r>
              <a:rPr lang="en-CA" sz="2400" i="1" dirty="0" smtClean="0"/>
              <a:t>“Is </a:t>
            </a:r>
            <a:r>
              <a:rPr lang="en-CA" sz="2400" i="1" dirty="0"/>
              <a:t>the next test supposed to be super difficult to on bring down </a:t>
            </a:r>
            <a:r>
              <a:rPr lang="en-CA" sz="2400" i="1" dirty="0" err="1"/>
              <a:t>thr</a:t>
            </a:r>
            <a:r>
              <a:rPr lang="en-CA" sz="2400" i="1" dirty="0"/>
              <a:t> average</a:t>
            </a:r>
            <a:r>
              <a:rPr lang="en-CA" sz="2400" i="1"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got 100 in test!!</a:t>
            </a:r>
            <a:r>
              <a:rPr lang="en-CA" sz="2400" i="1" dirty="0" err="1"/>
              <a:t>hahahah</a:t>
            </a:r>
            <a:r>
              <a:rPr lang="en-CA" sz="2400" i="1" dirty="0" smtClean="0"/>
              <a:t>!!!”</a:t>
            </a:r>
          </a:p>
          <a:p>
            <a:pPr marL="257175" indent="-257175">
              <a:spcAft>
                <a:spcPts val="675"/>
              </a:spcAft>
              <a:buClr>
                <a:srgbClr val="FF0000"/>
              </a:buClr>
              <a:buFont typeface="Wingdings" pitchFamily="2" charset="2"/>
              <a:buChar char="§"/>
            </a:pPr>
            <a:r>
              <a:rPr lang="en-CA" sz="2400" dirty="0" smtClean="0"/>
              <a:t>Recall the average on Test 1 was 72%, which is the highest test 1 average I’ve had since I started teaching this course in 2004.</a:t>
            </a:r>
          </a:p>
          <a:p>
            <a:pPr marL="257175" indent="-257175">
              <a:spcAft>
                <a:spcPts val="675"/>
              </a:spcAft>
              <a:buClr>
                <a:srgbClr val="FF0000"/>
              </a:buClr>
              <a:buFont typeface="Wingdings" pitchFamily="2" charset="2"/>
              <a:buChar char="§"/>
            </a:pPr>
            <a:r>
              <a:rPr lang="en-CA" sz="2400" dirty="0" smtClean="0"/>
              <a:t>Message from Paul Kushner, the  Undergraduate Chair of Physics (my boss):  “This test was easier than what you might normally expect for the course.  The tests need to generally be more challenging, and the next one will be.  Expected average on PHY131 tests are 65%, and this class did unexpectedly well on Test 1.”</a:t>
            </a:r>
          </a:p>
        </p:txBody>
      </p:sp>
    </p:spTree>
    <p:extLst>
      <p:ext uri="{BB962C8B-B14F-4D97-AF65-F5344CB8AC3E}">
        <p14:creationId xmlns:p14="http://schemas.microsoft.com/office/powerpoint/2010/main" val="423175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mc:AlternateContent xmlns:mc="http://schemas.openxmlformats.org/markup-compatibility/2006" xmlns:a14="http://schemas.microsoft.com/office/drawing/2010/main">
        <mc:Choice Requires="a14">
          <p:sp>
            <p:nvSpPr>
              <p:cNvPr id="164867" name="Text Box 3"/>
              <p:cNvSpPr txBox="1">
                <a:spLocks noChangeArrowheads="1"/>
              </p:cNvSpPr>
              <p:nvPr/>
            </p:nvSpPr>
            <p:spPr bwMode="auto">
              <a:xfrm>
                <a:off x="1066800" y="838200"/>
                <a:ext cx="10363200" cy="589135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think in the first practical you said you were competing with a colleague at Ryerson to see who's class would to better in the pre-course assessment. Who ended up winning</a:t>
                </a:r>
                <a:r>
                  <a:rPr lang="en-CA" sz="2400" i="1" dirty="0" smtClean="0"/>
                  <a:t>?”</a:t>
                </a:r>
              </a:p>
              <a:p>
                <a:pPr marL="257175" indent="-257175">
                  <a:spcAft>
                    <a:spcPts val="675"/>
                  </a:spcAft>
                  <a:buClr>
                    <a:srgbClr val="FF0000"/>
                  </a:buClr>
                  <a:buFont typeface="Wingdings" pitchFamily="2" charset="2"/>
                  <a:buChar char="§"/>
                </a:pPr>
                <a:r>
                  <a:rPr lang="en-CA" sz="2400" dirty="0" smtClean="0"/>
                  <a:t>Harlow note: At Ryerson 155 students wrote it in their PCS120 calculus-based physics course, their average was 35%.  In this class 978 students wrote it and your average was 50%.</a:t>
                </a:r>
                <a:endParaRPr lang="en-US" sz="2400" dirty="0"/>
              </a:p>
              <a:p>
                <a:pPr marL="257175" indent="-257175">
                  <a:spcAft>
                    <a:spcPts val="675"/>
                  </a:spcAft>
                  <a:buClr>
                    <a:srgbClr val="FF0000"/>
                  </a:buClr>
                  <a:buFont typeface="Wingdings" pitchFamily="2" charset="2"/>
                  <a:buChar char="§"/>
                </a:pPr>
                <a:r>
                  <a:rPr lang="en-CA" sz="2400" i="1" dirty="0" smtClean="0"/>
                  <a:t>“My </a:t>
                </a:r>
                <a:r>
                  <a:rPr lang="en-CA" sz="2400" i="1" dirty="0"/>
                  <a:t>roommate says not to underestimate her abilities to reach high terminal velocities when only thrown out of a fourth floor window</a:t>
                </a:r>
                <a:r>
                  <a:rPr lang="en-CA" sz="2400" i="1" dirty="0" smtClean="0"/>
                  <a:t>.”</a:t>
                </a:r>
              </a:p>
              <a:p>
                <a:pPr marL="257175" indent="-257175">
                  <a:spcAft>
                    <a:spcPts val="675"/>
                  </a:spcAft>
                  <a:buClr>
                    <a:srgbClr val="FF0000"/>
                  </a:buClr>
                  <a:buFont typeface="Wingdings" pitchFamily="2" charset="2"/>
                  <a:buChar char="§"/>
                </a:pPr>
                <a:r>
                  <a:rPr lang="en-CA" sz="2400" i="1" dirty="0" smtClean="0"/>
                  <a:t>“What </a:t>
                </a:r>
                <a:r>
                  <a:rPr lang="en-CA" sz="2400" i="1" dirty="0"/>
                  <a:t>does a Greek cow say? </a:t>
                </a:r>
                <a14:m>
                  <m:oMath xmlns:m="http://schemas.openxmlformats.org/officeDocument/2006/math">
                    <m:r>
                      <a:rPr lang="en-CA" sz="2400" i="1" smtClean="0">
                        <a:latin typeface="Cambria Math" panose="02040503050406030204" pitchFamily="18" charset="0"/>
                        <a:ea typeface="Cambria Math" panose="02040503050406030204" pitchFamily="18" charset="0"/>
                      </a:rPr>
                      <m:t>𝜇</m:t>
                    </m:r>
                  </m:oMath>
                </a14:m>
                <a:r>
                  <a:rPr lang="en-CA" sz="2400" i="1" dirty="0" smtClean="0"/>
                  <a:t>”</a:t>
                </a:r>
              </a:p>
              <a:p>
                <a:pPr marL="257175" indent="-257175">
                  <a:spcAft>
                    <a:spcPts val="675"/>
                  </a:spcAft>
                  <a:buClr>
                    <a:srgbClr val="FF0000"/>
                  </a:buClr>
                  <a:buFont typeface="Wingdings" pitchFamily="2" charset="2"/>
                  <a:buChar char="§"/>
                </a:pPr>
                <a:r>
                  <a:rPr lang="en-CA" sz="2400" i="1" dirty="0" smtClean="0"/>
                  <a:t>“A </a:t>
                </a:r>
                <a:r>
                  <a:rPr lang="en-CA" sz="2400" i="1" dirty="0"/>
                  <a:t>student riding in a train looks up and sees Einstein sitting next to him. Excited he asks, </a:t>
                </a:r>
                <a:r>
                  <a:rPr lang="en-CA" sz="2400" i="1" dirty="0" smtClean="0"/>
                  <a:t>‘Excuse </a:t>
                </a:r>
                <a:r>
                  <a:rPr lang="en-CA" sz="2400" i="1" dirty="0"/>
                  <a:t>me, professor. Does Boston stop at this train</a:t>
                </a:r>
                <a:r>
                  <a:rPr lang="en-CA" sz="2400" i="1" dirty="0" smtClean="0"/>
                  <a:t>?’” </a:t>
                </a:r>
              </a:p>
              <a:p>
                <a:pPr marL="257175" indent="-257175">
                  <a:spcAft>
                    <a:spcPts val="675"/>
                  </a:spcAft>
                  <a:buClr>
                    <a:srgbClr val="FF0000"/>
                  </a:buClr>
                  <a:buFont typeface="Wingdings" pitchFamily="2" charset="2"/>
                  <a:buChar char="§"/>
                </a:pPr>
                <a:r>
                  <a:rPr lang="en-US" sz="2400" i="1" dirty="0" smtClean="0"/>
                  <a:t>+ Lots </a:t>
                </a:r>
                <a:r>
                  <a:rPr lang="en-US" sz="2400" i="1" dirty="0"/>
                  <a:t>of nice messages of farewell – thank you!!  I will miss you too!!</a:t>
                </a:r>
              </a:p>
              <a:p>
                <a:pPr marL="257175" indent="-257175">
                  <a:spcAft>
                    <a:spcPts val="675"/>
                  </a:spcAft>
                  <a:buClr>
                    <a:srgbClr val="FF0000"/>
                  </a:buClr>
                  <a:buFont typeface="Wingdings" pitchFamily="2" charset="2"/>
                  <a:buChar char="§"/>
                </a:pPr>
                <a:endParaRPr lang="en-CA" sz="2400" i="1" dirty="0" smtClean="0"/>
              </a:p>
            </p:txBody>
          </p:sp>
        </mc:Choice>
        <mc:Fallback xmlns="">
          <p:sp>
            <p:nvSpPr>
              <p:cNvPr id="164867" name="Text Box 3"/>
              <p:cNvSpPr txBox="1">
                <a:spLocks noRot="1" noChangeAspect="1" noMove="1" noResize="1" noEditPoints="1" noAdjustHandles="1" noChangeArrowheads="1" noChangeShapeType="1" noTextEdit="1"/>
              </p:cNvSpPr>
              <p:nvPr/>
            </p:nvSpPr>
            <p:spPr bwMode="auto">
              <a:xfrm>
                <a:off x="1066800" y="838200"/>
                <a:ext cx="10363200" cy="5891356"/>
              </a:xfrm>
              <a:prstGeom prst="rect">
                <a:avLst/>
              </a:prstGeom>
              <a:blipFill rotWithShape="0">
                <a:blip r:embed="rId3"/>
                <a:stretch>
                  <a:fillRect l="-765" t="-725" r="-1294"/>
                </a:stretch>
              </a:blipFill>
              <a:ln w="9525">
                <a:noFill/>
                <a:miter lim="800000"/>
                <a:headEnd/>
                <a:tailEnd/>
              </a:ln>
              <a:effectLst/>
            </p:spPr>
            <p:txBody>
              <a:bodyPr/>
              <a:lstStyle/>
              <a:p>
                <a:r>
                  <a:rPr lang="en-CA">
                    <a:noFill/>
                  </a:rPr>
                  <a:t> </a:t>
                </a:r>
              </a:p>
            </p:txBody>
          </p:sp>
        </mc:Fallback>
      </mc:AlternateContent>
    </p:spTree>
    <p:extLst>
      <p:ext uri="{BB962C8B-B14F-4D97-AF65-F5344CB8AC3E}">
        <p14:creationId xmlns:p14="http://schemas.microsoft.com/office/powerpoint/2010/main" val="2856881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274638"/>
            <a:ext cx="8229600" cy="677862"/>
          </a:xfrm>
        </p:spPr>
        <p:txBody>
          <a:bodyPr/>
          <a:lstStyle/>
          <a:p>
            <a:pPr eaLnBrk="1" hangingPunct="1">
              <a:defRPr/>
            </a:pPr>
            <a:r>
              <a:rPr lang="en-US" b="1">
                <a:solidFill>
                  <a:srgbClr val="316598"/>
                </a:solidFill>
                <a:effectLst>
                  <a:outerShdw blurRad="38100" dist="38100" dir="2700000" algn="tl">
                    <a:srgbClr val="DDDDDD"/>
                  </a:outerShdw>
                </a:effectLst>
              </a:rPr>
              <a:t>Projectile Motion</a:t>
            </a:r>
            <a:endParaRPr lang="en-US" b="1">
              <a:solidFill>
                <a:srgbClr val="35709F"/>
              </a:solidFill>
              <a:effectLst>
                <a:outerShdw blurRad="38100" dist="38100" dir="2700000" algn="tl">
                  <a:srgbClr val="DDDDDD"/>
                </a:outerShdw>
              </a:effectLst>
            </a:endParaRPr>
          </a:p>
        </p:txBody>
      </p:sp>
      <p:sp>
        <p:nvSpPr>
          <p:cNvPr id="18435" name="Text Box 3"/>
          <p:cNvSpPr txBox="1">
            <a:spLocks noChangeArrowheads="1"/>
          </p:cNvSpPr>
          <p:nvPr/>
        </p:nvSpPr>
        <p:spPr bwMode="auto">
          <a:xfrm>
            <a:off x="2227264" y="1851025"/>
            <a:ext cx="4421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2600">
              <a:latin typeface="Times New Roman" panose="02020603050405020304" pitchFamily="18" charset="0"/>
            </a:endParaRPr>
          </a:p>
        </p:txBody>
      </p:sp>
      <p:sp>
        <p:nvSpPr>
          <p:cNvPr id="18436" name="Text Box 4"/>
          <p:cNvSpPr txBox="1">
            <a:spLocks noChangeArrowheads="1"/>
          </p:cNvSpPr>
          <p:nvPr/>
        </p:nvSpPr>
        <p:spPr bwMode="auto">
          <a:xfrm>
            <a:off x="1776413" y="1062039"/>
            <a:ext cx="846296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latin typeface="Times New Roman" panose="02020603050405020304" pitchFamily="18" charset="0"/>
              </a:rPr>
              <a:t>In the absence of air resistance, a projectile has only one force acting on it: the gravitational force, </a:t>
            </a:r>
            <a:r>
              <a:rPr lang="en-US" sz="2600" i="1">
                <a:latin typeface="Times New Roman" panose="02020603050405020304" pitchFamily="18" charset="0"/>
              </a:rPr>
              <a:t>F</a:t>
            </a:r>
            <a:r>
              <a:rPr lang="en-US" sz="2600" baseline="-25000">
                <a:latin typeface="Times New Roman" panose="02020603050405020304" pitchFamily="18" charset="0"/>
              </a:rPr>
              <a:t>G</a:t>
            </a:r>
            <a:r>
              <a:rPr lang="en-US" sz="2600">
                <a:latin typeface="Times New Roman" panose="02020603050405020304" pitchFamily="18" charset="0"/>
              </a:rPr>
              <a:t> = </a:t>
            </a:r>
            <a:r>
              <a:rPr lang="en-US" sz="2600" i="1">
                <a:latin typeface="Times New Roman" panose="02020603050405020304" pitchFamily="18" charset="0"/>
              </a:rPr>
              <a:t>mg</a:t>
            </a:r>
            <a:r>
              <a:rPr lang="en-US" sz="2600">
                <a:latin typeface="Times New Roman" panose="02020603050405020304" pitchFamily="18" charset="0"/>
              </a:rPr>
              <a:t>, in the downward direction.  If we choose a coordinate system with a vertical </a:t>
            </a:r>
            <a:r>
              <a:rPr lang="en-US" sz="2600" i="1">
                <a:latin typeface="Times New Roman" panose="02020603050405020304" pitchFamily="18" charset="0"/>
              </a:rPr>
              <a:t>y</a:t>
            </a:r>
            <a:r>
              <a:rPr lang="en-US" sz="2600">
                <a:latin typeface="Times New Roman" panose="02020603050405020304" pitchFamily="18" charset="0"/>
              </a:rPr>
              <a:t>-axis, then</a:t>
            </a:r>
          </a:p>
        </p:txBody>
      </p:sp>
      <p:sp>
        <p:nvSpPr>
          <p:cNvPr id="32774" name="Text Box 6"/>
          <p:cNvSpPr txBox="1">
            <a:spLocks noChangeArrowheads="1"/>
          </p:cNvSpPr>
          <p:nvPr/>
        </p:nvSpPr>
        <p:spPr bwMode="auto">
          <a:xfrm>
            <a:off x="1828801" y="5334001"/>
            <a:ext cx="84296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latin typeface="Times New Roman" panose="02020603050405020304" pitchFamily="18" charset="0"/>
              </a:rPr>
              <a:t>The vertical motion is free fall, while the horizontal motion is one of constant velocity.</a:t>
            </a:r>
          </a:p>
        </p:txBody>
      </p:sp>
      <p:pic>
        <p:nvPicPr>
          <p:cNvPr id="32775" name="Picture 7"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3352800"/>
            <a:ext cx="25384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743200"/>
            <a:ext cx="35814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98306" name="Ink 2"/>
              <p14:cNvContentPartPr>
                <a14:cpLocks xmlns:a14="http://schemas.microsoft.com/office/drawing/2010/main" noRot="1" noChangeAspect="1" noEditPoints="1" noChangeArrowheads="1" noChangeShapeType="1"/>
              </p14:cNvContentPartPr>
              <p14:nvPr/>
            </p14:nvContentPartPr>
            <p14:xfrm>
              <a:off x="314325" y="3184525"/>
              <a:ext cx="422275" cy="319088"/>
            </p14:xfrm>
          </p:contentPart>
        </mc:Choice>
        <mc:Fallback>
          <p:pic>
            <p:nvPicPr>
              <p:cNvPr id="98306" name="Ink 2"/>
              <p:cNvPicPr>
                <a:picLocks noRot="1" noChangeAspect="1" noEditPoints="1" noChangeArrowheads="1" noChangeShapeType="1"/>
              </p:cNvPicPr>
              <p:nvPr/>
            </p:nvPicPr>
            <p:blipFill>
              <a:blip r:embed="rId5"/>
              <a:stretch>
                <a:fillRect/>
              </a:stretch>
            </p:blipFill>
            <p:spPr>
              <a:xfrm>
                <a:off x="307845" y="3178042"/>
                <a:ext cx="435235" cy="33205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8307" name="Ink 3"/>
              <p14:cNvContentPartPr>
                <a14:cpLocks xmlns:a14="http://schemas.microsoft.com/office/drawing/2010/main" noRot="1" noChangeAspect="1" noEditPoints="1" noChangeArrowheads="1" noChangeShapeType="1"/>
              </p14:cNvContentPartPr>
              <p14:nvPr/>
            </p14:nvContentPartPr>
            <p14:xfrm>
              <a:off x="1068388" y="3074988"/>
              <a:ext cx="823912" cy="368300"/>
            </p14:xfrm>
          </p:contentPart>
        </mc:Choice>
        <mc:Fallback>
          <p:pic>
            <p:nvPicPr>
              <p:cNvPr id="98307" name="Ink 3"/>
              <p:cNvPicPr>
                <a:picLocks noRot="1" noChangeAspect="1" noEditPoints="1" noChangeArrowheads="1" noChangeShapeType="1"/>
              </p:cNvPicPr>
              <p:nvPr/>
            </p:nvPicPr>
            <p:blipFill>
              <a:blip r:embed="rId7"/>
              <a:stretch>
                <a:fillRect/>
              </a:stretch>
            </p:blipFill>
            <p:spPr>
              <a:xfrm>
                <a:off x="1061909" y="3068508"/>
                <a:ext cx="836870" cy="38126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8308" name="Ink 4"/>
              <p14:cNvContentPartPr>
                <a14:cpLocks xmlns:a14="http://schemas.microsoft.com/office/drawing/2010/main" noRot="1" noChangeAspect="1" noEditPoints="1" noChangeArrowheads="1" noChangeShapeType="1"/>
              </p14:cNvContentPartPr>
              <p14:nvPr/>
            </p14:nvContentPartPr>
            <p14:xfrm>
              <a:off x="336550" y="3659188"/>
              <a:ext cx="488950" cy="390525"/>
            </p14:xfrm>
          </p:contentPart>
        </mc:Choice>
        <mc:Fallback>
          <p:pic>
            <p:nvPicPr>
              <p:cNvPr id="98308" name="Ink 4"/>
              <p:cNvPicPr>
                <a:picLocks noRot="1" noChangeAspect="1" noEditPoints="1" noChangeArrowheads="1" noChangeShapeType="1"/>
              </p:cNvPicPr>
              <p:nvPr/>
            </p:nvPicPr>
            <p:blipFill>
              <a:blip r:embed="rId9"/>
              <a:stretch>
                <a:fillRect/>
              </a:stretch>
            </p:blipFill>
            <p:spPr>
              <a:xfrm>
                <a:off x="330069" y="3652709"/>
                <a:ext cx="501912" cy="403483"/>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8309" name="Ink 5"/>
              <p14:cNvContentPartPr>
                <a14:cpLocks xmlns:a14="http://schemas.microsoft.com/office/drawing/2010/main" noRot="1" noChangeAspect="1" noEditPoints="1" noChangeArrowheads="1" noChangeShapeType="1"/>
              </p14:cNvContentPartPr>
              <p14:nvPr/>
            </p14:nvContentPartPr>
            <p14:xfrm>
              <a:off x="1300163" y="3495675"/>
              <a:ext cx="738187" cy="449263"/>
            </p14:xfrm>
          </p:contentPart>
        </mc:Choice>
        <mc:Fallback>
          <p:pic>
            <p:nvPicPr>
              <p:cNvPr id="98309" name="Ink 5"/>
              <p:cNvPicPr>
                <a:picLocks noRot="1" noChangeAspect="1" noEditPoints="1" noChangeArrowheads="1" noChangeShapeType="1"/>
              </p:cNvPicPr>
              <p:nvPr/>
            </p:nvPicPr>
            <p:blipFill>
              <a:blip r:embed="rId11"/>
              <a:stretch>
                <a:fillRect/>
              </a:stretch>
            </p:blipFill>
            <p:spPr>
              <a:xfrm>
                <a:off x="1293685" y="3489195"/>
                <a:ext cx="751144" cy="46222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8310" name="Ink 6"/>
              <p14:cNvContentPartPr>
                <a14:cpLocks xmlns:a14="http://schemas.microsoft.com/office/drawing/2010/main" noRot="1" noChangeAspect="1" noEditPoints="1" noChangeArrowheads="1" noChangeShapeType="1"/>
              </p14:cNvContentPartPr>
              <p14:nvPr/>
            </p14:nvContentPartPr>
            <p14:xfrm>
              <a:off x="350838" y="4295775"/>
              <a:ext cx="363537" cy="301625"/>
            </p14:xfrm>
          </p:contentPart>
        </mc:Choice>
        <mc:Fallback>
          <p:pic>
            <p:nvPicPr>
              <p:cNvPr id="98310" name="Ink 6"/>
              <p:cNvPicPr>
                <a:picLocks noRot="1" noChangeAspect="1" noEditPoints="1" noChangeArrowheads="1" noChangeShapeType="1"/>
              </p:cNvPicPr>
              <p:nvPr/>
            </p:nvPicPr>
            <p:blipFill>
              <a:blip r:embed="rId13"/>
              <a:stretch>
                <a:fillRect/>
              </a:stretch>
            </p:blipFill>
            <p:spPr>
              <a:xfrm>
                <a:off x="344359" y="4289296"/>
                <a:ext cx="376495" cy="31458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8311" name="Ink 7"/>
              <p14:cNvContentPartPr>
                <a14:cpLocks xmlns:a14="http://schemas.microsoft.com/office/drawing/2010/main" noRot="1" noChangeAspect="1" noEditPoints="1" noChangeArrowheads="1" noChangeShapeType="1"/>
              </p14:cNvContentPartPr>
              <p14:nvPr/>
            </p14:nvContentPartPr>
            <p14:xfrm>
              <a:off x="1104900" y="4256088"/>
              <a:ext cx="303213" cy="215900"/>
            </p14:xfrm>
          </p:contentPart>
        </mc:Choice>
        <mc:Fallback>
          <p:pic>
            <p:nvPicPr>
              <p:cNvPr id="98311" name="Ink 7"/>
              <p:cNvPicPr>
                <a:picLocks noRot="1" noChangeAspect="1" noEditPoints="1" noChangeArrowheads="1" noChangeShapeType="1"/>
              </p:cNvPicPr>
              <p:nvPr/>
            </p:nvPicPr>
            <p:blipFill>
              <a:blip r:embed="rId15"/>
              <a:stretch>
                <a:fillRect/>
              </a:stretch>
            </p:blipFill>
            <p:spPr>
              <a:xfrm>
                <a:off x="1098418" y="4249611"/>
                <a:ext cx="316177" cy="228854"/>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8312" name="Ink 8"/>
              <p14:cNvContentPartPr>
                <a14:cpLocks xmlns:a14="http://schemas.microsoft.com/office/drawing/2010/main" noRot="1" noChangeAspect="1" noEditPoints="1" noChangeArrowheads="1" noChangeShapeType="1"/>
              </p14:cNvContentPartPr>
              <p14:nvPr/>
            </p14:nvContentPartPr>
            <p14:xfrm>
              <a:off x="1544638" y="4132263"/>
              <a:ext cx="179387" cy="269875"/>
            </p14:xfrm>
          </p:contentPart>
        </mc:Choice>
        <mc:Fallback>
          <p:pic>
            <p:nvPicPr>
              <p:cNvPr id="98312" name="Ink 8"/>
              <p:cNvPicPr>
                <a:picLocks noRot="1" noChangeAspect="1" noEditPoints="1" noChangeArrowheads="1" noChangeShapeType="1"/>
              </p:cNvPicPr>
              <p:nvPr/>
            </p:nvPicPr>
            <p:blipFill>
              <a:blip r:embed="rId17"/>
              <a:stretch>
                <a:fillRect/>
              </a:stretch>
            </p:blipFill>
            <p:spPr>
              <a:xfrm>
                <a:off x="1538154" y="4125786"/>
                <a:ext cx="192355" cy="28282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8313" name="Ink 9"/>
              <p14:cNvContentPartPr>
                <a14:cpLocks xmlns:a14="http://schemas.microsoft.com/office/drawing/2010/main" noRot="1" noChangeAspect="1" noEditPoints="1" noChangeArrowheads="1" noChangeShapeType="1"/>
              </p14:cNvContentPartPr>
              <p14:nvPr/>
            </p14:nvContentPartPr>
            <p14:xfrm>
              <a:off x="1855788" y="3983038"/>
              <a:ext cx="976312" cy="382587"/>
            </p14:xfrm>
          </p:contentPart>
        </mc:Choice>
        <mc:Fallback>
          <p:pic>
            <p:nvPicPr>
              <p:cNvPr id="98313" name="Ink 9"/>
              <p:cNvPicPr>
                <a:picLocks noRot="1" noChangeAspect="1" noEditPoints="1" noChangeArrowheads="1" noChangeShapeType="1"/>
              </p:cNvPicPr>
              <p:nvPr/>
            </p:nvPicPr>
            <p:blipFill>
              <a:blip r:embed="rId19"/>
              <a:stretch>
                <a:fillRect/>
              </a:stretch>
            </p:blipFill>
            <p:spPr>
              <a:xfrm>
                <a:off x="1849308" y="3976560"/>
                <a:ext cx="989272" cy="395544"/>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8314" name="Ink 10"/>
              <p14:cNvContentPartPr>
                <a14:cpLocks xmlns:a14="http://schemas.microsoft.com/office/drawing/2010/main" noRot="1" noChangeAspect="1" noEditPoints="1" noChangeArrowheads="1" noChangeShapeType="1"/>
              </p14:cNvContentPartPr>
              <p14:nvPr/>
            </p14:nvContentPartPr>
            <p14:xfrm>
              <a:off x="2955925" y="4125913"/>
              <a:ext cx="212725" cy="147637"/>
            </p14:xfrm>
          </p:contentPart>
        </mc:Choice>
        <mc:Fallback>
          <p:pic>
            <p:nvPicPr>
              <p:cNvPr id="98314" name="Ink 10"/>
              <p:cNvPicPr>
                <a:picLocks noRot="1" noChangeAspect="1" noEditPoints="1" noChangeArrowheads="1" noChangeShapeType="1"/>
              </p:cNvPicPr>
              <p:nvPr/>
            </p:nvPicPr>
            <p:blipFill>
              <a:blip r:embed="rId21"/>
              <a:stretch>
                <a:fillRect/>
              </a:stretch>
            </p:blipFill>
            <p:spPr>
              <a:xfrm>
                <a:off x="2949446" y="4119431"/>
                <a:ext cx="225683" cy="160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8315" name="Ink 11"/>
              <p14:cNvContentPartPr>
                <a14:cpLocks xmlns:a14="http://schemas.microsoft.com/office/drawing/2010/main" noRot="1" noChangeAspect="1" noEditPoints="1" noChangeArrowheads="1" noChangeShapeType="1"/>
              </p14:cNvContentPartPr>
              <p14:nvPr/>
            </p14:nvContentPartPr>
            <p14:xfrm>
              <a:off x="638175" y="4459288"/>
              <a:ext cx="1614488" cy="592137"/>
            </p14:xfrm>
          </p:contentPart>
        </mc:Choice>
        <mc:Fallback>
          <p:pic>
            <p:nvPicPr>
              <p:cNvPr id="98315" name="Ink 11"/>
              <p:cNvPicPr>
                <a:picLocks noRot="1" noChangeAspect="1" noEditPoints="1" noChangeArrowheads="1" noChangeShapeType="1"/>
              </p:cNvPicPr>
              <p:nvPr/>
            </p:nvPicPr>
            <p:blipFill>
              <a:blip r:embed="rId23"/>
              <a:stretch>
                <a:fillRect/>
              </a:stretch>
            </p:blipFill>
            <p:spPr>
              <a:xfrm>
                <a:off x="631695" y="4452809"/>
                <a:ext cx="1627447" cy="605096"/>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8316" name="Ink 12"/>
              <p14:cNvContentPartPr>
                <a14:cpLocks xmlns:a14="http://schemas.microsoft.com/office/drawing/2010/main" noRot="1" noChangeAspect="1" noEditPoints="1" noChangeArrowheads="1" noChangeShapeType="1"/>
              </p14:cNvContentPartPr>
              <p14:nvPr/>
            </p14:nvContentPartPr>
            <p14:xfrm>
              <a:off x="2595563" y="4432300"/>
              <a:ext cx="1108075" cy="366713"/>
            </p14:xfrm>
          </p:contentPart>
        </mc:Choice>
        <mc:Fallback>
          <p:pic>
            <p:nvPicPr>
              <p:cNvPr id="98316" name="Ink 12"/>
              <p:cNvPicPr>
                <a:picLocks noRot="1" noChangeAspect="1" noEditPoints="1" noChangeArrowheads="1" noChangeShapeType="1"/>
              </p:cNvPicPr>
              <p:nvPr/>
            </p:nvPicPr>
            <p:blipFill>
              <a:blip r:embed="rId25"/>
              <a:stretch>
                <a:fillRect/>
              </a:stretch>
            </p:blipFill>
            <p:spPr>
              <a:xfrm>
                <a:off x="2589083" y="4425822"/>
                <a:ext cx="1121035" cy="37966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8317" name="Ink 13"/>
              <p14:cNvContentPartPr>
                <a14:cpLocks xmlns:a14="http://schemas.microsoft.com/office/drawing/2010/main" noRot="1" noChangeAspect="1" noEditPoints="1" noChangeArrowheads="1" noChangeShapeType="1"/>
              </p14:cNvContentPartPr>
              <p14:nvPr/>
            </p14:nvContentPartPr>
            <p14:xfrm>
              <a:off x="1185863" y="5135563"/>
              <a:ext cx="282575" cy="209550"/>
            </p14:xfrm>
          </p:contentPart>
        </mc:Choice>
        <mc:Fallback>
          <p:pic>
            <p:nvPicPr>
              <p:cNvPr id="98317" name="Ink 13"/>
              <p:cNvPicPr>
                <a:picLocks noRot="1" noChangeAspect="1" noEditPoints="1" noChangeArrowheads="1" noChangeShapeType="1"/>
              </p:cNvPicPr>
              <p:nvPr/>
            </p:nvPicPr>
            <p:blipFill>
              <a:blip r:embed="rId27"/>
              <a:stretch>
                <a:fillRect/>
              </a:stretch>
            </p:blipFill>
            <p:spPr>
              <a:xfrm>
                <a:off x="1179384" y="5129082"/>
                <a:ext cx="295534" cy="22251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8318" name="Ink 14"/>
              <p14:cNvContentPartPr>
                <a14:cpLocks xmlns:a14="http://schemas.microsoft.com/office/drawing/2010/main" noRot="1" noChangeAspect="1" noEditPoints="1" noChangeArrowheads="1" noChangeShapeType="1"/>
              </p14:cNvContentPartPr>
              <p14:nvPr/>
            </p14:nvContentPartPr>
            <p14:xfrm>
              <a:off x="1916113" y="5003800"/>
              <a:ext cx="687387" cy="330200"/>
            </p14:xfrm>
          </p:contentPart>
        </mc:Choice>
        <mc:Fallback>
          <p:pic>
            <p:nvPicPr>
              <p:cNvPr id="98318" name="Ink 14"/>
              <p:cNvPicPr>
                <a:picLocks noRot="1" noChangeAspect="1" noEditPoints="1" noChangeArrowheads="1" noChangeShapeType="1"/>
              </p:cNvPicPr>
              <p:nvPr/>
            </p:nvPicPr>
            <p:blipFill>
              <a:blip r:embed="rId29"/>
              <a:stretch>
                <a:fillRect/>
              </a:stretch>
            </p:blipFill>
            <p:spPr>
              <a:xfrm>
                <a:off x="1909632" y="4997325"/>
                <a:ext cx="700350" cy="343149"/>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8319" name="Ink 15"/>
              <p14:cNvContentPartPr>
                <a14:cpLocks xmlns:a14="http://schemas.microsoft.com/office/drawing/2010/main" noRot="1" noChangeAspect="1" noEditPoints="1" noChangeArrowheads="1" noChangeShapeType="1"/>
              </p14:cNvContentPartPr>
              <p14:nvPr/>
            </p14:nvContentPartPr>
            <p14:xfrm>
              <a:off x="2776538" y="5032375"/>
              <a:ext cx="254000" cy="209550"/>
            </p14:xfrm>
          </p:contentPart>
        </mc:Choice>
        <mc:Fallback>
          <p:pic>
            <p:nvPicPr>
              <p:cNvPr id="98319" name="Ink 15"/>
              <p:cNvPicPr>
                <a:picLocks noRot="1" noChangeAspect="1" noEditPoints="1" noChangeArrowheads="1" noChangeShapeType="1"/>
              </p:cNvPicPr>
              <p:nvPr/>
            </p:nvPicPr>
            <p:blipFill>
              <a:blip r:embed="rId31"/>
              <a:stretch>
                <a:fillRect/>
              </a:stretch>
            </p:blipFill>
            <p:spPr>
              <a:xfrm>
                <a:off x="2770053" y="5025860"/>
                <a:ext cx="266970" cy="222579"/>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8320" name="Ink 16"/>
              <p14:cNvContentPartPr>
                <a14:cpLocks xmlns:a14="http://schemas.microsoft.com/office/drawing/2010/main" noRot="1" noChangeAspect="1" noEditPoints="1" noChangeArrowheads="1" noChangeShapeType="1"/>
              </p14:cNvContentPartPr>
              <p14:nvPr/>
            </p14:nvContentPartPr>
            <p14:xfrm>
              <a:off x="3190875" y="5046663"/>
              <a:ext cx="9525" cy="207962"/>
            </p14:xfrm>
          </p:contentPart>
        </mc:Choice>
        <mc:Fallback>
          <p:pic>
            <p:nvPicPr>
              <p:cNvPr id="98320" name="Ink 16"/>
              <p:cNvPicPr>
                <a:picLocks noRot="1" noChangeAspect="1" noEditPoints="1" noChangeArrowheads="1" noChangeShapeType="1"/>
              </p:cNvPicPr>
              <p:nvPr/>
            </p:nvPicPr>
            <p:blipFill>
              <a:blip r:embed="rId33"/>
              <a:stretch>
                <a:fillRect/>
              </a:stretch>
            </p:blipFill>
            <p:spPr>
              <a:xfrm>
                <a:off x="3184281" y="5040187"/>
                <a:ext cx="22713" cy="220915"/>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8321" name="Ink 17"/>
              <p14:cNvContentPartPr>
                <a14:cpLocks xmlns:a14="http://schemas.microsoft.com/office/drawing/2010/main" noRot="1" noChangeAspect="1" noEditPoints="1" noChangeArrowheads="1" noChangeShapeType="1"/>
              </p14:cNvContentPartPr>
              <p14:nvPr/>
            </p14:nvContentPartPr>
            <p14:xfrm>
              <a:off x="3359150" y="5226050"/>
              <a:ext cx="9525" cy="9525"/>
            </p14:xfrm>
          </p:contentPart>
        </mc:Choice>
        <mc:Fallback>
          <p:pic>
            <p:nvPicPr>
              <p:cNvPr id="98321" name="Ink 17"/>
              <p:cNvPicPr>
                <a:picLocks noRot="1" noChangeAspect="1" noEditPoints="1" noChangeArrowheads="1" noChangeShapeType="1"/>
              </p:cNvPicPr>
              <p:nvPr/>
            </p:nvPicPr>
            <p:blipFill>
              <a:blip r:embed="rId35"/>
              <a:stretch>
                <a:fillRect/>
              </a:stretch>
            </p:blipFill>
            <p:spPr>
              <a:xfrm>
                <a:off x="3352800" y="5219700"/>
                <a:ext cx="22225" cy="2222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8322" name="Ink 18"/>
              <p14:cNvContentPartPr>
                <a14:cpLocks xmlns:a14="http://schemas.microsoft.com/office/drawing/2010/main" noRot="1" noChangeAspect="1" noEditPoints="1" noChangeArrowheads="1" noChangeShapeType="1"/>
              </p14:cNvContentPartPr>
              <p14:nvPr/>
            </p14:nvContentPartPr>
            <p14:xfrm>
              <a:off x="8448675" y="2371725"/>
              <a:ext cx="261938" cy="150813"/>
            </p14:xfrm>
          </p:contentPart>
        </mc:Choice>
        <mc:Fallback>
          <p:pic>
            <p:nvPicPr>
              <p:cNvPr id="98322" name="Ink 18"/>
              <p:cNvPicPr>
                <a:picLocks noRot="1" noChangeAspect="1" noEditPoints="1" noChangeArrowheads="1" noChangeShapeType="1"/>
              </p:cNvPicPr>
              <p:nvPr/>
            </p:nvPicPr>
            <p:blipFill>
              <a:blip r:embed="rId37"/>
              <a:stretch>
                <a:fillRect/>
              </a:stretch>
            </p:blipFill>
            <p:spPr>
              <a:xfrm>
                <a:off x="8442199" y="2365246"/>
                <a:ext cx="274891" cy="163771"/>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8323" name="Ink 19"/>
              <p14:cNvContentPartPr>
                <a14:cpLocks xmlns:a14="http://schemas.microsoft.com/office/drawing/2010/main" noRot="1" noChangeAspect="1" noEditPoints="1" noChangeArrowheads="1" noChangeShapeType="1"/>
              </p14:cNvContentPartPr>
              <p14:nvPr/>
            </p14:nvContentPartPr>
            <p14:xfrm>
              <a:off x="9115425" y="2444750"/>
              <a:ext cx="444500" cy="123825"/>
            </p14:xfrm>
          </p:contentPart>
        </mc:Choice>
        <mc:Fallback>
          <p:pic>
            <p:nvPicPr>
              <p:cNvPr id="98323" name="Ink 19"/>
              <p:cNvPicPr>
                <a:picLocks noRot="1" noChangeAspect="1" noEditPoints="1" noChangeArrowheads="1" noChangeShapeType="1"/>
              </p:cNvPicPr>
              <p:nvPr/>
            </p:nvPicPr>
            <p:blipFill>
              <a:blip r:embed="rId39"/>
              <a:stretch>
                <a:fillRect/>
              </a:stretch>
            </p:blipFill>
            <p:spPr>
              <a:xfrm>
                <a:off x="9108946" y="2438271"/>
                <a:ext cx="457457" cy="136783"/>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8324" name="Ink 20"/>
              <p14:cNvContentPartPr>
                <a14:cpLocks xmlns:a14="http://schemas.microsoft.com/office/drawing/2010/main" noRot="1" noChangeAspect="1" noEditPoints="1" noChangeArrowheads="1" noChangeShapeType="1"/>
              </p14:cNvContentPartPr>
              <p14:nvPr/>
            </p14:nvContentPartPr>
            <p14:xfrm>
              <a:off x="9809163" y="2476500"/>
              <a:ext cx="249237" cy="150813"/>
            </p14:xfrm>
          </p:contentPart>
        </mc:Choice>
        <mc:Fallback>
          <p:pic>
            <p:nvPicPr>
              <p:cNvPr id="98324" name="Ink 20"/>
              <p:cNvPicPr>
                <a:picLocks noRot="1" noChangeAspect="1" noEditPoints="1" noChangeArrowheads="1" noChangeShapeType="1"/>
              </p:cNvPicPr>
              <p:nvPr/>
            </p:nvPicPr>
            <p:blipFill>
              <a:blip r:embed="rId41"/>
              <a:stretch>
                <a:fillRect/>
              </a:stretch>
            </p:blipFill>
            <p:spPr>
              <a:xfrm>
                <a:off x="9802680" y="2470021"/>
                <a:ext cx="262203" cy="163771"/>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8325" name="Ink 21"/>
              <p14:cNvContentPartPr>
                <a14:cpLocks xmlns:a14="http://schemas.microsoft.com/office/drawing/2010/main" noRot="1" noChangeAspect="1" noEditPoints="1" noChangeArrowheads="1" noChangeShapeType="1"/>
              </p14:cNvContentPartPr>
              <p14:nvPr/>
            </p14:nvContentPartPr>
            <p14:xfrm>
              <a:off x="10182225" y="2420938"/>
              <a:ext cx="1158875" cy="406400"/>
            </p14:xfrm>
          </p:contentPart>
        </mc:Choice>
        <mc:Fallback>
          <p:pic>
            <p:nvPicPr>
              <p:cNvPr id="98325" name="Ink 21"/>
              <p:cNvPicPr>
                <a:picLocks noRot="1" noChangeAspect="1" noEditPoints="1" noChangeArrowheads="1" noChangeShapeType="1"/>
              </p:cNvPicPr>
              <p:nvPr/>
            </p:nvPicPr>
            <p:blipFill>
              <a:blip r:embed="rId43"/>
              <a:stretch>
                <a:fillRect/>
              </a:stretch>
            </p:blipFill>
            <p:spPr>
              <a:xfrm>
                <a:off x="10175745" y="2414459"/>
                <a:ext cx="1171835" cy="419359"/>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8326" name="Ink 22"/>
              <p14:cNvContentPartPr>
                <a14:cpLocks xmlns:a14="http://schemas.microsoft.com/office/drawing/2010/main" noRot="1" noChangeAspect="1" noEditPoints="1" noChangeArrowheads="1" noChangeShapeType="1"/>
              </p14:cNvContentPartPr>
              <p14:nvPr/>
            </p14:nvContentPartPr>
            <p14:xfrm>
              <a:off x="4424363" y="2551113"/>
              <a:ext cx="7146925" cy="2339975"/>
            </p14:xfrm>
          </p:contentPart>
        </mc:Choice>
        <mc:Fallback>
          <p:pic>
            <p:nvPicPr>
              <p:cNvPr id="98326" name="Ink 22"/>
              <p:cNvPicPr>
                <a:picLocks noRot="1" noChangeAspect="1" noEditPoints="1" noChangeArrowheads="1" noChangeShapeType="1"/>
              </p:cNvPicPr>
              <p:nvPr/>
            </p:nvPicPr>
            <p:blipFill>
              <a:blip r:embed="rId45"/>
              <a:stretch>
                <a:fillRect/>
              </a:stretch>
            </p:blipFill>
            <p:spPr>
              <a:xfrm>
                <a:off x="4417883" y="2544633"/>
                <a:ext cx="7159885" cy="235293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8327" name="Ink 23"/>
              <p14:cNvContentPartPr>
                <a14:cpLocks xmlns:a14="http://schemas.microsoft.com/office/drawing/2010/main" noRot="1" noChangeAspect="1" noEditPoints="1" noChangeArrowheads="1" noChangeShapeType="1"/>
              </p14:cNvContentPartPr>
              <p14:nvPr/>
            </p14:nvContentPartPr>
            <p14:xfrm>
              <a:off x="4292600" y="2930525"/>
              <a:ext cx="4597400" cy="2049463"/>
            </p14:xfrm>
          </p:contentPart>
        </mc:Choice>
        <mc:Fallback>
          <p:pic>
            <p:nvPicPr>
              <p:cNvPr id="98327" name="Ink 23"/>
              <p:cNvPicPr>
                <a:picLocks noRot="1" noChangeAspect="1" noEditPoints="1" noChangeArrowheads="1" noChangeShapeType="1"/>
              </p:cNvPicPr>
              <p:nvPr/>
            </p:nvPicPr>
            <p:blipFill>
              <a:blip r:embed="rId47"/>
              <a:stretch>
                <a:fillRect/>
              </a:stretch>
            </p:blipFill>
            <p:spPr>
              <a:xfrm>
                <a:off x="4286120" y="2924045"/>
                <a:ext cx="4610360" cy="2062423"/>
              </a:xfrm>
              <a:prstGeom prst="rect">
                <a:avLst/>
              </a:prstGeom>
            </p:spPr>
          </p:pic>
        </mc:Fallback>
      </mc:AlternateContent>
    </p:spTree>
    <p:extLst>
      <p:ext uri="{BB962C8B-B14F-4D97-AF65-F5344CB8AC3E}">
        <p14:creationId xmlns:p14="http://schemas.microsoft.com/office/powerpoint/2010/main" val="947081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2407" name="Picture 7" descr="10_16_Figure"/>
          <p:cNvPicPr>
            <a:picLocks noChangeAspect="1" noChangeArrowheads="1"/>
          </p:cNvPicPr>
          <p:nvPr/>
        </p:nvPicPr>
        <p:blipFill>
          <a:blip r:embed="rId3">
            <a:extLst>
              <a:ext uri="{28A0092B-C50C-407E-A947-70E740481C1C}">
                <a14:useLocalDpi xmlns:a14="http://schemas.microsoft.com/office/drawing/2010/main" val="0"/>
              </a:ext>
            </a:extLst>
          </a:blip>
          <a:srcRect b="6497"/>
          <a:stretch>
            <a:fillRect/>
          </a:stretch>
        </p:blipFill>
        <p:spPr bwMode="auto">
          <a:xfrm>
            <a:off x="1258138" y="3901440"/>
            <a:ext cx="9066123" cy="2667000"/>
          </a:xfrm>
          <a:prstGeom prst="rect">
            <a:avLst/>
          </a:prstGeom>
          <a:noFill/>
          <a:extLst>
            <a:ext uri="{909E8E84-426E-40DD-AFC4-6F175D3DCCD1}">
              <a14:hiddenFill xmlns:a14="http://schemas.microsoft.com/office/drawing/2010/main">
                <a:solidFill>
                  <a:srgbClr val="FFFFFF"/>
                </a:solidFill>
              </a14:hiddenFill>
            </a:ext>
          </a:extLst>
        </p:spPr>
      </p:pic>
      <p:sp>
        <p:nvSpPr>
          <p:cNvPr id="742402" name="Rectangle 2"/>
          <p:cNvSpPr>
            <a:spLocks noGrp="1" noChangeArrowheads="1"/>
          </p:cNvSpPr>
          <p:nvPr>
            <p:ph type="title"/>
          </p:nvPr>
        </p:nvSpPr>
        <p:spPr>
          <a:xfrm>
            <a:off x="1258138" y="340995"/>
            <a:ext cx="9200731" cy="1752600"/>
          </a:xfrm>
        </p:spPr>
        <p:txBody>
          <a:bodyPr/>
          <a:lstStyle/>
          <a:p>
            <a:pPr algn="l"/>
            <a:r>
              <a:rPr lang="en-US" sz="2800" dirty="0" smtClean="0"/>
              <a:t>A girl throws a ball in a horizontal direction (dashed line).</a:t>
            </a:r>
            <a:br>
              <a:rPr lang="en-US" sz="2800" dirty="0" smtClean="0"/>
            </a:br>
            <a:r>
              <a:rPr lang="en-US" sz="2800" dirty="0" smtClean="0"/>
              <a:t>After </a:t>
            </a:r>
            <a:r>
              <a:rPr lang="en-US" sz="2800" dirty="0"/>
              <a:t>the ball leaves the girl’s hand, </a:t>
            </a:r>
            <a:r>
              <a:rPr lang="en-US" sz="2800" dirty="0" smtClean="0"/>
              <a:t>1.0 seconds </a:t>
            </a:r>
            <a:r>
              <a:rPr lang="en-US" sz="2800" dirty="0"/>
              <a:t>later it will have fallen</a:t>
            </a:r>
            <a:endParaRPr lang="en-US" sz="3200" b="1" i="1" dirty="0">
              <a:latin typeface="Batang" panose="02030600000101010101" pitchFamily="18" charset="-127"/>
              <a:ea typeface="Batang" panose="02030600000101010101" pitchFamily="18" charset="-127"/>
            </a:endParaRPr>
          </a:p>
        </p:txBody>
      </p:sp>
      <p:sp>
        <p:nvSpPr>
          <p:cNvPr id="742403" name="Rectangle 3"/>
          <p:cNvSpPr>
            <a:spLocks noGrp="1" noChangeArrowheads="1"/>
          </p:cNvSpPr>
          <p:nvPr>
            <p:ph type="body" idx="1"/>
          </p:nvPr>
        </p:nvSpPr>
        <p:spPr>
          <a:xfrm>
            <a:off x="1676400" y="1905000"/>
            <a:ext cx="8229600" cy="3962400"/>
          </a:xfrm>
        </p:spPr>
        <p:txBody>
          <a:bodyPr/>
          <a:lstStyle/>
          <a:p>
            <a:pPr marL="609600" indent="-609600">
              <a:buNone/>
            </a:pPr>
            <a:r>
              <a:rPr lang="en-US" sz="2400" dirty="0"/>
              <a:t>A.	</a:t>
            </a:r>
            <a:r>
              <a:rPr lang="en-US" sz="2400" dirty="0" smtClean="0"/>
              <a:t>9.8 </a:t>
            </a:r>
            <a:r>
              <a:rPr lang="en-US" sz="2400" dirty="0"/>
              <a:t>meters.</a:t>
            </a:r>
            <a:endParaRPr lang="en-US" sz="2400" dirty="0">
              <a:ea typeface="Batang" panose="02030600000101010101" pitchFamily="18" charset="-127"/>
            </a:endParaRPr>
          </a:p>
          <a:p>
            <a:pPr marL="609600" indent="-609600">
              <a:buFontTx/>
              <a:buAutoNum type="alphaUcPeriod" startAt="2"/>
            </a:pPr>
            <a:r>
              <a:rPr lang="en-US" sz="2400" dirty="0" smtClean="0"/>
              <a:t>4.9 </a:t>
            </a:r>
            <a:r>
              <a:rPr lang="en-US" sz="2400" dirty="0"/>
              <a:t>meters below the dashed line.</a:t>
            </a:r>
            <a:endParaRPr lang="en-US" sz="2400" dirty="0">
              <a:ea typeface="Batang" panose="02030600000101010101" pitchFamily="18" charset="-127"/>
            </a:endParaRPr>
          </a:p>
          <a:p>
            <a:pPr marL="609600" indent="-609600">
              <a:buFontTx/>
              <a:buAutoNum type="alphaUcPeriod" startAt="2"/>
            </a:pPr>
            <a:r>
              <a:rPr lang="en-US" sz="2400" dirty="0"/>
              <a:t>less than </a:t>
            </a:r>
            <a:r>
              <a:rPr lang="en-US" sz="2400" dirty="0" smtClean="0"/>
              <a:t>4.9 </a:t>
            </a:r>
            <a:r>
              <a:rPr lang="en-US" sz="2400" dirty="0"/>
              <a:t>meters below the straight-line path.</a:t>
            </a:r>
            <a:endParaRPr lang="en-US" sz="2400" dirty="0">
              <a:ea typeface="Batang" panose="02030600000101010101" pitchFamily="18" charset="-127"/>
            </a:endParaRPr>
          </a:p>
          <a:p>
            <a:pPr marL="609600" indent="-609600">
              <a:buFontTx/>
              <a:buAutoNum type="alphaUcPeriod" startAt="4"/>
            </a:pPr>
            <a:r>
              <a:rPr lang="en-US" sz="2400" dirty="0" smtClean="0"/>
              <a:t>more than 4.9 meters below the straight-line path.</a:t>
            </a:r>
            <a:endParaRPr lang="en-US" sz="2400" dirty="0"/>
          </a:p>
        </p:txBody>
      </p:sp>
      <p:sp>
        <p:nvSpPr>
          <p:cNvPr id="6"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r>
              <a:rPr lang="en-US" sz="2800" kern="0" dirty="0"/>
              <a:t>6</a:t>
            </a:r>
          </a:p>
        </p:txBody>
      </p:sp>
    </p:spTree>
    <p:extLst>
      <p:ext uri="{BB962C8B-B14F-4D97-AF65-F5344CB8AC3E}">
        <p14:creationId xmlns:p14="http://schemas.microsoft.com/office/powerpoint/2010/main" val="1145306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en-US" dirty="0" smtClean="0"/>
              <a:t>The Curvature of the Earth</a:t>
            </a:r>
          </a:p>
        </p:txBody>
      </p:sp>
      <p:sp>
        <p:nvSpPr>
          <p:cNvPr id="749571" name="Rectangle 3"/>
          <p:cNvSpPr>
            <a:spLocks noGrp="1" noChangeArrowheads="1"/>
          </p:cNvSpPr>
          <p:nvPr>
            <p:ph type="body" idx="1"/>
          </p:nvPr>
        </p:nvSpPr>
        <p:spPr>
          <a:xfrm>
            <a:off x="609600" y="2057400"/>
            <a:ext cx="10744200" cy="4068764"/>
          </a:xfrm>
        </p:spPr>
        <p:txBody>
          <a:bodyPr/>
          <a:lstStyle/>
          <a:p>
            <a:r>
              <a:rPr lang="en-US" sz="2800" dirty="0" smtClean="0"/>
              <a:t>Earth </a:t>
            </a:r>
            <a:r>
              <a:rPr lang="en-US" sz="2800" dirty="0"/>
              <a:t>surface drops a vertical distance of 5 meters for every 8000 meters tangent to the </a:t>
            </a:r>
            <a:r>
              <a:rPr lang="en-US" sz="2800" dirty="0" smtClean="0"/>
              <a:t>surface.</a:t>
            </a:r>
            <a:endParaRPr lang="en-US" dirty="0" smtClean="0"/>
          </a:p>
          <a:p>
            <a:endParaRPr lang="en-US" dirty="0" smtClean="0"/>
          </a:p>
          <a:p>
            <a:endParaRPr lang="en-US" dirty="0" smtClean="0"/>
          </a:p>
        </p:txBody>
      </p:sp>
      <p:pic>
        <p:nvPicPr>
          <p:cNvPr id="749574" name="Picture 6" descr="10_17_Figure"/>
          <p:cNvPicPr>
            <a:picLocks noChangeAspect="1" noChangeArrowheads="1"/>
          </p:cNvPicPr>
          <p:nvPr/>
        </p:nvPicPr>
        <p:blipFill>
          <a:blip r:embed="rId3">
            <a:extLst>
              <a:ext uri="{28A0092B-C50C-407E-A947-70E740481C1C}">
                <a14:useLocalDpi xmlns:a14="http://schemas.microsoft.com/office/drawing/2010/main" val="0"/>
              </a:ext>
            </a:extLst>
          </a:blip>
          <a:srcRect b="9653"/>
          <a:stretch>
            <a:fillRect/>
          </a:stretch>
        </p:blipFill>
        <p:spPr bwMode="auto">
          <a:xfrm>
            <a:off x="319801" y="3657600"/>
            <a:ext cx="11643599" cy="208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44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ages from M08_KNIG7366_02_SE_C08_Page_1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334000"/>
            <a:ext cx="7249875" cy="1180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Pages from M08_KNIG7366_02_SE_C08_Page_1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249875" cy="1180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27710" y="-1169591"/>
            <a:ext cx="12691110" cy="216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p:cNvSpPr/>
          <p:nvPr/>
        </p:nvSpPr>
        <p:spPr>
          <a:xfrm>
            <a:off x="-363855" y="6103467"/>
            <a:ext cx="12691110" cy="216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0" y="1245791"/>
            <a:ext cx="76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67390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6502" name="Picture 6" descr="10_18_Figure"/>
          <p:cNvPicPr>
            <a:picLocks noChangeAspect="1" noChangeArrowheads="1"/>
          </p:cNvPicPr>
          <p:nvPr/>
        </p:nvPicPr>
        <p:blipFill>
          <a:blip r:embed="rId3">
            <a:extLst>
              <a:ext uri="{28A0092B-C50C-407E-A947-70E740481C1C}">
                <a14:useLocalDpi xmlns:a14="http://schemas.microsoft.com/office/drawing/2010/main" val="0"/>
              </a:ext>
            </a:extLst>
          </a:blip>
          <a:srcRect b="2615"/>
          <a:stretch>
            <a:fillRect/>
          </a:stretch>
        </p:blipFill>
        <p:spPr bwMode="auto">
          <a:xfrm>
            <a:off x="6262689" y="3700464"/>
            <a:ext cx="4219575" cy="2771775"/>
          </a:xfrm>
          <a:prstGeom prst="rect">
            <a:avLst/>
          </a:prstGeom>
          <a:noFill/>
          <a:extLst>
            <a:ext uri="{909E8E84-426E-40DD-AFC4-6F175D3DCCD1}">
              <a14:hiddenFill xmlns:a14="http://schemas.microsoft.com/office/drawing/2010/main">
                <a:solidFill>
                  <a:srgbClr val="FFFFFF"/>
                </a:solidFill>
              </a14:hiddenFill>
            </a:ext>
          </a:extLst>
        </p:spPr>
      </p:pic>
      <p:sp>
        <p:nvSpPr>
          <p:cNvPr id="746498" name="Rectangle 2"/>
          <p:cNvSpPr>
            <a:spLocks noGrp="1" noChangeArrowheads="1"/>
          </p:cNvSpPr>
          <p:nvPr>
            <p:ph type="title"/>
          </p:nvPr>
        </p:nvSpPr>
        <p:spPr/>
        <p:txBody>
          <a:bodyPr/>
          <a:lstStyle/>
          <a:p>
            <a:r>
              <a:rPr lang="en-US" smtClean="0"/>
              <a:t>Circular Satellite Orbits</a:t>
            </a:r>
          </a:p>
        </p:txBody>
      </p:sp>
      <p:sp>
        <p:nvSpPr>
          <p:cNvPr id="746499" name="Rectangle 3"/>
          <p:cNvSpPr>
            <a:spLocks noGrp="1" noChangeArrowheads="1"/>
          </p:cNvSpPr>
          <p:nvPr>
            <p:ph type="body" idx="1"/>
          </p:nvPr>
        </p:nvSpPr>
        <p:spPr>
          <a:xfrm>
            <a:off x="1981200" y="1600200"/>
            <a:ext cx="5562600" cy="4794250"/>
          </a:xfrm>
        </p:spPr>
        <p:txBody>
          <a:bodyPr/>
          <a:lstStyle/>
          <a:p>
            <a:pPr>
              <a:buFontTx/>
              <a:buNone/>
            </a:pPr>
            <a:r>
              <a:rPr lang="en-US" smtClean="0"/>
              <a:t>Satellite in circular orbit</a:t>
            </a:r>
          </a:p>
          <a:p>
            <a:r>
              <a:rPr lang="en-US" sz="2800"/>
              <a:t>Speed</a:t>
            </a:r>
          </a:p>
          <a:p>
            <a:pPr lvl="1"/>
            <a:r>
              <a:rPr lang="en-US" sz="2400"/>
              <a:t>must be great enough to ensure that its falling distance matches Earth’s curvature.</a:t>
            </a:r>
          </a:p>
          <a:p>
            <a:pPr lvl="1"/>
            <a:r>
              <a:rPr lang="en-US" sz="2400"/>
              <a:t>is constant—only direction changes.</a:t>
            </a:r>
          </a:p>
          <a:p>
            <a:pPr lvl="1"/>
            <a:r>
              <a:rPr lang="en-US" sz="2400"/>
              <a:t>is unchanged by gravity.</a:t>
            </a:r>
          </a:p>
          <a:p>
            <a:pPr lvl="1"/>
            <a:endParaRPr lang="en-US" smtClean="0"/>
          </a:p>
          <a:p>
            <a:pPr lvl="1">
              <a:buFontTx/>
              <a:buNone/>
            </a:pPr>
            <a:r>
              <a:rPr lang="en-US" sz="1800"/>
              <a:t/>
            </a:r>
            <a:br>
              <a:rPr lang="en-US" sz="1800"/>
            </a:br>
            <a:endParaRPr lang="en-US" smtClean="0"/>
          </a:p>
        </p:txBody>
      </p:sp>
    </p:spTree>
    <p:extLst>
      <p:ext uri="{BB962C8B-B14F-4D97-AF65-F5344CB8AC3E}">
        <p14:creationId xmlns:p14="http://schemas.microsoft.com/office/powerpoint/2010/main" val="3182655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4149726"/>
            <a:ext cx="26670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1</a:t>
            </a:r>
            <a:endParaRPr lang="en-US" sz="2800" kern="0" dirty="0"/>
          </a:p>
        </p:txBody>
      </p:sp>
      <p:sp>
        <p:nvSpPr>
          <p:cNvPr id="3075" name="Rectangle 3"/>
          <p:cNvSpPr>
            <a:spLocks noGrp="1" noChangeArrowheads="1"/>
          </p:cNvSpPr>
          <p:nvPr>
            <p:ph type="body" idx="1"/>
          </p:nvPr>
        </p:nvSpPr>
        <p:spPr>
          <a:xfrm>
            <a:off x="990600" y="1371600"/>
            <a:ext cx="8077200" cy="4572000"/>
          </a:xfrm>
        </p:spPr>
        <p:txBody>
          <a:bodyPr/>
          <a:lstStyle/>
          <a:p>
            <a:pPr eaLnBrk="1" hangingPunct="1"/>
            <a:r>
              <a:rPr lang="en-US" sz="2800" dirty="0"/>
              <a:t>A ball is whirled on a string in a vertical circle.  As it is going around, the tension in the string is</a:t>
            </a:r>
          </a:p>
          <a:p>
            <a:pPr eaLnBrk="1" hangingPunct="1">
              <a:buFontTx/>
              <a:buAutoNum type="alphaUcPeriod"/>
            </a:pPr>
            <a:r>
              <a:rPr lang="en-US" sz="2800" dirty="0"/>
              <a:t>greatest at the top of the motion </a:t>
            </a:r>
          </a:p>
          <a:p>
            <a:pPr eaLnBrk="1" hangingPunct="1">
              <a:buFontTx/>
              <a:buAutoNum type="alphaUcPeriod"/>
            </a:pPr>
            <a:r>
              <a:rPr lang="en-US" sz="2800" dirty="0"/>
              <a:t>constant.</a:t>
            </a:r>
          </a:p>
          <a:p>
            <a:pPr eaLnBrk="1" hangingPunct="1">
              <a:buFontTx/>
              <a:buAutoNum type="alphaUcPeriod"/>
            </a:pPr>
            <a:r>
              <a:rPr lang="en-US" sz="2800" dirty="0"/>
              <a:t>greatest at the bottom of the motion </a:t>
            </a:r>
          </a:p>
          <a:p>
            <a:pPr eaLnBrk="1" hangingPunct="1">
              <a:buFontTx/>
              <a:buAutoNum type="alphaUcPeriod"/>
            </a:pPr>
            <a:r>
              <a:rPr lang="en-US" sz="2800" dirty="0"/>
              <a:t>greatest somewhere in between the top and bottom. </a:t>
            </a:r>
          </a:p>
        </p:txBody>
      </p:sp>
      <p:sp>
        <p:nvSpPr>
          <p:cNvPr id="3" name="TextBox 2"/>
          <p:cNvSpPr txBox="1"/>
          <p:nvPr/>
        </p:nvSpPr>
        <p:spPr>
          <a:xfrm>
            <a:off x="990600" y="874394"/>
            <a:ext cx="8382000" cy="461665"/>
          </a:xfrm>
          <a:prstGeom prst="rect">
            <a:avLst/>
          </a:prstGeom>
          <a:noFill/>
        </p:spPr>
        <p:txBody>
          <a:bodyPr wrap="square" rtlCol="0">
            <a:spAutoFit/>
          </a:bodyPr>
          <a:lstStyle/>
          <a:p>
            <a:r>
              <a:rPr lang="en-CA" sz="2400" dirty="0" smtClean="0"/>
              <a:t>Last day at the end of class I asked:</a:t>
            </a:r>
            <a:endParaRPr lang="en-CA" sz="2400" dirty="0"/>
          </a:p>
        </p:txBody>
      </p:sp>
    </p:spTree>
    <p:extLst>
      <p:ext uri="{BB962C8B-B14F-4D97-AF65-F5344CB8AC3E}">
        <p14:creationId xmlns:p14="http://schemas.microsoft.com/office/powerpoint/2010/main" val="2176238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6"/>
          <p:cNvSpPr txBox="1">
            <a:spLocks noChangeArrowheads="1"/>
          </p:cNvSpPr>
          <p:nvPr/>
        </p:nvSpPr>
        <p:spPr bwMode="auto">
          <a:xfrm>
            <a:off x="88582" y="58737"/>
            <a:ext cx="1481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t>Example</a:t>
            </a:r>
          </a:p>
        </p:txBody>
      </p:sp>
      <p:sp>
        <p:nvSpPr>
          <p:cNvPr id="26628" name="TextBox 7"/>
          <p:cNvSpPr txBox="1">
            <a:spLocks noChangeArrowheads="1"/>
          </p:cNvSpPr>
          <p:nvPr/>
        </p:nvSpPr>
        <p:spPr bwMode="auto">
          <a:xfrm>
            <a:off x="119062" y="559306"/>
            <a:ext cx="56721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smtClean="0">
                <a:latin typeface="Times New Roman" panose="02020603050405020304" pitchFamily="18" charset="0"/>
                <a:cs typeface="Times New Roman" panose="02020603050405020304" pitchFamily="18" charset="0"/>
              </a:rPr>
              <a:t>How fast would you have to drive in order to be “weightless” – </a:t>
            </a:r>
            <a:r>
              <a:rPr lang="en-US" sz="2400" dirty="0" err="1" smtClean="0">
                <a:latin typeface="Times New Roman" panose="02020603050405020304" pitchFamily="18" charset="0"/>
                <a:cs typeface="Times New Roman" panose="02020603050405020304" pitchFamily="18" charset="0"/>
              </a:rPr>
              <a:t>ie</a:t>
            </a:r>
            <a:r>
              <a:rPr lang="en-US" sz="2400" dirty="0" smtClean="0">
                <a:latin typeface="Times New Roman" panose="02020603050405020304" pitchFamily="18" charset="0"/>
                <a:cs typeface="Times New Roman" panose="02020603050405020304" pitchFamily="18" charset="0"/>
              </a:rPr>
              <a:t>, no normal force needed to support your car?</a:t>
            </a:r>
          </a:p>
          <a:p>
            <a:pPr eaLnBrk="1" hangingPunct="1"/>
            <a:r>
              <a:rPr lang="en-US" sz="2400" dirty="0" smtClean="0">
                <a:latin typeface="Times New Roman" panose="02020603050405020304" pitchFamily="18" charset="0"/>
                <a:cs typeface="Times New Roman" panose="02020603050405020304" pitchFamily="18" charset="0"/>
              </a:rPr>
              <a:t>How long would it take to drive around the world at this speed?</a:t>
            </a:r>
            <a:endParaRPr lang="en-US" sz="24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100354" name="Ink 2"/>
              <p14:cNvContentPartPr>
                <a14:cpLocks xmlns:a14="http://schemas.microsoft.com/office/drawing/2010/main" noRot="1" noChangeAspect="1" noEditPoints="1" noChangeArrowheads="1" noChangeShapeType="1"/>
              </p14:cNvContentPartPr>
              <p14:nvPr/>
            </p14:nvContentPartPr>
            <p14:xfrm>
              <a:off x="19050" y="611188"/>
              <a:ext cx="163513" cy="334962"/>
            </p14:xfrm>
          </p:contentPart>
        </mc:Choice>
        <mc:Fallback>
          <p:pic>
            <p:nvPicPr>
              <p:cNvPr id="100354" name="Ink 2"/>
              <p:cNvPicPr>
                <a:picLocks noRot="1" noChangeAspect="1" noEditPoints="1" noChangeArrowheads="1" noChangeShapeType="1"/>
              </p:cNvPicPr>
              <p:nvPr/>
            </p:nvPicPr>
            <p:blipFill>
              <a:blip r:embed="rId3"/>
              <a:stretch>
                <a:fillRect/>
              </a:stretch>
            </p:blipFill>
            <p:spPr>
              <a:xfrm>
                <a:off x="12581" y="604705"/>
                <a:ext cx="176450" cy="347928"/>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0355" name="Ink 3"/>
              <p14:cNvContentPartPr>
                <a14:cpLocks xmlns:a14="http://schemas.microsoft.com/office/drawing/2010/main" noRot="1" noChangeAspect="1" noEditPoints="1" noChangeArrowheads="1" noChangeShapeType="1"/>
              </p14:cNvContentPartPr>
              <p14:nvPr/>
            </p14:nvContentPartPr>
            <p14:xfrm>
              <a:off x="6580188" y="527050"/>
              <a:ext cx="463550" cy="425450"/>
            </p14:xfrm>
          </p:contentPart>
        </mc:Choice>
        <mc:Fallback>
          <p:pic>
            <p:nvPicPr>
              <p:cNvPr id="100355" name="Ink 3"/>
              <p:cNvPicPr>
                <a:picLocks noRot="1" noChangeAspect="1" noEditPoints="1" noChangeArrowheads="1" noChangeShapeType="1"/>
              </p:cNvPicPr>
              <p:nvPr/>
            </p:nvPicPr>
            <p:blipFill>
              <a:blip r:embed="rId5"/>
              <a:stretch>
                <a:fillRect/>
              </a:stretch>
            </p:blipFill>
            <p:spPr>
              <a:xfrm>
                <a:off x="6573700" y="520571"/>
                <a:ext cx="476527" cy="43840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0356" name="Ink 4"/>
              <p14:cNvContentPartPr>
                <a14:cpLocks xmlns:a14="http://schemas.microsoft.com/office/drawing/2010/main" noRot="1" noChangeAspect="1" noEditPoints="1" noChangeArrowheads="1" noChangeShapeType="1"/>
              </p14:cNvContentPartPr>
              <p14:nvPr/>
            </p14:nvContentPartPr>
            <p14:xfrm>
              <a:off x="7713663" y="550863"/>
              <a:ext cx="3062287" cy="350837"/>
            </p14:xfrm>
          </p:contentPart>
        </mc:Choice>
        <mc:Fallback>
          <p:pic>
            <p:nvPicPr>
              <p:cNvPr id="100356" name="Ink 4"/>
              <p:cNvPicPr>
                <a:picLocks noRot="1" noChangeAspect="1" noEditPoints="1" noChangeArrowheads="1" noChangeShapeType="1"/>
              </p:cNvPicPr>
              <p:nvPr/>
            </p:nvPicPr>
            <p:blipFill>
              <a:blip r:embed="rId7"/>
              <a:stretch>
                <a:fillRect/>
              </a:stretch>
            </p:blipFill>
            <p:spPr>
              <a:xfrm>
                <a:off x="7707183" y="544386"/>
                <a:ext cx="3075248" cy="36379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0357" name="Ink 5"/>
              <p14:cNvContentPartPr>
                <a14:cpLocks xmlns:a14="http://schemas.microsoft.com/office/drawing/2010/main" noRot="1" noChangeAspect="1" noEditPoints="1" noChangeArrowheads="1" noChangeShapeType="1"/>
              </p14:cNvContentPartPr>
              <p14:nvPr/>
            </p14:nvContentPartPr>
            <p14:xfrm>
              <a:off x="11102975" y="573088"/>
              <a:ext cx="439738" cy="311150"/>
            </p14:xfrm>
          </p:contentPart>
        </mc:Choice>
        <mc:Fallback>
          <p:pic>
            <p:nvPicPr>
              <p:cNvPr id="100357" name="Ink 5"/>
              <p:cNvPicPr>
                <a:picLocks noRot="1" noChangeAspect="1" noEditPoints="1" noChangeArrowheads="1" noChangeShapeType="1"/>
              </p:cNvPicPr>
              <p:nvPr/>
            </p:nvPicPr>
            <p:blipFill>
              <a:blip r:embed="rId9"/>
              <a:stretch>
                <a:fillRect/>
              </a:stretch>
            </p:blipFill>
            <p:spPr>
              <a:xfrm>
                <a:off x="11096498" y="566613"/>
                <a:ext cx="452693" cy="3241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0358" name="Ink 6"/>
              <p14:cNvContentPartPr>
                <a14:cpLocks xmlns:a14="http://schemas.microsoft.com/office/drawing/2010/main" noRot="1" noChangeAspect="1" noEditPoints="1" noChangeArrowheads="1" noChangeShapeType="1"/>
              </p14:cNvContentPartPr>
              <p14:nvPr/>
            </p14:nvContentPartPr>
            <p14:xfrm>
              <a:off x="7158038" y="1076325"/>
              <a:ext cx="1054100" cy="315913"/>
            </p14:xfrm>
          </p:contentPart>
        </mc:Choice>
        <mc:Fallback>
          <p:pic>
            <p:nvPicPr>
              <p:cNvPr id="100358" name="Ink 6"/>
              <p:cNvPicPr>
                <a:picLocks noRot="1" noChangeAspect="1" noEditPoints="1" noChangeArrowheads="1" noChangeShapeType="1"/>
              </p:cNvPicPr>
              <p:nvPr/>
            </p:nvPicPr>
            <p:blipFill>
              <a:blip r:embed="rId11"/>
              <a:stretch>
                <a:fillRect/>
              </a:stretch>
            </p:blipFill>
            <p:spPr>
              <a:xfrm>
                <a:off x="7151556" y="1069841"/>
                <a:ext cx="1067065" cy="328881"/>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0359" name="Ink 7"/>
              <p14:cNvContentPartPr>
                <a14:cpLocks xmlns:a14="http://schemas.microsoft.com/office/drawing/2010/main" noRot="1" noChangeAspect="1" noEditPoints="1" noChangeArrowheads="1" noChangeShapeType="1"/>
              </p14:cNvContentPartPr>
              <p14:nvPr/>
            </p14:nvContentPartPr>
            <p14:xfrm>
              <a:off x="8997950" y="1109663"/>
              <a:ext cx="550863" cy="273050"/>
            </p14:xfrm>
          </p:contentPart>
        </mc:Choice>
        <mc:Fallback>
          <p:pic>
            <p:nvPicPr>
              <p:cNvPr id="100359" name="Ink 7"/>
              <p:cNvPicPr>
                <a:picLocks noRot="1" noChangeAspect="1" noEditPoints="1" noChangeArrowheads="1" noChangeShapeType="1"/>
              </p:cNvPicPr>
              <p:nvPr/>
            </p:nvPicPr>
            <p:blipFill>
              <a:blip r:embed="rId13"/>
              <a:stretch>
                <a:fillRect/>
              </a:stretch>
            </p:blipFill>
            <p:spPr>
              <a:xfrm>
                <a:off x="8991473" y="1103179"/>
                <a:ext cx="563816" cy="28601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0360" name="Ink 8"/>
              <p14:cNvContentPartPr>
                <a14:cpLocks xmlns:a14="http://schemas.microsoft.com/office/drawing/2010/main" noRot="1" noChangeAspect="1" noEditPoints="1" noChangeArrowheads="1" noChangeShapeType="1"/>
              </p14:cNvContentPartPr>
              <p14:nvPr/>
            </p14:nvContentPartPr>
            <p14:xfrm>
              <a:off x="9731375" y="1128713"/>
              <a:ext cx="762000" cy="227012"/>
            </p14:xfrm>
          </p:contentPart>
        </mc:Choice>
        <mc:Fallback>
          <p:pic>
            <p:nvPicPr>
              <p:cNvPr id="100360" name="Ink 8"/>
              <p:cNvPicPr>
                <a:picLocks noRot="1" noChangeAspect="1" noEditPoints="1" noChangeArrowheads="1" noChangeShapeType="1"/>
              </p:cNvPicPr>
              <p:nvPr/>
            </p:nvPicPr>
            <p:blipFill>
              <a:blip r:embed="rId15"/>
              <a:stretch>
                <a:fillRect/>
              </a:stretch>
            </p:blipFill>
            <p:spPr>
              <a:xfrm>
                <a:off x="9724896" y="1122247"/>
                <a:ext cx="774958" cy="239943"/>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0361" name="Ink 9"/>
              <p14:cNvContentPartPr>
                <a14:cpLocks xmlns:a14="http://schemas.microsoft.com/office/drawing/2010/main" noRot="1" noChangeAspect="1" noEditPoints="1" noChangeArrowheads="1" noChangeShapeType="1"/>
              </p14:cNvContentPartPr>
              <p14:nvPr/>
            </p14:nvContentPartPr>
            <p14:xfrm>
              <a:off x="0" y="1697038"/>
              <a:ext cx="176213" cy="331787"/>
            </p14:xfrm>
          </p:contentPart>
        </mc:Choice>
        <mc:Fallback>
          <p:pic>
            <p:nvPicPr>
              <p:cNvPr id="100361" name="Ink 9"/>
              <p:cNvPicPr>
                <a:picLocks noRot="1" noChangeAspect="1" noEditPoints="1" noChangeArrowheads="1" noChangeShapeType="1"/>
              </p:cNvPicPr>
              <p:nvPr/>
            </p:nvPicPr>
            <p:blipFill>
              <a:blip r:embed="rId17"/>
              <a:stretch>
                <a:fillRect/>
              </a:stretch>
            </p:blipFill>
            <p:spPr>
              <a:xfrm>
                <a:off x="-6540" y="1690561"/>
                <a:ext cx="189293" cy="344742"/>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0362" name="Ink 10"/>
              <p14:cNvContentPartPr>
                <a14:cpLocks xmlns:a14="http://schemas.microsoft.com/office/drawing/2010/main" noRot="1" noChangeAspect="1" noEditPoints="1" noChangeArrowheads="1" noChangeShapeType="1"/>
              </p14:cNvContentPartPr>
              <p14:nvPr/>
            </p14:nvContentPartPr>
            <p14:xfrm>
              <a:off x="7148513" y="1666875"/>
              <a:ext cx="173037" cy="288925"/>
            </p14:xfrm>
          </p:contentPart>
        </mc:Choice>
        <mc:Fallback>
          <p:pic>
            <p:nvPicPr>
              <p:cNvPr id="100362" name="Ink 10"/>
              <p:cNvPicPr>
                <a:picLocks noRot="1" noChangeAspect="1" noEditPoints="1" noChangeArrowheads="1" noChangeShapeType="1"/>
              </p:cNvPicPr>
              <p:nvPr/>
            </p:nvPicPr>
            <p:blipFill>
              <a:blip r:embed="rId19"/>
              <a:stretch>
                <a:fillRect/>
              </a:stretch>
            </p:blipFill>
            <p:spPr>
              <a:xfrm>
                <a:off x="7142038" y="1660390"/>
                <a:ext cx="185988" cy="301894"/>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0363" name="Ink 11"/>
              <p14:cNvContentPartPr>
                <a14:cpLocks xmlns:a14="http://schemas.microsoft.com/office/drawing/2010/main" noRot="1" noChangeAspect="1" noEditPoints="1" noChangeArrowheads="1" noChangeShapeType="1"/>
              </p14:cNvContentPartPr>
              <p14:nvPr/>
            </p14:nvContentPartPr>
            <p14:xfrm>
              <a:off x="7497763" y="1812925"/>
              <a:ext cx="123825" cy="63500"/>
            </p14:xfrm>
          </p:contentPart>
        </mc:Choice>
        <mc:Fallback>
          <p:pic>
            <p:nvPicPr>
              <p:cNvPr id="100363" name="Ink 11"/>
              <p:cNvPicPr>
                <a:picLocks noRot="1" noChangeAspect="1" noEditPoints="1" noChangeArrowheads="1" noChangeShapeType="1"/>
              </p:cNvPicPr>
              <p:nvPr/>
            </p:nvPicPr>
            <p:blipFill>
              <a:blip r:embed="rId21"/>
              <a:stretch>
                <a:fillRect/>
              </a:stretch>
            </p:blipFill>
            <p:spPr>
              <a:xfrm>
                <a:off x="7491284" y="1806431"/>
                <a:ext cx="136783" cy="76489"/>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0364" name="Ink 12"/>
              <p14:cNvContentPartPr>
                <a14:cpLocks xmlns:a14="http://schemas.microsoft.com/office/drawing/2010/main" noRot="1" noChangeAspect="1" noEditPoints="1" noChangeArrowheads="1" noChangeShapeType="1"/>
              </p14:cNvContentPartPr>
              <p14:nvPr/>
            </p14:nvContentPartPr>
            <p14:xfrm>
              <a:off x="7897813" y="1673225"/>
              <a:ext cx="131762" cy="209550"/>
            </p14:xfrm>
          </p:contentPart>
        </mc:Choice>
        <mc:Fallback>
          <p:pic>
            <p:nvPicPr>
              <p:cNvPr id="100364" name="Ink 12"/>
              <p:cNvPicPr>
                <a:picLocks noRot="1" noChangeAspect="1" noEditPoints="1" noChangeArrowheads="1" noChangeShapeType="1"/>
              </p:cNvPicPr>
              <p:nvPr/>
            </p:nvPicPr>
            <p:blipFill>
              <a:blip r:embed="rId23"/>
              <a:stretch>
                <a:fillRect/>
              </a:stretch>
            </p:blipFill>
            <p:spPr>
              <a:xfrm>
                <a:off x="7891351" y="1666755"/>
                <a:ext cx="144687" cy="22249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0365" name="Ink 13"/>
              <p14:cNvContentPartPr>
                <a14:cpLocks xmlns:a14="http://schemas.microsoft.com/office/drawing/2010/main" noRot="1" noChangeAspect="1" noEditPoints="1" noChangeArrowheads="1" noChangeShapeType="1"/>
              </p14:cNvContentPartPr>
              <p14:nvPr/>
            </p14:nvContentPartPr>
            <p14:xfrm>
              <a:off x="8224838" y="1589088"/>
              <a:ext cx="855662" cy="390525"/>
            </p14:xfrm>
          </p:contentPart>
        </mc:Choice>
        <mc:Fallback>
          <p:pic>
            <p:nvPicPr>
              <p:cNvPr id="100365" name="Ink 13"/>
              <p:cNvPicPr>
                <a:picLocks noRot="1" noChangeAspect="1" noEditPoints="1" noChangeArrowheads="1" noChangeShapeType="1"/>
              </p:cNvPicPr>
              <p:nvPr/>
            </p:nvPicPr>
            <p:blipFill>
              <a:blip r:embed="rId25"/>
              <a:stretch>
                <a:fillRect/>
              </a:stretch>
            </p:blipFill>
            <p:spPr>
              <a:xfrm>
                <a:off x="8218356" y="1582603"/>
                <a:ext cx="868627" cy="40349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0366" name="Ink 14"/>
              <p14:cNvContentPartPr>
                <a14:cpLocks xmlns:a14="http://schemas.microsoft.com/office/drawing/2010/main" noRot="1" noChangeAspect="1" noEditPoints="1" noChangeArrowheads="1" noChangeShapeType="1"/>
              </p14:cNvContentPartPr>
              <p14:nvPr/>
            </p14:nvContentPartPr>
            <p14:xfrm>
              <a:off x="9215438" y="1589088"/>
              <a:ext cx="1044575" cy="388937"/>
            </p14:xfrm>
          </p:contentPart>
        </mc:Choice>
        <mc:Fallback>
          <p:pic>
            <p:nvPicPr>
              <p:cNvPr id="100366" name="Ink 14"/>
              <p:cNvPicPr>
                <a:picLocks noRot="1" noChangeAspect="1" noEditPoints="1" noChangeArrowheads="1" noChangeShapeType="1"/>
              </p:cNvPicPr>
              <p:nvPr/>
            </p:nvPicPr>
            <p:blipFill>
              <a:blip r:embed="rId27"/>
              <a:stretch>
                <a:fillRect/>
              </a:stretch>
            </p:blipFill>
            <p:spPr>
              <a:xfrm>
                <a:off x="9208959" y="1582606"/>
                <a:ext cx="1057533" cy="40190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0367" name="Ink 15"/>
              <p14:cNvContentPartPr>
                <a14:cpLocks xmlns:a14="http://schemas.microsoft.com/office/drawing/2010/main" noRot="1" noChangeAspect="1" noEditPoints="1" noChangeArrowheads="1" noChangeShapeType="1"/>
              </p14:cNvContentPartPr>
              <p14:nvPr/>
            </p14:nvContentPartPr>
            <p14:xfrm>
              <a:off x="10387013" y="1519238"/>
              <a:ext cx="1193800" cy="460375"/>
            </p14:xfrm>
          </p:contentPart>
        </mc:Choice>
        <mc:Fallback>
          <p:pic>
            <p:nvPicPr>
              <p:cNvPr id="100367" name="Ink 15"/>
              <p:cNvPicPr>
                <a:picLocks noRot="1" noChangeAspect="1" noEditPoints="1" noChangeArrowheads="1" noChangeShapeType="1"/>
              </p:cNvPicPr>
              <p:nvPr/>
            </p:nvPicPr>
            <p:blipFill>
              <a:blip r:embed="rId29"/>
              <a:stretch>
                <a:fillRect/>
              </a:stretch>
            </p:blipFill>
            <p:spPr>
              <a:xfrm>
                <a:off x="10380531" y="1512759"/>
                <a:ext cx="1206764" cy="473333"/>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0368" name="Ink 16"/>
              <p14:cNvContentPartPr>
                <a14:cpLocks xmlns:a14="http://schemas.microsoft.com/office/drawing/2010/main" noRot="1" noChangeAspect="1" noEditPoints="1" noChangeArrowheads="1" noChangeShapeType="1"/>
              </p14:cNvContentPartPr>
              <p14:nvPr/>
            </p14:nvContentPartPr>
            <p14:xfrm>
              <a:off x="7469188" y="2316163"/>
              <a:ext cx="141287" cy="100012"/>
            </p14:xfrm>
          </p:contentPart>
        </mc:Choice>
        <mc:Fallback>
          <p:pic>
            <p:nvPicPr>
              <p:cNvPr id="100368" name="Ink 16"/>
              <p:cNvPicPr>
                <a:picLocks noRot="1" noChangeAspect="1" noEditPoints="1" noChangeArrowheads="1" noChangeShapeType="1"/>
              </p:cNvPicPr>
              <p:nvPr/>
            </p:nvPicPr>
            <p:blipFill>
              <a:blip r:embed="rId31"/>
              <a:stretch>
                <a:fillRect/>
              </a:stretch>
            </p:blipFill>
            <p:spPr>
              <a:xfrm>
                <a:off x="7462700" y="2309687"/>
                <a:ext cx="154262" cy="112963"/>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00369" name="Ink 17"/>
              <p14:cNvContentPartPr>
                <a14:cpLocks xmlns:a14="http://schemas.microsoft.com/office/drawing/2010/main" noRot="1" noChangeAspect="1" noEditPoints="1" noChangeArrowheads="1" noChangeShapeType="1"/>
              </p14:cNvContentPartPr>
              <p14:nvPr/>
            </p14:nvContentPartPr>
            <p14:xfrm>
              <a:off x="7821613" y="2260600"/>
              <a:ext cx="400050" cy="331788"/>
            </p14:xfrm>
          </p:contentPart>
        </mc:Choice>
        <mc:Fallback>
          <p:pic>
            <p:nvPicPr>
              <p:cNvPr id="100369" name="Ink 17"/>
              <p:cNvPicPr>
                <a:picLocks noRot="1" noChangeAspect="1" noEditPoints="1" noChangeArrowheads="1" noChangeShapeType="1"/>
              </p:cNvPicPr>
              <p:nvPr/>
            </p:nvPicPr>
            <p:blipFill>
              <a:blip r:embed="rId33"/>
              <a:stretch>
                <a:fillRect/>
              </a:stretch>
            </p:blipFill>
            <p:spPr>
              <a:xfrm>
                <a:off x="7815132" y="2254123"/>
                <a:ext cx="413013" cy="34474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00370" name="Ink 18"/>
              <p14:cNvContentPartPr>
                <a14:cpLocks xmlns:a14="http://schemas.microsoft.com/office/drawing/2010/main" noRot="1" noChangeAspect="1" noEditPoints="1" noChangeArrowheads="1" noChangeShapeType="1"/>
              </p14:cNvContentPartPr>
              <p14:nvPr/>
            </p14:nvContentPartPr>
            <p14:xfrm>
              <a:off x="8343900" y="2216150"/>
              <a:ext cx="1527175" cy="304800"/>
            </p14:xfrm>
          </p:contentPart>
        </mc:Choice>
        <mc:Fallback>
          <p:pic>
            <p:nvPicPr>
              <p:cNvPr id="100370" name="Ink 18"/>
              <p:cNvPicPr>
                <a:picLocks noRot="1" noChangeAspect="1" noEditPoints="1" noChangeArrowheads="1" noChangeShapeType="1"/>
              </p:cNvPicPr>
              <p:nvPr/>
            </p:nvPicPr>
            <p:blipFill>
              <a:blip r:embed="rId35"/>
              <a:stretch>
                <a:fillRect/>
              </a:stretch>
            </p:blipFill>
            <p:spPr>
              <a:xfrm>
                <a:off x="8337420" y="2209673"/>
                <a:ext cx="1540135" cy="31775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0371" name="Ink 19"/>
              <p14:cNvContentPartPr>
                <a14:cpLocks xmlns:a14="http://schemas.microsoft.com/office/drawing/2010/main" noRot="1" noChangeAspect="1" noEditPoints="1" noChangeArrowheads="1" noChangeShapeType="1"/>
              </p14:cNvContentPartPr>
              <p14:nvPr/>
            </p14:nvContentPartPr>
            <p14:xfrm>
              <a:off x="10190163" y="2389188"/>
              <a:ext cx="95250" cy="57150"/>
            </p14:xfrm>
          </p:contentPart>
        </mc:Choice>
        <mc:Fallback>
          <p:pic>
            <p:nvPicPr>
              <p:cNvPr id="100371" name="Ink 19"/>
              <p:cNvPicPr>
                <a:picLocks noRot="1" noChangeAspect="1" noEditPoints="1" noChangeArrowheads="1" noChangeShapeType="1"/>
              </p:cNvPicPr>
              <p:nvPr/>
            </p:nvPicPr>
            <p:blipFill>
              <a:blip r:embed="rId37"/>
              <a:stretch>
                <a:fillRect/>
              </a:stretch>
            </p:blipFill>
            <p:spPr>
              <a:xfrm>
                <a:off x="10183693" y="2382718"/>
                <a:ext cx="108190" cy="7009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0372" name="Ink 20"/>
              <p14:cNvContentPartPr>
                <a14:cpLocks xmlns:a14="http://schemas.microsoft.com/office/drawing/2010/main" noRot="1" noChangeAspect="1" noEditPoints="1" noChangeArrowheads="1" noChangeShapeType="1"/>
              </p14:cNvContentPartPr>
              <p14:nvPr/>
            </p14:nvContentPartPr>
            <p14:xfrm>
              <a:off x="10420350" y="2295525"/>
              <a:ext cx="385763" cy="288925"/>
            </p14:xfrm>
          </p:contentPart>
        </mc:Choice>
        <mc:Fallback>
          <p:pic>
            <p:nvPicPr>
              <p:cNvPr id="100372" name="Ink 20"/>
              <p:cNvPicPr>
                <a:picLocks noRot="1" noChangeAspect="1" noEditPoints="1" noChangeArrowheads="1" noChangeShapeType="1"/>
              </p:cNvPicPr>
              <p:nvPr/>
            </p:nvPicPr>
            <p:blipFill>
              <a:blip r:embed="rId39"/>
              <a:stretch>
                <a:fillRect/>
              </a:stretch>
            </p:blipFill>
            <p:spPr>
              <a:xfrm>
                <a:off x="10413879" y="2289048"/>
                <a:ext cx="398706" cy="301878"/>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0373" name="Ink 21"/>
              <p14:cNvContentPartPr>
                <a14:cpLocks xmlns:a14="http://schemas.microsoft.com/office/drawing/2010/main" noRot="1" noChangeAspect="1" noEditPoints="1" noChangeArrowheads="1" noChangeShapeType="1"/>
              </p14:cNvContentPartPr>
              <p14:nvPr/>
            </p14:nvContentPartPr>
            <p14:xfrm>
              <a:off x="10929938" y="2336800"/>
              <a:ext cx="534987" cy="142875"/>
            </p14:xfrm>
          </p:contentPart>
        </mc:Choice>
        <mc:Fallback>
          <p:pic>
            <p:nvPicPr>
              <p:cNvPr id="100373" name="Ink 21"/>
              <p:cNvPicPr>
                <a:picLocks noRot="1" noChangeAspect="1" noEditPoints="1" noChangeArrowheads="1" noChangeShapeType="1"/>
              </p:cNvPicPr>
              <p:nvPr/>
            </p:nvPicPr>
            <p:blipFill>
              <a:blip r:embed="rId41"/>
              <a:stretch>
                <a:fillRect/>
              </a:stretch>
            </p:blipFill>
            <p:spPr>
              <a:xfrm>
                <a:off x="10923458" y="2330322"/>
                <a:ext cx="547948" cy="155831"/>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0374" name="Ink 22"/>
              <p14:cNvContentPartPr>
                <a14:cpLocks xmlns:a14="http://schemas.microsoft.com/office/drawing/2010/main" noRot="1" noChangeAspect="1" noEditPoints="1" noChangeArrowheads="1" noChangeShapeType="1"/>
              </p14:cNvContentPartPr>
              <p14:nvPr/>
            </p14:nvContentPartPr>
            <p14:xfrm>
              <a:off x="11652250" y="2305050"/>
              <a:ext cx="390525" cy="273050"/>
            </p14:xfrm>
          </p:contentPart>
        </mc:Choice>
        <mc:Fallback>
          <p:pic>
            <p:nvPicPr>
              <p:cNvPr id="100374" name="Ink 22"/>
              <p:cNvPicPr>
                <a:picLocks noRot="1" noChangeAspect="1" noEditPoints="1" noChangeArrowheads="1" noChangeShapeType="1"/>
              </p:cNvPicPr>
              <p:nvPr/>
            </p:nvPicPr>
            <p:blipFill>
              <a:blip r:embed="rId43"/>
              <a:stretch>
                <a:fillRect/>
              </a:stretch>
            </p:blipFill>
            <p:spPr>
              <a:xfrm>
                <a:off x="11645771" y="2298566"/>
                <a:ext cx="403483" cy="286018"/>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0375" name="Ink 23"/>
              <p14:cNvContentPartPr>
                <a14:cpLocks xmlns:a14="http://schemas.microsoft.com/office/drawing/2010/main" noRot="1" noChangeAspect="1" noEditPoints="1" noChangeArrowheads="1" noChangeShapeType="1"/>
              </p14:cNvContentPartPr>
              <p14:nvPr/>
            </p14:nvContentPartPr>
            <p14:xfrm>
              <a:off x="7435850" y="2919413"/>
              <a:ext cx="1181100" cy="363537"/>
            </p14:xfrm>
          </p:contentPart>
        </mc:Choice>
        <mc:Fallback>
          <p:pic>
            <p:nvPicPr>
              <p:cNvPr id="100375" name="Ink 23"/>
              <p:cNvPicPr>
                <a:picLocks noRot="1" noChangeAspect="1" noEditPoints="1" noChangeArrowheads="1" noChangeShapeType="1"/>
              </p:cNvPicPr>
              <p:nvPr/>
            </p:nvPicPr>
            <p:blipFill>
              <a:blip r:embed="rId45"/>
              <a:stretch>
                <a:fillRect/>
              </a:stretch>
            </p:blipFill>
            <p:spPr>
              <a:xfrm>
                <a:off x="7429370" y="2912934"/>
                <a:ext cx="1194059" cy="37649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00376" name="Ink 24"/>
              <p14:cNvContentPartPr>
                <a14:cpLocks xmlns:a14="http://schemas.microsoft.com/office/drawing/2010/main" noRot="1" noChangeAspect="1" noEditPoints="1" noChangeArrowheads="1" noChangeShapeType="1"/>
              </p14:cNvContentPartPr>
              <p14:nvPr/>
            </p14:nvContentPartPr>
            <p14:xfrm>
              <a:off x="8391525" y="3381375"/>
              <a:ext cx="165100" cy="222250"/>
            </p14:xfrm>
          </p:contentPart>
        </mc:Choice>
        <mc:Fallback>
          <p:pic>
            <p:nvPicPr>
              <p:cNvPr id="100376" name="Ink 24"/>
              <p:cNvPicPr>
                <a:picLocks noRot="1" noChangeAspect="1" noEditPoints="1" noChangeArrowheads="1" noChangeShapeType="1"/>
              </p:cNvPicPr>
              <p:nvPr/>
            </p:nvPicPr>
            <p:blipFill>
              <a:blip r:embed="rId47"/>
              <a:stretch>
                <a:fillRect/>
              </a:stretch>
            </p:blipFill>
            <p:spPr>
              <a:xfrm>
                <a:off x="8385050" y="3374891"/>
                <a:ext cx="178049" cy="235218"/>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0377" name="Ink 25"/>
              <p14:cNvContentPartPr>
                <a14:cpLocks xmlns:a14="http://schemas.microsoft.com/office/drawing/2010/main" noRot="1" noChangeAspect="1" noEditPoints="1" noChangeArrowheads="1" noChangeShapeType="1"/>
              </p14:cNvContentPartPr>
              <p14:nvPr/>
            </p14:nvContentPartPr>
            <p14:xfrm>
              <a:off x="4752975" y="3429000"/>
              <a:ext cx="531813" cy="911225"/>
            </p14:xfrm>
          </p:contentPart>
        </mc:Choice>
        <mc:Fallback>
          <p:pic>
            <p:nvPicPr>
              <p:cNvPr id="100377" name="Ink 25"/>
              <p:cNvPicPr>
                <a:picLocks noRot="1" noChangeAspect="1" noEditPoints="1" noChangeArrowheads="1" noChangeShapeType="1"/>
              </p:cNvPicPr>
              <p:nvPr/>
            </p:nvPicPr>
            <p:blipFill>
              <a:blip r:embed="rId49"/>
              <a:stretch>
                <a:fillRect/>
              </a:stretch>
            </p:blipFill>
            <p:spPr>
              <a:xfrm>
                <a:off x="4746494" y="3422520"/>
                <a:ext cx="544775" cy="924186"/>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0378" name="Ink 26"/>
              <p14:cNvContentPartPr>
                <a14:cpLocks xmlns:a14="http://schemas.microsoft.com/office/drawing/2010/main" noRot="1" noChangeAspect="1" noEditPoints="1" noChangeArrowheads="1" noChangeShapeType="1"/>
              </p14:cNvContentPartPr>
              <p14:nvPr/>
            </p14:nvContentPartPr>
            <p14:xfrm>
              <a:off x="4002088" y="3487738"/>
              <a:ext cx="234950" cy="774700"/>
            </p14:xfrm>
          </p:contentPart>
        </mc:Choice>
        <mc:Fallback>
          <p:pic>
            <p:nvPicPr>
              <p:cNvPr id="100378" name="Ink 26"/>
              <p:cNvPicPr>
                <a:picLocks noRot="1" noChangeAspect="1" noEditPoints="1" noChangeArrowheads="1" noChangeShapeType="1"/>
              </p:cNvPicPr>
              <p:nvPr/>
            </p:nvPicPr>
            <p:blipFill>
              <a:blip r:embed="rId51"/>
              <a:stretch>
                <a:fillRect/>
              </a:stretch>
            </p:blipFill>
            <p:spPr>
              <a:xfrm>
                <a:off x="3995612" y="3481258"/>
                <a:ext cx="247903" cy="7876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0379" name="Ink 27"/>
              <p14:cNvContentPartPr>
                <a14:cpLocks xmlns:a14="http://schemas.microsoft.com/office/drawing/2010/main" noRot="1" noChangeAspect="1" noEditPoints="1" noChangeArrowheads="1" noChangeShapeType="1"/>
              </p14:cNvContentPartPr>
              <p14:nvPr/>
            </p14:nvContentPartPr>
            <p14:xfrm>
              <a:off x="7494588" y="3798888"/>
              <a:ext cx="195262" cy="319087"/>
            </p14:xfrm>
          </p:contentPart>
        </mc:Choice>
        <mc:Fallback>
          <p:pic>
            <p:nvPicPr>
              <p:cNvPr id="100379" name="Ink 27"/>
              <p:cNvPicPr>
                <a:picLocks noRot="1" noChangeAspect="1" noEditPoints="1" noChangeArrowheads="1" noChangeShapeType="1"/>
              </p:cNvPicPr>
              <p:nvPr/>
            </p:nvPicPr>
            <p:blipFill>
              <a:blip r:embed="rId53"/>
              <a:stretch>
                <a:fillRect/>
              </a:stretch>
            </p:blipFill>
            <p:spPr>
              <a:xfrm>
                <a:off x="7488103" y="3792405"/>
                <a:ext cx="208231" cy="332052"/>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00380" name="Ink 28"/>
              <p14:cNvContentPartPr>
                <a14:cpLocks xmlns:a14="http://schemas.microsoft.com/office/drawing/2010/main" noRot="1" noChangeAspect="1" noEditPoints="1" noChangeArrowheads="1" noChangeShapeType="1"/>
              </p14:cNvContentPartPr>
              <p14:nvPr/>
            </p14:nvContentPartPr>
            <p14:xfrm>
              <a:off x="7896225" y="3910013"/>
              <a:ext cx="101600" cy="71437"/>
            </p14:xfrm>
          </p:contentPart>
        </mc:Choice>
        <mc:Fallback>
          <p:pic>
            <p:nvPicPr>
              <p:cNvPr id="100380" name="Ink 28"/>
              <p:cNvPicPr>
                <a:picLocks noRot="1" noChangeAspect="1" noEditPoints="1" noChangeArrowheads="1" noChangeShapeType="1"/>
              </p:cNvPicPr>
              <p:nvPr/>
            </p:nvPicPr>
            <p:blipFill>
              <a:blip r:embed="rId55"/>
              <a:stretch>
                <a:fillRect/>
              </a:stretch>
            </p:blipFill>
            <p:spPr>
              <a:xfrm>
                <a:off x="7889740" y="3903519"/>
                <a:ext cx="114570" cy="84426"/>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0381" name="Ink 29"/>
              <p14:cNvContentPartPr>
                <a14:cpLocks xmlns:a14="http://schemas.microsoft.com/office/drawing/2010/main" noRot="1" noChangeAspect="1" noEditPoints="1" noChangeArrowheads="1" noChangeShapeType="1"/>
              </p14:cNvContentPartPr>
              <p14:nvPr/>
            </p14:nvContentPartPr>
            <p14:xfrm>
              <a:off x="8253413" y="3792538"/>
              <a:ext cx="768350" cy="690562"/>
            </p14:xfrm>
          </p:contentPart>
        </mc:Choice>
        <mc:Fallback>
          <p:pic>
            <p:nvPicPr>
              <p:cNvPr id="100381" name="Ink 29"/>
              <p:cNvPicPr>
                <a:picLocks noRot="1" noChangeAspect="1" noEditPoints="1" noChangeArrowheads="1" noChangeShapeType="1"/>
              </p:cNvPicPr>
              <p:nvPr/>
            </p:nvPicPr>
            <p:blipFill>
              <a:blip r:embed="rId57"/>
              <a:stretch>
                <a:fillRect/>
              </a:stretch>
            </p:blipFill>
            <p:spPr>
              <a:xfrm>
                <a:off x="8246932" y="3786054"/>
                <a:ext cx="781312" cy="70353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0382" name="Ink 30"/>
              <p14:cNvContentPartPr>
                <a14:cpLocks xmlns:a14="http://schemas.microsoft.com/office/drawing/2010/main" noRot="1" noChangeAspect="1" noEditPoints="1" noChangeArrowheads="1" noChangeShapeType="1"/>
              </p14:cNvContentPartPr>
              <p14:nvPr/>
            </p14:nvContentPartPr>
            <p14:xfrm>
              <a:off x="9321800" y="3762375"/>
              <a:ext cx="1165225" cy="322263"/>
            </p14:xfrm>
          </p:contentPart>
        </mc:Choice>
        <mc:Fallback>
          <p:pic>
            <p:nvPicPr>
              <p:cNvPr id="100382" name="Ink 30"/>
              <p:cNvPicPr>
                <a:picLocks noRot="1" noChangeAspect="1" noEditPoints="1" noChangeArrowheads="1" noChangeShapeType="1"/>
              </p:cNvPicPr>
              <p:nvPr/>
            </p:nvPicPr>
            <p:blipFill>
              <a:blip r:embed="rId59"/>
              <a:stretch>
                <a:fillRect/>
              </a:stretch>
            </p:blipFill>
            <p:spPr>
              <a:xfrm>
                <a:off x="9315319" y="3755894"/>
                <a:ext cx="1178188" cy="335226"/>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0383" name="Ink 31"/>
              <p14:cNvContentPartPr>
                <a14:cpLocks xmlns:a14="http://schemas.microsoft.com/office/drawing/2010/main" noRot="1" noChangeAspect="1" noEditPoints="1" noChangeArrowheads="1" noChangeShapeType="1"/>
              </p14:cNvContentPartPr>
              <p14:nvPr/>
            </p14:nvContentPartPr>
            <p14:xfrm>
              <a:off x="10675938" y="3779838"/>
              <a:ext cx="371475" cy="261937"/>
            </p14:xfrm>
          </p:contentPart>
        </mc:Choice>
        <mc:Fallback>
          <p:pic>
            <p:nvPicPr>
              <p:cNvPr id="100383" name="Ink 31"/>
              <p:cNvPicPr>
                <a:picLocks noRot="1" noChangeAspect="1" noEditPoints="1" noChangeArrowheads="1" noChangeShapeType="1"/>
              </p:cNvPicPr>
              <p:nvPr/>
            </p:nvPicPr>
            <p:blipFill>
              <a:blip r:embed="rId61"/>
              <a:stretch>
                <a:fillRect/>
              </a:stretch>
            </p:blipFill>
            <p:spPr>
              <a:xfrm>
                <a:off x="10669459" y="3773353"/>
                <a:ext cx="384433" cy="274908"/>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0384" name="Ink 32"/>
              <p14:cNvContentPartPr>
                <a14:cpLocks xmlns:a14="http://schemas.microsoft.com/office/drawing/2010/main" noRot="1" noChangeAspect="1" noEditPoints="1" noChangeArrowheads="1" noChangeShapeType="1"/>
              </p14:cNvContentPartPr>
              <p14:nvPr/>
            </p14:nvContentPartPr>
            <p14:xfrm>
              <a:off x="9742488" y="4213225"/>
              <a:ext cx="525462" cy="207963"/>
            </p14:xfrm>
          </p:contentPart>
        </mc:Choice>
        <mc:Fallback>
          <p:pic>
            <p:nvPicPr>
              <p:cNvPr id="100384" name="Ink 32"/>
              <p:cNvPicPr>
                <a:picLocks noRot="1" noChangeAspect="1" noEditPoints="1" noChangeArrowheads="1" noChangeShapeType="1"/>
              </p:cNvPicPr>
              <p:nvPr/>
            </p:nvPicPr>
            <p:blipFill>
              <a:blip r:embed="rId63"/>
              <a:stretch>
                <a:fillRect/>
              </a:stretch>
            </p:blipFill>
            <p:spPr>
              <a:xfrm>
                <a:off x="9736005" y="4206737"/>
                <a:ext cx="538427" cy="220938"/>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0385" name="Ink 33"/>
              <p14:cNvContentPartPr>
                <a14:cpLocks xmlns:a14="http://schemas.microsoft.com/office/drawing/2010/main" noRot="1" noChangeAspect="1" noEditPoints="1" noChangeArrowheads="1" noChangeShapeType="1"/>
              </p14:cNvContentPartPr>
              <p14:nvPr/>
            </p14:nvContentPartPr>
            <p14:xfrm>
              <a:off x="10490200" y="4154488"/>
              <a:ext cx="660400" cy="319087"/>
            </p14:xfrm>
          </p:contentPart>
        </mc:Choice>
        <mc:Fallback>
          <p:pic>
            <p:nvPicPr>
              <p:cNvPr id="100385" name="Ink 33"/>
              <p:cNvPicPr>
                <a:picLocks noRot="1" noChangeAspect="1" noEditPoints="1" noChangeArrowheads="1" noChangeShapeType="1"/>
              </p:cNvPicPr>
              <p:nvPr/>
            </p:nvPicPr>
            <p:blipFill>
              <a:blip r:embed="rId65"/>
              <a:stretch>
                <a:fillRect/>
              </a:stretch>
            </p:blipFill>
            <p:spPr>
              <a:xfrm>
                <a:off x="10483711" y="4148005"/>
                <a:ext cx="673377" cy="332052"/>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0386" name="Ink 34"/>
              <p14:cNvContentPartPr>
                <a14:cpLocks xmlns:a14="http://schemas.microsoft.com/office/drawing/2010/main" noRot="1" noChangeAspect="1" noEditPoints="1" noChangeArrowheads="1" noChangeShapeType="1"/>
              </p14:cNvContentPartPr>
              <p14:nvPr/>
            </p14:nvContentPartPr>
            <p14:xfrm>
              <a:off x="7551738" y="4521200"/>
              <a:ext cx="158750" cy="347663"/>
            </p14:xfrm>
          </p:contentPart>
        </mc:Choice>
        <mc:Fallback>
          <p:pic>
            <p:nvPicPr>
              <p:cNvPr id="100386" name="Ink 34"/>
              <p:cNvPicPr>
                <a:picLocks noRot="1" noChangeAspect="1" noEditPoints="1" noChangeArrowheads="1" noChangeShapeType="1"/>
              </p:cNvPicPr>
              <p:nvPr/>
            </p:nvPicPr>
            <p:blipFill>
              <a:blip r:embed="rId67"/>
              <a:stretch>
                <a:fillRect/>
              </a:stretch>
            </p:blipFill>
            <p:spPr>
              <a:xfrm>
                <a:off x="7545258" y="4514729"/>
                <a:ext cx="171709" cy="360606"/>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0387" name="Ink 35"/>
              <p14:cNvContentPartPr>
                <a14:cpLocks xmlns:a14="http://schemas.microsoft.com/office/drawing/2010/main" noRot="1" noChangeAspect="1" noEditPoints="1" noChangeArrowheads="1" noChangeShapeType="1"/>
              </p14:cNvContentPartPr>
              <p14:nvPr/>
            </p14:nvContentPartPr>
            <p14:xfrm>
              <a:off x="7862888" y="4732338"/>
              <a:ext cx="117475" cy="60325"/>
            </p14:xfrm>
          </p:contentPart>
        </mc:Choice>
        <mc:Fallback>
          <p:pic>
            <p:nvPicPr>
              <p:cNvPr id="100387" name="Ink 35"/>
              <p:cNvPicPr>
                <a:picLocks noRot="1" noChangeAspect="1" noEditPoints="1" noChangeArrowheads="1" noChangeShapeType="1"/>
              </p:cNvPicPr>
              <p:nvPr/>
            </p:nvPicPr>
            <p:blipFill>
              <a:blip r:embed="rId69"/>
              <a:stretch>
                <a:fillRect/>
              </a:stretch>
            </p:blipFill>
            <p:spPr>
              <a:xfrm>
                <a:off x="7856402" y="4725875"/>
                <a:ext cx="130448" cy="73252"/>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0388" name="Ink 36"/>
              <p14:cNvContentPartPr>
                <a14:cpLocks xmlns:a14="http://schemas.microsoft.com/office/drawing/2010/main" noRot="1" noChangeAspect="1" noEditPoints="1" noChangeArrowheads="1" noChangeShapeType="1"/>
              </p14:cNvContentPartPr>
              <p14:nvPr/>
            </p14:nvContentPartPr>
            <p14:xfrm>
              <a:off x="8272463" y="4635500"/>
              <a:ext cx="801687" cy="246063"/>
            </p14:xfrm>
          </p:contentPart>
        </mc:Choice>
        <mc:Fallback>
          <p:pic>
            <p:nvPicPr>
              <p:cNvPr id="100388" name="Ink 36"/>
              <p:cNvPicPr>
                <a:picLocks noRot="1" noChangeAspect="1" noEditPoints="1" noChangeArrowheads="1" noChangeShapeType="1"/>
              </p:cNvPicPr>
              <p:nvPr/>
            </p:nvPicPr>
            <p:blipFill>
              <a:blip r:embed="rId71"/>
              <a:stretch>
                <a:fillRect/>
              </a:stretch>
            </p:blipFill>
            <p:spPr>
              <a:xfrm>
                <a:off x="8265983" y="4629025"/>
                <a:ext cx="814646" cy="259014"/>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0389" name="Ink 37"/>
              <p14:cNvContentPartPr>
                <a14:cpLocks xmlns:a14="http://schemas.microsoft.com/office/drawing/2010/main" noRot="1" noChangeAspect="1" noEditPoints="1" noChangeArrowheads="1" noChangeShapeType="1"/>
              </p14:cNvContentPartPr>
              <p14:nvPr/>
            </p14:nvContentPartPr>
            <p14:xfrm>
              <a:off x="9428163" y="4695825"/>
              <a:ext cx="1282700" cy="241300"/>
            </p14:xfrm>
          </p:contentPart>
        </mc:Choice>
        <mc:Fallback>
          <p:pic>
            <p:nvPicPr>
              <p:cNvPr id="100389" name="Ink 37"/>
              <p:cNvPicPr>
                <a:picLocks noRot="1" noChangeAspect="1" noEditPoints="1" noChangeArrowheads="1" noChangeShapeType="1"/>
              </p:cNvPicPr>
              <p:nvPr/>
            </p:nvPicPr>
            <p:blipFill>
              <a:blip r:embed="rId73"/>
              <a:stretch>
                <a:fillRect/>
              </a:stretch>
            </p:blipFill>
            <p:spPr>
              <a:xfrm>
                <a:off x="9421683" y="4689342"/>
                <a:ext cx="1295660" cy="254265"/>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0390" name="Ink 38"/>
              <p14:cNvContentPartPr>
                <a14:cpLocks xmlns:a14="http://schemas.microsoft.com/office/drawing/2010/main" noRot="1" noChangeAspect="1" noEditPoints="1" noChangeArrowheads="1" noChangeShapeType="1"/>
              </p14:cNvContentPartPr>
              <p14:nvPr/>
            </p14:nvContentPartPr>
            <p14:xfrm>
              <a:off x="287338" y="4583113"/>
              <a:ext cx="1065212" cy="468312"/>
            </p14:xfrm>
          </p:contentPart>
        </mc:Choice>
        <mc:Fallback>
          <p:pic>
            <p:nvPicPr>
              <p:cNvPr id="100390" name="Ink 38"/>
              <p:cNvPicPr>
                <a:picLocks noRot="1" noChangeAspect="1" noEditPoints="1" noChangeArrowheads="1" noChangeShapeType="1"/>
              </p:cNvPicPr>
              <p:nvPr/>
            </p:nvPicPr>
            <p:blipFill>
              <a:blip r:embed="rId75"/>
              <a:stretch>
                <a:fillRect/>
              </a:stretch>
            </p:blipFill>
            <p:spPr>
              <a:xfrm>
                <a:off x="280858" y="4576634"/>
                <a:ext cx="1078172" cy="481271"/>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0391" name="Ink 39"/>
              <p14:cNvContentPartPr>
                <a14:cpLocks xmlns:a14="http://schemas.microsoft.com/office/drawing/2010/main" noRot="1" noChangeAspect="1" noEditPoints="1" noChangeArrowheads="1" noChangeShapeType="1"/>
              </p14:cNvContentPartPr>
              <p14:nvPr/>
            </p14:nvContentPartPr>
            <p14:xfrm>
              <a:off x="1497013" y="4632325"/>
              <a:ext cx="601662" cy="301625"/>
            </p14:xfrm>
          </p:contentPart>
        </mc:Choice>
        <mc:Fallback>
          <p:pic>
            <p:nvPicPr>
              <p:cNvPr id="100391" name="Ink 39"/>
              <p:cNvPicPr>
                <a:picLocks noRot="1" noChangeAspect="1" noEditPoints="1" noChangeArrowheads="1" noChangeShapeType="1"/>
              </p:cNvPicPr>
              <p:nvPr/>
            </p:nvPicPr>
            <p:blipFill>
              <a:blip r:embed="rId77"/>
              <a:stretch>
                <a:fillRect/>
              </a:stretch>
            </p:blipFill>
            <p:spPr>
              <a:xfrm>
                <a:off x="1490532" y="4625846"/>
                <a:ext cx="614624" cy="314583"/>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0392" name="Ink 40"/>
              <p14:cNvContentPartPr>
                <a14:cpLocks xmlns:a14="http://schemas.microsoft.com/office/drawing/2010/main" noRot="1" noChangeAspect="1" noEditPoints="1" noChangeArrowheads="1" noChangeShapeType="1"/>
              </p14:cNvContentPartPr>
              <p14:nvPr/>
            </p14:nvContentPartPr>
            <p14:xfrm>
              <a:off x="2227263" y="4810125"/>
              <a:ext cx="174625" cy="109538"/>
            </p14:xfrm>
          </p:contentPart>
        </mc:Choice>
        <mc:Fallback>
          <p:pic>
            <p:nvPicPr>
              <p:cNvPr id="100392" name="Ink 40"/>
              <p:cNvPicPr>
                <a:picLocks noRot="1" noChangeAspect="1" noEditPoints="1" noChangeArrowheads="1" noChangeShapeType="1"/>
              </p:cNvPicPr>
              <p:nvPr/>
            </p:nvPicPr>
            <p:blipFill>
              <a:blip r:embed="rId79"/>
              <a:stretch>
                <a:fillRect/>
              </a:stretch>
            </p:blipFill>
            <p:spPr>
              <a:xfrm>
                <a:off x="2220782" y="4803639"/>
                <a:ext cx="187587" cy="12251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0393" name="Ink 41"/>
              <p14:cNvContentPartPr>
                <a14:cpLocks xmlns:a14="http://schemas.microsoft.com/office/drawing/2010/main" noRot="1" noChangeAspect="1" noEditPoints="1" noChangeArrowheads="1" noChangeShapeType="1"/>
              </p14:cNvContentPartPr>
              <p14:nvPr/>
            </p14:nvContentPartPr>
            <p14:xfrm>
              <a:off x="2686050" y="4743450"/>
              <a:ext cx="793750" cy="206375"/>
            </p14:xfrm>
          </p:contentPart>
        </mc:Choice>
        <mc:Fallback>
          <p:pic>
            <p:nvPicPr>
              <p:cNvPr id="100393" name="Ink 41"/>
              <p:cNvPicPr>
                <a:picLocks noRot="1" noChangeAspect="1" noEditPoints="1" noChangeArrowheads="1" noChangeShapeType="1"/>
              </p:cNvPicPr>
              <p:nvPr/>
            </p:nvPicPr>
            <p:blipFill>
              <a:blip r:embed="rId81"/>
              <a:stretch>
                <a:fillRect/>
              </a:stretch>
            </p:blipFill>
            <p:spPr>
              <a:xfrm>
                <a:off x="2679570" y="4736967"/>
                <a:ext cx="806709" cy="219341"/>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0394" name="Ink 42"/>
              <p14:cNvContentPartPr>
                <a14:cpLocks xmlns:a14="http://schemas.microsoft.com/office/drawing/2010/main" noRot="1" noChangeAspect="1" noEditPoints="1" noChangeArrowheads="1" noChangeShapeType="1"/>
              </p14:cNvContentPartPr>
              <p14:nvPr/>
            </p14:nvContentPartPr>
            <p14:xfrm>
              <a:off x="3708400" y="4721225"/>
              <a:ext cx="765175" cy="241300"/>
            </p14:xfrm>
          </p:contentPart>
        </mc:Choice>
        <mc:Fallback>
          <p:pic>
            <p:nvPicPr>
              <p:cNvPr id="100394" name="Ink 42"/>
              <p:cNvPicPr>
                <a:picLocks noRot="1" noChangeAspect="1" noEditPoints="1" noChangeArrowheads="1" noChangeShapeType="1"/>
              </p:cNvPicPr>
              <p:nvPr/>
            </p:nvPicPr>
            <p:blipFill>
              <a:blip r:embed="rId83"/>
              <a:stretch>
                <a:fillRect/>
              </a:stretch>
            </p:blipFill>
            <p:spPr>
              <a:xfrm>
                <a:off x="3701919" y="4714713"/>
                <a:ext cx="778138" cy="254324"/>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0395" name="Ink 43"/>
              <p14:cNvContentPartPr>
                <a14:cpLocks xmlns:a14="http://schemas.microsoft.com/office/drawing/2010/main" noRot="1" noChangeAspect="1" noEditPoints="1" noChangeArrowheads="1" noChangeShapeType="1"/>
              </p14:cNvContentPartPr>
              <p14:nvPr/>
            </p14:nvContentPartPr>
            <p14:xfrm>
              <a:off x="4630738" y="4808538"/>
              <a:ext cx="152400" cy="98425"/>
            </p14:xfrm>
          </p:contentPart>
        </mc:Choice>
        <mc:Fallback>
          <p:pic>
            <p:nvPicPr>
              <p:cNvPr id="100395" name="Ink 43"/>
              <p:cNvPicPr>
                <a:picLocks noRot="1" noChangeAspect="1" noEditPoints="1" noChangeArrowheads="1" noChangeShapeType="1"/>
              </p:cNvPicPr>
              <p:nvPr/>
            </p:nvPicPr>
            <p:blipFill>
              <a:blip r:embed="rId85"/>
              <a:stretch>
                <a:fillRect/>
              </a:stretch>
            </p:blipFill>
            <p:spPr>
              <a:xfrm>
                <a:off x="4624253" y="4802048"/>
                <a:ext cx="165370" cy="111404"/>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0396" name="Ink 44"/>
              <p14:cNvContentPartPr>
                <a14:cpLocks xmlns:a14="http://schemas.microsoft.com/office/drawing/2010/main" noRot="1" noChangeAspect="1" noEditPoints="1" noChangeArrowheads="1" noChangeShapeType="1"/>
              </p14:cNvContentPartPr>
              <p14:nvPr/>
            </p14:nvContentPartPr>
            <p14:xfrm>
              <a:off x="4964113" y="4735513"/>
              <a:ext cx="192087" cy="187325"/>
            </p14:xfrm>
          </p:contentPart>
        </mc:Choice>
        <mc:Fallback>
          <p:pic>
            <p:nvPicPr>
              <p:cNvPr id="100396" name="Ink 44"/>
              <p:cNvPicPr>
                <a:picLocks noRot="1" noChangeAspect="1" noEditPoints="1" noChangeArrowheads="1" noChangeShapeType="1"/>
              </p:cNvPicPr>
              <p:nvPr/>
            </p:nvPicPr>
            <p:blipFill>
              <a:blip r:embed="rId87"/>
              <a:stretch>
                <a:fillRect/>
              </a:stretch>
            </p:blipFill>
            <p:spPr>
              <a:xfrm>
                <a:off x="4957638" y="4729054"/>
                <a:ext cx="205037" cy="200244"/>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0397" name="Ink 45"/>
              <p14:cNvContentPartPr>
                <a14:cpLocks xmlns:a14="http://schemas.microsoft.com/office/drawing/2010/main" noRot="1" noChangeAspect="1" noEditPoints="1" noChangeArrowheads="1" noChangeShapeType="1"/>
              </p14:cNvContentPartPr>
              <p14:nvPr/>
            </p14:nvContentPartPr>
            <p14:xfrm>
              <a:off x="8039100" y="5173663"/>
              <a:ext cx="365125" cy="260350"/>
            </p14:xfrm>
          </p:contentPart>
        </mc:Choice>
        <mc:Fallback>
          <p:pic>
            <p:nvPicPr>
              <p:cNvPr id="100397" name="Ink 45"/>
              <p:cNvPicPr>
                <a:picLocks noRot="1" noChangeAspect="1" noEditPoints="1" noChangeArrowheads="1" noChangeShapeType="1"/>
              </p:cNvPicPr>
              <p:nvPr/>
            </p:nvPicPr>
            <p:blipFill>
              <a:blip r:embed="rId89"/>
              <a:stretch>
                <a:fillRect/>
              </a:stretch>
            </p:blipFill>
            <p:spPr>
              <a:xfrm>
                <a:off x="8032618" y="5167181"/>
                <a:ext cx="378088" cy="273313"/>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0398" name="Ink 46"/>
              <p14:cNvContentPartPr>
                <a14:cpLocks xmlns:a14="http://schemas.microsoft.com/office/drawing/2010/main" noRot="1" noChangeAspect="1" noEditPoints="1" noChangeArrowheads="1" noChangeShapeType="1"/>
              </p14:cNvContentPartPr>
              <p14:nvPr/>
            </p14:nvContentPartPr>
            <p14:xfrm>
              <a:off x="8691563" y="5202238"/>
              <a:ext cx="381000" cy="265112"/>
            </p14:xfrm>
          </p:contentPart>
        </mc:Choice>
        <mc:Fallback>
          <p:pic>
            <p:nvPicPr>
              <p:cNvPr id="100398" name="Ink 46"/>
              <p:cNvPicPr>
                <a:picLocks noRot="1" noChangeAspect="1" noEditPoints="1" noChangeArrowheads="1" noChangeShapeType="1"/>
              </p:cNvPicPr>
              <p:nvPr/>
            </p:nvPicPr>
            <p:blipFill>
              <a:blip r:embed="rId91"/>
              <a:stretch>
                <a:fillRect/>
              </a:stretch>
            </p:blipFill>
            <p:spPr>
              <a:xfrm>
                <a:off x="8685081" y="5195754"/>
                <a:ext cx="393964" cy="278079"/>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0399" name="Ink 47"/>
              <p14:cNvContentPartPr>
                <a14:cpLocks xmlns:a14="http://schemas.microsoft.com/office/drawing/2010/main" noRot="1" noChangeAspect="1" noEditPoints="1" noChangeArrowheads="1" noChangeShapeType="1"/>
              </p14:cNvContentPartPr>
              <p14:nvPr/>
            </p14:nvContentPartPr>
            <p14:xfrm>
              <a:off x="9329738" y="5246688"/>
              <a:ext cx="1179512" cy="255587"/>
            </p14:xfrm>
          </p:contentPart>
        </mc:Choice>
        <mc:Fallback>
          <p:pic>
            <p:nvPicPr>
              <p:cNvPr id="100399" name="Ink 47"/>
              <p:cNvPicPr>
                <a:picLocks noRot="1" noChangeAspect="1" noEditPoints="1" noChangeArrowheads="1" noChangeShapeType="1"/>
              </p:cNvPicPr>
              <p:nvPr/>
            </p:nvPicPr>
            <p:blipFill>
              <a:blip r:embed="rId93"/>
              <a:stretch>
                <a:fillRect/>
              </a:stretch>
            </p:blipFill>
            <p:spPr>
              <a:xfrm>
                <a:off x="9323257" y="5240208"/>
                <a:ext cx="1192474" cy="268546"/>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0400" name="Ink 48"/>
              <p14:cNvContentPartPr>
                <a14:cpLocks xmlns:a14="http://schemas.microsoft.com/office/drawing/2010/main" noRot="1" noChangeAspect="1" noEditPoints="1" noChangeArrowheads="1" noChangeShapeType="1"/>
              </p14:cNvContentPartPr>
              <p14:nvPr/>
            </p14:nvContentPartPr>
            <p14:xfrm>
              <a:off x="1227138" y="5041900"/>
              <a:ext cx="1006475" cy="546100"/>
            </p14:xfrm>
          </p:contentPart>
        </mc:Choice>
        <mc:Fallback>
          <p:pic>
            <p:nvPicPr>
              <p:cNvPr id="100400" name="Ink 48"/>
              <p:cNvPicPr>
                <a:picLocks noRot="1" noChangeAspect="1" noEditPoints="1" noChangeArrowheads="1" noChangeShapeType="1"/>
              </p:cNvPicPr>
              <p:nvPr/>
            </p:nvPicPr>
            <p:blipFill>
              <a:blip r:embed="rId95"/>
              <a:stretch>
                <a:fillRect/>
              </a:stretch>
            </p:blipFill>
            <p:spPr>
              <a:xfrm>
                <a:off x="1220659" y="5035420"/>
                <a:ext cx="1019434" cy="5590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0401" name="Ink 49"/>
              <p14:cNvContentPartPr>
                <a14:cpLocks xmlns:a14="http://schemas.microsoft.com/office/drawing/2010/main" noRot="1" noChangeAspect="1" noEditPoints="1" noChangeArrowheads="1" noChangeShapeType="1"/>
              </p14:cNvContentPartPr>
              <p14:nvPr/>
            </p14:nvContentPartPr>
            <p14:xfrm>
              <a:off x="2390775" y="5340350"/>
              <a:ext cx="117475" cy="84138"/>
            </p14:xfrm>
          </p:contentPart>
        </mc:Choice>
        <mc:Fallback>
          <p:pic>
            <p:nvPicPr>
              <p:cNvPr id="100401" name="Ink 49"/>
              <p:cNvPicPr>
                <a:picLocks noRot="1" noChangeAspect="1" noEditPoints="1" noChangeArrowheads="1" noChangeShapeType="1"/>
              </p:cNvPicPr>
              <p:nvPr/>
            </p:nvPicPr>
            <p:blipFill>
              <a:blip r:embed="rId97"/>
              <a:stretch>
                <a:fillRect/>
              </a:stretch>
            </p:blipFill>
            <p:spPr>
              <a:xfrm>
                <a:off x="2384289" y="5333878"/>
                <a:ext cx="130448" cy="97082"/>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0402" name="Ink 50"/>
              <p14:cNvContentPartPr>
                <a14:cpLocks xmlns:a14="http://schemas.microsoft.com/office/drawing/2010/main" noRot="1" noChangeAspect="1" noEditPoints="1" noChangeArrowheads="1" noChangeShapeType="1"/>
              </p14:cNvContentPartPr>
              <p14:nvPr/>
            </p14:nvContentPartPr>
            <p14:xfrm>
              <a:off x="2657475" y="5345113"/>
              <a:ext cx="420688" cy="360362"/>
            </p14:xfrm>
          </p:contentPart>
        </mc:Choice>
        <mc:Fallback>
          <p:pic>
            <p:nvPicPr>
              <p:cNvPr id="100402" name="Ink 50"/>
              <p:cNvPicPr>
                <a:picLocks noRot="1" noChangeAspect="1" noEditPoints="1" noChangeArrowheads="1" noChangeShapeType="1"/>
              </p:cNvPicPr>
              <p:nvPr/>
            </p:nvPicPr>
            <p:blipFill>
              <a:blip r:embed="rId99"/>
              <a:stretch>
                <a:fillRect/>
              </a:stretch>
            </p:blipFill>
            <p:spPr>
              <a:xfrm>
                <a:off x="2651003" y="5338659"/>
                <a:ext cx="433632" cy="37327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0403" name="Ink 51"/>
              <p14:cNvContentPartPr>
                <a14:cpLocks xmlns:a14="http://schemas.microsoft.com/office/drawing/2010/main" noRot="1" noChangeAspect="1" noEditPoints="1" noChangeArrowheads="1" noChangeShapeType="1"/>
              </p14:cNvContentPartPr>
              <p14:nvPr/>
            </p14:nvContentPartPr>
            <p14:xfrm>
              <a:off x="3295650" y="5353050"/>
              <a:ext cx="114300" cy="93663"/>
            </p14:xfrm>
          </p:contentPart>
        </mc:Choice>
        <mc:Fallback>
          <p:pic>
            <p:nvPicPr>
              <p:cNvPr id="100403" name="Ink 51"/>
              <p:cNvPicPr>
                <a:picLocks noRot="1" noChangeAspect="1" noEditPoints="1" noChangeArrowheads="1" noChangeShapeType="1"/>
              </p:cNvPicPr>
              <p:nvPr/>
            </p:nvPicPr>
            <p:blipFill>
              <a:blip r:embed="rId101"/>
              <a:stretch>
                <a:fillRect/>
              </a:stretch>
            </p:blipFill>
            <p:spPr>
              <a:xfrm>
                <a:off x="3289180" y="5346541"/>
                <a:ext cx="127240" cy="106682"/>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0404" name="Ink 52"/>
              <p14:cNvContentPartPr>
                <a14:cpLocks xmlns:a14="http://schemas.microsoft.com/office/drawing/2010/main" noRot="1" noChangeAspect="1" noEditPoints="1" noChangeArrowheads="1" noChangeShapeType="1"/>
              </p14:cNvContentPartPr>
              <p14:nvPr/>
            </p14:nvContentPartPr>
            <p14:xfrm>
              <a:off x="3638550" y="5164138"/>
              <a:ext cx="714375" cy="322262"/>
            </p14:xfrm>
          </p:contentPart>
        </mc:Choice>
        <mc:Fallback>
          <p:pic>
            <p:nvPicPr>
              <p:cNvPr id="100404" name="Ink 52"/>
              <p:cNvPicPr>
                <a:picLocks noRot="1" noChangeAspect="1" noEditPoints="1" noChangeArrowheads="1" noChangeShapeType="1"/>
              </p:cNvPicPr>
              <p:nvPr/>
            </p:nvPicPr>
            <p:blipFill>
              <a:blip r:embed="rId103"/>
              <a:stretch>
                <a:fillRect/>
              </a:stretch>
            </p:blipFill>
            <p:spPr>
              <a:xfrm>
                <a:off x="3632069" y="5157657"/>
                <a:ext cx="727337" cy="335224"/>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0405" name="Ink 53"/>
              <p14:cNvContentPartPr>
                <a14:cpLocks xmlns:a14="http://schemas.microsoft.com/office/drawing/2010/main" noRot="1" noChangeAspect="1" noEditPoints="1" noChangeArrowheads="1" noChangeShapeType="1"/>
              </p14:cNvContentPartPr>
              <p14:nvPr/>
            </p14:nvContentPartPr>
            <p14:xfrm>
              <a:off x="2665413" y="5283200"/>
              <a:ext cx="230187" cy="296863"/>
            </p14:xfrm>
          </p:contentPart>
        </mc:Choice>
        <mc:Fallback>
          <p:pic>
            <p:nvPicPr>
              <p:cNvPr id="100405" name="Ink 53"/>
              <p:cNvPicPr>
                <a:picLocks noRot="1" noChangeAspect="1" noEditPoints="1" noChangeArrowheads="1" noChangeShapeType="1"/>
              </p:cNvPicPr>
              <p:nvPr/>
            </p:nvPicPr>
            <p:blipFill>
              <a:blip r:embed="rId105"/>
              <a:stretch>
                <a:fillRect/>
              </a:stretch>
            </p:blipFill>
            <p:spPr>
              <a:xfrm>
                <a:off x="2658929" y="5276723"/>
                <a:ext cx="243155" cy="309817"/>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0406" name="Ink 54"/>
              <p14:cNvContentPartPr>
                <a14:cpLocks xmlns:a14="http://schemas.microsoft.com/office/drawing/2010/main" noRot="1" noChangeAspect="1" noEditPoints="1" noChangeArrowheads="1" noChangeShapeType="1"/>
              </p14:cNvContentPartPr>
              <p14:nvPr/>
            </p14:nvContentPartPr>
            <p14:xfrm>
              <a:off x="3622675" y="5224463"/>
              <a:ext cx="581025" cy="695325"/>
            </p14:xfrm>
          </p:contentPart>
        </mc:Choice>
        <mc:Fallback>
          <p:pic>
            <p:nvPicPr>
              <p:cNvPr id="100406" name="Ink 54"/>
              <p:cNvPicPr>
                <a:picLocks noRot="1" noChangeAspect="1" noEditPoints="1" noChangeArrowheads="1" noChangeShapeType="1"/>
              </p:cNvPicPr>
              <p:nvPr/>
            </p:nvPicPr>
            <p:blipFill>
              <a:blip r:embed="rId107"/>
              <a:stretch>
                <a:fillRect/>
              </a:stretch>
            </p:blipFill>
            <p:spPr>
              <a:xfrm>
                <a:off x="3616195" y="5217981"/>
                <a:ext cx="593985" cy="708288"/>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0407" name="Ink 55"/>
              <p14:cNvContentPartPr>
                <a14:cpLocks xmlns:a14="http://schemas.microsoft.com/office/drawing/2010/main" noRot="1" noChangeAspect="1" noEditPoints="1" noChangeArrowheads="1" noChangeShapeType="1"/>
              </p14:cNvContentPartPr>
              <p14:nvPr/>
            </p14:nvContentPartPr>
            <p14:xfrm>
              <a:off x="333375" y="5794375"/>
              <a:ext cx="706438" cy="311150"/>
            </p14:xfrm>
          </p:contentPart>
        </mc:Choice>
        <mc:Fallback>
          <p:pic>
            <p:nvPicPr>
              <p:cNvPr id="100407" name="Ink 55"/>
              <p:cNvPicPr>
                <a:picLocks noRot="1" noChangeAspect="1" noEditPoints="1" noChangeArrowheads="1" noChangeShapeType="1"/>
              </p:cNvPicPr>
              <p:nvPr/>
            </p:nvPicPr>
            <p:blipFill>
              <a:blip r:embed="rId109"/>
              <a:stretch>
                <a:fillRect/>
              </a:stretch>
            </p:blipFill>
            <p:spPr>
              <a:xfrm>
                <a:off x="326894" y="5787893"/>
                <a:ext cx="719400" cy="324115"/>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0408" name="Ink 56"/>
              <p14:cNvContentPartPr>
                <a14:cpLocks xmlns:a14="http://schemas.microsoft.com/office/drawing/2010/main" noRot="1" noChangeAspect="1" noEditPoints="1" noChangeArrowheads="1" noChangeShapeType="1"/>
              </p14:cNvContentPartPr>
              <p14:nvPr/>
            </p14:nvContentPartPr>
            <p14:xfrm>
              <a:off x="1285875" y="5848350"/>
              <a:ext cx="422275" cy="261938"/>
            </p14:xfrm>
          </p:contentPart>
        </mc:Choice>
        <mc:Fallback>
          <p:pic>
            <p:nvPicPr>
              <p:cNvPr id="100408" name="Ink 56"/>
              <p:cNvPicPr>
                <a:picLocks noRot="1" noChangeAspect="1" noEditPoints="1" noChangeArrowheads="1" noChangeShapeType="1"/>
              </p:cNvPicPr>
              <p:nvPr/>
            </p:nvPicPr>
            <p:blipFill>
              <a:blip r:embed="rId111"/>
              <a:stretch>
                <a:fillRect/>
              </a:stretch>
            </p:blipFill>
            <p:spPr>
              <a:xfrm>
                <a:off x="1279395" y="5841874"/>
                <a:ext cx="435235" cy="274891"/>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0409" name="Ink 57"/>
              <p14:cNvContentPartPr>
                <a14:cpLocks xmlns:a14="http://schemas.microsoft.com/office/drawing/2010/main" noRot="1" noChangeAspect="1" noEditPoints="1" noChangeArrowheads="1" noChangeShapeType="1"/>
              </p14:cNvContentPartPr>
              <p14:nvPr/>
            </p14:nvContentPartPr>
            <p14:xfrm>
              <a:off x="2019300" y="5946775"/>
              <a:ext cx="306388" cy="166688"/>
            </p14:xfrm>
          </p:contentPart>
        </mc:Choice>
        <mc:Fallback>
          <p:pic>
            <p:nvPicPr>
              <p:cNvPr id="100409" name="Ink 57"/>
              <p:cNvPicPr>
                <a:picLocks noRot="1" noChangeAspect="1" noEditPoints="1" noChangeArrowheads="1" noChangeShapeType="1"/>
              </p:cNvPicPr>
              <p:nvPr/>
            </p:nvPicPr>
            <p:blipFill>
              <a:blip r:embed="rId113"/>
              <a:stretch>
                <a:fillRect/>
              </a:stretch>
            </p:blipFill>
            <p:spPr>
              <a:xfrm>
                <a:off x="2012819" y="5940295"/>
                <a:ext cx="319349" cy="179649"/>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0410" name="Ink 58"/>
              <p14:cNvContentPartPr>
                <a14:cpLocks xmlns:a14="http://schemas.microsoft.com/office/drawing/2010/main" noRot="1" noChangeAspect="1" noEditPoints="1" noChangeArrowheads="1" noChangeShapeType="1"/>
              </p14:cNvContentPartPr>
              <p14:nvPr/>
            </p14:nvContentPartPr>
            <p14:xfrm>
              <a:off x="2803525" y="5934075"/>
              <a:ext cx="1174750" cy="409575"/>
            </p14:xfrm>
          </p:contentPart>
        </mc:Choice>
        <mc:Fallback>
          <p:pic>
            <p:nvPicPr>
              <p:cNvPr id="100410" name="Ink 58"/>
              <p:cNvPicPr>
                <a:picLocks noRot="1" noChangeAspect="1" noEditPoints="1" noChangeArrowheads="1" noChangeShapeType="1"/>
              </p:cNvPicPr>
              <p:nvPr/>
            </p:nvPicPr>
            <p:blipFill>
              <a:blip r:embed="rId115"/>
              <a:stretch>
                <a:fillRect/>
              </a:stretch>
            </p:blipFill>
            <p:spPr>
              <a:xfrm>
                <a:off x="2797045" y="5927602"/>
                <a:ext cx="1187711" cy="422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0411" name="Ink 59"/>
              <p14:cNvContentPartPr>
                <a14:cpLocks xmlns:a14="http://schemas.microsoft.com/office/drawing/2010/main" noRot="1" noChangeAspect="1" noEditPoints="1" noChangeArrowheads="1" noChangeShapeType="1"/>
              </p14:cNvContentPartPr>
              <p14:nvPr/>
            </p14:nvContentPartPr>
            <p14:xfrm>
              <a:off x="4154488" y="5905500"/>
              <a:ext cx="2540000" cy="444500"/>
            </p14:xfrm>
          </p:contentPart>
        </mc:Choice>
        <mc:Fallback>
          <p:pic>
            <p:nvPicPr>
              <p:cNvPr id="100411" name="Ink 59"/>
              <p:cNvPicPr>
                <a:picLocks noRot="1" noChangeAspect="1" noEditPoints="1" noChangeArrowheads="1" noChangeShapeType="1"/>
              </p:cNvPicPr>
              <p:nvPr/>
            </p:nvPicPr>
            <p:blipFill>
              <a:blip r:embed="rId117"/>
              <a:stretch>
                <a:fillRect/>
              </a:stretch>
            </p:blipFill>
            <p:spPr>
              <a:xfrm>
                <a:off x="4148008" y="5899021"/>
                <a:ext cx="2552959" cy="457457"/>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0412" name="Ink 60"/>
              <p14:cNvContentPartPr>
                <a14:cpLocks xmlns:a14="http://schemas.microsoft.com/office/drawing/2010/main" noRot="1" noChangeAspect="1" noEditPoints="1" noChangeArrowheads="1" noChangeShapeType="1"/>
              </p14:cNvContentPartPr>
              <p14:nvPr/>
            </p14:nvContentPartPr>
            <p14:xfrm>
              <a:off x="1425575" y="6432550"/>
              <a:ext cx="488950" cy="165100"/>
            </p14:xfrm>
          </p:contentPart>
        </mc:Choice>
        <mc:Fallback>
          <p:pic>
            <p:nvPicPr>
              <p:cNvPr id="100412" name="Ink 60"/>
              <p:cNvPicPr>
                <a:picLocks noRot="1" noChangeAspect="1" noEditPoints="1" noChangeArrowheads="1" noChangeShapeType="1"/>
              </p:cNvPicPr>
              <p:nvPr/>
            </p:nvPicPr>
            <p:blipFill>
              <a:blip r:embed="rId119"/>
              <a:stretch>
                <a:fillRect/>
              </a:stretch>
            </p:blipFill>
            <p:spPr>
              <a:xfrm>
                <a:off x="1419094" y="6426075"/>
                <a:ext cx="501912" cy="178049"/>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0413" name="Ink 61"/>
              <p14:cNvContentPartPr>
                <a14:cpLocks xmlns:a14="http://schemas.microsoft.com/office/drawing/2010/main" noRot="1" noChangeAspect="1" noEditPoints="1" noChangeArrowheads="1" noChangeShapeType="1"/>
              </p14:cNvContentPartPr>
              <p14:nvPr/>
            </p14:nvContentPartPr>
            <p14:xfrm>
              <a:off x="2152650" y="6405563"/>
              <a:ext cx="869950" cy="209550"/>
            </p14:xfrm>
          </p:contentPart>
        </mc:Choice>
        <mc:Fallback>
          <p:pic>
            <p:nvPicPr>
              <p:cNvPr id="100413" name="Ink 61"/>
              <p:cNvPicPr>
                <a:picLocks noRot="1" noChangeAspect="1" noEditPoints="1" noChangeArrowheads="1" noChangeShapeType="1"/>
              </p:cNvPicPr>
              <p:nvPr/>
            </p:nvPicPr>
            <p:blipFill>
              <a:blip r:embed="rId121"/>
              <a:stretch>
                <a:fillRect/>
              </a:stretch>
            </p:blipFill>
            <p:spPr>
              <a:xfrm>
                <a:off x="2146169" y="6399104"/>
                <a:ext cx="882913" cy="222467"/>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0414" name="Ink 62"/>
              <p14:cNvContentPartPr>
                <a14:cpLocks xmlns:a14="http://schemas.microsoft.com/office/drawing/2010/main" noRot="1" noChangeAspect="1" noEditPoints="1" noChangeArrowheads="1" noChangeShapeType="1"/>
              </p14:cNvContentPartPr>
              <p14:nvPr/>
            </p14:nvContentPartPr>
            <p14:xfrm>
              <a:off x="3233738" y="6450013"/>
              <a:ext cx="454025" cy="261937"/>
            </p14:xfrm>
          </p:contentPart>
        </mc:Choice>
        <mc:Fallback>
          <p:pic>
            <p:nvPicPr>
              <p:cNvPr id="100414" name="Ink 62"/>
              <p:cNvPicPr>
                <a:picLocks noRot="1" noChangeAspect="1" noEditPoints="1" noChangeArrowheads="1" noChangeShapeType="1"/>
              </p:cNvPicPr>
              <p:nvPr/>
            </p:nvPicPr>
            <p:blipFill>
              <a:blip r:embed="rId123"/>
              <a:stretch>
                <a:fillRect/>
              </a:stretch>
            </p:blipFill>
            <p:spPr>
              <a:xfrm>
                <a:off x="3227257" y="6443537"/>
                <a:ext cx="466987" cy="27489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0415" name="Ink 63"/>
              <p14:cNvContentPartPr>
                <a14:cpLocks xmlns:a14="http://schemas.microsoft.com/office/drawing/2010/main" noRot="1" noChangeAspect="1" noEditPoints="1" noChangeArrowheads="1" noChangeShapeType="1"/>
              </p14:cNvContentPartPr>
              <p14:nvPr/>
            </p14:nvContentPartPr>
            <p14:xfrm>
              <a:off x="3998913" y="6527800"/>
              <a:ext cx="136525" cy="71438"/>
            </p14:xfrm>
          </p:contentPart>
        </mc:Choice>
        <mc:Fallback>
          <p:pic>
            <p:nvPicPr>
              <p:cNvPr id="100415" name="Ink 63"/>
              <p:cNvPicPr>
                <a:picLocks noRot="1" noChangeAspect="1" noEditPoints="1" noChangeArrowheads="1" noChangeShapeType="1"/>
              </p:cNvPicPr>
              <p:nvPr/>
            </p:nvPicPr>
            <p:blipFill>
              <a:blip r:embed="rId125"/>
              <a:stretch>
                <a:fillRect/>
              </a:stretch>
            </p:blipFill>
            <p:spPr>
              <a:xfrm>
                <a:off x="3992429" y="6521306"/>
                <a:ext cx="149493" cy="84427"/>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0416" name="Ink 64"/>
              <p14:cNvContentPartPr>
                <a14:cpLocks xmlns:a14="http://schemas.microsoft.com/office/drawing/2010/main" noRot="1" noChangeAspect="1" noEditPoints="1" noChangeArrowheads="1" noChangeShapeType="1"/>
              </p14:cNvContentPartPr>
              <p14:nvPr/>
            </p14:nvContentPartPr>
            <p14:xfrm>
              <a:off x="4405313" y="6459538"/>
              <a:ext cx="458787" cy="223837"/>
            </p14:xfrm>
          </p:contentPart>
        </mc:Choice>
        <mc:Fallback>
          <p:pic>
            <p:nvPicPr>
              <p:cNvPr id="100416" name="Ink 64"/>
              <p:cNvPicPr>
                <a:picLocks noRot="1" noChangeAspect="1" noEditPoints="1" noChangeArrowheads="1" noChangeShapeType="1"/>
              </p:cNvPicPr>
              <p:nvPr/>
            </p:nvPicPr>
            <p:blipFill>
              <a:blip r:embed="rId127"/>
              <a:stretch>
                <a:fillRect/>
              </a:stretch>
            </p:blipFill>
            <p:spPr>
              <a:xfrm>
                <a:off x="4398831" y="6453060"/>
                <a:ext cx="471751" cy="236792"/>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0417" name="Ink 65"/>
              <p14:cNvContentPartPr>
                <a14:cpLocks xmlns:a14="http://schemas.microsoft.com/office/drawing/2010/main" noRot="1" noChangeAspect="1" noEditPoints="1" noChangeArrowheads="1" noChangeShapeType="1"/>
              </p14:cNvContentPartPr>
              <p14:nvPr/>
            </p14:nvContentPartPr>
            <p14:xfrm>
              <a:off x="5151438" y="6427788"/>
              <a:ext cx="839787" cy="292100"/>
            </p14:xfrm>
          </p:contentPart>
        </mc:Choice>
        <mc:Fallback>
          <p:pic>
            <p:nvPicPr>
              <p:cNvPr id="100417" name="Ink 65"/>
              <p:cNvPicPr>
                <a:picLocks noRot="1" noChangeAspect="1" noEditPoints="1" noChangeArrowheads="1" noChangeShapeType="1"/>
              </p:cNvPicPr>
              <p:nvPr/>
            </p:nvPicPr>
            <p:blipFill>
              <a:blip r:embed="rId129"/>
              <a:stretch>
                <a:fillRect/>
              </a:stretch>
            </p:blipFill>
            <p:spPr>
              <a:xfrm>
                <a:off x="5144959" y="6421305"/>
                <a:ext cx="852746" cy="305066"/>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0418" name="Ink 66"/>
              <p14:cNvContentPartPr>
                <a14:cpLocks xmlns:a14="http://schemas.microsoft.com/office/drawing/2010/main" noRot="1" noChangeAspect="1" noEditPoints="1" noChangeArrowheads="1" noChangeShapeType="1"/>
              </p14:cNvContentPartPr>
              <p14:nvPr/>
            </p14:nvContentPartPr>
            <p14:xfrm>
              <a:off x="1452563" y="2746375"/>
              <a:ext cx="2290762" cy="1952625"/>
            </p14:xfrm>
          </p:contentPart>
        </mc:Choice>
        <mc:Fallback>
          <p:pic>
            <p:nvPicPr>
              <p:cNvPr id="100418" name="Ink 66"/>
              <p:cNvPicPr>
                <a:picLocks noRot="1" noChangeAspect="1" noEditPoints="1" noChangeArrowheads="1" noChangeShapeType="1"/>
              </p:cNvPicPr>
              <p:nvPr/>
            </p:nvPicPr>
            <p:blipFill>
              <a:blip r:embed="rId131"/>
              <a:stretch>
                <a:fillRect/>
              </a:stretch>
            </p:blipFill>
            <p:spPr>
              <a:xfrm>
                <a:off x="1446080" y="2739895"/>
                <a:ext cx="2303729" cy="1965585"/>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0419" name="Ink 67"/>
              <p14:cNvContentPartPr>
                <a14:cpLocks xmlns:a14="http://schemas.microsoft.com/office/drawing/2010/main" noRot="1" noChangeAspect="1" noEditPoints="1" noChangeArrowheads="1" noChangeShapeType="1"/>
              </p14:cNvContentPartPr>
              <p14:nvPr/>
            </p14:nvContentPartPr>
            <p14:xfrm>
              <a:off x="2181225" y="2430463"/>
              <a:ext cx="1296988" cy="371475"/>
            </p14:xfrm>
          </p:contentPart>
        </mc:Choice>
        <mc:Fallback>
          <p:pic>
            <p:nvPicPr>
              <p:cNvPr id="100419" name="Ink 67"/>
              <p:cNvPicPr>
                <a:picLocks noRot="1" noChangeAspect="1" noEditPoints="1" noChangeArrowheads="1" noChangeShapeType="1"/>
              </p:cNvPicPr>
              <p:nvPr/>
            </p:nvPicPr>
            <p:blipFill>
              <a:blip r:embed="rId133"/>
              <a:stretch>
                <a:fillRect/>
              </a:stretch>
            </p:blipFill>
            <p:spPr>
              <a:xfrm>
                <a:off x="2174744" y="2423965"/>
                <a:ext cx="1309951" cy="384471"/>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0420" name="Ink 68"/>
              <p14:cNvContentPartPr>
                <a14:cpLocks xmlns:a14="http://schemas.microsoft.com/office/drawing/2010/main" noRot="1" noChangeAspect="1" noEditPoints="1" noChangeArrowheads="1" noChangeShapeType="1"/>
              </p14:cNvContentPartPr>
              <p14:nvPr/>
            </p14:nvContentPartPr>
            <p14:xfrm>
              <a:off x="4273550" y="2132013"/>
              <a:ext cx="552450" cy="317500"/>
            </p14:xfrm>
          </p:contentPart>
        </mc:Choice>
        <mc:Fallback>
          <p:pic>
            <p:nvPicPr>
              <p:cNvPr id="100420" name="Ink 68"/>
              <p:cNvPicPr>
                <a:picLocks noRot="1" noChangeAspect="1" noEditPoints="1" noChangeArrowheads="1" noChangeShapeType="1"/>
              </p:cNvPicPr>
              <p:nvPr/>
            </p:nvPicPr>
            <p:blipFill>
              <a:blip r:embed="rId135"/>
              <a:stretch>
                <a:fillRect/>
              </a:stretch>
            </p:blipFill>
            <p:spPr>
              <a:xfrm>
                <a:off x="4267072" y="2125533"/>
                <a:ext cx="565406" cy="330459"/>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421" name="Ink 69"/>
              <p14:cNvContentPartPr>
                <a14:cpLocks xmlns:a14="http://schemas.microsoft.com/office/drawing/2010/main" noRot="1" noChangeAspect="1" noEditPoints="1" noChangeArrowheads="1" noChangeShapeType="1"/>
              </p14:cNvContentPartPr>
              <p14:nvPr/>
            </p14:nvContentPartPr>
            <p14:xfrm>
              <a:off x="4937125" y="2376488"/>
              <a:ext cx="39688" cy="12700"/>
            </p14:xfrm>
          </p:contentPart>
        </mc:Choice>
        <mc:Fallback>
          <p:pic>
            <p:nvPicPr>
              <p:cNvPr id="100421" name="Ink 69"/>
              <p:cNvPicPr>
                <a:picLocks noRot="1" noChangeAspect="1" noEditPoints="1" noChangeArrowheads="1" noChangeShapeType="1"/>
              </p:cNvPicPr>
              <p:nvPr/>
            </p:nvPicPr>
            <p:blipFill>
              <a:blip r:embed="rId137"/>
              <a:stretch>
                <a:fillRect/>
              </a:stretch>
            </p:blipFill>
            <p:spPr>
              <a:xfrm>
                <a:off x="4930631" y="2370138"/>
                <a:ext cx="52677" cy="25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0422" name="Ink 70"/>
              <p14:cNvContentPartPr>
                <a14:cpLocks xmlns:a14="http://schemas.microsoft.com/office/drawing/2010/main" noRot="1" noChangeAspect="1" noEditPoints="1" noChangeArrowheads="1" noChangeShapeType="1"/>
              </p14:cNvContentPartPr>
              <p14:nvPr/>
            </p14:nvContentPartPr>
            <p14:xfrm>
              <a:off x="5111750" y="2127250"/>
              <a:ext cx="230188" cy="307975"/>
            </p14:xfrm>
          </p:contentPart>
        </mc:Choice>
        <mc:Fallback>
          <p:pic>
            <p:nvPicPr>
              <p:cNvPr id="100422" name="Ink 70"/>
              <p:cNvPicPr>
                <a:picLocks noRot="1" noChangeAspect="1" noEditPoints="1" noChangeArrowheads="1" noChangeShapeType="1"/>
              </p:cNvPicPr>
              <p:nvPr/>
            </p:nvPicPr>
            <p:blipFill>
              <a:blip r:embed="rId139"/>
              <a:stretch>
                <a:fillRect/>
              </a:stretch>
            </p:blipFill>
            <p:spPr>
              <a:xfrm>
                <a:off x="5105266" y="2120766"/>
                <a:ext cx="243156" cy="320942"/>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0423" name="Ink 71"/>
              <p14:cNvContentPartPr>
                <a14:cpLocks xmlns:a14="http://schemas.microsoft.com/office/drawing/2010/main" noRot="1" noChangeAspect="1" noEditPoints="1" noChangeArrowheads="1" noChangeShapeType="1"/>
              </p14:cNvContentPartPr>
              <p14:nvPr/>
            </p14:nvContentPartPr>
            <p14:xfrm>
              <a:off x="4244975" y="2635250"/>
              <a:ext cx="533400" cy="147638"/>
            </p14:xfrm>
          </p:contentPart>
        </mc:Choice>
        <mc:Fallback>
          <p:pic>
            <p:nvPicPr>
              <p:cNvPr id="100423" name="Ink 71"/>
              <p:cNvPicPr>
                <a:picLocks noRot="1" noChangeAspect="1" noEditPoints="1" noChangeArrowheads="1" noChangeShapeType="1"/>
              </p:cNvPicPr>
              <p:nvPr/>
            </p:nvPicPr>
            <p:blipFill>
              <a:blip r:embed="rId141"/>
              <a:stretch>
                <a:fillRect/>
              </a:stretch>
            </p:blipFill>
            <p:spPr>
              <a:xfrm>
                <a:off x="4238496" y="2628768"/>
                <a:ext cx="546357" cy="160601"/>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0424" name="Ink 72"/>
              <p14:cNvContentPartPr>
                <a14:cpLocks xmlns:a14="http://schemas.microsoft.com/office/drawing/2010/main" noRot="1" noChangeAspect="1" noEditPoints="1" noChangeArrowheads="1" noChangeShapeType="1"/>
              </p14:cNvContentPartPr>
              <p14:nvPr/>
            </p14:nvContentPartPr>
            <p14:xfrm>
              <a:off x="3817938" y="2989263"/>
              <a:ext cx="792162" cy="258762"/>
            </p14:xfrm>
          </p:contentPart>
        </mc:Choice>
        <mc:Fallback>
          <p:pic>
            <p:nvPicPr>
              <p:cNvPr id="100424" name="Ink 72"/>
              <p:cNvPicPr>
                <a:picLocks noRot="1" noChangeAspect="1" noEditPoints="1" noChangeArrowheads="1" noChangeShapeType="1"/>
              </p:cNvPicPr>
              <p:nvPr/>
            </p:nvPicPr>
            <p:blipFill>
              <a:blip r:embed="rId143"/>
              <a:stretch>
                <a:fillRect/>
              </a:stretch>
            </p:blipFill>
            <p:spPr>
              <a:xfrm>
                <a:off x="3811457" y="2982785"/>
                <a:ext cx="805125" cy="271718"/>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0425" name="Ink 73"/>
              <p14:cNvContentPartPr>
                <a14:cpLocks xmlns:a14="http://schemas.microsoft.com/office/drawing/2010/main" noRot="1" noChangeAspect="1" noEditPoints="1" noChangeArrowheads="1" noChangeShapeType="1"/>
              </p14:cNvContentPartPr>
              <p14:nvPr/>
            </p14:nvContentPartPr>
            <p14:xfrm>
              <a:off x="1674813" y="103188"/>
              <a:ext cx="1038225" cy="431800"/>
            </p14:xfrm>
          </p:contentPart>
        </mc:Choice>
        <mc:Fallback>
          <p:pic>
            <p:nvPicPr>
              <p:cNvPr id="100425" name="Ink 73"/>
              <p:cNvPicPr>
                <a:picLocks noRot="1" noChangeAspect="1" noEditPoints="1" noChangeArrowheads="1" noChangeShapeType="1"/>
              </p:cNvPicPr>
              <p:nvPr/>
            </p:nvPicPr>
            <p:blipFill>
              <a:blip r:embed="rId145"/>
              <a:stretch>
                <a:fillRect/>
              </a:stretch>
            </p:blipFill>
            <p:spPr>
              <a:xfrm>
                <a:off x="1668333" y="96706"/>
                <a:ext cx="1051185" cy="444765"/>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0426" name="Ink 74"/>
              <p14:cNvContentPartPr>
                <a14:cpLocks xmlns:a14="http://schemas.microsoft.com/office/drawing/2010/main" noRot="1" noChangeAspect="1" noEditPoints="1" noChangeArrowheads="1" noChangeShapeType="1"/>
              </p14:cNvContentPartPr>
              <p14:nvPr/>
            </p14:nvContentPartPr>
            <p14:xfrm>
              <a:off x="2894013" y="236538"/>
              <a:ext cx="82550" cy="95250"/>
            </p14:xfrm>
          </p:contentPart>
        </mc:Choice>
        <mc:Fallback>
          <p:pic>
            <p:nvPicPr>
              <p:cNvPr id="100426" name="Ink 74"/>
              <p:cNvPicPr>
                <a:picLocks noRot="1" noChangeAspect="1" noEditPoints="1" noChangeArrowheads="1" noChangeShapeType="1"/>
              </p:cNvPicPr>
              <p:nvPr/>
            </p:nvPicPr>
            <p:blipFill>
              <a:blip r:embed="rId147"/>
              <a:stretch>
                <a:fillRect/>
              </a:stretch>
            </p:blipFill>
            <p:spPr>
              <a:xfrm>
                <a:off x="2887553" y="230044"/>
                <a:ext cx="95471" cy="108239"/>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0427" name="Ink 75"/>
              <p14:cNvContentPartPr>
                <a14:cpLocks xmlns:a14="http://schemas.microsoft.com/office/drawing/2010/main" noRot="1" noChangeAspect="1" noEditPoints="1" noChangeArrowheads="1" noChangeShapeType="1"/>
              </p14:cNvContentPartPr>
              <p14:nvPr/>
            </p14:nvContentPartPr>
            <p14:xfrm>
              <a:off x="3359150" y="128588"/>
              <a:ext cx="833438" cy="290512"/>
            </p14:xfrm>
          </p:contentPart>
        </mc:Choice>
        <mc:Fallback>
          <p:pic>
            <p:nvPicPr>
              <p:cNvPr id="100427" name="Ink 75"/>
              <p:cNvPicPr>
                <a:picLocks noRot="1" noChangeAspect="1" noEditPoints="1" noChangeArrowheads="1" noChangeShapeType="1"/>
              </p:cNvPicPr>
              <p:nvPr/>
            </p:nvPicPr>
            <p:blipFill>
              <a:blip r:embed="rId149"/>
              <a:stretch>
                <a:fillRect/>
              </a:stretch>
            </p:blipFill>
            <p:spPr>
              <a:xfrm>
                <a:off x="3352670" y="122100"/>
                <a:ext cx="846399" cy="303488"/>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0428" name="Ink 76"/>
              <p14:cNvContentPartPr>
                <a14:cpLocks xmlns:a14="http://schemas.microsoft.com/office/drawing/2010/main" noRot="1" noChangeAspect="1" noEditPoints="1" noChangeArrowheads="1" noChangeShapeType="1"/>
              </p14:cNvContentPartPr>
              <p14:nvPr/>
            </p14:nvContentPartPr>
            <p14:xfrm>
              <a:off x="4375150" y="69850"/>
              <a:ext cx="631825" cy="325438"/>
            </p14:xfrm>
          </p:contentPart>
        </mc:Choice>
        <mc:Fallback>
          <p:pic>
            <p:nvPicPr>
              <p:cNvPr id="100428" name="Ink 76"/>
              <p:cNvPicPr>
                <a:picLocks noRot="1" noChangeAspect="1" noEditPoints="1" noChangeArrowheads="1" noChangeShapeType="1"/>
              </p:cNvPicPr>
              <p:nvPr/>
            </p:nvPicPr>
            <p:blipFill>
              <a:blip r:embed="rId151"/>
              <a:stretch>
                <a:fillRect/>
              </a:stretch>
            </p:blipFill>
            <p:spPr>
              <a:xfrm>
                <a:off x="4368670" y="63370"/>
                <a:ext cx="644786" cy="338398"/>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0429" name="Ink 77"/>
              <p14:cNvContentPartPr>
                <a14:cpLocks xmlns:a14="http://schemas.microsoft.com/office/drawing/2010/main" noRot="1" noChangeAspect="1" noEditPoints="1" noChangeArrowheads="1" noChangeShapeType="1"/>
              </p14:cNvContentPartPr>
              <p14:nvPr/>
            </p14:nvContentPartPr>
            <p14:xfrm>
              <a:off x="5132388" y="282575"/>
              <a:ext cx="260350" cy="120650"/>
            </p14:xfrm>
          </p:contentPart>
        </mc:Choice>
        <mc:Fallback>
          <p:pic>
            <p:nvPicPr>
              <p:cNvPr id="100429" name="Ink 77"/>
              <p:cNvPicPr>
                <a:picLocks noRot="1" noChangeAspect="1" noEditPoints="1" noChangeArrowheads="1" noChangeShapeType="1"/>
              </p:cNvPicPr>
              <p:nvPr/>
            </p:nvPicPr>
            <p:blipFill>
              <a:blip r:embed="rId153"/>
              <a:stretch>
                <a:fillRect/>
              </a:stretch>
            </p:blipFill>
            <p:spPr>
              <a:xfrm>
                <a:off x="5125906" y="276092"/>
                <a:ext cx="273313" cy="133615"/>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0430" name="Ink 78"/>
              <p14:cNvContentPartPr>
                <a14:cpLocks xmlns:a14="http://schemas.microsoft.com/office/drawing/2010/main" noRot="1" noChangeAspect="1" noEditPoints="1" noChangeArrowheads="1" noChangeShapeType="1"/>
              </p14:cNvContentPartPr>
              <p14:nvPr/>
            </p14:nvContentPartPr>
            <p14:xfrm>
              <a:off x="4379913" y="5819775"/>
              <a:ext cx="2590800" cy="155575"/>
            </p14:xfrm>
          </p:contentPart>
        </mc:Choice>
        <mc:Fallback>
          <p:pic>
            <p:nvPicPr>
              <p:cNvPr id="100430" name="Ink 78"/>
              <p:cNvPicPr>
                <a:picLocks noRot="1" noChangeAspect="1" noEditPoints="1" noChangeArrowheads="1" noChangeShapeType="1"/>
              </p:cNvPicPr>
              <p:nvPr/>
            </p:nvPicPr>
            <p:blipFill>
              <a:blip r:embed="rId155"/>
              <a:stretch>
                <a:fillRect/>
              </a:stretch>
            </p:blipFill>
            <p:spPr>
              <a:xfrm>
                <a:off x="4373433" y="5813278"/>
                <a:ext cx="2603759" cy="16857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431" name="Ink 79"/>
              <p14:cNvContentPartPr>
                <a14:cpLocks xmlns:a14="http://schemas.microsoft.com/office/drawing/2010/main" noRot="1" noChangeAspect="1" noEditPoints="1" noChangeArrowheads="1" noChangeShapeType="1"/>
              </p14:cNvContentPartPr>
              <p14:nvPr/>
            </p14:nvContentPartPr>
            <p14:xfrm>
              <a:off x="9371013" y="4071938"/>
              <a:ext cx="1752600" cy="57150"/>
            </p14:xfrm>
          </p:contentPart>
        </mc:Choice>
        <mc:Fallback>
          <p:pic>
            <p:nvPicPr>
              <p:cNvPr id="100431" name="Ink 79"/>
              <p:cNvPicPr>
                <a:picLocks noRot="1" noChangeAspect="1" noEditPoints="1" noChangeArrowheads="1" noChangeShapeType="1"/>
              </p:cNvPicPr>
              <p:nvPr/>
            </p:nvPicPr>
            <p:blipFill>
              <a:blip r:embed="rId157"/>
              <a:stretch>
                <a:fillRect/>
              </a:stretch>
            </p:blipFill>
            <p:spPr>
              <a:xfrm>
                <a:off x="9364533" y="4065427"/>
                <a:ext cx="1765561" cy="70172"/>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0432" name="Ink 80"/>
              <p14:cNvContentPartPr>
                <a14:cpLocks xmlns:a14="http://schemas.microsoft.com/office/drawing/2010/main" noRot="1" noChangeAspect="1" noEditPoints="1" noChangeArrowheads="1" noChangeShapeType="1"/>
              </p14:cNvContentPartPr>
              <p14:nvPr/>
            </p14:nvContentPartPr>
            <p14:xfrm>
              <a:off x="7875588" y="5024438"/>
              <a:ext cx="2871787" cy="639762"/>
            </p14:xfrm>
          </p:contentPart>
        </mc:Choice>
        <mc:Fallback>
          <p:pic>
            <p:nvPicPr>
              <p:cNvPr id="100432" name="Ink 80"/>
              <p:cNvPicPr>
                <a:picLocks noRot="1" noChangeAspect="1" noEditPoints="1" noChangeArrowheads="1" noChangeShapeType="1"/>
              </p:cNvPicPr>
              <p:nvPr/>
            </p:nvPicPr>
            <p:blipFill>
              <a:blip r:embed="rId159"/>
              <a:stretch>
                <a:fillRect/>
              </a:stretch>
            </p:blipFill>
            <p:spPr>
              <a:xfrm>
                <a:off x="7869108" y="5017958"/>
                <a:ext cx="2884747" cy="652723"/>
              </a:xfrm>
              <a:prstGeom prst="rect">
                <a:avLst/>
              </a:prstGeom>
            </p:spPr>
          </p:pic>
        </mc:Fallback>
      </mc:AlternateContent>
    </p:spTree>
    <p:extLst>
      <p:ext uri="{BB962C8B-B14F-4D97-AF65-F5344CB8AC3E}">
        <p14:creationId xmlns:p14="http://schemas.microsoft.com/office/powerpoint/2010/main" val="2093686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97074" y="1216026"/>
            <a:ext cx="87471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An object moving in a circular orbit of radius </a:t>
            </a:r>
            <a:r>
              <a:rPr lang="en-US" sz="2600" i="1" dirty="0">
                <a:latin typeface="Times New Roman" panose="02020603050405020304" pitchFamily="18" charset="0"/>
              </a:rPr>
              <a:t>r</a:t>
            </a:r>
            <a:r>
              <a:rPr lang="en-US" sz="2600" dirty="0">
                <a:latin typeface="Times New Roman" panose="02020603050405020304" pitchFamily="18" charset="0"/>
              </a:rPr>
              <a:t> at speed </a:t>
            </a:r>
            <a:r>
              <a:rPr lang="en-US" sz="2600" i="1" dirty="0" err="1">
                <a:latin typeface="Times New Roman" panose="02020603050405020304" pitchFamily="18" charset="0"/>
              </a:rPr>
              <a:t>v</a:t>
            </a:r>
            <a:r>
              <a:rPr lang="en-US" sz="2600" baseline="-25000" dirty="0" err="1">
                <a:latin typeface="Times New Roman" panose="02020603050405020304" pitchFamily="18" charset="0"/>
              </a:rPr>
              <a:t>orbit</a:t>
            </a:r>
            <a:r>
              <a:rPr lang="en-US" sz="2600" dirty="0">
                <a:latin typeface="Times New Roman" panose="02020603050405020304" pitchFamily="18" charset="0"/>
              </a:rPr>
              <a:t> will have centripetal acceleration of</a:t>
            </a:r>
          </a:p>
        </p:txBody>
      </p:sp>
      <p:sp>
        <p:nvSpPr>
          <p:cNvPr id="36867" name="Text Box 3"/>
          <p:cNvSpPr txBox="1">
            <a:spLocks noChangeArrowheads="1"/>
          </p:cNvSpPr>
          <p:nvPr/>
        </p:nvSpPr>
        <p:spPr bwMode="auto">
          <a:xfrm>
            <a:off x="1884362" y="3036889"/>
            <a:ext cx="87836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That is, if an object moves parallel to the surface with the speed</a:t>
            </a:r>
          </a:p>
        </p:txBody>
      </p:sp>
      <p:sp>
        <p:nvSpPr>
          <p:cNvPr id="36868" name="Rectangle 4"/>
          <p:cNvSpPr>
            <a:spLocks noGrp="1" noChangeArrowheads="1"/>
          </p:cNvSpPr>
          <p:nvPr>
            <p:ph type="title"/>
          </p:nvPr>
        </p:nvSpPr>
        <p:spPr>
          <a:xfrm>
            <a:off x="1981200" y="274638"/>
            <a:ext cx="8229600" cy="639762"/>
          </a:xfrm>
        </p:spPr>
        <p:txBody>
          <a:bodyPr/>
          <a:lstStyle/>
          <a:p>
            <a:pPr eaLnBrk="1" hangingPunct="1">
              <a:defRPr/>
            </a:pPr>
            <a:r>
              <a:rPr lang="en-US" sz="2800" b="1">
                <a:solidFill>
                  <a:srgbClr val="316598"/>
                </a:solidFill>
                <a:effectLst>
                  <a:outerShdw blurRad="38100" dist="38100" dir="2700000" algn="tl">
                    <a:srgbClr val="DDDDDD"/>
                  </a:outerShdw>
                </a:effectLst>
              </a:rPr>
              <a:t>Circular Orbits</a:t>
            </a:r>
            <a:endParaRPr lang="en-US" sz="2800" b="1">
              <a:solidFill>
                <a:srgbClr val="35709F"/>
              </a:solidFill>
              <a:effectLst>
                <a:outerShdw blurRad="38100" dist="38100" dir="2700000" algn="tl">
                  <a:srgbClr val="DDDDDD"/>
                </a:outerShdw>
              </a:effectLst>
            </a:endParaRPr>
          </a:p>
        </p:txBody>
      </p:sp>
      <p:sp>
        <p:nvSpPr>
          <p:cNvPr id="36869" name="Text Box 5"/>
          <p:cNvSpPr txBox="1">
            <a:spLocks noChangeArrowheads="1"/>
          </p:cNvSpPr>
          <p:nvPr/>
        </p:nvSpPr>
        <p:spPr bwMode="auto">
          <a:xfrm>
            <a:off x="1978024" y="4637089"/>
            <a:ext cx="89947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then the free-fall acceleration provides exactly the centripetal acceleration needed for a circular orbit of radius </a:t>
            </a:r>
            <a:r>
              <a:rPr lang="en-US" sz="2600" i="1" dirty="0">
                <a:latin typeface="Times New Roman" panose="02020603050405020304" pitchFamily="18" charset="0"/>
              </a:rPr>
              <a:t>r</a:t>
            </a:r>
            <a:r>
              <a:rPr lang="en-US" sz="2600" dirty="0">
                <a:latin typeface="Times New Roman" panose="02020603050405020304" pitchFamily="18" charset="0"/>
              </a:rPr>
              <a:t>. </a:t>
            </a:r>
            <a:endParaRPr lang="en-US" sz="2600" dirty="0" smtClean="0">
              <a:latin typeface="Times New Roman" panose="02020603050405020304" pitchFamily="18" charset="0"/>
            </a:endParaRPr>
          </a:p>
          <a:p>
            <a:pPr eaLnBrk="1" hangingPunct="1"/>
            <a:r>
              <a:rPr lang="en-US" sz="2600" dirty="0" smtClean="0">
                <a:latin typeface="Times New Roman" panose="02020603050405020304" pitchFamily="18" charset="0"/>
              </a:rPr>
              <a:t>An </a:t>
            </a:r>
            <a:r>
              <a:rPr lang="en-US" sz="2600" dirty="0">
                <a:latin typeface="Times New Roman" panose="02020603050405020304" pitchFamily="18" charset="0"/>
              </a:rPr>
              <a:t>object with any other speed will not follow a circular orbit.</a:t>
            </a:r>
          </a:p>
        </p:txBody>
      </p:sp>
      <p:pic>
        <p:nvPicPr>
          <p:cNvPr id="20486" name="Picture 6" descr="Pages from M08_KNIG7366_02_SE_C08_Page_11_2"/>
          <p:cNvPicPr>
            <a:picLocks noChangeAspect="1" noChangeArrowheads="1"/>
          </p:cNvPicPr>
          <p:nvPr/>
        </p:nvPicPr>
        <p:blipFill>
          <a:blip r:embed="rId2">
            <a:extLst>
              <a:ext uri="{28A0092B-C50C-407E-A947-70E740481C1C}">
                <a14:useLocalDpi xmlns:a14="http://schemas.microsoft.com/office/drawing/2010/main" val="0"/>
              </a:ext>
            </a:extLst>
          </a:blip>
          <a:srcRect l="12708" t="19795" r="18646" b="11583"/>
          <a:stretch>
            <a:fillRect/>
          </a:stretch>
        </p:blipFill>
        <p:spPr bwMode="auto">
          <a:xfrm>
            <a:off x="4854576" y="2243139"/>
            <a:ext cx="20161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Pages from M08_KNIG7366_02_SE_C08_Page_11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3721101"/>
            <a:ext cx="22479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357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457200" y="655320"/>
            <a:ext cx="7919720" cy="1752600"/>
          </a:xfrm>
        </p:spPr>
        <p:txBody>
          <a:bodyPr/>
          <a:lstStyle/>
          <a:p>
            <a:pPr algn="l"/>
            <a:r>
              <a:rPr lang="en-US" sz="2800" dirty="0" smtClean="0"/>
              <a:t>Why are communications satellites typically launched with rockets to heights of more than 100 km?</a:t>
            </a:r>
            <a:endParaRPr lang="en-US" sz="3200" b="1" i="1" dirty="0">
              <a:latin typeface="Batang" panose="02030600000101010101" pitchFamily="18" charset="-127"/>
              <a:ea typeface="Batang" panose="02030600000101010101" pitchFamily="18" charset="-127"/>
            </a:endParaRPr>
          </a:p>
        </p:txBody>
      </p:sp>
      <p:sp>
        <p:nvSpPr>
          <p:cNvPr id="742403" name="Rectangle 3"/>
          <p:cNvSpPr>
            <a:spLocks noGrp="1" noChangeArrowheads="1"/>
          </p:cNvSpPr>
          <p:nvPr>
            <p:ph type="body" idx="1"/>
          </p:nvPr>
        </p:nvSpPr>
        <p:spPr>
          <a:xfrm>
            <a:off x="581762" y="2457450"/>
            <a:ext cx="7266838" cy="2876550"/>
          </a:xfrm>
        </p:spPr>
        <p:txBody>
          <a:bodyPr/>
          <a:lstStyle/>
          <a:p>
            <a:pPr marL="609600" indent="-609600">
              <a:buAutoNum type="alphaUcPeriod"/>
            </a:pPr>
            <a:r>
              <a:rPr lang="en-US" sz="2400" dirty="0" smtClean="0"/>
              <a:t>To get above the Earth’s atmosphere in order to avoid air resistance</a:t>
            </a:r>
          </a:p>
          <a:p>
            <a:pPr marL="609600" indent="-609600">
              <a:buFontTx/>
              <a:buAutoNum type="alphaUcPeriod"/>
            </a:pPr>
            <a:r>
              <a:rPr lang="en-US" sz="2400" dirty="0"/>
              <a:t>To get closer to the Sun in order to collect more solar power</a:t>
            </a:r>
          </a:p>
          <a:p>
            <a:pPr marL="609600" indent="-609600">
              <a:buFontTx/>
              <a:buAutoNum type="alphaUcPeriod"/>
            </a:pPr>
            <a:r>
              <a:rPr lang="en-US" sz="2400" dirty="0" smtClean="0"/>
              <a:t>To </a:t>
            </a:r>
            <a:r>
              <a:rPr lang="en-US" sz="2400" dirty="0"/>
              <a:t>get away from radio interference on Earth</a:t>
            </a:r>
          </a:p>
          <a:p>
            <a:pPr marL="609600" indent="-609600">
              <a:buAutoNum type="alphaUcPeriod"/>
            </a:pPr>
            <a:r>
              <a:rPr lang="en-US" sz="2400" dirty="0" smtClean="0"/>
              <a:t>To get outside Earth’s gravitational pull so the satellite doesn’t fall down</a:t>
            </a:r>
          </a:p>
          <a:p>
            <a:pPr marL="609600" indent="-609600">
              <a:buAutoNum type="alphaUcPeriod"/>
            </a:pPr>
            <a:endParaRPr lang="en-US" sz="2400" dirty="0"/>
          </a:p>
        </p:txBody>
      </p:sp>
      <p:pic>
        <p:nvPicPr>
          <p:cNvPr id="60418" name="Picture 2" descr="xm-satellite-lau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336" y="3895725"/>
            <a:ext cx="4000500" cy="2705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61020" y="6642556"/>
            <a:ext cx="4059125" cy="215444"/>
          </a:xfrm>
          <a:prstGeom prst="rect">
            <a:avLst/>
          </a:prstGeom>
          <a:noFill/>
        </p:spPr>
        <p:txBody>
          <a:bodyPr wrap="none" rtlCol="0">
            <a:spAutoFit/>
          </a:bodyPr>
          <a:lstStyle/>
          <a:p>
            <a:r>
              <a:rPr lang="en-CA" sz="800" dirty="0"/>
              <a:t>Image from </a:t>
            </a:r>
            <a:r>
              <a:rPr lang="en-CA" sz="800" dirty="0">
                <a:hlinkClick r:id="rId4"/>
              </a:rPr>
              <a:t>http://www.zatznotfunny.com/2009-02/sirius-xm-headed-for-bankruptcy</a:t>
            </a:r>
            <a:r>
              <a:rPr lang="en-CA" sz="800" dirty="0" smtClean="0">
                <a:hlinkClick r:id="rId4"/>
              </a:rPr>
              <a:t>/</a:t>
            </a:r>
            <a:r>
              <a:rPr lang="en-CA" sz="800" dirty="0" smtClean="0"/>
              <a:t> ]</a:t>
            </a:r>
            <a:endParaRPr lang="en-CA" sz="800" dirty="0"/>
          </a:p>
        </p:txBody>
      </p:sp>
      <p:pic>
        <p:nvPicPr>
          <p:cNvPr id="60422" name="Picture 6" descr="http://media.defenceindustrydaily.com/images/SPAC_Satellite_AEHF_l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9276" y="0"/>
            <a:ext cx="3606800" cy="2705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8901333" y="2972533"/>
            <a:ext cx="6304931" cy="215444"/>
          </a:xfrm>
          <a:prstGeom prst="rect">
            <a:avLst/>
          </a:prstGeom>
          <a:noFill/>
        </p:spPr>
        <p:txBody>
          <a:bodyPr wrap="none" rtlCol="0">
            <a:spAutoFit/>
          </a:bodyPr>
          <a:lstStyle/>
          <a:p>
            <a:r>
              <a:rPr lang="en-CA" sz="800" dirty="0"/>
              <a:t>Image from </a:t>
            </a:r>
            <a:r>
              <a:rPr lang="en-CA" sz="800" dirty="0">
                <a:hlinkClick r:id="rId6"/>
              </a:rPr>
              <a:t>http://www.defenseindustrydaily.com/special-report-the-usas-transformational-communications-satellite-system-tsat-0866</a:t>
            </a:r>
            <a:r>
              <a:rPr lang="en-CA" sz="800" dirty="0" smtClean="0">
                <a:hlinkClick r:id="rId6"/>
              </a:rPr>
              <a:t>/</a:t>
            </a:r>
            <a:r>
              <a:rPr lang="en-CA" sz="800" dirty="0" smtClean="0"/>
              <a:t> </a:t>
            </a:r>
            <a:endParaRPr lang="en-CA" sz="800" dirty="0"/>
          </a:p>
        </p:txBody>
      </p:sp>
      <p:sp>
        <p:nvSpPr>
          <p:cNvPr id="11"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r>
              <a:rPr lang="en-US" sz="2800" kern="0" dirty="0"/>
              <a:t>7</a:t>
            </a:r>
          </a:p>
        </p:txBody>
      </p:sp>
    </p:spTree>
    <p:extLst>
      <p:ext uri="{BB962C8B-B14F-4D97-AF65-F5344CB8AC3E}">
        <p14:creationId xmlns:p14="http://schemas.microsoft.com/office/powerpoint/2010/main" val="258330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a:xfrm>
            <a:off x="1981200" y="84138"/>
            <a:ext cx="8229600" cy="1143000"/>
          </a:xfrm>
        </p:spPr>
        <p:txBody>
          <a:bodyPr/>
          <a:lstStyle/>
          <a:p>
            <a:r>
              <a:rPr lang="en-US" smtClean="0"/>
              <a:t>Circular Satellite Orbits</a:t>
            </a:r>
          </a:p>
        </p:txBody>
      </p:sp>
      <p:sp>
        <p:nvSpPr>
          <p:cNvPr id="747523" name="Rectangle 3"/>
          <p:cNvSpPr>
            <a:spLocks noGrp="1" noChangeArrowheads="1"/>
          </p:cNvSpPr>
          <p:nvPr>
            <p:ph type="body" idx="1"/>
          </p:nvPr>
        </p:nvSpPr>
        <p:spPr>
          <a:xfrm>
            <a:off x="5029200" y="1409700"/>
            <a:ext cx="6172200" cy="4992688"/>
          </a:xfrm>
        </p:spPr>
        <p:txBody>
          <a:bodyPr/>
          <a:lstStyle/>
          <a:p>
            <a:r>
              <a:rPr lang="en-US" sz="2400" dirty="0" smtClean="0"/>
              <a:t>Positioning:</a:t>
            </a:r>
            <a:r>
              <a:rPr lang="en-US" sz="2400" dirty="0"/>
              <a:t> </a:t>
            </a:r>
            <a:r>
              <a:rPr lang="en-US" sz="2400" dirty="0" smtClean="0"/>
              <a:t>beyond Earth’s atmosphere, where air resistance is almost totally absent</a:t>
            </a:r>
          </a:p>
          <a:p>
            <a:r>
              <a:rPr lang="en-US" sz="2400" dirty="0" smtClean="0"/>
              <a:t>Example: Low-earth orbit communications satellites are launched </a:t>
            </a:r>
            <a:r>
              <a:rPr lang="en-US" sz="2400" dirty="0"/>
              <a:t>to altitudes of </a:t>
            </a:r>
            <a:r>
              <a:rPr lang="en-US" sz="2400" dirty="0" smtClean="0"/>
              <a:t>150 kilometers </a:t>
            </a:r>
            <a:r>
              <a:rPr lang="en-US" sz="2400" dirty="0"/>
              <a:t>or more, </a:t>
            </a:r>
            <a:r>
              <a:rPr lang="en-US" sz="2400" dirty="0" smtClean="0"/>
              <a:t>in order to </a:t>
            </a:r>
            <a:r>
              <a:rPr lang="en-US" sz="2400" dirty="0"/>
              <a:t>be </a:t>
            </a:r>
            <a:r>
              <a:rPr lang="en-US" sz="2400" dirty="0" smtClean="0"/>
              <a:t>above air drag</a:t>
            </a:r>
          </a:p>
          <a:p>
            <a:r>
              <a:rPr lang="en-US" sz="2400" dirty="0" smtClean="0"/>
              <a:t>But </a:t>
            </a:r>
            <a:r>
              <a:rPr lang="en-US" sz="2400" dirty="0"/>
              <a:t>even the ISS, as </a:t>
            </a:r>
            <a:r>
              <a:rPr lang="en-US" sz="2400" dirty="0" smtClean="0"/>
              <a:t>shown, experiences </a:t>
            </a:r>
            <a:r>
              <a:rPr lang="en-US" sz="2400" i="1" dirty="0"/>
              <a:t>some</a:t>
            </a:r>
            <a:r>
              <a:rPr lang="en-US" sz="2400" dirty="0"/>
              <a:t> air drag, which </a:t>
            </a:r>
            <a:r>
              <a:rPr lang="en-US" sz="2400" dirty="0" smtClean="0"/>
              <a:t>is compensated </a:t>
            </a:r>
            <a:r>
              <a:rPr lang="en-US" sz="2400" dirty="0"/>
              <a:t>for with periodic </a:t>
            </a:r>
            <a:r>
              <a:rPr lang="en-US" sz="2400" dirty="0" smtClean="0"/>
              <a:t>upward boosts.</a:t>
            </a:r>
            <a:endParaRPr lang="en-US" sz="2400" dirty="0"/>
          </a:p>
        </p:txBody>
      </p:sp>
      <p:sp>
        <p:nvSpPr>
          <p:cNvPr id="747525" name="Text Box 5"/>
          <p:cNvSpPr txBox="1">
            <a:spLocks noChangeArrowheads="1"/>
          </p:cNvSpPr>
          <p:nvPr/>
        </p:nvSpPr>
        <p:spPr bwMode="auto">
          <a:xfrm>
            <a:off x="9820275" y="5524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47527" name="Picture 7" descr="09_12_Figure"/>
          <p:cNvPicPr>
            <a:picLocks noChangeAspect="1" noChangeArrowheads="1"/>
          </p:cNvPicPr>
          <p:nvPr/>
        </p:nvPicPr>
        <p:blipFill>
          <a:blip r:embed="rId3">
            <a:extLst>
              <a:ext uri="{28A0092B-C50C-407E-A947-70E740481C1C}">
                <a14:useLocalDpi xmlns:a14="http://schemas.microsoft.com/office/drawing/2010/main" val="0"/>
              </a:ext>
            </a:extLst>
          </a:blip>
          <a:srcRect b="3543"/>
          <a:stretch>
            <a:fillRect/>
          </a:stretch>
        </p:blipFill>
        <p:spPr bwMode="auto">
          <a:xfrm>
            <a:off x="-66979" y="1676400"/>
            <a:ext cx="508093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802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1"/>
            <a:ext cx="8229600" cy="792163"/>
          </a:xfrm>
        </p:spPr>
        <p:txBody>
          <a:bodyPr/>
          <a:lstStyle/>
          <a:p>
            <a:pPr eaLnBrk="1" hangingPunct="1"/>
            <a:r>
              <a:rPr lang="en-US" sz="3600" dirty="0"/>
              <a:t>Before Class 14 </a:t>
            </a:r>
            <a:r>
              <a:rPr lang="en-US" sz="3600" dirty="0" smtClean="0"/>
              <a:t>on Monday</a:t>
            </a:r>
            <a:endParaRPr lang="en-US" sz="3600" b="1" dirty="0"/>
          </a:p>
        </p:txBody>
      </p:sp>
      <p:sp>
        <p:nvSpPr>
          <p:cNvPr id="28675" name="Rectangle 3"/>
          <p:cNvSpPr>
            <a:spLocks noGrp="1" noChangeArrowheads="1"/>
          </p:cNvSpPr>
          <p:nvPr>
            <p:ph type="body" idx="1"/>
          </p:nvPr>
        </p:nvSpPr>
        <p:spPr>
          <a:xfrm>
            <a:off x="304800" y="762001"/>
            <a:ext cx="11049000" cy="4487863"/>
          </a:xfrm>
        </p:spPr>
        <p:txBody>
          <a:bodyPr/>
          <a:lstStyle/>
          <a:p>
            <a:pPr eaLnBrk="1" hangingPunct="1"/>
            <a:r>
              <a:rPr lang="en-US" sz="2400" dirty="0"/>
              <a:t>Please read </a:t>
            </a:r>
            <a:r>
              <a:rPr lang="en-US" sz="2400" dirty="0" smtClean="0"/>
              <a:t>the rest of </a:t>
            </a:r>
            <a:r>
              <a:rPr lang="en-US" sz="2400" dirty="0"/>
              <a:t>Knight </a:t>
            </a:r>
            <a:r>
              <a:rPr lang="en-US" sz="2400" b="1" dirty="0"/>
              <a:t>Chapter </a:t>
            </a:r>
            <a:r>
              <a:rPr lang="en-US" sz="2400" b="1" dirty="0" smtClean="0"/>
              <a:t>8</a:t>
            </a:r>
            <a:r>
              <a:rPr lang="en-US" sz="2400" dirty="0" smtClean="0"/>
              <a:t>, </a:t>
            </a:r>
            <a:r>
              <a:rPr lang="en-US" sz="2400" dirty="0"/>
              <a:t>and/or watch the Pre-Class Video, now on portal</a:t>
            </a:r>
          </a:p>
          <a:p>
            <a:pPr eaLnBrk="1" hangingPunct="1"/>
            <a:r>
              <a:rPr lang="en-US" sz="2400" dirty="0" err="1" smtClean="0"/>
              <a:t>MasteringPhysics</a:t>
            </a:r>
            <a:r>
              <a:rPr lang="en-US" sz="2400" dirty="0" smtClean="0"/>
              <a:t> </a:t>
            </a:r>
            <a:r>
              <a:rPr lang="en-US" sz="2400" dirty="0"/>
              <a:t>Problem Set </a:t>
            </a:r>
            <a:r>
              <a:rPr lang="en-US" sz="2400" dirty="0" smtClean="0"/>
              <a:t>6 is due </a:t>
            </a:r>
            <a:r>
              <a:rPr lang="en-US" sz="2400" dirty="0"/>
              <a:t>on </a:t>
            </a:r>
            <a:r>
              <a:rPr lang="en-US" sz="2400" dirty="0" smtClean="0"/>
              <a:t>Monday evening.</a:t>
            </a:r>
            <a:endParaRPr lang="en-US" sz="2400" dirty="0"/>
          </a:p>
          <a:p>
            <a:pPr eaLnBrk="1" hangingPunct="1"/>
            <a:r>
              <a:rPr lang="en-US" sz="2400" dirty="0"/>
              <a:t>It’s been a lot of fun – you are an excellent class!</a:t>
            </a:r>
          </a:p>
          <a:p>
            <a:pPr eaLnBrk="1" hangingPunct="1"/>
            <a:r>
              <a:rPr lang="en-US" sz="2400" dirty="0" smtClean="0"/>
              <a:t>I’ll be back!  You will see me again in January for PHY132!</a:t>
            </a:r>
          </a:p>
          <a:p>
            <a:pPr eaLnBrk="1" hangingPunct="1"/>
            <a:r>
              <a:rPr lang="en-US" sz="2400" dirty="0" smtClean="0"/>
              <a:t>I </a:t>
            </a:r>
            <a:r>
              <a:rPr lang="en-US" sz="2400" dirty="0"/>
              <a:t>hope you keep coming to my office hours </a:t>
            </a:r>
            <a:r>
              <a:rPr lang="en-US" sz="2400" dirty="0" smtClean="0"/>
              <a:t>T2-3 </a:t>
            </a:r>
            <a:r>
              <a:rPr lang="en-US" sz="2400" dirty="0"/>
              <a:t>and </a:t>
            </a:r>
            <a:r>
              <a:rPr lang="en-US" sz="2400" dirty="0" smtClean="0"/>
              <a:t>RF10-11 </a:t>
            </a:r>
            <a:r>
              <a:rPr lang="en-US" sz="2400" dirty="0"/>
              <a:t>– </a:t>
            </a:r>
            <a:r>
              <a:rPr lang="en-US" sz="2400" dirty="0" smtClean="0"/>
              <a:t>I’d love to help!</a:t>
            </a:r>
            <a:endParaRPr lang="en-US" sz="2400" dirty="0"/>
          </a:p>
          <a:p>
            <a:pPr eaLnBrk="1" hangingPunct="1"/>
            <a:r>
              <a:rPr lang="en-US" sz="2400" dirty="0"/>
              <a:t>The next test is Nov. </a:t>
            </a:r>
            <a:r>
              <a:rPr lang="en-US" sz="2400" dirty="0" smtClean="0"/>
              <a:t>19 </a:t>
            </a:r>
            <a:r>
              <a:rPr lang="en-US" sz="2400" dirty="0"/>
              <a:t>on </a:t>
            </a:r>
            <a:r>
              <a:rPr lang="en-US" sz="2400" dirty="0" err="1"/>
              <a:t>Chs</a:t>
            </a:r>
            <a:r>
              <a:rPr lang="en-US" sz="2400" dirty="0"/>
              <a:t>. </a:t>
            </a:r>
            <a:r>
              <a:rPr lang="en-US" sz="2400" dirty="0" smtClean="0"/>
              <a:t>6-10, </a:t>
            </a:r>
            <a:r>
              <a:rPr lang="en-US" sz="2400" dirty="0"/>
              <a:t>which includes momentum and energy</a:t>
            </a:r>
          </a:p>
        </p:txBody>
      </p:sp>
      <p:sp>
        <p:nvSpPr>
          <p:cNvPr id="5" name="Rectangle 3"/>
          <p:cNvSpPr txBox="1">
            <a:spLocks noChangeArrowheads="1"/>
          </p:cNvSpPr>
          <p:nvPr/>
        </p:nvSpPr>
        <p:spPr bwMode="auto">
          <a:xfrm>
            <a:off x="571500" y="4687888"/>
            <a:ext cx="6614834" cy="110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r>
              <a:rPr lang="en-US" sz="2800" dirty="0"/>
              <a:t>And I will definitely see you at the Final Exam Dec. </a:t>
            </a:r>
            <a:r>
              <a:rPr lang="en-US" sz="2800" dirty="0" smtClean="0"/>
              <a:t>17 9:00am</a:t>
            </a:r>
            <a:r>
              <a:rPr lang="en-US" sz="2800" dirty="0"/>
              <a:t>! </a:t>
            </a:r>
          </a:p>
        </p:txBody>
      </p:sp>
      <p:pic>
        <p:nvPicPr>
          <p:cNvPr id="60418" name="Picture 2" descr="arnold schwarzenegger the terminator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5210" y="4461510"/>
            <a:ext cx="4762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48800" y="6652260"/>
            <a:ext cx="2917786" cy="215444"/>
          </a:xfrm>
          <a:prstGeom prst="rect">
            <a:avLst/>
          </a:prstGeom>
          <a:noFill/>
        </p:spPr>
        <p:txBody>
          <a:bodyPr wrap="none" rtlCol="0">
            <a:spAutoFit/>
          </a:bodyPr>
          <a:lstStyle/>
          <a:p>
            <a:r>
              <a:rPr lang="en-CA" sz="800" dirty="0"/>
              <a:t>Image from </a:t>
            </a:r>
            <a:r>
              <a:rPr lang="en-CA" sz="800" dirty="0">
                <a:hlinkClick r:id="rId3"/>
              </a:rPr>
              <a:t>http://</a:t>
            </a:r>
            <a:r>
              <a:rPr lang="en-CA" sz="800" dirty="0" smtClean="0">
                <a:hlinkClick r:id="rId3"/>
              </a:rPr>
              <a:t>wifflegif.com/tags/211457-i-ll-be-back-gifs</a:t>
            </a:r>
            <a:r>
              <a:rPr lang="en-CA" sz="800" dirty="0" smtClean="0"/>
              <a:t> </a:t>
            </a:r>
            <a:endParaRPr lang="en-CA" sz="800" dirty="0"/>
          </a:p>
        </p:txBody>
      </p:sp>
    </p:spTree>
    <p:extLst>
      <p:ext uri="{BB962C8B-B14F-4D97-AF65-F5344CB8AC3E}">
        <p14:creationId xmlns:p14="http://schemas.microsoft.com/office/powerpoint/2010/main" val="95480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838200"/>
            <a:ext cx="10972800" cy="181075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000" dirty="0"/>
              <a:t>This was due this morning at 8:00am</a:t>
            </a:r>
          </a:p>
          <a:p>
            <a:pPr marL="257175" indent="-257175">
              <a:spcAft>
                <a:spcPts val="675"/>
              </a:spcAft>
              <a:buClr>
                <a:srgbClr val="FF0000"/>
              </a:buClr>
              <a:buFont typeface="Wingdings" pitchFamily="2" charset="2"/>
              <a:buChar char="§"/>
            </a:pPr>
            <a:r>
              <a:rPr lang="en-US" sz="2000" dirty="0" smtClean="0"/>
              <a:t>731 students </a:t>
            </a:r>
            <a:r>
              <a:rPr lang="en-US" sz="2000" dirty="0"/>
              <a:t>submitted the quiz on time</a:t>
            </a:r>
          </a:p>
          <a:p>
            <a:pPr marL="257175" indent="-257175">
              <a:spcAft>
                <a:spcPts val="675"/>
              </a:spcAft>
              <a:buClr>
                <a:srgbClr val="FF0000"/>
              </a:buClr>
              <a:buFont typeface="Wingdings" pitchFamily="2" charset="2"/>
              <a:buChar char="§"/>
            </a:pPr>
            <a:r>
              <a:rPr lang="en-CA" sz="2000" dirty="0" smtClean="0"/>
              <a:t>53% of students answered correctly: Circular motion is best </a:t>
            </a:r>
            <a:r>
              <a:rPr lang="en-CA" sz="2000" dirty="0" err="1" smtClean="0"/>
              <a:t>analized</a:t>
            </a:r>
            <a:r>
              <a:rPr lang="en-CA" sz="2000" dirty="0" smtClean="0"/>
              <a:t> in a coordinate system with r-, t- and z- axes.  If you use x- and y- axes, the x- and y- components are constantly changing!</a:t>
            </a:r>
          </a:p>
        </p:txBody>
      </p:sp>
      <p:pic>
        <p:nvPicPr>
          <p:cNvPr id="4" name="Picture 3" descr="08_03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2455863"/>
            <a:ext cx="596265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1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5400" y="2057400"/>
            <a:ext cx="9986124" cy="4517994"/>
          </a:xfrm>
          <a:prstGeom prst="rect">
            <a:avLst/>
          </a:prstGeom>
        </p:spPr>
      </p:pic>
      <p:sp>
        <p:nvSpPr>
          <p:cNvPr id="164866" name="Rectangle 2"/>
          <p:cNvSpPr>
            <a:spLocks noGrp="1" noChangeArrowheads="1"/>
          </p:cNvSpPr>
          <p:nvPr>
            <p:ph type="title"/>
          </p:nvPr>
        </p:nvSpPr>
        <p:spPr>
          <a:xfrm>
            <a:off x="1066800" y="793309"/>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1317669"/>
            <a:ext cx="10972800" cy="12003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35% of students answered </a:t>
            </a:r>
            <a:r>
              <a:rPr lang="en-CA" sz="2400" dirty="0"/>
              <a:t>correctly:  The diagram shows three points of a motion diagram. The particle changes direction with no change of speed. What is the acceleration at point 2</a:t>
            </a:r>
            <a:r>
              <a:rPr lang="en-CA" sz="2400" dirty="0" smtClean="0"/>
              <a:t>?</a:t>
            </a:r>
          </a:p>
        </p:txBody>
      </p:sp>
      <p:sp>
        <p:nvSpPr>
          <p:cNvPr id="5" name="Rectangle 2"/>
          <p:cNvSpPr txBox="1">
            <a:spLocks noChangeArrowheads="1"/>
          </p:cNvSpPr>
          <p:nvPr/>
        </p:nvSpPr>
        <p:spPr bwMode="auto">
          <a:xfrm>
            <a:off x="228600" y="36195"/>
            <a:ext cx="1158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2 – retry this morning’s pre-class reading question.</a:t>
            </a:r>
            <a:endParaRPr lang="en-US" sz="2800" kern="0" dirty="0"/>
          </a:p>
        </p:txBody>
      </p:sp>
    </p:spTree>
    <p:extLst>
      <p:ext uri="{BB962C8B-B14F-4D97-AF65-F5344CB8AC3E}">
        <p14:creationId xmlns:p14="http://schemas.microsoft.com/office/powerpoint/2010/main" val="2187793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09600" y="838200"/>
            <a:ext cx="10972800" cy="460382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25% of students answered </a:t>
            </a:r>
            <a:r>
              <a:rPr lang="en-CA" sz="2400" dirty="0"/>
              <a:t>correctly:  A string is attached to the rear-view mirror of a car. A ball is hanging on the other end of the string. The car is driving around in a circle, at a constant speed. Which of the following lists gives all of the forces directly acting on the ball</a:t>
            </a:r>
            <a:r>
              <a:rPr lang="en-CA" sz="2400" dirty="0" smtClean="0"/>
              <a:t>?</a:t>
            </a:r>
          </a:p>
          <a:p>
            <a:pPr marL="257175" indent="-257175">
              <a:spcAft>
                <a:spcPts val="675"/>
              </a:spcAft>
              <a:buClr>
                <a:srgbClr val="FF0000"/>
              </a:buClr>
              <a:buFont typeface="Wingdings" pitchFamily="2" charset="2"/>
              <a:buChar char="§"/>
            </a:pPr>
            <a:r>
              <a:rPr lang="en-CA" sz="2400" dirty="0" smtClean="0"/>
              <a:t>Correct answer: Tension and Gravity ONLY. </a:t>
            </a:r>
          </a:p>
          <a:p>
            <a:pPr marL="257175" indent="-257175">
              <a:spcAft>
                <a:spcPts val="675"/>
              </a:spcAft>
              <a:buClr>
                <a:srgbClr val="FF0000"/>
              </a:buClr>
              <a:buFont typeface="Wingdings" pitchFamily="2" charset="2"/>
              <a:buChar char="§"/>
            </a:pPr>
            <a:r>
              <a:rPr lang="en-CA" sz="2400" dirty="0" smtClean="0"/>
              <a:t>Centripetal Force is the Net force on an object moving in uniform circular motion.</a:t>
            </a:r>
          </a:p>
          <a:p>
            <a:pPr marL="257175" indent="-257175">
              <a:spcAft>
                <a:spcPts val="675"/>
              </a:spcAft>
              <a:buClr>
                <a:srgbClr val="FF0000"/>
              </a:buClr>
              <a:buFont typeface="Wingdings" pitchFamily="2" charset="2"/>
              <a:buChar char="§"/>
            </a:pPr>
            <a:r>
              <a:rPr lang="en-CA" sz="2400" dirty="0" smtClean="0"/>
              <a:t>This net force is the vector sum of all the actual forces on the free body diagram.</a:t>
            </a:r>
          </a:p>
          <a:p>
            <a:pPr marL="257175" indent="-257175">
              <a:spcAft>
                <a:spcPts val="675"/>
              </a:spcAft>
              <a:buClr>
                <a:srgbClr val="FF0000"/>
              </a:buClr>
              <a:buFont typeface="Wingdings" pitchFamily="2" charset="2"/>
              <a:buChar char="§"/>
            </a:pPr>
            <a:r>
              <a:rPr lang="en-CA" sz="2400" dirty="0" smtClean="0"/>
              <a:t>You do NOT draw centripetal force as an extra force acting on the object.</a:t>
            </a:r>
          </a:p>
          <a:p>
            <a:pPr marL="257175" indent="-257175">
              <a:spcAft>
                <a:spcPts val="675"/>
              </a:spcAft>
              <a:buClr>
                <a:srgbClr val="FF0000"/>
              </a:buClr>
              <a:buFont typeface="Wingdings" pitchFamily="2" charset="2"/>
              <a:buChar char="§"/>
            </a:pPr>
            <a:endParaRPr lang="en-CA" sz="2400" dirty="0" smtClean="0"/>
          </a:p>
        </p:txBody>
      </p:sp>
    </p:spTree>
    <p:extLst>
      <p:ext uri="{BB962C8B-B14F-4D97-AF65-F5344CB8AC3E}">
        <p14:creationId xmlns:p14="http://schemas.microsoft.com/office/powerpoint/2010/main" val="368930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000126"/>
            <a:ext cx="54102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1981200" y="274638"/>
            <a:ext cx="8229600" cy="677862"/>
          </a:xfrm>
        </p:spPr>
        <p:txBody>
          <a:bodyPr/>
          <a:lstStyle/>
          <a:p>
            <a:pPr eaLnBrk="1" hangingPunct="1">
              <a:defRPr/>
            </a:pPr>
            <a:r>
              <a:rPr lang="en-US" sz="2800" b="1">
                <a:solidFill>
                  <a:srgbClr val="316598"/>
                </a:solidFill>
                <a:effectLst>
                  <a:outerShdw blurRad="38100" dist="38100" dir="2700000" algn="tl">
                    <a:srgbClr val="DDDDDD"/>
                  </a:outerShdw>
                </a:effectLst>
              </a:rPr>
              <a:t>Uniform Circular Motion</a:t>
            </a:r>
            <a:endParaRPr lang="en-US" sz="2800" b="1">
              <a:solidFill>
                <a:srgbClr val="35709F"/>
              </a:solidFill>
              <a:effectLst>
                <a:outerShdw blurRad="38100" dist="38100" dir="2700000" algn="tl">
                  <a:srgbClr val="DDDDDD"/>
                </a:outerShdw>
              </a:effectLst>
            </a:endParaRPr>
          </a:p>
        </p:txBody>
      </p:sp>
      <p:pic>
        <p:nvPicPr>
          <p:cNvPr id="22532" name="Picture 6"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4384675"/>
            <a:ext cx="2562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63489" name="Ink 1"/>
              <p14:cNvContentPartPr>
                <a14:cpLocks xmlns:a14="http://schemas.microsoft.com/office/drawing/2010/main" noRot="1" noChangeAspect="1" noEditPoints="1" noChangeArrowheads="1" noChangeShapeType="1"/>
              </p14:cNvContentPartPr>
              <p14:nvPr/>
            </p14:nvContentPartPr>
            <p14:xfrm>
              <a:off x="6121400" y="5262563"/>
              <a:ext cx="876300" cy="330200"/>
            </p14:xfrm>
          </p:contentPart>
        </mc:Choice>
        <mc:Fallback>
          <p:pic>
            <p:nvPicPr>
              <p:cNvPr id="63489" name="Ink 1"/>
              <p:cNvPicPr>
                <a:picLocks noRot="1" noChangeAspect="1" noEditPoints="1" noChangeArrowheads="1" noChangeShapeType="1"/>
              </p:cNvPicPr>
              <p:nvPr/>
            </p:nvPicPr>
            <p:blipFill>
              <a:blip r:embed="rId5"/>
              <a:stretch>
                <a:fillRect/>
              </a:stretch>
            </p:blipFill>
            <p:spPr>
              <a:xfrm>
                <a:off x="6114920" y="5256067"/>
                <a:ext cx="889261" cy="34319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3490" name="Ink 2"/>
              <p14:cNvContentPartPr>
                <a14:cpLocks xmlns:a14="http://schemas.microsoft.com/office/drawing/2010/main" noRot="1" noChangeAspect="1" noEditPoints="1" noChangeArrowheads="1" noChangeShapeType="1"/>
              </p14:cNvContentPartPr>
              <p14:nvPr/>
            </p14:nvContentPartPr>
            <p14:xfrm>
              <a:off x="7372350" y="5222875"/>
              <a:ext cx="552450" cy="395288"/>
            </p14:xfrm>
          </p:contentPart>
        </mc:Choice>
        <mc:Fallback>
          <p:pic>
            <p:nvPicPr>
              <p:cNvPr id="63490" name="Ink 2"/>
              <p:cNvPicPr>
                <a:picLocks noRot="1" noChangeAspect="1" noEditPoints="1" noChangeArrowheads="1" noChangeShapeType="1"/>
              </p:cNvPicPr>
              <p:nvPr/>
            </p:nvPicPr>
            <p:blipFill>
              <a:blip r:embed="rId7"/>
              <a:stretch>
                <a:fillRect/>
              </a:stretch>
            </p:blipFill>
            <p:spPr>
              <a:xfrm>
                <a:off x="7365872" y="5216401"/>
                <a:ext cx="565406" cy="408236"/>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3491" name="Ink 3"/>
              <p14:cNvContentPartPr>
                <a14:cpLocks xmlns:a14="http://schemas.microsoft.com/office/drawing/2010/main" noRot="1" noChangeAspect="1" noEditPoints="1" noChangeArrowheads="1" noChangeShapeType="1"/>
              </p14:cNvContentPartPr>
              <p14:nvPr/>
            </p14:nvContentPartPr>
            <p14:xfrm>
              <a:off x="8335963" y="5311775"/>
              <a:ext cx="120650" cy="80963"/>
            </p14:xfrm>
          </p:contentPart>
        </mc:Choice>
        <mc:Fallback>
          <p:pic>
            <p:nvPicPr>
              <p:cNvPr id="63491" name="Ink 3"/>
              <p:cNvPicPr>
                <a:picLocks noRot="1" noChangeAspect="1" noEditPoints="1" noChangeArrowheads="1" noChangeShapeType="1"/>
              </p:cNvPicPr>
              <p:nvPr/>
            </p:nvPicPr>
            <p:blipFill>
              <a:blip r:embed="rId9"/>
              <a:stretch>
                <a:fillRect/>
              </a:stretch>
            </p:blipFill>
            <p:spPr>
              <a:xfrm>
                <a:off x="8329500" y="5305269"/>
                <a:ext cx="133577" cy="9397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3492" name="Ink 4"/>
              <p14:cNvContentPartPr>
                <a14:cpLocks xmlns:a14="http://schemas.microsoft.com/office/drawing/2010/main" noRot="1" noChangeAspect="1" noEditPoints="1" noChangeArrowheads="1" noChangeShapeType="1"/>
              </p14:cNvContentPartPr>
              <p14:nvPr/>
            </p14:nvContentPartPr>
            <p14:xfrm>
              <a:off x="8959850" y="5053013"/>
              <a:ext cx="2541588" cy="422275"/>
            </p14:xfrm>
          </p:contentPart>
        </mc:Choice>
        <mc:Fallback>
          <p:pic>
            <p:nvPicPr>
              <p:cNvPr id="63492" name="Ink 4"/>
              <p:cNvPicPr>
                <a:picLocks noRot="1" noChangeAspect="1" noEditPoints="1" noChangeArrowheads="1" noChangeShapeType="1"/>
              </p:cNvPicPr>
              <p:nvPr/>
            </p:nvPicPr>
            <p:blipFill>
              <a:blip r:embed="rId11"/>
              <a:stretch>
                <a:fillRect/>
              </a:stretch>
            </p:blipFill>
            <p:spPr>
              <a:xfrm>
                <a:off x="8953370" y="5046533"/>
                <a:ext cx="2554548" cy="43523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3493" name="Ink 5"/>
              <p14:cNvContentPartPr>
                <a14:cpLocks xmlns:a14="http://schemas.microsoft.com/office/drawing/2010/main" noRot="1" noChangeAspect="1" noEditPoints="1" noChangeArrowheads="1" noChangeShapeType="1"/>
              </p14:cNvContentPartPr>
              <p14:nvPr/>
            </p14:nvContentPartPr>
            <p14:xfrm>
              <a:off x="8367713" y="5616575"/>
              <a:ext cx="1693862" cy="585788"/>
            </p14:xfrm>
          </p:contentPart>
        </mc:Choice>
        <mc:Fallback>
          <p:pic>
            <p:nvPicPr>
              <p:cNvPr id="63493" name="Ink 5"/>
              <p:cNvPicPr>
                <a:picLocks noRot="1" noChangeAspect="1" noEditPoints="1" noChangeArrowheads="1" noChangeShapeType="1"/>
              </p:cNvPicPr>
              <p:nvPr/>
            </p:nvPicPr>
            <p:blipFill>
              <a:blip r:embed="rId13"/>
              <a:stretch>
                <a:fillRect/>
              </a:stretch>
            </p:blipFill>
            <p:spPr>
              <a:xfrm>
                <a:off x="8361234" y="5610094"/>
                <a:ext cx="1706820" cy="59875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3494" name="Ink 6"/>
              <p14:cNvContentPartPr>
                <a14:cpLocks xmlns:a14="http://schemas.microsoft.com/office/drawing/2010/main" noRot="1" noChangeAspect="1" noEditPoints="1" noChangeArrowheads="1" noChangeShapeType="1"/>
              </p14:cNvContentPartPr>
              <p14:nvPr/>
            </p14:nvContentPartPr>
            <p14:xfrm>
              <a:off x="10499725" y="5721350"/>
              <a:ext cx="889000" cy="438150"/>
            </p14:xfrm>
          </p:contentPart>
        </mc:Choice>
        <mc:Fallback>
          <p:pic>
            <p:nvPicPr>
              <p:cNvPr id="63494" name="Ink 6"/>
              <p:cNvPicPr>
                <a:picLocks noRot="1" noChangeAspect="1" noEditPoints="1" noChangeArrowheads="1" noChangeShapeType="1"/>
              </p:cNvPicPr>
              <p:nvPr/>
            </p:nvPicPr>
            <p:blipFill>
              <a:blip r:embed="rId15"/>
              <a:stretch>
                <a:fillRect/>
              </a:stretch>
            </p:blipFill>
            <p:spPr>
              <a:xfrm>
                <a:off x="10493244" y="5714870"/>
                <a:ext cx="901962" cy="451111"/>
              </a:xfrm>
              <a:prstGeom prst="rect">
                <a:avLst/>
              </a:prstGeom>
            </p:spPr>
          </p:pic>
        </mc:Fallback>
      </mc:AlternateContent>
    </p:spTree>
    <p:extLst>
      <p:ext uri="{BB962C8B-B14F-4D97-AF65-F5344CB8AC3E}">
        <p14:creationId xmlns:p14="http://schemas.microsoft.com/office/powerpoint/2010/main" val="2047285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icture 1"/>
          <p:cNvPicPr>
            <a:picLocks noChangeAspect="1" noChangeArrowheads="1"/>
          </p:cNvPicPr>
          <p:nvPr/>
        </p:nvPicPr>
        <p:blipFill>
          <a:blip r:embed="rId2">
            <a:extLst>
              <a:ext uri="{28A0092B-C50C-407E-A947-70E740481C1C}">
                <a14:useLocalDpi xmlns:a14="http://schemas.microsoft.com/office/drawing/2010/main" val="0"/>
              </a:ext>
            </a:extLst>
          </a:blip>
          <a:srcRect r="12343"/>
          <a:stretch>
            <a:fillRect/>
          </a:stretch>
        </p:blipFill>
        <p:spPr bwMode="auto">
          <a:xfrm>
            <a:off x="3657600" y="914400"/>
            <a:ext cx="5029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a:xfrm>
            <a:off x="1981200" y="274638"/>
            <a:ext cx="8229600" cy="677862"/>
          </a:xfrm>
        </p:spPr>
        <p:txBody>
          <a:bodyPr/>
          <a:lstStyle/>
          <a:p>
            <a:pPr eaLnBrk="1" hangingPunct="1">
              <a:defRPr/>
            </a:pPr>
            <a:r>
              <a:rPr lang="en-US" sz="2800" b="1">
                <a:solidFill>
                  <a:srgbClr val="316598"/>
                </a:solidFill>
                <a:effectLst>
                  <a:outerShdw blurRad="38100" dist="38100" dir="2700000" algn="tl">
                    <a:srgbClr val="DDDDDD"/>
                  </a:outerShdw>
                </a:effectLst>
              </a:rPr>
              <a:t>Dynamics of Uniform Circular Motion</a:t>
            </a:r>
            <a:endParaRPr lang="en-US" sz="2800" b="1">
              <a:solidFill>
                <a:srgbClr val="35709F"/>
              </a:solidFill>
              <a:effectLst>
                <a:outerShdw blurRad="38100" dist="38100" dir="2700000" algn="tl">
                  <a:srgbClr val="DDDDDD"/>
                </a:outerShdw>
              </a:effectLst>
            </a:endParaRPr>
          </a:p>
        </p:txBody>
      </p:sp>
      <p:sp>
        <p:nvSpPr>
          <p:cNvPr id="8196" name="Text Box 3"/>
          <p:cNvSpPr txBox="1">
            <a:spLocks noChangeArrowheads="1"/>
          </p:cNvSpPr>
          <p:nvPr/>
        </p:nvSpPr>
        <p:spPr bwMode="auto">
          <a:xfrm>
            <a:off x="2227264" y="1851025"/>
            <a:ext cx="4421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2600">
              <a:latin typeface="Times New Roman" panose="02020603050405020304" pitchFamily="18" charset="0"/>
            </a:endParaRPr>
          </a:p>
        </p:txBody>
      </p:sp>
      <p:pic>
        <p:nvPicPr>
          <p:cNvPr id="23557" name="Picture 6"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918076"/>
            <a:ext cx="51752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62465" name="Ink 1"/>
              <p14:cNvContentPartPr>
                <a14:cpLocks xmlns:a14="http://schemas.microsoft.com/office/drawing/2010/main" noRot="1" noChangeAspect="1" noEditPoints="1" noChangeArrowheads="1" noChangeShapeType="1"/>
              </p14:cNvContentPartPr>
              <p14:nvPr/>
            </p14:nvContentPartPr>
            <p14:xfrm>
              <a:off x="279400" y="3038475"/>
              <a:ext cx="1319213" cy="838200"/>
            </p14:xfrm>
          </p:contentPart>
        </mc:Choice>
        <mc:Fallback>
          <p:pic>
            <p:nvPicPr>
              <p:cNvPr id="62465" name="Ink 1"/>
              <p:cNvPicPr>
                <a:picLocks noRot="1" noChangeAspect="1" noEditPoints="1" noChangeArrowheads="1" noChangeShapeType="1"/>
              </p:cNvPicPr>
              <p:nvPr/>
            </p:nvPicPr>
            <p:blipFill>
              <a:blip r:embed="rId5"/>
              <a:stretch>
                <a:fillRect/>
              </a:stretch>
            </p:blipFill>
            <p:spPr>
              <a:xfrm>
                <a:off x="272919" y="3031994"/>
                <a:ext cx="1332175" cy="85116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2466" name="Ink 2"/>
              <p14:cNvContentPartPr>
                <a14:cpLocks xmlns:a14="http://schemas.microsoft.com/office/drawing/2010/main" noRot="1" noChangeAspect="1" noEditPoints="1" noChangeArrowheads="1" noChangeShapeType="1"/>
              </p14:cNvContentPartPr>
              <p14:nvPr/>
            </p14:nvContentPartPr>
            <p14:xfrm>
              <a:off x="1855788" y="3095625"/>
              <a:ext cx="2063750" cy="528638"/>
            </p14:xfrm>
          </p:contentPart>
        </mc:Choice>
        <mc:Fallback>
          <p:pic>
            <p:nvPicPr>
              <p:cNvPr id="62466" name="Ink 2"/>
              <p:cNvPicPr>
                <a:picLocks noRot="1" noChangeAspect="1" noEditPoints="1" noChangeArrowheads="1" noChangeShapeType="1"/>
              </p:cNvPicPr>
              <p:nvPr/>
            </p:nvPicPr>
            <p:blipFill>
              <a:blip r:embed="rId7"/>
              <a:stretch>
                <a:fillRect/>
              </a:stretch>
            </p:blipFill>
            <p:spPr>
              <a:xfrm>
                <a:off x="1849308" y="3089143"/>
                <a:ext cx="2076709" cy="54160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2467" name="Ink 3"/>
              <p14:cNvContentPartPr>
                <a14:cpLocks xmlns:a14="http://schemas.microsoft.com/office/drawing/2010/main" noRot="1" noChangeAspect="1" noEditPoints="1" noChangeArrowheads="1" noChangeShapeType="1"/>
              </p14:cNvContentPartPr>
              <p14:nvPr/>
            </p14:nvContentPartPr>
            <p14:xfrm>
              <a:off x="2106613" y="3705225"/>
              <a:ext cx="1214437" cy="446088"/>
            </p14:xfrm>
          </p:contentPart>
        </mc:Choice>
        <mc:Fallback>
          <p:pic>
            <p:nvPicPr>
              <p:cNvPr id="62467" name="Ink 3"/>
              <p:cNvPicPr>
                <a:picLocks noRot="1" noChangeAspect="1" noEditPoints="1" noChangeArrowheads="1" noChangeShapeType="1"/>
              </p:cNvPicPr>
              <p:nvPr/>
            </p:nvPicPr>
            <p:blipFill>
              <a:blip r:embed="rId9"/>
              <a:stretch>
                <a:fillRect/>
              </a:stretch>
            </p:blipFill>
            <p:spPr>
              <a:xfrm>
                <a:off x="2100132" y="3698744"/>
                <a:ext cx="1227399" cy="45904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2468" name="Ink 4"/>
              <p14:cNvContentPartPr>
                <a14:cpLocks xmlns:a14="http://schemas.microsoft.com/office/drawing/2010/main" noRot="1" noChangeAspect="1" noEditPoints="1" noChangeArrowheads="1" noChangeShapeType="1"/>
              </p14:cNvContentPartPr>
              <p14:nvPr/>
            </p14:nvContentPartPr>
            <p14:xfrm>
              <a:off x="5751513" y="5399088"/>
              <a:ext cx="1311275" cy="787400"/>
            </p14:xfrm>
          </p:contentPart>
        </mc:Choice>
        <mc:Fallback>
          <p:pic>
            <p:nvPicPr>
              <p:cNvPr id="62468" name="Ink 4"/>
              <p:cNvPicPr>
                <a:picLocks noRot="1" noChangeAspect="1" noEditPoints="1" noChangeArrowheads="1" noChangeShapeType="1"/>
              </p:cNvPicPr>
              <p:nvPr/>
            </p:nvPicPr>
            <p:blipFill>
              <a:blip r:embed="rId11"/>
              <a:stretch>
                <a:fillRect/>
              </a:stretch>
            </p:blipFill>
            <p:spPr>
              <a:xfrm>
                <a:off x="5745032" y="5392628"/>
                <a:ext cx="1324237" cy="800320"/>
              </a:xfrm>
              <a:prstGeom prst="rect">
                <a:avLst/>
              </a:prstGeom>
            </p:spPr>
          </p:pic>
        </mc:Fallback>
      </mc:AlternateContent>
    </p:spTree>
    <p:extLst>
      <p:ext uri="{BB962C8B-B14F-4D97-AF65-F5344CB8AC3E}">
        <p14:creationId xmlns:p14="http://schemas.microsoft.com/office/powerpoint/2010/main" val="2048037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smtClean="0"/>
              <a:t>Every curve has a radius</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371601"/>
            <a:ext cx="496252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a:grpSpLocks/>
          </p:cNvGrpSpPr>
          <p:nvPr/>
        </p:nvGrpSpPr>
        <p:grpSpPr bwMode="auto">
          <a:xfrm>
            <a:off x="5029200" y="3519489"/>
            <a:ext cx="2427288" cy="746125"/>
            <a:chOff x="3505200" y="3519487"/>
            <a:chExt cx="2427097" cy="745912"/>
          </a:xfrm>
        </p:grpSpPr>
        <p:sp>
          <p:nvSpPr>
            <p:cNvPr id="4" name="Oval 3"/>
            <p:cNvSpPr/>
            <p:nvPr/>
          </p:nvSpPr>
          <p:spPr>
            <a:xfrm>
              <a:off x="3505200" y="3581381"/>
              <a:ext cx="684159" cy="684018"/>
            </a:xfrm>
            <a:prstGeom prst="ellipse">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229" name="TextBox 7"/>
            <p:cNvSpPr txBox="1">
              <a:spLocks noChangeArrowheads="1"/>
            </p:cNvSpPr>
            <p:nvPr/>
          </p:nvSpPr>
          <p:spPr bwMode="auto">
            <a:xfrm>
              <a:off x="4343400" y="3519487"/>
              <a:ext cx="1588897"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solidFill>
                    <a:srgbClr val="FF0000"/>
                  </a:solidFill>
                  <a:latin typeface="Times New Roman" panose="02020603050405020304" pitchFamily="18" charset="0"/>
                  <a:cs typeface="Times New Roman" panose="02020603050405020304" pitchFamily="18" charset="0"/>
                </a:rPr>
                <a:t>r = 75 m</a:t>
              </a:r>
            </a:p>
          </p:txBody>
        </p:sp>
      </p:grpSp>
      <p:grpSp>
        <p:nvGrpSpPr>
          <p:cNvPr id="13" name="Group 12"/>
          <p:cNvGrpSpPr>
            <a:grpSpLocks/>
          </p:cNvGrpSpPr>
          <p:nvPr/>
        </p:nvGrpSpPr>
        <p:grpSpPr bwMode="auto">
          <a:xfrm>
            <a:off x="1676400" y="3916364"/>
            <a:ext cx="3779838" cy="3779837"/>
            <a:chOff x="152400" y="3916200"/>
            <a:chExt cx="3780000" cy="3780000"/>
          </a:xfrm>
        </p:grpSpPr>
        <p:sp>
          <p:nvSpPr>
            <p:cNvPr id="6" name="Oval 5"/>
            <p:cNvSpPr/>
            <p:nvPr/>
          </p:nvSpPr>
          <p:spPr>
            <a:xfrm>
              <a:off x="152400" y="3916200"/>
              <a:ext cx="3780000" cy="3780000"/>
            </a:xfrm>
            <a:prstGeom prst="ellipse">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227" name="TextBox 9"/>
            <p:cNvSpPr txBox="1">
              <a:spLocks noChangeArrowheads="1"/>
            </p:cNvSpPr>
            <p:nvPr/>
          </p:nvSpPr>
          <p:spPr bwMode="auto">
            <a:xfrm>
              <a:off x="1828800" y="4832323"/>
              <a:ext cx="1794081"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solidFill>
                    <a:srgbClr val="FF0000"/>
                  </a:solidFill>
                  <a:latin typeface="Times New Roman" panose="02020603050405020304" pitchFamily="18" charset="0"/>
                  <a:cs typeface="Times New Roman" panose="02020603050405020304" pitchFamily="18" charset="0"/>
                </a:rPr>
                <a:t>r = 410 m</a:t>
              </a:r>
            </a:p>
          </p:txBody>
        </p:sp>
      </p:grpSp>
      <p:grpSp>
        <p:nvGrpSpPr>
          <p:cNvPr id="14" name="Group 13"/>
          <p:cNvGrpSpPr>
            <a:grpSpLocks/>
          </p:cNvGrpSpPr>
          <p:nvPr/>
        </p:nvGrpSpPr>
        <p:grpSpPr bwMode="auto">
          <a:xfrm>
            <a:off x="3994151" y="-1535113"/>
            <a:ext cx="6659563" cy="6659563"/>
            <a:chOff x="2469444" y="-1535289"/>
            <a:chExt cx="6660000" cy="6660000"/>
          </a:xfrm>
        </p:grpSpPr>
        <p:sp>
          <p:nvSpPr>
            <p:cNvPr id="7" name="Oval 6"/>
            <p:cNvSpPr/>
            <p:nvPr/>
          </p:nvSpPr>
          <p:spPr>
            <a:xfrm>
              <a:off x="2469444" y="-1535289"/>
              <a:ext cx="6660000" cy="6660000"/>
            </a:xfrm>
            <a:prstGeom prst="ellipse">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225" name="TextBox 10"/>
            <p:cNvSpPr txBox="1">
              <a:spLocks noChangeArrowheads="1"/>
            </p:cNvSpPr>
            <p:nvPr/>
          </p:nvSpPr>
          <p:spPr bwMode="auto">
            <a:xfrm>
              <a:off x="2608159" y="1676400"/>
              <a:ext cx="1794081"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solidFill>
                    <a:srgbClr val="FF0000"/>
                  </a:solidFill>
                  <a:latin typeface="Times New Roman" panose="02020603050405020304" pitchFamily="18" charset="0"/>
                  <a:cs typeface="Times New Roman" panose="02020603050405020304" pitchFamily="18" charset="0"/>
                </a:rPr>
                <a:t>r = 730 m</a:t>
              </a:r>
            </a:p>
          </p:txBody>
        </p:sp>
      </p:grpSp>
      <p:sp>
        <p:nvSpPr>
          <p:cNvPr id="9223" name="TextBox 8"/>
          <p:cNvSpPr txBox="1">
            <a:spLocks noChangeArrowheads="1"/>
          </p:cNvSpPr>
          <p:nvPr/>
        </p:nvSpPr>
        <p:spPr bwMode="auto">
          <a:xfrm>
            <a:off x="7086601" y="5811838"/>
            <a:ext cx="303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t>Intersection of Highway 427</a:t>
            </a:r>
          </a:p>
          <a:p>
            <a:pPr eaLnBrk="1" hangingPunct="1"/>
            <a:r>
              <a:rPr lang="en-CA"/>
              <a:t>And Highway 401</a:t>
            </a:r>
          </a:p>
        </p:txBody>
      </p:sp>
      <mc:AlternateContent xmlns:mc="http://schemas.openxmlformats.org/markup-compatibility/2006">
        <mc:Choice xmlns:p14="http://schemas.microsoft.com/office/powerpoint/2010/main" Requires="p14">
          <p:contentPart p14:bwMode="auto" r:id="rId3">
            <p14:nvContentPartPr>
              <p14:cNvPr id="61441" name="Ink 1"/>
              <p14:cNvContentPartPr>
                <a14:cpLocks xmlns:a14="http://schemas.microsoft.com/office/drawing/2010/main" noRot="1" noChangeAspect="1" noEditPoints="1" noChangeArrowheads="1" noChangeShapeType="1"/>
              </p14:cNvContentPartPr>
              <p14:nvPr/>
            </p14:nvContentPartPr>
            <p14:xfrm>
              <a:off x="4183063" y="2149475"/>
              <a:ext cx="1481137" cy="1163638"/>
            </p14:xfrm>
          </p:contentPart>
        </mc:Choice>
        <mc:Fallback>
          <p:pic>
            <p:nvPicPr>
              <p:cNvPr id="61441" name="Ink 1"/>
              <p:cNvPicPr>
                <a:picLocks noRot="1" noChangeAspect="1" noEditPoints="1" noChangeArrowheads="1" noChangeShapeType="1"/>
              </p:cNvPicPr>
              <p:nvPr/>
            </p:nvPicPr>
            <p:blipFill>
              <a:blip r:embed="rId4"/>
              <a:stretch>
                <a:fillRect/>
              </a:stretch>
            </p:blipFill>
            <p:spPr>
              <a:xfrm>
                <a:off x="4176583" y="2142994"/>
                <a:ext cx="1494098" cy="1176599"/>
              </a:xfrm>
              <a:prstGeom prst="rect">
                <a:avLst/>
              </a:prstGeom>
            </p:spPr>
          </p:pic>
        </mc:Fallback>
      </mc:AlternateContent>
    </p:spTree>
    <p:extLst>
      <p:ext uri="{BB962C8B-B14F-4D97-AF65-F5344CB8AC3E}">
        <p14:creationId xmlns:p14="http://schemas.microsoft.com/office/powerpoint/2010/main" val="424122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11474" y="152401"/>
            <a:ext cx="8229600" cy="487363"/>
          </a:xfrm>
        </p:spPr>
        <p:txBody>
          <a:bodyPr/>
          <a:lstStyle/>
          <a:p>
            <a:pPr algn="r"/>
            <a:r>
              <a:rPr lang="en-CA" dirty="0" smtClean="0"/>
              <a:t>Unbanked Curve</a:t>
            </a:r>
          </a:p>
        </p:txBody>
      </p:sp>
      <p:pic>
        <p:nvPicPr>
          <p:cNvPr id="10243" name="Picture 2" descr="http://www.dreamstime.com/isolated-white-modern-car-top-view-thumb100348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75" y="1295400"/>
            <a:ext cx="9572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www.dreamstime.com/modern-white-car-back-view-thumb103343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738" y="3838572"/>
            <a:ext cx="617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809874" y="17464"/>
            <a:ext cx="3779838" cy="3779837"/>
          </a:xfrm>
          <a:prstGeom prst="ellipse">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 name="Rectangle 3"/>
          <p:cNvSpPr/>
          <p:nvPr/>
        </p:nvSpPr>
        <p:spPr>
          <a:xfrm>
            <a:off x="2225674" y="4191001"/>
            <a:ext cx="5029200" cy="79375"/>
          </a:xfrm>
          <a:prstGeom prst="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0247" name="TextBox 4"/>
          <p:cNvSpPr txBox="1">
            <a:spLocks noChangeArrowheads="1"/>
          </p:cNvSpPr>
          <p:nvPr/>
        </p:nvSpPr>
        <p:spPr bwMode="auto">
          <a:xfrm>
            <a:off x="7069137" y="1574800"/>
            <a:ext cx="1116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t>Top View</a:t>
            </a:r>
          </a:p>
        </p:txBody>
      </p:sp>
      <p:sp>
        <p:nvSpPr>
          <p:cNvPr id="10248" name="TextBox 8"/>
          <p:cNvSpPr txBox="1">
            <a:spLocks noChangeArrowheads="1"/>
          </p:cNvSpPr>
          <p:nvPr/>
        </p:nvSpPr>
        <p:spPr bwMode="auto">
          <a:xfrm>
            <a:off x="7069137" y="3797300"/>
            <a:ext cx="125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t>Back View</a:t>
            </a:r>
          </a:p>
        </p:txBody>
      </p:sp>
      <p:cxnSp>
        <p:nvCxnSpPr>
          <p:cNvPr id="10" name="Straight Arrow Connector 9"/>
          <p:cNvCxnSpPr/>
          <p:nvPr/>
        </p:nvCxnSpPr>
        <p:spPr>
          <a:xfrm flipV="1">
            <a:off x="6589712" y="685800"/>
            <a:ext cx="0" cy="1258888"/>
          </a:xfrm>
          <a:prstGeom prst="straightConnector1">
            <a:avLst/>
          </a:prstGeom>
          <a:ln w="57150">
            <a:solidFill>
              <a:srgbClr val="00B05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a:spLocks noRot="1" noChangeAspect="1" noMove="1" noResize="1" noEditPoints="1" noAdjustHandles="1" noChangeArrowheads="1" noChangeShapeType="1" noTextEdit="1"/>
          </p:cNvSpPr>
          <p:nvPr/>
        </p:nvSpPr>
        <p:spPr>
          <a:xfrm>
            <a:off x="5867450" y="609601"/>
            <a:ext cx="533351" cy="584775"/>
          </a:xfrm>
          <a:prstGeom prst="rect">
            <a:avLst/>
          </a:prstGeom>
          <a:blipFill rotWithShape="1">
            <a:blip r:embed="rId5"/>
            <a:stretch>
              <a:fillRect/>
            </a:stretch>
          </a:blipFill>
        </p:spPr>
        <p:txBody>
          <a:bodyPr/>
          <a:lstStyle/>
          <a:p>
            <a:pPr>
              <a:defRPr/>
            </a:pPr>
            <a:r>
              <a:rPr lang="en-CA">
                <a:noFill/>
              </a:rPr>
              <a:t> </a:t>
            </a:r>
          </a:p>
        </p:txBody>
      </p:sp>
      <p:sp>
        <p:nvSpPr>
          <p:cNvPr id="10251" name="TextBox 12"/>
          <p:cNvSpPr txBox="1">
            <a:spLocks noChangeArrowheads="1"/>
          </p:cNvSpPr>
          <p:nvPr/>
        </p:nvSpPr>
        <p:spPr bwMode="auto">
          <a:xfrm>
            <a:off x="4946649" y="2535238"/>
            <a:ext cx="363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600" i="1">
                <a:latin typeface="Times New Roman" panose="02020603050405020304" pitchFamily="18" charset="0"/>
                <a:cs typeface="Times New Roman" panose="02020603050405020304" pitchFamily="18" charset="0"/>
              </a:rPr>
              <a:t>r</a:t>
            </a:r>
          </a:p>
        </p:txBody>
      </p:sp>
      <p:cxnSp>
        <p:nvCxnSpPr>
          <p:cNvPr id="15" name="Straight Connector 14"/>
          <p:cNvCxnSpPr/>
          <p:nvPr/>
        </p:nvCxnSpPr>
        <p:spPr>
          <a:xfrm flipH="1" flipV="1">
            <a:off x="4700588" y="1906588"/>
            <a:ext cx="1106487" cy="152241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253" name="TextBox 15"/>
          <p:cNvSpPr txBox="1">
            <a:spLocks noChangeArrowheads="1"/>
          </p:cNvSpPr>
          <p:nvPr/>
        </p:nvSpPr>
        <p:spPr bwMode="auto">
          <a:xfrm>
            <a:off x="2369343" y="4546918"/>
            <a:ext cx="525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t>What horizontal force acts on the car to keep it on the curved path?</a:t>
            </a:r>
          </a:p>
        </p:txBody>
      </p:sp>
      <p:sp>
        <p:nvSpPr>
          <p:cNvPr id="10254" name="TextBox 18"/>
          <p:cNvSpPr txBox="1">
            <a:spLocks noChangeArrowheads="1"/>
          </p:cNvSpPr>
          <p:nvPr/>
        </p:nvSpPr>
        <p:spPr bwMode="auto">
          <a:xfrm>
            <a:off x="7789863" y="4259264"/>
            <a:ext cx="35639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lphaUcPeriod"/>
            </a:pPr>
            <a:r>
              <a:rPr lang="en-CA" sz="3200"/>
              <a:t>Gravity</a:t>
            </a:r>
          </a:p>
          <a:p>
            <a:pPr eaLnBrk="1" hangingPunct="1">
              <a:buFont typeface="Arial" panose="020B0604020202020204" pitchFamily="34" charset="0"/>
              <a:buAutoNum type="alphaUcPeriod"/>
            </a:pPr>
            <a:r>
              <a:rPr lang="en-CA" sz="3200"/>
              <a:t>Normal</a:t>
            </a:r>
          </a:p>
          <a:p>
            <a:pPr eaLnBrk="1" hangingPunct="1">
              <a:buFont typeface="Arial" panose="020B0604020202020204" pitchFamily="34" charset="0"/>
              <a:buAutoNum type="alphaUcPeriod"/>
            </a:pPr>
            <a:r>
              <a:rPr lang="en-CA" sz="3200"/>
              <a:t>Kinetic Friction</a:t>
            </a:r>
          </a:p>
          <a:p>
            <a:pPr eaLnBrk="1" hangingPunct="1">
              <a:buFont typeface="Arial" panose="020B0604020202020204" pitchFamily="34" charset="0"/>
              <a:buAutoNum type="alphaUcPeriod"/>
            </a:pPr>
            <a:r>
              <a:rPr lang="en-CA" sz="3200"/>
              <a:t>Static Friction</a:t>
            </a:r>
          </a:p>
          <a:p>
            <a:pPr eaLnBrk="1" hangingPunct="1">
              <a:buFont typeface="Arial" panose="020B0604020202020204" pitchFamily="34" charset="0"/>
              <a:buAutoNum type="alphaUcPeriod"/>
            </a:pPr>
            <a:r>
              <a:rPr lang="en-CA" sz="3200"/>
              <a:t>Rolling Friction</a:t>
            </a:r>
          </a:p>
        </p:txBody>
      </p:sp>
      <p:sp>
        <p:nvSpPr>
          <p:cNvPr id="16" name="Rectangle 2"/>
          <p:cNvSpPr txBox="1">
            <a:spLocks noChangeArrowheads="1"/>
          </p:cNvSpPr>
          <p:nvPr/>
        </p:nvSpPr>
        <p:spPr bwMode="auto">
          <a:xfrm>
            <a:off x="76200" y="36195"/>
            <a:ext cx="447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r>
              <a:rPr lang="en-US" sz="2800" kern="0" dirty="0"/>
              <a:t>3</a:t>
            </a:r>
          </a:p>
        </p:txBody>
      </p:sp>
      <mc:AlternateContent xmlns:mc="http://schemas.openxmlformats.org/markup-compatibility/2006">
        <mc:Choice xmlns:p14="http://schemas.microsoft.com/office/powerpoint/2010/main" Requires="p14">
          <p:contentPart p14:bwMode="auto" r:id="rId6">
            <p14:nvContentPartPr>
              <p14:cNvPr id="60417" name="Ink 1"/>
              <p14:cNvContentPartPr>
                <a14:cpLocks xmlns:a14="http://schemas.microsoft.com/office/drawing/2010/main" noRot="1" noChangeAspect="1" noEditPoints="1" noChangeArrowheads="1" noChangeShapeType="1"/>
              </p14:cNvContentPartPr>
              <p14:nvPr/>
            </p14:nvContentPartPr>
            <p14:xfrm>
              <a:off x="4679950" y="2062163"/>
              <a:ext cx="38100" cy="74612"/>
            </p14:xfrm>
          </p:contentPart>
        </mc:Choice>
        <mc:Fallback>
          <p:pic>
            <p:nvPicPr>
              <p:cNvPr id="60417" name="Ink 1"/>
              <p:cNvPicPr>
                <a:picLocks noRot="1" noChangeAspect="1" noEditPoints="1" noChangeArrowheads="1" noChangeShapeType="1"/>
              </p:cNvPicPr>
              <p:nvPr/>
            </p:nvPicPr>
            <p:blipFill>
              <a:blip r:embed="rId7"/>
              <a:stretch>
                <a:fillRect/>
              </a:stretch>
            </p:blipFill>
            <p:spPr>
              <a:xfrm>
                <a:off x="4673480" y="2055675"/>
                <a:ext cx="51040" cy="8758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0418" name="Ink 2"/>
              <p14:cNvContentPartPr>
                <a14:cpLocks xmlns:a14="http://schemas.microsoft.com/office/drawing/2010/main" noRot="1" noChangeAspect="1" noEditPoints="1" noChangeArrowheads="1" noChangeShapeType="1"/>
              </p14:cNvContentPartPr>
              <p14:nvPr/>
            </p14:nvContentPartPr>
            <p14:xfrm>
              <a:off x="4718050" y="2319338"/>
              <a:ext cx="3175" cy="71437"/>
            </p14:xfrm>
          </p:contentPart>
        </mc:Choice>
        <mc:Fallback>
          <p:pic>
            <p:nvPicPr>
              <p:cNvPr id="60418" name="Ink 2"/>
              <p:cNvPicPr>
                <a:picLocks noRot="1" noChangeAspect="1" noEditPoints="1" noChangeArrowheads="1" noChangeShapeType="1"/>
              </p:cNvPicPr>
              <p:nvPr/>
            </p:nvPicPr>
            <p:blipFill>
              <a:blip r:embed="rId9"/>
              <a:stretch>
                <a:fillRect/>
              </a:stretch>
            </p:blipFill>
            <p:spPr>
              <a:xfrm>
                <a:off x="4712335" y="2312844"/>
                <a:ext cx="14605" cy="84426"/>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0419" name="Ink 3"/>
              <p14:cNvContentPartPr>
                <a14:cpLocks xmlns:a14="http://schemas.microsoft.com/office/drawing/2010/main" noRot="1" noChangeAspect="1" noEditPoints="1" noChangeArrowheads="1" noChangeShapeType="1"/>
              </p14:cNvContentPartPr>
              <p14:nvPr/>
            </p14:nvContentPartPr>
            <p14:xfrm>
              <a:off x="4699000" y="2922588"/>
              <a:ext cx="26988" cy="150812"/>
            </p14:xfrm>
          </p:contentPart>
        </mc:Choice>
        <mc:Fallback>
          <p:pic>
            <p:nvPicPr>
              <p:cNvPr id="60419" name="Ink 3"/>
              <p:cNvPicPr>
                <a:picLocks noRot="1" noChangeAspect="1" noEditPoints="1" noChangeArrowheads="1" noChangeShapeType="1"/>
              </p:cNvPicPr>
              <p:nvPr/>
            </p:nvPicPr>
            <p:blipFill>
              <a:blip r:embed="rId11"/>
              <a:stretch>
                <a:fillRect/>
              </a:stretch>
            </p:blipFill>
            <p:spPr>
              <a:xfrm>
                <a:off x="4692523" y="2916109"/>
                <a:ext cx="39942" cy="16377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0420" name="Ink 4"/>
              <p14:cNvContentPartPr>
                <a14:cpLocks xmlns:a14="http://schemas.microsoft.com/office/drawing/2010/main" noRot="1" noChangeAspect="1" noEditPoints="1" noChangeArrowheads="1" noChangeShapeType="1"/>
              </p14:cNvContentPartPr>
              <p14:nvPr/>
            </p14:nvContentPartPr>
            <p14:xfrm>
              <a:off x="4668838" y="3727450"/>
              <a:ext cx="1909762" cy="733425"/>
            </p14:xfrm>
          </p:contentPart>
        </mc:Choice>
        <mc:Fallback>
          <p:pic>
            <p:nvPicPr>
              <p:cNvPr id="60420" name="Ink 4"/>
              <p:cNvPicPr>
                <a:picLocks noRot="1" noChangeAspect="1" noEditPoints="1" noChangeArrowheads="1" noChangeShapeType="1"/>
              </p:cNvPicPr>
              <p:nvPr/>
            </p:nvPicPr>
            <p:blipFill>
              <a:blip r:embed="rId13"/>
              <a:stretch>
                <a:fillRect/>
              </a:stretch>
            </p:blipFill>
            <p:spPr>
              <a:xfrm>
                <a:off x="4662346" y="3720934"/>
                <a:ext cx="1922746" cy="746457"/>
              </a:xfrm>
              <a:prstGeom prst="rect">
                <a:avLst/>
              </a:prstGeom>
            </p:spPr>
          </p:pic>
        </mc:Fallback>
      </mc:AlternateContent>
    </p:spTree>
    <p:extLst>
      <p:ext uri="{BB962C8B-B14F-4D97-AF65-F5344CB8AC3E}">
        <p14:creationId xmlns:p14="http://schemas.microsoft.com/office/powerpoint/2010/main" val="408464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7952</TotalTime>
  <Words>1341</Words>
  <Application>Microsoft Office PowerPoint</Application>
  <PresentationFormat>Widescreen</PresentationFormat>
  <Paragraphs>135</Paragraphs>
  <Slides>24</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Batang</vt:lpstr>
      <vt:lpstr>Arial</vt:lpstr>
      <vt:lpstr>Cambria Math</vt:lpstr>
      <vt:lpstr>Times New Roman</vt:lpstr>
      <vt:lpstr>Wingdings</vt:lpstr>
      <vt:lpstr>Default Design</vt:lpstr>
      <vt:lpstr>Equation</vt:lpstr>
      <vt:lpstr>PHY131H1F  - Class 13 Harlow’s Last Class this semester   on Monday Prof. Meyertholen takes over! </vt:lpstr>
      <vt:lpstr>PowerPoint Presentation</vt:lpstr>
      <vt:lpstr>Class 13 Preclass Quiz on MasteringPhysics</vt:lpstr>
      <vt:lpstr>Class 13 Preclass Quiz on MasteringPhysics</vt:lpstr>
      <vt:lpstr>Class 13 Preclass Quiz on MasteringPhysics</vt:lpstr>
      <vt:lpstr>Uniform Circular Motion</vt:lpstr>
      <vt:lpstr>Dynamics of Uniform Circular Motion</vt:lpstr>
      <vt:lpstr>Every curve has a radius</vt:lpstr>
      <vt:lpstr>Unbanked Curve</vt:lpstr>
      <vt:lpstr>Banked Curve    Example 8.5, pg. 197</vt:lpstr>
      <vt:lpstr>PowerPoint Presentation</vt:lpstr>
      <vt:lpstr>PowerPoint Presentation</vt:lpstr>
      <vt:lpstr>Class 13 Preclass Quiz on MasteringPhysics</vt:lpstr>
      <vt:lpstr>Class 13 Preclass Quiz on MasteringPhysics</vt:lpstr>
      <vt:lpstr>Projectile Motion</vt:lpstr>
      <vt:lpstr>A girl throws a ball in a horizontal direction (dashed line). After the ball leaves the girl’s hand, 1.0 seconds later it will have fallen</vt:lpstr>
      <vt:lpstr>The Curvature of the Earth</vt:lpstr>
      <vt:lpstr>PowerPoint Presentation</vt:lpstr>
      <vt:lpstr>Circular Satellite Orbits</vt:lpstr>
      <vt:lpstr>PowerPoint Presentation</vt:lpstr>
      <vt:lpstr>Circular Orbits</vt:lpstr>
      <vt:lpstr>Why are communications satellites typically launched with rockets to heights of more than 100 km?</vt:lpstr>
      <vt:lpstr>Circular Satellite Orbits</vt:lpstr>
      <vt:lpstr>Before Class 14 on Monday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212</cp:revision>
  <cp:lastPrinted>2011-02-07T14:45:05Z</cp:lastPrinted>
  <dcterms:created xsi:type="dcterms:W3CDTF">2011-04-13T18:17:42Z</dcterms:created>
  <dcterms:modified xsi:type="dcterms:W3CDTF">2013-10-23T20:25:44Z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