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3" r:id="rId3"/>
    <p:sldId id="335" r:id="rId4"/>
    <p:sldId id="273" r:id="rId5"/>
    <p:sldId id="333" r:id="rId6"/>
    <p:sldId id="331" r:id="rId7"/>
    <p:sldId id="293" r:id="rId8"/>
    <p:sldId id="332" r:id="rId9"/>
    <p:sldId id="294" r:id="rId10"/>
    <p:sldId id="315" r:id="rId11"/>
    <p:sldId id="330" r:id="rId12"/>
    <p:sldId id="312" r:id="rId13"/>
    <p:sldId id="313" r:id="rId14"/>
    <p:sldId id="336" r:id="rId15"/>
    <p:sldId id="275" r:id="rId16"/>
    <p:sldId id="277" r:id="rId17"/>
    <p:sldId id="310" r:id="rId18"/>
    <p:sldId id="279" r:id="rId19"/>
    <p:sldId id="280" r:id="rId20"/>
    <p:sldId id="281" r:id="rId21"/>
    <p:sldId id="282" r:id="rId22"/>
    <p:sldId id="283" r:id="rId23"/>
    <p:sldId id="295" r:id="rId24"/>
    <p:sldId id="285" r:id="rId25"/>
    <p:sldId id="286" r:id="rId26"/>
    <p:sldId id="287" r:id="rId27"/>
    <p:sldId id="296" r:id="rId28"/>
    <p:sldId id="297" r:id="rId29"/>
    <p:sldId id="316" r:id="rId30"/>
    <p:sldId id="298" r:id="rId31"/>
    <p:sldId id="291" r:id="rId32"/>
    <p:sldId id="299" r:id="rId33"/>
    <p:sldId id="324" r:id="rId34"/>
    <p:sldId id="292" r:id="rId35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2"/>
            <a:ext cx="3037840" cy="4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algn="r"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642"/>
            <a:ext cx="3037840" cy="4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773642"/>
            <a:ext cx="3037840" cy="4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80141D6E-5E4A-46D3-8EAE-A1651A3D2C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15:12:56.8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29273 4355 16 0,'-3'-16'8'0,"3"-2"0"0,0 10-7 0,-4 0 7 16,1 0 1-16,-1-3-8 16,1 3 1-16,-8 0-2 15,-3 0 1-15,-11 0-2 16,-6 3 1-16,-5 0-1 15,-6 0 1-15,-11 2-1 16,-3 3 1-16,-15 0-1 16,-3 0 1-16,-11 0 1 15,-3 3 0-15,4 2 1 16,-5 5 0-16,1 1-2 16,-4 5 1-16,1 2-2 0,-5 6 0 15,5 3 1-15,-1 2 1 16,-3 3-2-16,7-1 1 15,-8-7 1-15,1 3 0 16,-4-1-1-16,4 1 0 16,3-1 4-16,4-5 1 15,14-2-3-15,11-1 0 16,10-2-3-16,14 0 0 16,7-3 1-16,11 3 0 15,10 0 0-15,8 5 0 0,3 8 0 16,7 3 1-16,0 0-2 15,7-6 1-15,0-5-1 16,0 3 1-16,0 3 0 16,4-4 1-16,0 4 1 15,3-1 0-15,0 1-2 16,0 2 0-16,4-3 0 16,3 9 1-16,0 2-1 15,4-3 1-15,0 1-2 16,-4-6 1-16,7 0 0 15,1 3 1-15,2-1-1 16,1 4 0-16,0-4 0 16,0 1 1-16,3-3-1 15,0 6 0-15,1 2 0 0,-1 0 0 16,0 0 0-16,4-3 0 16,4-7 1-16,-1-4 0 15,4-1 0-15,7-4 1 16,3 1-2-16,8-3 0 15,0-1-1-15,-1-1 0 16,4-1 1-16,4-3 0 16,-1 4 2-16,8-6 0 15,-4-3-2-15,7-5 1 0,4-5 0 16,10-6 0-16,-6-5-1 16,6-2 1-16,0 2-1 15,4-3 0-15,-4-12 0 16,1-9 0-16,-1 0 0 15,-14 3 0-15,11-3 1 16,-11-2 1-16,-3 0-2 16,-4 5 1-16,-7-8-3 15,-14 0 1-15,-3-3 1 16,-5-2 1-16,-6-6-1 16,-10-2 1-16,-8 8-2 15,-3-8 0-15,-11-9 3 16,-4 4 0-16,-3-1-1 15,-10-2 0-15,-11 8-2 16,-15 0 0 0,-16-6 1-16,-22 6 0 0,-29 3-4 15,-38 4 1-15,-17 9-13 16,-22 13 1-16,-7 10-11 16,10 4 1-16</inkml:trace>
  <inkml:trace contextRef="#ctx0" brushRef="#br0" timeOffset="1030.771">29217 3106 31 0,'0'-10'15'0,"11"-17"3"0,-4 17-15 15,3-4-1-15,4-2 1 16,4-2 0-16,7-1 1 15,6 4-2-15,5 1 0 16,3 1-2-16,6 5 1 16,1 0-1-16,-3 3 0 15,-5 2 0-15,-2 3 0 16,-1 3-1-16,-3 2 1 16,-4 3 1-16,-3 3 0 0,-8 5-1 15,-3 2 1-15,-7 6 1 16,-7 0 0-16,-7 5-1 15,-7 3 0-15,-3 5 0 16,-1 5 0-16,-10-10-1 16,-15 2 1-16,1 3 0 15,-7 3 0-15,-8 2 0 16,1-2 0-16,10-8-1 16,7-1 0-16,11-2 0 15,3-10 1-15,8-6 3 16,2 0 1-16,8 1 0 15,0-4 0-15,7 1 0 16,7 2 0-16,8 3-3 16,13 0 0-16,11 2-2 0,10 1 0 15,14-3 1-15,-3-3 0 16,4-5-3-16,3 0 0 16,-7 0-36-16,-4-3 0 15,1 0 11-15,-4-5 0 16</inkml:trace>
  <inkml:trace contextRef="#ctx0" brushRef="#br0" timeOffset="1648.251">30967 3350 42 0,'-7'-16'21'0,"-18"16"0"0,18-6-20 0,-14 4 2 16,-11-3 0-16,4 2 0 15,-4-5 0-15,0 3-4 16,-3 2 1-16,10 3 0 15,1 3 0-15,3-1 0 16,3 4 1-16,4 2-2 16,3 5 1-16,8 5-1 15,6 6 1-15,8 0 1 16,13 0 0-16,1-3-1 16,10 0 0-16,1 0 0 15,-5 3 0-15,-6 0 6 0,0 0-6 16,-25-24 0-1,-18 34 5-15,-3-7 1 16,0-6-6-16,-7-3 1 16,-4-7-2-16,-7-3 0 15,11-6-2-15,0-2 1 16,7 0-24-16,3-5 0 16,7 2-1-16,4-5 0 15</inkml:trace>
  <inkml:trace contextRef="#ctx0" brushRef="#br0" timeOffset="1867.0552">31161 3376 55 0,'14'-13'27'0,"-14"26"0"0,0-8-28 0,-4 9 2 16,-3 4 0-16,-7 3-1 15,0 3 1-15,0 5-2 16,-4 6 0-16,4-1-10 16,4 0 1-16,6-7-22 15,8-6 0-15,3-8 21 16,3-13 0-16</inkml:trace>
  <inkml:trace contextRef="#ctx0" brushRef="#br0" timeOffset="1964.3546">31242 3162 42 0,'-4'-32'21'0,"1"21"-41"0,-1 11-21 16</inkml:trace>
  <inkml:trace contextRef="#ctx0" brushRef="#br0" timeOffset="2519.0034">31538 3429 63 0,'-10'-11'31'0,"6"1"0"15,4 5-31-15,-3-3 0 16,-8 0 1-16,-3 0-4 16,0 5 0-16,-4 6 3 15,-3 5 0-15,-4 10 0 16,-6 9 0-16,6 2 0 15,0 0 0-15,8 5-1 16,6-5 1-16,7-2 0 0,8-3 0 16,-4-6 1-16,14-5 0 15,0-10-2-15,0-8 1 16,4-8 0-16,7-3 0 16,3-6-1-16,4-4 1 15,-4-6 0-15,-3-2 1 31,-4-1 0-31,-11 12 0 0,1 4-2 16,-8 9 0-16,-3 10 1 16,0 10 1-16,0 6-1 15,0 8 0-15,0 15 0 16,0 12 0-16,-3-4 0 16,-1 4 0-16,-3 7 0 15,0 0 1-15,-10-2 0 16,6-3 1-16,-10-6 8 15,-7-7 0-15,3-6-8 16,-10-10 1-16,-8-8-3 16,12-13 0-16,-5-14-21 15,1-5 1-15,10-2-10 16,8 2 1-16,3 5 5 16,3 3 0-16</inkml:trace>
  <inkml:trace contextRef="#ctx0" brushRef="#br0" timeOffset="2956.6524">31785 4318 54 0,'0'-42'27'0,"0"5"-6"15,-7 23-26-15,4 1 5 16,-11 0 0-16,-8 0 0 16,1 5 0-16,-3 2 0 0,-5 9 1 15,-2 8-1-15,-5 10 0 16,8 8-1-16,-11 16 1 16,11 11 1-16,-4-6 0 15,11-3-2-15,-4 1 1 16,4-6 0-16,4-5 0 15,-1-2-8-15,14-9 1 0,-3-5-8 16,7-5 0-16,0-10-11 16,7-12 1-16</inkml:trace>
  <inkml:trace contextRef="#ctx0" brushRef="#br0" timeOffset="3128.5778">31256 4426 49 0,'-7'-10'24'0,"42"15"0"16,-17-2-24-16,3 2 3 16,0 0 0-16,15 1-6 15,2 2 0-15,5 2-11 16,-1 1 1-16,4 2-21 16,3 0 0-16</inkml:trace>
  <inkml:trace contextRef="#ctx0" brushRef="#br0" timeOffset="3273.4619">31884 4596 53 0,'-21'2'26'0,"-7"33"1"0,21-25-27 15,-4 4-1-15,-3 4 0 0,-4 1-11 16,1-3 0-16,10-3-27 16,0 0 0-16</inkml:trace>
  <inkml:trace contextRef="#ctx0" brushRef="#br0" timeOffset="3398.5032">32050 4305 53 0,'0'-21'26'0,"0"15"-2"16,0 6-28-16,0 0-18 16,0 0 1-16,0 3-6 15,7 5 0-15</inkml:trace>
  <inkml:trace contextRef="#ctx0" brushRef="#br0" timeOffset="3870.8546">32276 4559 47 0,'-4'0'23'0,"-17"-11"2"0,7 9-25 16,-11 2 0-16,-3 2 0 15,-7 6 0-15,-15 11 0 16,-3 7 0-16,7 1 0 15,8-1 0-15,6-2 0 0,14-6 0 16,11-2 0-16,14-5 0 16,18-3 0-16,3-6 0 15,11-2 0-15,7-8 0 16,-4-5 1-16,8-5-2 16,-5-9 0-16,-2 1 2 15,-4 2 0-15,-11 3 0 16,-4 5 1-16,-6 5 0 15,0 3 1-15,-11 3-3 16,-7 5 0-16,0 8 1 16,-7 8 1-16,-4 8-1 15,4 2 1-15,4 1-2 16,-4 7 1-16,-1 0-1 0,1 3 1 16,-3 1 0-16,3-7 0 15,-11-2 1-15,1 1 0 16,-12-1-2-16,-10-3 0 15,4-2-1-15,-7-3 0 16,0-5-8-16,6-8 0 16,5-8-20-16,6-8 0 15,7-5 10-15,18-8 0 16</inkml:trace>
  <inkml:trace contextRef="#ctx0" brushRef="#br0" timeOffset="4168.321">32949 4598 41 0,'-14'-23'20'0,"-3"17"2"16,6 6-20-16,-14 3 2 16,-3 2 0-16,-4 3-3 15,1 5 0-15,2 6 5 16,15 5 0-16,4 0-3 15,10 2 0-15,10 8 1 16,12 3 1-16,-1-2-3 16,0-3 1-16,-4-3 1 15,-6-8 0-15,-18 0-4 0,-11-5 0 16,-6 0 0-16,-12-6 0 16,-9-2-23-16,-5-2 0 15,1-1-21-15,3 0 1 16</inkml:trace>
  <inkml:trace contextRef="#ctx0" brushRef="#br0" timeOffset="7277.9882">17427 4543 4 0,'4'0'2'0,"-1"-5"-3"0,-3 7-2 15</inkml:trace>
  <inkml:trace contextRef="#ctx0" brushRef="#br0" timeOffset="9616.8757">17498 4471 33 0,'-11'0'16'0,"4"35"2"16,4-27-18-16,-4 5-1 16,-4 11 1-16,-7 8 0 15,1-1 0-15,17-31 0 16,-36 85 0 0,8-22 1-16,3-2 0 15,4 0 0-15,4-5-2 16,3-6 1-16,3 0 0 15,4-2 1-15,7-3-2 16,0-3 0-16,3-2 1 16,5-8 1-16,-1-3 0 0,0 0 0 15,0 0-1-15,3-3 1 16,4-2-3-16,4 0 1 16,3-5 1-16,4-4 1 15,-4-1-2-15,7-1 1 16,4 0 1-16,3-2 0 15,-3 2-2-15,0-2 0 0,0-1 1 16,-1 1 0-16,8-3 0 16,3 0 1-16,1 2-1 15,-1-5 0-15,7-2-1 16,8 0 1-16,-11-1 1 16,0 1 0-16,7 0-2 15,3-1 0-15,-3 1 2 16,-4 2 0-16,4 1-2 15,4 2 1-15,-4-3-1 16,0-3 1-16,3 1 0 16,4-3 0-16,-4 0 0 15,4 0 1-15,4 5-2 16,-8-5 1-16,1 0 1 16,3 0 0-16,3 0-2 15,-3-5 1-15,7 2 1 16,4 3 0-16,-11 0-2 0,0-5 0 15,3 3 1-15,1-1 1 16,-4-2-1-16,3 5 0 16,4 0 0-16,-7-3 1 15,0-2-2-15,0-1 1 16,0 4 1-16,-3 2 0 16,-5 0-3-16,5 2 1 15,-1 4 1-15,-6-1 1 16,3 3-1-16,3 2 0 15,1 1 0-15,-5 0 0 16,8-1 0-16,7 1 0 0,-3-3 0 16,3-3 0-16,7-2-1 15,-3 2 1-15,3 0 1 16,0 1 0-16,-7-1-1 16,0 3 1-16,0-3-2 15,-7 3 0-15,-4 0 1 16,4 0 0-16,0-3 1 15,0-2 0-15,-3-1-2 16,3 1 0-16,0 0 1 16,-7-1 1-16,3 1-1 15,0 0 0-15,1-1 0 16,-8 1 1-16,1 0-1 16,3-1 0-16,-1 1 0 15,-2 0 0-15,6-3 0 16,4 0 0-16,0 0 0 15,0-3 0-15,4 0 0 0,-1 1 1 16,-3 2-2-16,4-3 1 16,-4 0 0-16,-4 1 0 15,-7 2 0-15,1-6 1 16,-1 1-1-16,4 2 0 16,-3-2 0-16,-1 0 0 15,7-3-1-15,1 3 1 16,-8-3 0-16,-3 0 1 15,3 0-2-15,1 0 1 16,3-5 0-16,-7 5 0 16,0-5 0-16,-1 5 0 0,1-3 0 15,-3-2 1-15,-5 0-1 16,-6-1 1-16,-4 4-2 16,-3-1 1-16,-4 1 0 15,-3-4 1-15,-4 4 2 16,-3-1 0-16,-1 1-3 15,1-1 0-15,3-2 0 16,0 0 0-16,0-3 0 16,4 0 0-16,-1 0 1 15,1-3 0-15,0 4-2 16,-1-4 0-16,1 0 1 16,-4-7 0-16,4-6 0 15,3 0 0-15,-4 3 0 16,1-2 0-16,-4-1 0 15,0-2 0-15,0 2 0 16,1 0 0-16,-1 3 0 0,0 2 1 16,0-2-1-16,0-2 0 15,0-4 0-15,4-2 0 16,-1 3-1-16,1 2 1 16,0 0 0-16,-1 0 0 15,1 1 0-15,-4 4 1 16,-3 1-1-16,-4 2 0 15,-4 0 0-15,-3 6 0 16,-3 2 0-16,-4 0 0 16,-4-3-1-16,-3 4 1 0,0-4 0 15,-4 0 0-15,-7-2 0 16,-6 0 0-16,-5 0 0 16,1-3 0-16,-7 3 0 15,-4 3 0-15,-7-1 1 16,0 3 0-16,-3 3-2 15,-8-3 0-15,-3 3 1 16,0-3 0-16,-3 0 1 16,3 3 1-16,-8 0-4 15,1-1 1-15,0-2 1 16,-7 6 0-16,4-1 0 16,-1 1 0-16,-7 4 0 15,1-2 0-15,-5 3 0 16,5 0 0-16,-4 2-1 15,-4 1 1-15,0-1 0 16,-3 3 1-16,0 0-1 0,-8 3 0 16,1-3 0-16,-4 2 0 15,4 1 0-15,-8 0 0 16,5-1-1-16,-5-2 1 16,4 3 1-16,-3-3 0 15,3 2-1-15,-3 1 0 16,3 0 0-16,-7-1 0 15,0 1 0-15,0 0 0 16,1-1 0-16,-1-2 1 0,-7 3-2 16,10 2 0-16,-17-2 1 15,4 2 0-15,-1-2 0 16,4 0 1-16,-3-1-2 16,-4-2 1-16,3 3 0 15,-6-6 0-15,-4 3 1 16,0 3 0-16,-7-1-2 15,-4 1 0-15,-3 5 1 16,7 3 1-16,-7-1-6 16,17 6 0-16,1 0-18 15,10 0 0-15,10 2 11 16,19 6 1-16</inkml:trace>
  <inkml:trace contextRef="#ctx0" brushRef="#br0" timeOffset="11034.6315">21752 4326 45 0,'-7'3'22'0,"18"-9"1"0,-1-4-22 0,8-9-1 32,10-13 0-32,4-10 4 0,0-21 0 15,7-22-4-15,10-13 1 16,4-24-1-16,10-18 1 15,8-3 1-15,-4 0 0 16,0 8-1-16,7-2 1 16,-3 5-3-16,6 5 1 15,1 10 0-15,-4 1 0 16,0 13-4-16,0 7 0 16,-7 14-35-16,-3 11 1 0,-15 23 28 15,-10-2 0-15</inkml:trace>
  <inkml:trace contextRef="#ctx0" brushRef="#br0" timeOffset="11621.7305">23061 1296 40 0,'-7'6'20'0,"14"-14"1"0,4 8-20 0,10 0-1 16,11 0 1-16,6 0-2 15,12 0 0-15,10 0 2 16,0 0 0-16,0 8-1 16,-11 2 0-16,-7 6-1 15,-10 3 1-15,-11-1 1 16,-14 3 0-16,-10-2-2 15,-11 5 1-15,-7-6 0 16,-8-2 1-16,-6-5-2 0,3-1 1 16,8 4 0-16,6-7 0 15,7 7 0-15,11 2 0 16,15-3-1-16,9 0 0 16,11 8 1-16,4-2 1 15,-3 5-1-15,-5-6 1 16,-10-2 5-16,-13 5 1 15,-16 6-5-15,-13 2 0 16,-7 0 0-16,-14 3 0 16,-4-9-3-16,4-1 1 0,6-1-10 15,1-11 1-15,10 1-32 16,11-3 0-16</inkml:trace>
  <inkml:trace contextRef="#ctx0" brushRef="#br0" timeOffset="12114.3947">24472 1548 41 0,'-42'-8'20'0,"-25"8"2"15,53 0-20-15,-4 0 2 16,0 3 1-16,1 2-7 0,3-3 1 16,3 6 1-16,1 3 1 15,6 8-2-15,4 2 1 16,4-3 0-16,6 6 1 16,1 2-2-16,-1 1 1 15,1-1 6-15,-1 1 1 16,-3-3-2-16,-7-1 0 15,-7-1-4-15,-7-1 0 16,-7-3-2-16,-7-2 1 16,0 0-11-16,3-16 0 15,7-5-22-15,8-11 1 16,10-5 19-16,10-6 0 0</inkml:trace>
  <inkml:trace contextRef="#ctx0" brushRef="#br0" timeOffset="12255.4246">24712 1685 43 0,'-21'19'21'0,"-18"26"1"15,25-29-22-15,-4 10-25 16,-3 3 0-16,4 6 8 16,-1-14 0-16</inkml:trace>
  <inkml:trace contextRef="#ctx0" brushRef="#br0" timeOffset="12370.8041">24860 1455 49 0,'-14'-26'24'0,"11"26"-12"0,-1 0-25 0,-3 10-23 16,0-2 1-16</inkml:trace>
  <inkml:trace contextRef="#ctx0" brushRef="#br0" timeOffset="12862.996">25051 1670 48 0,'-18'-27'24'0,"-3"27"0"0,14 0-24 15,-7 8 0-15,-7 0 0 16,-15 10 0-16,-2 12 1 16,2 9-1-16,1 4 0 15,7 7 0-15,10-8 0 16,8-5-1-16,6-5 0 16,8-8 1-16,3-8 0 15,10-14 0-15,8-12 0 16,3-6 0-16,0-5 1 15,1-8-1-15,-1-6 0 0,0 1 1 16,0 2 0-16,-3 6-2 16,-4 7 0-16,-3 6 1 15,-4 5 0-15,-7 11 0 16,-4 7 1-16,-6 9 0 16,-4 12 0-16,-4-4 5 15,1 10 0-15,-8 11-1 16,0-4 0-16,-10 4-4 15,-7 5 0-15,-4-3-2 16,0-7 1-16,0-9-1 16,4-5 0-16,0-8-21 15,3-10 1-15,4-11-17 16,10-8 0-16</inkml:trace>
  <inkml:trace contextRef="#ctx0" brushRef="#br0" timeOffset="13248.7755">26264 1524 34 0,'14'-66'17'0,"4"13"0"0,-14 34-17 0,-8 4 7 16,1-1 1-16,-8 5-5 15,-7 3 0-15,-10 8-1 16,-7 8 0-16,-4 19-1 15,0 7 0-15,0 16-2 16,4 6 1-16,0 7-1 16,3 9 1-16,4-4-1 15,7 4 0-15,7-11-16 16,7-11 1-16,3-8-13 16,8-15 1-16</inkml:trace>
  <inkml:trace contextRef="#ctx0" brushRef="#br0" timeOffset="13428.342">25837 1588 51 0,'-10'-38'25'0,"35"28"2"16,-11 5-26-16,10 2-3 16,12 3 0-16,-1 0 1 15,11 3 1-15,3 10-17 16,-3 5 1-16,0 4-16 15,-4 7 0-15</inkml:trace>
  <inkml:trace contextRef="#ctx0" brushRef="#br0" timeOffset="13568.9702">26247 1947 45 0,'-25'29'22'0,"25"-23"4"0,0-6-22 15,0 0-4-15,3-8 1 16,8-8-26-16,3-8 1 15,7-5 0-15,1 0 1 16</inkml:trace>
  <inkml:trace contextRef="#ctx0" brushRef="#br0" timeOffset="13680.5433">26557 1566 29 0,'-18'-23'14'0,"29"38"-27"15,-7-15-15-15</inkml:trace>
  <inkml:trace contextRef="#ctx0" brushRef="#br0" timeOffset="14151.2262">26684 1704 46 0,'-42'-3'23'0,"-43"80"-1"0,71-51-22 15,3-4 0-15,1 1 0 16,6 1 0-16,8 0 0 16,6-5 2-16,8-11 1 15,7-8-3-15,3-8 0 16,0-8 0-16,7-8 0 15,1-5 0-15,-5-3 0 0,1 3 0 16,-7-3 1-16,-4-2-1 16,-3 7 1-16,-8 4-1 15,-3 12 0-15,-3 6 0 16,-8 13 0-16,-3 7 6 16,-3 17 1-16,-4 16-5 15,0 15 1-15,-4 6-3 16,0 8 1-16,1 0 0 15,-1 2 1-15,0-2 4 16,1-3 1-16,-8-16 0 16,4-16 1-16,0-15-9 15,-4-11 1-15,4-16-26 0,0-19 0 16,3-5-21-16,4-5 1 16,3 0 45-16,11 5 1 15</inkml:trace>
  <inkml:trace contextRef="#ctx0" brushRef="#br0" timeOffset="14669.8717">27400 1714 59 0,'-14'-21'29'0,"-11"21"1"0,18-5-29 16,-7 5-2-16,-7 0 1 15,-11 0-1-15,1 5 0 16,-1 9 1-16,7 7 0 15,8-3-1-15,6 6 1 16,11 3 0-16,11-4 1 16,10 4-2-16,7-6 0 15,0 3 1-15,-7 0 0 0,-3-1 1 16,-7-4 1 0,-8-1-4-16,-14 6 1 0,-13-8-8 15,-8 3 1-15,-3-3-19 16,-4-9 1-16,0 4 4 15,4-3 1-15</inkml:trace>
  <inkml:trace contextRef="#ctx0" brushRef="#br0" timeOffset="14779.2439">27728 2164 58 0,'32'14'29'0,"-32"-7"-58"16,-14-7-28-16</inkml:trace>
  <inkml:trace contextRef="#ctx0" brushRef="#br0" timeOffset="15419.791">16390 10160 36 0,'4'-21'18'0,"-1"5"-1"15,1 16-18-15,-1 3 2 16,1 5 1-16,-1 7 2 16,-3 1 1-16,0 5-5 15,-3 3 1-15,3 0-10 16,-4 0 1-16,4 2-25 15,-7-4 1-15</inkml:trace>
  <inkml:trace contextRef="#ctx0" brushRef="#br0" timeOffset="15576.0915">16598 10012 62 0,'-14'32'31'0,"3"71"-12"16,8-82-32-16,-4 11-36 16,0 7 0-16</inkml:trace>
  <inkml:trace contextRef="#ctx0" brushRef="#br0" timeOffset="16207.8916">16958 10300 48 0,'-7'13'24'0,"28"40"2"0,-10-37-24 15,-1 11 1-15,4 15 0 16,1 0 2-16,-1 9 1 16,3 4-7-16,1-5 1 0,3-7 0 15,0-6 0-15,0-13 0 16,4-11 0-16,-4-18 1 16,0-19 0-16,1-11-2 15,-1-15 1-15,-4-3-1 16,-2 0 1-16,-1 8 1 15,-4 11 1-15,1 13-3 16,-1 13 1-16,1 10 0 16,3 17 1-16,0 15 1 15,0-5 1-15,0 3 1 16,4 0 1-16,7-8 5 16,-4-6 0-16,4-7-6 15,-1-11 0-15,1-5-4 16,3-19 0-16,-7-13 0 15,1-3 0-15,-8-8-33 0,0-2 0 16,-4 8-14-16,1 13 1 16</inkml:trace>
  <inkml:trace contextRef="#ctx0" brushRef="#br0" timeOffset="16650.1338">17921 10485 42 0,'18'-7'21'0,"21"-15"6"16,-32 17-21-16,3-3-2 0,-3-5 1 16,4-3-1-16,-4 0 1 15,-4 3-5-15,-3 0 1 16,0-1-1-16,-7 1 0 16,-3 5 0-16,-1 3 0 15,-3 5 2-15,0 8 0 16,0 10 4-16,0 1 0 15,-4 18 2-15,0 5 1 16,4-5-7-16,4 0 0 16,3-2-2-16,7-6 0 0,7-5-1 15,7-6 0-15,11-5-21 16,10-7 1-16,0-6-25 16,4-3 1-16,3 0 38 15,-3 1 0-15</inkml:trace>
  <inkml:trace contextRef="#ctx0" brushRef="#br0" timeOffset="17181.5054">18521 10462 31 0,'-11'-19'15'0,"-6"6"6"0,13 8-16 16,-3-3-2-16,-7 0 0 15,-4 2 1-15,-3 6 0 16,3 6-1-16,1 2 0 16,-4 13-4-16,7 11 1 15,-1 2 0-15,1 3 1 16,7 0-1-16,4-3 0 0,3-7 0 16,7-9 1-16,3-10 0 15,4-8 0-15,11-10 1 16,0-1 0-16,0-13 2 15,-4-7 0-15,0 2-3 16,0 5 0-16,-3 5-1 16,-4 3 1-16,-4 11 2 15,-3 8 1-15,-3 13-4 16,-4 5 1-16,0 0-2 16,0 3 1-16,0 2-10 15,0-2 1-15,4-6-17 16,3-10 0-16,7-8 3 15,3-10 1-15</inkml:trace>
  <inkml:trace contextRef="#ctx0" brushRef="#br0" timeOffset="17353.3469">18785 9967 44 0,'0'5'22'0,"-7"43"6"0,4-16-23 16,-1 10-2-16,-6 19 0 15,3 8-3-15,0 18 0 16,-4-3-4-16,4 1 1 16,3-5-19-16,1-17 0 15,-1-15-4-15,1-11 0 16</inkml:trace>
  <inkml:trace contextRef="#ctx0" brushRef="#br0" timeOffset="17478.3837">18676 10716 37 0,'4'-40'18'0,"24"8"10"0,-18 24-18 0,4-10-5 15,15-9 1-15,2-7-6 16,1 7 1-16,0 4-10 16,-7-1 0-16,-4 3-34 15,-4 5 0-15</inkml:trace>
  <inkml:trace contextRef="#ctx0" brushRef="#br0" timeOffset="17653.0661">18708 10496 59 0,'-11'26'29'0,"46"43"3"16,-20-61-30-16,6 3-1 15,11 7 1-15,3 1-6 0,0-3 1 16,4-6-46-16,3-4 1 16,1-6 38-16,6-6 1 15</inkml:trace>
  <inkml:trace contextRef="#ctx0" brushRef="#br0" timeOffset="18028.3773">19262 10507 45 0,'35'5'22'0,"18"-18"2"15,-46 5-22-15,3-3-2 16,5 1 0-16,-1-6 0 16,-4 0 1-16,-3-5-1 15,-3-1 0-15,-4-1-1 0,-4 1 1 16,-3 4 1-16,-7 5 0 15,-7 10 1-15,-4 14 0 16,-6 10 3-16,2 11 0 16,5 18-4-16,2 0 0 15,8 6-2-15,11-1 0 16,13-4-15-16,15-6 1 16,7-16-24-16,7-8 1 15</inkml:trace>
  <inkml:trace contextRef="#ctx0" brushRef="#br0" timeOffset="18309.6887">19798 10308 44 0,'-14'5'22'0,"-18"14"1"15,21-8-22-15,1 7 2 16,-4 1 0-16,7 7-3 15,7 11 0-15,7 0 0 16,10-5 1-16,1 0 4 16,3-6 1-16,0 1-5 15,1-4 0-15,-5 1 8 16,-6 0 1-16,-11-3-10 16,-7 0 0-16,-4 1-1 15,-14-1 1-15,-6-5-3 16,-8-9 0-16,4-4-21 0,6-6 1 15,5-4-14-15,6-4 0 16</inkml:trace>
  <inkml:trace contextRef="#ctx0" brushRef="#br0" timeOffset="18498.5491">20207 9991 65 0,'-3'37'32'16,"-15"47"5"-16,7-55-33 0,-6 19-2 16,-4 13 1-16,-1 16-8 15,1-1 0-15,4 4-36 16,2-6 1-16,1-13 14 16,0-22 1-16</inkml:trace>
  <inkml:trace contextRef="#ctx0" brushRef="#br0" timeOffset="18642.9916">19883 10443 66 0,'7'-8'33'0,"67"-8"1"15,-46 11-33-15,14-3-15 16,8 3 1-16,10-3-29 16,7 3 1-16,7-1 29 0,7-2 1 15</inkml:trace>
  <inkml:trace contextRef="#ctx0" brushRef="#br0" timeOffset="19063.9901">21579 9909 56 0,'-3'-27'28'0,"10"32"2"16,-4 3-28-16,1 11 5 15,-4 13 0-15,0 18-4 16,-7 8 0-16,-4 14-3 16,-3 2 0-16,-3 8-1 15,-5 0 0-15,5-19-16 16,6-7 0-16,8-11-10 15,6-13 1-15,4-11 3 0,7-11 1 16</inkml:trace>
  <inkml:trace contextRef="#ctx0" brushRef="#br0" timeOffset="19189.8189">21780 10266 41 0,'-7'2'20'0,"-7"51"3"15,11-34-21-15,-4 7-3 16,-4 14 1-16,-3 8-19 15,0-3 0-15,3 2-4 16,4-7 0-16</inkml:trace>
  <inkml:trace contextRef="#ctx0" brushRef="#br0" timeOffset="19319.6583">21844 10147 50 0,'-18'-37'25'0,"4"2"-24"15,11 35-24-15,-1 8-3 16,-3 5 1-16</inkml:trace>
  <inkml:trace contextRef="#ctx0" brushRef="#br0" timeOffset="19523.4012">21915 10573 61 0,'-32'42'30'0,"18"-42"3"16,14 0-30-16,7-3 3 15,3-10 0-15,8-13-3 16,7-9 1-16,3-2 0 16,7-2 0-16,0 4-4 15,-3 14 1-15,-7 10-1 16,-4 17 1-16,-3 12-13 16,-8 14 0-16,-3 5-53 15,0-5 0-15</inkml:trace>
  <inkml:trace contextRef="#ctx0" brushRef="#br0" timeOffset="20072.5304">22447 9980 47 0,'-3'-24'23'0,"17"32"0"16,-7 0-23-16,0 13 6 15,0 19 0-15,-7 5-6 0,0 0 0 16,0-45 0-1,-21 114-4-15,3-19 0 16,4-18-12-16,0-14 1 16,0-13 5-16,3-12 0 15,4-12-1-15,7-13 0 16,0-8 25-16,4-10 0 16,6-11-4-16,11-10 1 15,8-1-6-15,6-2 1 0,11 0-7 16,10-3 0-16,-3 6-14 15,-10 5 1-15,-8 2-12 16,-7 3 0-16</inkml:trace>
  <inkml:trace contextRef="#ctx0" brushRef="#br0" timeOffset="20262.7791">22521 10406 57 0,'-14'40'28'0,"32"18"5"16,-8-40-28-16,5 4-4 31,-1-1 1-31,10 0-3 0,5 0 0 16,2 0-19-16,5-7 1 16,-5-9-23-16,5-8 0 15</inkml:trace>
  <inkml:trace contextRef="#ctx0" brushRef="#br0" timeOffset="20665.7761">23245 9827 54 0,'-4'-8'27'0,"0"34"-2"16,4-13-27-16,-7 14-45 15,-7 7 0-15,-3 9 43 16,-1-14 0-16</inkml:trace>
  <inkml:trace contextRef="#ctx0" brushRef="#br0" timeOffset="20806.548">23403 9956 69 0,'-24'21'34'0,"-1"14"-26"0,21-19-34 16,-3 13-16-16,0 0 0 15</inkml:trace>
  <inkml:trace contextRef="#ctx0" brushRef="#br0" timeOffset="21025.3464">23735 10298 70 0,'-7'-14'35'0,"53"-23"-6"16,-36 29-35-16,4 3-37 16,-3 2 1-16,-8 9 21 15,-6 7 1-15</inkml:trace>
  <inkml:trace contextRef="#ctx0" brushRef="#br0" timeOffset="21134.7306">23795 10554 58 0,'-32'8'29'0,"29"-16"-9"0,3 8-28 16,3 0-41-16,4 6 1 16</inkml:trace>
  <inkml:trace contextRef="#ctx0" brushRef="#br0" timeOffset="21700.2612">24984 10001 59 0,'-7'-26'29'0,"53"-1"1"0,-22 19-29 15,8 0-1-15,7 3 0 16,3 5 0-16,-3 8 0 16,-7 3-1-16,-11 10 1 15,-7 0-1-15,-11 11 0 16,-13 2-2-16,-8 1 1 16,-10-6 0-16,-7 0 1 15,-4-3 0-15,0 1 1 0,7-3-1 16,8-9 0-16,10 1 1 15,14-3 1-15,17-2-1 16,15-3 1-16,21 0-1 16,3 3 0-16,-6-1 0 15,-8 3 1-15,-7 1 5 16,-10 4 0-16,-11 1-1 16,-7 2 0-16,-7 0-5 15,-14 0 0-15,-14 3-2 31,-4 0 1-31,-3-3-32 16,0 3 0-16,3 2 3 16,7 1 0-16</inkml:trace>
  <inkml:trace contextRef="#ctx0" brushRef="#br0" timeOffset="21827.5427">25509 10665 85 0,'-14'0'42'0,"18"6"-24"0,-4-4-43 16,0 1-35-16,-4-3 1 16</inkml:trace>
  <inkml:trace contextRef="#ctx0" brushRef="#br0" timeOffset="22171.3453">25848 10073 61 0,'28'-16'30'0,"71"-8"2"16,-71 21-31-16,8 3-2 15,2 6 0-15,-2 4 2 16,-12 6 1-16,-3 11-2 15,-6 2 1-15,-15-3-1 16,-15 9 1-16,-13 4-1 0,-11 6 0 16,-10-2 5-16,-4 4 0 15,7 1 3-15,-3-1 1 16,7-10-9-16,13-5 1 16,15-3-1-16,11-2 1 15,10-9-2-15,14-5 1 16,14-5-20-16,4-2 1 15,7-4-38-15,7 1 0 16</inkml:trace>
  <inkml:trace contextRef="#ctx0" brushRef="#br0" timeOffset="23831.9828">28032 10361 47 0,'-25'-18'23'0,"11"12"10"0,14 6-24 0,0 0-9 16,3 0 0-16,8-2 0 16,14-4 1-16,10 1 0 15,18-3 0-15,10 0-1 16,4-2 0-16,11-1-1 15,0-2 0-15,-1 0-15 16,-6 2 1-16,-11 6-25 16,-14 2 0-16</inkml:trace>
  <inkml:trace contextRef="#ctx0" brushRef="#br0" timeOffset="24202.6228">28212 10176 32 0,'-7'0'16'0,"7"18"3"16,0-15-15-16,0 0 2 15,-4-3 1-15,1 2-1 16,-5 1 0-16,-2 2-3 15,-4 1 1 1,-4 2-1-16,-7 2 1 16,-3 6-3-16,0 2 1 15,3 4-2-15,1-1 0 16,-1 0-1-16,0 3 1 16,4-6-1-16,7-2 1 15,7 3 2-15,10 2 1 0,4-3 0 16,11-4 0-16,14-4-3 15,10-2 0-15,8-3-1 16,13-5 0-16,1-5-58 16,-1 3 0-16</inkml:trace>
  <inkml:trace contextRef="#ctx0" brushRef="#br0" timeOffset="24790.7004">29228 10057 42 0,'0'-24'21'0,"28"3"5"16,-11 16-20-16,15-1 0 15,11 1 0-15,17 2-6 16,0 1 0-16,-1 2 0 16,-2 0 0-16,-11 5 0 15,-7 3 0-15,-15 2 1 16,-6 12 1-16,-18 4 0 0,-11 6 0 16,-10 0-2-16,-21 2 1 15,-8 6-1-15,-10 7 0 16,-3-2 1-16,7 6 0 15,3 1-1-15,10-1 0 16,12-14 2-16,9-5 1 16,15-9 3-16,11-1 0 0,10-7-1 15,18-4 1-15,14-6-6 16,14 3 1-16,3-3-2 16,4-5 0-16,4 0-44 15,-1 0 0-15,-3-5 19 16,-7-8 0-16</inkml:trace>
  <inkml:trace contextRef="#ctx0" brushRef="#br0" timeOffset="25643.9171">30946 10306 28 0,'0'-8'14'0,"-4"0"8"0,-3 5-13 0,4 0-4 15,-12 3 0-15,-9-2 1 16,-4 2 1-16,-4 2-6 15,-4 1 1-15,1 2-2 16,3 3 1-16,4 0-2 16,7 3 1-16,3-1 0 15,11 1 1-15,7 2 3 16,7 6 1-16,18-1-3 16,0 6 1-16,10 2-3 15,7 1 1-15,-6-6 4 16,-12-2 0-16,1-1 1 15,-7-2 1-15,-4-3-2 16,-11 0 1-16,-13-5-6 16,-15-2 1-16,0 2-2 0,-6 0 1 31,-1-3-9-31,-7-3 1 0,7 1-19 16,1-3 0-16,6 3-12 15,7-1 1-15</inkml:trace>
  <inkml:trace contextRef="#ctx0" brushRef="#br0" timeOffset="25956.4998">31097 10430 41 0,'0'0'20'0,"7"32"4"0,-7-24-20 16,0 2 0-16,-7 6 1 16,7 0-6-16,-7 2 1 15,-3-4 0-15,6-1 1 16,1 0-5-16,-8-5 1 15,11 0-32-15,0 0 1 16,0-8 23-16,11-5 1 16</inkml:trace>
  <inkml:trace contextRef="#ctx0" brushRef="#br0" timeOffset="26050.3059">31260 10226 49 0,'0'-16'24'0,"-36"22"-48"0,26 2-24 0</inkml:trace>
  <inkml:trace contextRef="#ctx0" brushRef="#br0" timeOffset="26550.7798">31471 10448 55 0,'0'-15'27'0,"0"-15"3"16,0 22-29-16,-7 1-1 0,-3 1 1 16,-8 9-1-16,-7 5 0 0,-3 2 1 15,-4 12 0-15,1 4-1 16,6 3 0-16,4 3-1 16,3-8 1-16,4-3 0 15,10-5 1-15,4-3-1 16,4-5 0-16,14-3-1 15,-1-5 1 1,1-5 0-16,-4-3 1 0,4-5-1 16,-4-6 0-16,-4 3 0 15,-3 3 0-15,0 3-1 16,-3-1 1-16,7 6 0 16,-4 2 1-16,0 6-3 15,0-1 1-15,3 9 7 16,1 7 0-16,-4 1-2 15,7-1 1-15,-7 4-2 16,-3 1 0-16,6 4 3 16,-6 2 1-16,-4 0 1 15,-4 0 0-15,-6-5-7 16,-1 10 1-16,-10-7-2 16,-14 5 1-16,-1-3-7 15,-6-3 0-15,7-5-32 16,-4 1 1-16,-3-7-6 15,3 1 1-15</inkml:trace>
  <inkml:trace contextRef="#ctx0" brushRef="#br0" timeOffset="26944.7001">30840 11359 40 0,'-7'-56'20'0,"-11"16"4"16,11 30-21-16,-4-6 2 15,-3-3 0-15,-7 3-2 16,0 3 1-16,-7 8-1 16,0 5 1-16,-1 8-2 15,5 8 1-15,3 13-2 16,3 13 0-16,4 1-2 16,-4 7 0-16,11 3 0 0,-4 0 0 15,11-3-1-15,0-5 1 16,8-11-46-16,-1-2 0 15,3-11 39-15,1-13 0 16</inkml:trace>
  <inkml:trace contextRef="#ctx0" brushRef="#br0" timeOffset="27116.5657">30487 11425 46 0,'0'-21'23'0,"21"21"0"0,-14 0-23 0,4-3 1 16,3-2 0-16,7-1-1 16,4 4 0-16,7 2-12 15,-4 8 1-15,7-3-24 16,-3 3 0-16</inkml:trace>
  <inkml:trace contextRef="#ctx0" brushRef="#br0" timeOffset="27258.8049">30875 11560 56 0,'-18'26'28'0,"1"22"4"16,10-38-27-16,3 6-5 16,4 3 1-16,0 2-2 0,4-3 0 15,3 1-29-15,3-3 0 16,1-14 1-16,3-7 0 16</inkml:trace>
  <inkml:trace contextRef="#ctx0" brushRef="#br0" timeOffset="27378.8219">31048 11393 47 0,'-28'-19'23'0,"10"9"-3"0,11 15-24 15,4 3-36-15,-1 3 0 0,0 5 38 16,8 5 0-16</inkml:trace>
  <inkml:trace contextRef="#ctx0" brushRef="#br0" timeOffset="27841.2018">31235 11620 55 0,'-14'-21'27'0,"10"-2"1"15,4 15-27-15,-3 0-1 16,-4 2 1-16,-4 6-2 16,-3 8 1-16,-7 8 0 15,0 0 1-15,0 8-1 16,-1 2 1-16,15 1-2 0,-3-3 1 15,6-3 0-15,4-5 0 16,4-8-1-16,10-6 1 16,-4-7-2-16,5-3 0 15,2-8 2-15,-3 0 0 16,0 3 0-16,0-3 0 16,-3 3 0-16,-4 0 1 15,-3 2-1-15,3 0 1 16,0 4 0-16,-7 4 0 0,0 3-1 15,0 5 0-15,3 3 0 16,-3 5 1-16,0 6-1 16,0 2 0-16,0 6 6 15,-3 2 0-15,-4-6-6 16,7 4 1-16,-11-1 5 16,-3 3 0-16,-7 3-3 15,-7-3 0-15,-8-2-5 16,12-6 1-16,-1-8-9 31,-3-2 0-31,3-9-17 16,14-10 0-16,1-7-6 15,10-1 1-15</inkml:trace>
  <inkml:trace contextRef="#ctx0" brushRef="#br0" timeOffset="28145.3005">31672 11531 57 0,'4'5'28'0,"-8"-13"3"0,1 8-29 15,-8 3-3-15,-6 2 1 16,-12 5 1-16,-2 1 1 16,6 2-3-16,7 3 1 15,1 0 4-15,6 0 0 0,8 5-1 16,6 3 1-16,1 0 1 15,6-3 1-15,-3 0-2 16,0-2 0-16,-7-1-3 16,-7-5 0-16,-10 0-1 15,-1-5 0-15,-7 0-8 16,1-2 1-16,-5-1-29 16,-2-2 0-16,9 2 2 15,1 0 1-15</inkml:trace>
  <inkml:trace contextRef="#ctx0" brushRef="#br0" timeOffset="28231.387">31651 11843 58 0,'18'0'29'0,"-36"8"-58"0,1 0-28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3:55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12 77,'0'0'35,"0"0"-26,0 0-10,9-3-44,-6-6-3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15:41:36.9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15282 13597 45 0,'0'0'22'0,"-35"95"2"0,21-55-24 15,-7 15-1-15,-4 17 1 16,4 18 1-16,-4 5 0 16,-10 14-3-16,0 2 1 15,-1-5 2-15,1 7 0 0,7-10-2 16,7 3 1-16,3-8 4 15,4-13 0-15,7 0-2 16,7-6 1-16,0-8-1 16,14 1 0-16,11-1-1 15,6-13 0-15,1-5-2 16,7-2 1-16,10-4 0 16,8-2 1-16,13-2-1 15,4-9 1-15,11-5-2 16,7 0 1-16,14 3 0 15,-4-6 0-15,14-4 1 16,15-4 0 0,134-5-3-1,-50 1 1-15,-14-4 1 16,-11 1 1-16,-3-6 0 16,7 6 0-16,-14-1-2 15,7-5 0-15,-3-5 1 0,6 3 0 16,-3 0 0-16,4-1 0 15,10 1 1-15,0 2 1 16,3 1-4-16,1-4 1 16,3 9 1-16,4-6 1 15,-1-2-1-15,8-3 1 16,3 0-1-16,4 0 0 16,4-6 0-16,6-7 0 0,4 0 0 15,3-3 1-15,-3 6 1 16,0-4 0-16,-4 1-2 15,-3 5 1-15,0 0-2 16,-4-2 1-16,1 7-1 16,-12-5 0-16,-2 3 1 15,-12-3 1-15,-3 0-1 16,-3 3 0-16,-15-1 0 16,-10 1 0-16,-14-3 0 15,-7 3 0-15,-11-3 0 16,-4 0 0-16,-24-3 1 15,-11-2 0-15,-10 0-2 16,-11-6 1-16,-10-2-1 16,-8-5 1-16,-3-1 1 15,-3-12 1-15,-11-12-2 0,-4 1 0 16,-3-11-1-16,-4-2 1 16,0-14-1-16,-3-5 1 15,0-8 0-15,0 3 0 16,-1-9 1-16,-6-1 0 15,-4-7-2-15,-3 9 1 16,-4-3-2-16,-11 0 1 16,-3 3 3-16,-7 0 0 0,-7 5-4 15,-7 3 1-15,-11 2 1 16,-6 8 1-16,-19 3-2 16,-10 5 0-16,-21 11 2 15,-7 5 0-15,-22-5-1 16,-20 2 0-16,-15 6-1 15,-14 5 0-15,-7 8 1 16,-21 0 1-16,-10 3-1 16,-19 2 1-16,-9 8-2 15,-5 6 1-15,-20 2-1 16,-4 5 1-16,-15 8 1 16,-9 3 0-16,-5 0-2 15,1 6 0-15,-18 2 1 16,4 0 1-16,-1 0-1 15,-6-3 1-15,0-3-1 0,-4 4 0 16,21-4 1-16,-21 4 1 16,7 2-1-16,-7 8 0 15,0-3-1-15,-4 8 1 16,8 5-1-16,3 6 0 16,-10 5 1-16,13-2 0 15,8 4-2-15,7 6 0 16,20-2 0-16,23 2 0 15,9-3-14-15,18 3 1 16,22-3-14-16,17 3 1 16,25-2 10-16,14-1 0 15</inkml:trace>
  <inkml:trace contextRef="#ctx0" brushRef="#br0" timeOffset="759.6724">9454 14848 40 0,'-10'-34'20'0,"66"-11"-5"0,-35 32-21 16,18-3 6-16,11-3 0 16,27 1 1-16,1-6 0 15,21-10 1-15,21-3 1 16,10-3 0-16,11-2 1 16,18-1-3-16,10-2 1 0,15 0-2 15,-8 8 1-15,18 6 1 16,-7-4 0-16,11 3-1 15,-4 3 1-15,7 5 1 16,-7 1 0-16,3-1-1 16,4 3 1-16,1 2 0 15,-5 3 0-15,-3 0-2 16,0 6 1-16,-17 2-2 16,-12 5 0-16,-2 3-1 15,-26 0 1-15,-6 3 0 16,-18 2 1-16,-4 6-3 15,-14-3 1-15,-17 5-6 16,-15-8 1-16,-3 1-15 16,-10-9 1-16,-8 0-8 15,-10-2 1-15</inkml:trace>
  <inkml:trace contextRef="#ctx0" brushRef="#br0" timeOffset="1192.0841">14284 14065 42 0,'-25'-10'21'0,"22"-4"-1"15,3 9-20-15,0 0 0 0,0 0 1 16,0-1 0-16,3 1 0 15,4 2-2-15,0 1 1 16,4-1 0-16,0 3 1 16,3 0 3-16,0 0 0 15,3 3-4-15,5 2 1 16,-1 3 3-16,0 3 1 16,4-4-4-16,3 1 0 15,7 0 2-15,4 0 1 16,-7 5-4-16,-1-5 0 0,5 3 1 15,-5 2 0-15,-2 0-1 16,-5 1 1-16,-2 4 7 16,-8 1 0-16,-11 5-5 15,-13 7 0-15,-8 6-3 16,-14 14 0-16,-17 4-2 16,-1 3 1-16,-6-5-34 15,0-5 1-15,10-8 2 16,0-9 0-16</inkml:trace>
  <inkml:trace contextRef="#ctx0" brushRef="#br0" timeOffset="2241.1978">5669 16058 41 0,'4'21'20'0,"13"-13"1"16,-3-6-20-16,11 6-2 15,3-8 1-15,4 0 4 16,10-5 1-16,8-8-2 16,-1-6 0-16,-6-5-2 0,-5 1 0 15,-2-1-1-15,-5 0 1 16,-6 5 3-16,-7 1 1 16,-8-3-4-16,-6-3 0 15,-8-3-2-15,-3-2 1 16,-7 0 2-16,-11 8 0 15,-10 0 2-15,0 10 0 16,3 1-1-16,4 10 1 16,3 18-2-16,0 14 1 15,4 18 2-15,7 19 0 0,7-5-4 16,4 10 1-16,3-3-3 16,7-5 1-16,7-8-1 15,10-13 1-15,8-10-3 16,7-14 1-16,-4-16-12 15,11-18 1-15,4-8-8 16,2-16 1-16,-6 2-15 16,0-4 0-16</inkml:trace>
  <inkml:trace contextRef="#ctx0" brushRef="#br0" timeOffset="2523.3035">6371 16015 38 0,'-7'56'19'0,"18"-14"2"16,-4-42-19-16,3 16 0 16,1 8 1-16,-4 2 2 0,0 6 1 15,4 2-4-15,-1-4 0 16,-3-7 7-16,0-4 0 16,4-14-1-16,-4-13 0 15,4-21-1-15,-1-8 1 16,1 0-3-16,-4-11 1 15,7-5-5-15,3 6 0 16,8-6-2-16,7 8 1 16,3 3-11-16,-7 7 0 15,8 6-23-15,3 3 0 0,-1-1-1 16,-2 9 0-16</inkml:trace>
  <inkml:trace contextRef="#ctx0" brushRef="#br0" timeOffset="2757.6813">6936 16166 41 0,'-4'29'20'0,"8"32"10"15,-1-53-22-15,1-3 1 16,-4 1 0-16,3-1 0 16,1-3 1-16,-1-12 1 15,-3-14 1-15,7-2-10 16,0-6 1-16,4-8-2 15,7 0 0-15,3 1-2 16,3-4 0-16,5 9-24 16,2 8 1-16,5-9-33 15,2 3 1-15</inkml:trace>
  <inkml:trace contextRef="#ctx0" brushRef="#br0" timeOffset="3186.4651">7412 16018 52 0,'-21'45'26'0,"21"24"1"0,3-51-27 16,4 9 3-16,4-1 0 15,6-5 5-15,8-8 0 16,7-5-4-16,0-13 0 15,3-16 1-15,4 0 1 16,-7-11-1-16,-8-2 0 0,-10-3-2 16,-10-3 0-16,-15 3-4 15,-10 10 0-15,-11 4-15 16,-3 9 1-16,0 9-16 16,3 13 1-16,11 8-4 15,7 2 1-15</inkml:trace>
  <inkml:trace contextRef="#ctx0" brushRef="#br0" timeOffset="3444.0611">7786 16296 47 0,'-21'37'23'0,"10"10"9"0,11-44-23 31,0-3 5-31,4-5 1 16,3-14-4-16,3-15 1 16,1-16-6-16,-1 7 0 0,4-2-4 15,8-5 1-15,6 0-4 16,4 7 0-16,-1 9-14 16,-2 7 0-16,6 6-44 15,4 8 1-15,-4 5 43 16,-3-8 0-16</inkml:trace>
  <inkml:trace contextRef="#ctx0" brushRef="#br0" timeOffset="4176.0385">9035 16066 55 0,'-4'13'27'0,"22"18"2"0,-15-17-28 15,1 7-2-15,-4 5 1 16,-4 1-15-16,4-3 0 0,0-1-25 16,7-4 0-16</inkml:trace>
  <inkml:trace contextRef="#ctx0" brushRef="#br0" timeOffset="4332.5813">9066 15756 58 0,'-24'-29'29'0,"27"21"-3"16,-3 5-28-16,0 3-15 16,7-2 1-16,0 4-10 31,4 1 0-31,-1 5 13 15,8 2 1-15</inkml:trace>
  <inkml:trace contextRef="#ctx0" brushRef="#br0" timeOffset="4537.172">9225 15994 34 0,'-7'72'17'0,"-11"17"15"0,11-57-18 16,0 3-4-16,4-4 0 16,-1-9-4-16,4-7 0 15,7-15 1-15,7-15 1 16,11-20-4-16,3 1 1 15,15-11 3-15,6 5 0 0,-7 8-5 16,-6 16 0-16,-1 16-2 16,-3 11 1-16,-4 10-6 15,-3 22 1-15,3-4-53 16,4 1 1-16,3-8 25 16,11-6 1-16</inkml:trace>
  <inkml:trace contextRef="#ctx0" brushRef="#br0" timeOffset="5115.721">11028 16105 40 0,'14'-10'20'0,"0"-38"4"0,-10 29-19 0,-4 1-1 15,-4-3 0-15,-3 0 1 16,-4 5 1-16,-6 2-3 0,-8 7 0 15,-3 7 0-15,-4 10 1 16,7 11-4-16,1 11 1 16,-1 2 0-16,4 11 1 15,3 8-2-15,11-5 0 16,4-8 0-16,3-9 0 31,3-7 0-31,8-11 1 0,6-10 0 16,1 0-1-1,-18-3 0-15,42-43 5 16,-13 12 0-16,-5-1 1 16,-6 5 1-16,-8 9-1 15,-2 2 0-15,-5 5-4 16,1 6 1-16,-4 5-3 16,3 3 0-16,-3-1 0 15,4 9 1-15,3 10-2 16,0 8 0-16,0 6 0 15,0-1 1-15,0 6-31 16,7-8 0-16,7-11-20 16,7-13 1-16</inkml:trace>
  <inkml:trace contextRef="#ctx0" brushRef="#br0" timeOffset="5457.673">11307 16105 43 0,'-4'16'21'0,"0"5"8"0,4-13-21 16,0 8 2-16,-3 8 1 0,-1-6-8 16,4 4 1-16,0-12-5 15,0 3 1-15,7-13 3 16,4-13 1-16,3-13-4 15,7-1 1-15,4-7 4 16,0-6 1-16,-1 11-6 16,-2 5 0-16,2 11 10 15,-6 13 1-15,0 11-9 16,-8 4 1-16,-3 17-2 16,-7 8 0-16,4 5-8 15,-1-3 0-15,11-2-35 16,4-11 1-16,7-8 3 15,-1-10 0-15</inkml:trace>
  <inkml:trace contextRef="#ctx0" brushRef="#br0" timeOffset="6052.2762">11779 16034 47 0,'-17'13'23'0,"17"13"7"16,0-15-24-16,3 2 2 15,1 14 0-15,3 10-2 16,0-3 1-16,0 3-6 16,3 6 0-16,1-6-2 15,7-11 0-15,-4-7 1 16,7-12 1-16,4-12-1 16,-1-8 0-16,8-6 1 15,0-10 0-15,-4-5-2 16,-3 2 0-16,-1-2 1 15,1 5 1-15,-4 0 2 16,-3 2 1-16,-4 3 5 16,-3 3 1-16,-1 3-3 0,-3 2 1 15,-3 5-6-15,-1 1 1 16,-3 2-3-16,0 2 1 16,0 1-1-16,0 5 0 15,0 0-1-15,0 5 1 16,0 3 0-16,-3 11 1 15,-1-1 4-15,-6 22 1 16,-1 10-5-16,-3 14 0 16,-7 20-2-16,-4 6 1 15,-3 14 0-15,-4 15 0 16,7-24-16-16,8 5 1 0,10-20-53 16,7-22 1-16,3-18 53 15,1-19 0-15</inkml:trace>
  <inkml:trace contextRef="#ctx0" brushRef="#br0" timeOffset="6730.6436">13494 16290 47 0,'0'11'23'0,"7"47"8"16,-4-29-24-16,1 0-4 15,-1 14 0-15,-3 10 1 16,-3 2 0-16,-4 6-3 15,0 0 0-15,0-11-1 16,0-10 1-16,3-14-2 16,1-7 1-16,3-19 0 15,-4-24 0-15,8-13 0 16,-4-19 1-16,3-20-2 0,1-9 1 16,10-2 0-16,7 5 1 15,4 16-2-15,6 15 1 16,8 14 0-16,3 11 1 15,-3 10-2-15,-3 5 1 16,-1 11 3-16,-3 14 1 16,-8 9 3-16,-3-1 0 15,-10 4-5-15,-7 0 1 16,-8 6-3-16,-3 0 0 0,-11-3 0 16,-13-2 1-16,-8-9-4 15,-7-7 1-15,4-11-18 16,3-3 0-16,11-2-25 15,10-3 1-15,11 2 36 16,7-1 0-16</inkml:trace>
  <inkml:trace contextRef="#ctx0" brushRef="#br0" timeOffset="7142.8756">14245 16259 52 0,'0'-19'26'0,"-3"-7"1"16,3 15-25-16,-7 0 0 0,-8-4 0 16,-2 1-2-16,-11 6 1 15,-1 1-1-15,1 7 1 16,0 7-1-16,0 17 1 16,-1 5 1-16,5 14 1 15,6 7-3-15,8-2 1 0,6-9-1 16,11-7 0-16,7-8-1 15,7-6 1-15,11-12-1 16,3-17 1-16,1-15 0 16,-5-3 0-16,-2-16 1 15,-5-3 1-15,-2 6 4 16,-8 5 0-16,-4 13 4 16,-3 8 1-16,-7 3-11 15,0 13 1-15,0 5-2 16,4 11 1-16,-4 10 0 15,3-2 0-15,1 3-2 0,3 4 0 16,3-4-34-16,5-3 0 16,2-11-2-16,1-11 0 15</inkml:trace>
  <inkml:trace contextRef="#ctx0" brushRef="#br0" timeOffset="7379.2851">14474 16325 38 0,'-7'21'19'0,"11"8"7"0,-1-21-19 0,1 0 2 15,-4 3 0-15,4-4-2 16,-1 1 0-16,1 0 10 16,-4-5 0-16,3-11-1 15,4-13 1-15,4-3-10 16,3-2 1-16,7-6-7 15,4 5 0-15,3-4-3 16,4 4 1-16,3 11-51 16,0 8 1-16,1 6 2 15,-5 2 0-15</inkml:trace>
  <inkml:trace contextRef="#ctx0" brushRef="#br0" timeOffset="7709.3625">15074 15764 63 0,'21'13'31'0,"-17"59"13"15,-4-51-32-15,0 16-10 16,0 10 1-16,0 14-4 16,0 3 0-16,0 12-11 15,-4-4 1-15,1-9-38 16,3-10 0-16,0-16 33 15,-7-18 1-15</inkml:trace>
  <inkml:trace contextRef="#ctx0" brushRef="#br0" timeOffset="7931.443">14820 16124 58 0,'-28'0'29'0,"49"-3"0"0,-10-5-29 16,10 5 0-16,18-7 1 15,10-3-1-15,0-3 1 16,8 0-2-16,3-3 0 16,0 9 1-16,-4-1 0 0,-6 9 0 15,-4 4 0 1,-11 4-5-16,-10 4 0 0,-8 3-36 16,-6 1 0-16,-8-1 29 15,-3 3 1-15</inkml:trace>
  <inkml:trace contextRef="#ctx0" brushRef="#br0" timeOffset="8087.7015">15466 16330 64 0,'-7'45'32'0,"0"-8"2"16,10-32-31-16,1 3-4 15,-4 0 0-15,3-5-10 16,-3-3 0-16,4-8-43 0,-4-8 0 15</inkml:trace>
  <inkml:trace contextRef="#ctx0" brushRef="#br0" timeOffset="8212.733">15505 15991 81 0,'-29'14'40'0,"22"-12"-26"0,7 1-40 16,4 0-28-16,3-3 1 15</inkml:trace>
  <inkml:trace contextRef="#ctx0" brushRef="#br0" timeOffset="8593.97">15946 16288 52 0,'-4'-24'26'0,"8"0"14"0,-8 16-27 0,-7 6-2 15,-3-1 0-15,-10 8-5 16,-1 11 1-16,4-5-5 16,0 2 1-16,-1 8-4 15,5 3 0-15,6 8 1 16,4-1 1-16,7-2-3 16,7-5 0-16,11-3-22 15,10-5 1-15,4-8-26 16,3-8 0-16,7-10 39 15,1-14 1-15</inkml:trace>
  <inkml:trace contextRef="#ctx0" brushRef="#br0" timeOffset="8891.4525">16171 16285 56 0,'-10'-10'28'0,"3"23"0"16,7-11-28-16,-4 1 4 0,4 2 1 15,-3 9 1-15,3 7 0 16,0 5-5-16,3 6 1 15,1-3-3-15,3-5 1 16,7-8-2-16,7 0 1 16,4-14 3-16,6-10 0 15,-2-5-3-15,-1-13 0 16,-7-3 3-16,-3 2 0 16,-4 3 9-16,-4 8 1 15,-3-2-5-15,-3 13 1 16,-4 5-7-16,0 5 0 0,-4 19-3 15,1 2 1-15,3 1-19 16,3-4 1-16,8-4-36 16,7-6 1-16,6-10 41 15,1-11 0-15</inkml:trace>
  <inkml:trace contextRef="#ctx0" brushRef="#br0" timeOffset="9102.885">16648 15952 65 0,'-36'37'32'0,"26"32"12"0,13-48-33 0,1 13-7 15,-1 8 0-15,1 6-5 16,-1 5 1-16,8 0-30 15,3-5 1-15,7-11-21 16,0-14 1-16</inkml:trace>
  <inkml:trace contextRef="#ctx0" brushRef="#br0" timeOffset="9618.5172">16983 16335 41 0,'7'-29'20'0,"7"-21"5"0,-11 34-21 15,-6 3 1-15,-4 2 1 16,-4 1-1-16,-3 7 0 16,-4 8 1-16,-3 11 1 0,0 5-5 15,0 9 0-15,7 7-3 16,3 2 1-16,4 1 0 16,4-3 0-16,6-3 0 15,4-10 1-15,11 0-1 16,3-16 0-16,0-5 0 15,0-3 1-15,4-8 0 16,0-16 0-16,0-11-1 16,-4-2 0-16,-4 3 7 15,-6 2 0-15,-4 8 2 16,-11 6 0-16,4 5-7 16,-3 10 0-16,-4 6-3 15,0 7 1-15,3 14-1 16,4 5 0-16,0 6-3 15,7-6 0-15,4-8-31 16,7-5 0-16,3-6-8 0,-4-12 1 16</inkml:trace>
  <inkml:trace contextRef="#ctx0" brushRef="#br0" timeOffset="9999.9808">17261 16386 41 0,'-7'21'20'0,"11"-13"9"15,-1-6-22-15,1 1 7 16,-1-3 0-16,1 0 3 16,-4 3 0-16,0-3-3 15,0 0 1-15,0 0-11 16,0 0 1-16,0 0-4 16,0-3 0-16,0-2-1 15,0-3 1-15,4 0 0 16,-4 0 1-16,3 3-2 0,-3 5 1 15,4 8-1-15,-4 15 1 16,0 1-2-16,3 5 1 16,1-5-1-16,3-5 1 15,0 2 1-15,0-13 0 16,0-8 2-16,0-11 1 16,0-10-4-16,0-13 0 15,4-6-1-15,-1 6 1 16,8-9-1-16,-1 14 0 15,5 0-24-15,6 0 1 16,7 10-10-16,4 6 0 0,-4 5-11 16,4 0 0-16</inkml:trace>
  <inkml:trace contextRef="#ctx0" brushRef="#br0" timeOffset="10904.6994">18944 16386 51 0,'0'8'25'0,"4"26"4"0,-1-21-26 15,-3 6 3-15,0 5 1 16,0 5-4-16,0 2 1 16,0-1-3-16,0-7 0 0,0-4 0 15,0-3 0-15,0-11-2 16,4-10 0-16,3-14 1 16,3-7 0-16,4-6-1 15,8-5 1-15,2-3 0 16,1 8 0-16,0 9 0 15,-4 2 0-15,-3 13 0 16,-4 16 1-16,-4 5-2 16,-3 5 1-16,-3 3 1 15,-1 3 0-15,1 8-2 16,-1-6 0-16,1-2 2 16,3-5 0-16,0-9-1 15,4-10 0-15,6-10 0 16,1-9 0-16,3-7 0 15,4-9 0-15,-1-2-1 0,-6 6 0 16,-4 7 2-16,-3 5 0 16,-1 9-1-16,-6 10 1 15,3 8 1-15,-4 13 0 16,-3 3-1-16,4 10 0 16,3 3 1-16,7 5 1 15,4-5-5-15,7-7 1 16,3-9 2-16,3 3 1 15,5-14 1-15,3-5 0 0,-1-2-2 16,-2-8 1-16,-1-14-2 16,-3-10 1-16,-11-5-2 15,-4-6 0-15,-6-5 1 32,-7 3 1-32,-11 5-1 15,-4 8 0-15,-3 10 4 16,-7 19 0-16,3 13 1 0,0 22 1 0,8 7-6 15,6 11 1-15,11-11-2 16,15 1 1-16,9-6-21 16,8-11 0-16,18-10-23 15,10-16 0-15,17-8 24 16,1-26 1-16</inkml:trace>
  <inkml:trace contextRef="#ctx0" brushRef="#br0" timeOffset="11454.842">20338 16568 31 0,'24'-47'15'0,"1"-12"9"0,-18 41-16 0,-3-3-3 16,-4-3 1-16,-7 3-1 15,-4 2 1-15,-7 6-1 16,-3 5 0-16,0 8-1 16,3 11 0-16,-6 12-3 15,2 7 0-15,5 17-2 16,-1 9 1-16,4-14 0 15,14 0 0-15,4-7 0 16,6-9 1-16,4-10-2 16,7-8 1-16,4-8 0 15,3-5 1-15,-3-11-1 16,0-5 0-16,-8 0 1 16,-2-6 1-16,-1-7 0 15,-4-9 0-15,1 1 6 16,-4 8 0-16,0 5-1 0,-4 7 1 15,1 9-8-15,-4 13 1 16,0 16-1-16,0 10 1 16,0 11-1-16,4 6 0 15,3 2-2-15,0-5 0 16,3-3-17-16,1-3 0 16,6-5-17-16,8-8 1 15,0-8 12-15,7-13 1 16</inkml:trace>
  <inkml:trace contextRef="#ctx0" brushRef="#br0" timeOffset="11770.4515">20973 16296 56 0,'-50'0'28'0,"26"2"4"15,20 1-28-15,0 2-4 16,4 6 1-16,4 7-1 16,3 4 1-16,7 1-1 15,4-1 1-15,7 1 9 16,-1-2 0-16,-3-5 1 0,-7 6 1 16,-3-1-4-16,-11 3 0 15,-14 2-7-15,-7 0 1 16,-7-2-4-16,-11-3 1 15,0-7 0-15,4 2 1 16,3-3-31-16,11-8 0 16,10-5-27-16,15-11 0 15,6-7 57-15,11-11 1 16</inkml:trace>
  <inkml:trace contextRef="#ctx0" brushRef="#br0" timeOffset="12205.4127">21272 16322 30 0,'11'-13'15'0,"3"0"3"16,-7 10-15-16,-3 6 8 15,-4 2 1-15,0 11-2 16,-4 13 0-16,1 8-4 16,-1 13 1-16,1 8-3 15,3-7 0-15,0-9-4 0,3-5 0 16,4-10 2-16,11-12 0 16,7-4 0-16,10-16 0 0,-3-14-2 15,-1-13 1-15,1-7 1 16,-4-6 0-16,-3-3-2 15,-7 6 0-15,-8 10 7 16,-6 6 1-16,-4 7-6 0,-4 11 0 16,-3 13 0-16,-3 14 1 15,-1 7-4-15,4 19 1 16,0 0-2-16,7 0 1 16,0-2-23-16,3-9 1 15,12-7-8-15,2-14 1 16,8-8 3-16,3-13 1 0</inkml:trace>
  <inkml:trace contextRef="#ctx0" brushRef="#br0" timeOffset="12458.8059">21745 16484 31 0,'-10'18'15'0,"10"-2"9"15,0-8-15-15,0 0-1 16,0 2 1-16,3 1-1 15,-3 5 1-15,0-6-1 16,0 4 1-16,0-12 0 16,0-2 0-16,4-8-1 15,-1-7 0-15,8-7-5 16,6-4 1-16,12-6-4 0,6 3 1 16,0 0-15-1,0 2 0-15,1 9-37 0,-1 7 0 16,-3 9 31-16,-4 2 0 15</inkml:trace>
  <inkml:trace contextRef="#ctx0" brushRef="#br0" timeOffset="12858.5782">22239 16589 52 0,'42'-5'26'0,"22"-35"6"0,-46 30-26 15,3-3-5-15,3-3 0 16,1-3 0-16,0-7 0 0,-4-1-1 15,-3-4 0-15,-8 7 0 16,-6 5 0-16,-11 3 0 16,-7 6 0-16,-4 7 3 15,-7 8 1-15,-7 11 4 16,-3 21 0-16,3 0-6 16,8 16 1-16,3 0-5 15,10-5 0-15,11 2-8 16,11-8 1-16,10-7-48 15,3-17 0-15,12-10 52 16,-1-10 1-16</inkml:trace>
  <inkml:trace contextRef="#ctx0" brushRef="#br0" timeOffset="13343.965">22740 16330 54 0,'-18'5'27'0,"1"11"5"0,10-3-27 15,0 9 1-15,-4 7 0 16,0 2-6-16,1 7 1 16,3 4 0-16,0-5 1 15,0-3 0-15,3-5 1 16,4-7-3-16,4-9 1 16,3-3-2-16,7-10 0 15,7-13 1-15,4-13 0 16,-4 2 0-16,0-5 0 0,4 0-1 15,-4 0 1-15,-3 10-1 16,-1 6 1-16,-6 10 0 16,-4 8 1-16,-7 14 0 15,0 10 0-15,-4 6 1 16,1-12 0-16,-1 1-5 16,8-5 1-16,-1-11 1 15,8-8 1-15,3-16 1 16,7-8 0-16,4-8-3 15,0-2 1-15,-1-3 3 16,1 8 0-16,-7 5-2 16,-4 8 0-16,-4 11 3 15,-3 10 1-15,0 8-3 16,-3 3 0-16,3 8-8 0,7 5 1 16,4 0-21-16,10 0 1 15,0-16-6-15,0 6 0 16,8-11 23-16,6-3 0 15</inkml:trace>
  <inkml:trace contextRef="#ctx0" brushRef="#br0" timeOffset="13736.1414">23594 16521 41 0,'21'-3'20'0,"21"-16"10"16,-28 14-21-16,0-11-4 15,4 6 0-15,0-6-4 16,-1-3 0-16,-6 1 1 15,-4-3 1-15,-7 7-3 16,-3 1 1-16,-5-3-1 16,-6 11 0-16,0 0 1 0,-7 5 1 15,-4 8 1-15,-3 10 0 16,3 9-2-16,1 10 1 16,10 2-3-16,3 12 1 15,11-4 0-15,11-2 0 16,6-2-19-16,1-12 0 15,3-10-26-15,7-13 1 16</inkml:trace>
  <inkml:trace contextRef="#ctx0" brushRef="#br0" timeOffset="14097.8001">24007 16409 45 0,'-8'0'22'0,"-9"11"5"0,13 0-23 0,-6 4 2 16,-1 7 1-16,1 7-5 16,2 8 1-16,-2 0-2 15,-1-3 1-15,4-7-3 16,7-6 1-16,4-5 0 16,3-11 1-16,3 3 1 15,8-11 1-15,3-13-3 16,4-7 1-16,3 4 1 15,-3-7 0-15,3 2-3 16,-3 8 0-16,-4 3 4 16,-7 5 1-16,-3 5 2 0,-4 14 1 15,-4 2-9-15,-3 16 1 16,0-5 0-16,-3-3 1 16,3-2-16-16,0-6 0 15,3-3-6-15,4-2 0 16,4-13-11-16,3-6 0 15</inkml:trace>
  <inkml:trace contextRef="#ctx0" brushRef="#br0" timeOffset="14285.3522">24486 16018 44 0,'25'-40'22'0,"-14"30"6"15,-8 10-23-15,1 10 8 16,-1 11 0-16,-3 14-8 15,0 10 1-15,-3 8-2 16,-1 5 1-16,1 11-5 16,-4-1 0-16,-8 7-2 15,1 1 1-15,-3-15-31 16,3-3 0-16,-4-7-6 16,4-17 0-16</inkml:trace>
  <inkml:trace contextRef="#ctx0" brushRef="#br0" timeOffset="14465.8933">24285 16394 78 0,'-21'-14'39'0,"25"9"10"15,3 0-39-15,3-6-3 16,8 3 1-16,10-2-7 16,7-1 0-16,1 3-3 15,-5 3 1-15,1 2-33 16,0 1 1-16,0-1-28 15,-1 3 1-15</inkml:trace>
  <inkml:trace contextRef="#ctx0" brushRef="#br0" timeOffset="14579.0617">24744 16539 98 0,'-39'29'49'0,"4"-2"-9"0,24-25-49 15,1 4-42-15,-1-6 1 16,0-6 12-16,4 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15:42:22.1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14062 3908 25 0,'3'-11'12'0,"1"3"4"0,-4 8-14 0,3-2 5 15,-3 2 0-15,0 0 0 16,0 0 1-16,0 0-3 15,-3 2 0-15,-1 1 1 16,1 2 0-16,-1 3-4 16,-3 3 1-16,-3-1-3 15,-8 6 0-15,-3 8 2 16,-11 10 1-16,0-2 1 16,0 0 0-16,-3 2-2 15,-4 1 1-15,4-3-3 16,0-3 0-16,10-6 0 15,8-1 1 1,13 4-1-16,11-2 0 16,11-3-1-16,-1-5 0 15,12 5 2-15,9 3 0 16,8-3-2-16,4-5 0 16,6 2 2-16,4-7 0 31,11-14 1-31,-11-2 1 15,-15-3 6-15,-9-5 0 16,-15-8-8-16,-11-8 1 16,-10-11-2-16,-7-2 1 0,-7-3-1 15,-14-14 0-15,-11 9 0 16,0 0 0-16,1 5-2 16,2 13 0-16,8 8-39 15,7 11 0-15,7 8 6 16,7 0 1-16</inkml:trace>
  <inkml:trace contextRef="#ctx0" brushRef="#br0" timeOffset="437.346">14457 3971 41 0,'-7'0'20'0,"21"19"7"0,-4-11-21 16,8 2-2-16,7 12 1 0,3-1-4 16,0 8 1-16,0 5-2 15,1 1 1-15,2 2-2 16,5 0 1-16,3-6 0 15,-1-4 0-15,-2 2-4 16,-1-2 0-16,-3-4-21 16,-1 4 1-16,-9-3 0 15,-8-6 1-15</inkml:trace>
  <inkml:trace contextRef="#ctx0" brushRef="#br0" timeOffset="641.6194">14471 4424 62 0,'0'-13'31'0,"56"-46"5"0,-27 33-32 16,6-11-4-16,11-3 1 15,10-7-2-15,1-1 0 16,10 6-42-16,-4 7 0 15,-3 6 21-15,-14 3 0 16</inkml:trace>
  <inkml:trace contextRef="#ctx0" brushRef="#br0" timeOffset="1230.8546">15547 4083 58 0,'-11'7'29'0,"29"23"0"0,-7-28-30 0,6 1 1 15,8-6 1-15,3 3-2 16,0-2 1-16,8-4-30 16,2-7 0-16,-2 2 3 15,-8 1 1-15</inkml:trace>
  <inkml:trace contextRef="#ctx0" brushRef="#br0" timeOffset="1402.7331">15572 4225 70 0,'-22'6'35'0,"37"-4"1"15,-5-4-34-15,4-4-4 0,7 1 0 16,8-3-16-16,2-2 1 15,12-1-34-15,6 3 0 16</inkml:trace>
  <inkml:trace contextRef="#ctx0" brushRef="#br0" timeOffset="1982.1376">16506 4284 57 0,'15'26'28'0,"41"-18"1"16,-35-11-28-16,11-7-1 15,10-11 0-15,1-6 0 16,2-5 1-16,5 1-1 0,-4-9 0 16,-11-2-1-16,-7 7 1 15,-14 3 0-15,-10 6 0 16,-11 5 2-16,-14 8 0 16,-1 7 4-16,-13 17 0 15,-7 18 1-15,-4 3 0 16,4 13-4-16,3 10 1 15,11 4-4-15,10-1 1 0,7-5-1 16,11-6 0-16,18-12-1 16,10-17 1-16,8-15-1 15,6-16 0-15,11-14-16 16,3-15 1-16,8-11-9 16,-8-3 1-16,-6 1-10 15,-12 2 1-15</inkml:trace>
  <inkml:trace contextRef="#ctx0" brushRef="#br0" timeOffset="2232.1412">17113 3958 29 0,'-14'8'14'0,"4"32"6"16,13-27-14-16,4 8-2 15,0-2 1-15,0 7-3 16,4 9 1-16,-1 4 2 16,5 6 0-16,-5-5 4 15,1 5 1-15,-4-3-6 0,0-5 0 16,-4-5 7-16,4-11 1 15,-3-16-3-15,-1-15 0 16,1-17-1-16,3-15 1 16,0-6-8-16,7-2 1 15,7-5-2-15,8 2 1 16,2 10-4-16,1 12 1 16,-4 7-37-16,4 8 0 15,7 3-10-15,0 2 1 16</inkml:trace>
  <inkml:trace contextRef="#ctx0" brushRef="#br0" timeOffset="2692.4702">17639 4239 36 0,'3'26'18'0,"1"19"6"0,-4-32-18 15,0 6 1-15,0 7 1 16,0 1-2-16,-4-6 1 16,1 3-4-16,3-8 1 15,0-3 0-15,0-8 1 16,0-15-1-16,3-14 1 16,1-8 3-16,3-16 1 0,4-5-7 15,6-7 1-15,11-4-2 16,8 11 1-16,-1 6-4 15,-7 9 1-15,0 12-14 16,1 5 0-16,2 8-13 16,-2 5 0-16,-1 2-8 15,-3 6 1-15</inkml:trace>
  <inkml:trace contextRef="#ctx0" brushRef="#br0" timeOffset="3086.1785">18140 4133 43 0,'-14'10'21'0,"10"14"10"16,4-8-23-16,0 13-5 16,4 6 1-16,3 2-2 15,3 2 0-15,8-4 2 16,3-9 1-16,4-5 5 16,3-10 1-16,-3-14-6 15,-1-5 0-15,1-5-2 16,-7-11 0-16,-11-7-4 15,-11-4 1-15,-10 1-1 16,-10 5 1-16,-12 2-10 0,1 6 0 16,7 5-17-16,3 8 0 15,7 8-15-15,8 8 1 16</inkml:trace>
  <inkml:trace contextRef="#ctx0" brushRef="#br0" timeOffset="3490.0728">18570 4337 35 0,'0'39'17'0,"11"19"11"15,-8-50-19-15,1 0 3 16,3 0 0-16,0-5 5 15,0-8 0-15,0-11-10 16,4-8 1-16,3-13-2 16,3-11 1-16,8 3-6 15,3-5 0-15,11 2-2 0,7 9 1 16,-7 10-32-16,0 10 0 16,3 8-23-1,0 11 0-15</inkml:trace>
  <inkml:trace contextRef="#ctx0" brushRef="#br0" timeOffset="4053.6693">20013 4117 58 0,'-7'11'29'0,"3"26"0"0,4-22-29 0,-3 12 0 15,-1 2 0-15,1 3-11 16,-1-1 1-16,4-1-37 16,0-9 0-16</inkml:trace>
  <inkml:trace contextRef="#ctx0" brushRef="#br0" timeOffset="4194.4586">20080 3868 48 0,'-32'-39'24'0,"22"12"0"16,10 19-23-16,0 3-29 16,0 0 0-16,0 5 8 15,0 0 0-15</inkml:trace>
  <inkml:trace contextRef="#ctx0" brushRef="#br0" timeOffset="4461.3327">20221 4170 45 0,'-21'61'22'0,"-14"29"10"0,28-67-24 16,3 7-7-16,1-4 0 15,6-10 6-15,4-3 1 16,4-21-2-16,3-13 0 0,4-19 2 16,10-7 1-16,7-1-1 15,4 3 0-15,0 5-6 16,3 9 1-16,0 12-2 15,-3 14 1-15,-4 8-2 16,-10 12 1-16,-4 12-9 16,-7 5 1-16,4 2-28 15,3-2 1-15,-3 2-13 16,3-7 1-16</inkml:trace>
  <inkml:trace contextRef="#ctx0" brushRef="#br0" timeOffset="6214.4082">21565 4133 32 0,'-10'8'16'0,"-1"13"3"0,8-11-15 0,-1 6 1 15,1 6 1-15,-1 1-6 16,0 1 0-16,-3-3 0 15,4-5 1-15,-1 0-2 16,4-5 1-16,4-9 1 0,3-7 0 16,4-11-1-16,3-8 0 15,7-5 0-15,7 0 0 16,0-5 0-16,4-1 0 16,-4 6-1-16,-3 5 1 15,-4 6 0-15,-3 13 1 16,-4 7-1-16,-4 6 0 15,-3 5 1-15,-3 1 1 16,-4 4-1-16,-4 3 0 16,1 0-1-16,-1 1 0 0,4-4-1 15,0-2 0-15,4-5 1 16,-1-6 1-16,8-8-2 16,7-10 1-16,-1-3 0 15,5-5 1-15,-1 8-2 16,-4 0 1-16,-3-3 0 15,-3 2 1-15,0 7-1 16,-4 4 1-16,0 3-1 16,0 3 1-16,0 4-1 31,0 7 1-31,0 9 3 16,0 7 0-16,4 1-5 15,-1 4 0-15,4 2 1 16,4-8 0-16,3-5 0 15,4-8 1-15,-1-8 3 0,-2-8 1 16,2-6-4-16,1-4 0 16,0-9-2-16,-1-10 0 15,1-8 1-15,-7-3 1 16,-4 6-2-16,-4-6 1 16,-10 1 1-16,-3 4 1 15,-8 17 8-15,-6-6 0 16,-1 16-2-16,0 16 0 15,-3 10-3-15,4 14 0 16,2 13-3-16,12 0 0 0,6 3-4 16,8-1 0-16,14-7-8 15,14-6 0-15,3-10-37 16,7-8 1-16,8-8 25 16,-11-13 0-16</inkml:trace>
  <inkml:trace contextRef="#ctx0" brushRef="#br0" timeOffset="6812.1391">22807 4128 35 0,'-7'-11'17'0,"0"-8"6"16,3 14-19-16,-3 2 1 16,-7 1 0-16,0 4-3 15,-3 4 1-15,-5 2-2 16,1 2 0-16,0 6-1 16,0 5 0-16,3 8 0 15,1 3 1-15,2 0-2 16,1 2 0-16,4 3 1 15,3-2 0-15,7-9 0 16,3-7 0-16,8-11 0 0,6-8 1 16,8-11-1-16,7-13 0 15,0-10 0-15,-1-6 1 16,-2 6 2-16,-5 5 1 16,-3 5-2-16,-6 5 0 15,-5 9 0-15,-3 4 0 16,-3 12-1-16,-8 7 0 15,1 11-1-15,-1 5 0 16,4 3-2-16,0 2 0 16,7-2-24-16,4-3 1 15,3-8-4-15,7-5 1 0</inkml:trace>
  <inkml:trace contextRef="#ctx0" brushRef="#br0" timeOffset="7156.8199">23230 4093 36 0,'-28'-10'18'0,"-11"10"3"15,29-6-18-15,-1 4 1 16,1-1 0-16,-1 8-5 16,4 3 1-16,3 3 0 15,4-1 1-15,8 6 0 16,2 5 0-16,8 3-3 15,3 3 0-15,0-4 5 16,0 4 1-16,-3-6 3 0,-4-2 1 16,-3-1-1-16,-4-2 0 15,-7 8-5-15,-4 0 0 16,-10-1-2-16,-7 1 1 16,-11-5-3-16,0-3 1 15,1-8-12-15,-1 0 1 16,11-3-12-16,7-8 1 15,10-5-2-15,4-5 1 16</inkml:trace>
  <inkml:trace contextRef="#ctx0" brushRef="#br0" timeOffset="7503.1613">23439 4125 44 0,'-4'0'22'0,"0"8"4"0,4 0-21 0,-3 10-2 16,-1 9 1-16,1 7 0 16,-1 3 1-16,4 5-5 15,4-2 1-15,-1-8-1 16,4-8 0-16,11-3 0 16,3-11 1-16,4-10 0 15,7-15 0-15,-4-7-2 16,0-9 0-16,0-9 2 15,-6-8 0-15,-5 6 3 16,-6 5 0-16,-4 8 3 16,-4 5 1-16,-3 8-6 0,-3 14 1 15,-1 4-2-15,1 11 1 16,-4 11-4-16,3 8 1 16,1 8 1-16,6-9 1 15,1 4-20-15,6-9 0 16,4-5-35-16,8-13 1 0</inkml:trace>
  <inkml:trace contextRef="#ctx0" brushRef="#br0" timeOffset="7769.8125">23894 4183 33 0,'-7'21'16'0,"3"16"3"16,8-26-16-16,-1 5 4 15,1 2 0-15,-1-2-1 16,1 0 1-16,3-5 9 16,0-3 1-16,0-3-1 15,0-10 0-15,3-11-10 16,1-8 0-16,3-5-5 0,4 0 1 16,3 5-5-16,0 0 3 15,-21 24 0 1,42-8-87-16,1-3 1 15</inkml:trace>
  <inkml:trace contextRef="#ctx0" brushRef="#br0" timeOffset="8278.0752">24271 4315 44 0,'-3'16'22'0,"27"0"3"0,-17-13-23 16,7-3 3-16,8-3 1 0,6-7-5 16,0-6 0-16,-3-3-2 15,-4-5 1-15,-3 3 1 16,-4-3 0-16,-11 3-1 15,-3 3 0-15,-10 4 0 16,-8 1 1-16,-7 8 3 16,-3 8 0-16,0 10-2 15,0 8 0-15,6 8-2 16,5 3 0-16,6 5 0 16,11 5 0-16,4-7 0 15,6-4 0-15,11-4-16 16,8-9 1-16,6-12-28 15,0-14 0-15,4-14 42 16,0-9 0-16</inkml:trace>
  <inkml:trace contextRef="#ctx0" brushRef="#br0" timeOffset="8748.722">24716 4120 43 0,'-18'8'21'0,"7"23"5"0,8-20-23 16,-1 7 2-16,1 9 1 15,-4 2-1-15,0 0 0 16,0 5-4-16,3 1 0 16,1-1-1-16,3-7 0 15,0-11 1-15,7-3 0 0,0-13-1 16,3-11 0-16,4-7-1 16,0-9 0-16,4-5 1 15,0 1 0-15,3-1 1 16,0 5 0-16,-3 6-2 15,-4 8 0-15,-4 10 2 16,-6 9 0-16,-4 10-1 16,-4 5 1-16,1 0-1 15,-1-3 1-15,1 6-1 16,-1-3 0-16,1-5-1 16,3-5 0-16,7-6 1 15,0-7 0-15,3-6 0 0,8-11 0 16,3-10 0-16,0-5 0 15,-3-1 0-15,0 9 0 16,-4 5 0-16,-4 5 1 16,-3 8 2-16,-3 13 1 15,0 14 2-15,-4 10 1 16,0 10-7-16,3 1 1 16,4 2-2-16,7-7 0 15,7-3-33-15,11-9 0 16,3-7-1-16,8-16 1 15</inkml:trace>
  <inkml:trace contextRef="#ctx0" brushRef="#br0" timeOffset="9205.2409">25301 4337 47 0,'11'7'23'0,"24"-7"2"0,-24-5-24 15,3-3 0-15,0 0 0 16,0-5 0-16,0-8 0 16,0 0-2-16,-3-6 1 15,-4 3 2-15,-4 1 0 16,-6 1 2-16,-4 4 0 16,-4 5-2-16,1 7 0 0,-8 6-1 15,-3 11 1-15,0 8 1 16,-1 12 0-16,5 6-4 15,3 3 1-15,7 2-2 16,14 1 1-16,7-4-5 16,3-10 0-16,8-13-7 15,10-10 1-15,8-14-29 16,-1-13 1-16</inkml:trace>
  <inkml:trace contextRef="#ctx0" brushRef="#br0" timeOffset="9502.1804">25679 4175 44 0,'-25'29'22'0,"0"29"6"0,22-42-23 15,-4 0 1-15,3 5 0 16,1 1-3-16,-1-4 1 16,4-2-1-16,7-8 1 15,4-11-1-15,10-5 0 16,7-13-1-16,0-11 0 15,1 1 2-15,-1-1 1 16,0 5-5-16,-3 4 0 16,-4 7 2-16,-3 10 1 15,-8 12-1-15,-3 15 1 0,-7 11-3 16,-3 15 0-16,-1 4-1 16,1-4 0-16,3-5-27 15,0-4 1-15,7-12-21 16,7-13 1-16</inkml:trace>
  <inkml:trace contextRef="#ctx0" brushRef="#br0" timeOffset="9705.3078">26218 3744 62 0,'4'16'31'0,"-8"68"1"15,4-60-30-15,0 19-3 16,-10 7 0-16,-4 13 0 16,-4 14 1-16,4-3-24 0,0 5 1 15,3-10-15-15,8-18 0 16</inkml:trace>
  <inkml:trace contextRef="#ctx0" brushRef="#br0" timeOffset="9861.5401">25971 4138 71 0,'11'0'35'0,"53"-40"2"0,-40 27-37 15,12 0-17-15,6-8 0 16,14 0-37-16,8-3 0 0</inkml:trace>
  <inkml:trace contextRef="#ctx0" brushRef="#br0" timeOffset="10254.059">26920 4138 47 0,'-3'5'23'0,"24"22"2"0,-17-11-24 16,6 8-1-16,4 5 1 15,0 0 5-15,8-3 0 16,-1 3-2-16,0-8 0 15,0-5 1-15,0-10 0 16,7-9-4-16,-3-5 1 0,0-10-1 16,-7-6 1-16,-8-8-2 15,-10 0 1-15,-7 3-1 16,-7 3 0-16,-4 2-2 16,1 5 1-16,-5 11-25 15,1 6 1-15,4 2-15 16,6 2 1-16</inkml:trace>
  <inkml:trace contextRef="#ctx0" brushRef="#br0" timeOffset="10566.5623">27499 3858 31 0,'4'-37'15'0,"3"-19"14"0,-4 45-16 16,-3-4-3-16,0-7 1 16,0 1-6-16,-3-5 1 15,-1 2 0-15,-3 5 0 16,3 6-5-16,-3 3 0 16,-3 10-1-16,-4 13 0 15,-4 8 0-15,0 5 0 16,1 12 1-16,3 14 1 15,3 7-2-15,4 15 1 16,4 0-3-16,3 16 1 16,3-11-23-16,11-2 0 15,4-11-19-15,-1-13 1 0</inkml:trace>
  <inkml:trace contextRef="#ctx0" brushRef="#br0" timeOffset="10739.1277">27206 4128 59 0,'-21'-3'29'0,"53"8"2"15,-15-7-30-15,12 2-3 16,17 0 1-16,10-8-25 16,15 0 1-16,10-8-8 15,7-3 1-15</inkml:trace>
  <inkml:trace contextRef="#ctx0" brushRef="#br0" timeOffset="11116.3648">28190 3855 65 0,'-10'-8'32'0,"10"16"1"16,3 5-32-16,1 3 3 15,3 8 0-15,11 16-4 16,3-1 1-16,3 1-2 16,5-3 1-16,-1 0-1 15,4-3 1-15,3 1-8 16,0-3 0-16,-3-9-20 0,0-1 1 16,-8-12-6-16,-9-5 0 15</inkml:trace>
  <inkml:trace contextRef="#ctx0" brushRef="#br0" timeOffset="11288.2421">28138 4397 57 0,'-4'8'28'0,"39"-45"9"0,-10 19-30 0,17-14-5 15,11-13 1-15,14-8-2 16,0-2 0-16,0-1-27 15,-10 0 1-15,-11 1-17 16,-11 5 1-16</inkml:trace>
  <inkml:trace contextRef="#ctx0" brushRef="#br0" timeOffset="11819.8569">27076 4210 34 0,'-7'-3'17'0,"14"-5"6"0,-7 3-16 0,0-1 2 16,3 1 0-16,-6 0-4 15,-4-3 0-15,-4 3-6 16,-10 5 0-16,-7 2-6 16,-1 6 0-16,-2 0-39 15,2 0 1-15</inkml:trace>
  <inkml:trace contextRef="#ctx0" brushRef="#br0" timeOffset="12787.1716">13974 5083 47 0,'-8'21'23'0,"-2"16"6"0,6-29-24 15,-6 8-4-15,-8 13 1 16,-3 5 2-16,0-2 1 0,-11 5-2 15,-3 3 0-15,-4-1-2 16,0-7 1-16,11-5-3 16,7-6 1-16,7-3-1 15,10-2 0-15,11-3 2 16,18-2 0-16,3-6-2 16,7-5 1-16,11-5 0 15,7-6 0-15,4-5 0 16,3 1 1-16,-4-4 0 15,-10 3 1-15,-7 3 1 16,-11 2 1-16,-7 1 5 0,-3-3 1 16,-8 2-9-16,-10-2 0 15,-10-11-1-15,-15-10 0 16,-7-1 0-16,-3-2 0 16,0-8-2-16,3 0 1 15,4 11-23-15,10 10 0 16,8 8-15-16,10 8 1 15,7 8 25-15,10 3 0 16</inkml:trace>
  <inkml:trace contextRef="#ctx0" brushRef="#br0" timeOffset="13162.1834">14432 5191 49 0,'-7'8'24'0,"14"29"11"16,-3-16-25-16,-1-2-6 16,4 7 1-16,0 9-4 15,7 2 1-15,8-6-3 16,9-4 1-16,5-11 0 15,-1-14 1-15,4-12-1 16,7-11 0-16,-1-8 0 0,1-8 0 16,-3-6 1-16,-5 14 0 15,-13 5 9 1,-7 8 1-16,-15 8-4 0,-6 16 1 16,-18 19-6-16,-18 31 0 15,0 19-1-15,-10 18 0 16,-8 24-18-16,4 3 0 15,11-3-23-15,14-8 0 16,14-16 11-16,17-29 0 16</inkml:trace>
  <inkml:trace contextRef="#ctx0" brushRef="#br0" timeOffset="13539.6839">15649 5204 57 0,'4'-8'28'0,"59"6"0"0,-38 2-28 0,14 0-1 16,0 2 0-16,-1 6-44 15,5 3 0-15,-1-3 35 16,-7-5 1-16</inkml:trace>
  <inkml:trace contextRef="#ctx0" brushRef="#br0" timeOffset="13696.7511">15780 5345 60 0,'-21'10'30'0,"56"-7"-5"16,-14-1-31-16,11 4-15 16,3-1 0-16,11 0-12 15,7 1 1-15</inkml:trace>
  <inkml:trace contextRef="#ctx0" brushRef="#br0" timeOffset="15039.4327">17462 5038 45 0,'-7'-11'22'0,"11"24"2"15,-1-5-23-15,1 5-1 16,-4 6 0-16,4 0-11 0,-1-1 0 15,1-2-23-15,6-5 1 16</inkml:trace>
  <inkml:trace contextRef="#ctx0" brushRef="#br0" timeOffset="15164.4901">17688 5032 58 0,'-31'37'29'0,"20"32"0"0,14-53-29 0,1 13-9 15,0 0 0-15,3-2-39 16,10-3 1-16</inkml:trace>
  <inkml:trace contextRef="#ctx0" brushRef="#br0" timeOffset="17469.7864">18546 5133 36 0,'0'-8'18'0,"28"0"-1"0,-14 3-17 15,7 2 0-15,7 0 1 16,8 1-1-16,13 2 0 15,7 0 0-15,8 0 1 16,10 0-2-16,11 2 1 0,6 1 0 16,1 0 1-16,14-1-2 15,14 4 0-15,-4-4 2 16,15-2 1-16,10 0-3 16,-4-2 1-16,12-4 1 15,13 1 0-15,-3-3-2 16,3 3 0-16,0 0 1 15,4 2 1-15,7 3-1 16,-7-3 0-16,7 1 0 16,-4-1 0-16,4 0 4 15,7-2 0-15,0-3-3 16,3 3 1-16,-10 0-3 16,3-1 1-16,4 4 0 15,-3-1 0-15,-1 6-1 16,-17-1 1-16,-4 1 0 0,0 5 1 15,-14-3-1-15,-3-2 1 16,-1 2-2-16,-10 0 1 16,0-5 0-16,-3 0 0 15,6 0-2-15,-6-2 1 16,-1-4-39-16,-10 1 1 16</inkml:trace>
  <inkml:trace contextRef="#ctx0" brushRef="#br0" timeOffset="18554.7118">28060 5003 24 0,'-4'-8'12'0,"4"0"13"0,0 3-12 0,0 2-5 16,0 1 1-16,-3 4-8 16,-1 1 1-16,1 5 1 15,-1 8 0-15,1 8-1 16,-1 2 1-16,4 3-2 15,4 11 1-15,3 0-2 16,3-6 1-16,5-2 2 16,2-8 0-16,4-6-1 15,4-5 1-15,3-7-2 16,8-9 1-16,2-8-2 16,-6-10 1-16,0-3-2 15,-4 1 1-15,0-1 0 16,0-5 0-16,-3 0 1 0,0-6 0 15,-4 3-2-15,-3 3 0 16,-4 11 9-16,-4 2 1 16,-3 5-5-16,-3 1 0 15,-4 5-4-15,-4 5 0 16,-3 13 3-16,-7 13 1 16,-3 11-2-16,-5 21 1 15,1 11-1-15,-14 21 1 16,-7 8-2-16,3 8 1 0,0 8-3 15,7-8 1-15,4 5-25 16,7-13 1-16,0-1-35 16,3-7 1-16</inkml:trace>
  <inkml:trace contextRef="#ctx0" brushRef="#br0" timeOffset="21053.2151">15653 6392 44 0,'0'-2'22'0,"-4"33"11"0,1-20-22 15,-4 8-7-15,-7 2 1 16,-4 0 0-1,0 3 1-15,-14 7-3 16,-10 6 1-16,0 3-3 16,-1-3 1-16,1-8-1 15,3-2 1-15,4-3-2 16,3-1 0-16,8-4 0 0,2-1 0 16,8-2 0-16,11 3 0 15,10-1-3-15,11 4 1 16,3-4 2-16,17-2 0 0,8-3 0 15,-3-2 0-15,6-6 1 16,4-5 0-16,3-8 2 16,-6-5 1-16,-1-3-1 15,-10-3 1-15,-7 1 3 16,-11 2 0-16,-7-5-4 16,-10-8 1-16,-11-8-4 15,-8-3 0-15,-6 3-1 16,-7 0 1-16,0 5-18 15,3-2 0-15,4 10-47 16,7 3 1-16,10 2 60 16,8-2 1-16</inkml:trace>
  <inkml:trace contextRef="#ctx0" brushRef="#br0" timeOffset="21729.6618">15991 6443 50 0,'-14'-3'25'0,"25"0"0"16,-1 1-25-16,8-1 4 16,14 0 0-16,3-2-3 0,15 2 1 15,9 3-1-15,-2-5 0 16,3-3-1-16,0 3 1 16,-4-3-1-16,-6 5 1 15,-4 1-1-15,-11 2 1 16,-10 0 6-16,-11 2 1 15,-7 12-8-15,-7 1 1 16,-11 7-1 0,-10 1 1-16,-7 4-1 15,-4 5 0-15,0 5 0 16,-7 5 1-16,-3 0-1 16,0-5 0-16,6 3 0 15,8 0 0-15,7-1 0 16,7-4 0-16,7-9-1 15,10-2 1-15,8-5 1 16,10-6 1-16,4-3-3 16,0-2 0-16,6-2 1 15,5-6 0-15,2-3-15 16,-2-2 1-16,-1-8-23 16,-3-6 1-16,-4-5 21 15,-3 0 0-15</inkml:trace>
  <inkml:trace contextRef="#ctx0" brushRef="#br0" timeOffset="21943.464">16147 6646 56 0,'-22'8'28'0,"54"11"0"0,-18-17-27 16,18-2-1-16,10-5 1 15,11-5-1-15,11-6 0 16,6-3-33-16,12 1 1 16,-1-9 8-16,-4 6 0 15</inkml:trace>
  <inkml:trace contextRef="#ctx0" brushRef="#br0" timeOffset="22226.5331">17156 6493 53 0,'0'-5'26'0,"49"7"3"16,-38-7-28-16,3 2-2 15,7 1 1-15,4-4-17 0,-1 6 0 16,1 3-20-16,-4-8 1 16</inkml:trace>
  <inkml:trace contextRef="#ctx0" brushRef="#br0" timeOffset="22382.7306">17163 6736 60 0,'-11'16'30'0,"57"-8"1"0,-28-11-31 16,10-2-22-16,14-3 1 0,11-5-17 15,14-8 0-15</inkml:trace>
  <inkml:trace contextRef="#ctx0" brushRef="#br0" timeOffset="22851.5415">17798 6763 47 0,'10'2'23'0,"54"9"2"0,-40-11-25 16,12-3 6-16,2-5 0 15,8-5-2-15,7-8 0 16,4-5-1-16,-1-9 0 15,4 6-4-15,-3-11 1 16,-12-2 0-16,-13 2 0 16,-7 6 0-16,-15 2 0 15,-10 3 0-15,-14 3 1 16,-7 7-1-16,-11 11 1 16,-6 11 7-16,-1 13 0 15,0 18-1-15,7 3 0 0,4 16-2 16,0 5 0-16,10 0-6 15,8 1 1-15,6-6 0 16,8-11 1-16,10-8-2 16,10-7 0-16,8-17-12 15,7-15 0-15,17-11-12 16,4-13 0-16,-3-19-16 16,-4 1 0-16</inkml:trace>
  <inkml:trace contextRef="#ctx0" brushRef="#br0" timeOffset="23120.4218">18577 6366 39 0,'-10'16'19'0,"13"34"6"15,1-37-19-15,3 8-2 0,0 1 1 16,0 1 2-16,0 6 0 16,0 9-1-16,-3 4 1 15,-1-2-3-15,1-1 0 16,3-2-2-16,-4-10 0 15,1-9 10-15,-1-5 1 16,1-13-6-16,-1-13 1 16,4-18-3-16,7-14 1 0,8 0-5 15,9-11 1-15,12 0-4 32,3 9 1-32,-1 10-38 15,-2 13 1-15,-1 8-17 16,-7 11 1-16</inkml:trace>
  <inkml:trace contextRef="#ctx0" brushRef="#br0" timeOffset="23559.5607">19173 6620 31 0,'8'18'15'0,"2"35"11"0,-10-39-16 16,4 4 0-16,-4 6 1 16,0 0-7-16,3-6 0 0,1-2-1 15,-4 0 1-15,0-5 11 16,0-1-15 0,0-10 0-16,21-53 22 15,4 3 1-15,6 8-23 16,-2-11 1-16,2 0-2 15,8 5 1-15,0 11-10 16,0 8 1-16,-4 13-37 16,-3 6 1-16,3 12 11 15,-7 1 1-15</inkml:trace>
  <inkml:trace contextRef="#ctx0" brushRef="#br0" timeOffset="23840.8556">19748 6601 47 0,'-17'3'23'0,"-1"23"10"0,18-12-23 15,0 10-6-15,0 2 0 16,4-2 1-16,3 0 0 16,7-1 1-16,0-7 0 15,4-5 5-15,3-11 1 16,4-5-8-16,6-11 1 15,1-8-1-15,-4-11 1 16,-7 1-3-16,-6 5 0 0,-12-8-4 16,-10 8 0-16,-11-3-23 15,-6 16 0-15,-5 8-13 16,-6 11 0-16,0 5 9 16,3 5 1-16</inkml:trace>
  <inkml:trace contextRef="#ctx0" brushRef="#br0" timeOffset="24283.8256">20179 6599 34 0,'0'42'17'0,"25"22"6"15,-22-51-17-15,4 0 0 16,0 3 0-16,-3-6 6 16,-1 1 0-16,1-6 1 15,3-5 1-15,0-10-4 16,0-9 0-16,0-7-4 16,4-9 1-16,6 1-7 15,8-8 0-15,7 2 0 16,3 0 0-16,14 16-23 15,8 9 1-15,-1 12-43 0,8 6 1 16</inkml:trace>
  <inkml:trace contextRef="#ctx0" brushRef="#br0" timeOffset="24593.8606">21869 6427 61 0,'7'0'30'0,"17"61"2"0,-20-48-31 0,-1 11-2 15,-6 7 0-15,-1 6-22 16,1 3 1-16,-1-8-16 16,1-6 1-16</inkml:trace>
  <inkml:trace contextRef="#ctx0" brushRef="#br0" timeOffset="24718.9216">21943 6181 34 0,'-7'-11'17'0,"-4"8"-33"0,8 6-17 16</inkml:trace>
  <inkml:trace contextRef="#ctx0" brushRef="#br0" timeOffset="24993.0885">22024 6615 57 0,'-25'55'28'0,"18"3"4"16,11-50-29-16,3-2 5 15,7-12 0-15,11-12-2 0,10-17 1 16,14-10 2-16,11-13 1 15,-7 11-3-15,0 7 1 16,0 8-9-16,-7 11 1 16,-7 13 0-16,-4 21 0 15,-10 11-1-15,-8 3 0 16,1 10-40-16,-1 2 0 16,1-2-7-16,7-2 0 15</inkml:trace>
  <inkml:trace contextRef="#ctx0" brushRef="#br0" timeOffset="25418.5085">23957 6548 33 0,'35'-29'16'0,"4"-42"3"0,-32 58-16 15,-3-1 6-15,-4 1 0 16,-4 3-5-16,-10 4 1 16,-7 6 5-16,0 3 1 15,-7 13-6-15,-4 16 1 0,0-1-5 16,4 12 1-16,7 7-1 16,7 0 0-16,7-5-2 15,14-2 0-15,10-6 1 16,11-8 1-16,15-16-13 15,3-13 1-15,7-11-15 16,10-12 0-16,-3-15-3 16,4 1 1-16</inkml:trace>
  <inkml:trace contextRef="#ctx0" brushRef="#br0" timeOffset="25652.8461">24349 6461 42 0,'-43'32'21'0,"8"13"4"16,28-32-21-16,0 11-4 15,3 0 1-15,8 0 8 16,3-1 0-16,7-4-3 0,4-6 0 16,6-8-1-16,5-5 1 15,-1-10 3-15,-3-6 0 16,-8-5-5-16,-3 2 0 16,-7-5-5-16,-10 1 1 15,-11-1-5-15,-7 0 1 16,-4 8-41-16,0 16 1 15,8 3 14-15,-1 2 1 16</inkml:trace>
  <inkml:trace contextRef="#ctx0" brushRef="#br0" timeOffset="26311.2926">24701 6435 40 0,'4'16'20'0,"-8"58"9"0,1-64-21 16,-1 9 2-16,1 5 1 15,-8 5-8-15,1 2 0 16,-1-1 0-16,1-1 0 16,-1 0-2-16,4-3 0 15,3-7-2-15,4-9 1 16,7-7 0-16,8-6 1 15,2-10-1-15,4-13 0 16,8-11-1-16,6 2 1 16,0-5-1-16,4-2 1 0,-11 8 0 15,-3-3 1-15,-4 16-1 16,-7 7 0-16,-3 20 1 16,-4 7 0-16,0 5-2 15,-7 6 1-15,3 5 0 16,-3 0 0-16,0 0 0 15,4-5 0-15,-1-5 1 16,4-9 0-16,4-7 0 16,3-11 0-16,7-10-2 15,8-6 1-15,2-11 0 16,-2 1 0-16,-1-6 4 16,-7 9 0-16,-3 7-1 15,-4 16 1-15,-7 13-1 16,-4 14 0-16,-6 7-4 0,-1 11 1 15,1 3-15-15,3 2 0 16,7-5-22-16,10-2 0 16,8-6 12-16,3-3 1 15</inkml:trace>
  <inkml:trace contextRef="#ctx0" brushRef="#br0" timeOffset="26780.7684">25495 6615 41 0,'0'10'20'0,"25"46"1"16,0 10-21-1,-25-66 0-15,-14-3 5 16,14 53 1-16,-4-7 0 16,-7 2 0-16,1-3-7 15,-1-2 0-15,4-8 1 16,4-11 0-16,-1-8-1 16,4-13 0-16,7-13 2 15,7-19 0-15,4-13-1 16,7-16 1-16,6-13-4 0,12 8 1 15,3-5 2-15,-8 15 1 16,1 11-2-16,0 13 1 16,0 11 0-16,-7 10 1 15,-8 11 9-15,-3 6 1 16,-6 2 2-16,-12 0 1 16,-6 2-8-16,-8 1 1 15,-7 2-7-15,-3 3 1 16,-11 2-2-16,-6 4 0 15,-1 1-32-15,3-1 1 0,12-4-15 16,3-7 0-16</inkml:trace>
  <inkml:trace contextRef="#ctx0" brushRef="#br0" timeOffset="27340.7949">26141 6575 26 0,'-21'0'13'0,"7"42"8"0,6-23-13 15,1 10 0-15,0 5 0 16,0 3-6-16,0 3 1 16,7-8 0-16,7-3 0 15,7-13 3-15,11-8 0 16,3-16-4-16,4-8 0 16,3-11-2-16,4-10 0 0,0-5 3 15,0 2 1-15,-4 6 2 16,-10 5 0-16,-4 5 0 15,-7 8 1-15,-3 8-6 16,-11 8 0-16,-4 11-1 16,-6 10 1-16,-1 8-5 15,0 3 0-15,4-6-27 16,7 1 1-16,7-1-8 16,4-7 0-16</inkml:trace>
  <inkml:trace contextRef="#ctx0" brushRef="#br0" timeOffset="27998.9777">26730 6173 45 0,'-4'-13'22'0,"8"18"2"0,-1-3-23 16,-3 17 5-16,0 18 0 16,-3 13-4-16,-1 14 0 15,-3-3-3-15,0 10 1 0,0 0 0 16,0-4 1-16,4-4-5 16,3-10 1-16,0-8-44 15,3-13 0-15,4-16 44 16,0-14 0-16</inkml:trace>
  <inkml:trace contextRef="#ctx0" brushRef="#br0" timeOffset="28186.4789">26539 6472 45 0,'-21'-11'22'0,"21"1"2"15,11 12-24-15,7-7 0 16,6 8 0-16,1-1 1 15,10 1 0-15,8 5-2 16,6 0 0-16,11-8-15 16,0 2 1-16,-4-4-14 0,-6 2 0 15</inkml:trace>
  <inkml:trace contextRef="#ctx0" brushRef="#br0" timeOffset="28452.3502">27079 6609 29 0,'-3'32'14'0,"6"2"10"0,1-28-14 15,3 2-4-15,3-3 0 16,4-2 1-16,4-3 0 16,3-6-7-16,4-4 0 15,-4-6 0-15,-3-3 1 16,-4 1 0-16,-7 5 1 16,-7-1-1-16,-7 1 0 0,-7 5 0 15,-4 3 0-15,-3 5 1 16,-7 5 0-16,-4 14-2 15,4 12 0-15,3 7-1 16,7 1 1-16,11 1-9 16,14-3 1-16,11-3-16 15,14-7 0-15,10-14 0 16,18-10 1-16</inkml:trace>
  <inkml:trace contextRef="#ctx0" brushRef="#br0" timeOffset="28820.5148">27647 6710 40 0,'0'-35'20'0,"-3"-10"9"0,3 32-20 16,-4 0-6-16,1-3 0 16,-4-2-3-16,-4 7 0 15,-3-2 1-15,0 7 1 16,0 12-2-16,-8 7 0 16,-6 16-1-16,0 11 1 0,3 0 1 15,4 2 1-15,7 3-3 16,11-6 1-16,10-9 0 15,7-12 0-15,0-10 0 16,3-16 0-16,8-10 0 16,7-14 0-16,7-16 0 15,-1 1 1-15,1-17-1 16,-3-7 0-16,-1-6 5 16,-7 6 1-16,-10 12 5 15,-8 14 1-15,-3 16-12 16,-10 19 1-16,-4 25 1 15,-4 30 1-15,-3 16-4 16,0 24 1-16,7 10-2 16,10 6 0-16,15-17-69 0,17-12 0 15</inkml:trace>
  <inkml:trace contextRef="#ctx0" brushRef="#br0" timeOffset="30682.0325">20239 7504 29 0,'-11'-11'14'0,"4"-5"5"15,4 13-15-15,-1 1-2 16,-3-1 1-16,0 3-3 16,0 0 0-16,0 3 2 15,0 2 0-15,0 0 2 16,3 1 0-16,-6-1 0 16,3 3 1-16,0-3-1 0,0 1 0 15,-1-1-2-15,1-3 0 16,4 1-2-16,-1 0 0 15,4-3 1-15,-3 2 0 16,3 1-2-16,0-3 0 16,0 0 2-16,0 0 0 15,3-3-2-15,4-2 0 16,0 0 2-16,1 0 0 16,-5 2-2-16,4 0 0 15,-3 1 1-15,-1-1 0 16,-3 3 0-16,0 0 1 0,0 0-1 15,0 0 0-15,0-3 1 16,0 3 0-16,0 0 3 16,0 0 1-16,0 0-5 15,4-2 0-15,-4 2-1 16,0 0 1-16,0 0-1 16,0 0 1-16,0 0 0 15,0 0 0-15,3 0-1 16,-3 0 1-16,0 0 1 15,0 0 1-15,0 0-2 16,0 0 0-16,4 0 0 16,-4 0 0-16,0 0 0 15,3 0 0-15,-3 2 0 16,4 1 0-16,-1-3-1 16,-3 0 1-16,4 3 0 15,-4-3 0-15,0 0 1 16,0 0 0-16,3 0 3 0,-3 0 0 15,0 0-3-15,0 0 0 16,0 0-1-16,0 0 1 16,0 0-2-16,0 0 0 15,4 0 1-15,-1 0 1 16,1 2-2-16,0 1 1 16,-1-3 0-16,1 0 0 15,-1 0 0-15,1 3 1 16,-4-3-2-16,0 0 1 15,3 5 0-15,1 0 0 16,3 3 2-16,3 5 0 0,4 0-1 16,4 6 0-16,3 0 0 15,4-1 1-15,0 6-2 16,-4 0 1-16,0 0 3 16,-3-6 1-16,-1 1-5 15,-3-6 1-15,4-3 0 16,-4 1 0-16,0 2-1 15,0 3 0-15,0 0 0 16,-7-3 0-16,1-2 0 16,-1-3 1-16,0 0 5 15,-4-3 0-15,1 0-4 16,-4-5 1-16,0-5-3 16,3-6 0-16,-3-2 1 15,4-5 0-15,6-19-2 0,-3-3 1 16,8-8-1-16,6 1 1 15,-4 4-30-15,1 6 1 16,7 5-24-16,-1 6 1 16</inkml:trace>
  <inkml:trace contextRef="#ctx0" brushRef="#br0" timeOffset="31075.1249">20980 7514 52 0,'-11'-5'26'0,"1"-8"0"15,6 10-25-15,-3 0 0 16,-4 3 0-16,-3 6 3 16,-3 7 0-16,-8 5-1 15,0 4 1-15,1 9-3 16,2 14 1-16,5-5-2 15,3 5 1-15,3-3-2 16,7-5 1-16,8-8-1 0,10-10 0 16,7-14 2-16,4-10 0 15,7-11-2 1,7-16 1-16,-1-10 1 0,-2-3 0 16,-8 3 4-16,-7 2 0 15,-7 8 6-15,-3 6 0 16,-4 10-10-16,-4 13 1 15,-3 11-2-15,0 13 0 16,-3 22-1-16,3-6 0 16,3 2-14-16,8 6 0 0,3-5-22 15,11-8 0-15,13-14 10 16,12-10 1-16</inkml:trace>
  <inkml:trace contextRef="#ctx0" brushRef="#br0" timeOffset="31387.5786">21308 7112 41 0,'39'-8'20'0,"24"32"9"16,-45-14-21-16,-1 6-1 0,-3 11 0 15,-3 15-5-15,-7-2 1 16,-8 13-2-16,-3 5 0 16,0-5-3-16,0 8 0 15,0-3-27-15,3-5 0 16,8-11 1-16,3-13 0 15</inkml:trace>
  <inkml:trace contextRef="#ctx0" brushRef="#br0" timeOffset="31732.263">21579 7488 40 0,'-10'10'20'0,"3"38"2"0,7-35-20 0,0 11 2 15,3 8 0-15,4 5-3 16,0-3 0-16,8-2 4 16,2-6 0-16,4-4-2 15,4-12 1-15,0-7-2 16,6-6 0-16,1-7-2 16,0-14 0-16,-4-8 3 15,-7 0 1-15,-3 0 0 16,-4 1 0-16,-3 4 2 15,-8 9 1-15,-3 4-7 16,-3 12 0-16,-1 10 0 0,1 13 0 16,3 13 0-16,0 3 0 15,0 6-3-15,10 4 1 16,1 4-26-16,6-9 1 16,1-8-14-16,0-15 1 15</inkml:trace>
  <inkml:trace contextRef="#ctx0" brushRef="#br0" timeOffset="32032.0384">22158 7731 41 0,'-4'5'20'0,"26"-23"8"0,-12 7-21 0,4 1-4 15,4-9 1-15,0 1-6 16,3-3 1-16,-4-3 6 15,1-5 1-15,-7-1-2 16,-8 4 1-16,-6 2 0 16,-12 6 0-16,-6 15 4 15,0 14 0-15,-7 12 0 16,3 14 0-16,4 14-7 16,10-1 1-16,11 3-5 15,11 0 1-15,14-6-23 16,17-9 1-16,4-15-24 15,10-15 0-15,4-13 34 16,22-11 1-16</inkml:trace>
  <inkml:trace contextRef="#ctx0" brushRef="#br0" timeOffset="32447.9461">23375 7639 39 0,'-11'-35'19'0,"-13"30"2"0,17 5-19 15,-4 2 2-15,-3 14 0 16,-4 13-2-16,1 1 1 16,-1 7-2-16,0 0 1 15,8 0-1-15,6-6 1 0,8-4 4 16,3-9 0-16,7-7-4 16,4-8 0-16,3-11-1 15,0-6 1-15,0-4 1 16,-3-3 0-16,-4-3-2 15,-7-5 0-15,-7-3-2 16,-4 3 0-16,-6 3-15 16,-1 2 1-16,1 5-32 15,-1 9 1-15</inkml:trace>
  <inkml:trace contextRef="#ctx0" brushRef="#br0" timeOffset="32713.6004">23851 7382 41 0,'-3'-21'20'0,"-4"-45"9"0,-4-22-29 16,11 88 0-1,0 48 15-15,-10-67 0 16,-5 6-15-16,1 10 0 15,0 14 0-15,-3 21 0 0,-1 7 0 16,0 17 0-16,4 8-1 16,4 18 0-16,-1 2-17 15,4 9 0-15,3-14-22 16,8-7 0-16</inkml:trace>
  <inkml:trace contextRef="#ctx0" brushRef="#br0" timeOffset="32854.2278">23590 7792 62 0,'-17'-13'31'0,"70"-8"-1"15,-39 10-30-15,10 0-25 16,12-4 0-16,6-7-11 16,7 4 1-16</inkml:trace>
  <inkml:trace contextRef="#ctx0" brushRef="#br0" timeOffset="33597.0183">24850 7591 53 0,'-25'-5'26'0,"25"2"5"0,3-2-26 16,8-1 1-16,10-2 0 15,0 3-1-15,11-3 0 16,10-2-4-16,8-1 1 0,6-2-1 16,8 2 1-16,-4 1-2 15,-14 2 0-15,-8 2 0 16,-6 4 0-16,-11 2 9 16,-3 2 0-16,-7 4-8 15,-8 4 0-15,-6 4-2 16,-12 1 0-16,-9 1 1 15,-8 0 1-15,-7 5-1 16,-7 8 0-16,1 3 0 16,-1-3 1-16,7 0-2 15,0 0 1-15,0 1 0 16,7-1 0-16,8-3 0 16,3-2 0-16,10-3-1 15,4-2 1-15,3-3-1 16,8-3 1-16,7-3 1 15,3-4 0-15,7-4 0 16,7 1 1-16,7-3-2 16,4-5 1-16,3-1-2 0,1-2 1 15,-4 3-16-15,-1-3 0 16,-2 0-16-16,-5-2 0 0,-6-1-2 16,-4-2 1-16</inkml:trace>
  <inkml:trace contextRef="#ctx0" brushRef="#br0" timeOffset="34004.0435">24843 7776 41 0,'-4'3'20'0,"4"-16"7"0,4 7-21 15,3-2 2-15,-4 3 1 16,4-3-5-16,0 5 0 15,4-2 0-15,-1 0 0 16,1-3-3-16,3 5 1 16,4 1-2-16,3-1 1 15,7 0 0-15,7 3 1 16,1 3-3-16,-1 0 0 16,7-1-1-16,1-2 1 15,3-2-32-15,-8-4 1 0,-2-2 1 16,-1 6 0-16</inkml:trace>
  <inkml:trace contextRef="#ctx0" brushRef="#br0" timeOffset="34177.417">25816 7869 76 0,'-28'18'38'0,"10"-7"-58"0,15-9-37 16,-4-2 39-16,0-2 1 16</inkml:trace>
  <inkml:trace contextRef="#ctx0" brushRef="#br0" timeOffset="38276.6971">8650 8041 23 0,'0'-29'11'0,"4"21"2"0,-4 5-13 0,0 3 15 15,0 3 0-15,0 10-10 16,0 19 0-16,0 10-4 15,-4 27 0-15,1 7-1 16,-8 17 0-16,-3 24 0 16,-4 15 0-16,-6 3 0 15,-5 5 1-15,1 13-1 16,3-2 1-16,8-13-1 16,3 2 0-16,3-16-1 15,4-7 0-15,7-27 1 16,0-11 0-16,4-10 0 0,3-8 0 15,7-11 0-15,7-13 0 16,7-5 0-16,7-6 0 16,-3-7-1-16,7-3 1 15,7-3-1-15,3-5 1 16,8-3 0-16,10 3 1 16,-7-3-2-16,0-2 0 15,10-3 1-15,1 0 0 16,10 3 0-16,4-6 0 0,3 6 0 15,3-1 1-15,15 1-1 16,-3-3 1-16,2 0-2 16,8-5 1-16,14 2-1 15,-7 0 1-15,11 1 0 16,17 4 0-16,-14 1 1 16,4 0 0-16,13-3-2 15,-6 2 0-15,3 1 2 16,7 5 0-16,-7 0-2 15,11 0 1-15,-7 0 1 16,7 0 0-16,10 2-3 16,-10 1 1-16,10-1 1 15,0-2 0-15,4-2 1 16,14-1 0 0,159-5-2-16,-64 0 0 15,-49 3-1-15,-25 2 1 16,-7 5-1-16,-17 4 1 15,-1 2 1-15,-17-1 0 16,-4 1 0-16,8 0 0 16,-19-3 1-16,-3-2 0 15,8-3-2-15,-15-3 1 16,0 1 1-16,3 4 0 16,-13 1-2-16,-4-1 1 15,-11-2 0-15,4 8 0 16,-14-8 0-1,-7 0 0-15,-7-5 0 16,-4-3 1-16,0-6-1 16,-7-4 0-16,-14-3 0 15,-7-3 1-15,-3-3 0 16,-8-10 1-16,-3-5 1 16,-7-6 0-16,0-8-3 15,-4-15 1-15,-3-9 0 16,6-12 1-16,5-9-3 15,3-7 1-15,-11-9 0 16,-3 9 1-16,-1-9-1 16,1 3 0-16,0-2-1 15,-4 10 1-15,0-11-1 16,-3 11 1-16,-4 1 0 16,-3 7 1-16,-1 5-1 0,-2 0 1 15,-5 14-1-15,-6 5 0 16,-8 5 0-1,-6 8 0-15,-8 5 1 0,-7 6 0 16,-7 8-2-16,-3 4 1 16,-14 7 0-16,-11 4 0 15,-11 6 0-15,-6-3 0 16,-8 0-1-16,-14 0 1 16,-7-2 0-16,1-3 1 15,-19-6-1-15,-10 6 0 16,7 0 0-16,-21-3 0 0,-4 3 0 15,4 2 0-15,-14 1 1 16,6-1 0-16,-16-2-1 16,-5 0 0-16,4 0 2 15,-10 0 0-15,3-1-2 16,-7 1 1-16,4 3-2 16,-15 2 1-16,4-3 0 15,-14 3 0-15,0 3 0 16,-7-3 0-16,-4 6 0 15,-14-1 0-15,0 9 0 16,-14-4 0-16,0 1 2 16,0 10 0-16,-7 3 1 15,4 3 1-15,-15-3-2 16,1 0 1-16,10 2 0 16,0 1 1-16,17-3-2 15,8 0 0-15,21 2-4 0,7 3 1 16,21 1-16-16,35 2 0 15,18-1-30-15,11 4 1 16</inkml:trace>
  <inkml:trace contextRef="#ctx0" brushRef="#br0" timeOffset="38969.184">18059 9208 48 0,'-11'-11'24'0,"43"11"2"16,-22 0-24-16,12-3 0 0,13-2 1 15,11 0-3-15,17-6 1 16,4-2-2-16,0-3 1 16,7-3 0-16,-3 1 1 15,-1-1-28-15,-10 4 1 16,-10 4 0-16,-15 3 0 16</inkml:trace>
  <inkml:trace contextRef="#ctx0" brushRef="#br0" timeOffset="39351.7806">18316 8930 26 0,'0'-8'13'0,"4"16"6"0,-4-8-14 15,3 0 3-15,-3 0 0 16,4-3 0-16,-1 6 0 16,-3-3-2-16,0 0 1 15,-3 2-6-15,-4 4 1 16,-4 2 0-16,-6 2 0 16,-8 3-1-16,-3 3 1 15,-4 8 0-15,4 5 0 0,-4 6 0 16,-3 2 1-16,6-6-1 15,8 4 1-15,11-1-4 16,10-5 1-16,10 0 1 16,4-5 1-16,15-3-3 15,13-2 0-15,7-11-35 16,11 2 0-16,7-10 6 16,-3-8 1-16</inkml:trace>
  <inkml:trace contextRef="#ctx0" brushRef="#br0" timeOffset="39713.8361">19191 8586 37 0,'-7'-3'18'0,"11"8"3"15,-1 1-19-15,1 10-1 16,-1 10 0-16,1 6-2 31,3 2 1-31,0-7-13 16,7-1 1-16,0-7-14 16,7-14 0-16</inkml:trace>
  <inkml:trace contextRef="#ctx0" brushRef="#br0" timeOffset="39870.0875">19445 8570 45 0,'-18'26'22'0,"4"40"2"0,14-44-24 0,4 4-4 0,3 1 0 16,11-1-37-16,3-5 1 15</inkml:trace>
  <inkml:trace contextRef="#ctx0" brushRef="#br0" timeOffset="40479.47">20010 8991 35 0,'-15'-3'17'0,"-2"-21"4"0,13 16-17 0,-6 0 1 0,-4 0 0 16,-4 6-2-16,-3 2 0 31,3 2-2-31,-3 6 0 16,-7 3-1-16,-4-1 1 15,0 12-2-15,0 7 1 16,4 8 0-16,4 5 0 0,6 8 0 0,4 9 1 15,3-15-2-15,8-9 0 16,13-9 1-16,8-5 0 16,10-13 0-16,0-18 0 15,8-17 0-15,2-10 1 0,1-8-1 16,-3-2 0-16,-8 7 9 16,-4 3 1-16,-6 8-2 15,-4 5 1-15,-3 3-7 16,-4 10 0-16,0 9-3 31,-4 7 1-31,-3 14-1 0,0 10 1 0,0 5 0 31,4 3 0-31,3 5-6 0,4 6 0 0,-1-8-28 32,8-9 0-32,7-7 8 0,3-11 1 0</inkml:trace>
  <inkml:trace contextRef="#ctx0" brushRef="#br0" timeOffset="40885.7239">20454 9125 44 0,'-7'-21'22'0,"7"-10"3"0,0 23-21 15,-4 0-3-15,-3 0 1 0,-3 2-1 0,-4 4 0 31,-7 4-2-31,-1 9 1 16,-2 10 0-16,6 6 1 16,0 2 0-16,4 10 1 15,4 9-2-15,3-6 0 16,3-5 0-16,8-7 0 0,6-12-1 0,11-7 1 0,8-22 1 16,6-21 1-16,11-23-3 31,7-11 1-31,-4-22 0 0,-10 1 0 0,-7-6 6 15,-8 9 0-15,-10 15 2 16,-3 13 0-16,-7 17-6 16,-8 18 1-16,-7 15 2 15,-6 27 1-15,-4 22-7 16,-4 26 0-16,11-1-1 16,14 12 1-16,14-9-23 15,11-2 0-15,3-8-23 31,7-11 1-31</inkml:trace>
  <inkml:trace contextRef="#ctx0" brushRef="#br0" timeOffset="41516.0649">21082 9139 40 0,'-11'-16'20'0,"4"-8"2"16,0 16-20-16,0-3 1 15,-7 1 0-15,-11 2-3 0,1 3 1 16,-4 5 0-16,-1 5 0 15,1 11-1-15,0 10 1 16,3 3-1-16,8 8 0 16,2 3 0-16,8 0 1 15,7-8-1-15,11-9 0 16,7-12 5-16,6-16 0 16,15-14-4-16,3-13 0 15,1-15-2-15,-1-6 0 0,0-16 2 16,1-2 0-16,-8-1-1 15,-7-2 0-15,-7 8 4 16,-10 16 1-16,-7 10 1 16,-4 11 1-16,-8 13-7 15,-2 24 0-15,-8 21 0 16,4 29 0-16,-4 16 0 16,8 14 0-16,-1 4-2 15,8 4 0-15,6-22-26 16,8-14 1-16,10-12-7 15,4-14 0-15</inkml:trace>
  <inkml:trace contextRef="#ctx0" brushRef="#br0" timeOffset="41672.3181">21498 9065 43 0,'-24'34'21'0,"-1"35"0"0,18-56-21 15,-4 14-15-15,4 10 0 16,4-8-12-16,6-8 1 16</inkml:trace>
  <inkml:trace contextRef="#ctx0" brushRef="#br0" timeOffset="41797.3192">21583 8856 49 0,'-28'-48'24'0,"14"32"1"0,10 13-25 0,4 1-16 16,0 2 1-16,0 0-18 16,7 2 1-16</inkml:trace>
  <inkml:trace contextRef="#ctx0" brushRef="#br0" timeOffset="42049.144">21622 9192 52 0,'-21'47'26'0,"17"-12"5"16,8-33-26-16,-1 1 2 16,4-8 0-16,4-6-2 0,-1-5 0 15,4-10-1-15,4-6 0 16,0-2 1-16,-1 2 0 16,-3 8-5-16,-3 5 1 15,0 9-1-15,-1 10 0 16,-3 13 0-16,0 14 0 15,0 2-1-15,4 10 0 16,0 4-40-16,6-6 0 0,4-3 5 16,4-2 1-16</inkml:trace>
  <inkml:trace contextRef="#ctx0" brushRef="#br0" timeOffset="42567.5658">22137 9168 39 0,'-25'-29'19'0,"4"-8"3"16,17 26-21-16,-3 0 1 15,-3 4 1-15,-1 1-3 16,-3 9 0-16,0 10 0 16,0 11 0-16,3 2 0 0,1 9 1 15,3 2-1-15,3 3 0 16,4-6 0-16,4-8 1 15,3-4-2-15,3-4 1 16,4-10 1-16,0-5 0 16,4-6-1-16,0-13 0 15,-1-8 0-15,-2 3 0 16,-1-8-1-16,0-3 1 16,-4 1 0-16,-3 1 1 15,0 7 1-15,0 4 1 16,-3 3-4-16,0 8 1 0,-1 11 1 15,4 8 0-15,-3 4-2 16,-1 7 1-16,4 9 5 16,0 9 0-16,-7 0 3 15,0 5 1-15,-3 5 0 16,-8 6 0-16,-10-6-4 16,-7 3 1-16,-4-3-4 15,-3-2 1-15,7-9-5 16,-8-7 0-16,1-5-9 15,-4-9 1-15,4-5-29 16,7-13 0-16,7-13 14 16,-1 0 25-16,22 13 0 15</inkml:trace>
  <inkml:trace contextRef="#ctx0" brushRef="#br0" timeOffset="50442.8812">23241 9067 47 0,'-11'24'23'0,"-3"40"2"0,11-51-24 0,-4 11-2 0,0 7 0 15,0 1 1-15,0 0 0 16,3-6-17-16,4-7 0 16,7-6-13-16,7-10 1 0</inkml:trace>
  <inkml:trace contextRef="#ctx0" brushRef="#br0" timeOffset="50585.3378">23301 8813 45 0,'-25'-53'22'0,"8"19"2"0,17 26-24 0,-4 0-1 16,4 3 1-16,0 2-10 16,0 3 1-16,7 3-24 15,4 2 1-15,3 3 29 16,0 0 1-16</inkml:trace>
  <inkml:trace contextRef="#ctx0" brushRef="#br0" timeOffset="50960.3719">23354 9001 26 0,'-21'13'13'0,"14"6"1"0,7-14-12 16,0 3 1-16,0 5 1 15,3 3 1-15,1 5 0 16,-1 3 0-16,-3 3 0 16,0 4-2-16,0 4 1 15,0 2-2-15,0-3 1 0,-3-7 2 16,3-9 0-16,0-5 1 15,3-10 1-15,8-16-5 16,3-11 0-16,4-13 1 16,3-8 0-16,7-5 0 15,4 7 1-15,-4 12-2 16,0 2 0-16,0 5-2 16,-3 11 0-16,-4 5 7 15,-7 5 0-15,0 11-2 16,-3 10 0-16,-4 9-5 15,0 7 1-15,0 6-1 16,0-3 0-16,4-3-2 16,3-2 1-16,4-8-40 15,6-6 1-15,5-7 1 16,-5-16 0-16</inkml:trace>
  <inkml:trace contextRef="#ctx0" brushRef="#br0" timeOffset="51915.8748">24952 9088 31 0,'-7'-18'15'0,"-7"-3"5"0,7 15-16 0,-4 1-3 15,-6 0 1-15,-5 2 1 16,1 6 1-16,0 7-4 15,-4 9 1-15,4 5-1 16,0 5 1-16,3 8-1 16,4 8 0-16,4-3-1 15,3-5 0-15,3-8 1 16,4-5 1-16,7-5 0 16,4-11 0-16,6-3 0 15,8-13 1-15,3-11-1 16,0-10 0-16,1 3 2 15,-8-6 1-15,-3 0-2 16,-1-2 0-16,-3 2 1 16,-3 3 0-16,-4 5-2 15,0 6 0-15,0 2 1 16,0 5 1-16,-3 6-3 0,-4 8 0 16,0 10 1-16,0 11 0 15,-4 8 0-15,1 13 0 16,-1 5-1-16,-7 3 0 15,-3 8 0-15,-3 5 0 16,-1-5 5-16,0 5 1 16,1 0-7-16,-1-11 0 15,4-12 1-15,7-9 0 16,3-7 3-16,4-6 1 16,7-5 3-16,8-6 1 15,9-2-7-15,1-5 0 0,3-3-1 16,11-8 1-16,3-3-35 15,1-2 0-15,3-5-6 16,-4-6 0-16</inkml:trace>
  <inkml:trace contextRef="#ctx0" brushRef="#br0" timeOffset="52545.1718">25199 9128 31 0,'-4'-18'15'0,"4"4"7"15,0 14-15-15,0 0-2 16,4 6 1-16,-4 4-2 16,0 6 0-16,0 3-3 15,3-1 1-15,-3 6 1 16,4 5 1-16,3-8-3 16,0 3 1-16,0 0-2 15,0-3 0-15,0-8 0 16,7-5 1-16,4-13 2 0,3-11 0 15,4-8-3 1,3-10 0-16,7-11 1 0,1-3 1 16,-1 9 2-16,-10 7 0 15,-4 11 0-15,-7 5 1 16,-7 8-5-16,-7 10 0 16,-4 17 2-16,-3 10 0 15,-3 5-2-15,3 4 0 16,0 1-2-16,3 6 1 15,8-10-11-15,3-9 0 0,7-5-28 16,3-5 0-16,5-8 25 16,2-11 1-16</inkml:trace>
  <inkml:trace contextRef="#ctx0" brushRef="#br0" timeOffset="52955.9255">25862 9144 35 0,'-3'-19'17'0,"6"4"7"0,-3 9-17 16,0 1-4-1,-3 0 0-15,-1-1-1 0,-3 1 0 16,0 0 0-16,-4 0 0 16,-6 5 2-16,-4 5 1 15,-4 5-4-15,-3 12 1 16,3 4-1-16,0 6 0 15,4 2-2-15,3 11 1 16,4-10-1-16,7-9 1 16,7-5-1-16,7-8 0 15,7 1 1-15,4-9 1 16,7-10-1-16,-1-14 1 0,1-7-2 16,0-1 1-16,-4-5 3 15,0 3 1-15,-7 3 4 16,-3 5 1-16,-4 5-9 15,0 8 0-15,-3 11 0 16,-4 7 1-16,0 6-2 16,0 8 0-16,7 2-30 15,3 6 1-15,11-5-4 16,1-1 0-16</inkml:trace>
  <inkml:trace contextRef="#ctx0" brushRef="#br0" timeOffset="53543.9099">26370 9091 36 0,'-32'-13'18'0,"-6"10"0"0,27 3-17 15,-3 3 3-15,-7 5 1 16,0 0-5-16,-11 8 1 15,0 2 0-15,7 3 0 16,4 8-1-16,4 6 1 16,2-1-1-16,8-7 1 15,4-4-2-15,3-1 1 16,10-9 5-16,8-8 1 0,7-10-5 16,-4-8 1-16,4-14 0 15,3-7 0-15,7-11-2 16,0-5 0-16,4-3 0 15,-4-8 0-15,-6-3 5 16,-5 3 1-16,-6 8-1 16,-4 14 0-16,-7 7-3 15,-3 14 0-15,-4 15-3 16,-4 13 1-16,-3 27 1 16,-3 8 1-16,-1 11-3 15,4 8 0-15,3 4 0 16,4-2 1-16,4-5-20 15,7-10 0-15,3-14-22 16,7-14 1-16,7-12 39 16,4-16 0-16</inkml:trace>
  <inkml:trace contextRef="#ctx0" brushRef="#br0" timeOffset="53818.499">26663 9120 28 0,'-7'37'14'0,"3"0"6"0,4-29-14 16,0 3 0-16,0 5 0 15,0-3-2-15,0 0 1 0,0-2 5 16,4-6 1-16,-1-10-5 16,1-6 0-16,3-7-3 15,0-9 0-15,4-7-2 16,6-6 0-16,8 6-2 15,3-1 1-15,0 6-12 16,-3 5 0-16,-4 11-19 16,0 8 0-16,4 5 10 15,3 5 1-15</inkml:trace>
  <inkml:trace contextRef="#ctx0" brushRef="#br0" timeOffset="54174.3651">27104 9144 46 0,'-7'-5'23'0,"3"-3"3"0,4 2-24 16,0 1 3-16,-3 0 0 16,-1 0-5-16,-6 2 0 15,-8 6 0-15,-3 5 0 0,-4 5 1 16,0 5 0-16,1 3-1 16,-1 9 0-16,0 12-1 15,4-5 0-15,7-5 1 16,7-3 0-16,7-3 0 15,7-7 0-15,4-11 0 16,13-6 0-16,8-15 0 16,0-11 0-16,0-7 3 15,-4-1 0-15,-7 0 12 16,-3 6 0-16,-4 4-10 16,-4 7 0-16,-3 7-5 15,-3 10 1-15,-4 12-2 16,0 9 1-16,0 12-4 15,0-4 0-15,7-1-32 16,4-1 1-16,10-6-1 16,3-4 0-16</inkml:trace>
  <inkml:trace contextRef="#ctx0" brushRef="#br0" timeOffset="54521.8077">27545 8686 37 0,'-11'8'18'0,"8"45"11"16,3-32-19-16,-4 19-3 15,1 5 1-15,-4 8-6 16,3 13 0-16,-3 3-3 16,0 10 1-16,3-10-1 15,4-6 0-15,0-7-13 0,4-11 0 16,0-8-27-16,-4-16 1 15</inkml:trace>
  <inkml:trace contextRef="#ctx0" brushRef="#br0" timeOffset="54734.4965">27294 9051 47 0,'-3'0'23'0,"42"8"3"0,-15-10-25 0,12-1 0 16,-1-2 0-16,7-1-1 16,4 1 1-16,4 0-3 15,-1 0 1-15,0-3-23 16,-6 2 0-16,-5 1 0 16,-6 0 0-16</inkml:trace>
  <inkml:trace contextRef="#ctx0" brushRef="#br0" timeOffset="55041.5296">27795 9057 30 0,'-28'23'15'0,"25"17"6"0,3-27-14 16,0 3-2-16,3 3 0 15,1 10-1-15,-1 3 1 16,1 2-1-16,3-5 1 16,3-5 0-16,4-8 1 15,4-3-5-15,3-13 1 16,0-11-2-16,1-10 1 15,2-5-2-15,-3-6 1 16,1-5 2-16,-5-5 1 16,-3 5 2-16,-7 8 1 15,-3 5-4-15,-4 5 1 0,-4 11-2 16,-3 11 0-16,0 10-2 16,0 8 1-16,0 6 0 15,4 7 0-15,-1 6-1 16,4 0 1-16,0-3-28 15,4-8 0-15,6-8-12 16,8-13 1-16</inkml:trace>
  <inkml:trace contextRef="#ctx0" brushRef="#br0" timeOffset="55323.2511">28176 9043 29 0,'-7'0'14'0,"4"22"3"0,3-14-15 16,0 7 2-16,0 7 1 16,-4 1-1-16,1 7 1 15,-1-1 1-15,1 2 1 16,-1 1-3-16,1-8 1 16,-1-6 2-16,1-4 1 15,3-12-4-15,3-12 0 16,1-9-1-16,3-2 0 15,3-3-2-15,4-7 1 16,4-1-3-16,7-3 1 0,3 6-13 16,0 5 0-16,-3 9-10 15,-4 1 1-15,0 9-9 16,-3 5 1-16</inkml:trace>
  <inkml:trace contextRef="#ctx0" brushRef="#br0" timeOffset="55604.5032">28430 9181 28 0,'-3'29'14'0,"6"-18"9"15,1-9-14-15,-1 1-3 16,4-3 1-16,4-3-5 16,3-2 0-16,0-3-3 15,4-5 0-15,-4-3 2 16,-3-2 0-16,-1-4-1 16,-6-1 0-16,-4-1 3 15,-4 5 1-15,-6 6 3 16,-8 10 0-16,0 14-4 0,-3 7 0 15,4 9 1 1,2 7 0-16,8 9-4 0,7 2 1 16,7-3-2-16,11-8 1 15,3-2-1-15,4-8 1 16,3-6-27-16,4-12 1 16,0-4-10-16,-1-7 1 15</inkml:trace>
  <inkml:trace contextRef="#ctx0" brushRef="#br0" timeOffset="55948.337">28617 8662 32 0,'-7'14'16'0,"7"23"10"15,0-27-17-15,4 4-9 16,-4 1 0-16,3 1-2 0,1 0 1 16,-1 0-22-16,-3-3 1 15,0-2 5-15,4-9 0 16</inkml:trace>
  <inkml:trace contextRef="#ctx0" brushRef="#br0" timeOffset="56092.3653">28702 8766 44 0,'0'47'22'0,"14"9"-10"16,-7-38-23-16,7 4-22 16,-7-12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15:45:27.4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12323 5202 38 0,'-4'-27'19'0,"11"25"1"0,0 4-19 16,7-2-2 0,7 6 1-16,1-4 0 0,6 3 0 0,-4-2 0 15,8 0 1-15,7-1-1 16,10-2 0-16,1 0 1 15,13 0 0-15,1 0-2 16,10-2 1-16,11-6 1 16,3 5 0-16,14-5 1 15,-3 0 0-15,7 0-3 16,14 3 1-16,-8 0 0 16,12 0 1-16,3-1 0 15,0 1 0-15,7 0-1 16,-3 2 1-16,3-2 0 15,3 2 1-15,-3 0-2 0,7 1 0 16,-10-4 1-16,-1 1 1 16,1-3-1-16,-15 0 0 15,1-2 0-15,-8-1 1 16,-3 1-3-16,-7-1 1 16,-15 3 0-16,-2 0 1 15,-12 0-1-15,-6 3 0 16,-11 2 0-16,-11 1 1 15,-10-1-1-15,-8 0 0 0,-6 3 10 16,-4-2 0-16,-7-1-9 16,-7 0 0-16,-7 1-1 15,-11-1 0-15,-10 0 0 16,0 3 0-16,-11 0 0 16,-14 0 1-16,-3 3-1 15,-11-3 0-15,-7 3 0 16,0-3 0-16,-15 2 0 15,-2 4 0-15,-8-4 0 16,0 4 1-16,-7-1-1 16,-10 0 1-16,3 3-1 15,-14-3 0-15,0 3 0 16,-7 3 1-16,-4-1-1 16,1 1 0-16,-1 2 0 15,-10-2 0-15,0-1 0 16,10 1 1-16,-10-3-2 0,11-3 0 15,2 3 1-15,12-2 1 16,7-4-1-16,6 3 1 16,4-2-1-16,22 0 0 15,10-1 0-15,10 1 0 16,11-3-1-16,11 0 0 16,10 0-1-16,11-3 0 15,10-2 1-15,11 0 0 16,7-6 0-16,11 1 0 15,17-4 1-15,15-1 0 16,10-1-1-16,14-3 1 16,10 1 0-16,12-1 1 0,13 3 0 15,0 3 0-15,11 2-1 16,7 3 0-16,-3 3-1 16,6-3 1-16,1 6-1 15,-4-1 0-15,0 0 2 16,-7 1 0-16,0 2-1 15,-11-6 0-15,-3 4-1 16,-7 2 0-16,-15-3 2 16,-6 0 0-16,-7 3-2 15,-15 0 0-15,-14 0 0 16,-10-2 1-16,-11 4 2 16,-17-2 0-16,-15 6-2 15,-21 2 0-15,-20 5 1 0,-15 3 0 16,-18 5 0-16,-17 8 1 15,-1 3-3-15,-6 0 0 16,7 7-22-16,10 1 1 16,14 0-16-16,22-6 1 15</inkml:trace>
  <inkml:trace contextRef="#ctx0" brushRef="#br0" timeOffset="1160.8562">11388 5075 43 0,'3'-43'21'0,"-10"9"12"16,0 23-23-16,-14 3-7 15,-7 3 0-15,-29-3-2 16,-10 6 0-16,-14 7-1 0,7 8 0 16,-4 0 0-16,11 3 1 15,18-5-2 1,14-3 0-16,17-3 1 0,18-2 0 16,14-6-1-16,21-5 1 15,25-5 1-15,25-3 0 16,17 3-1-16,8-3 1 15,13-5-1-15,-10 7 0 16,-11 4 0-16,-17-1 1 16,-21 9-1-16,-19-1 1 15,-16 8 2-15,-22 1 1 16,-21 7-4-16,-11 5 0 0,-28 6 1 16,-3 0 0-16,-4 2-2 15,3-2 1-15,11-5-1 31,15-6 1-31,9-5-1 16,15-3 0-16,21-7 1 16,22-9 1-16,24-10-1 15,28-8 0-15,32-3 1 16,10-8 0-16,15-10-2 16,3 5 0-16,-10 5 0 0,-18 11 1 15,-36 11 0-15,-27 10 0 16,-33 16 1-16,-31 21 1 15,-35 8-1-15,-28 16 1 16,-22 10 2-16,-11 3 0 16,19-5-5-16,27-16 1 15,29-8 0-15,28-10 1 0,42-17-6 16,54-18 0-16,48-18-17 16,54-19 1-16,59-11-20 15,40-7 0-15</inkml:trace>
  <inkml:trace contextRef="#ctx0" brushRef="#br0" timeOffset="10451.5615">15272 8893 37 0,'-7'-8'18'0,"35"-27"2"0,-18 27-20 0,12-8 3 15,16-7 0-15,8-12 0 16,18-10 0 0,10 0-2-16,25-8 0 0,-8 0-1 0,12 1 0 15,-8 1-1-15,11 6 0 16,-14 3 1-16,-11 2 1 16,-11 9-2-16,-13 4 0 15,-11 11-16-15,-15 3 1 16,-10 5-10-16,-10 5 1 15</inkml:trace>
  <inkml:trace contextRef="#ctx0" brushRef="#br0" timeOffset="10957.8238">15529 8403 25 0,'0'-5'12'0,"-3"-6"8"0,3 11-12 0,0 0-1 15,0 3 1-15,-4 2-5 16,-6 1 0-16,-4 12 0 16,-11 6 1-16,-3 8-3 15,-4-6 1-15,0 6 1 16,-3 5 1-16,0 0-3 15,-1 3 0-15,5-6 0 16,2-2 1-16,5-1 1 16,6 1 0-16,4 0-2 15,7 5 0-15,7-5 2 16,7-6 1-16,10-2 0 16,12-5 1-16,10-6-5 15,17-5 1-15,7-6-11 16,12-7 1-16,2-3-40 15,4 0 0-15,0 0 41 0,-14-5 1 16</inkml:trace>
  <inkml:trace contextRef="#ctx0" brushRef="#br0" timeOffset="12997.3961">16768 8239 44 0,'-11'16'22'0,"-3"18"3"15,14-23-22-15,0 5-3 16,0 5 0-16,0-2 0 15,3 2 0-15,1 5-4 16,-1 1 0-16,4-1-37 16,4-7 0-16,0-11 39 15,3-14 1-15</inkml:trace>
  <inkml:trace contextRef="#ctx0" brushRef="#br0" timeOffset="13153.6034">16824 7975 38 0,'-14'-19'19'0,"14"3"-2"0,0 16-20 16,0-5-6-16,0 5 0 15,3 3 1-15,4 2 0 16,0 3-10-16,1 5 0 16</inkml:trace>
  <inkml:trace contextRef="#ctx0" brushRef="#br0" timeOffset="13531.4507">16930 8350 21 0,'-7'37'10'0,"7"-16"10"0,0-18-11 0,0 0 2 15,3-1 0-15,-3-2-6 16,0 0-5-16,0 0 0 16,25-50 5-1,-4 10 1-15,-3 9-5 16,3 4 0-16,-3 9 1 15,-4 2 1-15,0 5-3 16,-4 11 1-16,1 11-1 16,-4 10 1-16,-3 3-1 0,-1 5 1 15,4-5-2 1,0-3 1-16,0-3 0 0,4-2 0 16,-1-5 1-16,1-6 1 15,7-5-2-15,-1-10 1 16,1-14 0-16,0-11 1 15,3 1 4-15,0 5 0 16,0 10-3-16,-3 3 0 16,-1 6 0-16,-6 7 0 15,-4 16-3-15,0 14 0 0,0 5-26 16,4-6 1-16,6 1-18 16,4-6 1-16</inkml:trace>
  <inkml:trace contextRef="#ctx0" brushRef="#br0" timeOffset="14161.2547">17798 8297 44 0,'-18'56'22'0,"4"15"2"16,10-47-23-16,-3 8-2 15,-3 5 1-15,-1 8 2 16,1 0 0-16,2-5-2 16,5-6 0-16,-1-10 0 15,1-8 0-15,3-11 3 16,0-16 0-16,7-18-3 15,0-13 0-15,4-14 0 16,3-12 0-16,7-6 2 16,0 10 0-16,7 0-4 15,-3 12 0-15,7 9 4 0,-1 17 0 16,-2 10-2-16,-1 13 1 16,-3 3 1-16,-4 8 1 15,-4 5-1-15,-6 9 1 16,-4 1-2-16,-3 4 0 15,-8 2-2-15,-7-3 1 16,-6 4 1-16,-4-1 0 16,-4 0-2-16,0-5 0 15,-3-6 0-15,0-5 0 0,3-10-19 16,4-8 0-16,7-6-12 16,7 3 1-16,7-2 26 15,7-6 1-15</inkml:trace>
  <inkml:trace contextRef="#ctx0" brushRef="#br0" timeOffset="14459.8864">18179 8297 35 0,'-14'40'17'0,"10"13"7"15,8-37-19-15,3 8-3 16,3-1 1-16,4 1 2 15,7-3 1-15,1-5 3 16,2-5 1-16,12-11-3 0,-1-8 0 16,4-8 2-16,-11-2 0 15,-3-1-3-15,-15 1 1 16,-10-4-6-16,-17 1 0 16,-15 3-2-16,-11 4 1 15,-6 6-16-15,3 6 0 16,11 7-22-16,10 0 1 15,11-2 10-15,11-3 1 16</inkml:trace>
  <inkml:trace contextRef="#ctx0" brushRef="#br0" timeOffset="14876.7192">18574 8281 45 0,'-32'45'22'0,"21"22"2"16,11-49-24-16,0 3 2 15,0 8 0-15,0-2 3 16,0-3 0-16,4-8 8 16,-1-6 0-16,8-15-2 15,0-11 0-15,10-8-8 16,3-5 1-16,5-5-5 15,2-3 0-15,5 5-15 16,-1 5 0-16,4 9-44 16,3 5 0-16,0 5 57 0,1 2 1 15</inkml:trace>
  <inkml:trace contextRef="#ctx0" brushRef="#br0" timeOffset="15302.1499">19152 7826 47 0,'-3'6'23'0,"-1"41"8"0,4-23-23 15,0 16-5-15,-3 15 1 16,-4 6-5-16,0 13 1 16,0 0 0-16,-1 0 1 15,5-2-16-15,6-17 1 16,5-10-29-16,2-10 1 0</inkml:trace>
  <inkml:trace contextRef="#ctx0" brushRef="#br0" timeOffset="15521.0058">18976 8189 60 0,'3'-5'30'0,"40"5"-1"15,-26 0-29-15,8-3 0 16,7 0 1-16,10-2-2 16,11 5 1-16,-7 0-15 15,7-3 1-15,3 1-9 16,1-4 1-16,-4 4 0 16,-7-1 1-16</inkml:trace>
  <inkml:trace contextRef="#ctx0" brushRef="#br0" timeOffset="15852.1452">19671 8189 27 0,'-21'2'13'0,"-11"22"9"0,25-21-15 16,-4 2-3-16,1 1 1 16,-8 4-2-16,-3 3 0 0,0 6 0 15,0 7 1-15,-1 1-1 16,5 7 0-16,3 3-2 16,3 0 1-16,4 0-2 15,7-10 0-15,7-6 4 16,7-5 1-16,7-6-5 15,4-10 1-15,3-13-1 16,4-13 1-16,3-6-1 16,-3-8 0-16,-4-2 2 15,-7 2 1-15,-6 6 1 16,-12 5 0-16,-3 13-4 16,-7 8 1-16,-7 11-2 15,0 12 1-15,0 12-1 16,7 2 0-16,3 11-7 15,4-3 1-15,7 2-16 0,7-12 0 16,7-3-7-16,4-6 1 16</inkml:trace>
  <inkml:trace contextRef="#ctx0" brushRef="#br0" timeOffset="16156.1207">19897 8263 40 0,'-7'5'20'0,"3"14"3"15,4-11-20-15,0 2-1 16,0 3 1-16,4 3-2 16,-1 0 0-16,1 0 0 15,-1 0 0-15,1 8-1 16,-1-3 1-16,1-5 2 0,-1-3 1 16,4-10 3-16,0-11 1 15,4-5-2-15,3-9 0 16,4-4-2-16,3-3 0 15,0 2-1-15,0 9 1 16,-3 10-3-16,0 13 1 16,-1 11-2-16,1 5 0 15,-1 11-31-15,8 5 0 16,-4-5-11-16,8-8 0 16</inkml:trace>
  <inkml:trace contextRef="#ctx0" brushRef="#br0" timeOffset="16828.8988">20479 7789 39 0,'-4'-8'19'0,"4"14"7"0,0-4-19 15,0 14-1-15,0 16 0 16,4 5-4-16,-4 13 1 16,3 8-4-16,-3 1 1 0,0 2-8 15,0-3 1-15,11-5-15 16,-8-6 0-16,4-12-2 15,-3-12 1-15</inkml:trace>
  <inkml:trace contextRef="#ctx0" brushRef="#br0" timeOffset="16961.8981">20376 8199 49 0,'0'8'24'0,"43"-5"7"16,-26-6-26-16,15 1-6 15,14-4 1-15,-4-9-31 16,4-9 0-16</inkml:trace>
  <inkml:trace contextRef="#ctx0" brushRef="#br0" timeOffset="20467.3954">22324 8194 52 0,'-18'3'26'0,"11"-9"1"0,7 9-26 15,0 5-1-15,0 5 0 16,-3 6-1-16,-1 2 0 0,4 0-38 15,0 3 1-15,0-8 25 16,0-11 1-16</inkml:trace>
  <inkml:trace contextRef="#ctx0" brushRef="#br0" timeOffset="20609.7091">22377 7980 48 0,'-14'-16'24'0,"-1"5"-38"16,15 9-25-16,0 2 30 16,0-6 1-16</inkml:trace>
  <inkml:trace contextRef="#ctx0" brushRef="#br0" timeOffset="20844.0869">22465 8358 42 0,'-39'53'21'0,"21"-34"2"0,18-19-20 16,4-6 4-16,3-2 1 15,7-13-3-15,11-13 0 16,3-6 0-16,7 6 0 0,4-1-3 16,-4 14 0-16,1 11 0 15,-5 7 1-15,-6 16-3 16,-4 16 1-16,-3 6-10 15,0-1 0-15,3 6-49 16,7-3 1-16</inkml:trace>
  <inkml:trace contextRef="#ctx0" brushRef="#br0" timeOffset="21413.8554">24098 8279 37 0,'-10'-19'18'0,"6"17"9"16,4 2-20-16,-3 8-5 15,-1 7 1-15,-3 12-1 16,0 7 1-16,0 9-1 0,0 4 1 16,0-4-2-16,7-4 0 15,3-7 0-15,8-8 0 16,3-8 3-16,7-14 0 16,4-7-5-16,7-16 0 15,3-11 2-15,0-8 0 16,4-7-1-16,-7-1 0 15,-4 3 2-15,-10 13 0 16,-4 9 3-16,-7 7 0 16,-4 13-5-16,-6 16 0 15,-1 11-1-15,1 5 0 0,-1 8-1 16,4 3 1-16,7-8-25 16,4-6 1-16,10-2-11 15,0-5 0-15</inkml:trace>
  <inkml:trace contextRef="#ctx0" brushRef="#br0" timeOffset="21743.6214">24567 8348 36 0,'-24'39'18'0,"6"-10"2"16,18-18-17-16,0 5 0 15,-3 0 1-15,3-3-1 0,3-2 1 16,1-4 2-16,3-9 0 16,3-11-4-16,4-3 0 15,4-5 1-15,3-6 1 16,0-2-2-16,1 0 0 16,-1 5 0-16,-4 3 0 15,-3 10 3-15,-3 9 0 16,0 10-5-16,-4 7 1 15,0 7-2-15,-4 7 1 0,1 8-8 16,-1-3 1-16,1 1-39 16,-1-12 1-16,4 1 33 15,4-13 0-15</inkml:trace>
  <inkml:trace contextRef="#ctx0" brushRef="#br0" timeOffset="21886.3714">24966 8369 54 0,'-25'24'27'0,"11"10"1"16,11-21-27-16,-4 11-9 15,0 2 1-15,3-4-40 16,8-6 1-16</inkml:trace>
  <inkml:trace contextRef="#ctx0" brushRef="#br0" timeOffset="22027.0114">25125 8112 42 0,'-25'-48'21'0,"-3"9"1"0,24 34-20 15,1 2-25-15,3 3 1 16,0 8 2-16,3-3 0 16</inkml:trace>
  <inkml:trace contextRef="#ctx0" brushRef="#br0" timeOffset="22241.5118">25372 7938 47 0,'-7'-8'23'0,"10"2"13"0,-3 9-24 0,4 5-6 15,-4 8 1-15,0 10-5 16,-4 14 1-16,-3 2-3 15,-3 11 0-15,-5 11-14 16,1-6 1-16,4 5-26 16,-1-2 1-16,4-5 23 15,-3-14 0-15</inkml:trace>
  <inkml:trace contextRef="#ctx0" brushRef="#br0" timeOffset="22397.7638">25146 8366 50 0,'4'-5'25'0,"48"-24"3"16,-30 18-25-16,9-5-4 15,1 0 0-15,3-2-43 16,4-1 1-16,0 9 35 0,-7 4 1 16</inkml:trace>
  <inkml:trace contextRef="#ctx0" brushRef="#br0" timeOffset="23236.9522">18941 9173 45 0,'-7'-10'22'0,"-4"4"12"16,4 9-24-16,-7 2-5 15,-11 8 1-15,0 3-2 16,1 11 1-16,-4 12-5 0,-1 6 1 16,5 8 0-16,6 6 0 15,11-9-2-15,10-3 0 16,8-2 0-16,17-10 1 15,11-17-3-15,3-12 0 16,15-17-15-16,10-23 0 16,14-9 0-16,4-15 0 15,-18-3 1-15,-14 8 0 16,-11 6 30-16,-14 10 1 16,-10 10 3-16,-11 11 1 15,-7 11-9-15,-7 10 0 0,-4 16-3 16,-6 14 0-16,-1 5-3 15,4 10 1-15,10 0-5 16,8-5 1-16,10-8 5 16,4-10 0-16,6-9 0 15,8-5 1-15,7-13-1 16,0-10 0-16,-4-14-4 16,-3-5 1-16,-11 0-2 15,-11-6 1-15,-13-2-2 16,-15-2 1-16,-10 4-10 15,0 9 1-15,-7 5-23 16,-1 7 0-16,4 6-1 16,8 3 0-16</inkml:trace>
  <inkml:trace contextRef="#ctx0" brushRef="#br0" timeOffset="23488.6841">19703 9364 42 0,'-11'37'21'0,"4"-27"6"0,7-2-21 16,0 8 0-16,-4 3 0 15,4-1-5-15,0-2 0 0,4-5 6 16,3-17 1-16,7-10-3 16,11-2 1-16,-4-11 1 15,0-3 0-15,4 6-4 16,0-1 0-16,-1 14-3 15,-3 8 1-15,1 18-1 16,-5 3 0-16,1 7-31 16,3 9 1-16,0 3-17 15,11-9 0-15</inkml:trace>
  <inkml:trace contextRef="#ctx0" brushRef="#br0" timeOffset="23907.4251">20246 9295 49 0,'7'29'24'0,"21"19"9"0,-21-35-24 16,0 8-4-16,0 5 0 15,0 6-1-15,4-3 1 16,0-2 0-16,-1-3 0 0,4-6-1 15,0-5 1-15,4-10-2 16,0-14 1-16,10-18-4 16,7-3 0-16,4-18-2 15,-4-5 1-15,-3-4-33 16,-4-1 1-16,-7 7-11 16,1 10 0-16</inkml:trace>
  <inkml:trace contextRef="#ctx0" brushRef="#br0" timeOffset="24423.0357">20800 9398 37 0,'10'0'18'0,"29"5"10"16,-28-7-19-16,3-6-5 16,3-6 0-16,1-9-2 15,-4-4 1-15,-3 3-2 16,-11-2 0-16,-7-3 0 0,-7 0 1 15,-4 5 1-15,-7 11 1 16,1 13-5-16,-1 10 0 16,0 19 1-16,4 11 1 15,7 2-2-15,7 9 1 16,10-1-1-16,8-2 1 16,10-9-7-16,7-7 0 15,15-8-1-15,6-11 1 16,-7-10-4-16,-3-9 0 15,-7-4 1-15,-4-6 1 16,-10 3 10-16,-4 2 0 0,-7 3 3 16,0 3 1-16,-7 5 1 15,0 3 0-15,0 2-3 16,0 3 1-16,0 2 0 16,0 1 1-16,0-3 0 15,4 0 1-15,-1-3 6 16,-3-5 0-16,4-8-3 15,3-10 0-15,3-9-2 16,4-12 0-16,4-6-7 16,3-3 0-16,4 3 0 15,0 3 0-15,-1 5-3 16,1 10 1-16,3 9-29 16,8 4 0-16,2 4-10 15,1 2 1-15</inkml:trace>
  <inkml:trace contextRef="#ctx0" brushRef="#br0" timeOffset="24688.6748">21728 9194 37 0,'7'3'18'0,"0"0"20"0,-7-3-19 15,-4 0-13-15,-3 0 0 16,-3 0-3-16,-5 2 0 16,1 1 1-16,0 2 1 15,0 8-6-15,7 6 0 16,3 2 1-16,4 3 1 15,8 0-1-15,2-6 1 16,4 3 4-16,0-2 1 16,0 2-2-16,1 0 0 15,-5 3 0-15,-6-3 0 0,-4 3-4 16,-7-3 0-16,-7-2-2 16,-8-1 1-16,1-5-29 15,0-5 1-15,0-10-22 16,7-11 0-16</inkml:trace>
  <inkml:trace contextRef="#ctx0" brushRef="#br0" timeOffset="24846.7604">21851 9131 44 0,'7'10'22'0,"4"41"8"0,-8-41-22 16,-3 17-8-16,0 12 0 15,-3-2-15-15,-1 6 1 16,1 2-23-16,6-3 0 16</inkml:trace>
  <inkml:trace contextRef="#ctx0" brushRef="#br0" timeOffset="24972.8802">22010 9115 47 0,'-18'-27'23'0,"15"12"-19"16,6 9-24-16,1 4-6 16,3 4 0-16</inkml:trace>
  <inkml:trace contextRef="#ctx0" brushRef="#br0" timeOffset="25238.5368">22102 9454 59 0,'0'47'29'0,"31"-12"9"16,-20-30-31-16,6 0 0 15,8-5 1-15,3-8-1 16,1-8 0-16,-1-7-3 16,-3-4 1-16,-8-7-4 0,-6-6 1 15,-11-2-2-15,-14 2 0 16,-11 3-3-16,-7 10 1 15,-3 12-18-15,0 12 1 16,3 3-4-16,11 13 1 16,10 6-20-16,8 5 1 15</inkml:trace>
  <inkml:trace contextRef="#ctx0" brushRef="#br0" timeOffset="25553.7635">22451 9427 52 0,'-18'11'26'0,"18"5"6"15,0-8-27-15,0 5-2 16,0 3 1-16,4-1-4 16,-1 1 1-16,1-2 5 15,-1-6 1-15,4-8-1 16,4-11 0-16,7-10 1 15,3-3 1-15,0 3 1 16,0-3 0-16,0 3-2 16,4 2 1-16,3 3-3 15,0 14 1-15,1 4-5 0,-1 6 0 16,-7 6-6-16,-3 7 1 16,-1 8-34-16,-3-3 1 15,4 1-25-15,0-9 0 16</inkml:trace>
  <inkml:trace contextRef="#ctx0" brushRef="#br0" timeOffset="26098.1396">22137 9245 38 0,'-4'7'19'0,"-10"31"7"0,11-25-19 0,-4 5-5 15,0 1 0-15,-1 2-11 16,-2 3 0-16,3-3-29 16,3 3 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15:46:20.3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1933 4551 17 0,'0'5'8'0,"7"-10"10"0,-7 5-10 0,0 0 2 15,0-5 1-15,4-1-4 16,-4 6 0-16,7-2-3 15,-7-14 0-15,0-5-2 16,7-6 0-16,-7 1 1 16,0-6 0-16,0-10-2 15,3-11 1-15,1-3-2 16,7-10 0-16,-11 10-1 0,3-2 0 16,1-8 1-16,-1 0 1 15,4 10-2-15,0 3 0 16,-3 6 1-16,3 4 1 15,0 12-1-15,-7 7 0 16,0 5-1-16,3 3 1 16,1 6 0-16,-1 2 1 15,5 3-1-15,-8 2 0 16,7-2 1-16,-4 5 1 16,11 5-1-16,4 6 1 0,7 2-1 15,-8 5 1-15,8 11-2 16,-4 6 1-16,0 5-2 15,-3-1 1-15,-8-4 0 16,8 2 1-16,-4 10-1 16,4-2 0-16,-1 6 0 15,-2 4 1-15,-1-2-2 16,7-8 0-16,-11-8 1 16,5-8 1-16,2-10 1 15,-6-6 1-15,-1-13-1 16,4-13 1-16,4-14-3 15,-4-5 1-15,4-20-1 16,3 9 0-16,4-7-1 16,6-11 1-16,-2-5 0 15,2 8 0-15,-13 0 0 16,0 7 0-16,-4 9-1 16,3 8 1-16,-9 10 0 0,2 3 0 15,-6 7 0-15,3 6 0 16,0 3 0-16,0 5 1 15,0 11 0-15,3 5 0 16,-3 13 0-16,4 16 1 16,-4 13-1-16,4 13 0 15,-4 9 0-15,-7 12 0 0,7-4-1 16,3-6 0-16,1-6-18 16,7-15 1-16,3-16-32 15,14-5 0-15</inkml:trace>
  <inkml:trace contextRef="#ctx0" brushRef="#br0" timeOffset="514.6044">3034 4244 37 0,'3'29'18'0,"33"3"4"0,-29-30-20 16,0 4 1-16,3-6 0 16,8-3 3-16,0-5 0 15,-1-10-3-15,8-9 1 16,0-2-6-16,-8-8 0 16,1-5 3-16,-7 2 1 15,-8 11-2-15,-10 2 1 0,-4 4 2 16,-3 7 0-16,-10 5 2 15,6 3 0-15,4 13-5 16,0 19 0-16,0 8 1 16,-4 21 1-16,7 5-1 15,8-8 1-15,3-2-3 16,3-3 0-16,8-3 0 16,7-7 0-16,6-11-13 15,12-9 0-15,2-12-33 16,8-13 1-16</inkml:trace>
  <inkml:trace contextRef="#ctx0" brushRef="#br0" timeOffset="924.8787">3623 4027 43 0,'-25'-3'21'0,"-3"-7"7"0,21 2-22 0,0 2 2 15,0 6 0-15,-7 6-5 16,-4 18 1-16,-3-3-4 16,0 13 1-16,0 14 0 15,3 7 1-15,7-12-2 16,4 2 0-16,7 2 0 16,7-4 0-16,8-9-1 15,2-15 1-15,1-12-2 16,-1-14 0-16,8-4 1 15,-4-8 1-15,1-10-1 16,-1-8 1-16,-4 0 1 16,-6 5 0-16,-4 6 5 15,-4 5 1-15,1 5-5 16,-4 5 1-16,0 11-3 16,0 11 1-16,0 10-1 0,0 8 0 15,4 3-7-15,3-3 0 16,3 0-18-16,1 3 1 15,3-6-13-15,0-10 0 16</inkml:trace>
  <inkml:trace contextRef="#ctx0" brushRef="#br0" timeOffset="1299.9088">3891 4117 53 0,'-10'29'26'0,"2"21"4"0,5-31-27 0,-1 5-3 16,4 2 1-16,0-2 0 15,4-3 0-15,-4-2-1 16,3-4 0-16,5-4 0 16,-5-8 0-16,4-1 1 15,0-12 1-15,0-11-1 16,0-11 0-16,4-5-1 15,-4 5 1-15,0-8-2 16,0 6 1-16,0 2 0 16,4 11 1-16,-1 8 3 15,1 8 0-15,3 10 0 16,0 3 0-16,0 8-3 16,0 7 1-16,-3 7-4 0,7 4 0 15,-8 0-5-15,1-2 0 16,-1-5-30-16,4-9 1 15,0-5 12-15,-10-7 1 16</inkml:trace>
  <inkml:trace contextRef="#ctx0" brushRef="#br0" timeOffset="1858.5252">4463 3971 55 0,'-7'0'27'0,"10"-2"-4"0,-3 2-29 15,0 0-37-15,7 0 1 16,-3-3 35-16,-1-2 1 0</inkml:trace>
  <inkml:trace contextRef="#ctx0" brushRef="#br0" timeOffset="1967.9313">4512 4143 72 0,'-39'14'36'0,"22"-1"7"0,17-13-37 0,0 2-28 15,0 1 1-15,7 0-36 16,3-1 1-16</inkml:trace>
  <inkml:trace contextRef="#ctx0" brushRef="#br0" timeOffset="2543.1575">6177 3887 52 0,'-14'-8'26'0,"10"3"3"15,4 5-26-15,0 0 1 16,8 0 1-16,6 5 1 16,7 8 1-16,4 3-4 15,6 2 0-15,5 17-2 16,9 4 0-16,-2-4-1 16,-8 2 0-16,-3 0 0 15,0 3 0-15,-1-6-13 16,1-2 0-16,0-3-21 15,-4-5 1-15,-3-8 10 16,-11-8 0-16</inkml:trace>
  <inkml:trace contextRef="#ctx0" brushRef="#br0" timeOffset="2796.4562">6227 4363 50 0,'-8'-11'25'0,"44"-34"3"16,-19 24-25-16,15-13 1 16,14-1 0-16,-4-7-1 15,8-3 0-15,-1-2-4 16,4 2 0-16,-7 2-12 15,-7 6 0-15,-8 5-32 16,-6 9 0-16</inkml:trace>
  <inkml:trace contextRef="#ctx0" brushRef="#br0" timeOffset="3177.317">6258 3614 49 0,'-24'-2'24'0,"20"4"9"16,4-2-26-16,0 0-7 15,4 0 1-15,3 0 3 16,7 3 0-16,3 0-2 0,15-1 1 16,10 1-4-16,1 2 1 15,3-2-1-15,7-3 1 16,7 0-22-16,3-8 1 15,8 3-19-15,-1-6 0 16</inkml:trace>
  <inkml:trace contextRef="#ctx0" brushRef="#br0" timeOffset="3540.1538">7070 3860 52 0,'-11'0'26'0,"29"3"0"0,-8-6-25 16,8 1-1-16,3-1 0 31,11-2-1-31,3-1 1 16,0 1-19-16,1-3 1 0,-8 0-15 15,0 3 0-15</inkml:trace>
  <inkml:trace contextRef="#ctx0" brushRef="#br0" timeOffset="3712.0899">7116 3982 59 0,'-18'11'29'0,"50"-25"2"15,-22 14-30-15,15-2-3 16,7-6 1-16,6 0-42 16,-2-3 1-16,3 1 27 15,-4-1 0-15</inkml:trace>
  <inkml:trace contextRef="#ctx0" brushRef="#br0" timeOffset="4628.4313">8908 3305 36 0,'-14'-14'18'0,"10"14"2"0,0 0-17 16,1 0 0-16,-4 3 0 0,-7 5 1 15,-7 3 0-15,-4 10-1 16,-3 5 0-16,3 17 6 15,0 17 1-15,1 9-6 16,-1 21 1-16,7 0-5 16,11 11 0-16,11-6 0 15,3-3 0-15,7-9 0 16,14-17 0-16,11-13-17 16,14-11 0-16,14-13-28 15,0-13 0-15</inkml:trace>
  <inkml:trace contextRef="#ctx0" brushRef="#br0" timeOffset="4981.2347">9260 3614 53 0,'-3'6'26'0,"35"38"4"0,-22-33-27 15,11 10-1-15,11 14 0 16,7 10-1-16,-4-3 0 16,0 6-2-16,8-3 0 15,-1 2-9-15,0-10 0 16,-3-8-30-16,4-5 1 16,-8-3 31-16,-14-2 0 15</inkml:trace>
  <inkml:trace contextRef="#ctx0" brushRef="#br0" timeOffset="5199.9895">9303 4112 58 0,'0'-22'29'0,"56"-52"1"16,-28 53-28-16,8-16-2 15,6-8 0-15,11 0-2 16,0 0 2-16,-53 45 0 16,99-66-58-1,-25 24 1-15</inkml:trace>
  <inkml:trace contextRef="#ctx0" brushRef="#br0" timeOffset="5406.3772">10096 3982 60 0,'-10'18'30'0,"17"27"5"0,-7-29-31 0,0 0-3 15,-4 8 0-15,1 5-15 16,3 6 1-16,0-4-38 15,7-4 0-15</inkml:trace>
  <inkml:trace contextRef="#ctx0" brushRef="#br0" timeOffset="5895.7569">10802 3733 47 0,'-7'-10'23'0,"3"12"7"16,4-2-25-16,4 8-3 15,-4 13 1-15,0 11-5 16,0 8 1-16,0-6-5 0,4 6 0 16,-1-3-8-16,1 0 0 15,-1-5-19-15,1-6 1 16</inkml:trace>
  <inkml:trace contextRef="#ctx0" brushRef="#br0" timeOffset="6068.0845">10633 3969 59 0,'17'2'29'0,"68"-28"1"16,-64 13-29-16,11-6-3 15,10-2 1-15,8 0-18 16,3 0 1-16,7 5-21 16,3 5 1-16</inkml:trace>
  <inkml:trace contextRef="#ctx0" brushRef="#br0" timeOffset="6398.0293">11359 3590 49 0,'4'8'24'0,"31"51"7"0,-24-46-24 0,6 11-4 15,12 15 1-15,6 9-5 16,4 0 1-16,-4 2-1 16,-3-3 0-16,0-2-21 15,-1-8 1-15,1-5-14 16,-4-3 0-16</inkml:trace>
  <inkml:trace contextRef="#ctx0" brushRef="#br0" timeOffset="6601.6191">11363 4138 68 0,'-7'-24'34'0,"53"-31"1"0,-25 34-35 16,21-14 0-16,4-7 1 16,7-6-3-16,7 3 0 15,4 0-39-15,-5 0 0 16,1 6 15-16,-10 7 1 16</inkml:trace>
  <inkml:trace contextRef="#ctx0" brushRef="#br0" timeOffset="7024.8158">12037 4019 48 0,'7'-11'24'0,"28"11"0"15,-24 0-24-15,3 3 1 0,0 2 0 16,4 1 4-16,-4 4 1 16,0 1-4-16,-4 2 0 15,-3 3-2-15,-7-3 0 16,-3 3 0-16,-8 3 0 15,1-1 4-15,-4 3 0 16,-8 0 4-16,5 1 1 16,-1-4-8-16,8-2 0 15,6 0 0-15,8-3 1 16,3 0-1-16,3 1 0 16,11-4-5-16,8-2 1 15,2-5-36-15,5-1 1 0,6-4 8 16,0-9 1-16</inkml:trace>
  <inkml:trace contextRef="#ctx0" brushRef="#br0" timeOffset="7516.3121">12816 3725 48 0,'-10'6'24'0,"13"12"6"0,1-7-25 15,3 7-4-15,-4 9 0 16,5 4-1-16,-1 4 0 16,-4 5-13-16,1-6 0 15,-1 6-28-15,1-9 1 16</inkml:trace>
  <inkml:trace contextRef="#ctx0" brushRef="#br0" timeOffset="7689.6597">12679 3895 60 0,'3'5'30'0,"47"-8"0"16,-29 3-29-16,7-2-2 15,4-1 1-15,0-2-15 16,3-1 1-16,4-1-31 16,3-1 1-16</inkml:trace>
  <inkml:trace contextRef="#ctx0" brushRef="#br0" timeOffset="7877.152">13377 3945 56 0,'0'8'28'0,"-17"-8"3"0,20 0-28 15,-3 0-4-15,4-3 1 16,3 1-29-16,0-1 1 16,0 0-1-16,3-2 0 15</inkml:trace>
  <inkml:trace contextRef="#ctx0" brushRef="#br0" timeOffset="8002.1652">13571 3969 57 0,'-24'8'28'0,"24"-6"4"0,3 1-30 0,1-3-33 16,3 0 1-16,0-5 2 15,-4 2 0-15</inkml:trace>
  <inkml:trace contextRef="#ctx0" brushRef="#br0" timeOffset="8142.909">13804 3950 64 0,'-7'3'32'0,"18"-11"-26"15,-11 8-32-15,7-3-11 16,3-5 0-16</inkml:trace>
  <inkml:trace contextRef="#ctx0" brushRef="#br0" timeOffset="8284.4945">14086 3958 79 0,'-42'5'39'0,"46"-7"-20"0,-4 2-40 16,3-3-37-16,1-2 1 15</inkml:trace>
  <inkml:trace contextRef="#ctx0" brushRef="#br0" timeOffset="9757.2038">14711 3739 43 0,'-11'5'21'0,"8"35"2"0,3-25-23 15,0 12-3-15,0 2 1 0,-4 8-10 16,4 0 0-16,0 0-16 16,0-5 0-16</inkml:trace>
  <inkml:trace contextRef="#ctx0" brushRef="#br0" timeOffset="9932.6478">14517 3829 57 0,'-21'2'28'0,"52"17"2"0,-13-14-29 15,10 0-1-15,0 1 0 16,11-6-1-16,11-6 0 15,10-4-54-15,10-4 0 16,4-1 54-16,-7-4 0 16</inkml:trace>
  <inkml:trace contextRef="#ctx0" brushRef="#br0" timeOffset="10480.9952">15184 3543 43 0,'-11'-11'21'0,"14"9"4"0,1 2-21 15,7 5 5-15,3 5 0 0,7 14-5 16,4 8 1-16,3-3-3 15,7 8 1-15,7 8-2 16,1 5 0-16,-4-2-3 16,-4-3 1-16,4 8 0 15,-1-5 0-15,-2-9-15 16,-5-7 1-16,-2-8-30 16,-5-8 0-16</inkml:trace>
  <inkml:trace contextRef="#ctx0" brushRef="#br0" timeOffset="10737.5188">15180 4162 64 0,'-25'-8'32'0,"50"-18"1"0,-4 4-32 0,11-12-1 16,14-6 0-16,10-13-1 16,4-8 1-16,4 3-1 15,6-3 0-15,-10 3-30 16,-7 11 1-16,-3 12-3 16,-15 9 1-16</inkml:trace>
  <inkml:trace contextRef="#ctx0" brushRef="#br0" timeOffset="11369.3985">15829 4122 26 0,'-7'0'13'0,"7"0"4"0,0 0-13 0,0 0 3 16,0 0 1-16,4-5 1 15,-4 5 0-15,0 0-7 16,0 3 1-16,0-1 0 15,-4 1 1-15,4 2-2 16,0 0 0-16,0 1 1 16,0-4 1-16,0 1 1 15,0 0 1-15,0-3-2 16,4-6 1-16,-1 1-4 16,1-5 0-16,3-9-1 0,0-5 0 15,0-2 0-15,3 5 1 16,-3-1-2-16,1 6 1 15,-1 3 0-15,3 3 0 16,1 2 0-16,-1 8 0 16,-3 0-1-16,0 5 1 15,0 8 0-15,1 8 1 16,-1 3-1-16,3-3 0 16,1-2 0-16,-1-3 0 0,1-3 2 15,0 0-2 1,-11-13 0-16,3 3 12 15,4 0 0-15,0-9-11 16,0-7 1-16,0-5-4 16,-3-6 1-16,-1 3 0 15,1-1 0-15,-1 4-28 16,1 2 1-16,-1 3-24 16,4 0 0-16</inkml:trace>
  <inkml:trace contextRef="#ctx0" brushRef="#br0" timeOffset="11903.2562">16224 3135 41 0,'0'-2'20'0,"43"10"3"0,-22-3-22 15,3 11 3-15,8 8 1 16,3 10 7-16,8 14 0 16,-1 18-3-16,-3 16 0 15,-7-3-5-15,-8 8 1 16,1 6-1-16,-11-6 1 16,-7 3-5-16,-10-13 1 15,-11 0-3-15,-11-3 1 16,-7-8-33-16,-3-5 0 0,-4-8-7 15,4-11 0-15</inkml:trace>
  <inkml:trace contextRef="#ctx0" brushRef="#br0" timeOffset="12980.221">8520 4567 40 0,'-18'-8'20'0,"36"-3"3"0,-8 6-21 0,8 5-3 16,3 0 0-16,4 0 2 16,3 0 0-16,7-3-1 15,11 1 0-15,7-1 2 16,14 3 0-16,4 0-1 15,6 0 0-15,8 0 0 16,14 0 1-16,-1 3-1 16,8-6 1-16,11 6 2 15,13-1 0-15,-3-4-3 16,4-1 0-16,10-2-1 16,3-1 1-16,8 9 0 15,-4-3 1-15,7 0-1 0,11 3 0 16,-10-3-2-16,2 0 1 15,12 0 1-15,6 0 0 16,7 0-1-16,-6-6 1 16,3 4 0-16,-7-6 0 15,3 5-1 1,7 3 0-16,-17 3-1 16,-3-1 1-16,-1-2 1 15,4 6 0-15,-1-4-1 16,-9 1 0-16,2-3 4 15,12 0 1-15,-12 0-4 16,5 0 0-16,-8 0-2 16,4-3 1-16,-1 6 0 15,-9-3 0-15,2 0 0 16,1 3 1-16,-7-3-1 16,3-8 0-16,0 2 2 15,-7-2 0-15,0-2-1 16,4 2 1-16,-8-3-3 15,-3 3 0-15,-10 1 1 0,-1 1 1 16,-20 1-2-16,-12 2 0 16,-6 3-1-16,-14 0 0 15,-15 0-29-15,-10 0 1 16,-14-2-3-16,-11 7 0 16</inkml:trace>
  <inkml:trace contextRef="#ctx0" brushRef="#br0" timeOffset="13978.3106">12167 5511 40 0,'-17'-8'20'0,"13"3"2"0,4 0-20 16,4-6 2-16,-4-5 1 16,3-2 1-16,4-6 1 15,0-2-4-15,0-6 0 0,0-8-1 16,0-2 1-16,1-9-2 15,-1-1 0-15,0-1 0 16,0 5 0-16,0 0 1 16,0 9 1-16,-4-1-2 15,-3 3 1-15,0 8-1 16,0 2 0-16,0 4 1 16,0 4 1-16,-3 3-3 15,3 6 1-15,0 2-2 16,0 2 1-16,0 1 0 15,0 5 1-15,3 0-2 16,4 8 1-16,4 5 0 16,0 6 0-16,3-1 0 15,0 3 1-15,7 6 0 16,4 2 1-16,3 8-3 0,4 5 1 16,-1-2 2-16,-6 2 0 15,0 9-2-15,3-1 1 16,0-5-1-16,0-3 1 15,1-2-1-15,-1-6 0 16,0-5 0-16,-3-5 0 16,-4-5 0-16,-3-6 0 15,-1-2 2-15,-6-6 1 16,-1-2 2-16,1-9 0 16,-4-4-4-16,-3-6 0 15,-4-5-1-15,0-1 1 0,0-17 1 16,0-4 1-16,0-7-3 15,-4-8 0-15,4 5 0 16,4 0 0-16,-1-2-1 16,4-1 1-16,4 6-18 15,-4 5 0-15,-4 8-47 16,1 10 1-16</inkml:trace>
  <inkml:trace contextRef="#ctx0" brushRef="#br0" timeOffset="16117.4203">17702 3961 60 0,'-14'0'30'0,"18"0"-1"0,3 0-30 0,3-3 2 16,8 3 0-16,7 0-2 15,7-2 0-15,-1 2-23 16,8-3 0-16,0-2-11 16,-4-6 1-16</inkml:trace>
  <inkml:trace contextRef="#ctx0" brushRef="#br0" timeOffset="16291.6599">17695 4151 63 0,'-10'6'31'0,"41"-6"2"0,-16-3-33 0,9-2-5 31,5 2 1-31,6-2-49 15,7 2 1-15,0 6 46 16,-3-6 1-16</inkml:trace>
  <inkml:trace contextRef="#ctx0" brushRef="#br0" timeOffset="16971.0684">19286 3429 37 0,'-7'-11'18'0,"11"6"6"0,-4 5-20 0,3 3 3 15,4 5 1-15,4 5-2 16,7 8 0-16,-8 3-4 16,8 5 1-16,7 11-1 15,3-3 0-15,4-3-2 16,3 1 0-16,0 2 0 15,4 0 0-15,3-6-1 16,1 1 1-16,-5-5-14 16,-6-4 1-16,-4-1-7 15,-3-4 1-15,-4-5-7 16,-7 1 1-16</inkml:trace>
  <inkml:trace contextRef="#ctx0" brushRef="#br0" timeOffset="17240.9947">19226 4035 53 0,'-10'-8'26'0,"42"-32"9"15,-15 24-27-15,8-15-2 16,7-14 0-16,13-8-4 16,15-16 0-16,4 3-3 15,7-3 0-15,-8 8-12 16,-10 6 0-16,-7 10-42 16,-7 13 1-16</inkml:trace>
  <inkml:trace contextRef="#ctx0" brushRef="#br0" timeOffset="17970.7266">20080 3813 29 0,'-14'-3'14'0,"18"-2"6"0,-4 2-16 0,0 3 0 15,0-3 1-15,0 1-4 16,-4-1 1-16,0 3 0 16,1 0 0-16,-4 3 1 15,0 2 1-15,-7 3-1 16,0 0 1-16,-1 0-1 15,1 0 1-15,4 0-5 16,3-3 1-16,3 3-2 16,4 0 1-16,4 3 3 15,6-1 0-15,4 1-4 0,1-1 1 16,2 3 2 0,1-2 1-16,-1 5 1 0,1-3 1 15,-7 0 3-15,-4 1 0 16,-7-6-4-16,-7 2 0 15,-4-2-1-15,-3 0 1 16,-7 0-3-16,-4-5 0 0,0-3-3 16,1-3 1-16,6 3-21 15,4-3 0-15,3 1-19 16,11 2 0-16</inkml:trace>
  <inkml:trace contextRef="#ctx0" brushRef="#br0" timeOffset="18428.1795">20362 3754 42 0,'-17'6'21'0,"3"12"2"0,10-10-20 16,-3 11 0-16,0 5 0 0,0 2 2 15,0-2 0-15,3 8-3 16,4-3 0-16,4-8-4 16,3 3 1-16,3-6 2 15,5-7 0-15,2-9-1 16,1-7 0-16,-1-6 0 15,1-4 1-15,0-9-1 16,-1-3 1-16,-2-2 1 16,-1 3 1-16,-4 5 2 15,-3 5 0-15,-3 5-3 16,-4 11 1-16,0 5-3 16,0 9 0-16,-4 2-1 15,4 2 0-15,0 6-1 16,4 2 0-16,-1-2-22 15,4-3 1-15,7-2-15 0,1-6 0 16</inkml:trace>
  <inkml:trace contextRef="#ctx0" brushRef="#br0" timeOffset="18914.8261">20705 3818 33 0,'-4'5'16'0,"11"8"9"0,-7-7-18 15,0 4-2-15,0 4 1 16,0 1-4-16,0 1 1 0,0 3 3 16,0 5 0-16,0-1-5 15,0 1 0-15,0-3-2 16,0-7 0-16,0-6 2 16,4-3 0-16,3-13-2 15,0-5 1-15,0-3 0 16,7-5 0-16,0-6 0 15,4 1 1-15,3 2-2 16,-4 3 0-16,1 2 1 16,-4 6 0-16,0 8 1 15,-3 2 0-15,-1 6-1 16,-3 2 0-16,-3 6 0 16,0 2 0-16,-4 3 0 15,0 0 1-15,0-3-2 16,-4-3 1-16,4-2 0 0,0-2 0 15,0-4-1-15,7-7 1 16,4-8 1-16,10-6 1 16,4-2 2-16,3 0 0 15,-4 5 2-15,1 5 1 16,-4 11-5-16,0 11 0 16,-6 13-2-16,-1 5 0 15,0 11-26-15,0-3 1 16,4-6-18-16,-1 1 43 15,-17-32 0-15</inkml:trace>
  <inkml:trace contextRef="#ctx0" brushRef="#br0" timeOffset="19353.2296">19092 4233 42 0,'0'11'21'0,"46"18"10"0,-25-21-21 16,22 3 1-16,13 2 1 15,25-3-1-15,32 1 1 16,21-6-7-16,32-2 1 0,14-8-4 15,21-6 0-15,-3-2-2 16,3 0 0-16,-21 2-2 16,-8 3 1-16,-16 5-43 15,-22 6 1-15,-25 0 6 16,-24-6 1-16</inkml:trace>
  <inkml:trace contextRef="#ctx0" brushRef="#br0" timeOffset="19947.9479">20002 5241 46 0,'-14'8'23'0,"18"-21"2"0,-1 5-23 0,4-2 5 15,1-6 1-15,2-5-2 16,8-9 0-16,-1-7-1 16,5-5 0-16,2-3-3 15,4 0 0-15,-6 0-1 16,-1 5 0-16,-7 9 0 16,-3 7 1-16,-1 3-4 15,-3 2 0-15,0 6 3 16,0 2 0-16,4 6 0 15,3 8 0-15,7 15 6 16,7 14 1-16,4 13-9 16,7 16 1-16,3-3 0 15,4-2 0-15,-4-3 2 16,-3-8 0-16,-7-14 8 16,-4-7 1-16,-3-13-2 0,-4-19 1 15,0-11-9-15,0-15 1 16,1-14-3-16,-5-10 1 15,1-13 0-15,-4-11 1 16,-3-1-22-16,-4 17 0 16,-7 19-39-16,-7 15 1 15,-1 19 38-15,-2 10 1 16</inkml:trace>
  <inkml:trace contextRef="#ctx0" brushRef="#br0" timeOffset="22936.3638">1806 6220 38 0,'-17'-5'19'0,"-8"5"4"0,25 5-20 0,-11 14-1 16,4 13 0-16,7 13 2 16,0 10 1-16,0 19-4 15,11 8 0-15,6-10 1 16,-2-14 1-16,9-5-3 16,1-8 1-16,10-16 1 15,8-16 1-15,-1-5-3 16,7-16 0-16,8-24 1 15,-11-18 0-15,-1-21-1 16,-2-1 0-16,-1-15-1 16,-14 2 0-16,-6-2 2 0,-5 10 0 15,-13 19 12-15,-4 13 0 16,0 13-12-16,0 22 1 16,0 15-1-16,0 21 1 15,0 22-2-15,3 5 1 16,8 16-2-16,-1 0 1 15,12 5-19-15,2-3 1 16,12-7-35-16,2-17 1 16</inkml:trace>
  <inkml:trace contextRef="#ctx0" brushRef="#br0" timeOffset="23358.2445">2819 6363 45 0,'-11'-8'22'0,"-7"-2"13"15,11 7-23-15,-3 3-9 16,-4 5 0-16,-4 1-1 16,4-1 1-16,3 6-4 15,4-1 0-15,4 9 1 16,3 7 0-16,7 3 0 0,7-2 1 16,7-6-2-16,4 3 1 15,3-6 0-15,-10 3 1 16,-4 0 4-16,-4 6 0 15,-3-1-4-15,-10 1 0 16,-8-1-1-16,-6-5 1 16,-8-2-3-16,0-6 1 15,4-2-18-15,-4-6 1 16,4-5-23-16,7-3 0 16,7-4 34-16,7-4 0 0</inkml:trace>
  <inkml:trace contextRef="#ctx0" brushRef="#br0" timeOffset="23640.232">2939 6665 54 0,'35'10'27'0,"21"-23"4"0,-42 5-27 0,4-2 0 16,3-6 1-16,4-5-5 16,0-11 0-16,-1-8 0 15,-6 3 0-15,-7 3 1 16,-8 2 1-16,-10 6 2 15,-7 7 0-15,3 8 2 16,-10 14 0-16,0 10 2 16,-4 22 1-16,8-6-6 15,6 13 1-15,15 11-4 16,6 0 0-16,4-8-3 0,11-8 1 16,10-8-39-16,8-5 1 15,10-16-3-15,3-19 1 16</inkml:trace>
  <inkml:trace contextRef="#ctx0" brushRef="#br0" timeOffset="24500.1964">4385 6181 55 0,'0'16'27'0,"7"76"1"0,-7-68-28 15,0 13 0-15,0 13 1 16,0-2 0-16,0 7 0 0,0 1-1 15,0-3 1-15,0-13-1 16,0-6 0-16,0-10 2 16,0-14 0-16,0-15-3 15,0-21 0-15,0-17 0 16,0-15 0-16,0-21 0 16,7-6 1-16,7-10-1 15,7 10 0-15,11 14 1 16,3 13 0-16,8 10 0 15,3 13 1-15,-4 14 1 16,-7 11 0-16,-7 10 0 16,-3 10 1-16,-11 6-2 15,-7 13 1-15,-10 0-1 0,-11 8 1 16,-11 6-1-16,0 2 1 16,-3-3-2-16,-14-10 0 15,3-3 1-15,0 0 0 16,7-13 9-16,8-3 0 15,3-5-6-15,3 0 0 16,11 0-6-16,0 5 1 16,10 8 1-16,11 6 0 15,11-3-1-15,7 2 1 16,14 3-1-16,10 3 0 0,1-6-46 16,3-4 0-16,7-9 17 15,-4-5 1-15</inkml:trace>
  <inkml:trace contextRef="#ctx0" brushRef="#br0" timeOffset="24938.4651">4995 6400 44 0,'0'-2'22'0,"7"57"3"0,-3-34-22 16,-4 8 4-16,0 14 1 15,3 4-6-15,1 1 0 16,3-3-1-16,0-11 0 15,4-7 0-15,3-9 1 16,10-10 4-16,5-16 0 16,6-23-6-16,-3-12 1 15,-1-12 2-15,-2-1 1 16,-5 9 3-16,-6 12 1 0,-4 6-6 16,-3 8 0-16,-4 10-1 15,0 25 0-15,-7 15-1 16,0 13 0-16,3 8-16 15,11 3 0-15,8-16-18 16,6-5 1-16,18-8 4 16,7-11 0-16</inkml:trace>
  <inkml:trace contextRef="#ctx0" brushRef="#br0" timeOffset="25323.8629">5676 6046 53 0,'0'66'26'0,"0"29"4"0,4-60-27 15,-8 12-3-15,4 14 0 16,0 10-1-16,-3 4 1 16,3-7-18-16,0-12 0 15,0-19-19-15,3-8 1 0</inkml:trace>
  <inkml:trace contextRef="#ctx0" brushRef="#br0" timeOffset="25464.4756">5479 6398 29 0,'-14'10'14'0,"21"-4"-28"16,0-1-14-16</inkml:trace>
  <inkml:trace contextRef="#ctx0" brushRef="#br0" timeOffset="26238.6434">5648 6736 21 0,'-4'-5'10'0,"1"2"6"0,3 3-11 0,3-8 0 15,4-2 1-15,1-9 0 16,-1-4 0-16,0-9-1 16,7-5 1-16,0-11-3 15,4 6 1-15,3-6-2 16,0-2 0-1,0-6 2-15,0 9 0 0,-3-6-2 16,-4 0 0-16,-11 3 0 16,-3-1 1-16,-3 6-3 15,-4 6 1-15,-4 4 7 16,-6 9 0-16,-1 7-7 16,-3 11 1-16,3 16-3 15,4 16 0-15,0 21 2 16,0 19 1-16,7 12-2 15,3 9 1-15,1 0-1 16,3-6 0-16,3-5 0 16,8-10 0-16,7-9-3 15,6-7 1-15,4-14-21 16,8-5 1-16,6-16-21 16,4-10 1-16</inkml:trace>
  <inkml:trace contextRef="#ctx0" brushRef="#br0" timeOffset="27004.0332">5930 6548 46 0,'-32'24'23'0,"32"0"1"15,4-21-24-15,3 2 0 16,4 0 1-16,3-5 0 16,7-5 1-16,4-6-1 15,3-7 1-15,-7-11-2 16,0-6 0-16,-3 6 0 16,-8 0 0-16,-3 3 3 15,-3 5 1-15,-4 7 3 16,-7 14 0-16,-7 6-5 15,-4 10 0-15,-3 18 0 0,0 3 1 16,7 11-3 0,14-1 0-16,10-2 0 0,11-5 0 15,1-11-1-15,6-8 0 16,11-13-26-16,6-11 0 16,5-12-10-16,6-9 1 15</inkml:trace>
  <inkml:trace contextRef="#ctx0" brushRef="#br0" timeOffset="27316.5189">6608 6056 46 0,'0'3'23'0,"0"-6"11"16,0 9-23-16,3 7-2 16,-3 5 1-16,0 9-9 15,0 13 1-15,0 4-3 16,0 1 1-16,0 8-9 15,0 3 1-15,4-11-12 0,-1-8 0 16,1-11-18-16,3-4 0 16</inkml:trace>
  <inkml:trace contextRef="#ctx0" brushRef="#br0" timeOffset="27504.0398">6756 6107 63 0,'0'29'31'0,"-4"18"4"0,4-28-33 0,0 7-2 15,-3 9 1-15,-1 4-1 16,1 12 1-16,-4-9-22 16,3-8 0-16,0-2-24 15,1-8 1-15</inkml:trace>
  <inkml:trace contextRef="#ctx0" brushRef="#br0" timeOffset="27707.1669">6322 6331 54 0,'3'0'27'0,"75"-2"1"16,-53-3-28-16,10-6 1 15,11 0 1-15,7 1-2 16,-4-1 0-16,11 3-12 16,-4 0 1-16,-3 0-33 0,-10 3 1 15</inkml:trace>
  <inkml:trace contextRef="#ctx0" brushRef="#br0" timeOffset="27894.6677">6495 6366 59 0,'-22'24'29'0,"54"-14"1"0,-25-2-31 15,4-5 2-15,10 2 1 0,11-5-3 16,7 0 0-16,3 0-5 16,14-2 1-16,4-4-32 15,-10-2 0-15,-1-5 21 16,-7-5 0-16</inkml:trace>
  <inkml:trace contextRef="#ctx0" brushRef="#br0" timeOffset="28115.1779">7264 6083 75 0,'-21'53'37'0,"3"23"9"16,11-44-37-16,0 10-9 0,0 25 0 16,-4 1 0-16,1 12 1 15,-1-9-36-15,4-18 1 16,3-3-15-16,1-7 1 16</inkml:trace>
  <inkml:trace contextRef="#ctx0" brushRef="#br0" timeOffset="30901.0258">8742 6101 47 0,'0'11'23'0,"17"26"8"0,-13-21-25 0,3 18-4 15,0 11 0-15,0 11-2 16,-3 5 0-16,-1 5-1 16,1 8 0-16,-1-3-10 15,1-18 0-15,3 0-20 16,3-8 1-16,-3-16 18 15,-3-16 0-15</inkml:trace>
  <inkml:trace contextRef="#ctx0" brushRef="#br0" timeOffset="31308.4692">8481 6421 49 0,'-14'-18'24'0,"35"15"1"0,-4 6-25 16,12-6 0-16,2 1 0 16,8-4-1-16,7-2 1 15,7 0-1-15,7 3 1 16,7 0-14-16,-3 2 1 16,-12 3-1-16,-9 6 1 0,-11 4 11 15,-8 14 1-15,-3 8 7 16,-7-3 0-16,-3 10-1 15,-4 4 0-15,0-1-3 16,0-5 1-16,4-5-1 16,3-6 1-16,4-7 7 15,3-9 0-15,3-7-6 16,1-13 1-16,0-9 2 16,-4-7 0-16,-7 4-2 15,-3-4 0-15,-11-3-4 16,-14 2 1-16,-15 1-3 15,-2 7 0-15,-8 19-15 16,-4 6 0-16,5 7-30 16,9 16 0-16</inkml:trace>
  <inkml:trace contextRef="#ctx0" brushRef="#br0" timeOffset="31751.2504">10869 6297 46 0,'-35'-50'23'0,"14"7"1"0,14 33-22 16,-11 2 6-16,0 3 1 15,-6-1-7-15,-1 12 1 16,4 15-1-16,0 19 0 16,3 18-2-16,0 5 0 15,4 11-3-15,4 6 1 16,6-12-10-16,4 1 1 16,4-3-14-16,6-10 0 15,8-16 4-15,-8-17 0 0</inkml:trace>
  <inkml:trace contextRef="#ctx0" brushRef="#br0" timeOffset="31971.8168">10396 6556 48 0,'18'-8'24'0,"74"-5"1"16,-68 11-25-16,19-6 0 16,13 0 0-16,-10-3-26 15,3 1 1-15,1-4 3 16,-1 4 0-16</inkml:trace>
  <inkml:trace contextRef="#ctx0" brushRef="#br0" timeOffset="32096.8224">11021 6585 35 0,'-18'40'17'0,"-7"34"6"0,22-58-17 16,-1 3-8-16,4-1 1 16,0-5-25-16,4 3 1 15,-1-10 12-15,1-14 1 0</inkml:trace>
  <inkml:trace contextRef="#ctx0" brushRef="#br0" timeOffset="32245.924">11127 6263 59 0,'-36'-14'29'0,"8"14"-3"16,28 0-31-16,0 8-13 15,0 6 1 1,7 1-15-16,7 4 1 16,4 0 26-16,7 7 1 15</inkml:trace>
  <inkml:trace contextRef="#ctx0" brushRef="#br0" timeOffset="32450.8681">11225 6720 43 0,'-24'51'21'0,"-1"-33"10"0,25-15-22 0,-4-3 0 15,4-3 0-15,0-10-9 16,11-13 1-16,3-6 1 16,0-3 0-16,4 9-2 15,3-1 1-15,0 9 0 16,0 5 1-16,1 7-1 15,-5 17 0-15,-3 13-3 16,-3 10 0-16,-1-5-21 16,5 8 1-16,2-2-19 0,1-11 0 15</inkml:trace>
  <inkml:trace contextRef="#ctx0" brushRef="#br0" timeOffset="32974.9618">11815 6551 48 0,'-15'-11'24'0,"5"-10"2"16,6 16-24-16,-3 0 0 15,-3-1 0-15,-4 1-2 16,-4 5 0-16,0 3 5 16,-3 10 1-16,-7 6-4 15,0 18 1-15,-1 10-3 0,8 4 0 16,7 1-1-16,11 1 0 0,10-13 2 15,10-19 0-15,1-18-2 16,7-14 1-16,6-21 0 16,8-18 0-16,0-8-1 15,0-11 1-15,-4-2 0 16,-3-9 1-16,-4 6-1 16,-14 11 1-16,-3 7 8 15,-11 17 1-15,-4 17-5 16,-6 17 1-16,-12 29-3 15,-2 26 0-15,-1 24-4 16,4 16 1-16,14-2-14 16,17-1 1-16,15-5-34 15,25-21 0-15,17-22 30 16,17-20 1-16</inkml:trace>
  <inkml:trace contextRef="#ctx0" brushRef="#br0" timeOffset="33445.2011">12947 6572 54 0,'-7'13'27'0,"25"17"0"15,-4-30-26-15,7-3-1 16,7-8 0-16,7 1 0 0,-3-9 0 15,3-7 1-15,-3-3 0 0,-11 0-1 16,-3-1 0-16,-15 4 1 16,-6 2 0-16,-11 6 0 15,-7 7 0-15,-8 11 5 16,-6 8 0-16,3 21-4 0,8 8 0 16,6 3-1-16,4 7 0 15,7 1-2-15,10-6 0 16,15-10-9-16,10-8 0 15,8-11-30-15,13-15 0 16,11-20 25-16,-4-9 0 16</inkml:trace>
  <inkml:trace contextRef="#ctx0" brushRef="#br0" timeOffset="33874.18">13391 6511 44 0,'-3'45'22'0,"-4"-10"1"16,7-27-22-16,0 8-1 16,0 2 1-16,0 3 3 15,0 3 1-15,3-5 1 16,-3-4 1-16,4-1 4 16,-1-4 0-16,-3-2-6 0,0 0 1 15,0-3-2-15,0-5 0 16,0 0-1-16,0-5 0 15,4 0-3-15,-4-3 0 16,0 0 1-16,0 3 1 16,0-1-1-16,0 1 1 15,0 2-3-15,0 1 1 16,-4-1-1-16,4 3 0 0,0 0 1 16,0 0 0-16,0 0 0 15,0 0 1-15,0-5-2 16,0-6 1-16,0-7 0 15,4-1 1-15,-1-2-1 16,5 0 0-16,9-11 0 16,4-2 0-16,8-3 0 15,2 5 0-15,8 0 0 16,3 1 0-16,1 1-32 16,-1 4 0-16,-7 10-18 15,-3 5 1-15</inkml:trace>
  <inkml:trace contextRef="#ctx0" brushRef="#br0" timeOffset="34186.6332">13843 6660 47 0,'-7'5'23'0,"0"19"7"0,7-16-23 16,0 0-4-16,0 2 0 16,0-2 2-16,0-3 0 15,0-5 6-15,7-8 1 0,0-13-6 16,7-8 1-16,0 3-3 16,4-1 1-16,3-2-5 15,4 3 1-15,-1-3-3 16,1 2 1-16,3 6-19 15,4 5 1-15,3 3-20 16,1 8 1-16,-5-1 14 16,-2 6 0-16</inkml:trace>
  <inkml:trace contextRef="#ctx0" brushRef="#br0" timeOffset="34438.371">14291 6567 53 0,'-18'13'26'0,"18"19"9"16,4-21-28-16,-1 2-1 15,4 0 0-15,1-2 3 0,6-3 1 16,3-6 0-16,4-4 0 16,1-6-1-16,-5-8 0 15,-3 0-5-15,-3-3 0 16,-4-5-2-16,-7 1 1 16,-11-4-5-16,-6 3 1 15,-8 11-14-15,0 13 1 16,4 11-17-16,4 5 0 15,6 5-23-15,7 3 0 16</inkml:trace>
  <inkml:trace contextRef="#ctx0" brushRef="#br0" timeOffset="34806.8836">14704 6601 44 0,'-28'32'22'0,"17"29"1"0,11-50-22 0,-4-4 11 15,1 4 0-15,3-8-4 16,3-14 0-16,1-10-1 16,3-11 1-16,11 3-4 15,6-5 1-15,12-3-6 16,2 5 0-16,12 8-11 15,6 6 1-15,-6 15-53 16,-1 8 0-16</inkml:trace>
  <inkml:trace contextRef="#ctx0" brushRef="#br0" timeOffset="35090.3972">15684 6466 60 0,'8'24'30'0,"13"16"1"16,-18-32-31-16,-3 10-16 15,-3 9 0-15,-1 5-28 16,1-3 1-16</inkml:trace>
  <inkml:trace contextRef="#ctx0" brushRef="#br0" timeOffset="35204.5787">15819 6199 1 0,'-18'-26'0'0</inkml:trace>
  <inkml:trace contextRef="#ctx0" brushRef="#br0" timeOffset="35429.8343">15914 6559 53 0,'-39'11'26'0,"32"4"4"16,7-15-28-16,3-2 6 15,5-3 0-15,9-9 1 16,1-7 0-16,6-3 0 16,5 3 0-16,-1 5-6 0,7 11 0 15,-3 10-3-15,0 14 0 16,-4 2 0-16,0 11 0 15,4 5-42-15,3 0 0 16,4-5 0-16,0-14 0 16</inkml:trace>
  <inkml:trace contextRef="#ctx0" brushRef="#br0" timeOffset="35812.63">17166 6141 60 0,'0'5'30'0,"25"19"2"0,-15-5-30 0,8 15-3 16,3 19 1-16,11 10 0 15,3 1 1-15,4 7-2 16,3 3 0-16,4-15-8 15,4 4 1-15,-4-7-43 16,-11-11 1-16,-3-11 48 16,-15-7 1-16</inkml:trace>
  <inkml:trace contextRef="#ctx0" brushRef="#br0" timeOffset="35984.5063">17053 6668 77 0,'-24'-24'38'0,"94"-29"2"0,-38 40-39 16,7-14-1-16,14-10 1 15,7-3-2-15,14 1 0 16,3 4-23-16,-3 1 1 0,7 2-31 16,-6 6 1-16</inkml:trace>
  <inkml:trace contextRef="#ctx0" brushRef="#br0" timeOffset="36551.0847">17949 6588 37 0,'-38'-8'18'0,"16"8"4"0,15-2-19 0,0 4-4 15,-3 1 0-15,-4 7 1 16,-1 4 1-16,8 4-1 15,7 6 0-15,11-5 1 16,7-1 1-16,10-2 5 16,7-6 1-16,0 1-4 15,-3-3 0-15,-11 0 9 16,-3 0 0-16,-15-3-11 16,-6 3 1-16,-15 5-3 15,-3 3 0-15,-7 3-2 0,0-3 1 16,-1-1-18-16,5-1 0 15,6-6-28-15,11-3 0 16</inkml:trace>
  <inkml:trace contextRef="#ctx0" brushRef="#br0" timeOffset="36963.5527">18228 6601 49 0,'-14'-5'24'0,"10"10"2"16,4 1-26-16,-3 7 4 16,-4 5 0-16,0 6 1 15,0 5 0-15,3-2-3 16,1 2 0-16,3 0-2 16,3-3 1-16,4-7-1 15,4-8 0-15,-1-9 3 16,4-2 1-16,1-8-3 0,-1 0 1 15,3-5-1-15,-3-3 1 16,4-8-3-16,3-2 1 31,4-6 0-31,0-5 1 16,-4 11 4-16,-7 7 1 16,-3 3-3-16,-1 6 0 15,-6-1-4-15,-4 11 0 16,-4 5 1-16,1 9 1 0,-1 7-2 15,-3 5 1-15,3 1 1 16,1 2 0-16,-4 5-3 16,3-2 0-16,4-3-27 15,4-5 1-15,-1-8-17 16,8-8 0-16</inkml:trace>
  <inkml:trace contextRef="#ctx0" brushRef="#br0" timeOffset="37472.2362">18623 6668 41 0,'-10'15'20'0,"10"9"2"16,0-19-22-16,0 6 5 0,0 2 1 15,-4-2 1-15,0 7 0 16,1 1-7-16,-1 5 1 15,1-6-1-15,-1 1 0 16,4-9 0-16,4-7 0 16,3-8 0-16,7-11 0 15,4-3 0-15,3-5 0 16,0-2-1-16,0 0 0 16,4 2 2-16,-4 5 0 15,-3 9-1-15,-1 4 0 16,-3 9 0-16,-6 8 1 0,-5 4-1 15,-3-1 1-15,0 4-1 16,-3 6 0-16,-1-5 0 16,0 2 0-16,4-5 0 15,0-3 0-15,4-8 0 16,3-8 0-16,4-7 1 16,6-6 0-16,4-8 3 15,1-2 0-15,-1-3 2 16,-4 5 1-16,1 5-2 0,-4 9 1 15,-3 12-2-15,-1 14 1 16,-6 13-6-16,-1 6 1 16,4 2-20-16,4-3 1 15,10-7-37-15,7-6 0 0</inkml:trace>
  <inkml:trace contextRef="#ctx0" brushRef="#br0" timeOffset="37864.591">19925 6890 56 0,'18'42'28'0,"-15"-13"9"0,-3-18-28 0,-7 5-7 16,-11 5 1-16,-3 5-5 16,-14 1 1-16,-11-1-12 15,-14-5 0-15,4-2-19 16,6-3 0-16,15-11 11 16,10-5 1-16</inkml:trace>
  <inkml:trace contextRef="#ctx0" brushRef="#br0" timeOffset="38954.9936">21325 6191 40 0,'0'-13'20'0,"7"0"1"0,-3 10-20 15,7-2 1-15,-4-3 1 16,0 3 5-16,0-3 0 0,0-3-2 16,0 3 1-16,0 6-5 15,-7 2 0-15,3-6 2 16,-3 4 0-16,-3 4-4 16,-4 4 0-16,-4 1 1 15,-3 4 0-15,-3 5-1 31,-8 8 1-31,-7 7-1 16,-7 9 0-16,4 5 1 0,-7-3 0 16,-4 9-2-16,0-14 1 15,7-3 0-15,4 1 0 16,7-6 0-16,3-3 0 16,7 1 0-16,8-1 1 15,6-2-2-15,4 0 1 16,14-3 0-16,7-3 1 15,8-2 4-15,2-5 0 16,8-9-5-16,11-4 1 0,3-6 2 16,-1-11 0-16,8-2-3 15,-3 0 1-15,-11 3-1 16,-7 2 1-16,-11-3 9 16,-11-5 0-16,-2 3-7 15,-15-8 1-15,-11-3-4 16,-10 1 0-16,0-1-1 15,-4-8 1-15,-3 0-1 0,3 6 1 16,4 5-30-16,3 5 1 16,8 6-29-16,6 10 0 15</inkml:trace>
  <inkml:trace contextRef="#ctx0" brushRef="#br0" timeOffset="39366.168">21562 6144 44 0,'-14'-8'22'0,"24"13"3"0,1 3-23 16,3 8 8-16,7 16 1 15,7 10-11-15,4 16 0 16,3 3 1-16,4-8 0 0,7-3-2 16,-7-5 1-16,-4-3-1 15,0-5 0-15,-3-2-27 16,-4-9 0-16,1-7 0 16,-8-9 0-16</inkml:trace>
  <inkml:trace contextRef="#ctx0" brushRef="#br0" timeOffset="39584.679">21548 6681 60 0,'-14'-13'30'0,"38"-6"0"0,-3 3-30 16,18 0 1-16,14-10 0 15,14-11-2-15,-3-6 1 16,6 1-6-16,-3 2 1 16,-3 6-49-16,-4 5 0 15</inkml:trace>
  <inkml:trace contextRef="#ctx0" brushRef="#br0" timeOffset="40723.019">22352 6511 36 0,'-11'-13'18'0,"-24"3"6"0,32 12-19 0,-12-2-4 15,-2 0 0-15,-4 6-1 16,-4 1 1-16,-3 7 1 15,0-1-2 1,28-13 0-16,-4 21 2 16,4 0 0-16,14 0 0 15,7-2 0-15,8-3 2 16,2-3 0-16,-6 0 1 16,-4-2 0-16,-3 2 3 15,-8-2 0-15,-6-3-7 16,-8 2 1-16,-6 1-3 15,-8-3 0-15,-7-3 0 16,1 0 1-16,-1 3-12 16,0-2 1-16,4-4-25 15,7 1 1-15,7-3 17 16,3-5 1-16</inkml:trace>
  <inkml:trace contextRef="#ctx0" brushRef="#br0" timeOffset="41149.3305">22535 6506 34 0,'-7'0'17'0,"4"5"1"15,3-2-16-15,-4 2 2 16,1 3 1-16,-1 0 0 15,-3 3 1-15,0 5-5 16,4 5 0-16,-1 3 1 16,1-1 1-16,3 1-3 15,3 0 0-15,4-5 0 16,4-4 1-16,-1-7 0 16,4-5 0-16,1-8 0 15,2-6 1-15,-3-5-2 16,4-7 0-16,0-1-1 0,-8 5 1 15,1 1 9-15,-4 7 0 16,0 0-6-16,-4 6 0 16,-3 0-4-16,4 0 0 15,-4 10 0-15,0 8 1 16,0 0 0-16,3 3 0 16,1 0-6-16,3 3 0 15,0-6-37-15,4-3 0 16,3-7 31-16,0-6 0 15</inkml:trace>
  <inkml:trace contextRef="#ctx0" brushRef="#br0" timeOffset="41731.1028">22878 6530 38 0,'-11'3'19'0,"8"23"2"16,3-23-20-16,0 5 0 15,0 2 0-15,-4 6 2 16,4 0 0-16,-4 0 0 16,4 0 1-16,0 0-4 15,0-1 0-15,0-4 0 0,0 0 0 16,0-6 0-16,0-5 0 16,4-8 0-16,3-5 0 15,4-3 0-15,3-8 0 16,3 8 0-16,5-2 1 15,-1-1-1-15,-4 3 0 16,-3 8-1-16,-3 6 1 31,0-1 0-31,-4 6 0 16,-4 7 0-16,-3 3 0 0,0 1 0 16,0 2 1-16,4-3-2 15,-1-5 1-15,1 0 2 16,-1-3 1-16,1-5 1 15,-1 0 0-15,1-3-4 16,3-2 0-16,0 0 1 16,4-6 0-16,6 1-2 15,4-4 0-15,4-2 5 16,0 3 1-16,-8 3 0 16,1 2 1-16,-4 8 2 15,0 0 0-15,-3 10-4 16,-1 4 1-16,-2 1-4 15,-1 7 1-15,-4-1-4 0,1 0 1 16,-1-3 1-16,1-2 1 16,-4-2-15-16,3-4 0 15,1-2-32-15,-1-8 1 16,4-5 29-16,4-3 0 16</inkml:trace>
  <inkml:trace contextRef="#ctx0" brushRef="#br0" timeOffset="41887.3555">23597 6424 57 0,'-24'0'28'0,"20"5"-1"0,4-10-28 0,0 0-27 15,0 5 0-15,4 2 1 16,3 1 1-16</inkml:trace>
  <inkml:trace contextRef="#ctx0" brushRef="#br0" timeOffset="42044.2057">23657 6551 56 0,'-7'8'28'0,"7"-8"-2"16,0 0-28-16,0 0-43 15,0 0 1-15,0-5 35 16,0-1 1-16</inkml:trace>
  <inkml:trace contextRef="#ctx0" brushRef="#br0" timeOffset="43794.8778">4900 8001 41 0,'7'3'20'0,"-7"2"19"0,0-5-21 16,-3 11-10-16,-4 7 0 16,-4 11-6-16,-3 0 1 15,-7 6 0-15,-8 4 1 0,-16 12-3 16,-5-6 1-16,-3 2-2 15,-3 3 1-15,3-5 1 16,11-2 0 0,10-14-2-16,7-5 1 15,8-6-3-15,-1 1 2 16,18-19 0 0,28 29-2-16,7 0 0 15,18-3 3-15,14 1 1 16,-7-9-3-16,7-4 0 15,0-9 1-15,-3-5 1 16,3-8-1-16,-7-5 1 16,-11-6 1-16,-3 3 1 15,-11-5 2-15,-6-13 0 16,-15-1-3-16,-14-4 0 0,-14-14-2 16,-15-11 1-16,-2-5-1 15,-8-7 0-15,0 10-2 16,0 7 0-16,7 14-32 15,8 14 0-15,10 12-15 16,7 11 0-16</inkml:trace>
  <inkml:trace contextRef="#ctx0" brushRef="#br0" timeOffset="44143.5512">5330 7990 52 0,'0'6'26'0,"46"41"10"0,-28-18-26 16,7 6-7-16,10 15 1 15,11 8-5-15,-7-7 0 0,3 4 1 16,0 1 0-16,1-6-2 16,-5-10 1-16,-2-1-35 15,-8-4 1-15,-7-1 8 16,-10-7 1-16</inkml:trace>
  <inkml:trace contextRef="#ctx0" brushRef="#br0" timeOffset="44328.5128">5299 8610 75 0,'-4'-6'37'0,"64"-68"2"16,-35 48-39-16,17-11 0 15,18-19 1-15,0-2-2 0,11 2 0 16,-1-5-31-16,8 3 0 16,-8 16-10-16,-10 5 0 15</inkml:trace>
  <inkml:trace contextRef="#ctx0" brushRef="#br0" timeOffset="44877.1426">6195 8535 39 0,'-14'-21'19'0,"-8"21"11"0,15 0-19 16,0 3-1-16,0-3 1 15,-3 3-7-15,-1 2 1 16,1 0-5-16,3 0 0 16,3 9 0-16,4-6 0 15,4 7-1-15,3 4 0 0,3 0 2 16,1-1 0-16,3 1-1 15,-4-4 0-15,-3 4 3 16,-3 0 1-16,-4-1-1 16,-4-2 1-16,-6-3-6 15,3 0 0-15,-4-2-8 16,-3-6 1-16,0-2-29 16,3 0 0-16,4-3 17 15,4-8 0-15</inkml:trace>
  <inkml:trace contextRef="#ctx0" brushRef="#br0" timeOffset="45236.5246">6343 8533 50 0,'-14'-5'25'0,"17"31"2"0,-3-18-25 16,0 2 2-16,0 6 1 15,0 8-1-15,-3 0 0 16,3 2-4-16,0 1 0 16,0-3-1-16,7-6 1 15,3-5 0-15,1-5 1 16,3-8 0-16,-3-8 0 16,6-7-1-16,1-7 1 15,-4 1 0-15,0 0 1 0,-3 3-3 16,3 2 1-1,-3 5 0-15,-8 3 1 0,1 3-1 16,3 5 0-16,-4 5 0 16,1 6 0-16,3 7-5 15,0 3 1-15,-4 1-29 16,1-1 0-16,3-8 8 16,3-8 0-16</inkml:trace>
  <inkml:trace contextRef="#ctx0" brushRef="#br0" timeOffset="45653.9644">6703 8591 43 0,'-11'3'21'16,"15"2"5"-16,-4 0-21 0,0 3 2 16,0 5 0-16,0 3-5 15,0 0 0-15,0 3-3 0,0-3 0 0,0-3 1 16,3-3 1-16,1-2 1 15,-1-8 0-15,4-8-1 16,0-7 1-16,0-4-2 16,4-2 1-16,0 5-2 15,-1 3 0-15,1 2 1 16,-1 3 1-16,1 3-1 16,0 2 1-16,-4 6-2 15,0 5 0-15,0 2 2 16,0 4 0-16,-4-4-2 15,4-4 1-15,-7-1 2 16,4 0 1-16,-1-5 0 16,4-3 0-16,4-4-3 0,3-1 1 15,4-3-1-15,-4 3 1 16,4 3 4-16,3 2 1 31,0 8-9-31,0 11 1 16,4 3-14-16,-1 2 1 0,1 0-38 15,-4-10 0-15</inkml:trace>
  <inkml:trace contextRef="#ctx0" brushRef="#br0" timeOffset="46544.2285">7638 8199 54 0,'-4'0'27'0,"50"19"0"16,-28-16-27-16,6-1-1 15,1-2 1-15,3-5 0 16,4 0 1-16,3-1-21 15,1 1 1-15,-5 0-15 16,-6-3 1-16</inkml:trace>
  <inkml:trace contextRef="#ctx0" brushRef="#br0" timeOffset="46700.8797">7726 8361 64 0,'46'8'32'0,"3"-32"-11"0,-28 16-32 16,11-3-41-16,7-2 0 15</inkml:trace>
  <inkml:trace contextRef="#ctx0" brushRef="#br0" timeOffset="47497.6156">8350 8980 53 0,'4'40'26'0,"31"68"1"0,-21-79-26 16,0 16 1-16,0 0 0 16,8 3 1-16,2-1 1 15,1-7-1-15,0-5 1 16,-1-12 2-16,1-9 1 15,-4-12 0-15,-3-12 0 16,-1-12-5-16,1-20 0 16,0-13-2-16,-1-20 0 15,1-9 0-15,0-19 0 16,-1-14 1-16,-6 1 0 0,-4-3-1 16,-4-3 1-16,1 19 2 15,-4-3 1-15,0 8-4 16,0 8 1-16,0 5-1 15,0 9 1-15,0 12-2 16,0 3 1-16,-4 11 2 16,-3 8 0-16,0 5 1 15,0 8 1-15,0 5-3 16,0 5 1-16,4 3-2 16,-1 6 1-16,1 2-3 15,-1 3 1-15,4-3 0 16,0 0 1-16,0 5 1 15,0 3 0-15,4 0-2 16,-4 0 1-16,3 3 0 16,1-3 0-16,-1 0 0 15,1 5 1-15,-4-5-3 0,0 3 1 16,0-1-39-16,0 1 1 16,-4 2-9-16,4 6 0 15</inkml:trace>
  <inkml:trace contextRef="#ctx0" brushRef="#br0" timeOffset="48775.5821">9461 8305 36 0,'11'6'18'0,"-14"-4"18"0,-1 1-17 15,-3 2-14-15,-7 8 1 16,0 6-4-16,-7 2 1 16,-8 8-2-16,-6 11 0 15,-4-3-1-15,-7 5 0 16,11 1 1-16,0-1 0 15,3-2-2-15,7-6 1 0,4-5 0 16,7-5 1-16,7-3-2 16,7-2 0-1,4 2 1-15,6-3 0 0,18-2 1 16,11-11 0-16,7 1 0 16,18-4 0-16,-4-7-1 15,0 0 1-15,3-11 2 16,-3-5 0-16,-7-6 1 15,-11-4 0-15,-10-1 1 0,-7 5 1 16,-11-7-5-16,-11 0 0 16,-10-11 0-16,-14 5 0 15,-7-2-2-15,0-1 1 16,-4 4-2-16,-3 1 1 16,6 12-24-16,15 7 0 15,4 14-2-15,13 8 0 16,4 5 1-16,7 0 1 15</inkml:trace>
  <inkml:trace contextRef="#ctx0" brushRef="#br0" timeOffset="49010.617">9751 8268 45 0,'-4'0'22'0,"43"32"7"15,-21-16-22-15,17 5-2 16,-3 11 0-16,7 13-4 31,3-3 0-31,0-2-1 16,1-1 0-16,-1 1-1 16,4-3 0-16,-4-5-4 15,-3-3 1-15,-7-2-48 16,-8-6 1-16</inkml:trace>
  <inkml:trace contextRef="#ctx0" brushRef="#br0" timeOffset="49215.4015">9828 8816 60 0,'18'-21'30'15,"56"-72"0"-15,-49 67-30 0,10-3 0 16,7-8 1-16,-3 2-4 16,7-2 1-16,0 8-22 15,0 5 0-15,-7 6-9 16,-4 7 0-16</inkml:trace>
  <inkml:trace contextRef="#ctx0" brushRef="#br0" timeOffset="49404.2">10509 8705 51 0,'-3'39'25'0,"3"6"4"0,0-31-27 16,0 9-3-16,0 4 1 15,0 5-31-15,0-3 1 16,3-3 8-16,1-7 1 15</inkml:trace>
  <inkml:trace contextRef="#ctx0" brushRef="#br0" timeOffset="50204.3881">10573 7985 49 0,'-11'-8'24'0,"36"-13"2"0,-11 16-25 16,11-3-2-16,10 0 1 15,0 0 0-15,-7 3 0 16,-3 2 0-16,-4 6 1 16,-3 2-1-16,-4 3 0 15,-7 2 1-15,-7 1 1 16,-3 5-2-16,-8 2 1 16,-10 6 5-16,-7 0 0 15,3-3-2-15,4-2 1 16,3-1-5-16,4 1 1 0,10-6-2 15,12 0 0-15,6 3 1 16,14-3 0-16,0 1-16 16,11-4 1-16,10-5-31 15,8-2 1-15</inkml:trace>
  <inkml:trace contextRef="#ctx0" brushRef="#br0" timeOffset="50604.0101">11656 8403 47 0,'-4'19'23'0,"18"57"1"16,-14-54-24-16,0 1-1 0,0 9 1 16,0 8-4-16,0 2 1 15,4-7-39-15,-1-9 0 16</inkml:trace>
  <inkml:trace contextRef="#ctx0" brushRef="#br0" timeOffset="50760.2913">11472 8596 59 0,'-10'0'29'0,"66"-8"1"0,-24 3-29 0,3-6-4 16,15-7 1-16,13-6-36 16,11-2 1-16,7-3 18 15,-3-3 1-15</inkml:trace>
  <inkml:trace contextRef="#ctx0" brushRef="#br0" timeOffset="51313.6202">12668 8326 44 0,'-17'11'22'0,"-15"26"5"0,21-26-22 0,-6 2-1 16,-1 13 0-16,-14 11 0 16,-10-2 0-16,-4 4-2 15,0 6 0-15,4-5-1 16,7-5 0-16,10-4-3 16,7 1 1-16,11-8 1 15,11 0 0-15,10-3 0 16,7-8 1-16,11-2-1 15,7-1 1-15,3-7-2 16,7-6 0-16,4-2 1 16,-3-3 1-16,-1-3 0 15,4-4 0-15,-11-4 5 0,-7-2 0 16,-10-6 3-16,-7-2 1 16,-8 8-7-16,-10-8 1 15,-14-8-3-15,0 5 0 16,-11-7-2-16,-6-1 0 15,-5 0-14-15,5 3 1 16,2 8-31-16,8 8 0 0,14 8 26 16,7 2 1-16</inkml:trace>
  <inkml:trace contextRef="#ctx0" brushRef="#br0" timeOffset="51891.8621">12965 8366 47 0,'-7'0'23'0,"14"5"7"0,0 3-24 0,3 6-1 16,8 9 0-16,7 7-6 15,6 1 1-15,5 4 1 16,2 7 0-16,5 0-2 16,3-5 1-16,-8-2-15 15,-2-6 0-15,-8-5-27 16,-3-8 0-16</inkml:trace>
  <inkml:trace contextRef="#ctx0" brushRef="#br0" timeOffset="52094.9918">12961 8742 57 0,'-7'-16'28'0,"28"-50"2"0,0 39-29 15,15-10-2-15,9-2 1 16,12-4-1-16,3 1 1 16,-7 0-10-16,-4 7 1 15,-3 9-37-15,-7 10 0 0,-7 11 46 16,-8 5 0 0</inkml:trace>
  <inkml:trace contextRef="#ctx0" brushRef="#br0" timeOffset="52418.7235">13621 8713 39 0,'14'-3'19'0,"25"-5"5"0,-25 3-20 0,3 2-3 15,1 1 1-15,-4 2-1 16,0 0 0-16,-7 5 3 15,-3 0 0-15,-8 6 4 16,-6 5 0-16,-8 2-3 16,-3 3 1-16,0 3 0 15,3 3 0-15,4-4-2 16,3-4 0-16,8 2-4 16,6-5 0-16,4 0-1 15,8-6 1-15,6-2-5 16,3-5 1-16,-2-6-44 15,6 1 0-15,4-4 29 0,-4-7 0 16</inkml:trace>
  <inkml:trace contextRef="#ctx0" brushRef="#br0" timeOffset="52908.5835">13871 8075 44 0,'-3'-11'22'0,"66"-20"2"0,-49 25-23 16,0 6-1-16,1-2 0 15,-8 4 1-15,-4 4 1 16,-3 4 1-16,-7 6 0 16,-4 5 4-16,-3 3 1 15,-3 0-3-15,6 2 0 16,4 1-4-16,4-1 1 16,10-2-1-16,7-5 0 0,7-3-3 15,4-3 0-15,13-3-43 16,5-2 0-16,-4-2 28 15,-1-6 0-15</inkml:trace>
  <inkml:trace contextRef="#ctx0" brushRef="#br0" timeOffset="53313.0164">14556 8411 40 0,'0'24'20'0,"10"55"7"0,-3-63-21 0,-3 5-6 16,-1 6 1-16,1 7-1 15,-4 3 0-15,0 0-16 16,0-8 0-16,0-7-14 16,-4-12 0-16</inkml:trace>
  <inkml:trace contextRef="#ctx0" brushRef="#br0" timeOffset="53484.8932">14358 8567 58 0,'-25'0'29'0,"39"-8"1"16,1 8-29-16,9 0-2 16,8 3 0-16,14-3 0 15,3-3 0-15,4-2-29 16,7-6 1-16,0-2 2 0,0-8 1 16</inkml:trace>
  <inkml:trace contextRef="#ctx0" brushRef="#br0" timeOffset="54134.4763">15311 8588 55 0,'-22'-5'27'0,"26"-3"0"0,-1 5-28 16,1-2-17-16,3 3 1 16,0 2-19-16,4-3 1 15</inkml:trace>
  <inkml:trace contextRef="#ctx0" brushRef="#br0" timeOffset="54260.6353">15681 8535 53 0,'-11'3'26'0,"15"2"-8"15,-4-5-27-15,3 3-35 16,4-3 1-16</inkml:trace>
  <inkml:trace contextRef="#ctx0" brushRef="#br0" timeOffset="54392.2418">15942 8520 52 0,'-7'-6'26'0,"10"9"-27"0,1-6-25 16,0 1 1-16,-4 2 0 0</inkml:trace>
  <inkml:trace contextRef="#ctx0" brushRef="#br0" timeOffset="54517.2657">16228 8490 75 0,'-11'-7'37'0,"15"-4"-18"15,3 3-38-15,3 0-37 16,8-2 1-16</inkml:trace>
  <inkml:trace contextRef="#ctx0" brushRef="#br0" timeOffset="54930.0141">16817 8226 62 0,'-4'8'31'0,"4"45"2"0,4-35-30 16,-1 11-4-16,1 14 0 15,-1 4 0-15,1-2 0 16,-4 0-14-16,4-2 1 15,-1-6-33-15,1-11 0 16</inkml:trace>
  <inkml:trace contextRef="#ctx0" brushRef="#br0" timeOffset="55070.6713">16648 8461 61 0,'-29'-10'30'0,"61"-3"1"0,-11 10-30 0,11 0-2 15,0-2 0-15,10 2-40 16,7-5 1-16,11-2 20 16,7-6 1-16</inkml:trace>
  <inkml:trace contextRef="#ctx0" brushRef="#br0" timeOffset="55481.4839">17335 8266 50 0,'-7'5'25'0,"46"29"1"15,-21-21-24-15,7 6-2 16,13 15 1-16,5 14-1 16,-1-3 0-16,-3 3-2 15,3-1 0-15,1 1-12 16,-1-6 0-16,0-10-21 16,-7-11 0-16</inkml:trace>
  <inkml:trace contextRef="#ctx0" brushRef="#br0" timeOffset="56649.6581">17318 8340 31 0,'0'-14'15'0,"7"-15"10"16,-4 21-16-16,1 0-1 15,-4 3 1-15,0 0-8 16,0 5 0-16,-4 8 1 15,-3 10 0-15,-3 3-1 16,-4 3 0-16,0 5-2 16,3 8 1-16,-7 1 5 15,1-7 0-15,-1 1-6 0,4-3 1 16,0 0 0 0,3 0 0-16,1-2 1 0,6-1 0 15,1-5-2-15,3-5 0 16,3 0 4-16,1-5 1 15,3-3-1-15,3-3 1 16,1-2-2-16,3-1 0 16,11 1-1-16,6 2 1 15,8 0-2-15,0 1 0 16,10-1 1-16,4-2 0 16,-3-3-1-16,-8-3 0 0,-3 0-1 15,-4 1 1-15,-7-1 7 16,-6-2 0-16,-5 2-4 15,-3 1 1-15,-3 2-2 16,-4-3 0-16,0 0-1 16,-3-2 1-16,-1 0-2 15,1-6 0-15,-4-2 0 16,0 0 0-16,0-3 0 16,-4 0 1-16,1 5-40 15,-5 3 1-15,1 8-5 16,-3 3 1-16</inkml:trace>
  <inkml:trace contextRef="#ctx0" brushRef="#br0" timeOffset="57076.4329">17882 8215 47 0,'-3'0'23'0,"35"35"6"0,-18-19-23 16,7 13-2-16,7 5 1 15,0 11-5-15,4 5 0 16,7-5 0-16,3-2 0 15,4-6-3-15,-4-3 1 16,-3-5-31-16,0-5 0 16,-7-8 12-16,-11-6 0 15</inkml:trace>
  <inkml:trace contextRef="#ctx0" brushRef="#br0" timeOffset="57281.3708">17928 8620 63 0,'21'-37'31'0,"57"-56"5"16,-57 70-32-16,7-9-3 16,11-8 0-16,3 3-3 15,1 3 0-15,-1 2-31 16,4 8 0-16,-7 8 1 15,-11 11 0-15</inkml:trace>
  <inkml:trace contextRef="#ctx0" brushRef="#br0" timeOffset="57754.8289">18468 8834 47 0,'-21'-5'23'0,"24"-19"4"16,4 14-25-16,0-9 5 15,4-5 1-15,0-2-6 16,-1 0 0-16,-3 2-1 16,-3 5 0-16,3 3-1 15,-4 3 1-15,1 2-1 0,-1 4 0 16,4 1 0-16,-3 6 1 16,3 8 3-16,4 5 0 15,-1 6-3-15,4 5 0 16,4 0 2-16,0-1 1 15,3-1 4-15,-4-7 1 16,1-4 2-16,-4 0 0 16,-3-9-3-16,-1-7 0 15,1-11-8-15,-1-8 0 16,-3-5-2-16,-3 3 1 16,-4-9-37-16,0 1 1 0,-4-1-20 15,1 4 0-15</inkml:trace>
  <inkml:trace contextRef="#ctx0" brushRef="#br0" timeOffset="58182.0758">18884 7906 50 0,'-14'0'25'0,"21"5"5"0,4-2-24 0,3-1 1 16,3-2 0-16,5 3-8 15,-1 0 1-15,0-1 0 16,-3 4 1-16,-8-1-1 16,-3 5 0-16,-7 4 1 15,-7 4 0-15,-3 6 5 16,-1 5 1-16,0 0-2 16,4-2 0-16,4-6-6 15,6-3 0-15,8-4 2 16,14-6 0-16,6-6-36 15,5-7 1-15,2-3-6 16,-2-11 0-16</inkml:trace>
  <inkml:trace contextRef="#ctx0" brushRef="#br0" timeOffset="60808.8811">8752 7636 34 0,'-21'0'17'0,"11"10"9"0,10-10-17 16,0 0-9-16,0-5 0 15,3 3 4-15,8-1 0 0,6-5-2 16,12 3 1-16,2-1 0 16,12-2 0-16,10 0-3 15,0 1 0-15,7-4 3 16,10 0 1-16,11 1-1 16,11-3 0-16,10-3-3 15,4 0 0-15,21-3-1 16,0 1 1-16,7-1 1 15,11 6 0-15,3 0-2 0,11 0 1 16,-11 7-1-16,7 1 1 16,4 2-1-16,-7 3 1 15,3-2 1-15,11 4 0 16,-11-2-1-16,4 3 0 16,-1 2 0-16,5 1 1 15,6 2-1-15,-10 2 0 16,3-2-1-16,4 3 1 15,3-6 0-15,11 0 1 16,-11-2-2-16,8-1 0 16,-8 4 1-16,0-4 1 0,1 4-1 15,-12-1 0-15,5 0 0 16,6 1 1-16,-21-4-1 16,0 4 0-16,11-4-1 15,-11-2 1-15,0 3 0 16,1-1 1-16,-8 1-2 15,-4 0 1-15,11-1-1 16,-17 1 1-16,3 0 0 16,7-1 1-16,-10 1-1 15,3-3 0-15,3 0 0 0,-6-3 0 16,-1-2 0-16,-3 5 1 16,4 0-2-16,-18 0 0 15,-4 5 1-15,-3 1 1 16,0-1-1-16,-14-2 0 15,-1 2 0-15,1-3 1 0,-7 4-2 16,6-4 1-16,-6 1 0 16,-4-3 1-16,4 0-1 15,-8 0 0-15,5 0-2 16,2 0 1-16,-6 0 2 16,0-3 1-16,-1 1-2 15,-3 2 0-15,4-3 0 31,-8 0 0-31,-10 1-1 16,-3 2 1-16,-8 0 0 16,-6 0 0-16,-8 2 0 15,-3 1 1-15,-4 2-2 16,-4 1 1-16,-2-1-1 0,-1-2 1 16,0 2 0-1,0 3 0-15,-3-3 0 16,-4 0 1-16,0-2-2 0,0 0 1 15,-3-1 0-15,-4 4 1 16,0-4-1-16,0 4 0 16,0-6 5-16,-4 0 1 15,4 0-5-15,1-3 0 16,-1 0 0-16,0 1 1 16,0-1-1-16,-4 0 0 15,-3 3 0-15,0 0 0 16,4-5-1-16,-4 5 0 15,3 0 0-15,-3-3 0 0,0 3 0 16,0 0 0-16,0 0 0 16,0-2 0-16,0 2 0 15,-3 5 0-15,-1 6 0 16,1 10 0-16,-1 8-1 16,1 5 1-16,-1 11 1 15,4 8 0-15,0-5-2 16,7-3 1-16,0-3-1 15,0-5 0-15,0-5-13 16,0-6 0-16,-3-7-40 16,-4-3 1-16</inkml:trace>
  <inkml:trace contextRef="#ctx0" brushRef="#br0" timeOffset="61235.8549">19569 8266 46 0,'3'0'23'0,"22"2"0"0,-15-4-23 16,12-1 0-16,2 0 1 15,8 1-4-15,-4-4 0 16,-3 1-40-16,-4 2 0 16</inkml:trace>
  <inkml:trace contextRef="#ctx0" brushRef="#br0" timeOffset="61418.1145">19519 8424 63 0,'-7'6'31'0,"60"-4"1"16,-39-2-32-16,11-2-1 15,10-4 1-15,4 4-18 16,-4-4 1-16,-3 1-28 15,0-3 1-15</inkml:trace>
  <inkml:trace contextRef="#ctx0" brushRef="#br0" timeOffset="62256.3055">20151 8612 48 0,'-11'-8'24'0,"25"37"1"0,-7-15-25 0,7 4 0 16,0 6 0-16,4 0 6 16,3 0 1-16,4-3-5 15,7-5 1-15,3-1 2 16,0-1 1-16,-3-9 0 15,-4-2 0-15,0-3 1 16,-3 0 1-16,-7-3-2 16,-4 0 1-16,-7-5-4 15,0 0 1-15,-3-2-2 16,-1-3 1-16,-3-1-2 16,0-4 0-16,4-1 0 15,-1-7 0-15,4 2-1 16,4-18 0-16,-1-14 4 15,4-18 1-15,4-11-5 0,0-15 0 16,-4-9 0-16,0 4 0 16,-3 17-1-16,-4 12 1 15,0 15-3-15,-4 8 0 16,-3 10-53-16,0 6 1 16,4 16 19-16,-8-3 0 15</inkml:trace>
  <inkml:trace contextRef="#ctx0" brushRef="#br0" timeOffset="64347.9206">11455 3164 19 0,'-4'-5'9'0,"8"13"9"15,-4-8-11-15,0 0-4 16,0 0 1-16,3 0-1 16,4 0 1-16,-3-3-2 0,13 1 1 15,15-1-3-15,7-2 1 16,17 2 2-16,15 3 1 16,14 3-3-16,6-1 0 15,8 9-1-15,0 5 0 16,-4 0 0-16,0 2 1 0,-10 1-1 15,0-1 0-15,-8-4-3 16,-13-4 1-16,-4-2-7 16,-11 0 1-16,-6-3-17 15,-8-2 0-15,-7 2 20 16,-7-5 0-16</inkml:trace>
  <inkml:trace contextRef="#ctx0" brushRef="#br0" timeOffset="66289.0552">21093 8207 29 0,'0'-10'14'0,"7"2"11"16,-7 8-15-16,0 0-2 15,3 0 1-15,-3 5 0 16,0 3 0-16,0 5-5 16,-3 3 0-16,3 3 0 15,-4 2 0-15,-3 3-4 16,-7-1 1-16,-7 4-1 15,-7 2 1-15,-1 8-2 16,-2 3 1-16,-5-8 1 0,5-3 0 16,2-8-2-16,8-3 1 15,7-2-1-15,11-3 1 16,10-5 3-16,7-2 1 16,14-6-3-16,18-3 0 15,-4 3-2-15,7 0 1 16,8-3 0-16,-1-2 1 15,-6-3-2-15,-4 0 1 16,-4-2 11-16,-10-1 1 0,-4-2-3 16,-14-3 0-16,-7-5-8 15,-7 0 1-15,-7-6-2 16,-7-5 0-16,-7-2 0 16,-4-3 1-16,-3 3-4 15,3 4 1-15,0 12-46 16,11 2 1-16,7 8 6 15,7 8 0-15</inkml:trace>
  <inkml:trace contextRef="#ctx0" brushRef="#br0" timeOffset="66752.9826">21594 8202 41 0,'-15'-3'20'0,"26"22"8"0,-4-8-21 0,11 10-2 16,6 8 1-16,5 0-6 15,6 8 0-15,4 3 0 16,-1 2 0-16,1-5-4 16,-7-8 0-16,0-2-45 15,-8-6 1-15</inkml:trace>
  <inkml:trace contextRef="#ctx0" brushRef="#br0" timeOffset="66956.0941">21548 8591 54 0,'-14'0'27'0,"42"-24"3"0,-11 14-28 16,8-6-1-16,10-5 0 15,8-3-1-15,6-3 0 16,4-4-9-16,-4-4 0 16,4-5-39-16,4 1 1 15</inkml:trace>
  <inkml:trace contextRef="#ctx0" brushRef="#br0" timeOffset="67221.7561">22204 8027 40 0,'0'-2'20'0,"46"-9"1"16,-29 9-19-16,1 2 3 16,3 0 1-16,-7 5-6 15,0 0 0-15,-3 8 5 16,-4 3 0-16,-3 3 1 16,-8 5 0-16,-10-3-2 15,-7-3 1-15,-4 6 1 16,0-3 0-16,8-2-6 15,3-3 0-15,7-3 0 16,7-3 0-16,10-2-2 16,11 0 1-16,7-2-30 15,4-1 0-15,7-2-5 16,3 2 1-16</inkml:trace>
  <inkml:trace contextRef="#ctx0" brushRef="#br0" timeOffset="67538.7945">22895 8324 52 0,'0'18'26'0,"32"30"-1"16,-25-35-25-16,4 8-2 16,-4 11 0-16,0-3 1 15,-4 0 0-15,1 0-31 16,-4 3 0-16,0-3 16 0,-4-8 1 15</inkml:trace>
  <inkml:trace contextRef="#ctx0" brushRef="#br0" timeOffset="67726.302">22789 8490 57 0,'-3'0'28'0,"28"6"1"0,-4-12-28 0,14-4-2 15,7-3 1-15,15-3-5 16,6-3 0-16,1-2-3 16,3-5 1-16,0 2-13 15,-7 0 0-15,0 3-4 16,-11 5 1-16</inkml:trace>
  <inkml:trace contextRef="#ctx0" brushRef="#br0" timeOffset="68102.5334">23580 8271 31 0,'0'-3'15'0,"7"6"13"16,-4 0-16-16,1 2-3 16,-8 8 1-16,1 3-3 15,-4 5 1-15,-7 3-6 16,-4 2 1-16,-3 9 1 0,-4 4 1 16,-3-4-3-16,-4-1 0 15,4 1-2-15,3-4 0 16,4-4-1-16,3-6 1 15,8-2-1-15,6-6 1 16,4-3 5-16,11-2 0 16,10-2-4-16,7-4 0 15,15-2-1-15,6-2 0 16,0-1 0-16,-3-2 0 16,0-3 2-16,-7 0 0 0,-4-3 8 15,-10-2 1-15,-8 0-8 16,-6-6 1-16,-7-7-3 15,-11-9 0-15,-4 1-2 16,-7-3 1-16,1-3-15 16,-8 1 0-16,0 4-41 15,-3 9 1-15,3 12 35 16,8 9 1-16</inkml:trace>
  <inkml:trace contextRef="#ctx0" brushRef="#br0" timeOffset="68542.8594">23915 8263 40 0,'-7'-3'20'0,"24"22"4"15,-3-9-19-15,8 9 2 16,6 2 1-16,0 6-7 16,4 7 1-16,3 6-3 15,4-3 1-15,0-3-1 16,0-5 1-16,-1-5-14 15,1-3 0-15,-7-8-24 16,-7-5 1-16</inkml:trace>
  <inkml:trace contextRef="#ctx0" brushRef="#br0" timeOffset="68784.6346">23894 8628 50 0,'-7'5'25'0,"35"-10"6"15,-11 0-24-15,8-6-7 16,0 1 0-16,-25 10 0 16,74-53-9-1,-11-3 1-15,-6-2-30 0,3-3 1 16,-7 13 27-16,-11 1 1 15</inkml:trace>
  <inkml:trace contextRef="#ctx0" brushRef="#br0" timeOffset="69034.6369">24539 7985 40 0,'11'0'20'0,"38"-5"2"0,-31 5-19 15,3 0-1-15,0 2 0 16,-3 6 3-16,-4 3 0 15,-4 5-3-15,-6 5 0 0,-8 3 4 16,-10 2 1-16,-7-2 1 16,-3 0 0-16,-5 0 0 15,8-3 1-15,3-3-9 16,4-2 0-16,7 0-1 16,4-3 1-16,6 1 0 15,8-6 1-15,14 0-19 16,6-6 0-16,8-2-38 15,7-5 0-15</inkml:trace>
  <inkml:trace contextRef="#ctx0" brushRef="#br0" timeOffset="69365.5821">25157 8213 40 0,'3'2'20'0,"4"14"7"15,-3-5-20-15,-1 7-6 16,-3 6 1-16,0 0 1 16,0 8 1-16,0 10-8 15,0 6 1-15,-3-9-17 16,3-4 1-16,-4-4-9 16,1-4 0-16</inkml:trace>
  <inkml:trace contextRef="#ctx0" brushRef="#br0" timeOffset="69544.7381">24952 8459 46 0,'-4'-6'23'0,"26"-4"0"0,-12 5-24 0,11-1 3 15,11 4 1-15,3-4-3 16,11 4 0-16,7-4-20 15,-3 1 0-15,2-3-8 16,-2-5 1-16</inkml:trace>
  <inkml:trace contextRef="#ctx0" brushRef="#br0" timeOffset="69686.3156">25647 8422 57 0,'-14'2'28'0,"10"4"8"0,4-6-29 16,0 0-10-16,0 0 0 15,7-3-28-15,0 0 0 16,0 1 2-16,4-4 0 16</inkml:trace>
  <inkml:trace contextRef="#ctx0" brushRef="#br0" timeOffset="69795.6926">25855 8456 54 0,'-21'16'27'0,"24"-19"-53"0,4 1-28 0</inkml:trace>
  <inkml:trace contextRef="#ctx0" brushRef="#br0" timeOffset="69952.417">26187 8485 69 0,'-32'21'34'0,"28"-21"0"16,4-2-34-16,0 2-45 16,7 0 0-16,-3-3 22 15,0-2 0-15</inkml:trace>
  <inkml:trace contextRef="#ctx0" brushRef="#br0" timeOffset="70411.0566">26691 8215 48 0,'0'11'24'0,"7"52"0"0,-7-44-24 16,0 5 0-16,0 7 0 15,0 4-6-15,0-1 0 16,0 1-35-16,0-6 0 0</inkml:trace>
  <inkml:trace contextRef="#ctx0" brushRef="#br0" timeOffset="70553.2672">26585 8422 52 0,'7'-8'26'0,"57"5"-1"16,-43-2-25-16,14-3-25 15,8 0 0-15,10-3-1 16,3-5 1-16</inkml:trace>
  <inkml:trace contextRef="#ctx0" brushRef="#br0" timeOffset="71870.009">27414 8141 48 0,'-17'-5'24'0,"-1"16"1"0,15-9-24 15,-5 3 4-15,1 1 1 16,0 2-6-16,-3 0 1 0,-1 2-1 16,-3 3 1-16,-4 9 0 15,-6 1 0-15,3 4-2 16,-1-1 0-16,1-2 1 31,0-3 1-31,3 3-1 0,4-3 0 0,0 0 0 31,4-2 1-31,3-3-2 0,3-3 1 16,1 0 4-16,3-2 1 16,7-3-2-16,3 5 1 15,11-2-4-15,8 2 0 16,2-5 1-16,8 2 0 16,7-10 3-16,0-2 1 15,-4-9-2-15,-3-2 1 16,-4-8-1-16,1 0-3 15,-36 21 0 1,10-48 7-16,1 0 1 16,-11 6-9-16,-4 5 0 15,-10-5 0-15,-4 5 0 0,-6 7-25 16,3 17 1-16,6 11-24 16,5 2 1-16,10 5 43 15,0 8 0-15</inkml:trace>
  <inkml:trace contextRef="#ctx0" brushRef="#br0" timeOffset="72378.3806">27573 8176 40 0,'4'13'20'0,"52"32"0"0,-31-27-20 16,7 9 1-16,6 5 0 16,8-3-1-16,-3 2 0 15,-5-1-1-15,1-7 0 16,-4 4 0-16,-3-3 1 0,-7-3-39 16,-8-5 1-16</inkml:trace>
  <inkml:trace contextRef="#ctx0" brushRef="#br0" timeOffset="72567.4744">27672 8583 47 0,'3'-16'23'0,"47"-45"2"16,-33 43-24-16,15-9-2 15,7-4 1-15,0-6-17 0,3-6 1 16,0 4-14-16,-3-1 0 16</inkml:trace>
  <inkml:trace contextRef="#ctx0" brushRef="#br0" timeOffset="72848.7287">28190 7972 27 0,'11'0'13'0,"42"0"5"0,-35 3-14 16,-1-1-4-16,1 3 0 0,-4 6 6 15,-3 5 1-15,-8 5 1 16,-3 0 1-16,-7 0-2 16,-4 3 0-16,-6-3-1 15,3-7 1-15,0-1-6 16,3-3 0-16,7 1-2 15,8 0 1-15,3-3 0 16,7-3 1-16,4 0-3 16,3-2 0-16,4-3-36 15,10-6 0-15,4-1 18 16,0-15 0-16</inkml:trace>
  <inkml:trace contextRef="#ctx0" brushRef="#br0" timeOffset="73973.1948">20659 7882 24 0,'-4'-5'12'0,"15"-3"2"16,-1 0-11-16,8 0 1 16,10-3 1-16,11 1-2 15,10 2 1-15,15 2-2 16,-1 1 0-16,15 2 1 0,7-2 1 16,13 3 0-1,8-1 1-15,14-2-1 0,21-1 0 16,4 4-4-16,14-1 0 15,3-2 1-15,14-3 1 16,8 0-3-16,10-5 0 16,7 2 0-16,7-5 1 0,7 3 7 15,7 0 0-15,4-3-6 16,11 0 0-16,-5 0-1 16,8 6 1-16,-3-1-1 15,-1 6 0-15,4-6 0 16,-11 6 0-16,-3-1 0 15,-7 1 0-15,-11 3-1 16,-3 4 1-16,-22 1 0 16,-10-1 1-16,-11 4-2 15,-3-4 1-15,-4-4 4 0,-10-4 0 16,-4 4-4-16,-7-6 0 16,3-3 0-16,-17-2 0 15,-3 0 0-15,-8-3 1 16,-10 0-2-16,-7 3 1 15,-15 0 0-15,-6 2 0 16,-4 0-1-16,-7 1 1 16,-11 2 0-16,-6 3 1 15,-5 2-1-15,-9 0 0 16,-5 3-1-16,-6 3 1 16,-4 0 3-16,0-1 1 15,-7 4-3-15,0 2 1 0,0 5 0 16,0 3 0-16,-3 5-1 15,3 8 0-15,0 5 0 16,4 3 0-16,-1 0-2 16,1-7 1-16,-1-4-21 15,4-2 1-15,1-6-27 16,-5-2 0-16</inkml:trace>
  <inkml:trace contextRef="#ctx0" brushRef="#br0" timeOffset="76229.727">7504 10388 40 0,'17'10'20'0,"47"-10"3"0,-40-5-19 16,15 0-3-16,0-3 0 16,0-3-2-1,3 3 1-15,0-3-34 16,1 1 1-16,-11 2 23 16,-11 0 1-16</inkml:trace>
  <inkml:trace contextRef="#ctx0" brushRef="#br0" timeOffset="76401.5725">7609 10589 48 0,'-7'5'24'0,"36"-8"-1"0,-5-2-23 16,12-6 1-16,2-4 0 15,12-4-26-15,6 0 0 16,4 1 2-16,4-3 0 15</inkml:trace>
  <inkml:trace contextRef="#ctx0" brushRef="#br0" timeOffset="77469.4721">8611 10827 36 0,'4'18'18'0,"28"78"1"0,-25-70-18 16,0 6 2-16,0 5 0 16,3 0 2-16,-3-3 1 0,0-5-2 15,0-5 0-15,1-5 0 16,-1-6 0-16,0-3-1 16,0-2 1-16,0-2-3 15,0-1 0-15,3-2-1 16,1-3 0-16,0 0 1 15,-1 0 1-15,1-3-2 16,3-2 1-16,-4 2 5 16,-3-5 1-16,1-2-2 15,-1-9 0-15,-4-10-3 16,1-13 0-16,-1-17-1 16,-3-23 0-16,0-16 0 15,0-15 0-15,-3-14-2 16,3 10 1-16,-4-4 2 15,1 12 0-15,-1 19-1 16,1 13 0-16,3 17-1 16,0 9 0-16,0 12 0 0,0 9 1 15,0 9-3-15,-4 5 1 16,4 3 0-16,0 3 0 16,0 2 1-16,0 0 0 15,4 2 0-15,-4 6 1 16,0-5-2-16,3 0 1 15,-3 0 0-15,0 2 1 0,0 3-2 16,0 0 0-16,0 3-18 16,0-1 1-16,-3 1-39 15,-1-1 1-15,0 1 56 16,-3-13 0-16</inkml:trace>
  <inkml:trace contextRef="#ctx0" brushRef="#br0" timeOffset="78170.0497">9701 11107 42 0,'-14'3'21'0,"18"-16"2"0,-4 5-20 0,3-8 6 15,1-13 0-15,3-14-5 16,0 1-4-1,-7 42 0-15,11-132 5 16,-1 23 1-16,-3 1-7 16,0 13 1-16,-3 18 0 15,-1 13 1-15,1 11 1 16,-4 14 1-16,0 10-4 16,0 10 1-16,7 14-1 15,7 18 1-15,7 27 1 16,11 23 1-16,0 14-2 15,-1 16 0-15,8-11 1 16,4-3 1-16,2-13 4 16,-2-16 0-16,-1-15 5 15,-3-17 0-15,-4-15-5 0,0-8 1 16,-3-17-7-16,-4-17 1 16,-3-9-1-16,-4-21 0 15,-3-2-4-15,-8-14 1 16,1 9-40-16,0 1 1 15,-4 12-1-15,3 15 1 16</inkml:trace>
  <inkml:trace contextRef="#ctx0" brushRef="#br0" timeOffset="78846.6165">11148 10517 47 0,'0'8'23'0,"3"3"8"15,-3-9-23-15,-7 9-3 16,-3 0 1-16,-1-1-2 16,-3 3 0-16,0-2-3 15,-4 7 0-15,-6 9 2 0,-8 2 1 16,0 3-4-16,0-3 0 16,4-5 0-16,7-6 1 15,3-2-1-15,4-3 0 16,7-2-1-16,11-1 1 15,10-2 0-15,10 3 0 16,12 2 0 0,10 3 1-16,10-3-1 15,-3-2 0-15,0-8 5 16,-4-6 0-16,-6-5 2 16,-8 3 1-16,-10-6 0 15,-8-5 0-15,-6-2-4 16,-11-9 0-16,-7-2-7 15,-7-5 1-15,-1 2 2 16,-6-5 0-16,-7-3-12 16,0 6 1-16,3 5-35 0,4 2 1 15,3 11 12-15,11 6 0 16</inkml:trace>
  <inkml:trace contextRef="#ctx0" brushRef="#br0" timeOffset="79338.8033">11426 10560 47 0,'0'7'23'0,"36"30"8"16,-19-26-25-16,12 5-2 15,2 8 1-15,1 0-6 16,0 5 0-16,3-3 0 16,0-2 1-16,1-3-14 0,-5-5 1 15,-6-3-29-15,-4 0 0 16</inkml:trace>
  <inkml:trace contextRef="#ctx0" brushRef="#br0" timeOffset="79552.9418">11345 10845 56 0,'-10'0'28'0,"45"-2"1"16,-21-6-27-16,11-6 2 16,10-9 0-16,11-9-5 15,0-2 1-15,0-9-8 16,3-4 1-16,0-4-31 15,-3 9 1-15,-7 0 22 16,-4 2 0-16</inkml:trace>
  <inkml:trace contextRef="#ctx0" brushRef="#br0" timeOffset="79818.591">11970 10224 37 0,'14'5'18'16,"39"-8"1"-16,-39 3-18 0,0 0 0 15,0-2 0-15,-3 4 4 16,-4 6 1-16,-4 3-3 16,-3 5 1-16,-3 5 4 15,-4 3 1-15,-7 2-2 16,-4-5 1-16,4-2-7 16,3 4 1-16,8-12-2 15,6 0 0-15,4-3-1 16,7-3 1-16,1-2-2 15,2-1 1-15,8-2-33 16,7-5 1-16,-1-3 4 0,-6-3 1 16</inkml:trace>
  <inkml:trace contextRef="#ctx0" brushRef="#br0" timeOffset="81141.0888">8858 9665 26 0,'0'-2'13'0,"11"10"2"15,-4 2-14-15,0 3 5 16,7 1 1-16,11-4-3 0,3 6 1 16,7-5 0-1,-3-1 0-15,10-5-3 16,11-2 0-16,4 2-1 16,17 1 1-16,-4-4-2 0,11-2 0 15,8 3 7-15,16 0 1 16,-2-11-8-16,6 2 0 15,11 6 0-15,7-5 1 16,4-3 2-16,10-2 1 16,-4-1-4-16,4 0 1 15,1 4-1-15,-5-1 0 16,8-6 0-16,-1 6 1 16,-2 3 0-16,2-3 0 0,-10 0-1 15,4 3 0-15,-11 0-1 16,-4 2 1-16,-3 0 1 15,-10 9 0-15,-15-6-1 16,-3 0 0-16,-8 2 0 16,1 1 0-1,-85-3 0-15,92 11 0 16,-15-11 0-16,-17 2 0 16,-10 1 0-16,-12-1 0 15,-6-2 0-15,-11 0 5 16,0 3 1-16,-6 0-1 15,-5 2 1-15,-3 0-5 16,-7 3 0-16,0 6-2 16,0 1 1-16,-3 4-1 15,-1 10 1-15,1 13 0 16,-4 6 0-16,0 10-1 0,-1 3 1 16,5-11-15-16,3-10 0 15,0-11-41-15,3-5 0 16</inkml:trace>
  <inkml:trace contextRef="#ctx0" brushRef="#br0" timeOffset="82326.3878">13416 10340 48 0,'-14'3'24'0,"25"7"-1"0,-1-5-23 0,8 1 1 15,10 2 0-15,4-3-1 16,10-2 0-16,8-3-1 15,-1-6 0-15,-7-4-21 16,1-6 0-16,-5 0-3 16,-6 5 1-16</inkml:trace>
  <inkml:trace contextRef="#ctx0" brushRef="#br0" timeOffset="82498.5264">13462 10546 60 0,'-4'35'30'0,"50"-27"1"0,-28-6-31 0,14-12-4 16,17-4 1-16,0-7-39 16,15-3 1-16,3-2 26 15,0-3 1-15</inkml:trace>
  <inkml:trace contextRef="#ctx0" brushRef="#br0" timeOffset="83464.716">14795 10737 43 0,'-17'5'21'0,"31"37"1"15,-7-28-22-15,4 7 6 16,3 8 0-16,0 0-6 16,0 0 0-16,0-2 6 15,0-9 1-15,7-7 2 16,4-9 0-16,0-4-8 16,3-14 1-16,-7-5-2 15,0-1 1-15,-3-7-1 16,-4-5 0-16,-3-11-1 15,-4-5 1-15,-7-11 0 0,-7 3 1 16,0-8 0-16,-4-9 0 16,4 9-2-16,3 5 0 15,8 3 1-15,6 3 1 16,1 4-2-16,3 9 1 16,7 8 0-16,11-3 0 15,10 0 0-15,11 2 0 16,11 6-1-16,-1 0 1 0,4 3 0 15,7 4 1-15,4 4-1 16,3 5 1-16,-7 5-1 16,-17 8 1-16,-8 2 6 15,-10 4 1-15,-4-1-8 16,-10 0 0-16,-4 0 1 16,0-2 0-16,-3 0-1 15,0 2 1-15,-1 3 4 16,1 0 0-16,-4 5-4 15,-4 6 1-15,-2 5-2 16,-1 15 0-16,-7 6-3 16,0 0 0-16,-4 0-34 15,4-3 0-15,4-4-6 16,3-15 1-16</inkml:trace>
  <inkml:trace contextRef="#ctx0" brushRef="#br0" timeOffset="84063.2038">15307 10964 46 0,'-14'-23'23'0,"14"-30"4"16,3 39-23-16,1-12 0 15,-1-8 1-15,5-9-2 16,-1-2 1-16,0-10-3 0,-4 4 0 15,1-2 0-15,-1 1 0 16,4 4 1 0,-3 8 1-16,-4 8 0 0,0 6 0 15,0 2-4-15,0 6 1 16,3 4 0-16,1 7 1 16,6 9-2-16,8 11 1 15,3 9 0-15,7 9 0 16,1 9 1-16,-1 5 0 15,4 8-2-15,-1 2 1 16,1-7 6-16,0-8 1 0,-4-8-5 16,-3-6 1-16,-4-10 8 15,-3-3 0-15,-8-8-5 16,1-7 0-16,-4-9-6 16,0 1 0-1,-7 10 0-15,3-77-1 16,-3 0 0-16,0-8-21 15,4 9 0-15,3 10-24 16,0 10 0-16,-7 22 24 16,4 15 1-16</inkml:trace>
  <inkml:trace contextRef="#ctx0" brushRef="#br0" timeOffset="84923.7086">17022 10348 46 0,'-4'-3'23'0,"4"3"11"0,0 0-23 16,-4 0-8-16,1 3 0 16,-8 2 1-16,-3 6 0 15,-3 2-3-15,-5 0 0 16,-2 6 3-16,-1-1 0 15,-3 6-4-15,-7 0 0 16,-4 8-1-16,3-11 1 0,5 0 0 16,6 3 0-16,4 0-1 15,7-3 1 1,7 0 0-16,10 0 0 0,11-2 0 16,15-4 0-16,2-1 0 15,8-6 1-15,7-3-1 16,0-2 1-16,3-6-1 15,1-2 0-15,-5-3 11 16,-2-3 0-16,-11 1-5 16,-4-4 1-16,-11 1-6 15,-2 2 1-15,-8-4-2 16,-7-4 1-16,-4-13-2 16,-7 3 1-16,-6-10-1 15,-4-6 0-15,-1-3-6 0,1 6 1 16,0 7-29-1,7 14 0-15,3 13-10 16,4 11 1-16</inkml:trace>
  <inkml:trace contextRef="#ctx0" brushRef="#br0" timeOffset="85278.1127">17307 10284 47 0,'-3'0'23'0,"42"22"9"0,-22-12-23 16,4 6-5-16,8 5 0 15,6 6-4-15,7 2 0 16,1 8 0-16,-8-3 1 0,0-2-2 16,-3-6 1-16,0-2-23 15,-8 0 0-15,-6-3-13 16,-4 0 1-16</inkml:trace>
  <inkml:trace contextRef="#ctx0" brushRef="#br0" timeOffset="85465.6157">17385 10676 48 0,'-4'-34'24'0,"57"-35"0"0,-28 40-24 16,14-6 0-16,0-10 1 16,-1-2-43-16,1 2 1 15,-4 8 34-15,-6-3 1 16</inkml:trace>
  <inkml:trace contextRef="#ctx0" brushRef="#br0" timeOffset="88874.7065">1499 11573 12 0,'0'0'6'0,"7"-3"2"0,4 1-6 16,-4-1 2-16,11 0 0 15,-1 1-3-15,8-1 0 16,10 0-1-16,8 1 1 0,-1-4 0 16,7 1 0-16,11 0-1 15,0 0 1-15,18 2 3 16,7 0 0-16,-1 3-4 16,8 0 0-16,21 0 0 15,-11 0 1-15,18 0-1 16,14 0 0-16,-7-2 0 15,11-1 1-15,-1 3-1 16,4-3 1-16,0-2-1 16,18 2 0-16,-4-2 0 15,4 0 0-15,-4 2 0 16,11 1 0-16,7 2 0 16,-4 0 0-16,-6 2 0 15,6 3 1-15,4-2-2 0,0 2 0 16,-4 1 2-16,4-1 0 15,0 0-2-15,10-2 1 16,4 0 6-16,-3-1 1 16,-1 1-9-16,1-3 1 15,-1 2 2-15,0 1 1 16,1 0-4-16,3-3 1 16,3 0 3-16,4 2 0 0,-7-2-2 15,0 3 0-15,4-3 0 16,-1 0 1-16,4 0-1 15,-7 0 0-15,18 0 0 16,0-3 1-16,6 3-2 16,1-2 1-16,7-1 0 15,3 0 0-15,7-2-1 16,4 3 1-16,10-4 1 16,8 1 0-16,-4 0-1 15,7-1 1-15,14 4-1 16,4-4 1-16,6 1-1 15,12-3 1-15,2 3-1 16,12 0 0-16,6 2 3 16,4 0 1-16,11-2-3 15,6 0 0-15,8-1-1 16,10 1 0-16,11 0 1 0,0 0 0 16,17 5-2-1,8-3 1-15,10-2 1 16,4-1 0-16,6-2-2 15,5-2 1-15,2-1 3 16,8-5 0-16,3 3-2 16,4-8 0-16,4 10-2 15,6 1 1-15,1 2 0 16,3 3 1-16,-4 10-1 16,0 0 1-16,1 3-2 15,-1 5 0-15,4 8 1 16,-10-2 0-16,-4 0-1 15,-1-6 1-15,-6 3 1 0,-3 0 0 16,-15 5 3-16,-14 0 0 16,-11 3-4-16,-6 2 0 15,-29 3-5-15,-3-5 0 16,-26 10-14-16,-13-2 0 16,-14 5-6-16,-21-5 0 15</inkml:trace>
  <inkml:trace contextRef="#ctx0" brushRef="#br0" timeOffset="91957.3106">22419 4143 61 0,'4'0'30'0,"70"-13"0"0,-46 3-30 16,14 2-12-16,15 0 1 0,-4-3-37 15,3-2 0-15</inkml:trace>
  <inkml:trace contextRef="#ctx0" brushRef="#br0" timeOffset="92144.7953">22564 4231 74 0,'-7'-6'37'0,"74"-7"-1"16,-36 8-37-16,8 0-33 15,7-1 1-15,10 4-6 0,-6-1 1 16</inkml:trace>
  <inkml:trace contextRef="#ctx0" brushRef="#br0" timeOffset="92761.2977">24204 3482 53 0,'-3'-11'26'0,"13"38"4"15,-3-14-27-15,0 16-4 16,0 8 1-16,-3 0-1 16,-1 6 0-16,4 2-25 0,0-1 0 15,1 1-2-15,-1-5 0 16</inkml:trace>
  <inkml:trace contextRef="#ctx0" brushRef="#br0" timeOffset="92980.4163">23851 4212 54 0,'14'-8'27'0,"78"-24"2"0,-57 22-28 0,22-1 0 16,13-5 1-16,19-2-3 15,-5 2 0-15,1 0-25 16,0 6 1-16,-15-1-5 16,-20 8 0-16</inkml:trace>
  <inkml:trace contextRef="#ctx0" brushRef="#br0" timeOffset="93424.573">23968 4964 54 0,'-29'-8'27'0,"29"-3"0"15,11-5-26-15,10-16 2 16,4-5 0-16,0-10-1 16,3-11 1-16,0 5 0 15,0-11 1-15,-3 6-2 16,-4 8 0-16,-3 10 1 16,-4 11 1-16,-4 5-4 15,-2 13 0-15,-1 17 0 16,0 15 0-16,3 8 0 15,1 16 0-15,6 8 1 16,5 8 0-16,9 8 4 16,5-17 0-16,2-4 3 0,-6-8 1 15,-4-8-2-15,-3-11 1 16,0-11 2-16,-4-12 1 16,0-25-11-16,-3-10 0 15,-4-16-3-15,-4-10 1 16,-10-3-38-16,-3-6 1 15,-4 9-20-15,3 12 1 16</inkml:trace>
  <inkml:trace contextRef="#ctx0" brushRef="#br0" timeOffset="94525.0354">24299 3133 40 0,'-10'-8'20'0,"13"-29"8"0,1 18-20 15,3-7-1-15,3-3 1 16,8-8-6-16,7-16 1 16,7 2-3-16,-1-2 1 15,1 1-1-15,3-1 0 0,1 5-1 16,-1 6 1-16,-3 5-9 16,-4 2 0-16,-7 9-23 15,-3 2 1-15,-11 8 14 16,-7 13 1-16</inkml:trace>
  <inkml:trace contextRef="#ctx0" brushRef="#br0" timeOffset="94885.3759">24250 2754 27 0,'-11'-5'13'0,"15"8"2"15,-4 5-14-15,0 5 0 0,0 3 1 32,-4 5 4-32,4 0 0 0,-3 6-2 0,-1-6 1 31,1 5-1-31,-1 3 0 15,1-5-1-15,-1 0 0 16,4 0 0-16,0-6 0 0,4-5 5 0,3-2 0 0,7-6-6 16,0 1-2 15,-14-6 0-31,74-22 1 16,-10 7 0-16,3 4-55 0,-4-5 0 0,-10 8 48 15,3-2 1-15</inkml:trace>
  <inkml:trace contextRef="#ctx0" brushRef="#br0" timeOffset="95512.6502">24656 2233 36 0,'-18'-3'18'0,"29"19"2"0,-1-16-19 0,8 3 3 15,3-3 1-15,11-3-2 16,10-5 1-16,0-8-3 16,1-2 0-16,-4-6 0 15,-4 6 0-15,-7-1 0 16,-10-2 0-16,-8 2-1 16,-6 9 0-16,-8-3 0 15,-6 10 0-15,-12 6 3 0,-6 2 1 16,-7 11-2-16,0 10 0 15,3 17 1-15,4-1 1 16,7 8-4-16,10-2 0 16,4-3 0-16,10-8 0 15,12-8 0-15,6 0 0 16,10-16-4-16,1-5 0 16,4-13-19-16,6-16 1 15,0-8-9-15,1-6 1 16</inkml:trace>
  <inkml:trace contextRef="#ctx0" brushRef="#br0" timeOffset="95684.6078">25135 2035 31 0,'-10'8'15'0,"17"26"6"16,-4-26-16-16,8 8 0 16,0 2 0-16,6 6-3 15,8 11 0-15,3-6-1 0,0 2 0 0,1-2-2 16,-8 1 1-16,0-4-15 15,-3-10 1-15,-4 0-15 32,-4-3 1-32</inkml:trace>
  <inkml:trace contextRef="#ctx0" brushRef="#br0" timeOffset="95840.9104">25075 2357 53 0,'-14'-15'26'0,"57"-12"2"0,-22 11-27 16,14-2-1-16,11-9 1 16,0-5-7-16,0 6 0 15,-4 2-42-15,0 8 0 16</inkml:trace>
  <inkml:trace contextRef="#ctx0" brushRef="#br0" timeOffset="96394.8355">23887 3278 42 0,'-15'-13'21'0,"1"21"1"0,7 0-21 0,-10 8-1 15,-8 15 1-15,-3 20 7 16,0 31 1-16,-8 13-3 15,1 24 1-15,0 11-5 16,3 23 1-16,4 9-2 16,7 7 0-16,13-13-1 15,8-8 1-15,15-8-2 16,9-18 1-16,8-16-11 16,10-16 1-16,15-19-16 0,17-18 0 15,4-29 1-15,6-27 1 16</inkml:trace>
  <inkml:trace contextRef="#ctx0" brushRef="#br0" timeOffset="96730.9144">24892 3350 35 0,'11'-11'17'0,"13"38"7"0,-17-12-18 16,4 20 6-16,3 20 1 15,4 9-6-15,6 18 1 16,8 10-4-16,0 14 1 15,0-8-1-15,-4 3 0 16,-7-1 2-16,-7 6 1 16,-14-11-5-16,-10 3 0 15,-15-8-3-15,-10 3 1 16,-4-9-17-16,-14-20 0 0,-7-14-43 16,0-13 1-16</inkml:trace>
  <inkml:trace contextRef="#ctx0" brushRef="#br0" timeOffset="97392.2004">25739 2257 37 0,'-11'-16'18'0,"4"-13"5"0,3 21-19 0,1-5-2 16,-4 2 1-16,-4 1-1 15,-3 2 1-15,0 8-2 16,-4 8 0-16,-3 5-1 15,-3 8 0-15,2 3 0 16,1 2 0-16,4 1-1 16,3-1 1-16,6-2 0 15,5-5 0-15,3-4 0 16,3 4 0-16,8-9 0 16,3-7 0-16,4-6 1 15,3-7 0-15,4-6-1 16,6-5 0-16,-2-3-1 0,-1-8 1 15,-7 8 11-15,-3 6 1 16,-4 2-9-16,-7 5 1 16,-4 14-4-16,-3 8 0 15,-3 7-1-15,-4 3 1 0,7 6-1 16,0 2 0-16,3-3-10 16,8-2 1-16,-4-5-17 15,4-1 1-15,-1-4 3 16,4-4 1-16</inkml:trace>
  <inkml:trace contextRef="#ctx0" brushRef="#br0" timeOffset="97689.1836">26109 2138 39 0,'-7'-11'19'0,"-4"3"3"15,4 8-19-15,0 0-2 0,-7 8 1 16,0 8 1-16,-7 3 1 16,0 10-2-16,3 2 0 15,8 4-2-15,6-3 0 16,4 2 0-16,7-5 0 15,7 0-2-15,7-16 1 16,8-5-32-16,6-18 0 16,4-9 20-16,-1-12 0 15</inkml:trace>
  <inkml:trace contextRef="#ctx0" brushRef="#br0" timeOffset="97878.2253">26420 1863 42 0,'-4'-8'21'0,"-3"29"3"15,7-8-20-15,-4 6-2 16,1 15 1-16,-4 6-3 16,-4-3 1-16,-3 13-2 15,-4 8 0-15,1-2-19 16,3-1 1-16,0 4-8 16,3-12 0-16</inkml:trace>
  <inkml:trace contextRef="#ctx0" brushRef="#br0" timeOffset="98003.2009">26236 2196 66 0,'0'-42'33'0,"35"7"1"0,-13 27-32 15,9 3-6-15,5 0 0 16,6 5-44-16,11 0 1 16,3 8 31-16,1-3 1 15</inkml:trace>
  <inkml:trace contextRef="#ctx0" brushRef="#br0" timeOffset="98722.6066">27340 2093 45 0,'-17'-13'22'0,"-15"5"2"0,25 10-23 15,-7 4 0-15,-7-1 1 16,-4 11-1-16,0 2 1 15,0 14 1-15,4 2 1 16,7-4-5-16,4 1 1 16,6-7 0-16,8 3 0 15,6-14-1-15,15 0 1 0,7-13-16 16,3-5 1-16,7-14 2 16,8-7 1-16,-8-1 6 15,-7 1 0-15,-10 5 15 16,-4 5 1-16,-7 3-3 15,-10 5 0-15,-8 10-2 16,-6 6 0-16,-4 8-2 16,3 8 1-16,4-3-3 15,3 3 0-15,11 0 4 16,8-3 1-16,2 0 3 16,4-13 0-16,0 0-6 15,4-13 1-15,0-3 0 16,0-6 1-16,-8-1-2 15,-10-9 0-15,-7 0-4 0,-10 3 1 16,-4 0-11-16,-8 5 1 16,-2 5-32-16,-8 9 1 15,4 7 25-15,3 5 0 16</inkml:trace>
  <inkml:trace contextRef="#ctx0" brushRef="#br0" timeOffset="99058.7713">27802 2215 54 0,'-28'0'27'0,"28"-3"1"16,0 6-28-16,0 4 0 16,-3 7 0-1,-1 4 1-15,1-2 0 16,3 5-1-16,0 0 0 15,0-2 5-15,3-6 0 16,8-10-1-16,6-8 1 16,8-14-2-16,3-7 0 15,0-14 3-15,1 3 1 16,-5 8-4-16,-6 10 0 16,-4 3-3-16,-3 3 0 15,-4 13 1-15,-4 11 0 0,-3 13-2 16,0 2 0-16,0 0-12 15,0 6 1-15,4-3-27 16,6-8 1-16,8-7 12 16,3-14 0-16</inkml:trace>
  <inkml:trace contextRef="#ctx0" brushRef="#br0" timeOffset="99324.5068">28374 2156 53 0,'-18'-13'26'0,"-6"5"6"16,20 0-27-16,-3 11-5 16,0 2 1-16,0 3-2 15,0 3 1-15,3 5 0 16,4 2 0-16,4 6 0 0,3-6 0 16,3 1 5-1,-2-3 0-15,-1 0 1 0,-7-6 0 16,-4 1-4-16,-10-1 1 15,-4 1-7-15,-3-3 0 16,-4 0-28-16,4-3 1 16,4-5-4-16,3-5 0 15</inkml:trace>
  <inkml:trace contextRef="#ctx0" brushRef="#br0" timeOffset="99527.6352">28579 1961 55 0,'-4'5'27'0,"-3"40"7"15,7-29-28-15,-4 0-5 16,1-1 0-16,-4 12-2 16,-7 7 0-16,0 9 1 15,-1-1 0-15,-2 0-31 16,3-5 0-16,3-5 1 15,1-13 1-15</inkml:trace>
  <inkml:trace contextRef="#ctx0" brushRef="#br0" timeOffset="99668.2415">28409 2135 49 0,'4'-8'24'0,"38"8"0"0,-28 0-25 16,7 0-26-16,4-5 1 15,0 10 5-15,10-5 1 16</inkml:trace>
  <inkml:trace contextRef="#ctx0" brushRef="#br0" timeOffset="99981.0674">28829 2180 60 0,'-14'-2'30'0,"0"2"1"0,10 0-29 16,-3 2-1-16,-7 9 1 0,-4 10 0 15,1 0 1-15,-1 3-3 16,1 2 0-16,2 1-1 16,5-3 1-16,3-6-1 15,3-5 1-15,8-2 0 16,6-6 1-16,4-10-2 16,4 2 1-16,0-15 0 15,3 2 0-15,-3-5 0 16,-4 2 0-16,-4 9 2 15,-3-4 0-15,-3 6-3 16,-4 6 0-16,-4 2 0 16,4 5 1-16,-3 6-2 15,-1-3 1-15,4 5-27 16,0 3 0-16,0 5-7 16,7-8 1-16</inkml:trace>
  <inkml:trace contextRef="#ctx0" brushRef="#br0" timeOffset="100263.698">29027 2143 42 0,'-11'-5'21'0,"7"15"2"0,4-2-22 16,-3 6 0-16,-1 1 0 15,1 7 4-15,-4-1 1 16,3-3-4-16,-3 1 1 0,4-3-3 15,-1 0 1-15,4-8 7 16,7-6 0-16,4-2 1 16,-1-5 0-16,4 0-3 15,4-1 1-15,3 4-5 16,0-6 0-16,4 8-2 16,0 0 1-16,0 0-34 15,-4 0 0-15,0 2-12 16,0 4 0-16</inkml:trace>
  <inkml:trace contextRef="#ctx0" brushRef="#br0" timeOffset="100711.0002">29355 1924 54 0,'-7'0'27'0,"3"63"0"0,4-39-26 0,-3 8 0 15,-5 5 0-15,1 13-2 16,-3 3 1-16,-4 10-16 16,3-7 1-16,4-11-24 15,0-11 0-15</inkml:trace>
  <inkml:trace contextRef="#ctx0" brushRef="#br0" timeOffset="100862.4">29206 2143 62 0,'-10'-16'31'0,"52"8"1"0,-21 3-30 0,15 0-4 15,6 2 1-15,11 0-31 16,7 1 0-16,-4 2 3 16,-3-5 0-16</inkml:trace>
  <inkml:trace contextRef="#ctx0" brushRef="#br0" timeOffset="101491.0786">25788 3725 50 0,'-11'0'25'0,"19"0"0"0,-1 8-25 15,0 11 2-15,7 10 0 16,10 5-2-16,8 1 0 0,3 2 0 16,4 5 1-16,4 0-4 15,2-5 1-15,-2-7-24 16,-8-7 1-16,-3 1 1 16,-7-5 0-16</inkml:trace>
  <inkml:trace contextRef="#ctx0" brushRef="#br0" timeOffset="101694.2074">25735 4194 64 0,'-10'-29'32'0,"62"-24"0"15,-27 21-32-15,14-5 0 16,10-6 1-16,8-4-1 15,6 5 0-15,-6 7-39 0,-8 9 0 16,1 7 14-16,-12 9 0 16</inkml:trace>
  <inkml:trace contextRef="#ctx0" brushRef="#br0" timeOffset="102104.3621">26490 4003 33 0,'-18'0'16'0,"-10"-3"7"16,21 6-17-16,-3 0-2 16,-1 2 1-16,4-2-5 15,0 7 0-15,7 6-1 16,3-3 1-16,4 3 0 0,4-2 1 16,7-1 3-16,-1 0 1 15,1 0 2-15,-7 0 1 16,-4 3-1-16,-7-2 0 15,-4 1-7-15,-3-1 0 16,-7-1 0-16,-4 0 0 16,1-2-11-16,-1-3 1 15,4-3-33-15,3 0 1 16,8-5 33-16,3 0 0 16</inkml:trace>
  <inkml:trace contextRef="#ctx0" brushRef="#br0" timeOffset="102607.4644">26712 4038 37 0,'-3'-3'18'0,"3"32"4"15,0-21-19-15,0 5 1 16,0 0 0-16,-4 3-1 16,4 0 1-16,0-3-4 15,0 3 1-15,0-3-1 0,4-2 0 16,-1-3 0-16,4-3 1 16,0-2 2-16,0-3 0 15,1 0 0-15,-1 0 1 16,-4-3-2-16,1 3 0 15,-1 0 3-15,4-5 0 16,0 0-1-16,4-6 1 0,3 1-3 16,0-1 0-16,0-5 2 15,-3 3 1-15,-1-3-4 16,1 5 1-16,-4 1-2 16,-3 2 0-16,-1 3-2 15,-3 5 1-15,0 5 2 16,-3 3 0-16,-1 0-2 15,0 0 0-15,1 2 1 16,-1 4 0-16,1 1-1 16,3 1 1-16,0 0-7 15,0-3 0-15,3-2-17 16,1-6 1-16,3-5-18 16,0-2 0-16</inkml:trace>
  <inkml:trace contextRef="#ctx0" brushRef="#br0" timeOffset="103059.1011">27026 4109 39 0,'-3'16'19'0,"-1"-16"8"0,4 3-19 15,-3 2-5-15,-1 3 0 0,4 2 1 16,-3 1 0-16,3-3-3 15,-4 0 0-15,4-3-1 0,0 0 0 16,4-5 3-16,3-2 0 16,0-4-4-16,0-2 1 15,3 1 0-15,1-1 1 16,0 0-2-16,3 2 0 16,-4 1 0-16,1 2 0 15,-4 3 2-15,0 0 1 16,-4 3-3-16,1 2 0 15,-4 3 1-15,0 3 1 16,0-1-1-16,0 1 1 0,0-3-1 16,0-5 1-16,4-3 1 15,3-6 1-15,0-4-2 16,3 2 1-16,4 0 0 31,0 0 0-31,4 3-1 16,0 5 0-16,-4 5-1 15,0 13 0-15,0 9-13 16,0-1 1-16,0-2-39 16,11-5 0-16</inkml:trace>
  <inkml:trace contextRef="#ctx0" brushRef="#br0" timeOffset="105912.5364">2646 12248 23 0,'0'23'11'0,"17"41"6"0,-17-40-13 15,4-1 1-15,0 9 1 0,-1 11-3 16,4 7 1-16,-7 3-2 16,0 2 1-16,0-2-2 15,0-10 1-15,0-9-1 16,0-8 0-16,0-7 1 15,0-3 1-15,0-8-3 16,0-11 1-16,0-13-2 16,0-10 0-16,0-3 1 0,0-14 1 15,-7-10-2-15,7 6 1 16,0-14-1-16,0-5 1 16,7 2 1-16,-3 3 0 15,10 3-1-15,10 8 1 16,1 10-3-16,10 11 1 15,-10 8 1-15,10 5 1 0,-3 8-1 16,3 8 0-16,-10 5 1 16,0 6 0-16,-8 0-1 15,-6 7 1-15,-7-2-1 16,-8-3 1-16,-14 6-1 16,1 2 1-16,-8 0-2 15,-3 0 1-15,-4-2-1 16,0-3 1-16,4-6 1 15,-4-4 1-15,15-1-2 16,-1-2 1-16,7 2-3 16,4 5 1-16,7 6 2 15,7 3 1-15,4 2-3 16,7-8 0-16,6 0 2 16,1 11 0-16,0-3-3 15,10 6 1-15,11-9-34 0,0 1 1 16,-4-9 24-16,-3-12 0 15</inkml:trace>
  <inkml:trace contextRef="#ctx0" brushRef="#br0" timeOffset="106272.3119">3210 12467 37 0,'-17'19'18'16,"13"12"1"-16,4-15-18 0,4 3 3 15,3 2 0-15,-4 0-5 16,11 0 1-16,-7-5 1 16,11-5 0-16,-7-6-1 15,6-8 0-15,4-15 0 16,8-11 1-16,-5 5-1 15,1-10 0-15,0-3 0 16,-4 2 0-16,-7 6 11 16,-3 8 1-16,-4 8-11 15,-4 7 1-15,1 14-2 16,-4 11 0-16,0-3-1 16,0 13 1-16,3 5-8 15,4-5 0-15,7-5-38 0,-3 0 0 16</inkml:trace>
  <inkml:trace contextRef="#ctx0" brushRef="#br0" timeOffset="106475.4292">3609 12025 47 0,'-4'35'23'0,"22"12"8"0,-14-23-24 16,3 3-8-16,-4 7 1 0,4 8 0 16,0 6 1-16,4-3-15 15,3-13 1-15,4-3-27 16,-8-8 1-16</inkml:trace>
  <inkml:trace contextRef="#ctx0" brushRef="#br0" timeOffset="106771.1254">3944 12488 33 0,'4'0'16'0,"10"-5"6"16,-7 2-16-16,7-7-6 16,-7-9 0-16,7-7 1 15,0-9 0-15,-3 4 2 16,-4 4 0-16,-11 6 1 15,-3 3 1-15,-7 4 4 16,0 6 1-16,-7 14-1 0,0 12 0 16,3 14-6-16,4 2 1 15,14 3-5-15,3 3 1 16,8-8-7-16,14-6 0 16,10-10-43-16,7-13 1 15,8-8 37-15,3-14 1 16</inkml:trace>
  <inkml:trace contextRef="#ctx0" brushRef="#br0" timeOffset="107302.8839">4583 11930 46 0,'3'3'23'0,"22"18"1"0,-18-8-23 16,3 8 2-16,8-2 0 0,-11 10-1 16,4 13 0-16,-1-2-4 15,-6 8 0-15,-1 7 0 16,-3 1 0-16,4-11-21 15,-1-11 1-15,1-10-3 16,-1-6 1-16</inkml:trace>
  <inkml:trace contextRef="#ctx0" brushRef="#br0" timeOffset="107497.9714">4819 11906 45 0,'-11'0'22'0,"18"27"3"0,-3-17-24 0,-1 9 0 16,1 5 0-16,0-1-2 15,-1 9 0-15,-3 8 1 16,0 0 0 0,0-40 0-16,0 68-46 15,0-17 1-15</inkml:trace>
  <inkml:trace contextRef="#ctx0" brushRef="#br0" timeOffset="107701.1002">4501 12144 49 0,'11'-5'24'0,"45"-3"1"0,-34 3-25 16,13 0 1-16,7-9 0 15,-6 4-2-15,2-1 1 16,1 1-9-16,0-4 1 16,-4-2-32-16,-7 3 0 15</inkml:trace>
  <inkml:trace contextRef="#ctx0" brushRef="#br0" timeOffset="107888.6019">4572 12303 48 0,'-7'16'24'0,"39"-11"2"0,-15-10-25 0,15-3-1 16,3-5 0-16,1 0 0 16,-1-3 0-16,7-5-16 15,8-6 1-15,-5 1-19 16,5-3 1-16</inkml:trace>
  <inkml:trace contextRef="#ctx0" brushRef="#br0" timeOffset="108272.0678">5218 12036 37 0,'3'-3'18'0,"8"-10"4"0,-1 10-18 16,8 1 2-16,10-1 1 15,4-2-7-15,0 2 1 16,3 1-2-16,-3-1 1 16,-8 3 1-16,-6 3 0 15,-7 2 0-15,-11 5 0 16,-4 1 2-16,-10 5 0 0,-7 5-2 15,-7 8 1-15,-1 3 3 16,1 0 0-16,3 2-1 16,4 3 1-16,4 3-2 15,2-6 1-15,8-2-4 0,4-8 0 16,3-6 0-16,7-5 0 16,4-5-6-16,10-2 0 15,7-9-54-15,7-5 1 16</inkml:trace>
  <inkml:trace contextRef="#ctx0" brushRef="#br0" timeOffset="108397.1703">5810 12375 78 0,'-35'13'39'0,"35"-16"-5"0,0 0-40 0,3-2-25 15,5-3 0-15,2 0-10 16,1 0 1-16</inkml:trace>
  <inkml:trace contextRef="#ctx0" brushRef="#br0" timeOffset="108854.7593">6107 11890 52 0,'-4'3'26'0,"1"37"13"16,6-24-25-16,1 5-3 15,-1 5 0-15,-3 9-11 32,0 7 0-32,0-2-1 15,-3-1 0-15,3 1-39 16,-4-6 0-16,8-2 5 0,-4-8 0 16</inkml:trace>
  <inkml:trace contextRef="#ctx0" brushRef="#br0" timeOffset="109205.5216">6657 12086 54 0,'-14'-13'27'0,"10"13"-9"0,4 0-27 15,0 0-35-15,0 3 0 0</inkml:trace>
  <inkml:trace contextRef="#ctx0" brushRef="#br0" timeOffset="109330.4927">6699 12316 44 0,'-10'6'22'0,"20"-12"-43"15,-6 1-22-15</inkml:trace>
  <inkml:trace contextRef="#ctx0" brushRef="#br0" timeOffset="112126.1756">8174 12478 9 0,'-11'5'4'0,"8"-10"1"15,6 2-5-15,1 0 0 0,-4 3 1 16,0 3 0-16,0-3 0 16,0 0 8-16,0 3 0 15,0-3 5-15,0-3 1 16,0 3-10-16,0 0 0 16,0-8-4-16,0-2 1 15,3-4-1-15,1-4 1 16,3-3-2-16,0-6 1 15,4 1-1-15,-1 5 1 0,-3-1-1 16,0 7 1-16,0-4-1 16,-3 6 0-16,-1-3 0 15,1 3 1-15,-4-1-1 16,3-1 1-16,-3-4-1 16,0 3 0-16,4 0-1 15,-4 6 1-15,0-6 0 16,0 3 1-16,0-1-1 15,3 4 0-15,1-1 2 16,0-2 0-16,-1-3-1 16,1-2 1-16,-1-1-3 15,1-2 1-15,-1 0 0 16,1 2 1-16,-1-2-1 16,1 3 0-16,-1 2 1 15,1 2 1-15,-4 1 0 16,0 5 0-16,0-5-2 15,0 2 1-15,3 4 0 0,-3-4 1 16,0 0-4-16,0 1 1 16,0 4 2-16,0-1 1 15,0 4-3-15,4 8 0 16,-1 3 1-16,4 11 1 16,0 7-1-16,8 11 1 15,-1 5-1-15,7 1 1 16,0 2-2-16,0-6 1 15,0 1 0-15,4-5 1 16,7-12 4-16,3-9 0 0,0-12-5 16,-6-12 1-16,-1-12-1 15,0-1 0-15,4-9 0 16,3-8 1-16,-3-2-1 16,0 2 0-16,-4 3 0 15,-7 8 1-15,-3 5-2 16,-4 6 0-16,-4 7 5 15,-3 11 1-15,-3 3-4 16,-1 10 0-16,-3 13-1 16,0 9 1-16,4 2-2 15,-4 13 0-15,0 6 0 16,0-3 1-16,0 2-24 16,3 1 1-16,12-9-17 15,-1-12 1-15</inkml:trace>
  <inkml:trace contextRef="#ctx0" brushRef="#br0" timeOffset="112496.2461">9119 12166 36 0,'-10'7'18'0,"6"28"4"15,4-27-19-15,0 5 0 16,4 3 1-16,-1 5-3 0,4 3 1 16,0 0-2-16,4-6 0 15,3-5 0-15,4-7 1 16,3-9-1-16,0-7 0 16,4-9-1-16,-8 0 1 31,5-4 4-31,-5-6 0 15,4-3 2-15,-7 3 1 16,-3 10-5-16,-4 3 1 0,4 11-1 16,-1 8 1-16,-3 10-4 15,0 3 1-15,0 5 0 16,8 5 0-16,-5 1-32 16,4 5 1-16,7-6 3 15,1-5 1-15</inkml:trace>
  <inkml:trace contextRef="#ctx0" brushRef="#br0" timeOffset="112873.8534">9617 11832 40 0,'-7'27'20'0,"17"92"2"0,-6-90-20 0,-1 18 3 16,1 4 0-16,-1 7-5 15,1 3 0-15,-1 0-1 16,4-11 0-16,4-8-21 16,0-5 1-16,-1-10-3 15,1-17 1-15</inkml:trace>
  <inkml:trace contextRef="#ctx0" brushRef="#br0" timeOffset="113108.2686">9948 11816 44 0,'-10'16'22'0,"17"40"1"0,-4-32-22 16,1 5 4-16,-4 8 0 16,3 10-5-16,1 6 0 15,-1 0-12-15,4 0 0 16,1-5-25-16,-1-9 0 16</inkml:trace>
  <inkml:trace contextRef="#ctx0" brushRef="#br0" timeOffset="113296.7489">9761 12115 44 0,'14'19'22'0,"61"-27"-1"15,-51 0-21-15,-3-3 1 16,4-2 0-16,7 5-6 15,3-2 0-15,-3-1-34 16,0-2 0-16</inkml:trace>
  <inkml:trace contextRef="#ctx0" brushRef="#br0" timeOffset="113421.6947">10259 12205 43 0,'-18'32'21'0,"11"10"-1"0,11-31-21 15,-4 2-40-15,0-5 1 16</inkml:trace>
  <inkml:trace contextRef="#ctx0" brushRef="#br0" timeOffset="113548.4834">10382 11896 62 0,'-14'-8'31'0,"7"2"-19"16,11 6-31-16,-1 3-23 15,4 5 0-15</inkml:trace>
  <inkml:trace contextRef="#ctx0" brushRef="#br0" timeOffset="114049.0145">10382 12256 36 0,'21'7'18'0,"22"20"0"0,-33-17-17 16,1 12 1-16,-1 4 1 15,-2 1 3-15,-5 7 1 16,-3 14-5-16,-3-3 0 16,-1-6-3-16,-3-4 1 15,3-4 0-15,1-9 1 16,3-9-1-16,0-13 1 0,3-11-2 16,4-21 1-16,8-10-1 15,2-13 1-15,4-9 0 16,8 3 0-16,9 3 0 15,5 0 0-15,-4 15 0 16,-11 12 0-16,-4 10 0 16,-6 7 0-16,-4 9 10 15,-3 2 0-15,-1 9-4 16,-6 4 0-16,-8 6-5 16,-6-3 0-16,-11 3-2 15,-11 5 1-15,4 3-1 16,-1 3 0-16,5-6-47 15,3-5 0-15,6-8 34 16,1-11 1-16</inkml:trace>
  <inkml:trace contextRef="#ctx0" brushRef="#br0" timeOffset="114239.457">10975 11845 53 0,'-21'51'26'0,"10"39"2"16,11-69-27-16,0 18-2 15,0 6 0-15,0-5-22 16,7-3 1-16,4-5-8 16,-4-11 1-16</inkml:trace>
  <inkml:trace contextRef="#ctx0" brushRef="#br0" timeOffset="114536.9644">11208 12218 48 0,'-18'22'24'0,"32"-22"1"0,-3 2-25 16,-4 4 0-16,3 2 0 15,5-1 1-15,6-1 1 16,3-4-1-16,8-7 1 15,0 0 6-15,-4-11 0 16,4-8 4-16,-7 0 0 16,-8 0 2-16,-6 11 0 15,-11 13-14-15,-4 13 1 16,-13 14 0-16,-15 21 0 16,-3 15-3-16,-1 14 1 15,8-3-17-15,3 0 1 0,8 0-33 16,10-10 0-16,7-14 33 15,10 0 0-15</inkml:trace>
  <inkml:trace contextRef="#ctx0" brushRef="#br0" timeOffset="115106.2864">12566 11893 48 0,'-18'-3'24'0,"8"25"1"16,6-9-25-16,4 11 0 15,-3 7 0-15,-4 22 3 16,-4 3 1-16,-3 10-1 16,7 3 0-16,7-8-3 15,3-8 0-15,4-11 0 16,4-5 0-16,3-11 4 0,4-10 0 16,6-13-3-16,1-8 0 15,3-9-1-15,-3-7 0 16,-4-5 0-16,-7-3 1 15,-3 0 1-15,-11 5 0 16,-7 3-3-16,-7 2 0 16,-7 3-2-16,-4 8 0 15,-3 6-17-15,-1-1 1 16,5 8-7-16,6 3 1 16,4 3 12-16,10 2 1 0</inkml:trace>
  <inkml:trace contextRef="#ctx0" brushRef="#br0" timeOffset="115517.2774">12908 12166 47 0,'-18'18'23'0,"29"-23"0"16,-7 5-23-16,3 0 1 0,3 8 0 15,-3 0 3-15,0 5 1 16,0 5-2-16,0 9 0 16,1 5-1-16,-1 2 0 15,0-8-2-15,3-2 0 16,4-8 2-16,4-11 1 16,3-10-3-16,4-11 0 0,0-10 0 15,3-1 1 1,3-7 1-16,-2 0 1 0,-1-1 3 15,-7 9 0-15,-7 7 3 16,-7 9 1-16,-10 10-4 16,-11 15 1-16,-8 9-3 15,-9 19 1-15,-8 7-5 16,0 19 0-16,7 7-2 16,4 9 0-16,3 0-38 15,15-9 1-15,3 1-8 16,14-5 0-16</inkml:trace>
  <inkml:trace contextRef="#ctx0" brushRef="#br0" timeOffset="115975.4796">14019 12277 54 0,'0'5'27'0,"25"-5"1"0,-11-5-28 0,11-3 0 15,3 2 1-15,0-4-1 16,1-9 1-16,-1-7-2 16,-4-3 1-16,-2 2 1 15,-5 3 0-15,-6 1-1 16,-8 2 0-16,-6 2-1 16,-4 6 1-16,-7 7 3 0,-15 12 0 15,-6 7 3-15,0 21 1 16,0 3-4-16,6 6 0 15,12 2-3-15,10 0 0 16,10-6-1-16,15-7 1 16,10-5-13-16,4-12 0 15,7-9-21-15,10-14 1 16,4-13 13-16,0-6 0 16</inkml:trace>
  <inkml:trace contextRef="#ctx0" brushRef="#br0" timeOffset="116132.6529">14485 12049 46 0,'-14'11'23'0,"42"5"4"0,-17-3-24 0,10 11-3 15,0 2 1-15,0 1-2 16,0 4 1-16,1 1-16 16,-5 0 0-16,-3 0-17 15,0-6 0-15</inkml:trace>
  <inkml:trace contextRef="#ctx0" brushRef="#br0" timeOffset="116288.9052">14425 12425 45 0,'-46'-19'22'0,"36"-2"11"0,17 11-23 16,7-6-7-16,7-3 0 16,11-5-4-16,10 8 1 15,4-5-19-15,-4 3 1 16,8-1-21-16,3 3 1 15</inkml:trace>
  <inkml:trace contextRef="#ctx0" brushRef="#br0" timeOffset="116632.6619">15042 12113 49 0,'-24'2'24'0,"-12"14"7"0,26-5-25 0,-4 7-2 16,-4 1 0-16,-3 15-1 15,3 6 1-15,1 0-5 16,6-1 1-16,8-10-1 16,3-5 0-16,7-5 2 15,3-3 0-15,4-11-2 16,7-13 0-16,4-8 1 16,3-5 0-16,-6-6 0 15,-1 1 0-15,-4 7 1 16,-3-2 0-16,-3 0-1 15,0 8 1-15,-8 2 3 16,-3 6 1-16,-3 5-5 16,-1 5 1-16,1 11-1 15,-4 11 0-15,3 4-1 16,4 1 1-16,4-3-25 0,-1 0 25 16,-3-29 0-1</inkml:trace>
  <inkml:trace contextRef="#ctx0" brushRef="#br0" timeOffset="116867.0383">15413 12232 55 0,'-14'-11'27'0,"-4"-7"5"0,11 15-28 0,0 3-3 15,0 5 1-15,-4 6 1 16,1 5 1-16,-1 8-5 15,8 5 1-15,-1 0 0 16,8 0 1-16,10 0-2 16,3-8 1-16,12-5-3 15,2-5 0-15,-2-6-49 16,2-10 0-16,1-14 44 16,0-5 1-16</inkml:trace>
  <inkml:trace contextRef="#ctx0" brushRef="#br0" timeOffset="117023.2888">15829 11837 45 0,'-14'0'22'0,"-11"53"0"16,22-31-22-16,3 9 0 16,-4 4 0-16,4 12-15 15,-7 4 1-15,0-1-16 0,-3 0 1 16</inkml:trace>
  <inkml:trace contextRef="#ctx0" brushRef="#br0" timeOffset="117163.9153">15596 12221 65 0,'21'-10'32'0,"57"12"-1"0,-53 1-32 16,17-1-49-16,4-4 0 0,3-6 37 15,1-8 0-15</inkml:trace>
  <inkml:trace contextRef="#ctx0" brushRef="#br0" timeOffset="117824.7099">17254 12036 47 0,'-24'-5'23'0,"-8"7"1"0,18 1-24 0,-11 2 2 16,-7 22 1-16,-3 12-1 15,-4 6 1-15,4 8 1 16,7 0 0-16,10-8-5 15,15-8 1-15,10-8 0 16,10-5 0-16,19-8 0 16,13-11 0-16,0-13-18 15,11-13 1-15,4-8-6 16,3-3 1-16,-4-10 7 16,-10-6 0-16,-14 6 85 31,-39 42-70-31,4-34 7 15,-8 15 1-15,-3 14-5 0,-4 13 0 16,1 10-1-16,3 3 0 16,7 6-2-16,3 2 1 15,11-3 8-15,8-2 0 16,6-5-3-16,4-9 0 16,-4-4-2-16,-7-9 0 15,-3-5-2-15,-4-3 0 16,-4 1-2-16,-10-3 1 15,-10-6-3-15,-15-2 0 16,-3-3-8-16,3 8 0 0,0 6-31 16,8 2 0-16,6 2 25 15,4-4 0-15</inkml:trace>
  <inkml:trace contextRef="#ctx0" brushRef="#br0" timeOffset="118170.899">17688 12224 39 0,'-3'34'19'0,"6"-10"9"0,-3-13-20 16,4 2-4-16,-1-3 1 15,1-2 5-15,-1-5 1 16,4-8-8-16,4-9 0 16,7-1 2-16,3-17 0 15,4-5 1-15,-1 0 1 16,1 8-4-16,-4 5 0 0,4 8-1 16,-4 13 1-16,-3 14-3 15,-4 10 1-15,0 3-3 16,-4 2 1-16,4 3-31 15,1 1 0-15,2-7-16 16,1-4 0-16</inkml:trace>
  <inkml:trace contextRef="#ctx0" brushRef="#br0" timeOffset="118639.6595">18514 12009 36 0,'-28'6'18'0,"-43"15"6"0,53-18-17 16,-3 4-1-16,0 7 1 16,3 2-8-16,8 5 1 15,6 3 0-15,11-1 1 0,11-1 2 16,10-7 1-16,7 1-1 15,-3-2 0-15,-4-1 1 16,-3 0 0-16,-7 0 1 16,-8 3 1-16,-6 3-6 15,-8-1 1-15,-10 1-2 16,-10-1 1-16,-5-5-1 16,1-5 0-16,3-8-23 15,4-10 0-15,11-6-15 16,6-5 0-16</inkml:trace>
  <inkml:trace contextRef="#ctx0" brushRef="#br0" timeOffset="118842.7495">18750 11676 47 0,'-3'-5'23'0,"6"58"12"0,-3-29-24 16,0 5-4-16,0 10 1 15,0 9-8-15,0 5 0 16,0 10-1-16,0-4 0 16,0-1-30-16,4-3 0 15,-4-7-2-15,-4-16 0 16</inkml:trace>
  <inkml:trace contextRef="#ctx0" brushRef="#br0" timeOffset="118983.4325">18567 12065 60 0,'-11'-5'30'0,"57"5"-1"15,-25-3-29-15,11-2-17 16,10-1 0-16,15-1-25 16,-1-7 1-16</inkml:trace>
  <inkml:trace contextRef="#ctx0" brushRef="#br0" timeOffset="119535.2968">19195 12062 33 0,'0'-10'16'0,"-7"-6"9"16,3 13-17-16,-3 1-5 15,-4 2 1-15,-3 2 0 16,-3 6 0-16,-5 8-3 15,-2 8 1-15,3 5 0 16,-1 3 1-16,5 5-4 16,-1 2 1-16,8 1 0 15,3-3 0-15,3-8 0 16,8-8 1-16,10-10 0 16,7-14 0-16,7-12-1 15,4-9 0-15,0-11 0 16,-4-4 0-16,0-4 2 0,-10 6 0 15,-4 5 2-15,-4 6 0 16,-3 8-3-16,-7 4 0 16,-3 9-1-16,-1 5 0 15,1 13 0-15,3 6 1 16,3 7-1-16,4-2 1 16,4 5-2-16,0 3 0 15,3-3-13-15,3-8 1 16,4-5-27-16,-3-11 1 0,0-5 32 15,-1-5 0-15</inkml:trace>
  <inkml:trace contextRef="#ctx0" brushRef="#br0" timeOffset="119864.7829">19484 12052 37 0,'-7'8'18'0,"3"26"4"16,4-18-19-16,0 5 2 15,0 0-5-15,0-21 0 16,-7 32 13 0,4-8 0-16,3-3-10 15,3-8 0-15,4-7-1 16,4-12 1-16,3-4-4 0,0-6 1 16,4-11 3-16,-1-2 0 15,1 0 0-15,-4 8 1 16,0 2-3-16,-3 9 1 15,-4 7-1-15,0 16 1 16,0 9-1-16,-3 1 1 16,3 7-5-16,3 1 1 15,4-2-12-15,7-7 1 16,1-7-27-16,-1-9 1 16,3-9 23-16,1-13 1 0</inkml:trace>
  <inkml:trace contextRef="#ctx0" brushRef="#br0" timeOffset="120130.4119">20027 11671 43 0,'-3'13'21'0,"13"37"3"16,-10-29-22-16,-3 3 5 15,-1 5 1-15,-3 11-1 16,0 8 1-16,-7 13-4 15,0 7 0-15,3-7-2 16,4-5 1-16,11-6-2 16,6-5 0-16,4-13-1 15,4-8 1-15,3-14-3 16,7-10 0-16,-3-10-24 0,3-4 0 16,-10-2-13-16,-7-10 0 15</inkml:trace>
  <inkml:trace contextRef="#ctx0" brushRef="#br0" timeOffset="120290.7563">19847 11872 62 0,'-3'0'31'0,"31"0"3"0,-17-3-30 0,3 1-5 15,3 2 1-15,4 0-22 16,1 2 0-16,6 1-20 15,7-1 0-15</inkml:trace>
  <inkml:trace contextRef="#ctx0" brushRef="#br0" timeOffset="120447.0251">20394 12012 62 0,'-25'13'31'0,"22"3"-20"0,3-13-31 16,0 2-22-16,0 0 1 16</inkml:trace>
  <inkml:trace contextRef="#ctx0" brushRef="#br0" timeOffset="120557.3031">20401 12250 56 0,'-21'0'28'0,"21"-5"-29"0,3-3-29 0,1 0 4 16,0-5 0-16</inkml:trace>
  <inkml:trace contextRef="#ctx0" brushRef="#br0" timeOffset="121626.0909">6138 13846 43 0,'-3'-14'21'0,"3"12"6"0,0 2-21 16,0 0 5-16,0 0 1 0,-4 2-7 15,1 1 1-15,-4 2-5 0,3 1 1 0,-3 7-1 16,-11 8 0-16,-6 11-2 16,-8 13 0-16,0-3 2 31,1 8 0-31,-1 1-3 16,4-6 1-16,3-6 2 15,7-7 1-15,4-8-3 16,7-6 0-16,7-2 2 15,7-2 0-15,4-7-2 0,13 1 0 16,8-2 0-16,7-1 1 16,-4 0 1-16,-3-2 0 15,3-3 5-15,1-3 1 16,-1-2-5-16,-3-3 0 16,-4 0-1-16,-4 0 1 15,-2 6-1-15,-5-6 0 16,-3 5 9-16,-3 0 1 15,-4-2-11-15,-3-8 1 0,-8-11 0 16,-3-5 1-16,-7-8-3 16,-7-16 1-16,-8-3 0 15,5 9 0-15,6 2-9 16,4 10 0-16,3 9-42 16,1 5 0-16,13 2 21 15,8 1 1-15</inkml:trace>
  <inkml:trace contextRef="#ctx0" brushRef="#br0" timeOffset="122200.662">6540 13899 55 0,'-10'5'27'16,"17"3"2"-16,0-3-29 0,4 11 9 16,6 10 0-16,8 6-5 15,10 0 1-15,-3 10-5 16,10 6 1-16,1-8-2 15,-1-3 1-15,-3-3 0 16,-7-2 0-16,-8-6-28 16,-3-2 1-16,-3-8-14 15,0-8 1-15</inkml:trace>
  <inkml:trace contextRef="#ctx0" brushRef="#br0" timeOffset="122410.8353">6583 14340 61 0,'-14'-18'30'0,"49"-38"1"0,-14 27-31 16,7-3 2-16,8 6 0 16,6-8-2-16,7-6 1 0,-6 0-10 15,-8-2 0-15,0 8-27 16,-7 4 1-16,-3 1 17 15,-4 5 0-15</inkml:trace>
  <inkml:trace contextRef="#ctx0" brushRef="#br0" timeOffset="122714.8129">6576 13676 56 0,'-21'14'28'0,"24"-14"4"15,4 0-28-15,7 2 8 16,11-2 1-16,7 0-10 15,14-2 1-15,7-4-5 16,-1 1 1-16,-2-3-22 0,3 0 0 16,0 0-31-16,-7-5 1 15</inkml:trace>
  <inkml:trace contextRef="#ctx0" brushRef="#br0" timeOffset="123794.5993">7842 13930 50 0,'-3'3'25'0,"24"-8"1"0,-11 2-24 15,8-2-2-15,7-6 1 16,-1 1-10-16,5-1 0 15,-1-2-34-15,0 0 1 16</inkml:trace>
  <inkml:trace contextRef="#ctx0" brushRef="#br0" timeOffset="123951.882">7867 14044 65 0,'-21'16'32'0,"31"-16"-1"0,4 0-32 0,8-3 2 16,6 1 1-16,4-1-15 16,6-5 0-16,15-2-39 15,-3-6 1-15</inkml:trace>
  <inkml:trace contextRef="#ctx0" brushRef="#br0" timeOffset="124844.6335">9546 13494 46 0,'-7'-8'23'0,"7"8"6"0,0 0-23 15,0 5 0-15,-7 6 0 16,-4 7-5-16,-6 6 0 16,-4 5 2-16,-11 0 1 15,4 8-1-15,-4 3 0 0,-3 2-2 16,3-10 0-16,4-3-2 16,7-5 1-16,3-3-1 15,7-5 0-15,8 0 1 16,6 0 1-16,8 0-1 15,10-1 0-15,18 1 0 16,10 0 1-16,-6-5-1 16,2-3 0-16,5-3 6 15,-4-5 0-15,-4-5 2 16,-3-6 0-16,-11-5-1 16,-3 0 0-16,-11-5-4 15,-4-13 1-15,-10-3-1 16,-10 0 1-16,-8-6-6 15,-10-2 0-15,3 0 1 16,4 3 1-16,0 5-25 16,3 11 0-16,8 7-38 15,6 9 1-15,11 7 59 0,7 6 0 16</inkml:trace>
  <inkml:trace contextRef="#ctx0" brushRef="#br0" timeOffset="126503.0158">9902 13549 48 0,'-35'-10'24'0,"28"-3"6"15,7 7-24-15,0 6-6 16,11 0 1-16,6 8 1 15,1 13 0-15,7 6-2 16,6 5 1-16,8 7-1 16,0 6 1-16,0-5-1 0,0-3 1 15,-1 0-2-15,5-5 0 0,-4-6-3 16,-8-5 1-16,-6-7-48 16,-4-7 1-16,0-4 48 15,-10-3 0-15</inkml:trace>
  <inkml:trace contextRef="#ctx0" brushRef="#br0" timeOffset="126753.9243">9920 13912 65 0,'-14'-3'32'0,"60"-58"5"15,-25 32-33-15,14-13 1 0,11-11 0 16,21-5-4-16,-3 7 0 16,3-1-2-16,-4 4 0 15,-6 6-21-15,-11 12 1 16,-11 12-13-16,-7 13 0 16,-10 10 16-16,-11 8 1 15</inkml:trace>
  <inkml:trace contextRef="#ctx0" brushRef="#br0" timeOffset="127099.3954">10714 13682 38 0,'-18'2'19'0,"-3"-4"2"15,14 2-19-15,-4-3 2 16,-3 3 1-16,0 3-1 16,4 2 0-16,-1 5-1 15,4 6 0-15,7 3-6 16,3-1 1-16,1-2 8 16,0 3 0-16,3-6 1 15,0-2 0-15,0-1 0 16,-7 1 0-16,0-1-4 15,-4 1 1-15,-3 0-3 16,-3-4 0-16,-5 4-3 16,1-6 0-16,0 1-25 0,4-4 0 15,-1 1-17-15,4 0 1 16</inkml:trace>
  <inkml:trace contextRef="#ctx0" brushRef="#br0" timeOffset="127510.8983">10820 13692 41 0,'0'0'20'0,"-11"8"8"16,11 0-22-16,4 5 0 15,-4 3 0-15,3 8-2 16,-3 0 0-16,0 2-2 15,0-2 1 1,0 3-4-16,4-9 1 16,-1-2 1-16,4-3 0 0,0-8-1 15,0-5 1-15,4-8-1 16,0 1 0-16,3-4 1 16,0-5 0-16,0-5-2 15,0 0 1-15,0 0-1 16,-3 2 1-16,-1 3 1 15,-3 6 0-15,0-1-2 16,0 8 0-16,0 1 2 16,-3 4 0-16,-4 12-2 15,0 4 1-15,0 1 0 16,0 2 1-16,0 3-4 16,0-3 1-16,4-3-32 15,3-4 1-15,0-9 8 16,0-5 0-16</inkml:trace>
  <inkml:trace contextRef="#ctx0" brushRef="#br0" timeOffset="127970.7364">11190 13764 37 0,'-10'21'18'0,"13"11"5"15,1-25-19-15,-4 4-2 0,0 0 1 0,0 2 0 16,0 3 1-16,0 2-2 15,0-2 0-15,0-3 3 16,3-5 1-16,1-8-5 16,3-8 0-16,0-2-1 15,0-1 0-15,0-5 0 16,0-5 0-16,0 3 0 16,4-1 0-16,-1 3 0 15,-3 8 0-15,4 3 0 16,-4 8 0-16,0-1-1 15,-4 9 1-15,1-1 0 16,-4-2 1-16,0 3-1 16,-4 0 0-16,1 2 0 0,-1 0 0 15,1 0 0-15,3-5 1 16,3-5-1-16,4-11 0 16,8-11 0-16,2-7 0 0,8-6 3 15,0 6 1-15,3 2-1 16,4 5 1-16,-1 19 1 15,-3 14 1-15,-3 9-7 16,-7 9 1-16,-1 5-16 16,5-2 1-16,-1-6-37 31,-4-13 1-31</inkml:trace>
  <inkml:trace contextRef="#ctx0" brushRef="#br0" timeOffset="128568.4164">8671 14335 63 0,'-10'-24'31'0,"45"-5"1"0,-17 24-32 0,10-3 0 15,11 5 0-15,6-2 0 16,12 5 1-16,-4 3-1 31,7 2 1-31,7 3 3 16,10 3 0-16,15 2 8 15,3 0 1-15,18-2-7 16,25-6 0-16,14-8-1 0,31-5 0 16,0-8-2-16,22 3 0 15,-7-5-2-15,10-6 0 16,-18 3-2-16,-6-3 1 16,-11 3 0-16,-11 2 1 15,-17 1-1-15,-11 4 0 16,-29 4-13-16,-23 2 1 15,-19 3-17-15,-14-1 1 0,-13 1-21 0,-15 0 1 16,-3-3 43-16,-15 2 0 16</inkml:trace>
  <inkml:trace contextRef="#ctx0" brushRef="#br0" timeOffset="129188.9797">9941 15269 55 0,'-10'13'27'0,"20"-18"3"15,-3 0-28-15,-3-11 7 0,6-11 0 16,5-10-2-16,2-5 1 15,8-16-4-15,0 2 0 16,-1-7-1-16,1-1 1 16,-4 9-3-16,-7 4 0 15,-3 4 0 1,-1 15 1-16,-3 6-1 16,1 10 1-16,-1 13-3 15,3 14 0-15,11 20 1 16,8 12 1-16,9 18-1 15,-2-3 1-15,2-3 3 16,1-2 1-16,4-5-4 16,-5-6 1-16,-2-10 8 15,-8-11 0-15,-3-8-1 16,-8-15 1-16,1-17-10 16,-4-10 1-16,-3-18-1 0,-1-20 0 15,-3-12-3-15,4-24 1 16,-1 2-34-16,1 11 0 15,-4 24-19-15,-3 24 1 16,-8 21 36-16,0 7 1 16</inkml:trace>
  <inkml:trace contextRef="#ctx0" brushRef="#br0" timeOffset="130410.5964">12894 13811 47 0,'0'6'23'0,"39"-6"2"16,-29-3-24-16,5 3-2 15,6-3 1 1,10-2-11-16,1 0 0 0,0-3-25 15,-7 0 1-15</inkml:trace>
  <inkml:trace contextRef="#ctx0" brushRef="#br0" timeOffset="130586.2213">12894 13986 69 0,'-18'10'34'0,"71"-12"0"0,-35-3-35 0,10-3-8 16,11-3 1-16,3 0-51 15,4 3 0-15</inkml:trace>
  <inkml:trace contextRef="#ctx0" brushRef="#br0" timeOffset="133480.4071">15254 11115 24 0,'-3'0'12'0,"3"0"1"16,0 3-12-16,0 5 1 15,-4 0 0-15,-3 5-2 16,0 0 0-16,-4 3 1 15,-3 0 1-15,-3 8 0 16,-1 0 1-16,-7 2-3 16,-10 6 1-16,-14-1-1 0,-8-1 0 15,-10 1 3-15,0 1 0 16,-14 2-2-16,-4 1 0 16,-10-3 0-16,3-3 0 15,-10 5-2-15,-7-2 1 16,-8 2 0-16,4-2 0 15,-10 0 0-15,-1-3 0 16,4-8 0-16,-10-2 1 16,-1 2-1-1,1 5 0-15,-8 3 0 0,1 8 0 16,-1 3-1-16,1 2 1 16,2 11 0-16,-2 5 0 15,6-7-1-15,1 4 1 16,6 4 0-16,4-4 1 0,11 6-2 15,0 8 1-15,6-6 1 16,5 3 1-16,13 0-3 16,11 1 0-16,7-1 0 0,0 5 0 15,10-21 2-15,12-2 0 16,9-6-1-16,8-7 0 16,7-6 0-16,3-5 0 15,4-3 0-15,7-3 0 16,0-4-1-16,3-4 1 15,1 1 1-15,-4-3 0 16,0-3 0-16,0-2 1 16,0-1-1-16,-4-2 1 0,1 0-1 15,-1-2 1-15,0-6-2 16,1-3 1-16,-1-5-2 16,1 0 1-16,3-5-1 15,0-10 1 1,-1 4 1-16,1 1 0 15,4 2-1-15,-1 8 0 16,1 3-1-16,3 5 1 16,0 10 0-16,0 6 1 15,-4 8-2-15,1 3 1 0,-1 5 2 16,-3 5 1-16,0 5-1 16,0 0 0-16,0-2 0 31,3-8 1-31,4-3-2 0,4-5 0 15,7-8 4-15,6-8 0 16,11-11-6-16,8-2 1 16,13-5-1-16,8-1 0 15,3-2-17-15,7 2 1 16,0 6-17-16,0-3 0 16</inkml:trace>
  <inkml:trace contextRef="#ctx0" brushRef="#br0" timeOffset="134693.867">14101 13692 41 0,'-29'-5'20'0,"19"5"5"0,10 3-22 16,3 15 5-16,8 14 1 0,6 2-4 16,1 6 0-16,3 5-3 15,0 0 1-15,-3-8 1 16,3-5 0-16,-3-9 1 15,0-4 0-15,3-8 1 16,0-6 1-16,4-10-5 16,-1-14 1-16,1-10-3 15,0 2 0-15,-1-18-1 16,-6-5 1-16,-4-5 0 16,-3-9 0-16,-4-2 1 15,-4 10 1-15,-3-4-3 0,0-1 0 0,-3 10 0 16,-1 6 0-16,1 6 1 15,3 7 0-15,3 3-1 32,1 5 1-32,3 3 1 0,3 5 0 0,8 3-2 15,3 0 1-15,4 2-1 16,7 3 1-16,-8-2 0 16,1-1 1-16,3 0-1 15,4 6 1-15,3 2-2 31,8 9 1-31,-1 4 0 0,11 6 1 0,3-3 1 16,-3-2 0-16,0-3 1 0,0-3 1 16,-4-2-5-16,-6 0 1 15,-12-1 5-15,-2 6 1 16,-8 3 2-16,-7 7 1 31,-7 11-9-31,-7 8 1 0,-7 6-1 16,-4 10 0-16,1 2-2 15,3-5 0-15,3-10-40 16,8-11 1-16,6-13-12 16,4-11 0-16</inkml:trace>
  <inkml:trace contextRef="#ctx0" brushRef="#br0" timeOffset="135165.1911">14559 14039 45 0,'-18'-3'22'0,"22"-29"11"15,0 17-24-15,3-9-4 16,7-3 1-16,0-15-3 31,3-3 1-31,1-3-5 0,-7-5 1 0,3 0 1 16,0 1-1 0,-14 52 0-16,7-51 4 15,0 17 0-15,0 10-5 16,0 14 0-16,-3 17 2 15,3 20 1-15,3 13 4 16,4 18 0-16,1-3-5 0,2 1 0 16,4-3 7-16,0-8 1 15,1-11 1-15,-1-10 1 16,4-16-6-16,-1-13 0 16,4-11-5-16,1-19 0 15,-5-7-2-15,-2 2 0 0,-5-2-44 16,-3-6 1-16,0 1-6 15,-7 7 0-15</inkml:trace>
  <inkml:trace contextRef="#ctx0" brushRef="#br0" timeOffset="135790.1784">15956 13541 45 0,'-3'-5'22'0,"6"16"12"0,-3-6-24 0,0 6-2 15,0 4 0-15,-3 7-6 16,-8-4 0-16,-7 6 1 0,-6 2 1 0,-5 6 0 15,1 0 1-15,-4-6-4 16,1-4 1-16,3-1-2 16,3-3 1-16,4-2-2 15,7-3 1-15,6 1-1 16,12 1 1-16,10-1 1 16,14-4 1-16,15-2-2 15,3-5 1-15,3-6 4 16,4-5 0-16,0-2 2 15,-7-6 1-15,-8 0-1 16,-9-3 1-16,-8-4-6 16,-7-7 1-16,-7 4-2 15,-7-3 0-15,-7 0-3 16,-7-3 1-16,-7-2-1 16,-1 5 0-16,1 7-27 15,4 9 1-15,3 8-10 0,3 7 0 16,11 6 8-16,7-2 1 15</inkml:trace>
  <inkml:trace contextRef="#ctx0" brushRef="#br0" timeOffset="136059.5071">16330 13478 47 0,'-7'0'23'15,"21"29"13"-15,-3-16-24 0,-1 8-6 16,4 6 1-16,8 5-8 16,6 5 1-16,7 8 1 31,-3-3 0-31,-4-5-12 15,-3-3 0-15,-4-5-26 16,-7-5 1-16,-3-5 18 16,-11-3 1-16</inkml:trace>
  <inkml:trace contextRef="#ctx0" brushRef="#br0" timeOffset="136204.6068">16383 13795 58 0,'-7'-37'29'0,"32"-16"5"0,-8 40-28 0,11-5-5 15,8-9 1-15,10-5-3 16,7-2 0-16,-1 5-37 16,-6 3 0-16,-7-6 13 15,-4 0 0-15</inkml:trace>
  <inkml:trace contextRef="#ctx0" brushRef="#br0" timeOffset="136724.6223">14051 14235 40 0,'-10'-8'20'0,"20"21"7"15,-6-13-21-15,6 0 1 16,11 5 1-16,8-2 0 16,2 5 1-16,8 0-6 15,18 2 0-15,10 1 6 16,21 5 0-16,11-3-1 0,28-5 0 16,17-5-7-16,26-3 1 15,13-6-2-15,22-10 1 16,3 6-2-16,11-1 1 15,-11-7-1-15,-18 4 1 16,-13 7-6-16,-33 7 0 16,-20 5-41-16,-26 0 1 15,-27 8 16-15,-25 1 0 16</inkml:trace>
  <inkml:trace contextRef="#ctx0" brushRef="#br0" timeOffset="137737.8794">15004 15274 39 0,'-18'3'19'0,"18"-8"10"0,0-1-20 0,0-1 1 31,0-7 0-31,4-4-6 16,3-9 1-16,3-2-1 16,4-5 1-16,0-19-4 0,0 3 0 15,1-11-1-15,-1-3 1 16,3 6-2-16,-3 8 1 15,1 5-1-15,-5 10 1 16,1 9 1-16,-1 10 0 16,4 16-2-16,4 8 1 15,3 16 3-15,7 16 1 0,8 7-1 16,10 11 1-16,-1-5 2 16,-6-8 1-16,0-5-2 15,-4-6 1-15,1-7 7 16,-8-14 1-16,0-8-5 15,-3-10 0-15,-1-21-8 16,-2-11 0-16,-1-19-3 16,-4-8 1-16,1-4-13 15,-7-9 1-15,-4 5-30 16,-4 17 1-16,-3 13-10 16,-3 13 0-16</inkml:trace>
  <inkml:trace contextRef="#ctx0" brushRef="#br0" timeOffset="139419.5358">17632 13213 27 0,'-4'-2'13'0,"-3"-1"7"0,4 6-14 0,-4 5 0 15,-7 7 0-15,-4 15-1 16,-10 15 1-16,-1 23-1 16,-6 25 1-16,-11 29 4 15,-3 34 0-15,3 34-2 16,14 22 1-16,8-3-5 16,13-16 0-16,18-32-3 15,25-26 0-15,10-29-10 16,22-24 1-16,-1-29-45 15,4-26 1-15,-3-19 40 16,-15-14 0-16</inkml:trace>
  <inkml:trace contextRef="#ctx0" brushRef="#br0" timeOffset="140372.9359">17791 13724 45 0,'-11'0'22'0,"18"32"4"16,0-19-22-16,4 8 0 16,-1 6 1-16,4 2-4 15,0 2 1-15,1-2 2 16,-1-5 0-16,0-8 1 16,3-3 0-16,5-10-3 15,-5-8 1-15,4-6-2 16,-3-5 0-1,-4 0-1-15,-3-2 0 0,-8-11 0 16,-3-8 0-16,-3 2-1 16,-4-4 1-16,-4-9 0 15,4-8 1-15,0 9 0 16,3-6 0-16,4 5-2 16,4 9 0-16,3 2 0 15,0 10 1-15,7 3 0 16,-3 6 1-16,3-1-1 15,0 6 0-15,-3 0-1 16,3 2 1-16,3 3 0 16,8 3 0-16,10 2 0 15,11 3 1-15,11 0 0 16,10-2 0-16,0-4-1 16,14-1 1-16,4 1-1 15,6 1 0-15,-10 0 2 16,-14-1 0-16,-10 6 2 0,-11 0 0 15,-11 3 2-15,-7 0 0 16,-7 5-4-16,-3 2 0 16,-4 6-3-16,-3 3 0 15,-4 2-12-15,-4 0 0 16,1-3-35-16,-1-2 1 16,4 3 27-16,0-1 0 15</inkml:trace>
  <inkml:trace contextRef="#ctx0" brushRef="#br0" timeOffset="140889.1146">18274 13930 41 0,'-21'0'20'0,"17"-13"4"16,8 2-21-16,6 1 1 0,1-9 0 15,3-10-3-15,0-5 0 16,4 0 1-16,-1-4 1 16,1-1-2-16,-4 2 0 15,0 5 1-15,-3 6 0 16,-4 4-1-16,0 9 0 16,0 8 0-16,-3 13 1 15,3 13 1-15,3 3 1 16,8 10-2-16,-1 3 1 15,1-2 3-15,0-9 0 0,3-5 2 16,4-5 1-16,-1-5-3 16,1-3 1-16,0-8-3 15,-4-11 1-15,-4-10-5 16,1-3 1-16,-4-8-1 16,-3-10 0-16,-4-6-34 15,0 3 1-15,-7-5-22 16,-4 2 0-16</inkml:trace>
  <inkml:trace contextRef="#ctx0" brushRef="#br0" timeOffset="141360.4427">17678 14213 58 0,'0'35'29'0,"106"-25"7"16,-68-10-28-16,29-13-6 15,14 0 0-15,15-6-2 16,27-2 1-16,1-5-1 16,-1 5 0-16,4 2-10 15,-17 3 0-15,-22 8-35 0,-18 3 0 16,-17 5 32-16,-18 3 1 16</inkml:trace>
  <inkml:trace contextRef="#ctx0" brushRef="#br0" timeOffset="142132.6761">18030 15084 46 0,'-3'-5'23'0,"10"-24"9"0,-3 13-22 0,3-13-4 16,0-1 1-16,0-7-4 16,0-8 1-16,3-2-4 15,1 4 0-15,-4-4 0 16,0-1 0-16,-3 11 0 15,3 3 0-15,-4 7 0 16,1 9 1-16,-1 2 0 16,-3 3 0-16,0 7-2 15,0 6 0-15,4 3 1 16,-1 2 1-16,1 1-1 16,3 2 1-16,3-1 2 15,5 7 0-15,2 2-2 16,1-6 1-16,3 3-4 15,-3 1 1-15,-1-1 3 0,1 0 0 16,0-5 3-16,-4-3 0 16,0 1-4-16,0-6 0 15,0 0 0-15,-3 0 1 16,-4 2-2-16,0-2 1 16,0 0-1-16,-7 0 0 15,3 3 0-15,-3-3 0 16,4 0 0-16,-4 0 0 15,0 0-1-15,0 0 0 16,-4-3 1-16,4 1 1 16,0 2-4-16,0 0 1 0,0-3 2 15,-3 3 1-15,3 0-19 16,0-3 1-16,-7 1-25 16,0-1 1-16,-4 3 23 15,-7-5 0-15</inkml:trace>
  <inkml:trace contextRef="#ctx0" brushRef="#br0" timeOffset="142968.5761">17815 15005 30 0,'-21'0'15'0,"14"-6"11"16,7 6-14-16,0 0-6 16,0-8 1-16,0 3 0 15,7 5 1-15,4 5-4 16,3 3 0-16,3 8-3 16,1-3 0-16,7-2 0 15,3 0 0-15,0-1 3 16,4-5 0-16,-4 1 0 15,-7-4 0-15,-3-2-1 16,-4-2 0-16,0-9-3 0,0-7 0 16,-3-4 0-16,-4-4 0 15,0-1-1-15,0-2 1 16,-3-2 1-16,-4-4 0 16,0 1-1-16,0 2 1 15,0 3-1-15,-4 8 0 16,1 0-1-16,3 5 0 15,0 3 2-15,0 5 0 0,0 0-2 16,0 0 1-16,3-3-1 16,4 1 1-16,4 2 2 15,3 5 0-15,7 0 3 16,4 3 1-16,6 0-3 16,8 3 1-16,7 0-1 15,3-1 0-15,1 4 0 16,-1-1 0-16,4-3-1 15,0 1 1-15,-4-3-5 16,1-3 1-16,-1 3 1 16,-3-7 1-16,-11 1-1 15,-6 1 1-15,-5 2 2 16,-6 3 1-16,-7 3-3 16,-4 0 0-16,-4 5-1 15,-3-3 1-15,-3 5-1 0,-1 1 0 16,1 2 0-16,3-2 0 15,0-3-2-15,0 0 0 16,0-3-23-16,3 0 1 16,1-2-9-16,3 2 0 15,0 3-3-15,0 0 0 16</inkml:trace>
  <inkml:trace contextRef="#ctx0" brushRef="#br0" timeOffset="143487.5078">18193 15296 44 0,'-21'5'22'0,"24"-13"2"16,4 0-21-16,4-8 4 0,3-8 1 15,3-7-5-15,5-1 0 16,-5 5 2-16,1-2 1 15,0-5-5-15,-4-1 0 16,0 6-1-16,-4 6 1 16,1 4-2-16,0 8 1 15,3 6 1-15,-4 8 1 0,4 10 2 16,8 6 0-16,-1 2-1 16,-4 5 0-16,4 3-2 15,-3 3 1-15,3-3 4 16,-3-2 0-16,0-9 5 15,-4-5 0-15,0-10-4 16,3-14 1-16,1-12-9 16,0-7 0-16,-1-12-2 15,-3-3 1-15,-3-5-52 16,-4-6 0-16,-3 1 14 16,-8 4 1-16</inkml:trace>
  <inkml:trace contextRef="#ctx0" brushRef="#br0" timeOffset="143942.836">19135 13078 48 0,'-4'0'24'0,"39"43"1"15,-13-22-24-15,9 19 8 16,8 20 0-16,3 14-1 16,4 22 1-16,0 20-6 15,-3 8 0-15,-8 14 3 16,-14-8 1-16,-10 2-6 16,-15-5 1-16,-7 3-3 15,-6-22 0-15,-4-5-12 16,-1-7 1-16,-6-20-10 15,-4-7 0-15,-3-11-9 0,3-13 1 16,4-13 19-16,7-19 1 16</inkml:trace>
  <inkml:trace contextRef="#ctx0" brushRef="#br0" timeOffset="144177.5691">19943 13875 59 0,'21'10'29'0,"35"-2"1"16,-38-10-30-16,3 2-20 15,7-6 0-15,-3 4-18 16,-4-1 0-16</inkml:trace>
  <inkml:trace contextRef="#ctx0" brushRef="#br0" timeOffset="144333.8223">19935 13973 69 0,'-35'23'34'0,"92"7"4"0,-36-25-36 16,14-5-27-16,11-3 0 16,0-10-21-16,7-3 1 15</inkml:trace>
  <inkml:trace contextRef="#ctx0" brushRef="#br0" timeOffset="145614.1453">21604 13679 41 0,'-7'3'20'0,"4"-6"7"0,3 3-21 16,0 3 0-16,0 2 1 0,3 3-6 16,-3 0 0-16,4-3-1 15,-4 0 1-15,0 1 2 16,0-1 1-16,0-2-3 16,0-1 1-16,0 1-2 15,3 0 1-15,1 4-1 16,-1 1 1-16,1 0-1 15,-4 8 0-15,0-3 0 16,0 1 0-16,0-6 0 16,0 2 0-16,0-2 10 0,-4-3 0 15,1-2-7-15,-1-8 0 16,1-6-2-16,3-13 0 16,0-2 1-16,0-6 0 15,3-8-2-15,4-7 1 16,4-3-2-16,3-11 0 15,0-3 0-15,0-2 1 16,0 3 0-16,0 7 1 16,-3 11-2-16,-4 11 1 0,0 10 0 15,0 5 0-15,0 9-1 16,0 12 1-16,0 14 0 16,0 8 1-16,4 16-1 15,6 7 0-15,5 1-1 16,2 2 1-16,1 1-1 15,0-9 0-15,-1-5 2 16,5-3 1-16,-5-7-2 0,5-3 0 16,-1-1 0-16,-4-1 1 15,-2-1 0-15,-1 0 1 16,-7-3-1-16,0 1 0 16,-7-1 1-16,0-2 0 15,-3 0 6-15,-1-10 1 16,-3-4-7-16,4-12 0 15,-1-9 2-15,1-10 1 16,-1-13-6-16,4-9 0 16,4-15 1-16,0-5 1 15,-1-3-6-15,1 5 1 16,3 11-36-16,0 13 1 0,4 10-12 16,-1 11 1-16</inkml:trace>
  <inkml:trace contextRef="#ctx0" brushRef="#br0" timeOffset="146429.9788">22938 13481 48 0,'-11'13'24'0,"-10"21"6"0,14-23-23 0,0 5-4 15,-7 5 1-15,0 0 1 0,-1 0 1 16,1 6-5-16,-3-6 1 16,-1 0-2-16,4-5 0 15,0-3 0-15,3 0 1 16,1 3-1-16,6-3 0 16,4 1-1-16,7 1 1 15,7 4 3-15,4-6 0 16,7-2 2-16,10-6 0 15,4-2-3-15,-1-6 0 0,1-8 3 16,0-2 1-16,-7-3-2 16,-7-7 0-16,-8 1-1 15,-3-1 1-15,-10-7-3 16,-8-1 0-16,-3 2-1 16,-3-6 0-16,-8 3 0 15,-3 9 0-15,0 2-17 16,0 7 1-16,6 6-19 15,5 8 0-15,10 8-2 16,7 3 0-16</inkml:trace>
  <inkml:trace contextRef="#ctx0" brushRef="#br0" timeOffset="146790.6416">23343 13467 46 0,'-7'-2'23'0,"21"10"10"16,-3 0-23-16,7 10-1 15,3 6 0-15,7 8-7 16,4 2 0-16,7 8-2 16,-1 9 1-16,-2-9-2 15,-5-5 1-15,-2-5-17 16,-8-3 0-16,-4-5-32 15,-6-6 0-15</inkml:trace>
  <inkml:trace contextRef="#ctx0" brushRef="#br0" timeOffset="146962.5237">23312 13780 63 0,'3'-27'31'0,"64"-31"2"0,-46 42-33 16,15-3 0-16,9-4 1 15,1-4-2-15,0 1 1 16,0-1-37-16,0 6 1 16,-4 0 9-16,-7 0 1 15</inkml:trace>
  <inkml:trace contextRef="#ctx0" brushRef="#br0" timeOffset="147577.1812">21407 14071 48 0,'-43'13'24'0,"29"-19"0"0,14 6-24 0,4 0 6 15,3 0 0-15,10 0-2 16,8 3 0-16,7-3 4 15,10 0 0-15,18-3 1 16,18 3 0-16,13 0-5 16,19 0 1-16,20 3 2 15,11-3 0-15,22-3-6 16,13 1 1-16,15 2-1 16,10-8 0-16,0 3-3 15,-14 2 1-15,-11 3 1 16,-21 5 0-16,-10-2 0 0,-25-3 1 15,-11 3-3-15,-17-1 1 16,-14-4-27-16,-18-1 1 16,-18 0-31-16,-21 1 0 15</inkml:trace>
  <inkml:trace contextRef="#ctx0" brushRef="#br0" timeOffset="148640.7456">21526 15134 37 0,'-10'-2'18'0,"13"-12"11"0,1 6-19 16,-1 0-3-16,1-10 1 15,3-11-2-15,4-11 0 16,-1-5-3-16,4-8 1 16,0-2-3-16,1 2 0 15,-1-3-1-15,-4-2 1 16,1 8-2-16,-4 7 0 15,0 9 1-15,-4 5 0 16,1 8 0-16,3 7 0 0,0 12 0 16,7 12 0-16,4 22 0 15,0 3 0-15,3 12 0 16,3 11 0-16,5-2 0 16,2-3 1-16,-2-3 3 15,-5-10 1-15,-3-8 5 16,-3-9 1-16,-4-7-3 15,0-5 1-15,-3-11-4 16,-1-13 1-16,1-9-8 16,3-15 0-16,0-13 4 15,0-11 1-15,-3-10-7 16,-4-1 1-16,-3 6-25 16,-4 13 1-16,3 14-10 15,1 15 0-15,3 13 11 0,3 9 1 16</inkml:trace>
  <inkml:trace contextRef="#ctx0" brushRef="#br0" timeOffset="149320.4719">22250 14840 42 0,'-4'0'21'0,"25"24"3"15,-14-18-20-15,4 4 6 16,3 9 0-16,4 2-6 15,-4 5 1-15,3-5-1 0,1 1 1 16,-4-6-1-16,4-3 0 16,-4-3 4-16,0-7 0 15,0-14-7-15,0-7 0 16,0-9 0-16,1-7 0 16,-5-8 0-16,1-9 0 15,-4 1-1-15,-7-3 0 0,-7-2 0 16,0-1 1-16,0 6 0 15,0 10 1-15,3 8-2 16,0 6 0-16,4 5 0 16,4 2 0-16,3 3 0 15,7 0 0-15,4 3-1 16,3 0 1-16,7 2 0 16,11 1 1-16,7-1-1 15,0 1 0-15,3-1 0 16,4 1 0-16,-7 2 0 15,-7 2 0-15,-4 4 0 16,-7 2 1-16,-3 0 1 16,-4 2 0-16,0 1-1 15,0 2 0-15,1 3 1 16,-5 3 0-16,1-1-2 16,-1 4 1-16,-2 4-1 0,-5 3 0 15,1-2-1-15,-1 7 1 16,-3 6-4-16,0 5 0 15,-3-3-35-15,-4-7 1 16,7-3-6-16,-3-11 1 16</inkml:trace>
  <inkml:trace contextRef="#ctx0" brushRef="#br0" timeOffset="150089.5722">22627 15102 45 0,'0'-2'22'0,"11"-19"6"16,-4 18-23-16,3-8-1 16,4-4 0-16,1-9-1 15,-5-3 1-15,1 3-2 0,3-2 0 16,-7-8-1-16,-4-3 0 16,1-3-1-16,3 3 1 15,-3 8 0-15,-4 0 1 16,0 2-2-16,0 1 0 15,3 4 1-15,-3-1 1 16,4 2-2-16,-1 2 1 16,1 0-1-16,-1 9 1 15,1-1 1-15,-4 3 0 16,3 3 3-16,-3-3 0 16,0 3-4-16,0 5 1 0,0 0-3 15,0-5 0-15,0 5 1 16,0 0 0-16,0 0 0 31,0 0 0-31,0 0 3 16,0 0 1-16,0 0-4 15,0 0 0-15,0 2 0 16,0 1 1-16,0 5-2 16,4 0 1-16,3 5 0 15,0 5 1-15,-4-2-2 16,4 3 1-16,1 5 1 15,-1 7 0-15,0 9 2 0,3 0 1 16,4 10-4-16,4-2 1 16,3-1-1-16,0-7 1 15,0-8-1-15,1-8 0 16,-5-6 5-16,1-5 0 16,-4-2-2-16,0-6 1 15,-3-10-4-15,-4-16 1 16,-4-8-1-16,-3-3 1 15,-3-10-1-15,-1-9 0 16,-3 6-1-16,-3 3 1 0,-1 10-9 16,0 3 1-16,4 8-48 15,0 2 1-15,4 4 29 16,-1-7 0-16</inkml:trace>
  <inkml:trace contextRef="#ctx0" brushRef="#br0" timeOffset="150916.7418">23735 14507 47 0,'-4'-10'23'0,"8"15"3"16,-4-5-23-16,0 0 6 15,3-3 0-15,4-2-7 16,1 2 0-16,-1-2 1 16,0 0 0-16,0-3-3 15,3 2 1-15,-3 1-2 16,0 0 1-16,-3 0 1 15,-1-1 1-15,-3 6-1 16,0-5 0-16,0 2 0 16,0 1 0-16,0-1-1 0,0 3 1 15,0-3-2-15,-3 3 1 16,3 0 0-16,0 0 0 16,0 0 0-16,0 0 0 15,0 0 0-15,0-2 0 16,0 2 6-16,0-3 1 15,0 3-6-15,0 0 0 16,0 0-2-16,0-3 1 16,-4 3 0-16,4 0 0 15,0 3 1-15,0 0 0 0,0-1-1 16,0 1 0-16,0-3-1 16,0 3 1-16,0-3-1 15,0 2 1-15,0-2 0 16,0 0 0-16,0 3-25 15,-3 0 1-15,-1 2-25 16,4-5 0-16</inkml:trace>
  <inkml:trace contextRef="#ctx0" brushRef="#br0" timeOffset="152630.3047">21258 15063 44 0,'-21'-16'22'0,"46"-5"1"0,-7 5-23 0,17-8 2 16,18-2 1-16,21-6-3 15,21-8 0-15,18-5-1 16,10 0 1-16,4-5-25 16,0-6 1-16,-3-5 3 15,-18 1 0-15</inkml:trace>
  <inkml:trace contextRef="#ctx0" brushRef="#br0" timeOffset="152991.4325">21452 13600 39 0,'-60'8'19'0,"46"-3"3"15,14-5-21-15,18-3 4 16,10-10 0-16,22-8-4 16,20-8 1-16,36-14-3 15,17-20 0-15,19-3-8 16,2-6 0-16,11 6-27 16,4-3 0-16</inkml:trace>
  <inkml:trace contextRef="#ctx0" brushRef="#br0" timeOffset="155799.0261">24973 13959 37 0,'-21'-10'18'0,"21"7"4"16,0 3-19-16,7-2 0 16,7-1 0-16,7-2-2 15,11-1 1-15,7 1-3 16,7 2 0-16,3 1-9 15,-3-1 1-15,-4 3-25 16,-6 0 1-16</inkml:trace>
  <inkml:trace contextRef="#ctx0" brushRef="#br0" timeOffset="155970.9042">24970 14092 48 0,'-18'10'24'0,"43"-4"1"0,-8-6-23 16,15-3-3-16,10 0 0 16,18 1-8-16,4-4 1 15,10-2-31-15,4-2 0 16</inkml:trace>
  <inkml:trace contextRef="#ctx0" brushRef="#br0" timeOffset="156598.6065">26578 13473 47 0,'-3'-8'23'0,"13"10"3"0,-10-2-25 16,0 3 8-16,-3 2 1 15,-4 3-7-15,-7 3 0 16,-4 5-2-16,-7 2 1 16,-3 3 1-16,-7 0 0 15,0 1-3-15,-1-4 1 16,1 6 0-16,10-6 0 16,1 6-1-16,-1-3 0 0,7-2 0 15,4-3 1-15,4 0-2 16,6 2 0-16,4-2 0 15,7 0 1-15,7-3 1 16,11 0 0-16,10-2 2 16,4 0 0-16,10-1 1 15,1 1-4 1,-50-11 0-16,56-11 12 16,-10 3 0-16,-11-10-10 15,-6-6 0-15,-8-8-2 16,-7 3 1-16,-7-5-1 15,-7-3 0-15,-7 0-4 16,-7 0 1-16,-4 5-27 0,0 5 1 16,8 9-18-16,3 7 0 15,7 6 41-15,3 5 0 16</inkml:trace>
  <inkml:trace contextRef="#ctx0" brushRef="#br0" timeOffset="156832.9851">26811 13475 40 0,'-7'-10'20'0,"7"-1"9"0,4 8-19 0,-1 3-4 16,8 3 0-16,3 2-2 16,3 11 1-16,12 8-5 15,6 8 0-15,4 0 1 16,-4 2 0-16,4 3-2 15,0 0 0-15,-1-5-1 16,-6-3 0-16,-4-3-32 16,-6-7 1-16,-8-6 9 15,-11-2 1-15</inkml:trace>
  <inkml:trace contextRef="#ctx0" brushRef="#br0" timeOffset="157020.4854">26818 13735 57 0,'11'-24'28'0,"63"-8"2"15,-42 19-30-15,6-6-1 0,1-2 1 16,4 0-3-16,-1 0 1 16,-7 2-29-16,-7 6 0 15,-6 8 8-15,-8 2 0 16</inkml:trace>
  <inkml:trace contextRef="#ctx0" brushRef="#br0" timeOffset="157321.0899">26190 14073 59 0,'14'5'29'0,"71"-7"9"16,-43-3-30-16,36-1-4 15,14-4 1-15,21-1-5 0,14-2 0 16,-4 2-3-16,-3 1 1 15,-14 4-24-15,-7 1 1 16,-15 0-18-16,-13-3 1 16</inkml:trace>
  <inkml:trace contextRef="#ctx0" brushRef="#br0" timeOffset="158250.3383">26225 14602 45 0,'-7'-5'22'0,"14"47"2"15,-3-31-22-15,0 5-2 16,3 5 1-16,0 3 1 15,3 0 0-15,1-1 3 16,3-1 1-16,4-4-3 16,3-2 0-16,0-8 0 15,0-5 0-15,0-6-1 0,0-5 0 16,-3 0-3-16,-7-2 1 16,-1-1 1-16,-3 3 1 15,-3 0-2-15,-4 0 0 16,0 0 0-16,-4 0 1 15,1-2 0-15,-1-4 0 16,4-1-1-16,4-7 0 16,-1-4-1-16,4-14 1 15,0 1-1-15,4-4 1 16,0 1 0-16,-1 0 1 0,-3 4 2 16,0 7 0-16,-3 4-3 15,-1 6 1-15,1 5-1 16,-1 6 0-16,4 2 0 15,0 0 1-15,4 0-1 16,3 3 0-16,0-1 0 16,4 1 1-16,7 0-2 15,6-1 0-15,12-2 1 16,3-2 1-16,6-1-1 16,1 9 0-16,-7-4-1 15,-3 6 1-15,-8 0 1 16,-7 6 0-16,-7-1-1 15,0 0 1-15,-3 1 2 16,-4 1 1-16,-3 1-5 16,-1 3 1-16,1 0 0 15,-4 2 0-15,0 0-15 16,4 3 1-16,-4 2-40 0,0 4 0 16,0-7 51-16,0 1 0 15</inkml:trace>
  <inkml:trace contextRef="#ctx0" brushRef="#br0" timeOffset="158885.749">26585 14854 41 0,'-17'-21'20'0,"17"-19"2"0,7 24-21 0,0-5 0 16,7-3 0-16,0-5 0 15,-3-3 1-15,3 3-1 16,-4-3 0-16,1 6 0 31,-4 7 1-31,0 9-2 16,4 10 0-16,-1 5 0 15,4 8 1-15,0 8 0 16,4 1 0-16,3-1 4 16,0 3 0-16,1-1-4 0,-1 1 1 15,3 0 2-15,-2-5 1 16,2-4-2-16,-3-1 1 15,1-4 4-15,-8-4 1 16,0-6-3-16,-4-6 0 16,-3-4-3-16,0-6 1 15,1-5-3-15,-1-6 0 16,0-15-2-16,0-1 1 16,0-2-10-16,0 8 0 0,-4 8-44 15,-3 11 0-15,-3 2 37 16,-4 3 1-16</inkml:trace>
  <inkml:trace contextRef="#ctx0" brushRef="#br0" timeOffset="160626.787">12333 16531 52 0,'0'0'26'0,"-7"29"5"0,4-15-27 16,-5 1-3-16,-2 12 1 15,-8-3-2-15,-10 10 1 0,-4 6-2 16,4 2 1-16,-4 0 0 16,1-12 0-16,-1 1 3 15,-3 1 0-15,3 2-3 16,4 1 0-16,6-6-1 15,12-3 1-15,3-10 0 16,10 5 0-16,11-2 0 16,11-1 0-16,3-2 0 15,8-5 0-15,9-6 0 16,5-5 1-16,10-5 2 16,0 5 0-16,-4-8 0 15,-17-5 0-15,-4 0 4 16,-6 2 1-16,-8-2-1 0,-7-6 1 15,-4 1-6-15,-3 2 0 16,-7-3-1-16,-7-13 1 16,-3-5-2-16,-11-15 1 15,-4-1-2-15,0-11 1 16,1 11-13-16,6 8 0 16,4 11-34-16,3 7 1 15,8 12 21-15,3 4 0 0</inkml:trace>
  <inkml:trace contextRef="#ctx0" brushRef="#br0" timeOffset="161034.2009">12707 16539 48 0,'-3'11'24'0,"38"34"9"0,-18-24-24 15,8 0-7-15,10 8 1 16,1 8-3-16,-1 3 0 16,0 2-1-16,4-5 1 0,-4-10-1 15,1-1 0-15,-5 1-32 16,-6-4 1-16,-7-1 7 15,-11-1 1-15</inkml:trace>
  <inkml:trace contextRef="#ctx0" brushRef="#br0" timeOffset="161207.9858">12813 16952 65 0,'-4'2'32'0,"82"-91"4"15,-53 52-33-15,13-1-5 16,15-22 1-16,0 4-8 16,7 0 1-16,0 1-49 0,-7 10 0 15</inkml:trace>
  <inkml:trace contextRef="#ctx0" brushRef="#br0" timeOffset="161700.3233">12668 16269 55 0,'-24'3'27'0,"41"-3"2"0,-3 3-29 0,4-3 1 15,17 0 0-15,11-3-1 16,0-2 1-16,3-1-1 15,8 4 0-15,-1-4-11 16,1-7 0-16,-4 3-33 16,-4-4 0-16,-10 1 43 15,-11-3 0-15</inkml:trace>
  <inkml:trace contextRef="#ctx0" brushRef="#br0" timeOffset="161903.4124">13070 16113 40 0,'-56'-13'20'0,"38"8"3"0,18 5-19 15,4-3-4-15,6 0 1 16,8 3-1-16,7 0 1 16,3 0 4-16,4 3 0 15,3 0 2-15,0 2 1 16,1-2-8-16,-5 2 0 16,-6-3 0-16,-4 1 1 15,-7-3-10-15,0 0 0 16,-7 0-39-16,1-3 1 15</inkml:trace>
  <inkml:trace contextRef="#ctx0" brushRef="#br0" timeOffset="163633.9926">13187 16129 37 0,'-7'0'18'0,"-4"-3"11"0,8 3-19 15,-8-2-4-15,0 2 0 0,-6 5-5 16,-4-2 1-16,-8 2-3 16,5 3 1-16,-8-3 0 15,-7 0 1-15,-3 3-1 16,3-8 0-16,4 3 4 15,7-3 0-15,6 3-4 16,5-3 0-16,6 0-1 16,8 0 1-16,10 0-1 15,14 2 1-15,11 1 1 16,3-6 0-16,11 1-1 16,10-4 1-16,4-2-2 15,7 1 1-15,-7-1 0 16,-7 0 0-16,-11 2 0 15,-6 4 1-15,-8-4 3 16,-7 1 0-16,-7 5-2 16,-7 0 1-16,-3 0-4 0,-8 5 1 15,-13 1 0-15,-15-4 1 16,-3-2-2-16,-11 0 1 16,-7 0 0-16,0-2 0 0,0-1 0 15,0 3 0-15,0 0 0 16,7 0 0-16,11 5-2 15,7-2 1-15,10 2 2 16,8 3 0-16,13 5-2 16,15 1 1-16,6-1 1 15,1 0 0-15,7-5-2 16,3 5 1-16,0-5 0 16,4-2 1-16,-3-4-1 15,2-2 0-15,-2-2-1 16,-12 2 1-16,-10 0 0 15,1 2 1-15,-15-2-1 16,-4 5 1-16,-10-2-1 16,-7-3 0-16,-11 0-1 0,-3 0 1 15,-1-8 0-15,-6 0 0 16,-7-2 0-16,3 2 0 16,11 5 0-16,3-2 0 15,7 10 0-15,7-2 0 16,4 5 0-16,7 2 0 15,4-2 0-15,17 5 0 16,11-5-1-16,3-5 1 16,7-3 0-16,7-8 0 0,4-3 0 15,4-2 1-15,-8 0-1 16,-10 0 0-16,-4 5 0 16,-7 3 1-16,-10-1-1 15,-8 4 0-15,-10 2-1 16,-10 2 1-16,-12 4-1 15,-6-6 1-15,-4 0 0 16,0 0 0-16,39 0 0 16,-95 5 1-1,28 0 1-15,14 6-3 16,11-1 0-16,14 1 0 16,14-1 0-16,10 1 1 15,11-3 0-15,14-5 0 0,15-9 0 16,6 1 1-16,11-6 0 15,3-2-1-15,4 3 0 16,-10-6-1-16,-5 8 1 16,-2 3 0-16,-15-1 1 15,-7 1-1-15,-10 2 0 16,-8 6-1-16,-6 0 1 16,-11 2 1-16,-11 0 1 15,-7-2-3-15,0-1 1 0,-10 1 0 16,-11-6 0-1,4 1-1-15,10 2 1 0,7 0 1 16,8 0 0-16,9-3-3 16,12 3 0-16,17 0 3 15,14 5 0-15,8-7-2 16,13-1 1-16,7 1-9 16,15 2 1-16,3 0-48 15,-3 0 1-15</inkml:trace>
  <inkml:trace contextRef="#ctx0" brushRef="#br0" timeOffset="164190.8182">14041 16574 46 0,'-8'2'23'0,"33"3"5"15,-7-7-22-15,10-3-4 16,0-1 1-16,8-7-3 15,2 8 1-15,5-3-25 16,-1 0 1-16,-7 0-7 16,-10-5 0-16</inkml:trace>
  <inkml:trace contextRef="#ctx0" brushRef="#br0" timeOffset="164338.5854">14101 16698 53 0,'-4'10'26'0,"67"-15"0"0,-41 5-26 0,9 0-17 15,15-5 0-15,11-3-18 16,10-8 1-16</inkml:trace>
  <inkml:trace contextRef="#ctx0" brushRef="#br0" timeOffset="165271.4913">15752 16129 43 0,'-15'-5'21'0,"5"10"6"16,6 0-23-16,-3 6 4 15,-3 5 0-15,-4 8-4 16,-4-3 0-16,-3 5 0 16,0 1 0-16,-1 2-2 15,1 0 1-15,-3 3-3 16,-1-1 0-16,-3-2 0 15,3-5 0-15,4 0-1 0,3-3 1 16,8 14 0 0,6-1 0-16,8-5 0 0,10-2 1 15,3-4-1-15,8-9 1 16,10 2 0-16,11-9 0 16,7-7 3-16,7-10 1 15,0-3-1-15,-11-9 1 16,-6-1 0-16,-8-4 0 15,-7 1 0-15,-10-3 1 16,-8 0-3-16,-6-6 1 0,-4 3-1 16,-14-2 0-16,-14-6-3 15,-4-10 0-15,-3 8-3 16,3 7 1-16,7 9-27 16,8 7 0-16,9 3-33 15,12 11 1-15,10-5 61 16,7 4 1-16</inkml:trace>
  <inkml:trace contextRef="#ctx0" brushRef="#br0" timeOffset="165679.5705">16083 16198 41 0,'-18'-3'20'0,"22"16"3"16,7-2-22-16,3 2 6 16,7 0 1-16,11 3 1 15,17 13 1-15,-3 6-10 16,0-1 1-16,7 6-1 16,0-6 1-16,-1 1-1 15,-6-4 0-15,-7-4-6 16,-7-1 0-16,-7-7-40 15,-8-3 0-15,-6-6 38 16,-18-4 1-16</inkml:trace>
  <inkml:trace contextRef="#ctx0" brushRef="#br0" timeOffset="165852.9373">16312 16584 60 0,'-3'-55'30'0,"56"-25"4"0,-32 51-31 16,11-5-3-16,10-9 1 16,4-7-19-16,3 5 0 15,4 3-27-15,-7-1 0 0</inkml:trace>
  <inkml:trace contextRef="#ctx0" brushRef="#br0" timeOffset="166405.2023">15222 16756 37 0,'-35'-5'18'0,"17"5"7"16,15 0-18-16,-1 0-2 15,4 5 0-15,0-2 2 16,4 5 1-16,6 0 1 15,8 2 1-15,10-2 4 16,18-3 1-16,18-5-6 16,13-8 0-16,22-7-7 15,18-1 1-15,13 2-1 16,22-1 0-16,6-9-4 0,1 0 2 16,-159 24 0-1,297-56-36-15,-82 19 1 16,-46 16-22-16,-28-3 1 15</inkml:trace>
  <inkml:trace contextRef="#ctx0" brushRef="#br0" timeOffset="167231.8559">15251 17489 47 0,'-18'-8'23'0,"25"32"0"15,0-16-23-15,4 10 3 0,3 14 1 16,10 5 2-16,5-3 0 15,6 14 0-15,4-11 1 16,-8 5-3-16,-2-7 1 16,-5-11 3-16,1-14 0 15,0-2-5-15,-1-18 1 16,-2-14-3-16,-5 0 1 16,-3-10-2-16,-3-9 1 15,-7-10-1-15,-4-5 0 16,-8-3-1-16,-2-8 0 0,-4-5 2 15,0 14 0-15,3 9 0 16,0 9 0-16,4 13-1 16,4 5 1-16,-1 6-1 15,1 4 0-15,3 6 0 16,7-2 0-16,11 2 0 16,13 5 0-16,8-2 0 15,18-3 0-15,3 8 1 16,7 0 0-16,10-5-1 15,4-3 1-15,15-13-1 16,-12 2 1-16,8-5-2 16,0 6 0-16,-4-6 1 15,-3 8 1-15,-11-5-1 16,-11-3 1-16,-6-2-1 16,-8-1 0-16,-7 1 0 15,-6 5 0-15,-8 2 2 0,-7 3 1 16,-3 13 2-16,-4 6 0 15,-4 16-3-15,-3 4 0 16,-3 4-5-16,-1 15 0 16,-3 1 3-16,0-1 0 15,0-2-43-15,0 2 1 16,4-5-5-16,-1-13 0 16</inkml:trace>
  <inkml:trace contextRef="#ctx0" brushRef="#br0" timeOffset="167878.402">15995 18000 43 0,'-11'8'21'0,"11"-38"10"0,4 17-22 16,3-3-4-16,0-10 0 16,4-11 1-16,-1 2 0 0,1-4-2 15,-1-12 0-15,1 1-2 16,-1 0 0-16,-2-11-3 15,-1 8 1-15,0 3 4 16,-4 13 0-16,1 8-4 16,-1 8 1-16,4-1-1 15,7 20 1-15,1 12-1 16,9 12 1-16,4 17-1 16,15 11 0-16,-1 9 1 15,0-6 0-15,1-3 3 0,-1-8 1 16,-3 6 1-16,-4-14 1 15,-7-10 5-15,-3-13 0 16,-4-17-9-16,-3-7 1 16,-4-16-4-16,0-24 0 15,0-5-2-15,-7-19 1 16,-3 0-34-16,-4-7 0 16,0 7-27-16,-4 19 1 0,-6 5 58 15,-4 11 0-15</inkml:trace>
  <inkml:trace contextRef="#ctx0" brushRef="#br0" timeOffset="169341.4973">11430 15711 63 0,'-39'3'31'0,"32"55"2"16,7-32-33-16,0 14 0 16,0 23 0-16,0 19 1 15,-7 14 0-15,-4 17-2 16,-3 25 0-16,-3 16 2 16,-1 7 0-16,0 3-2 15,4-11 1-15,4 9 0 16,-1-1 0-16,4-23 0 15,4-19 1-15,3-19-2 16,10-23 1-16,11-8 0 0,15-13 1 16,9-12-1-16,23-9 1 15,2-9-1-15,15-5 0 16,14-2 0-16,6-3 0 16,8-3-1-16,4 8 1 15,17-2 0-15,-14-1 1 16,7 9-2-16,10-3 1 15,-13 2 0-15,-1 6 0 16,-3-14 1-16,7 6 0 16,-3 0 0-16,3-6 0 15,17-2-1-15,-6-5 1 0,10 0 0 16,4-4 0-16,13-7-2 16,15 6 1-16,-7-6 0 15,11 0 0-15,-11-6 0 16,6-1 0-16,-2 4 0 15,-4-5 0-15,-4 8 0 16,-14-3 1-16,1 3 0 16,2-5 0-16,-10 5 4 15,-3-8 1-15,3 8-5 16,-17-3 0-16,3-2-2 16,-7-5 1-16,0 2 0 15,-21 5 0-15,-8-2 0 16,-6-3 0-16,-11 8 0 15,-3 5 0-15,-15-2 0 0,-10-3 1 16,-10 0-1-16,-8 0 1 16,-14 0 9-16,-3-3 1 15,-11-5-10-15,-7-8 0 16,0-8-2-16,-4 3 1 16,1-18-1-1,-1-12 1-15,4-10 0 16,4-13 0-16,6-13 1 15,11-14 0-15,4-26-1 16,3-10 0-16,15-14-1 16,3 3 0-16,3 10 0 15,0-2 1-15,-3 10 1 16,0 9 1-16,-7 20-3 16,-4 3 0-16,-10 14 2 15,-7 10 0-15,-8 10-2 16,-10 6 1-16,-10 5 0 15,-12 3 0-15,-2 7 0 16,-12 6 0-16,-9 8-1 16,-8 8 1-16,-11 2 0 15,-14 4 1-15,-10-4-1 16,-10 3 0-16,-1 0-1 0,-14-2 1 16,-11-1 0-1,-3 1 0-15,-3-11 1 0,-11 8 0 16,3 2-2-16,-6 0 0 15,-8 6 1-15,-7 0 1 16,-3 0-2-16,3 2 1 16,-14-5 0-16,-3 3 0 15,-8 0 1-15,-6-3 0 16,-4-3-2-16,-4-2 0 16,4-2 1-16,-10 1 1 15,3 4-1-15,-8 7 0 0,8-2 0 16,-14 5 1-16,7 8-1 15,0 0 0-15,17 0-1 16,8-3 1-16,14 3 0 16,20 0 0-16,5 0-25 15,20-5 0-15,11 5-36 16,22 5 0-16</inkml:trace>
  <inkml:trace contextRef="#ctx0" brushRef="#br0" timeOffset="170314.3101">18284 16841 52 0,'-10'-8'26'0,"31"-13"7"0,-3 10-26 16,24-2 1-16,11-8 1 15,25 2-4-15,27-5 0 16,8-10-5-16,21-11 1 16,14 5 0-16,-13-2 0 0,-5 8-3 15,-21 4 1-15,-17 9-7 16,-25 8 1-16,-17 5-15 15,-22 8 0-15,-18 5-17 16,-17 3 0-16,-17 0 36 16,-15 11 0-16</inkml:trace>
  <inkml:trace contextRef="#ctx0" brushRef="#br0" timeOffset="170700.01">18549 16597 41 0,'0'-8'20'0,"28"-29"1"16,-17 27-20-16,6-3 3 16,1-3 0-16,-4 8 0 15,-3-3 0-15,-8 6-1 16,-6 5 1-16,-4 2-5 15,-7 12 1-15,-8 10 4 16,1 7 1-16,-14 4-1 16,-11-4 0-16,0 6-1 15,4 6 1-15,3-4 3 32,7 1 0-32,11-5-6 0,11-1 1 15,13 3 0-15,15-3 0 16,21-7-2-16,3-9 0 15,18-7-1-15,11-11 0 16,20-5-51-16,-3-9 1 16,8-4 29-16,6-9 1 15</inkml:trace>
  <inkml:trace contextRef="#ctx0" brushRef="#br0" timeOffset="171153.191">20436 16140 41 0,'7'-19'20'0,"1"38"6"0,-8-4-21 16,-4 15 1-16,-7-1 0 15,-10 10-3-15,-3 12 0 16,-1-4 1-16,0 11 0 15,4 3-2-15,3-2 1 16,4 1-1-16,0 4 0 16,7-3 0-16,4-8 0 15,13-6 1-15,11-4 1 16,15-4-4-16,9-15 1 0,22-5-2 16,-3-14 1-16,3-8-9 15,4-10 0-15,-4-3-33 16,-4-10 1-16,-10-3 23 15,-18 0 1-15</inkml:trace>
  <inkml:trace contextRef="#ctx0" brushRef="#br0" timeOffset="171356.4024">20278 16534 45 0,'-7'16'22'0,"52"10"9"15,-23-23-23-15,13 2-3 16,14-5 0-16,8-5-4 16,3 0 0-16,7-9-2 15,0 1 0-15,-4-3-31 16,-3-5 0-16,-7-5 7 16,-14-1 0-16</inkml:trace>
  <inkml:trace contextRef="#ctx0" brushRef="#br0" timeOffset="171516.4447">20429 16195 57 0,'-28'3'28'0,"46"-3"2"0,-4 5-30 16,14-5 0-16,18 0 1 16,10-5-1-16,15-1 0 15,7-1-29-15,13 1 0 0,-3-2 1 16,-3-13 0-16</inkml:trace>
  <inkml:trace contextRef="#ctx0" brushRef="#br0" timeOffset="171989.8536">21089 16478 39 0,'-3'35'19'0,"10"49"5"0,-4-57-20 0,1-3-2 16,-1 7 1-16,1 4 3 16,-1-1 0-16,1-5-2 15,-1-5 0-15,1-5 5 16,-1-6 0-16,1-11-5 16,-1-9 0-16,4-15 1 15,0-4 1-15,4-9-3 16,3-12 1-16,7-1-3 15,8-5 0-15,2 8 0 0,8 0 0 16,11 8-3-16,-8 11 1 16,-3 7-13-16,-4 9 0 15,-7 4-23-15,0 6 0 16,-6 3 11-16,-5 2 0 16</inkml:trace>
  <inkml:trace contextRef="#ctx0" brushRef="#br0" timeOffset="172523.2691">21548 16695 35 0,'-4'11'17'0,"1"7"10"0,3-7-17 0,0-1 0 16,0 4 0-16,0 2-3 16,0-1 1-16,0 1-5 15,0-2 1-15,3-6 8 16,-3-8 0-16,7-11-6 15,7-13 0-15,4-2-3 16,3-17 1-16,4-7-4 16,3 5 1-16,0-5 0 15,4 0 1-15,3-1-5 16,-3 14 0-16,-4 8-21 16,0 8 1-16,-3 13 4 15,-7 8 1-15,-1 8 3 16,-2 3 1-16,-1 10 10 0,-4-3 1 15,1-2 2-15,-4 5 1 16,-4-5 8-16,1 8 1 16,-4 2-1-16,0 4 0 15,-4-1-2-15,1-3 1 16,3 6 2-16,-4 2 1 16,4 1-7-16,0-6 0 15,7 0 1-15,4-8 1 0,3-8 2 16,4-7 0-16,3-6-6 15,4-14 1-15,3-7 2 16,-3 0 0-16,-4-6-1 16,-7-4 1-16,-4-9-4 15,-10 6 1-15,-7 5-3 16,-10 2 1-16,-8 6-20 16,-3 13 0-16,3 13 3 15,4 9 0-15,3 7-23 16,4 2 1-16</inkml:trace>
  <inkml:trace contextRef="#ctx0" brushRef="#br0" timeOffset="172820.1466">22285 16605 41 0,'-11'11'20'0,"15"13"4"0,-1-14-21 16,-3-2-1-16,7 3 1 15,1-6 5-15,-5 3 0 16,4 0 6-16,0-5 0 16,0-3 0-16,4-6 1 15,-1-10-9-15,1-15 1 16,7 2-6-16,3-3 1 0,7 0-4 15,7-2 1-15,1 10-42 16,2 5 0-16,8 6-3 16,-7 2 0-16</inkml:trace>
  <inkml:trace contextRef="#ctx0" brushRef="#br0" timeOffset="173118.1343">23195 16441 48 0,'35'-5'24'0,"1"45"11"0,-26-32-23 16,4 18-12-16,-3 8 1 15,-4 1-2-15,-7-3 0 16,-4-3-57-16,1 0 0 16</inkml:trace>
  <inkml:trace contextRef="#ctx0" brushRef="#br0" timeOffset="173274.3959">23379 16185 56 0,'-22'-6'28'0,"26"12"1"16,-1 1-28-16,5 4-22 16,2 5 1-16,4 2-10 15,0-2 1-15,0 6 23 16,8 4 0-16</inkml:trace>
  <inkml:trace contextRef="#ctx0" brushRef="#br0" timeOffset="173463.1449">23474 16645 54 0,'-28'34'27'0,"28"-26"12"16,3-21-28-16,8-8 3 16,10-6 0-16,7-2-4 0,7 11 0 15,-6-1-8-15,-1 9 0 16,0 4-1-16,-3 12 1 15,3 12-5-15,-3 3 1 16,3 6-41-16,0-6 0 16,0 0-4-16,8-5 1 15</inkml:trace>
  <inkml:trace contextRef="#ctx0" brushRef="#br0" timeOffset="173783.776">25061 15928 46 0,'-10'48'23'0,"-11"68"0"0,17-82-22 0,-3 11-2 16,-4 21 0-16,-3 3-1 15,4 19 1-15,-1-12-31 16,1-17 0-16,-1-12 20 15,-3-7 1-15</inkml:trace>
  <inkml:trace contextRef="#ctx0" brushRef="#br0" timeOffset="174426.1572">24698 16290 52 0,'-11'11'26'0,"54"-6"5"0,-19-7-26 15,15-1-2-15,7 0 1 16,11-10-4-16,6-11 1 16,4-5-1-16,4-5 0 15,-4 5-1-15,-11-11 0 16,1-5-18-16,-5-3 1 16,-9 11 10-16,-11-2 1 15,-11 2 9-15,-11 2 1 16,-6 11 6-16,-8 14 0 15,-6 12-3-15,-4 9 0 16,-8 16-4-16,-2 15 0 0,-5 8-1 16,5 11 0-16,-1 2-1 15,4 4 0-15,0 4 1 16,7-10 0-16,7-11 0 16,10-7 0-16,8-14 1 15,6-16 0-15,5-13-3 16,2-13 0-16,1-6 1 15,3-5 0-15,0 3 1 16,-3 5 0-16,-4 3-2 16,-7 8 1-16,-3 13 2 15,-4 10 1-15,0 11-1 16,0 6 1-16,4 4-3 16,3 6 1-16,7-16 1 15,4-2 1-15,-4-1 0 16,7-12 0-16,7-9-1 0,1-10 1 15,-5-14-3-15,-6-10 0 16,0-5-2-16,-4-9 1 16,-7-2 1-16,-3 0 0 15,-8 6 7-15,-3 7 1 16,-7 13-7-16,0 11 0 16,-4 11 0-16,4 8 1 15,7 12-5-15,7 9 1 0,4 0-13 16,10-3 0-16,14-5-44 15,8 0 0-15,3-8 56 16,7-14 0-16</inkml:trace>
  <inkml:trace contextRef="#ctx0" brushRef="#br0" timeOffset="175269.97">27009 16208 40 0,'10'19'20'0,"-10"29"7"0,-7-33-20 15,-3 9 0-15,-8 8 0 16,-3 2-3-16,0 3 0 16,-1 6-1-16,1-4 0 15,4-2-2-15,3-10 1 16,6-3-2-16,5-14 0 0,6-2 0 15,8-16 0-15,7-8 0 16,6-2 0-16,8-11 0 16,3-6 0-16,1-7-2 15,3 5 1-15,-1 8 1 16,-2 5 0-16,-12 8 1 16,-6 14 0-16,-11 10 0 15,-3 15 0-15,-8 4-2 16,0 2 1-16,1 3-1 15,3-3 1-15,3-5 0 16,5-14 1-16,6-7-1 16,3-8 1-16,4-11-2 15,4-3 1-15,3-13 0 16,1-5 1-16,2 6-1 16,-6 1 0-16,-7 12 4 0,-8 2 0 15,-10 8 1-15,0 8 0 16,0 11 0-16,0 15 1 15,7 9-4-15,11 2 1 16,3 8-5-16,4 0 1 16,3-6 2-16,7-10 0 15,4-2-1-15,3-17 1 16,-3-4-1-16,0-20 0 16,0-15-1-16,0 3 1 15,-1-16-1-15,-6-3 1 16,-7 2 0-16,-7-7 1 0,-8 10 0 15,-13 9 1-15,-12 7-3 16,-2 21 1-16,-8 6 5 16,4 13 1-16,0 15-2 15,7 9 1-15,7 10-7 16,7 3 1-16,10-2-3 16,22-12 1-16,3-10-40 15,15-8 0-15,13-21 1 16,22-7 1-16</inkml:trace>
  <inkml:trace contextRef="#ctx0" brushRef="#br0" timeOffset="175781.7305">28413 16312 40 0,'-4'-16'20'0,"-3"-5"5"16,4 18-20-16,-4 6-3 16,-11-3 1-16,-7 5 3 15,-10 11 1-15,-4 13-7 16,0 5 1-16,8 9-1 0,2 1 1 16,12-1-2-16,6-1 1 15,8-10 3-15,10-6 1 16,7-18-2-16,10-8 1 15,12-10-1-15,-1-14 0 16,0 0 0-16,1-8 0 16,-1 3 1-16,-7 3 1 15,-7 5 1-15,-7 7 1 0,-7 9-6 16,-7 10 0-16,0 9 0 16,-3 4 0-16,-1 3-1 15,1 6 0-15,3-6-26 16,3-5 1-16,4-3-19 15,8-13 0-15</inkml:trace>
  <inkml:trace contextRef="#ctx0" brushRef="#br0" timeOffset="176094.069">28769 16317 43 0,'-18'10'21'0,"-3"14"6"0,18-8-21 16,-4 5 0-16,-4 3 0 15,0 5-3-15,-3 6 1 16,4 2-2-16,3-6 0 16,7-4 5-16,10-9 0 15,11-12-1-15,1-14 1 16,6-11-5-16,4-7 1 16,10-11-1-16,4-6 0 15,3 1 1-15,-6 10 0 16,-1 3-1-16,-10 16 0 0,-4 2 6 15,-11 14 0-15,-6 10-5 16,-4 19 1-16,-7 5-5 16,0 0 1-1,0-37 0-15,-10 64-93 16,-1-11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54:50.2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70,'7'1'30,"2"2"-28,0-4-2,0-1-39,-9 2-11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6T16:47:47.41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21160 2942 38 0,'-4'-8'19'0,"4"-8"3"0</inkml:trace>
  <inkml:trace contextRef="#ctx0" brushRef="#br0" timeOffset="0.9999">21661 2725 59 0,'3'-2'29'0,"22"-1"2"0,-15 3-30 0</inkml:trace>
  <inkml:trace contextRef="#ctx0" brushRef="#br0" timeOffset="-5.96674E7">21735 2826 63 0,'-4'-11'31'0,"25"16"2"15,-10 1-33-15,3-4-3 16,7 1 0-16,7 0-52 0,4-9 0 15,3-4 54-15,1-14 0 16</inkml:trace>
  <inkml:trace contextRef="#ctx0" brushRef="#br0" timeOffset="-5.96674E7">21308 2749 42 0,'-4'-19'21'16,"4"-20"6"-16,0 28-21 0,-7-2-1 15,-3 0 1-15,-8-3-1 16,-3 3 1-16,-7 7-4 16,-1-2 1-16,-2 8-3 15,-1 8 0-15,-7-2-1 16,0 7 1-16,4 5 0 16,3 9 0-16,4 7 0 0,3 14 0 15,4 2 0 1,7 3 0-16,7 0 0 0,7 3 0 15,7-11-1-15,4-3 1 16,6-8-1-16,4-2 1 16,4-19 2-16,0-13 0 15,-1-5 1-15,1-11 0 16,3-18-2-16,4-9 0 16,0-18 0-16,0-13 0 0,-1-10-1 15,-2-4 0-15,-1-12 0 16,-3 5 1-16,-1-3-2 15,1 10 1-15,-4 20 1 16,-7 4 0-16,-3 11 3 16,-4 8 1-16,-4 11-1 15,1 13 1-15,-8 10-5 16,-3 16 0-16,0 14 2 16,-7 26 0-16,-3 24 4 15,-5 21 0-15,1 15-6 16,7 7 1-16,7-7 0 15,11-17 0-15,6-12-20 16,15-9 1-16,7-12-28 0,6-12 0 16,1-14 24-16,0-14 1 15</inkml:trace>
  <inkml:trace contextRef="#ctx0" brushRef="#br0" timeOffset="-5.96674E7">23050 2400 47 0,'-14'-35'23'0,"4"12"6"16,6 15-23-16,-6-3-2 15,-4-5 0-15,-4 0-4 0,-3 6 1 16,-4-4 1-16,4 9 0 15,0 5-2-15,3 3 0 16,-7 7 0-16,1 12 0 16,-5 20-1-16,-2 3 0 15,-1 13 1-15,7 0 0 16,11-5 0-16,14-10 0 16,7-12 0-16,11-10 0 15,0-10-1-15,3-11 1 16,3-13 0-16,12-11 1 0,2-2-1 15,1-9 0-15,4-10 0 16,-1 0 0-16,-3-2-1 16,0-1 1-16,-4 11 2 15,-10 3 0-15,-4 10 3 16,-7 8 1-16,-7 13-6 16,-4 8 1-16,-3 11 2 15,-3 16 0-15,-8 10 1 16,1 11 1-16,-1 13-3 15,1 1 0-15,2 9-1 16,1-7 0-16,0 0-1 16,4-6 0-16,3-2-1 15,3-8 0-15,-3-10-41 16,0-9 1-16,0-13 8 16,-3-10 1-16</inkml:trace>
  <inkml:trace contextRef="#ctx0" brushRef="#br0" timeOffset="-5.96674E7">24109 2688 38 0,'3'0'19'16,"11"8"4"-16,-10-3-19 0,0 6-1 16,-1 7 0-16,1 12 1 15,-1 1 1-15,-3-2-5 16,0 1 1-16,0-1-1 15,0 0 0-15,4-3 0 16,-1-10 0-16,1-3 5 16,-1-7 0-16,1-12-6 15,3-4 1-15,3-14 0 16,8-13 1-16,0-5-1 16,6-6 0-16,1 6-1 0,0 5 1 15,-1 10-1-15,-2 3 1 16,-5 11 1-16,1 10 0 15,-4 9 0-15,-3 7 1 16,-4 8-1-16,-4 0 0 16,1 6-1-16,-1 2 1 15,-3-3-1-15,4-5 0 16,-1-2 0-16,4-6 0 16,4-13 0-16,7-21 0 0,-1-8 0 15,4-8 0-15,4-5 4 16,0 2 1-16,-1 11 1 15,5 5 1-15,-5 16 3 16,1 16 1-16,0 16-3 16,-4 21 0-16,-3 8-8 15,-4 2 1-15,7-4-24 16,4-4 0-16,3-10-40 16,3-10 1-16,-6-17 60 15,-11-10 1-15</inkml:trace>
  <inkml:trace contextRef="#ctx0" brushRef="#br0" timeOffset="-5.96674E7">21608 2683 37 0,'-4'0'18'0,"8"0"6"0,-4 5-18 16,3-5-2-16,1 3 1 16,3 2 4-16,0-5 1 15,7 3-5-15,0-3 1 16,7 0-2-16,4 0 1 16,10-3-5-16,0 3 0 15,-35 0 0 1,60-13-11-16,-14 2 0 15,-10 1-31-15,-5 2 1 0,-6 0 28 16,-4 0 0-16</inkml:trace>
  <inkml:trace contextRef="#ctx0" brushRef="#br0" timeOffset="-5.96674E7">21784 2850 40 0,'-14'0'20'0,"14"-19"5"15,0 19-19-15,3-5 1 16,4-1 1-16,1 1 0 15,2 0 0-15,1 2-5 16,3 3 1-16,7 3-1 16,0-3 1-16,0 0-4 15,-3 5 1-15,3-5-2 16,-3 0 0-16,3 0-43 16,0 0 1-16,0 0 20 15,-3-5 0-15</inkml:trace>
  <inkml:trace contextRef="#ctx0" brushRef="#br0" timeOffset="-5.96674E7">26091 1881 31 0,'-7'-10'15'0,"4"7"5"0,-1 0-16 0,1 1 2 15,-1 2 0-15,-3 0-2 16,0 2 1-16,-3 1-2 16,-5 2 1-16,1 3 0 15,-3 3 0-15,-4 5-3 16,-4 10 1-16,-3 6 1 16,-1 5 0-16,-2 13 1 15,-8 16 0-15,-3 3 0 16,-4 10 1-16,0 11-5 15,3 11 1-15,5 10 0 16,-1 3-1-16,39-114 0 16,-42 201 8-1,13-26 0-15,15-19-4 16,11-21 1-16,10-14-5 0,10-2 0 16,8-15 0-1,7 9 1-15,10-12 4 0,8 2 0 16,-5-8-5-16,5 3 1 15,10-10-1-15,3-14 0 16,11-3-26-16,0-5 0 16,4-10-14-16,3-6 1 15,7-10 19-15,1-16 1 16</inkml:trace>
  <inkml:trace contextRef="#ctx0" brushRef="#br0" timeOffset="-5.96674E7">30025 1765 30 0,'10'-21'15'0,"-2"15"4"15,-1 6-16-15,3 6 3 16,-3-1 0-16,11 11-2 15,7 10 0-15,6 11-1 16,8 16 1-16,3 5-2 16,4 6 0-16,0 13-1 15,4-1 0-15,-15 9 5 16,0-3 0-16,-10 11-1 0,-4 7 0 16,-3 3-2-16,-8 3 0 15,-3 0 2-15,-3 13 0 16,-4-8 2-16,-11 8 0 15,-3 3-4-15,-11-11 1 16,-3 8-3-16,-4-10 1 16,-3 2-2-16,-4-13 0 15,-7-3-1-15,4-5 1 16,3-8-1-16,-3 3 1 0,-7-9-25 16,-4-4 0-16,0-1-29 15,-11 6 0-15</inkml:trace>
  <inkml:trace contextRef="#ctx0" brushRef="#br0" timeOffset="-5.96674E7">25827 3133 20 0,'-25'-3'10'0,"-14"14"11"16,32-11-10-16,4-3-8 15,3 3 0-15,7 3-1 16,7-3 1-16,11 0 0 16,13 0 1-16,15 0-1 15,18 0 1-15,14-3-1 16,24 0 1-16,21-2-3 15,12-3 1-15,13 0 3 16,14 0 0-16,15 0-2 16,6 0 1-16,11 3-2 0,7-3 0 15,7 0-3-15,-3-2 1 16,0-1 0-16,-8-2 1 16,-6-3-1-16,-8 0 1 15,-17 0 2-15,-21 6 1 16,-11 2-4-16,-24-3 1 15,-15 6 0-15,-10 2 0 0,-18 3-7 16,-11 3 0-16,-13 2-48 16,-15 6 1-16,-14-3 49 15,-10-1 0-15</inkml:trace>
  <inkml:trace contextRef="#ctx0" brushRef="#br0" timeOffset="-5.96674E7">28977 3776 35 0,'11'-24'17'0,"13"8"6"0,-17 13-18 0,4-2-4 15,-4 2 0-15,0 1 1 16,0 7 0-16,-3 8 1 16,-4 11 0-16,-4 5-2 15,-6 6 1-15,-1 2 0 16,-3 0 1-16,0 2-1 15,0-2 0-15,3-8-2 16,4-5 0-16,0-5 0 16,4-9 0-16,6-7 1 15,8-16 1-15,3-11-2 16,3-5 0-16,8-8 0 16,3-3 1-16,8-2-2 15,-1 7 1-15,-7 9 0 16,0 2 0-16,-3 8 0 0,-4 6 0 15,-3 4-1 1,-4 9 1-16,-7 5 0 0,0 8 1 16,-7 5-1-16,0 3 1 15,-7 0-1-15,0 2 0 16,3-5-1-16,4-5 0 16,0-5 1-16,11-6 1 15,3-10-1-15,11-9 0 16,3-7 0-16,-3-2 0 15,6 1 0-15,-6 4 1 0,-4 7 3 16,0 11 0-16,-3 11 0 16,-4 10 1-16,-7 5-6 15,0 11 1-15,0 6-6 16,4-6 0-16,7-5-50 16,-1-1 1-16</inkml:trace>
  <inkml:trace contextRef="#ctx0" brushRef="#br0" timeOffset="-5.96674E7">29118 2400 21 0,'0'-24'10'0,"7"13"7"0,-3 6-11 0,-4-5 0 16,0 2 0-16,-4 0 0 15,1 0 1-15,-4 0-7 16,-4 0 1-16,1 3 0 16,-5-1 0-16,-2 6-1 15,-1 3 0-15,-7 0 0 16,1 4 0-16,-1 7 1 0,-3 7 0 16,3 5-1-16,4 1 1 15,3 2-2-15,4 0 1 16,4 0 0-16,3 0 0 15,3 0 1-15,8-2 1 16,6-3 0-16,4-1 1 16,7-7-2-16,4 3 0 15,0-9 0-15,3 1 0 0,4-3-2 16,3-3 0-16,4-5 1 16,0-5 1-16,-4-6-12 15,0 1 1-15,-3-4-27 16,-7 1 1-16</inkml:trace>
  <inkml:trace contextRef="#ctx0" brushRef="#br0" timeOffset="-5.96674E7">29436 2307 25 0,'3'-10'12'0,"8"-6"1"0,-8 10-12 16,1 6 6-16,-1 6 0 15,5-4-2-15,-5 12 0 16,4 1-1-16,-3 12 0 15,-1 2-3-15,1 0 0 16,-4 0-1-16,0 3 0 16,0-3-1-16,0 0 1 0,0-5 0 15,0-3 1-15,0-5 3 16,0-3 1-16,0-2 2 16,0-6 0-16,0-5-8 15,3-5 1-15,1-6-1 16,3-2 1-16,3-8 0 15,4-6 0-15,8-2-1 16,-1-10 0-16,0 7 1 16,-3 3 1-16,-4 10-1 15,0 3 0-15,0 1-1 16,-3 7 1-16,-1 8 0 16,-3 8 0-16,0 10 0 15,-3 6 1-15,-4 0-1 16,0-1 0-1,0 1 0-15,0-3 0 16,0-2 0-16,0-3 0 16,0 0 0-16,3-11 1 15,4-2-1-15,4-6 0 16,3-2-1-16,7-11 0 16,7-8 1-16,1-2 0 15,-1-1 1-15,-7 6 1 0,-3 2-3 16,-1 17 0-16,1 10 4 15,-4 10 1-15,-3 1-1 16,-4 7 0-16,-4 6-4 16,15 2 0-16,0 1-3 15,3-1 1-15,0-2-36 16,0 0 1-16,0-3 22 16,0-8 1-16</inkml:trace>
  <inkml:trace contextRef="#ctx0" brushRef="#br1" timeOffset="-5.96674E7">28896 4260 31 0,'-7'-3'15'0,"56"-42"5"16,-31 29-16-16,10-8-3 15,15-13 1 1,9-15-2-16,8-9 1 15,11-8-1-15,3 5 0 16,11-12-1-16,-8-1 1 16,-6 8-7-16,-4 8 0 15,-7 11-22-15,-11 10 0 16</inkml:trace>
  <inkml:trace contextRef="#ctx0" brushRef="#br1" timeOffset="-5.96674E7">24098 3254 26 0,'-10'-34'13'0,"24"-19"1"16,-4 35-13-16,15-14 3 15,17-13 0-15,22-5-4 0,13-25 1 16,29-7 1-16,18-8 0 16,10 6-20-16,14-17 1 15,4 11 2-15,-18 6 0 16</inkml:trace>
  <inkml:trace contextRef="#ctx0" brushRef="#br0" timeOffset="-5.96674E7">26730 2024 14 0,'-4'-5'7'0,"8"10"13"0,-1-2-7 15,-3 13-5-15,-3-1 1 16,-4 12-3-16,-4 10 0 15,1 11-4-15,-1 10 0 16,-3 11-1-16,-4-6 1 16,1 3-3-16,3 0 0 15,0 1 1-15,3-7 0 0,4-4-1 16,3-1 1-16,8-17-19 16,6-7 1-16,5-7-6 15,2-11 0-15</inkml:trace>
  <inkml:trace contextRef="#ctx0" brushRef="#br0" timeOffset="-5.96674E7">27104 2170 35 0,'3'-19'17'0,"-3"22"1"16,0-1-18-16,-3 12 0 15,-8 9 1-15,-3 12 0 16,-3 26 0-16,2-6-1 16,-2 17 1-16,6 4-1 15,8 1 1-15,6 8-1 16,11-24 0-16,4-11 1 0,3-13 1 16,4-11 3-16,7-10 1 15,6-16-4-15,1-24 0 16,7-15-2-16,0-17 1 15,-4-7-1-15,-14-19 1 16,-13 2 3-16,-15-4 1 16,-15 15-1-16,-9 13 1 15,-8 19-5-15,-10 11 1 16,-1 18-8-16,1 13 0 16,3 11-21-16,4 5 0 15,17-2 7-15,11-3 0 0</inkml:trace>
  <inkml:trace contextRef="#ctx0" brushRef="#br0" timeOffset="-5.96674E7">27700 2185 35 0,'-10'19'17'0,"-1"23"2"0,7-26-19 0,1 11 0 16,-4 15 1-16,0 8 0 16,0 3 0-16,7 8-1 15,10-5 1-15,8-9 3 16,7-4 1-16,6-12 0 15,8-12 1-15,0-9-2 16,0-15 1-16,3-16-4 16,0-13 1-16,-6-11-3 15,-12-16 0-15,-13-13 0 16,-15-3 1-16,-10 8 1 16,-10 8 0-16,-19 11-1 15,-3 16 1-15,-6 12-20 16,-5 17 1-16,8 13-16 15,13 11 0-15</inkml:trace>
  <inkml:trace contextRef="#ctx0" brushRef="#br0" timeOffset="-5.96674E7">27520 3395 30 0,'0'-14'15'0,"4"14"1"16,-1 6-16-16,1 4 6 15,-1 11 0-15,-3 16-3 16,0 14 0-16,-3-1-2 15,-1 3 1-15,-3 8-3 16,4 0 0-16,-4-1 1 16,0 9 0-16,-8-3-5 15,-2 6 1-15,-1 5-20 0,11-11 1 16,11 0 11-16,6-13 1 16</inkml:trace>
  <inkml:trace contextRef="#ctx0" brushRef="#br0" timeOffset="-5.96674E7">21745 5728 30 0,'-3'-16'15'0,"13"0"5"0,-3 11-15 0,7 0-1 16,8 2 0-16,9 1-6 15,1 2 1-15,7-6 2 16,3 1 0-16,4 5-6 16,0 3 0-16,-7-1-28 15,0 6 0-15</inkml:trace>
  <inkml:trace contextRef="#ctx0" brushRef="#br0" timeOffset="-5.96674E7">21848 5906 49 0,'28'7'24'0,"39"-9"2"0,-46 2-26 16,14 0-10-16,8 0 1 16,13 0-31-16,7 0 1 15</inkml:trace>
  <inkml:trace contextRef="#ctx0" brushRef="#br0" timeOffset="-5.96674E7">23428 5445 27 0,'0'-13'13'0,"3"-14"7"0,1 20-14 15,-4-1-2 1,0-3 1-16,-4 3-4 0,-3 0 1 0,-3 0-3 31,-4 0 1-31,-7 6-1 16,-4 2 1-16,0 0 0 0,-3 2 1 15,-7 11-1-15,-1 11 0 16,1 5 0-16,3 6 1 16,8-1-1-16,3 8 0 0,3 1 0 15,4-1 0-15,10-10-1 16,4-8 1-16,11-6 0 15,6-5 1-15,8-13 0 16,0-7 1-16,3-12-3 16,4-5 0-16,3-2 1 15,0-3 0-15,1-6-1 16,-5 1 1-16,-2-1 1 16,2 1 0-16,-9 10-1 15,-1 6 0-15,-4 2 1 16,-6 3 1-16,0 5-2 15,-8 0 0-15,4 2 1 16,0 1-1-16,-7 5 0 16,-7 19 4-1,4 2 1-15,3 13 0 0,-4 14 1 16,1 18-4-16,-5 5 0 16,1 11-2-16,0 11 1 15,0-3-1-15,4-19 0 16,3-10 0-16,3-10 1 15,4-12-2-15,0-7 0 16,0-5-39-16,1-9 0 16,-5-5 27-16,1-5 0 15</inkml:trace>
  <inkml:trace contextRef="#ctx0" brushRef="#br0" timeOffset="-5.96674E7">24183 5392 29 0,'-18'-2'14'0,"-13"20"3"0,23-7-16 16,-2 10 5-16,-8 11 0 16,-3 18-3-16,0 5 1 15,0 12-3-15,7 7 1 0,10-11-2 16,11 6 0-16,7-11 1 16,0-10 1-16,8-14 8 15,9-13 0-15,8-15-7 16,0-14 1-16,7-13-4 15,7-17 1-15,0-12-1 16,-11-11 0-16,-10-10 0 16,-18-11 0-16,-18-3-1 15,-17 11 1-15,-7 5 0 16,-11 16 0-16,-3 19-5 16,-1 21 1-16,5 10-21 15,2 16 1-15,12 11-3 16,13 3 0-16</inkml:trace>
  <inkml:trace contextRef="#ctx0" brushRef="#br0" timeOffset="-5.96674E7">24758 5440 44 0,'-14'-13'22'0,"0"21"2"0,7 2-23 0,-4 14-1 16,-3 10 0-16,0 19 0 16,0 0 0-16,3 11 0 15,8 4 0-15,6-9 1 16,11-1 0-16,7-10 5 16,11-9 0-16,11-12 0 15,-1-17 1-15,4-18-5 16,10-21 0-16,1-16 0 15,-8-10 0-15,-17-14-3 16,-15-8 0-16,-17 0 2 16,-17 11 0-16,-8 16-2 15,-14 10 1-15,-10 19-24 0,3 18 0 16,0 17-14-16,11 2 0 16</inkml:trace>
  <inkml:trace contextRef="#ctx0" brushRef="#br0" timeOffset="-5.96674E7">26151 5757 38 0,'-28'-2'19'0,"-11"-4"4"0,29 6-20 16,-4 0-1-16,-4 6 0 16,-7 4 0-16,1 9 0 15,-1 10 0-15,0 5 1 16,8 6-3-16,10 2 1 15,10 1 0-15,11-6 1 0,11-8 0 16,3-3 0-16,14-10-4 16,4-13 0-1,0-11-22-15,7-13 1 0,-4-6-3 16,-3-5 0-16</inkml:trace>
  <inkml:trace contextRef="#ctx0" brushRef="#br0" timeOffset="-5.96674E7">26469 5718 37 0,'-7'39'18'0,"7"14"2"16,0-37-19-16,0 8 2 16,-4 2 1-16,1 6-2 0,-1 3 0 15,1-6-2-15,3-3 0 16,3-13 1-16,4-5 0 15,4-13-1-15,3-6 0 16,4-12 0-16,6-12 0 0,1-4 0 16,0 7 0-16,-4 3 0 15,-3 5 0-15,-4 3 0 16,0 10 0-16,-4 6-1 16,1 7 1-16,-8 9 1 15,1 8 0-15,-4 4-1 0,0 4 0 16,0-3-1-16,0 2 1 15,4-7 1-15,3-4 0 16,0-7-2-16,10-10 1 16,8-17 0-16,7-10 1 15,3-5 2-15,0 5 0 16,1-3 1-16,-5 8 0 16,-6 11-1-16,0 8 0 15,-8 7-1-15,-3 19 0 0,-7 11-2 16,1 10 0-16,6 1-21 15,7 4 1-15,0-10-17 16,11-10 1-16</inkml:trace>
  <inkml:trace contextRef="#ctx0" brushRef="#br0" timeOffset="-5.96674E7">27795 5032 40 0,'-31'-18'20'0,"-1"28"-1"0,18-2-20 16,-11 11 3-16,-10 13 0 16,-4 26 6-16,-14 13 0 15,-10 30 2-15,-19 28 1 16,-6 30-5-16,11 24 0 15,-1 21 1-15,7 2 1 0,19 6-4 16,6-11 1-16,17-3-4 16,12-13 0-16,17-13-1 15,21-5 0-15,7-24-3 16,4-16 1-16,14-11-25 16,14-7 1-16,14-11-4 15,11-19 0-15,13-13 11 16,19-13 1-16</inkml:trace>
  <inkml:trace contextRef="#ctx0" brushRef="#br0" timeOffset="-5.96674E7">32075 4887 47 0,'7'-11'23'0,"63"54"1"15,-45-30-24-15,17 21 1 16,11 22 0-16,-4 23-2 16,8 8 1-16,-4 19 0 15,0 16 1-15,-4-3-1 0,-7 0 0 16,-6 11 5-16,-19-1 1 16,-10 6 0-16,-7 6 1 15,-17 1-2-15,-15 9 1 16,-10-5-4-16,-18 7 1 15,0-2-3-15,0-19 1 16,-7-15-4-16,7-19 0 16,7-19-50-16,0-21 1 15,4-21 39-15,6-21 1 0</inkml:trace>
  <inkml:trace contextRef="#ctx0" brushRef="#br0" timeOffset="-5.96674E7">27499 6302 55 0,'-14'-13'27'0,"28"13"2"16,-7 3-29-16,11-1 0 0,17-2 0 15,11 3 0-15,28 0 0 16,14-6 1-16,29 0 1 16,27 3 3-16,26 0 0 15,20 0-3-15,32 3 1 16,18-3-4-16,18-3 1 16,13 1-1-16,22-4 1 15,-7 1 0 1,-7 3 0-16,-15-6 0 15,-20 8 0-15,-36 0-12 16,-11 5 1-16,-24 3-40 16,-28-3 0-16</inkml:trace>
  <inkml:trace contextRef="#ctx0" brushRef="#br0" timeOffset="-5.96674E7">31365 6294 22 0,'4'-2'11'0,"3"-9"4"0,-7 11-12 0,0 0-2 16,4 0 0-16,-4 0-1 16,3 0 0-16,1 0 4 15,3 0 1-15,7 0-1 16,3 3 1-16,1-1-3 15,7 1 0-15,3 0-2 16,0-1 0-16,0 4 1 0,8-1 0 16,6 0-1-1,0 1 1-15,1-6-3 0,3 0 1 16,3 0-11-16,0 0 1 16,-6-3-14-16,-8 3 0 15</inkml:trace>
  <inkml:trace contextRef="#ctx0" brushRef="#br0" timeOffset="-5.96674E7">31013 6800 31 0,'-7'-21'15'0,"-7"15"4"0,-8-20-19 31,22 26 0-15,0 24 6-16,-21-22 0 16,-4 6-5-16,-6 8 1 0,10 11 2 15,-1-1 1-15,5 1-2 16,3-1 1-16,3 6-4 16,11-1 0-16,11 1 0 15,3 0 0-15,3-6 1 16,8-2 0-16,3-3-2 15,1-5 0-15,6-8-17 16,7-8 0-16,4-5-12 16,-4-8 1-16</inkml:trace>
  <inkml:trace contextRef="#ctx0" brushRef="#br0" timeOffset="-5.96674E7">31461 6794 29 0,'-7'22'14'0,"3"15"3"16,4-29-15-16,-3 5 0 16,-1 3 0-16,-3 0 1 15,7 0 1-15,-7 2-3 16,-4 6 1-16,1 2-1 15,-4 6 0-15,7-3-1 16,-4-2 0-16,4-9 0 16,0-2 0-16,3-5 3 15,-3-6 1-15,14-8-4 16,0-7 0-16,4-6-1 16,7-5 1-16,-1-1-1 0,15-1 0 15,-4-6 1-15,4-3 1 16,-4 5-1-16,-3 4 1 15,0 4-2-15,3 8 0 16,-7 3 1-16,-10 8 1 16,6 6-1-16,-6 2 0 15,-8 5 0-15,-6 0 0 16,-1 6 1-16,-3-1 1 16,0 6-2-16,-3 0 0 0,10-6-1 15,-7-2 1-15,14-5 1 16,3-9 0-16,11-7-3 15,8-11 1-15,6 0 2 16,-3-2 0-16,3-3 2 16,4 0 0-16,-4 5-1 15,-7 2 0-15,-3 14 6 16,-7 8 1-16,-4 8-7 16,-11 11 0-1,-3 10-2-15,0 8 0 0,0 5-14 16,7 0 0-16,7-2-30 15,-3-3 0-15</inkml:trace>
  <inkml:trace contextRef="#ctx0" brushRef="#br0" timeOffset="-5.96674E7">31133 5498 35 0,'-4'-13'17'0,"4"10"0"16,0 3-17-16,0 3 1 15,0 2 0-15,-7 6-1 0,4 5 1 0,-12 15 0 16,5 9 1-16,-4-3-4 15,-4 0 1-15,7 0 2 16,-3 0 0 0,11-5-1-16,-4-6 0 31,17-4-8-31,8-9 0 16,3-8-21-16,0-8 1 15</inkml:trace>
  <inkml:trace contextRef="#ctx0" brushRef="#br0" timeOffset="-5.96674E7">31189 5310 40 0,'-7'-37'20'0,"0"16"0"16,7 13-20-16,0 0-2 16,-4 0 1-16,-3 0-37 15,7 3 1-15</inkml:trace>
  <inkml:trace contextRef="#ctx0" brushRef="#br0" timeOffset="-5.96674E7">31284 5506 4 0,'14'13'2'0,"4"19"9"15,-14-24-2-15,-1 5 2 16,1 3 1-16,-4 5-6 16,0-5 1-16,0 0-3 15,0 0 1-15,0-6-4 16,0-2 1-16,0-2 3 15,0-1 1-15,0-2-3 16,0-6 0-16,0-2-5 16,0-9 1-16,14-1 1 15,-4-9 0-15,8-3 0 16,0 1 1-16,6 2-1 0,-6 5 0 16,3 6-1-16,0 5 1 15,-3 8 5-15,3 11 0 16,-3 7 2-16,-1 11 0 15,1 6-7-15,0-1 0 16,-18-34 0 0,28 43-1-16,4-6 0 15,-1-6-32-15,-2-2 0 16,6-7 11-16,-10-6 1 0</inkml:trace>
  <inkml:trace contextRef="#ctx0" brushRef="#br0" timeOffset="-5.96674E7">27838 6895 22 0,'-21'-13'11'0,"10"-8"4"15,11 15-10-15,7-2 0 16,0-2 0-16,7-3 1 16,7-1 1-16,8-2-5 0,6 3 0 15,11 3-2-15,10 4 0 16,-3 6 1-16,7 3 0 15,-4-3-2-15,-6 3 1 16,-8 5 0-16,-3 2 1 16,-7-2-1-16,-8 3 1 0,-6 2-1 15,-7 3 0-15,-11 5 0 16,-7 3 1-16,-15 0 0 16,-9-1 1-16,-5 7-1 15,-2-1 0-15,-5 2-1 16,1 1 1-16,0 0 2 15,6-3 0-15,8 3-3 16,7-6 0-16,7 1 6 16,7-6 1-16,7 0-7 15,14-10 1-15,7 2 3 0,7-3 1 16,4-2-6-16,7-2 1 16,3-1-1-16,-3-2 0 15,-4-1-30-15,1-2 1 16,-8 0 3-16,0-5 1 15</inkml:trace>
  <inkml:trace contextRef="#ctx0" brushRef="#br0" timeOffset="-5.96674E7">28547 7329 44 0,'7'-11'22'0,"21"3"0"16,-21 6-22-16,0-4-11 15,0 1 1-15,0 0-23 16,0 2 1-16</inkml:trace>
  <inkml:trace contextRef="#ctx0" brushRef="#br0" timeOffset="-5.96674E7">29076 6884 27 0,'7'-21'13'0,"-7"27"8"0,0-6-15 0,-4 0-2 15,1 2 1-15,-4 1-5 16,0 2 1-16,3 3 0 15,1 0-1 1,3-8 0-16,-4 16 0 31,4 2 0-31,0 4 1 16,0 4 0-16,4 3-1 16,6 0 0-16,8-2 0 15,7-3 0-15,3-6 3 16,-3-2 1-16,-4-3-4 15,-4 0 1-15,-2-2 7 16,-5 2 0-16,-6 3-6 0,-4 0 0 16,-11 0 1-16,-3-3 0 15,-7 0-3-15,-4 1 0 16,0-7 0-16,-3 1 1 16,-4 0-2-16,1 0 1 15,-1 0-2-15,0-3 0 16,4-2-19-16,7 0 1 15,3-3-14-15,8 0 1 16</inkml:trace>
  <inkml:trace contextRef="#ctx0" brushRef="#br0" timeOffset="-5.96674E7">28914 6977 27 0,'7'-3'13'0,"28"-18"4"15,-21 16-15-15,7 0 3 16,4-1 1-16,10-2-6 16,8-2 0-16,-1-1-2 15,4-2 1-15,-4-3-31 16,-3 6 1-16,-4-1 29 16,-10-2 1-16</inkml:trace>
  <inkml:trace contextRef="#ctx0" brushRef="#br0" timeOffset="-5.96674E7">29644 6829 24 0,'0'3'12'0,"7"-11"7"0,-7 5-12 15,0 3-5-15,0 0 1 16,0 0-1-16,0 0 1 0,0 5 0 16,-4 3 1-16,-6 0-2 15,-4 3 0-15,0 2-2 16,-4-2 0-16,0 4 1 15,1 1 0-15,-1-2 1 16,0-1 0-16,4 0-1 16,4 0 0-16,6 3 3 15,4 0 1-15,7 2-3 16,11 1 0-16,10-3-1 16,0-6 1-16,8-2-2 15,6-2 0-15,0-4 0 0,8-2 1 16,-8-2-21-16,0-6 1 15,1-3-15-15,-5-2 0 16</inkml:trace>
  <inkml:trace contextRef="#ctx0" brushRef="#br0" timeOffset="-5.96674E7">29947 6810 44 0,'-21'61'22'0,"0"16"11"0,14-56-22 0,-11 11-10 16,8 10 0-16,-4 8-1 16,-4 9 0-16,11-9-3 15,0-5 1-15,7-5-26 16,3-11 1-16,4-5 2 16,4-6 0-16</inkml:trace>
  <inkml:trace contextRef="#ctx0" brushRef="#br0" timeOffset="-5.96674E7">29312 5120 34 0,'4'8'17'0,"6"58"4"0,-6-37-16 15,-4 8-1-15,0 13 1 16,-4 11 0-16,-3 13 0 16,-3 3-5-16,-1-6 1 15,1-2-3-15,3-3 1 16,7-2-46-16,7-3 1 0</inkml:trace>
  <inkml:trace contextRef="#ctx0" brushRef="#br0" timeOffset="-5.96674E7">21347 8628 37 0,'-15'-8'18'0,"15"8"3"0,4-3-19 16,10 3 1-16,11 0 0 15,10 0-2-15,4-2 0 16,10-1-2-16,8 3 0 16,-1 0 1-16,8 0 1 15,-1 0-36-15,-10 3 1 16,-7-1 27-16,-7 4 0 0</inkml:trace>
  <inkml:trace contextRef="#ctx0" brushRef="#br0" timeOffset="-5.96674E7">21477 8826 45 0,'-18'8'22'0,"57"16"2"16,-28-21-24-16,10 5-5 16,14-3 0-16,11 6-18 15,11-3 0-15,6 0 6 16,4-8 1-16</inkml:trace>
  <inkml:trace contextRef="#ctx0" brushRef="#br0" timeOffset="-5.96674E7">22546 8575 36 0,'4'-13'18'0,"38"-27"0"15,-21 30-17-15,18-6-1 0,0 3 0 16,14-1 0-16,7 4 1 16,0 2-2-16,-8 8 1 15,-6 5 0-15,-3 0 0 16,-8 3 2-16,-14 3 0 15,-10-1-1-15,-11 4 0 0,-11 4 0 16,-14-2 0-16,-10 0-2 16,-7 2 1-16,3-4 0 15,4-1 1-15,3-2-3 16,7-1 1-16,8 1 1 16,10 2 0-16,7 3 0 15,17 8 1-15,15-1-2 16,10 4 1-16,1 10 0 15,-1 3 0-15,0-1 1 16,-6-7 0-16,-8-5 2 16,-14-1 0-16,-11 0 1 15,-13 1 0-15,-8-1-3 16,-7-4 1-16,-6-4-2 16,-5-5 0-16,1-5-1 15,3-5 1-15,8-3-2 0,-1 0 2 16,25 0 0-1,-14-3-46 1,10 1 0-16</inkml:trace>
  <inkml:trace contextRef="#ctx0" brushRef="#br0" timeOffset="-5.96674E7">24038 8541 29 0,'-24'10'14'0,"-22"1"2"0,35-6-15 15,-7 0 2-15,1 3 1 16,-1 3-7-16,4 0 1 15,4-1 4-15,6 1 1 0,4 2 0 16,7-2 0-16,7 2-4 16,11 3 1-16,3 0 0 15,4 2 1-15,-4-2 0 16,0 2 0-16,-3 6 3 16,-4 3 0-16,-3 2 1 15,-4 0 1-15,-7-3-3 16,-4-2 0-16,-3-3 1 15,-7-2 1-15,-3-3-5 16,-8-3 0-16,-10-2-1 0,-7-1 0 16,-4-5-5-16,-7 1 0 15,-3-6-10-15,3 0 0 16,3-3-15-16,8-5 1 16</inkml:trace>
  <inkml:trace contextRef="#ctx0" brushRef="#br0" timeOffset="-5.96674E7">23897 8504 52 0,'14'13'26'0,"57"-40"0"16,-50 22-26-16,11-3-1 15,10-2 1-15,7 2-10 16,1-3 1-16,-1 6-33 0,8 8 1 16</inkml:trace>
  <inkml:trace contextRef="#ctx0" brushRef="#br0" timeOffset="-5.96674E7">24698 8430 30 0,'0'-3'15'0,"3"6"5"0,-3-1-14 0,-3 6-5 16,-4 0 1-16,-4 5 2 15,-3 3 1-15,-7 8-2 16,0-3 1-16,0 0-4 15,3-2 0-15,4 2-1 16,3-2 1-16,4-1 4 16,4 1 1-16,3-3 0 15,7-3 1-15,7 0-5 16,11 0 0-16,3-2 0 16,7-3 0-16,4-3-2 15,10-2 1-15,-3-6-1 16,0-2 1-16,-4-1-36 15,-6-1 0-15,-5-1 17 0,-6 0 1 16</inkml:trace>
  <inkml:trace contextRef="#ctx0" brushRef="#br0" timeOffset="-5.96674E7">25012 8377 37 0,'3'8'18'0,"1"13"8"0,-4-5-19 0,0 10-3 15,-4 6 1-15,-3 2 1 16,-3 11 0-16,-4 11-6 16,-4 2 1-16,0 6-2 15,-3-4 1-15,4-4-1 16,-5-8 1-16,5-3-14 15,-1-3 0-15,8-8-25 16,3-5 0-16</inkml:trace>
  <inkml:trace contextRef="#ctx0" brushRef="#br0" timeOffset="-5.96674E7">25139 9012 57 0,'0'-6'28'0,"3"-2"11"0,-3 8-30 16,0 0-9-16,0 0 1 16,0 0-22-16,0 0 1 15,0 0-26-15,0 6 0 0</inkml:trace>
  <inkml:trace contextRef="#ctx0" brushRef="#br0" timeOffset="-5.96674E7">25714 8501 39 0,'11'-18'19'0,"31"-25"3"0,-28 38-19 0,4-3 0 0,10 3 1 16,7 5-4-16,7 5 0 16,-3 6 0-16,0-1 0 15,-4 3 0-15,-6 6 1 16,-8-1 0-16,-11 1 0 15,-6-6-1-15,-11 0 1 0,-7 1-1 16,-4-4 1-16,-7 1-2 16,-6-3 0-16,-1 0 1 15,7 0 0-15,8-3-1 16,6 0 0-16,7 3 0 16,19 3 1-16,9 5-1 15,11 5 1-15,11 3 0 16,0 2 1-16,-7 6 0 15,-7 0 0-15,-4 2 5 16,-10 0 1-16,-8-2 0 16,-6-5 0-16,-15-6-6 15,-14-3 0-15,-3-5-1 16,-7-5 1-16,-7-2-10 16,-1-1 0-16,4-2-26 15,4-1 0-15,7 1 19 16,10 2 0-1</inkml:trace>
  <inkml:trace contextRef="#ctx0" brushRef="#br0" timeOffset="-5.96674E7">26871 8811 37 0,'-11'23'18'0,"1"46"6"15,6-50-18-15,1 2-2 16,-1 5 1-16,4 3-5 15,0 1 0-15,7-4-1 16,4-2 1-16,3-6-12 16,4-4 0-16,3-12-22 0,7-10 1 15</inkml:trace>
  <inkml:trace contextRef="#ctx0" brushRef="#br0" timeOffset="-5.96674E7">26920 8594 47 0,'-17'2'23'0,"13"-2"-18"0,4 0-23 0,0 3-10 15,7 0 1-15</inkml:trace>
  <inkml:trace contextRef="#ctx0" brushRef="#br0" timeOffset="-5.96674E7">27213 8959 35 0,'-14'24'17'0,"-3"5"8"16,13-21-19-16,-3 2-3 15,0 1 0-15,3-3-3 16,1-3 0-16,3-5 0 15,3-8 1-15,8-5-1 16,10-14 1-16,11-12 2 0,3 2 0 16,4 2 1-16,3 6 1 15,-3 11-3-15,-4 10 1 16,-3 13 1-16,0 16 1 16,-7 8-4-16,-4 0 1 15,-4 3-3-15,1 5 1 31,0 0-15-31,6-2 1 16,8-6-14-16,0-8 0 0,10-3 10 16,4-10 1-16</inkml:trace>
  <inkml:trace contextRef="#ctx0" brushRef="#br0" timeOffset="-5.96674E7">20475 8811 43 0,'-3'-32'21'0,"13"-29"0"0,-10 45-22 15,-3-2 2-15,-4-1 0 16,-7 3-1-16,-8 6 1 0,-6-1-2 16,0 8 1-16,-4 11 1 15,0 11 0-15,-6 18-2 16,-1 8 1-16,0 16 3 16,7-3 1-16,8 5-4 15,9-4 0-15,8-9-1 16,14-10 1-16,8-11 6 15,6-16 1-15,3-13-7 16,8-16 0-16,11-10 0 16,2-17 1-16,5-7-1 15,-1-11 1-15,1-5-2 16,2-3 1-16,-9-18 0 16,-4 0 0-16,-4-3-1 15,-7 8 1-15,-10 8 0 16,-8 10 0-16,-3 8 0 15,-3 17 1-15,-4 18-1 0,-4 15 1 16,1 17 3-16,-1 21 0 16,1 18-3-16,3 29 0 15,-4 11 0-15,1 3 1 16,10 7-2-16,7-4 0 16,14-17-27-16,11-5 1 15,14-8-8-15,14-15 1 16</inkml:trace>
  <inkml:trace contextRef="#ctx0" brushRef="#br0" timeOffset="-5.96674E7">28444 8194 25 0,'-10'-5'12'0,"6"7"7"0,4-2-12 15,-3 0-4-15,-1 0 0 16,-6 8 1-16,-8 11 0 16,-7 13 2-16,-13 13 1 31,-1 21-3-31,-7 11 1 15,-11 20 2-15,1 28 1 16,3 23-5-16,0 21 0 0,4-5 1 16,10-2 0-16,21-11-3 15,15-1 0-15,10-1-1 16,11-17 1-16,6 0 2 16,19-8 1-16,6 3-1 15,7-10 1-15,15-3-3 16,-1-11 0-16,15-8-14 15,10-10 1-15,11-14-41 16,14-13 0-16,11-15 46 16,-4-33 0-16</inkml:trace>
  <inkml:trace contextRef="#ctx0" brushRef="#br0" timeOffset="-5.96674E7">32226 7998 43 0,'0'-50'21'0,"7"26"1"0,-3 19-22 0,3 5-1 15,3 5 1-15,12 11 0 16,-1 16 1-16,14 18-1 16,-3 8 1-16,3 19 2 15,14 18 1-15,4 6-2 16,-10 13 1-16,6 15-1 15,-14-4 1-15,-10 7-2 16,-7 13 1-16,-11-12-2 16,-14 2 0-16,-4 13 4 15,-14-8 0-15,-10 8-2 16,-4-8 1-16,-6-2 2 16,-12-6 0-16,4-10-7 15,11-19 1-15,-1-13-4 16,1-13 1-16,0-14-41 0,-1-10 0 15,1-13 32-15,0-11 0 16</inkml:trace>
  <inkml:trace contextRef="#ctx0" brushRef="#br0" timeOffset="-5.96674E7">28353 9438 52 0,'-28'-21'26'0,"31"10"-1"0,8 3-25 0,3-3-2 16,7-4 0-16,14-4 2 15,11-2 1-15,10 5-1 16,15 5 0-16,14 3 2 16,17 3 0-16,21 3-2 15,26-4 1-15,24-4 0 16,13 2 1-16,19-6-3 16,14 1 1-16,3 3 3 15,11-1 0-15,0 1 1 16,-4 4 1-16,-10 1-1 15,-15 0 0-15,-10-1-4 16,-14 4 0-16,-24-1-1 16,-15 6 1-16,-28-1-15 15,-11 1 1-15,-17 0-5 16,-8 2 0-16,-17 0-11 0,-18 3 0 16</inkml:trace>
  <inkml:trace contextRef="#ctx0" brushRef="#br0" timeOffset="-5.96674E7">31231 9903 33 0,'-7'8'16'0,"-10"13"2"0,17-13-17 16,0 8 7-16,-7 8 0 0,3 10-2 15,-3 6 0-15,0-5-6 16,7-1 0-16,7 0 0 16,4-5 0-16,6 1 0 15,8-7 1-15,0-7-11 16,3-8 1-16,0-8-30 16,0-5 1-16</inkml:trace>
  <inkml:trace contextRef="#ctx0" brushRef="#br0" timeOffset="-5.96674E7">31425 9586 54 0,'-14'-21'27'0,"21"18"-27"0,-3 3-28 15,3 0 2-15,0-3 0 16</inkml:trace>
  <inkml:trace contextRef="#ctx0" brushRef="#br0" timeOffset="-5.96674E7">31574 10091 41 0,'-18'8'20'0,"18"27"1"16,0-25-21-16,0 1-1 16,0-1 1-16,0-2-1 15,0-2 1-15,7-9 0 16,4-8 0-16,-4-13-1 0,7 1 1 15,-14 23 0 1,35-61 9-16,-7 16 0 16,-3 8-8-16,3 8 1 15,-3 15 5-15,-4 14 1 16,0 11-4-16,0 13 0 16,1 18-5-16,-1 6 1 15,0-6-3-15,0 0 1 16,7 1-56-16,8-6 1 15</inkml:trace>
  <inkml:trace contextRef="#ctx0" brushRef="#br0" timeOffset="-5.96674E7">30886 8398 29 0,'-11'-21'14'0,"8"-3"1"0,3 16-15 15,0-3 1-15,-4-2 1 16,1 0 3-16,-1-3 0 16,0 3-4-16,-3 2 0 15,0 1-1-15,-3 2 0 16,6 2 1-16,-6 6 0 15,-1 3-2-15,0 2 0 16,1 6 6-16,-1 7 0 16,1 6-5-16,3 11 0 0,-4 12 1 15,4-2 0-15,-4 3-1 16,4 2 0-16,0 0-1 16,-3-2 1-16,10-8 0 15,0 2 1-15,0-5-1 16,0 0 0-16,0-5-8 15,0-3 1-15,7-5-7 16,-4-6 0-16,-3-4-7 16,0-6 1-16</inkml:trace>
  <inkml:trace contextRef="#ctx0" brushRef="#br0" timeOffset="-5.96674E7">30491 8623 43 0,'10'-13'21'0,"29"10"0"0,-18-2-21 0,4-1 0 16,10 1 1-16,4-3-1 15,-4 3 0-15,0-1-2 16,1 6 0-16,-1 0-16 15,-7 3 1-15,-7 0-6 16,-3 2 1-16</inkml:trace>
  <inkml:trace contextRef="#ctx0" brushRef="#br0" timeOffset="-5.96674E7">30808 8670 26 0,'0'3'13'0,"0"24"1"16,7-20-14-16,4 7-1 15,-4 2 1-15,7-1 1 16,-4 4 0-16,-2-1 8 16,2 1 1-16,4-6-2 15,0-2 0-15,-7-9-5 0,15-4 1 16,-1-6-1-16,3-5 1 16,5-9-1-16,-5-1 0 15,-6-4-3-15,-4 1 1 16,-7-1-1-16,-7 6 0 15,-7 5-1-15,-7 3 0 16,-4 5 1-16,-3 5 0 16,-11 6-17-16,4 5 0 15,3 5-19-15,8 0 0 0</inkml:trace>
  <inkml:trace contextRef="#ctx0" brushRef="#br0" timeOffset="-5.96674E7">31267 8620 30 0,'-18'-3'15'0,"0"19"1"0,11-8-15 16,4 6 1-16,-4 4 1 15,0 1-3-15,0 2 0 16,7-3 5-16,0-2 0 16,0-3 0-16,0 1 0 15,14-6-1-15,-4-6 0 0,8-2-4 16,3-5 1-16,-3-3 1 15,-4-5 0-15,-4-3 0 16,-6 0 0-16,-8-3-6 16,1 1 1-16,-8 2-10 15,-3 3 0-15,0 2-22 16,0 6 1-16</inkml:trace>
  <inkml:trace contextRef="#ctx0" brushRef="#br0" timeOffset="-5.96674E7">31616 8353 39 0,'7'-19'19'0,"4"19"2"0,-4 3-20 16,-7 2 1-16,7 9 0 15,-4 4 1-15,-3 14 1 0,0 8-4 16,0-9 1-1,-3 33-1 1,-4-6 0-16,7-5-1 16,0-3 1-16,0-5-18 15,0-8 1-15,0-2-11 16,0-14 1-16</inkml:trace>
  <inkml:trace contextRef="#ctx0" brushRef="#br0" timeOffset="-5.96674E7">31411 8662 60 0,'25'-5'30'0,"102"-3"0"16,-92 3-30-16,18 0-25 15,4-3 1-15,3 2-11 0,-7 1 1 16</inkml:trace>
  <inkml:trace contextRef="#ctx0" brushRef="#br1" timeOffset="-5.96674E7">30713 7337 53 0,'-7'0'26'0,"49"-21"1"0,-17 2-27 15,10-10 2-15,22-8 0 32,20-13 0-32,18 0 0 0,8-11-2 0,24-13 0 15,-7 13-1-15,0 5 1 16,-11 1-18-16,-10 4 1 15,-18 6-22-15,-14 8 1 16</inkml:trace>
  <inkml:trace contextRef="#ctx0" brushRef="#br1" timeOffset="-5.96674E7">26021 6062 55 0,'32'-30'27'0,"84"-44"0"16,-63 40-27-16,28-11-8 16,28-13 0-16,29-16-38 15,17 0 0-15</inkml:trace>
  <inkml:trace contextRef="#ctx0" brushRef="#br1" timeOffset="-5.96674E7">31006 10462 50 0,'-14'-29'25'0,"42"-6"-1"15,0 14-24-15,4-11 0 16,28 0 0-16,21-15 0 16,21-17 1-16,22-2-3 15,3-5 1-15,17 5-23 16,1 13 1-16,-18-3-2 0,-18 3 1 16</inkml:trace>
  <inkml:trace contextRef="#ctx0" brushRef="#br1" timeOffset="-5.96674E7">26765 9369 52 0,'28'-35'26'0,"75"-47"0"0,-57 53-27 16,17-16 1-16,22-5 0 0,28-16-11 16,7-5 0-1,7-4-29-15,3 4 0 0</inkml:trace>
  <inkml:trace contextRef="#ctx0" brushRef="#br0" timeOffset="-5.96674E7">29122 9755 46 0,'0'-5'23'0,"14"55"1"16,-14-31-24-16,0 12-1 15,0 6 1-15,0 14 1 0,-4 2 0 16,1 0-2-16,-1-11 1 0,1 0-1 16,-1-2 0-16,-3-3 1 15,4-3 1-15,6-5-8 16,1-5 0-16,3-5-14 16,3-6 0-16,4-8 4 15,1-7 0-15</inkml:trace>
  <inkml:trace contextRef="#ctx0" brushRef="#br0" timeOffset="-5.96674E7">29386 9811 39 0,'14'-35'19'0,"22"-12"3"0,-22 34-20 15,4-3 0-15,3 0 1 16,7 10-3-16,4 6 1 16,-8 6 0-16,5 7 0 0,6 8-1 15,4-2 1-15,-1 4-2 16,-2 1 1-16,-8 0 0 16,-3 0 1-16,-11 0 5 31,-7 2 1-31,-11 1-6 0,-10-1 0 15,-11 3-2-15,-3 0 0 16,-3 0 1-16,-8 1 1 16,-4-7-1-16,8 1 0 15,7 0 0-15,10-6 0 16,4-2 5-16,0 0-5 16,14-16 0-1,56 16 5-15,-3 0 0 16,11 0-5-16,10 0 0 0,7-3-19 15,0 0 1-15,14-5-23 16,-10-8 1-16</inkml:trace>
  <inkml:trace contextRef="#ctx0" brushRef="#br0" timeOffset="-5.96674E7">29362 8297 43 0,'10'-13'21'0,"15"8"1"15,-18 7-22-15,4 9 9 16,-1 10 1-16,1 19-4 16,-8 13 1-16,-3 5-7 15,-3 11 1-15,-4 2-3 16,3 3 1-16,4 0-26 15,0-7 0-15,4-1-3 16,-4-8 0-16</inkml:trace>
  <inkml:trace contextRef="#ctx0" brushRef="#br0" timeOffset="-5.96674E7">20863 11470 41 0,'-3'0'20'0,"13"-8"4"0,-3 2-20 16,7 1-4-16,8 0 1 16,13 2-2-16,0 1 1 15,0 2 0-15,1-3 0 16,3 0-2-16,-1 1 0 16,-2 2-25-16,-8 0 1 15,-7 5 11-15,-10 3 0 0</inkml:trace>
  <inkml:trace contextRef="#ctx0" brushRef="#br0" timeOffset="-5.96674E7">20884 11692 52 0,'-3'-3'26'0,"31"3"0"0,-14-5-26 16,14 0 0-16,4-1 0 0,0 1-3 15,3 0 1-15,4 2-35 16,3 1 1-16,-3-4 24 16,-4-7 0-16</inkml:trace>
  <inkml:trace contextRef="#ctx0" brushRef="#br0" timeOffset="-5.96674E7">21869 11263 45 0,'-11'-5'22'0,"46"-19"3"0,-21 14-24 16,1-4-1-16,9-1 1 15,15-4-3-15,7 3 1 0,10 3 2 16,4 5 0-16,-3 5-2 15,-11 6 0-15,-11 2 2 16,-7 6 1-16,-10 7-3 16,-8 6 1-16,-10 13 0 15,-17 8 1-15,-15-2-2 16,-10 4 1-16,-11 6 1 16,0 3 0-16,3-1-2 15,-2-5 1-15,-1 1 0 16,7-6 0-16,10-6 0 15,8-7 1-15,14 3-1 16,11-6 1-16,13-3 4 16,11-5 1-16,8-8-5 15,13-7 1-15,14-9-3 16,15-5 1-16,-1 0 0 16,-6 0 0-16,-4-2-42 15,-4-3 0-15,-6-6 30 0,-11-7 0 16</inkml:trace>
  <inkml:trace contextRef="#ctx0" brushRef="#br0" timeOffset="-5.96674E7">23012 11282 46 0,'-4'-27'23'0,"11"6"1"15,-7 13-23-15,0-2-2 16,-3-4 1-16,-4 1 0 16,-7-3 1-16,-4 3-1 15,-7 5 0-15,-3 8 1 16,3 5 0-16,-6 9-1 16,-1 4 1-16,-4 14-2 15,1 10 1-15,3-2 0 16,8 0 0-16,6-3 0 15,15-6 0-15,10-7-1 16,14-8 1-16,4-11 0 0,3-10 1 16,7-5-1-16,4-12 0 15,0-4 0-15,-4-6 1 16,-3 3 0-16,-4 5 1 16,-3 0 3-16,-1 3 0 15,-6 5-2-15,-4 3 1 16,-3 5-1-16,-4 11 1 15,-7 5 1-15,0 16 0 16,-4 13-5-16,-3 2 0 16,0 9-1-16,3 8 1 0,1-3 0 15,3-1 1-15,0 1-29 16,7-10 0-16,4-1-11 16,3-18 1-16</inkml:trace>
  <inkml:trace contextRef="#ctx0" brushRef="#br0" timeOffset="-5.96674E7">23393 11718 69 0,'-21'8'34'0,"17"6"-11"16,8-12-34-16,3-4-34 16,3 2 0-16,4 0 33 15,11-6 1-15</inkml:trace>
  <inkml:trace contextRef="#ctx0" brushRef="#br0" timeOffset="-5.96674E7">24024 11343 36 0,'-10'-27'18'0,"-40"9"7"16,40 15-18-16,-8 6-2 16,-3 2 0-16,0 0-4 15,3 9 1-15,4-1-2 16,7 5 0-16,7-2 0 15,7 3 1-15,11 2 1 16,13 3 0-16,5 2-1 16,-1 3 0-16,0 0 2 15,-3 0 1-15,-7-2-3 16,-4 2 1-16,-7 3-1 16,-7-3 0-16,-7 0 0 0,-7-3 0 15,-7-2-2-15,-15-5 1 16,-6-3-31-16,0-8 0 15,0-11 3-15,-1-16 1 16</inkml:trace>
  <inkml:trace contextRef="#ctx0" brushRef="#br0" timeOffset="-5.96674E7">23947 11314 70 0,'10'-8'35'0,"64"-32"2"0,-56 32-35 0,7-3-3 16,10-2 1-16,11-3-20 16,10-2 0-16,15-1-31 15,-4 1 0-15</inkml:trace>
  <inkml:trace contextRef="#ctx0" brushRef="#br0" timeOffset="-5.96674E7">24758 11263 44 0,'14'-5'22'0,"32"2"4"0,-28 1-23 16,-1-1-3-16,4 3 1 16,-7 5 4-16,1 1 1 15,-5 2-5-15,-3 7 0 0,-3 7-1 16,-11-1 1-16,-7 0-1 15,-8-3 1-15,-2 4-2 16,-5-4 0-16,1-2 1 16,4 0 0-16,2-5-1 15,8-1 0-15,11 1 1 16,6-1 0-16,8-2 0 16,14 0 0-16,10 5 0 15,-3 1 1-15,-1 1-1 16,1 4 0-16,-7 0 1 15,-4-1 1-15,-10 8 6 16,-4-2 0-16,-11 3-6 16,-7-3 0-16,-13-3-1 15,-15-8 0-15,-7-8-2 16,-7-5 0-16,0-13-12 0,4 0 0 16,10 2-27-16,11 6 1 15,14 0 26-15,14-6 1 16</inkml:trace>
  <inkml:trace contextRef="#ctx0" brushRef="#br0" timeOffset="-5.96674E7">26106 11380 33 0,'3'-51'16'0,"18"-4"6"0,-17 39-16 15,-1-10 1-15,-6-4 1 0,-4 4 0 16,-4 0 1-16,1 7-6 16,-5 6 0-16,-2 7-3 15,-4 17 1-15,-8 16 0 16,1 12 1-16,-4 19-3 16,4 3 1-16,4 8 1 15,2 0 0-15,8 5-2 16,4-3 0-16,6-10-15 15,4-8 1-15,0-8-12 16,4-10 1-16,-1-9 10 16,1-10 0-16</inkml:trace>
  <inkml:trace contextRef="#ctx0" brushRef="#br0" timeOffset="-5.96674E7">25573 11573 53 0,'-18'-8'26'0,"25"11"0"0,4-6-26 16,6-2-1-16,15-1 1 15,11-2 0-15,2-2 0 0,12-1-3 16,3 6 1-16,7 0-10 16,3 2 1-16,-6 0 0 15,-4 1 0-15,-11-1-3 16,-6 0 1-16,-15 1 12 15,-7 2 1-15,-10 0 11 16,-8 2 1-16,-3 4-4 16,-3 7 1-16,-4 5-6 15,-1 6 0-15,1 3-3 16,0 2 0-16,7 11 0 16,0-3 1-16,7-6 4 0,0-7 1 15,4-5-4-15,3-6 0 16,0-8 0-16,4-7 1 15,0-9-2-15,-1-8 1 16,-3-4 0-16,-3-1 0 16,-8 0-2-16,-6 0 0 15,-4 0-1-15,-4 6 0 16,-3 5-1-16,0 5 1 16,0 0-18-16,3 2 1 15,4 1-10-15,0-3 0 16</inkml:trace>
  <inkml:trace contextRef="#ctx0" brushRef="#br0" timeOffset="-5.96674E7">26547 11607 45 0,'-29'16'22'0,"1"13"3"15,25-13-24-15,-1 8-1 16,0 5 0-16,4-2 0 15,8-6 0-15,6-5 7 16,7-3 0-16,4-5-3 16,3-6 1-16,-4-7-4 15,1-13 0-15,0-6-1 16,-4-5 1-16,-7 0-3 16,-7-3 1-16,-10 0-4 15,-4 3 1-15,-8 5-11 0,-6 8 0 16,-3 8-23-16,2 8 0 15</inkml:trace>
  <inkml:trace contextRef="#ctx0" brushRef="#br0" timeOffset="-5.96674E7">26296 11570 25 0,'0'-2'12'0,"-3"-1"16"0,3 0-13 31,-4 3-13-31,-3 3 1 0,0 0-2 15,0 2 1-15,0 3-2 16,-7 5 1-16,0 0 0 0,-4 3 0 16,0 5-1-16,1 8 0 15,3 3 1-15,-1-3 0 16,5-2 1-16,3 2 0 0,3 3 1 16,4-1 0-16,7-2-1 15,0-2 0-15,4-3-2 16,3-3 1-16,0-5-2 15,0-3 1-15,4-2-1 16,3-6 1-16,7-5-48 16,8-3 0-16,-1-5 44 15,7-5 0-15</inkml:trace>
  <inkml:trace contextRef="#ctx0" brushRef="#br0" timeOffset="-5.96674E7">26543 11647 27 0,'-18'-3'13'0,"1"-5"7"0,13 6-14 15,1-4-3-15,-1 4 1 0,1-1-2 16,-1 3 1-16,4 0-1 15,-3 3 1-15,3 2-2 16,0 6 1-16,-4 7-1 16,0 6 1-16,1 5 0 15,-4-5 1-15,-4 5 2 16,1 3 0-16,3 2-3 16,3 1 0-16,8-4-1 15,3-4 0-15,7-3-2 16,7-9 0-16,7-1-10 15,4-9 0-15,-4-5-31 16,4-3 0-16</inkml:trace>
  <inkml:trace contextRef="#ctx0" brushRef="#br0" timeOffset="-5.96674E7">26963 11319 26 0,'10'-48'13'0,"4"27"9"0,-6 18-14 16,-1 1-2-16,3 2 1 15,-3 0-1-15,4 0 1 0,-4 2 0 16,0 6 0-16,-4 8-2 15,5 11 1-15,-8-1-3 16,-4 9 1-16,0 4-4 16,4 9 0-16,4-3 0 15,0-3 0-15,-1 3 0 16,4-3 0-16,0-4-4 16,0-1 0-16,-3-6-17 15,-1-7 1-15,1 0-18 16,-4-6 0-16</inkml:trace>
  <inkml:trace contextRef="#ctx0" brushRef="#br0" timeOffset="-5.96674E7">26868 11647 50 0,'0'-5'25'0,"35"-9"4"0,-18 9-25 15,8-5-4-15,7-1 1 16,0 0-1-16,3-2 0 16,4-3-25-16,3 0 0 15,4 1-4-15,-7-1 1 16</inkml:trace>
  <inkml:trace contextRef="#ctx0" brushRef="#br0" timeOffset="-5.96674E7">20062 11774 47 0,'-10'-34'23'0,"3"-27"0"0,3 42-23 16,1-7 3-16,-8-3 0 15,-10-6 2-15,-4 3 0 16,-3 6-5-16,0 8 0 16,3 4 0-16,0 6 0 15,-3 14 0-15,0 15 0 0,0 13 0 16,7 19 0-16,3 5 0 15,7 3 0 1,8 0-1-16,13-8 1 0,5-13 0 16,-1-14 1-16,7-10-2 15,7-16 0-15,7-13 1 16,4-8 1-16,0-22-1 16,10-10 1-16,4-21-2 15,0-16 0-15,0-21 1 16,0-13 0-16,-4-6-1 15,-13 14 1-15,-8 13 1 16,-14 26 0-16,-7 24 1 16,-10 26 0-16,-8 27 3 0,-7 35 1 15,1 31-2-15,-4 29 0 16,-1 14-4-16,5 12 0 16,13-4-1-16,11-9 0 15,7-20-35-15,15-9 1 16,13-8 7-16,14-18 0 15</inkml:trace>
  <inkml:trace contextRef="#ctx0" brushRef="#br0" timeOffset="-5.96674E7">21643 12348 42 0,'-7'-34'21'0,"0"2"6"16,7 27-21-16,-4-1-2 15,-3 4 0-15,0 12-1 16,-7 17 1-16,-4 18-2 16,-6 18 0-16,-5 3 0 15,-6 16 0-15,0 6-2 16,7-1 1-16,-1-5 0 16,5-3 0-16,3-2-2 0,7-5 0 15,3-17 0-15,4 3 1 16,3-10-8-16,8-11 1 15,-1-8-7-15,4-10 1 16,4-9-2-16,0-12 1 16,-1-4-1-16,-3-10 1 15,-3-10 5-15,-8-11 1 16</inkml:trace>
  <inkml:trace contextRef="#ctx0" brushRef="#br0" timeOffset="-5.96674E7">21280 12930 29 0,'-15'-21'14'0,"8"18"8"0,7 6-14 0,-3 5-8 15,-4 3 0-15,0 7 3 16,-4 6 0-16,1 8 0 16,3 10 1-16,3 6 1 15,4-1 0-15,7-2 0 16,7-2 1-16,7-9 2 16,8-16 1-16,9-15-6 15,8-11 1-15,7-18-5 16,11-17 1-16,3 1-16 15,3-6 1-15,-3-2-34 16,-7 13 1-16</inkml:trace>
  <inkml:trace contextRef="#ctx0" brushRef="#br0" timeOffset="-5.96674E7">20006 13875 45 0,'-14'5'22'0,"17"43"1"0,1-30-22 16,-1 9 0-16,5 2 1 16,-1 10-3-16,-4-2 0 0,1 1 7 15,-1-4 0-15,1-10 1 16,-1-6 1-16,1-7-1 16,-4-11 1-16,7-16-6 15,0-11 0-15,11-15-2 16,6-13 1-16,4-1-2 15,1 0 0-15,-5 1-4 16,-2 7 1-16,-1 14-37 16,3 7 1-16,5 6 17 15,-5 11 1-15</inkml:trace>
  <inkml:trace contextRef="#ctx0" brushRef="#br0" timeOffset="-5.96674E7">20553 13944 55 0,'-18'45'27'0,"25"7"5"0,-3-41-28 16,-1-3-3-16,11 5 0 15,-3 3 3-15,7-3 1 16,-1-2-1-16,1-11 1 16,3-8 0-16,4-3 1 15,-1-10-5-15,1-8 1 16,-4-5-2-16,-10-1 0 15,-11 1 0-15,-7 2 0 16,-11 8-15-16,1 11 0 16,-8 10-10-16,0 3 1 0,8 8-12 15,9 6 0-15</inkml:trace>
  <inkml:trace contextRef="#ctx0" brushRef="#br0" timeOffset="-5.96674E7">21086 13896 44 0,'-22'-3'22'0,"8"24"-1"16,14-7-22-16,-3 7 2 15,3 5 0-15,0 6-1 32,7 5 0-32,3-3 3 15,-3-4 1-15,4-4 2 16,0-7 1-16,3-12-1 16,3-9 0-16,4-11-4 15,4-9 0-15,3-9-3 0,1-12 1 16,-5 4 1-1,-3 7 0-15,-6 5 1 0,-5 9 1 16,-3 5-4-16,-3 7 0 16,-8 12 1-16,1 12 1 15,-4 6-7-15,3 0 1 16,1 2-19-16,6 1 1 0,1-1-12 16,3-5 1-16</inkml:trace>
  <inkml:trace contextRef="#ctx0" brushRef="#br0" timeOffset="-5.96674E7">21541 13928 51 0,'-4'2'25'0,"1"25"4"16,3-17-26-16,0 6-2 16,0 3 1-16,0 2-2 0,-4 5 1 15,0 1-1-15,4-3 0 16,0-1 0-16,4-12 0 15,7-14-1-15,3-7 1 16,10-14 1-16,5-8 1 16,2-5 0-16,-2 3 1 15,-1 5-3 1,-7 5 1-16,0 11 0 0,-7 10 1 16,-3 11 0-16,-11 10 0 15,0 9-6-15,-4 7 1 16,4 3-28-16,4-5 0 15,6-3 3-15,5-5 0 16</inkml:trace>
  <inkml:trace contextRef="#ctx0" brushRef="#br0" timeOffset="-5.96674E7">22087 14026 46 0,'-10'-40'23'0,"-8"-13"7"16,11 40-23-16,-7 5 2 15,0 0 1-15,0 5-7 16,-4 8 0-16,-3 17-3 16,0 9 0-16,3 4 0 15,4 10 0-15,7 0-1 16,3-6 0-16,12-7 1 16,2-8 0-16,4-19 0 15,11-18 0-15,10-19 0 16,8-21 0-16,6-7-1 15,0-20 1-15,-3-4 0 0,-3-12 1 16,-15 17 7-16,-7 15 0 16,-11 17 0-16,-10 15 1 15,-7 16-9-15,-7 29 0 16,-3 24 0-16,-4 32 0 16,-1 13 0-16,8 13 0 15,11 9-39-15,20-17 1 16,22-24-4-16,14-15 0 15</inkml:trace>
  <inkml:trace contextRef="#ctx0" brushRef="#br0" timeOffset="-5.96674E7">23636 13409 54 0,'0'64'27'0,"4"52"1"16,-8-76-28-16,-6 18 1 15,-5 21 0-15,-6 9-8 0,0-1 7 16,21-87 0 0,-39 114-51-16,8-43 0 15</inkml:trace>
  <inkml:trace contextRef="#ctx0" brushRef="#br0" timeOffset="-5.96674E7">23347 13875 72 0,'-28'-6'36'0,"38"1"1"16,1-3-37-16,3-2-1 15,11-1 1-15,3-5 0 16,18 0 1-16,3-2-8 16,0 2 1-16,4-3-3 15,4 1 0-15,-8 7 7 16,-3 1 0-16,-11 4 2 15,-6 14 0-15,-12 14 0 16,-6 7 1-16,-11 10-1 16,-4 14 1-16,-3-3 0 0,0 1 0 15,4-6 3-15,3-3 1 16,0-13 5-16,7-8 0 16,3-10-2-16,1-14 0 15,3-7-7-15,4-11 1 16,-1-9 0-16,-6-4 0 15,-11 5-3-15,-7-3 0 16,-7 8-20-16,-11 8 1 16,-7 11-20-16,0 10 1 15,8 11 17-15,10-2 1 16</inkml:trace>
  <inkml:trace contextRef="#ctx0" brushRef="#br0" timeOffset="-5.96674E7">25199 13409 55 0,'7'-16'27'0,"28"48"13"0,-24-19-28 0,-1 24-3 15,-10 11 1-15,0 26-9 16,-10 0 1-16,-4 11-3 15,0-3 0-15,-1 0-18 16,5-6 0-16,10-17-39 16,10-12 1-16</inkml:trace>
  <inkml:trace contextRef="#ctx0" brushRef="#br0" timeOffset="-5.96674E7">26670 13793 45 0,'-25'0'22'0,"-31"0"3"0,38 0-23 15,-6 0 0-15,-8 2 0 16,-4 4 1-16,1-1 0 0,7 0-5 15,7 3 0-15,7 0 2 16,10 0 0-16,15 3 0 16,13-1 0-16,19 3-1 15,6 1 1-15,4-1 2 16,-4 0 0-16,-3 3-4 16,-7 0 1-16,-11 2 6 15,-10 1 1-15,-11 2-4 16,-10-5 0-16,-12 0-2 0,-2 0 1 15,-8-3-2-15,-10 3 0 16,0-11-20-16,-1-5 0 16,5-3-14-16,6-7 0 15</inkml:trace>
  <inkml:trace contextRef="#ctx0" brushRef="#br0" timeOffset="-5.96674E7">26931 13803 59 0,'-11'8'29'0,"-6"37"0"0,10-32-29 0,-7 11-20 15,-8 11 0-15,-2 4-18 16,-1 4 0-16</inkml:trace>
  <inkml:trace contextRef="#ctx0" brushRef="#br0" timeOffset="-5.96674E7">27069 13735 56 0,'-11'-64'28'0,"15"6"4"15,-1 45-29-15,-3-1-11 16,-3 4 1-16,3 4-44 16,-4 6 1-16,4 6 49 15,0 2 0-15</inkml:trace>
  <inkml:trace contextRef="#ctx0" brushRef="#br0" timeOffset="-5.96674E7">27234 13872 53 0,'-21'5'26'0,"-3"-5"1"0,13 6-27 0,-3 4 4 15,-4 9 0-15,-3 7-5 16,-4 6 0-16,1 0 2 15,-1 5 0-15,7-5-2 16,8-3 0-16,3-6 2 16,10-7 0-16,8-13-2 15,3-11 0-15,7-8-9 16,4-10 0-16,10-9 5 16,4-2 0-16,-4 0 3 15,-7 8 1-15,-6 8 5 16,-8 5 0-16,-7 8 2 15,-4 13 0-15,-6 14-2 16,-1 7 1-16,1 9-3 16,-1 12 0-16,1 6 1 0,-1 0 0 15,1 8 4-15,-5 3 1 16,-2-4 0-16,-4 1 1 16,-4-5-6-16,-3-11 0 15,0-8-3-15,-7-13 1 16,-8-14-13-16,1-12 1 15,0-14-26-15,7-8 0 16,6-13 8-16,22-3 0 16</inkml:trace>
  <inkml:trace contextRef="#ctx0" brushRef="#br0" timeOffset="-5.96674E7">28568 13594 44 0,'3'-68'22'0,"8"-12"3"0,-11 56-23 15,-3-5 5-15,-8 0 0 16,-3 8 2-16,-4 5 0 16,1 11-9-16,-5 18 0 15,1 13 0-15,-3 11 0 16,-1 16-1-16,4 6 1 0,3 12-4 15,0 0 0 1,4 1-10-16,7-3 1 16,7-8-19-16,4-11 0 0,-1-16 20 15,-6-10 0-15</inkml:trace>
  <inkml:trace contextRef="#ctx0" brushRef="#br0" timeOffset="-5.96674E7">28180 13697 53 0,'3'6'26'0,"36"-22"2"0,-18 13-28 16,8-2 0-16,2 0 1 15,5 2-13-15,2 3 0 16,5 0-29-16,3 3 0 15</inkml:trace>
  <inkml:trace contextRef="#ctx0" brushRef="#br0" timeOffset="-5.96674E7">28765 13817 37 0,'11'42'18'0,"-25"-16"16"0,7-15-19 16,-7 2-13-16,-4 6 1 16,-3 2-4-16,0 0 0 0,0-5-22 15,3-6 1-15,7-4-8 16,4-14 0-16</inkml:trace>
  <inkml:trace contextRef="#ctx0" brushRef="#br0" timeOffset="-5.96674E7">28938 13674 47 0,'-3'-11'23'0,"-4"-5"2"16,3 14-23-16,1-1-21 15,-1 3 1-15,1 5-11 16,-1 0 0-16</inkml:trace>
  <inkml:trace contextRef="#ctx0" brushRef="#br0" timeOffset="-5.96674E7">29118 13867 40 0,'-28'-3'20'0,"-11"-7"5"0,29 4-19 16,-4 4 1-16,-4 4 0 15,-3 4-6-15,-4 7 0 16,-3 8-1-16,3 8 0 16,4 3 1-16,7-6 0 15,7 1-3-15,7-3 1 16,10-9 0-16,8-7 1 0,7-5 1 16,3-8 0-16,11-11-2 15,3-11 0-15,0 1 1 16,-3-1 0-16,-11 6 1 15,-3 3 0-15,-7 5-1 16,-4 5 1-16,-7 2 0 16,0 12 1-16,-7 7-2 15,-4 11 0-15,4 2 2 16,-3 6 0-16,-1 8-2 16,1 7 1-16,-4-4 3 15,-4-9 0-15,-3 0-3 16,-11 3 0-16,-3-5-2 15,-7-3 1-15,-7-5-14 0,-1-5 0 16,4-9-34-16,4-7 1 16</inkml:trace>
  <inkml:trace contextRef="#ctx0" brushRef="#br0" timeOffset="-5.96674E7">18680 16251 52 0,'-11'-45'26'0,"0"-43"8"0,8 67-27 16,-8-10-5-16,1-4 1 16,-4 3 0-16,-4 1 0 15,0 4-1-15,-3 3 0 16,-4 11 2-16,-3 5 1 15,-4 16-4-15,1 16 0 16,3 16-2-16,3 10 0 16,11 11 1-16,3 5 0 15,8 0-2-15,10-5 0 16,10-11 2-16,8-13 1 0,0-10-2 16,-1-19 1-16,8-14-1 15,3-15 1-15,8-21-1 16,-4-16 1-16,-1-22 1 15,5-15 0-15,-5-11-3 16,-6-13 1-16,-7 8 2 16,-11-3 0-16,-7 27 1 15,-7 21 1-15,-3 18 6 16,-8 16 1-16,0 27-10 16,-3 26 1-16,-3 29-2 15,3 22 1-15,6 13 0 16,5 5 1-16,10 7-10 15,4-9 0-15,17-1-30 16,11-13 0-16,3-18 6 0,-3-27 1 16</inkml:trace>
  <inkml:trace contextRef="#ctx0" brushRef="#br0" timeOffset="-5.96674E7">19477 15846 63 0,'-11'21'31'0,"39"-5"2"0,-13-13-33 0,6-3-1 16,7 0 0-16,4 0-34 16,7 0 0-16,-4-3 8 15,-10-10 1-15</inkml:trace>
  <inkml:trace contextRef="#ctx0" brushRef="#br0" timeOffset="-5.96674E7">19442 16068 59 0,'-18'5'29'16,"64"-5"-1"-16,-25-5-29 0,7-3-43 15,11 0 0-15,7-2 31 16,0-6 1-16</inkml:trace>
  <inkml:trace contextRef="#ctx0" brushRef="#br0" timeOffset="-5.96674E7">20274 15610 49 0,'-7'-26'24'0,"46"-14"5"16,-18 27-24-16,14 5 0 15,11-2 1-15,14-1-6 16,-7 3 1-16,4 3-2 16,-1 5 1-16,-7 5 4 15,-10 6 0-15,-11 7-1 16,-14 9 1-16,-10 4-5 0,-11 6 1 15,-11 0 1-15,1 3 0 16,-19-3-1-16,-9-2 0 16,2-6 0-16,8-8 0 15,7-5-2-15,10-3 1 16,11-3 1-16,18 4 1 16,17-1-1-16,7 5 0 15,7 4-1-15,8 1 1 16,-4 4 2-16,-8 2 1 15,-6-5 6-15,-11 5 1 0,-10-5-6 16,-11 7 0-16,-18-4-3 16,-10 2 0-16,-4-10-2 15,-13-6 0-15,-12-5-8 16,1-8 0-16,6-8-24 16,8-3 1-16,10 6-7 15,15-3 0-15</inkml:trace>
  <inkml:trace contextRef="#ctx0" brushRef="#br0" timeOffset="-5.96674E7">21385 15600 26 0,'4'-13'13'15,"3"5"16"-15,-7 5-14 0,-4-2-5 16,-3 2 0-16,-3 8-3 31,-4 6 0-31,-4 10-3 16,-3 8 1-16,0 16-4 16,0 8 1-16,3 8-3 0,11 8 1 15,7-8 0-15,14-8 1 16,7-8 0-16,14-11 1 15,11-16 6-15,0-12 1 16,7-19-6-16,3-22 0 16,-3-5 2-16,-7-15 1 15,-14-6-5-15,-14 0 0 16,-18-5-1-16,-18 5 0 16,-14 3-1-16,-14 10 1 15,-10 17-12-15,0 15 0 0,-1 10-25 16,11 12 0-16,18 10 3 15,10 2 1-15</inkml:trace>
  <inkml:trace contextRef="#ctx0" brushRef="#br0" timeOffset="-5.96674E7">22849 15542 45 0,'-14'-32'22'0,"-7"5"6"0,18 14-23 0,-8-5 2 16,-3-4 1-16,-4 9-2 15,-3 3 0-15,0 4-3 16,0 12 1-16,0 10-4 16,3 7 0-16,0 14 0 15,4 11 1-15,4 2-2 16,3 16 1-16,3-2 0 16,4-1 0-16,0 1-5 15,4-3 1-15,3-11-16 16,-4 0 0-16,4-13-22 15,-3-2 0-15</inkml:trace>
  <inkml:trace contextRef="#ctx0" brushRef="#br0" timeOffset="-5.96674E7">22405 15931 64 0,'-21'0'32'0,"28"0"0"0,3-6-32 15,8-2 3-15,14 3 0 16,7 0-2-16,13 2 0 16,8-2-4-1,-3 2 1-15,-1 1-33 0,1 2 1 16,-1-3 3-16,-10-5 1 16</inkml:trace>
  <inkml:trace contextRef="#ctx0" brushRef="#br0" timeOffset="-5.96674E7">23040 16044 54 0,'-7'27'27'0,"35"-3"0"0,-14-22-26 16,7 1-1-16,8-6 0 15,-1-7-1-15,0-4 1 0,0-7 0 16,-3-3 1-16,-4 1-1 16,-7-1 0-16,-3 3 0 15,-8 5 1-15,-6 0-1 16,-4 5 0-16,-4 3 0 16,-6 3 1-16,-8 5-2 15,-7 5 1-15,4 3 0 16,0 13 1-16,6 3 0 15,5 3 1-15,6-1-2 16,8 1 0-16,10 2 4 16,14 3 0-16,7-9 0 15,4 1 1-15,7-8-2 16,3-3 1-16,0-2-2 16,1-3 1-16,3-8-2 15,-1 0 1-15,5-8-1 0,-8-11 0 16,-7 1-1-16,-3-3 0 15,-7-3 0-15,-4-5 0 16,-7 2 0-16,0-2 0 16,-7 0 0-16,0 8 0 15,-7 2 0-15,0 3 0 16,0 6 0-16,-3-1 0 16,-4 9 0-16,0-1 0 15,-7 8-1-15,0 6 1 16,-1 10 0-16,-2 8 0 0,6 0-1 15,4 6 1-15,4 2 1 16,6 8 0-16,11-8-3 16,7-6 1-16,4-7-15 15,10-8 0-15,8-8-12 16,3-16 1-16,6-18-1 16,5-9 0-16</inkml:trace>
  <inkml:trace contextRef="#ctx0" brushRef="#br0" timeOffset="-5.96674E7">24130 15468 59 0,'-7'-24'29'0,"3"40"6"15,4-8-30-15,0 15-3 0,0 14 0 16,0 6-2-16,0 12 0 16,-3 9-6-16,-1 2 1 15,1 8-26-15,-1-5 1 16,1 5 1-16,-8-11 0 15</inkml:trace>
  <inkml:trace contextRef="#ctx0" brushRef="#br0" timeOffset="-5.96674E7">23816 15886 77 0,'-21'5'38'0,"70"5"5"0,-24-10-38 0,21 0-5 15,10-2 0-15,11-9-29 16,4-7 0-16,10-6-23 16,0-10 1-16</inkml:trace>
  <inkml:trace contextRef="#ctx0" brushRef="#br0" timeOffset="-5.96674E7">18136 14888 50 0,'7'0'25'0,"7"45"11"0,-10-13-24 16,-4 23-5-16,-4 30 0 16,-6 31-1-16,-4 17 1 15,0 20-6-15,-11 17 0 16,-3 2-1-16,-4 0 1 16,4-11-2-16,0-16 1 0,3-10 0 15,11-16 0-15,7-34 0 16,3-13 1-16,15-17 1 15,10-15 0-15,11-8 1 16,3-11 0-16,21-11 0 16,1 1-3-1,-57-11 0-15,222 3 6 16,-38-6 0-16,2 3-6 31,12-5 1-31,7-1 0 0,13 1 1 0,22-3 1 31,4-5 0-31,20 5-5 16,8 3 0-16,10-3 2 16,4 2 0-16,17 6 2 15,-6 6 0-15,-5-6-2 16,15-6 1-16,-24-2-1 0,-8 1 0 0,-4 4 0 0,-27 0 1 16,-15 3-1-16,-24 3 0 15,-22-3 0-15,-21 3 0 31,-20 2-1-31,-33-3 1 16,-17-2 1-16,-11 0 0 0,-14 0-1 0,-14 0 1 31,-11-7 1-31,-10-1 1 0,-8-6-2 0,-6-4 0 16,-7-3-2-16,-4 5 1 16,-4-11 0-16,-3-7 0 0,-3-8 0 15,-1 2 0-15,1-13 0 16,3-8 1-16,3-5-2 15,4-21 1-15,4-22-1 16,3-5 0-16,7-15-1 31,4-4 0-31,3 12 3 16,-3 10 0-16,-1 10-2 16,1 6 0-16,-4 10 1 15,-3 19 1-15,-4 3-1 0,-7 4 0 0,-7 4 0 31,-3 10 0-31,-4 2 0 16,-4 4 1-16,-7 2-1 0,-3 2 0 0,0 4-1 16,-4 4 1-16,-6 3-1 15,-8 6 1-15,-4 2 0 16,5 0 0-16,-12 3-2 31,-17 0 0-31,-7-1 0 0,-7 4 0 0,-11-1 1 0,-17 3 0 16,-22 3 1-16,-10 2 0 31,-21 6 0-31,-14 0 1 0,-22 2-1 0,-7 0 1 31,-20 8 2-31,-12-2 0 0,-6 0-2 0,-22-1 0 32,-3 3 2-32,11-5 0 0,-12-8-2 0,12-2 1 31,-4-9-2-31,10-5 1 0,8 0-1 0,3-2 0 0,7 2-1 15,-14 5 0-15,0 6 1 16,-10 0 0-16,-4 5-4 16,10 2 0-16,1-2-9 15,31 3 0-15,18-6-27 32,32 6 0-32,31 8-3 0,11-22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15:30:46.3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18242 12994 37 0,'-18'-14'18'0,"15"9"4"0,3 8-19 16,0-3 1-16,0 0 1 15,0 0-4-15,0 0 1 16,3-3-1-16,8 1 0 15,3-1-1-15,4-2 1 0,10-1 0 16,11 1 0-16,3-3-1 16,1-5 0-16,6 0 0 15,7 2 1-15,1-2-2 16,6 2 1-16,1 3 0 16,-4-2 1-16,-11 4-2 15,-3 4 0-15,-7 2 6 16,-7 2 1-16,-4 1-2 15,-4 8 1-15,-6 7-1 16,-7 6 0-16,-8 5-1 16,-6 5 0-16,-4 6 0 15,-7 10 1-15,-1 3-3 16,-6 16 1-16,-3-5-3 0,-5-4 1 16,-2-1 0-16,6-4 0 15,4-7-2-15,7-6 0 16,3-7-27-16,8-6 0 15,6-11-9-15,8-7 0 16</inkml:trace>
  <inkml:trace contextRef="#ctx0" brushRef="#br0" timeOffset="219.9644">19149 13581 75 0,'0'-3'37'0,"3"3"-9"16,-3 0-38-16,0-2-22 15,4-4 0-15,-1-1 0 16,4-4 0-16</inkml:trace>
  <inkml:trace contextRef="#ctx0" brushRef="#br0" timeOffset="744.2363">19875 12928 44 0,'-17'-16'22'0,"6"24"2"15,8-11-21-15,-4 6 0 16,-4-1 1-16,-3 6 3 0,-7 3 0 16,3-3-6-16,-3 2 1 15,7-2-4-15,3 3 1 16,8 2 2-16,3 0 0 16,7-5-1-16,7 5 0 15,4 3-1-15,6 0 1 16,8 3 0-16,7-3 1 31,3 2-1-31,1-5 1 0,-1 6 4 16,-7-1 1-16,-7 4 4 15,-10 1 1-15,-7 4-6 16,-11 5 0-16,-7 5-3 16,-4-6 0-16,-7 6-3 15,-6-8 0-15,-8 1-14 16,-3-7 1-16,3-7-26 15,0-13 0-15,0-8 15 16,8-19 0-16</inkml:trace>
  <inkml:trace contextRef="#ctx0" brushRef="#br0" timeOffset="900.4689">19763 12949 77 0,'-18'-19'38'0,"67"-23"0"15,-35 26-38-15,11 0-1 0,7 0 1 16,7-2-32-16,3 4 0 16,11 4-12-16,0-1 1 15</inkml:trace>
  <inkml:trace contextRef="#ctx0" brushRef="#br0" timeOffset="1452.4269">20814 12779 41 0,'53'-15'20'0,"35"1"1"16,-63 12-21-16,-1 2 2 16,-2 2 1-16,-1 4 3 15,-4 4 0-15,-3 1-1 16,-3 7 1-16,-4 3-5 0,-3 1 1 16,-4-1-1-16,0-3 0 15,0-2-3-15,-4-3 0 16,-6 6 1-16,-8-3 1 15,-3-3 0-15,0-2 1 16,-1-3 0-16,1-1 1 16,4 7-3-16,2-4 0 15,1 1 2-15,4 2 1 0,6 0-3 16,4 3 0-16,7 3 3 16,11-1 1-16,3 1-3 15,4-1 0-15,-1-2 6 16,-6-3 0-16,0 3 3 15,-8 3 0-15,-3-6-6 16,-7 3 1-16,-7 5-2 16,-10 0 0-16,-15-2-1 15,-3-1 0-15,-4 1-2 16,0-6 1-16,4 3-22 16,7-8 0-16,6 2-35 15,15-4 0-15</inkml:trace>
  <inkml:trace contextRef="#ctx0" brushRef="#br0" timeOffset="1913.3436">22020 13020 40 0,'-31'3'20'0,"-5"-11"6"0,22 5-20 15,-10 6 1-15,-8 2 0 16,4 0-1-16,3 1 0 16,7-1-7-16,4 3 0 15,11 0 1-15,10 2 0 16,10 4-1-16,12 2 1 16,-1 2 4-16,0 1 0 15,-3-1 3-15,-8 9 0 0,-3-4-2 16,-7 7 1-1,-10-1-6-15,-8 0 1 0,-10 2-1 16,-14-7 0-16,-7-10-36 16,-1-4 0-16,4 1-2 15,8-9 1-15</inkml:trace>
  <inkml:trace contextRef="#ctx0" brushRef="#br0" timeOffset="23939.9418">18330 15063 49 0,'-38'5'24'0,"34"-10"0"0,4 5-25 0,4 0 1 15,3-3 0-15,7-2 1 16,21-8 0-16,7-6 1 15,8-5 1-15,13-2-3 16,11-1 0-16,14 1-2 16,-3-1 1-16,0 1 1 0,-4 2 0 15,-7 6 0-15,-10 7 0 16,-8 8 2-16,-14 6 0 16,-10 8 6-16,-14 4 0 15,-15 17-1-15,-3 5 0 16,-10 6-1-16,-8 4 0 0,-7 11-3 15,-3 1 0-15,0 9-4 16,0-1 1-16,3-7-1 16,4-7 1-16,7-10-15 15,3-6 1-15,4-6-23 16,3-4 0-16,8-6 14 16,3-8 1-16</inkml:trace>
  <inkml:trace contextRef="#ctx0" brushRef="#br0" timeOffset="24146.6021">19565 15428 77 0,'-49'0'38'0,"52"-11"-14"0,1 6-40 0,3-3-26 16,0 3 1-16,-4-1 21 16,-3-1 1-16</inkml:trace>
  <inkml:trace contextRef="#ctx0" brushRef="#br0" timeOffset="24719.6296">19960 14909 43 0,'-7'-18'21'0,"42"-19"7"0,-21 23-22 16,11 1 0-16,14-3 1 16,3 1-7-16,4-1 1 0,0 2-1 15,0 6 1-15,-7 6-1 16,-8 4 1-16,-9 9 0 15,-8 8 1-15,-11 2-1 16,-6 5 0-16,-11 9-1 16,-8 2 1-16,5 0-1 15,-4-8 1-15,-4-8-2 16,0-5 1-16,11 0-1 16,4 0 1-16,17-3 0 15,3 0 0-15,8-2 0 16,10-1 0-16,7 1-1 15,1-1 1-15,-8 4 1 16,-3 4 1-16,-11 3 7 16,-7 6 0-16,-11-3-5 15,-10 5 1-15,-11 5-6 16,-6 0 0-16,-5 1 0 0,-2-6 0 16,-1-8-17-16,7-2 1 15,11-6-31-15,14-5 1 16,14-8 40-16,3-8 1 15</inkml:trace>
  <inkml:trace contextRef="#ctx0" brushRef="#br0" timeOffset="25183.128">21100 14856 40 0,'-4'-31'20'0,"-3"-14"2"0,0 31-20 15,-7 1 2-15,-11-3 1 0,-10 3 2 16,-4 2 0-16,0 6-1 16,0 3 1-16,8 2-8 15,6 2 0-15,7 9 1 16,8 7 0-16,10 9-2 15,10-1 1-15,12 11 1 16,6 6 0-16,7 4 0 16,-3-10 1-16,3 3 0 15,-7 5 1-15,-7 0-2 16,-6 5 0-16,-8-8 0 16,-11-2 1-16,-6-11 2 0,-12-10 0 15,-6-11-2-15,0-16 1 16,0-16 6-16,7-13 0 15,6-8-5-15,12-16 1 32,10 0-4-32,21-5 0 0,11 3-4 15,-4 7 1-15,4 8-39 16,-4 3 1-16,4 3 11 16,-7 5 0-16</inkml:trace>
  <inkml:trace contextRef="#ctx0" brushRef="#br0" timeOffset="25636.745">21953 14822 31 0,'-7'-11'15'0,"-10"9"9"0,6 2-16 16,-10 5 0-16,-7 6 0 15,-1 2-2-15,5 0 1 16,3 8-6-16,6 0 0 16,8 11-1-16,7-3 0 15,11-2 4-15,7-6 0 16,-1 0 2-16,4 0 0 0,-3 0 3 16,-4 1 1-16,-7-4-6 15,-10 3 0-15,-15 0-4 16,-7 1 1-16,-6-4-3 15,-8-2 1-15,-3-3-39 16,3 0 1-16,7 1 2 16,-7-1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15:31:53.3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5412 4458 15 0,'-4'-2'7'0,"15"2"0"0,-4 0-9 15,0 2-3-15,3-2 1 0,1 3 2 16,0 0 0-16,3-1 2 16,7 1 0-16,0-1-1 15,0-2 0-15,0 0 3 16,0-2 0-16,-3-1 0 15,-4 1 1-15,0-4 5 16,4 1 0-16,0 5-9 16,3-3 1-16,7 1 0 15,4-1 0-15,3 0-1 16,-7 1 0-16,8 2 2 16,2-3 0-16,5 3-2 15,-5 0 1-15,-2 0-1 16,3 3 1-16,3 2 0 15,4 3 0-15,0 5 1 16,-4-2 1-16,7-1-3 0,8-2 1 16,-8 0 0-16,1-5 1 15,2-1-1-15,5 1 1 16,-4-6 0-16,3 3 1 16,11 3-1-16,-7-3 0 15,4 0 0-15,-1-3 0 16,4 1 0-16,-7 4 0 15,7 1-1-15,7 2 1 16,-10-2-5-16,3 2 1 16,7 1-13-16,0-6 1 0,18 2 10 15,-4-2 1-15</inkml:trace>
  <inkml:trace contextRef="#ctx0" brushRef="#br0" timeOffset="1757.2395">6040 6128 3 0,'60'5'1'0,"-8"-8"1"0,-27 1-1 0,10-1-1 16,4 6 0-16,14-1 0 16,0-2 0-16,3 3 2 15,8-3 0-15,3 3 2 16,0-1 0-16,11 1-4 16,-8-3 1-16,8 3-1 15,3-3 1-15,0 0 1 16,7 0 0-16,-7-6 2 15,1 1-4-15,-82 5 0 16,141-13 6 0,-28 0 1-16,-8 2-25 15,1 3 0-15,-7 0 15 16,-4 3 1-16</inkml:trace>
  <inkml:trace contextRef="#ctx0" brushRef="#br0" timeOffset="6529.3189">5211 7834 21 0,'10'-8'10'0,"11"3"1"16,-14 0-12-16,4 2 0 15,3-2 1-15,4 0 0 16,-1-1 0-16,4 4 0 16,4-4 1-16,-4 6-2 15,0-2 1-15,8-1 0 0,6 0 1 0,4 1-1 16,0-1 0-16,-1-2 0 15,5 2 0-15,3 3-1 16,3 0 1-16,0 0 0 16,8 3 1-16,6-3-1 15,-6 0 0-15,6 0 0 16,4 0 0-16,-3 2 0 16,3-2 1-16,14 0-1 15,-3 0 1-15,3 0 0 16,-4-2 0-16,12 4-1 15,2-7 0-15,1-3 0 0,3 0 0 16,4 0 0-16,7 3 0 16,-11-6-1-16,4-2 1 15,-4 3 0-15,11-4 0 16,-11 1-21-16,11 0 1 16</inkml:trace>
  <inkml:trace contextRef="#ctx0" brushRef="#br0" timeOffset="8815.2722">5581 9483 26 0,'0'-3'13'0,"21"6"1"16,-10-3-14-16,3 0-1 15,0 0 1-15,4 0-1 16,3-3 1-16,7 0 1 15,7 1 0-15,0-1-2 16,1-2 0-16,10 0 1 16,7-1 0-16,-4 1-3 15,4-3 1-15,7 0 2 16,0 0 0-16,3 5 0 16,4-4 1-16,0 1-1 15,4 1 0-15,7 2 0 0,-1 1 0 16,8-1-1-16,-4-2 1 15,4-1-1-15,-1 4 0 16,-6 2 3-16,10 0 0 16,-3 0-3-16,-1 0 1 15,5 2 0-15,-5 1 0 16,4-3 1-16,-6 3 0 16,-1-3-1-16,3 0 0 15,-2 0 0-15,2 0 0 16,1 0-14-16,-8 2 1 0,1-2 2 15,0 3 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7:49.7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0 122 19,'14'-1'23,"0"-4"-22,7-4-4,10-2 1,7 1 0,7-4 0,4-2 2,1-2 1,3-2-4,1 2-8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7:51.8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 14,'24'5'12,"10"-1"-1,6-4-3,8-9-16,12 7-13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7:52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8 9,'35'0'8,"7"-1"-1,5 0-1,2-1-9,2-2-15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7:47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0 38 1</inkml:trace>
  <inkml:trace contextRef="#ctx0" brushRef="#br0" timeOffset="594">117 21 13,'-21'0'32,"0"-6"-2,5-1-14,4 3-9,1 0-3,11 4-4,0 0-1,10 9 0,1 1 1,4 1 0,7 2 1,1-2-1,5 2 2,3 0-1,3-1 1,0-2-1,0-2 1,-3 0-2,-4-3 2,-3 0-1,0 0-1,-3-2 1,1 1-1,-2-1-2,3 1-11,2 1-16,0-4-4,5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15:37:06.7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21773 5181 47 0,'-3'5'23'0,"24"19"4"0,-14-11-24 0,7 8 2 16,7 8 1-16,4 8-4 15,3 8 0-15,1 0-1 16,6-3 0-16,4 1-1 16,3-1 1-16,-3-2 0 15,0 0 0-15,-1-9-1 16,-2 1 0-16,-5-6-2 0,-2 1 0 31,-5-6-10-31,-3-5 0 16,1 0-9-16,-5-6 1 15,-3-2-5-15,1-2 0 16</inkml:trace>
  <inkml:trace contextRef="#ctx0" brushRef="#br0" timeOffset="444.5404">21788 5800 53 0,'-43'0'26'0,"33"2"2"16,10-4-28-16,3-4 2 16,4-2 0-16,11-2 3 15,7-11 1-15,13-8-4 16,1-6 1-16,7-2-3 16,10-5 0-16,-3-6 0 15,7 1 0-15,-7 7-15 16,-3 8 0-16,-12 8-33 15,-9 3 0-15</inkml:trace>
  <inkml:trace contextRef="#ctx0" brushRef="#br0" timeOffset="842.0355">21943 5038 53 0,'-14'0'26'0,"21"-3"7"0,0 3-27 16,3 3 2-16,8 2 0 16,10 0-7-16,7-2 0 15,11 2-1-15,11-5 0 16,-1 0-9-16,1-2 1 15,-4-1-33-15,-4 3 0 32,-3 3 23-32,-11-1 0 15</inkml:trace>
  <inkml:trace contextRef="#ctx0" brushRef="#br0" timeOffset="1436.619">23015 5379 50 0,'-7'0'25'0,"25"11"1"16,-8-11-24-16,12 2-2 16,6-2 1-16,4-2-3 15,-1-1 0-15,1 0-12 16,0 1 0-16,-4-1-22 0,0 3 1 15</inkml:trace>
  <inkml:trace contextRef="#ctx0" brushRef="#br0" timeOffset="1608.4953">23139 5543 65 0,'-4'0'32'0,"61"0"1"0,-43-3-32 0,3-2-15 16,8 0 1-16,0-1-19 16,3 1 0-16,4 5 12 15,-8-5 1-15</inkml:trace>
  <inkml:trace contextRef="#ctx0" brushRef="#br0" timeOffset="2765.7489">24102 5382 50 0,'-11'10'25'0,"8"43"0"0,3-37-25 0,0 5 2 16,0 3 0-16,-4 2-2 15,-3 11 0-15,0-2 4 16,-4-6 0-16,4-5-5 15,4-3 1-15,-1-8 0 16,4-5 1-16,4-11-2 16,3-12 1-16,3-12-1 15,5-2 0 1,2-8 1 0,8-5 1-16,3 2-1 0,0 8 0 15,1 8-1-15,-5 11 1 16,-6 8 0-16,0 10 1 15,-8 11 1-15,-3 5 0 16,-3 3-1-16,-1 2 1 16,-6 6-3-16,3 3 0 15,-4-1 2-15,4-7 1 16,0-6-4-16,4-5 0 0,3-9 3 16,0-12 0-16,10-16-2 15,5 0 1-15,2-8-1 16,5-6 1-16,-1-2 0 15,-4 6 1-15,-2 4 0 16,-5 9 1-16,-3 10-1 16,-3 13 1-16,0 8 2 15,-1 6 0-15,1 7-3 16,-1 3 0-16,1 8 0 16,-1-2 1-16,5-6-2 15,2-3 0-15,4-2 1 16,4-5 0-16,0-4-2 15,3-4 0-15,4-8 2 0,3-3 0 16,4-14-1-16,-7-4 0 16,-1-14-1-16,-2 0 0 15,-8-7 1-15,-4-6 0 16,-6 2 0-16,-8 9 0 16,-3 8 2-16,-7 4 1 15,-10 14 7-15,-4 14 0 16,-4 10-3-16,0 10 1 15,4 11-7-15,7 11 1 16,3-1-2-16,11 4 0 0,14 2-1 16,11-8 1-16,7-11-22 15,21-13 1-15,10-16-2 16,18-7 0-16,-3-9-20 16,0-2 1-16</inkml:trace>
  <inkml:trace contextRef="#ctx0" brushRef="#br0" timeOffset="3688.2849">20539 8782 43 0,'-18'0'21'0,"25"-30"4"16,0 17-23-16,0-8 0 15,0-5 1-15,4-11 4 0,-1-11 1 16,-2 3-5-16,-1 0 0 16,-4-3-3-16,1 1 1 15,-1 4-1-15,-3 9 0 16,0 7 0-16,0 4 0 16,0 4 0-16,0 6 0 15,0 2 0-15,0 1 0 16,-3 2-1-16,-1 3 1 15,4 2 0-15,-7 6 1 16,4 4-1-16,-5 7 0 0,1 7 0 16,0 5 0-16,0 1 0 15,0-6 0-15,0 5 0 16,0 4 0-16,0 4 1 16,0 0 0-16,0-2-1 15,0-3 1-15,0 0-2 16,3 0 1-16,1-5 0 15,3-3 1-15,0-5-3 16,3-3 1-16,-3-5 2 16,0-5 0-16,0-3-2 15,0-5 0-15,0-1 0 16,0 1 1-16,0-3-3 16,-3 0 1-16,-1 0-8 15,1 0 0-15,-1 3-10 16,1 2 1-16,-1 3-7 0,1 3 0 15</inkml:trace>
  <inkml:trace contextRef="#ctx0" brushRef="#br0" timeOffset="4270.2458">20570 8239 37 0,'-7'-18'18'0,"4"4"3"16,6 12-20-16,-3-1 0 16,0 3 1-16,7-5 1 15,-3 2 0-15,0 0 4 0,-1 1 0 16,1-3-2-16,-1 5 1 16,-3 0-5-16,4 0 1 15,-4 0-2-15,0 0 1 16,3-3-1-16,1 3 1 15,3-3-1-15,0 1 1 16,0-4-1-16,-4 1 0 16,1-3 4-16,-1 0 0 15,1 3 1-15,-4 5 0 0,3 3-1 16,1 4 1 0,-4 1-4-16,0 3 1 0,0 5-1 15,-4 8 0-15,1 7 0 16,-4 6 0-16,-4 3 1 15,1 10 0-15,-1 1-1 16,4 4 0-16,4 3-3 16,3-2 1-16,3-8-19 15,1-11 0-15,3-13-16 16,0-14 0-16,0-18 15 16,-4-8 1-16</inkml:trace>
  <inkml:trace contextRef="#ctx0" brushRef="#br0" timeOffset="4643.9817">20369 8316 37 0,'-14'8'18'0,"14"13"6"0,4-16-19 16,3 3-1-16,0 3 1 16,3-3-3-16,1 0 0 0,3 0 5 15,0 7 0-15,-3 7-1 16,-1 4 1-16,1 1-3 16,0-1 0-16,-4 8-3 15,-4 6 1 1,1 5-1-16,-1 0 1 15,1-11 0-15,-1-10 1 0,4-5-2 16,4-1 0-16,3-15 1 16,7-16 1-16,7-14-3 15,-3-2 1-15,3-8-8 16,1-3 1-16,-1 1-63 16,0-1 1-16</inkml:trace>
  <inkml:trace contextRef="#ctx0" brushRef="#br0" timeOffset="5356.9464">20535 7408 31 0,'-17'-5'15'0,"24"2"6"0,-7 3-15 0,0 0-1 16,3 0 1-16,1 0-5 16,3 3 0-16,-7-3 0 15,0 0-1 1,0 0 0-16,3 0 11 16,-3 0 1-16,0-3-11 15,-3 1 1-15,-1-1 2 16,1 0 0-16,3 3-1 15,-4-2 0-15,1 2-3 16,3 0 1-16,0 2-2 16,3 6 1-16,8 6 1 15,6 7 1-15,5 5-2 16,2 3 0-16,1-2 0 16,3 5 0-16,4-6-1 15,0 0 1-15,-4-2-3 16,-3 3 1-16,-4-3-16 0,0-3 0 15,-3 0-5-15,-4-8 0 16,-4 0 3-16,-3 1 0 16</inkml:trace>
  <inkml:trace contextRef="#ctx0" brushRef="#br0" timeOffset="5576.1656">20532 7795 44 0,'-29'-3'22'0,"29"-2"2"0,7-1-23 0,4-2 3 16,7-7 0-16,6-4-1 16,1-2 0-16,0-3-4 15,7 0 0-15,-1-2-1 16,5-1 1-16,-5 4-13 15,-2-1 0-15,-1-3-22 16,-4 6 1-16</inkml:trace>
  <inkml:trace contextRef="#ctx0" brushRef="#br0" timeOffset="5826.2842">20542 7210 48 0,'-7'0'24'0,"42"3"8"0,-13-6-25 16,-5 3-3-16,11 0 0 15,8 3-5-15,3-3 1 16,-1 0-2-16,1-3 1 15,4 3-28-15,-1-3 1 0,4-2-1 16,-7-3 1-16</inkml:trace>
  <inkml:trace contextRef="#ctx0" brushRef="#br0" timeOffset="6716.4114">25523 5551 37 0,'-7'-16'18'0,"4"-8"7"0,-1 14-19 0,1-1-1 15,-4 1 0-15,-4-1-3 16,-3 3 1-16,0 3 0 15,0-1 1-15,0 6-3 16,0 6 0-16,0 7-2 16,-1 5 1-16,5 4 0 0,-1 7 0 15,1 10 0-15,3 1 0 16,3-3-1-16,4-2 0 16,7-6 2-16,0-8 1 15,7-8-3-15,0-8 1 16,4-7-1-16,3-9 1 15,4-15 0-15,0-6 0 16,-4 0 0-16,-4 0 1 16,-2 3 0-16,-5 5 0 15,-3 6 2-15,0 5 1 0,-3 5-3 16,-1 13 1-16,1 6-2 16,-1 7 1-16,1 9-2 31,-4 7 1-31,0-2-5 0,3-6 1 0,4-2-13 15,0-3 0-15,4-8-21 32,3-7 0-32</inkml:trace>
  <inkml:trace contextRef="#ctx0" brushRef="#br0" timeOffset="7020.3409">25795 5575 39 0,'0'8'19'0,"-3"21"4"0,6-24-20 0,-3 6 0 16,0 5 1-16,0 2-3 15,-3 1 0-15,3-6-1 16,3-3 1-16,1-7-1 16,-1-8 1-16,8-11-1 15,3-11 1-15,3-4 4 16,5-1 1-16,2 5 1 15,1 12 0-15,3 9 6 16,0 14 1-16,1 19-10 16,-1 10 1-16,-3 13-6 15,-1 3 0-15,5-5-21 16,2-11 0-16,5-11-33 16,2-7 0-16</inkml:trace>
  <inkml:trace contextRef="#ctx0" brushRef="#br0" timeOffset="10494.5664">22804 6839 44 0,'-8'-10'22'0,"12"-3"1"0,-4 7-21 16,-4 1 0-16,1 2 0 0,-4-2 0 31,0 0 1-31,-4 2 1 16,-6 1 1-16,-1 4-3 15,-3-2 0-15,0 3 0 16,-1 7 0-16,1 6-1 16,0 11 1-16,4 2 0 15,2 0 0-15,5 11-2 0,6 5 1 0,4 0-1 16,11-3 0-16,-1 0 0 15,8-7 1-15,10-6-1 16,4-5 1-16,-4-11 0 16,4-8 1-16,0-10-2 15,0-3 0-15,-1-8 1 16,-2-8 0-16,-5-8-2 16,-3-2 1-16,-7 2-1 15,-10 1 1-15,-8-9 1 16,-6 0 0-16,-4 3-1 15,-4 8 0-15,1 3 3 16,6 10 0-16,0 2 0 16,1 4 1-16,3 2-3 15,0 3 0-15,0 7-1 0,7 1 1 16,0 2 2-16,0 6 1 16,7-1-1-16,7 1 0 15,14 0-2-15,11-3 1 16,10-3-2-16,11-5 0 15,0-5-12-15,4-3 0 16,3-3-24-16,-4 0 0 16,-3 3 3-16,-10 6 0 15</inkml:trace>
  <inkml:trace contextRef="#ctx0" brushRef="#br0" timeOffset="10810.9334">23943 6916 48 0,'-7'-5'24'0,"32"-3"6"0,-11 8-23 16,7 0-4-16,0 0 0 15,4-3-4-15,3 3 0 0,0 0-10 16,0 3 0-16,-3 0-34 15,-4-1 1-15</inkml:trace>
  <inkml:trace contextRef="#ctx0" brushRef="#br0" timeOffset="10967.6613">24042 7033 60 0,'-4'-6'30'0,"50"4"-12"16,-32-4-30-16,7 4-35 16,11 2 0-16</inkml:trace>
  <inkml:trace contextRef="#ctx0" brushRef="#br0" timeOffset="11600.8895">25425 6832 44 0,'-4'-3'22'0,"-10"-2"1"0,11 2-21 16,-5 0-3-16,-9 1 0 15,-11 2 3-15,-8 2 1 16,-2 1 3-16,-5 5 1 16,4 0-5-16,8 2 0 0,6 4-2 15,14 4 0-15,11 3 1 16,11-2 0-16,17 5-2 15,11-1 1-15,3 4 1 16,4-1 1-16,0-2 1 16,0 0 1-16,-7 0-1 15,-4 0 0-15,-10-6 0 16,-8 1 0-16,-13 2-2 16,-15 0 0-16,-10 3-1 15,-7-3 0-15,-14-8-5 16,-8-7 1-16,4-9-17 15,0-8 0-15,8-5-17 0,9-5 1 16,19-8 33-16,6-3 0 16</inkml:trace>
  <inkml:trace contextRef="#ctx0" brushRef="#br0" timeOffset="11804.0013">25770 6437 60 0,'7'14'30'0,"8"41"5"0,-12-39-30 16,1 13-2-16,-1 8 0 15,-3 8-2-15,0 8 0 0,0 11-1 16,-3-6 0-16,-1 3-14 16,1-3 1-16,-1 0-19 15,1-8 1-15,-1-7 8 16,-7-12 0-16</inkml:trace>
  <inkml:trace contextRef="#ctx0" brushRef="#br0" timeOffset="12370.39">25548 6866 63 0,'0'-11'31'0,"53"-28"2"0,-32 33-32 16,7 1-11-16,8 0 1 15,-1 2-3-15,7 3 0 16,15 3 5-16,-1 2 1 16,8 0-5-16,-1 3 1 15,-10 0 5-15,-7 0 1 16,-7 3 4-16,-7-3 1 16,-11 0 13-16,-4-3 0 15,-3 0-4-15,-3-2 0 0,-7-6-3 16,-4 3 0-16,-4-2-4 15,-3 2 0-15,-4 2 2 16,-6 9 1-16,-4 7-3 16,-4 4 1-16,4 7-3 15,0 10 1-15,3 4-3 16,7-6 1-16,4 2-1 16,7-4 1-16,7-9 0 15,4-5 0-15,7-7 1 16,3-12 0-16,0-7-2 15,0-11 1-15,0-8 0 16,0-10 0-16,1-1 0 16,-8 6 1-16,0-2 2 15,-7 9 1-15,0 7 3 16,-4 4 0-16,-3 11-6 0,0 3 1 16,-3 10-1-16,-1 13 1 15,4 9-2-15,0-1 0 16,4 6-10-16,3-6 0 15,4-5-11-15,6-8 0 16,1-10-3-16,3-11 0 16,4-11 0-16,-4-7 1 15</inkml:trace>
  <inkml:trace contextRef="#ctx0" brushRef="#br0" timeOffset="12651.697">26547 6959 49 0,'-4'15'24'0,"4"-1"8"0,0-6-25 0,0 7-2 16,0 4 0-16,4 2-1 16,-4 0 1-16,0 0-2 15,3-5 0-15,1-2 2 16,6-12 1-16,8-15 0 16,3-11 1-16,4-2 1 15,3-3 0-15,-3 5 0 16,-1 5 0-16,1 6-4 15,-4 10 0-15,-3 9-3 16,-4 12 0-16,-7 14-16 16,0 2 1-16,7-5-20 15,4-5 1-15,13-5-19 0,15-6 0 16,11-10 51-16,10-9 1 16</inkml:trace>
  <inkml:trace contextRef="#ctx0" brushRef="#br0" timeOffset="13319.9212">27294 7004 43 0,'-17'-14'21'0,"-8"4"1"16,14 7-22-16,-3-2 2 15,-3 5 0-15,-4 0 3 16,-1 2 0-16,1 4-2 15,4 7 1-15,-1 11-4 16,4 5 1-16,7 3-2 16,7-6 1-16,0 1 0 15,3-4 0-15,4-4 0 16,7-9 1-16,4-7 0 16,7-8 1-16,7-14-2 15,-1-15 0-15,8-8-1 0,11-22 1 16,-5-5 0-16,-6-13 0 15,-7 8 2-15,-4 0 0 16,-10 11 0-16,-4 15 1 16,-7 8 0-16,0 14 0 15,-3 28 0-15,-8 12 0 16,-3 28 0-16,-4 11 1 16,4 18-5-16,0 1 0 0,0 5 0 15,7-6 0-15,7-10-25 16,7-8 1-16,0-8-16 15,8-8 0-15</inkml:trace>
  <inkml:trace contextRef="#ctx0" brushRef="#br0" timeOffset="13717.1415">27926 7067 34 0,'7'-40'17'0,"-28"3"7"16,17 27-18-16,-6-1-2 15,-4-5 1-15,-4 6 3 16,-7 4 0-16,1 9-6 16,-1 5 1-16,-3 5-1 15,-1 11 1-15,5 10-2 0,3 3 1 16,6-2-2-16,8-3 0 16,4-1-1-16,6-4 1 15,4-9 0-15,8-4 0 16,2-12 1-16,4-7 1 15,4-11-2-15,0-10 1 16,3-9 0-16,-3-2 1 16,-1 3 1-16,-3 2 0 15,-6 8 4-15,-5 0 0 16,-3 8-7-16,0 9 0 16,-3 9 0-16,-4 3 0 0,0 9-1 15,-4 10 1-15,1 2-8 16,3 3 1-16,3-2-16 15,4-6 1-15,4-11-19 16,0-4 0-16</inkml:trace>
  <inkml:trace contextRef="#ctx0" brushRef="#br0" timeOffset="14369.7595">28138 6966 40 0,'-11'6'20'0,"4"15"3"15,7-10-20-15,0 4-1 0,3 9 0 16,1 5 1-16,3-2 1 16,0-3 4-16,0-6 0 15,4-7-4-15,-1-9 0 16,1-12 0-16,7-11 1 16,-1-11-2-16,1 3 0 15,-1 2-2-15,1 6 0 16,0 3-3-16,-1-1 0 15,1 6-16-15,0 2 0 16,3 3 4-16,0 3 1 16,4 2 7-16,3 3 1 0,0 3 5 15,4 2 0-15,-7 1 0 16,3-1 1-16,0 3-2 16,-3 2 1-16,-4 1 0 15,-4-3 1-15,-2-3 5 16,-1-2 1-16,-4-3 2 15,1-5 0-15,-8-1-3 16,-3-2 1-16,-3-2-2 16,-8 2 1-16,-3 3-2 15,0 5 1-15,-7 5-1 16,-4 8 0-16,1 11-3 16,-5 8 1-16,5 2-2 15,2-2 1-15,12-3-1 16,3-3 0-16,7-7-1 15,10-9 1-15,4-7-1 0,8-11 1 16,9-16 1-16,8-13 0 16,4-5-3-16,-5-14 1 15,1-7 2-15,-4-11 0 16,-3 0-2-16,-7 10 0 16,-7 11 6-16,-8 14 1 15,-6 17 1-15,-8 15 0 16,-3 30-1-16,-7 22 1 15,-7 24-7-15,0 5 1 16,10 6-4-16,15-9 0 0,6-8-31 16,15-2 1-16,17-16-16 15,15-10 0-15</inkml:trace>
  <inkml:trace contextRef="#ctx0" brushRef="#br0" timeOffset="15215.9562">29849 7236 37 0,'31'-18'18'0,"19"-3"9"0,-40 7-19 15,11-1-1-15,-3-9 0 16,-7-3-1-16,-4-2 0 16,-7 5 0-16,-14 3 1 15,3 0-4-15,-7 5 1 16,-3 6-2-16,-4 4 0 15,-3 9 0-15,-3 8 1 16,-1 12-4-16,4 9 1 16,-1 8 0-16,5 2 1 0,13-2-2 15,0-8 0-15,8-6 2 16,10-7 0-16,7-14-2 16,11-18 1-16,7-9-1 15,3-15 1-15,11-13-2 16,0-3 1-16,-1-18 1 15,-6-3 0-15,0-8 0 16,-4 8 0-16,-3 5 0 16,-11 19 0-16,0 10 1 15,-10 11 0-15,-4 13-1 16,-7 11 1-16,-7 12 1 16,-4 20 1-16,-3 13-1 15,0 10 0-15,-7 13 0 16,0 1 1-16,3 7-1 15,8-2 0-15,10-11-2 0,0 3 1 16,10-8-1-16,4-8 1 16,4-11 0-16,3-2 0 15,4-8-1-15,3-8 0 16,0-11 1-16,0-10 0 16,1-11-2-16,-1-8 0 15,0-8 0-15,-7-7 0 16,0-4 0-16,-6 4 0 15,-8 2 0-15,-4 0 0 16,-3 5 1-16,-7 8 0 0,-3 11 1 16,2 13 0-16,-6 8 0 15,0 10 0-15,4 11-1 16,3 6 0-16,7-1 0 16,3 1 0-16,4-1-14 15,7-5 1-15,7 0-6 16,4-10 0-16,10-6-16 15,-6-8 0-15,2-7 22 16,-2-1 0-16</inkml:trace>
  <inkml:trace contextRef="#ctx0" brushRef="#br0" timeOffset="15752.0068">30575 6985 58 0,'0'11'29'0,"18"26"6"0,-11-22-28 15,4 9 0-15,-1 3 0 16,8 7-5-16,-1 3 1 16,-3 0 0-16,4-2 0 15,0-6-1-15,-1-8 1 16,1-5 0-16,7-19 0 15,-1-7-3-15,5-14 0 0,-5-5 0 16,1-8 0-16,-7-6-16 16,-4 4 1-16,-4 7-22 15,-3 5 0-15,-7 1 8 16,0 5 0-16</inkml:trace>
  <inkml:trace contextRef="#ctx0" brushRef="#br0" timeOffset="15908.214">31111 7001 63 0,'-14'24'31'0,"11"34"1"16,-1-45-31-16,1 6-20 16,-4 4 0-16,-4 1-25 15,-3-5 1-15</inkml:trace>
  <inkml:trace contextRef="#ctx0" brushRef="#br0" timeOffset="16064.4559">31231 6853 64 0,'0'-43'32'0,"-24"38"-11"0,24 5-31 15,0 0-26-15,-7 3 0 16,7 2 19-16,0 0 1 15</inkml:trace>
  <inkml:trace contextRef="#ctx0" brushRef="#br0" timeOffset="16630.8705">31496 6956 53 0,'0'-13'26'0,"-7"-14"2"0,7 25-27 0,-7 4 3 16,-7 6 0-16,0 3-2 16,-4 2 0-16,-7 5-1 15,-3 12 0-15,-4 1 0 16,8 4 0-16,6-4-2 16,7-4 1-16,4-6 2 15,7-2 1-15,7-3 0 16,4-9 0-16,3-1-3 15,4-6 1-15,-1-6-1 16,5-7 1-16,-1-5-1 16,3-6 1-16,1-5-1 15,3 0 1-15,-10-3 5 16,7 5 0-16,-15 6-3 16,4 8 1-16,-7 8-2 15,-3 7 0-15,-11 14-2 16,-4 11 1-16,1 7-1 15,-4-2 0-15,7 5-4 16,-4-3 0-16,11 1-10 16,0-9 1-16,0-2-11 0,7-8 0 15,4-13-15-15,6-6 1 16</inkml:trace>
  <inkml:trace contextRef="#ctx0" brushRef="#br0" timeOffset="16885.4946">31930 6517 57 0,'0'13'28'0,"7"24"7"0,-7-24-30 0,0 11-1 15,-7 13 0-15,0 3-2 16,-4 18 1-16,1-3-3 15,-4 1 0-15,7 0-5 16,-4-3 0-16,4-6-10 16,7-7 1-16,-4-8-10 15,1-11 1-15,3-5-3 0,0-8 1 16</inkml:trace>
  <inkml:trace contextRef="#ctx0" brushRef="#br0" timeOffset="17059.1832">31810 6861 56 0,'18'-6'28'0,"35"1"1"0,-39 5-29 0,3 3 0 16,8 2 1-16,-7 6-21 15,-1-3 1-15,1-1-18 16,0 7 1-16</inkml:trace>
  <inkml:trace contextRef="#ctx0" brushRef="#br0" timeOffset="17199.8511">32173 7062 57 0,'-14'24'28'0,"7"7"5"16,4-23-29-16,-4 3-24 15,-4-1 0-15,-10 1-20 16,3-6 0-16</inkml:trace>
  <inkml:trace contextRef="#ctx0" brushRef="#br0" timeOffset="17324.8054">32329 6837 63 0,'0'-37'31'0,"17"21"-15"0,-17 11-32 16,-7-1-30-16,4 4 0 15</inkml:trace>
  <inkml:trace contextRef="#ctx0" brushRef="#br0" timeOffset="17622.4205">32399 6980 45 0,'0'5'22'0,"7"27"5"16,-7-22-23-16,0 4 5 16,0 4 0-16,0 1-4 15,7-1 1-15,-3-2-3 16,-1-3 1-16,1-2 0 16,3-6 1-16,3-5-4 15,5-5 1-15,-5-6 0 16,-3-7 0-16,0-3-1 15,-3-3 0-15,3 3-3 16,-7-1 1-16,0 4-21 0,0-1 0 16,-7 6-30-16,-4 5 1 15</inkml:trace>
  <inkml:trace contextRef="#ctx0" brushRef="#br0" timeOffset="18004.8591">32773 7086 47 0,'0'29'23'0,"0"0"7"15,0-24-23-15,0 0 0 16,0-2 0-16,7-3 1 16,0-5 1-16,4-9-3 15,3-7 0-15,3-3 4 16,1 3 1-16,0 3-2 0,-1 2 1 15,1 8-6-15,0 5 0 0,6 9-4 16,1 9 0-16,0 9-12 16,3 3 0-16,-3-1-49 15,10 6 1-15,-3-11 34 16,-8-5 1-16</inkml:trace>
  <inkml:trace contextRef="#ctx0" brushRef="#br0" timeOffset="19261.4521">22959 8649 59 0,'-21'-13'29'0,"24"0"0"0,4 5-30 16,7-13 1-16,4-14 1 0,7-10-1 15,6-16 1-15,12-7-1 16,-1-1 0-16,-42 69 0 15,64-117 2 1,-12 25 1-16,-13 20-3 16,-7 17 1-16,-7 15 0 15,-4 11 0-15,-3 11 4 16,-1 12 1-16,1 14-1 16,-4 19 1-16,4 20-4 0,-1 9 0 15,1 18-3-15,3 8 0 16,4 16 0-16,-1-8 1 15,-2-3-8-15,-1-5 1 16,-4-16-10-16,1-8 0 16,-4-10-14-16,0-14 1 15,-3-15 11-15,-11-14 0 16</inkml:trace>
  <inkml:trace contextRef="#ctx0" brushRef="#br0" timeOffset="19436.5114">23118 8350 72 0,'3'3'36'0,"71"-11"2"16,-53 3-37-16,15-3-1 16,13-6 1-16,11 1-3 15,10 0 0-15,-2 0-28 16,6-3 0-16,3 3-12 15,1 5 1-15</inkml:trace>
  <inkml:trace contextRef="#ctx0" brushRef="#br0" timeOffset="19577.1817">24366 8223 65 0,'4'3'32'0,"59"-6"1"0,-45 1-33 16,0 2-19-16,-1-3 1 15,1 0-28-15,0 3 0 16</inkml:trace>
  <inkml:trace contextRef="#ctx0" brushRef="#br0" timeOffset="19717.8497">24391 8356 78 0,'11'15'39'0,"49"-15"-3"0,-46 0-39 0,7 0-25 16,7 0 1-16,7 0-20 16,8 0 0-16</inkml:trace>
  <inkml:trace contextRef="#ctx0" brushRef="#br0" timeOffset="20243.4089">25636 8109 50 0,'-10'-13'25'0,"-8"5"2"0,11 8-25 15,-11 0 1-15,-6 6 0 16,-4-1 1-16,3 8 0 15,4 3-4-15,7 0 0 16,6 8 1-16,8 5 0 16,15 5-2-16,6 1 1 15,7-4 1-15,-3-2 0 16,3 1 4-16,-3-7 0 0,-4 4 0 16,-11-1 1-16,-3 1-5 15,-10-6 1-15,-11-3-3 16,-11 1 1-16,-10-6-7 15,0-2 0-15,3-6-11 16,0-5 1-16,7-3-10 16,15-2 1-16,6 2 6 15,11-7 0-15</inkml:trace>
  <inkml:trace contextRef="#ctx0" brushRef="#br0" timeOffset="20511.7247">25971 8205 59 0,'-10'0'29'0,"-4"21"6"0,7-8-31 16,-4 8-3-16,1 11 0 15,-5 2-1-15,5 9 1 16,3-4 0-16,3-1 0 16,8-9 2-16,6-8 1 15,8-11 0-15,3-10 1 16,7-18-4-16,1-1 0 15,-1-10-1-15,-3-8 0 0,-8-3 1 16,-13-2 0-16,-8 5-14 16,-6 8 1-16,-12 8-17 15,1 8 1-15,0 7-6 16,7 12 0-16</inkml:trace>
  <inkml:trace contextRef="#ctx0" brushRef="#br0" timeOffset="21212.2149">26331 8229 50 0,'-10'23'25'0,"-4"25"-1"16,10-35-25-16,1 6 5 15,-1-1 1-15,-3 1 0 16,3 7 0-16,-3-2-4 0,4 0 0 16,-1-6-1-16,1-4 1 15,3-6 0-15,3-8 0 16,4-8-2-16,8-6 1 15,2-7 0-15,8-5 1 0,3-1-1 16,0 1 0-16,4 5-1 16,-4 5 0-16,-7 8 1 15,1 10 0-15,-8 9 0 16,-4 5 0-16,-6 0 2 16,-1 8 1-16,-3-1-1 15,0 1 0-15,0-3-2 16,4-7 1-16,3-9 0 15,7-8 0-15,4-10-2 16,3-8 0-16,0-8 2 16,0-3 0-16,-3 0 0 15,-1 6 0-15,1 10 4 16,0 8 0-16,-4 13-2 16,-4 16 1-16,-3 11-4 0,4 5 1 15,3 6-13-15,4-9 0 16,7-5-29-16,13-8 1 15,12 0 17-15,6-15 0 16</inkml:trace>
  <inkml:trace contextRef="#ctx0" brushRef="#br0" timeOffset="21763.3384">27171 8416 45 0,'3'6'22'0,"36"31"3"0,-25-32-24 0,8 3 0 16,6-5 0-16,4-9-1 16,6-2 0-16,-6-2 0 15,-4-3 1-15,-3-6-2 16,-4-5 1-16,-7-2 0 16,-10-3 1-16,-15 2 5 15,-13 6 1-15,-5 8 3 16,-6 13 1-16,-7 13-5 15,-1 13 1-15,5 6-4 16,6 16 1-16,14-6-4 16,8 3 0-16,17-2-2 15,17-9 0-15,22-8-24 16,18-7 1-16,17-11-22 16,11-8 0-16</inkml:trace>
  <inkml:trace contextRef="#ctx0" brushRef="#br0" timeOffset="22141.2321">29019 8215 48 0,'0'-24'24'0,"-10"17"2"16,3 7-24-16,-7 0 4 15,-11 2 0-15,-7 14-3 16,1 13 1-16,-12 14 0 15,-3 4 0-15,4 9-4 16,7-6 1-16,10-8-2 16,11-5 1-16,14-5 0 15,0 0 0-15,0-32 0 16,63 10-63-16,-6-4 1 16</inkml:trace>
  <inkml:trace contextRef="#ctx0" brushRef="#br0" timeOffset="22433.1249">29217 8369 62 0,'-32'34'31'0,"11"16"2"0,18-36-32 16,-1 9-2-16,4-1 1 15,7-6 0-15,7-3 0 16,4 0 3-16,3-5 0 15,7-8 1-15,8-11 0 16,2-10 1-16,-2-5 0 16,-5-6-5-16,-6-2 0 15,-11-1-1-15,-14 1 0 0,-14 2-5 16,-14 11 1-16,-4 10-15 16,-14 14 0-16,0 7-1 15,1 4 1-15,9-1-8 16,12-2 1-16</inkml:trace>
  <inkml:trace contextRef="#ctx0" brushRef="#br0" timeOffset="22779.2595">29616 8348 44 0,'0'-3'22'0,"-4"27"2"0,4-19-22 16,0 0 0-16,-3 3 0 16,-1-2 4-16,1 2 1 15,-1 2-2-15,1 3 1 16,-1-2-2-16,0-6 1 16,1-2-3-16,3 0 1 15,11-9-1-15,3-7 0 16,3-11 1-16,8-8 1 15,17-2 1-15,1 2 0 16,6 8 0-16,-3 9 1 0,-7 9-1 16,-8 14 1-16,-9 11-4 15,-8 7 0-15,-11 9-6 16,-3 4 0-16,7-4-31 16,0-1 0-16,4-7-16 15,7-6 0-15</inkml:trace>
  <inkml:trace contextRef="#ctx0" brushRef="#br0" timeOffset="23282.1517">30374 8218 47 0,'-39'5'23'0,"-7"3"13"0,36-5-25 0,-4 2-10 15,3 3 1-15,4 5-3 16,7 6 1 0,21 7 5-1,4 1 0-15,-4 2-1 16,7-3 0-16,-3 3 1 15,-7 3 1-15,-4-8-5 16,-7 0 1-16,-7-8-2 16,-14 2 1-16,-4 1-1 15,-7-3 0-15,-10-3-17 0,3-3 1 16,1-4-13-16,6-6 0 16,7 0-1-16,8 0 1 15</inkml:trace>
  <inkml:trace contextRef="#ctx0" brushRef="#br0" timeOffset="23581.9895">30949 7895 47 0,'-3'-8'23'0,"3"21"10"15,0 1-25-15,0 10-3 16,-4 13 1-16,-3 10-3 16,0 9 1-16,-4 10-4 15,1 8 0-15,-4 3-1 16,10-9 0-16,-3-4-23 0,-3-8 1 15,-1-6-16-15,0-11 0 16</inkml:trace>
  <inkml:trace contextRef="#ctx0" brushRef="#br0" timeOffset="23769.8191">30628 8258 65 0,'28'2'32'0,"54"-2"1"0,-54 0-34 0,14 3-3 16,7 0 0-16,4 2-15 15,7 3 1-15,-3 0-23 16,-4 2 0-16</inkml:trace>
  <inkml:trace contextRef="#ctx0" brushRef="#br0" timeOffset="24146.6272">31425 8371 42 0,'-14'0'21'0,"-3"3"5"16,17-3-21-16,-11 0-4 15,-7 0 1-15,-6-3 3 16,-8 1 0-16,4-1 1 16,-4 3 0-16,0 3-3 0,-3 5 0 15,10 0-3-15,-3 8 1 16,3 5 0-16,11 3 0 15,4 2-1-15,3-2 1 16,7-6-1-16,7-2 0 16,10-5 1-16,8-6 0 15,7-5-4-15,7-13 0 16,-1 0 3-16,-2-6 1 16,-8-2 1-16,-3 5 0 15,-4 3-1-15,-4 2 0 0,-6 9 0 16,-4 4 1-16,-3 6-2 15,-4 8 1-15,0 8-1 16,-11-3 0-16,7-2-1 16,-10 7 0-16,7 3-10 15,-3 0 1-15,3 0-12 16,7-2 1 0</inkml:trace>
  <inkml:trace contextRef="#ctx0" brushRef="#br0" timeOffset="24508.2056">31623 8448 45 0,'-14'24'22'0,"-4"8"3"0,15-22-23 15,-4 1 3-15,0 2 0 16,-4-2 0-16,0 2 0 15,-3 0-5-15,14 0 0 16,-7-5 1-16,14-2 1 16,4-6-1-16,7-3 1 15,3-5 0-15,7-5 1 16,7-3-2-16,-3-3 0 16,10 1 2-16,-6 2 0 0,-1 5-3 15,-3 6 1-15,-8 5 6 16,-6 8 0-16,0 8-6 15,-11-3 1-15,-7 3-9 16,-7 5 1-16,3 3-10 16,-10 0 0-16,7-3-15 15,7-2 0-15,0-4 10 16,0-7 0-16</inkml:trace>
  <inkml:trace contextRef="#ctx0" brushRef="#br0" timeOffset="24773.8337">32149 7940 81 0,'-14'16'40'0,"3"79"0"0,4-68-40 15,7 4 0-15,-7 17 1 32,-11 42-4-32,11-5 1 15,-3-22-15-15,2-12 1 16,8-12-8-16,0-7 1 0,0-11-15 16,0-10 1-16</inkml:trace>
  <inkml:trace contextRef="#ctx0" brushRef="#br0" timeOffset="25107.1011">31983 8176 74 0,'3'8'37'0,"19"13"2"0,-15-16-38 0,10 3-3 15,1 3 1-15,14-1-8 16,-4-2 0-16,4-5-12 15,3-3 1-15,-3-3 5 16,3-5 0-16,0 0-14 16,0 3 1-16</inkml:trace>
  <inkml:trace contextRef="#ctx0" brushRef="#br0" timeOffset="47945.8693">18524 11438 19 0,'-7'8'9'0,"0"-8"2"0,4 3-11 0,-1-1 1 15,1 3 1-15,-1 6 0 16,1 2 1-16,-4 8-3 15,3 3 0-15,0 5 0 16,4 3 0-16,4 8 0 16,0 7 1-16,-4 6-2 15,0 16 1-15,3 5 0 16,1 14 0-16,-1 4 0 16,-3 11 0-16,4 3 0 15,-4 0 0-15,0 10 0 16,3-2 1-16,-3 5-2 0,4-8 1 15,-4 8 0-15,3-7 0 16,1-1 0-16,-4 5 1 16,3-7-2-16,1 2 1 15,-4-5 0-15,0 5 1 16,3-19-2-16,-3 11 1 16,0-2 0-16,0 0 0 15,4-9 0-15,-4-10 0 16,3 0 0-16,-3-8 0 15,0-10 0-15,0-1 0 0,0-5 0 16,0-2 0-16,0-8 3 16,0-6 0-16,0-5-2 15,0-8 0-15,4-5 1 16,3-8 0-16,0 0-3 16,0-8 1-16,4-6-2 15,-1 1 0-15,1 0 0 16,-1-1 0-16,1 1 2 15,0 2 0-15,-1 6 0 32,1 2 0-32,3 5 0 0,0 4 0 15,4-4 0-15,-4 1 1 16,7 2-2-16,-3 3 1 16,3 2 0-16,3 1 1 15,5-1 1-15,-1-2 0 16,0-6-2-16,0 1 0 15,4-1 0-15,3-2 1 16,4 0-1-16,0-3 0 0,3-7 0 16,4-1 1-16,7 6-2 15,-4 7 1-15,1 3 0 16,3-2 0-16,7-3 0 16,0 0 1-16,7-3 0 15,3-5 0-15,-6-3-2 16,3-2 1-16,3 2 0 15,1-5 0-15,7 0 0 16,-8 0 0-16,1 0 0 16,3 0 0-16,3 0 1 0,8 0 0 15,0-5-1-15,-8-3 1 16,4 2-2-16,-3 1 1 16,7 0 1-16,-1 0 1 15,-10 7-3-15,-3 1 1 16,0-1 0-16,-1-2 0 15,-3 0 0-15,0-2 0 16,0-1 2-16,-7-2 0 16,-3 0-4-16,-1-3 0 15,-3 2 2-15,-4-2 0 0,1-2 0 16,-4 2 1-16,-8 0 0 16,1 5 1-16,-4 1-2 15,-3 2 0-15,0 2 0 16,-7 4 1-16,-1 2-1 15,1-1 0-15,0 1 0 16,-1-10 1-16,1-4-2 16,3-1 1-16,-3-1 0 15,0 0 1-15,-1-6-2 16,1-4 1-16,0 2 0 16,-4-2 1-16,-3-1-1 15,-1 0 0-15,-3 1 3 16,-3-3 1-16,0-6-2 15,-8 6 1-15,1-8-1 16,-1-16 0-16,4 13-2 0,-3-5 0 16,3-5 0-16,0-6 1 15,3-2-1-15,1 2 0 16,3-7-1-16,0-1 0 16,0-7 0-16,0-6 1 15,1-2-1-15,-1-11 1 16,0-3-1-16,-4-8 0 15,4 3 1-15,1-13 1 0,-1 0-1 16,0-6 0-16,0 4 0 16,-3-12 1-16,-1 1-1 15,1 2 1-15,-1-8-1 16,-3 1 0-16,0-6-1 16,4 0 1-16,-4 8 1 15,0-3 0-15,4 5-2 16,-4-2 0-16,3-2 1 15,-3 4 0-15,0 14-1 16,0 0 0-16,-3 10 1 16,-4 9 0-16,0 7 0 15,0 13 1-15,-4 9-2 16,-3 5 0-16,0 7-1 16,-3 4 0-16,-4 7 0 15,-4 3 1-15,-3 10 1 16,0 3 0-16,0 3 0 15,-1 5 0-15,1-2 1 0,-4 2 0 16,-3 0-1-16,0-3 0 16,0 0 0-16,-4-7 1 15,4-8-1-15,-4-9 0 16,4-2-1-16,0-5 1 16,-4-14 0-16,0-2 0 15,0-3 0-15,4-2 0 16,0-1 0-16,0-5 1 15,-4-7-1-15,-3 4 0 16,-4-7-1-16,0-1 1 16,0 4 0-16,-3-12 0 0,-4 4 0 15,0-1 0-15,7 11-1 16,1 0 1 0,38 74 0-16,-96-119-2 15,15 21 0-15,7 13-1 16,11 16 1-16,3 6 1 15,-4-1 1-15,-3 4 0 16,0 9 0-16,0 4 0 16,0 4 0-16,7 4 0 15,0 2 0-15,-3 2 0 16,-1 3 1-16,4 3-4 16,4 8 1-16,3 5 0 15,0 0 1-15,7 6 0 16,0 5 0-16,-7 5-1 15,0 8 1-15,4 5 0 16,3 8 1-16,0 3 0 0,0 5 0 16,0 0 1-16,8 3 0 15,2 7-2-15,5 1 0 16,-5 0-1-16,-2 5 1 16,-1 5-1-16,-4 3 0 15,5 5 1-15,-5 8 1 16,1-2-1-16,-4 10 1 15,0 5 0-15,7 6 1 0,1 2 0 16,-12 3 0-16,-3 5-1 16,4-2 0-16,0 5-1 15,-4 10 1-15,3 4 0 16,4 12 0-16,8-2 3 16,-1-1 1-16,3 17-4 15,1-1 1-15,3-2-2 16,4-2 0-16,4 2-22 15,-1-14 0-15</inkml:trace>
  <inkml:trace contextRef="#ctx0" brushRef="#br0" timeOffset="48676.2646">18729 11975 40 0,'-4'-48'20'0,"54"-34"0"0,-18 43-19 16,10-9-5-16,18-23 1 15,17-17 3-15,26-20 0 16,6-19-1-16,15-27 1 16,24-18 0-16,3-10 0 15,12-3 0-15,-4-1 0 16,3 9-1-16,4 16 1 16,-22 10-2-16,-10 21 1 15,-7 14-7-15,-14 26 0 0,-25 24-18 16,-10 18 0-16</inkml:trace>
  <inkml:trace contextRef="#ctx0" brushRef="#br0" timeOffset="48995.5027">19336 13901 41 0,'35'-39'20'0,"81"-133"0"0,-56 95-21 0,25-50-3 15,35-45 1 1,25-29 3-16,10-22 1 0,21-15-2 15,4-10 0-15,14 4-4 16,-10 6 0-16,-1 21-17 16,-7 13 1-16,-13 22 12 15,-19 31 1-15</inkml:trace>
  <inkml:trace contextRef="#ctx0" brushRef="#br0" timeOffset="49328.768">20034 14592 42 0,'28'-37'21'0,"75"-61"0"16,-68 53-22-16,25-40-3 16,35-44 0-16,18-43 1 15,25-43 1-15,24-20 0 16,7-14 0-16,18-2-8 15,-7-1 1-15,-3 17-14 16,-8 13 1-16</inkml:trace>
  <inkml:trace contextRef="#ctx0" brushRef="#br0" timeOffset="49634.7155">20570 15229 44 0,'39'-42'22'0,"60"-106"-3"16,-57 71-22-16,40-50 1 15,9-32 0-15,29-34-6 0,28-26 0 16,-3-11-23-16,21-3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2"/>
            <a:ext cx="3037840" cy="4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algn="r"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609"/>
            <a:ext cx="5608320" cy="415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642"/>
            <a:ext cx="3037840" cy="4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3642"/>
            <a:ext cx="3037840" cy="4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C2C786D5-AB84-4C5F-A742-219E964A7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64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BFBF93-54DA-4D70-B4AA-213B500A80D4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6325" cy="34639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3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12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6325" cy="3463925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0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13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6325" cy="3463925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14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6325" cy="3463925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46A70-3881-42A3-98F6-432879DB87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6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C88D1-FBE3-4546-9BCE-159B52310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D3A1B-03B6-4C08-9FA4-B16B97030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43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7FCD1-937F-4D77-B86A-FD46865A8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11F03-FF43-483C-A7CE-882992B9B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7B8FD-5AB5-4BFE-B56B-6C628AAA1F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6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BBBDC-A656-4F3A-865C-58F5EF4946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7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62E15-8B98-4CEB-B52A-5C0CEE3F33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2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AD82C-39D2-46F2-AE06-F9B572593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3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80382-9EBD-441D-AE6F-4191D5438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02509-C340-4594-B99A-99D9CB0F1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2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7C632-074A-46A3-819D-A8B521042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5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40500-8098-4F72-A38B-2087560C9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476587-9B20-4D63-85B6-5DE1E7037A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24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1.emf"/><Relationship Id="rId12" Type="http://schemas.openxmlformats.org/officeDocument/2006/relationships/customXml" Target="../ink/ink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5.xml"/><Relationship Id="rId11" Type="http://schemas.openxmlformats.org/officeDocument/2006/relationships/image" Target="../media/image123.emf"/><Relationship Id="rId5" Type="http://schemas.openxmlformats.org/officeDocument/2006/relationships/image" Target="../media/image11.emf"/><Relationship Id="rId10" Type="http://schemas.openxmlformats.org/officeDocument/2006/relationships/customXml" Target="../ink/ink7.xml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1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2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3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4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5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9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customXml" Target="../ink/ink10.xml"/><Relationship Id="rId10" Type="http://schemas.openxmlformats.org/officeDocument/2006/relationships/image" Target="../media/image27.emf"/><Relationship Id="rId4" Type="http://schemas.openxmlformats.org/officeDocument/2006/relationships/image" Target="../media/image23.png"/><Relationship Id="rId9" Type="http://schemas.openxmlformats.org/officeDocument/2006/relationships/customXml" Target="../ink/ink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7.bin"/><Relationship Id="rId7" Type="http://schemas.openxmlformats.org/officeDocument/2006/relationships/customXml" Target="../ink/ink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9.bin"/><Relationship Id="rId7" Type="http://schemas.openxmlformats.org/officeDocument/2006/relationships/customXml" Target="../ink/ink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3276600" cy="944562"/>
          </a:xfrm>
        </p:spPr>
        <p:txBody>
          <a:bodyPr/>
          <a:lstStyle/>
          <a:p>
            <a:pPr algn="l" eaLnBrk="1" hangingPunct="1"/>
            <a:r>
              <a:rPr lang="en-US" sz="3600"/>
              <a:t>PHY131H1F</a:t>
            </a:r>
            <a:r>
              <a:rPr lang="en-US" sz="3600">
                <a:latin typeface="Times New Roman" panose="02020603050405020304" pitchFamily="18" charset="0"/>
              </a:rPr>
              <a:t/>
            </a:r>
            <a:br>
              <a:rPr lang="en-US" sz="3600">
                <a:latin typeface="Times New Roman" panose="02020603050405020304" pitchFamily="18" charset="0"/>
              </a:rPr>
            </a:br>
            <a:r>
              <a:rPr lang="en-US" sz="3600">
                <a:latin typeface="Times New Roman" panose="02020603050405020304" pitchFamily="18" charset="0"/>
              </a:rPr>
              <a:t>Class 3</a:t>
            </a:r>
          </a:p>
        </p:txBody>
      </p:sp>
      <p:pic>
        <p:nvPicPr>
          <p:cNvPr id="20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90513"/>
            <a:ext cx="4953000" cy="714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1651000"/>
            <a:ext cx="3979862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4267200" cy="4724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dirty="0" smtClean="0"/>
              <a:t>Today: Error Analysis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Significant Figures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Unit Conversion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Normal Distribution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Standard Deviation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Reading Error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Propagation of Errors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Error in the Mean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Jason\Documents\teaching\phy131f14\RajSigFig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41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2400" y="0"/>
            <a:ext cx="52578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92280" y="712239"/>
                <a:ext cx="3826239" cy="8298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1=</m:t>
                      </m:r>
                      <m:d>
                        <m:d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num>
                            <m:den>
                              <m: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2.54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den>
                          </m:f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2.54 </m:t>
                              </m:r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num>
                            <m:den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80" y="712239"/>
                <a:ext cx="3826239" cy="8298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1739363"/>
                <a:ext cx="3701205" cy="8298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1=</m:t>
                      </m:r>
                      <m:d>
                        <m:d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100 </m:t>
                              </m:r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num>
                            <m:den>
                              <m: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den>
                          </m:f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num>
                            <m:den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00 </m:t>
                              </m:r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39363"/>
                <a:ext cx="3701205" cy="8298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31542"/>
            <a:ext cx="62484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Convert </a:t>
            </a:r>
            <a:r>
              <a:rPr lang="en-US" dirty="0"/>
              <a:t>9</a:t>
            </a:r>
            <a:r>
              <a:rPr lang="en-US" dirty="0" smtClean="0"/>
              <a:t> m to feet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38600" y="1739362"/>
                <a:ext cx="3284424" cy="8298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1=</m:t>
                      </m:r>
                      <m:d>
                        <m:d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sz="2400" b="0" i="0" smtClean="0">
                                  <a:latin typeface="Cambria Math"/>
                                </a:rPr>
                                <m:t>12</m:t>
                              </m:r>
                              <m: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</a:rPr>
                                <m:t>in</m:t>
                              </m:r>
                            </m:num>
                            <m:den>
                              <m: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</a:rPr>
                                <m:t>foot</m:t>
                              </m:r>
                            </m:den>
                          </m:f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</a:rPr>
                                <m:t>foot</m:t>
                              </m:r>
                            </m:num>
                            <m:den>
                              <m:r>
                                <a:rPr lang="en-CA" sz="2400" b="0" i="1" smtClean="0">
                                  <a:latin typeface="Cambria Math"/>
                                </a:rPr>
                                <m:t>12</m:t>
                              </m:r>
                              <m: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</a:rPr>
                                <m:t>in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739362"/>
                <a:ext cx="3284424" cy="8298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873455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Facts you are given:</a:t>
            </a:r>
            <a:endParaRPr lang="en-CA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316920" y="625680"/>
              <a:ext cx="5447520" cy="5462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14400" y="619560"/>
                <a:ext cx="5458320" cy="54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71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drew Meyertho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438400"/>
            <a:ext cx="1984375" cy="2309813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2-hour </a:t>
            </a:r>
            <a:r>
              <a:rPr lang="en-US" dirty="0" err="1" smtClean="0"/>
              <a:t>Practicals</a:t>
            </a:r>
            <a:r>
              <a:rPr lang="en-US" dirty="0" smtClean="0"/>
              <a:t> begin this week!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534400" cy="4525963"/>
          </a:xfrm>
        </p:spPr>
        <p:txBody>
          <a:bodyPr/>
          <a:lstStyle/>
          <a:p>
            <a:r>
              <a:rPr lang="en-US" dirty="0" smtClean="0"/>
              <a:t>All you need is a calculator, your textbook and something to write with.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Meyertholen</a:t>
            </a:r>
            <a:r>
              <a:rPr lang="en-US" dirty="0" smtClean="0"/>
              <a:t> has posted a good 6 minute video with answers to lots of FAQs about </a:t>
            </a:r>
            <a:r>
              <a:rPr lang="en-US" dirty="0" err="1" smtClean="0"/>
              <a:t>Practicals</a:t>
            </a:r>
            <a:r>
              <a:rPr lang="en-US" dirty="0" smtClean="0"/>
              <a:t> at:</a:t>
            </a:r>
          </a:p>
          <a:p>
            <a:r>
              <a:rPr lang="en-US" dirty="0" smtClean="0"/>
              <a:t>http://youtu.be/DVsLJgxJVgo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9677400" y="1295400"/>
            <a:ext cx="2057400" cy="1295400"/>
          </a:xfrm>
          <a:prstGeom prst="wedgeRound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Check out my video</a:t>
            </a:r>
            <a:endParaRPr lang="en-US" sz="2800" dirty="0"/>
          </a:p>
        </p:txBody>
      </p:sp>
      <p:pic>
        <p:nvPicPr>
          <p:cNvPr id="76802" name="Picture 2" descr="C:\Documents and Settings\physics\Desktop\PHY131\qrcode.170678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9624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8325" y="228600"/>
            <a:ext cx="8401050" cy="653653"/>
          </a:xfrm>
        </p:spPr>
        <p:txBody>
          <a:bodyPr/>
          <a:lstStyle/>
          <a:p>
            <a:r>
              <a:rPr lang="en-US" sz="3000" b="1" dirty="0"/>
              <a:t>Class 3 </a:t>
            </a:r>
            <a:r>
              <a:rPr lang="en-US" sz="3000" b="1" dirty="0" err="1"/>
              <a:t>Preclass</a:t>
            </a:r>
            <a:r>
              <a:rPr lang="en-US" sz="3000" b="1" dirty="0"/>
              <a:t> Quiz on </a:t>
            </a:r>
            <a:r>
              <a:rPr lang="en-US" sz="3000" b="1" dirty="0" err="1"/>
              <a:t>MasteringPhysics</a:t>
            </a:r>
            <a:endParaRPr lang="en-US" sz="30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10668000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/>
              <a:t>This was due this morning at 8:00am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962 students </a:t>
            </a:r>
            <a:r>
              <a:rPr lang="en-US" sz="2800" dirty="0"/>
              <a:t>submitted the quiz on time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 smtClean="0"/>
              <a:t>73% </a:t>
            </a:r>
            <a:r>
              <a:rPr lang="en-CA" sz="2800" dirty="0"/>
              <a:t>correct: If a digital thermometer reads 12.8°C and the error specified in the manual is “half the last digit”, in this case it would be ±0.05°C.</a:t>
            </a:r>
            <a:endParaRPr lang="en-US" sz="2800" dirty="0"/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79% </a:t>
            </a:r>
            <a:r>
              <a:rPr lang="en-US" sz="2800" dirty="0"/>
              <a:t>correct: In the physical sciences, an “error” is the number to the right of the ± symbol, also known as an uncertainty.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82% </a:t>
            </a:r>
            <a:r>
              <a:rPr lang="en-US" sz="2800" dirty="0"/>
              <a:t>correct: In an equation for the normal distribution (Gaussian) sigma is related to the </a:t>
            </a:r>
            <a:r>
              <a:rPr lang="en-US" sz="2800" b="1" dirty="0"/>
              <a:t>width</a:t>
            </a:r>
            <a:r>
              <a:rPr lang="en-US" sz="2800" dirty="0"/>
              <a:t> of the distribution.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 smtClean="0"/>
              <a:t>98% </a:t>
            </a:r>
            <a:r>
              <a:rPr lang="en-CA" sz="2800" dirty="0"/>
              <a:t>correct: “Mean” is the same as “average</a:t>
            </a:r>
            <a:r>
              <a:rPr lang="en-CA" sz="2800" dirty="0" smtClean="0"/>
              <a:t>”.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548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75" y="152400"/>
            <a:ext cx="8401050" cy="653653"/>
          </a:xfrm>
        </p:spPr>
        <p:txBody>
          <a:bodyPr/>
          <a:lstStyle/>
          <a:p>
            <a:r>
              <a:rPr lang="en-US" sz="3000" b="1" dirty="0"/>
              <a:t>Class </a:t>
            </a:r>
            <a:r>
              <a:rPr lang="en-US" sz="3000" b="1" dirty="0" smtClean="0"/>
              <a:t>3 </a:t>
            </a:r>
            <a:r>
              <a:rPr lang="en-US" sz="3000" b="1" dirty="0" err="1"/>
              <a:t>Preclass</a:t>
            </a:r>
            <a:r>
              <a:rPr lang="en-US" sz="3000" b="1" dirty="0"/>
              <a:t> Quiz on </a:t>
            </a:r>
            <a:r>
              <a:rPr lang="en-US" sz="3000" b="1" dirty="0" err="1"/>
              <a:t>MasteringPhysics</a:t>
            </a:r>
            <a:endParaRPr lang="en-US" sz="30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10972800" cy="62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/>
              <a:t>Some common student comments/feedback</a:t>
            </a:r>
            <a:r>
              <a:rPr lang="en-US" sz="2800" dirty="0" smtClean="0"/>
              <a:t>: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 smtClean="0"/>
              <a:t>I </a:t>
            </a:r>
            <a:r>
              <a:rPr lang="en-CA" sz="2800" dirty="0"/>
              <a:t>was most confused by the equation used to calculate standard deviation, as well as the meaning of "number of degrees of freedom</a:t>
            </a:r>
            <a:r>
              <a:rPr lang="en-CA" sz="2800" dirty="0" smtClean="0"/>
              <a:t>".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 err="1"/>
              <a:t>i</a:t>
            </a:r>
            <a:r>
              <a:rPr lang="en-CA" sz="2800" dirty="0"/>
              <a:t> was confused by how to use the three rules to propagate errors and find a final value </a:t>
            </a:r>
            <a:endParaRPr lang="en-CA" sz="2800" dirty="0" smtClean="0"/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/>
              <a:t>I really wanted to chose the song by </a:t>
            </a:r>
            <a:r>
              <a:rPr lang="en-CA" sz="2800" dirty="0" err="1"/>
              <a:t>taylor</a:t>
            </a:r>
            <a:r>
              <a:rPr lang="en-CA" sz="2800" dirty="0"/>
              <a:t> swift for the definition of the mean, but I didn't. </a:t>
            </a:r>
            <a:endParaRPr lang="en-CA" sz="2800" dirty="0" smtClean="0"/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/>
              <a:t>The concepts revolving around the histogram are a little confusing to me. I was wondering how some of the statistics were created. e.g., "68%" area under the curve of a Gaussian lies between the mean minus the standard deviation.</a:t>
            </a:r>
            <a:endParaRPr lang="en-US" sz="2800" dirty="0" smtClean="0"/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12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52400"/>
            <a:ext cx="4800600" cy="725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401050" cy="653653"/>
          </a:xfrm>
        </p:spPr>
        <p:txBody>
          <a:bodyPr/>
          <a:lstStyle/>
          <a:p>
            <a:r>
              <a:rPr lang="en-US" sz="3000" b="1" dirty="0"/>
              <a:t>Class </a:t>
            </a:r>
            <a:r>
              <a:rPr lang="en-US" sz="3000" b="1" dirty="0" smtClean="0"/>
              <a:t>3 </a:t>
            </a:r>
            <a:r>
              <a:rPr lang="en-US" sz="3000" b="1" dirty="0" err="1"/>
              <a:t>Preclass</a:t>
            </a:r>
            <a:r>
              <a:rPr lang="en-US" sz="3000" b="1" dirty="0"/>
              <a:t> Quiz on </a:t>
            </a:r>
            <a:r>
              <a:rPr lang="en-US" sz="3000" b="1" dirty="0" err="1"/>
              <a:t>MasteringPhysics</a:t>
            </a:r>
            <a:endParaRPr lang="en-US" sz="30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109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/>
              <a:t>Some common student comments/feedback</a:t>
            </a:r>
            <a:r>
              <a:rPr lang="en-US" sz="28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759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6618" y="3810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Last Wednesday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8534400" cy="4648200"/>
          </a:xfrm>
        </p:spPr>
        <p:txBody>
          <a:bodyPr/>
          <a:lstStyle/>
          <a:p>
            <a:pPr eaLnBrk="1" hangingPunct="1"/>
            <a:r>
              <a:rPr lang="en-US" smtClean="0"/>
              <a:t>If your height is 150 cm, is there an error in that number?</a:t>
            </a:r>
          </a:p>
          <a:p>
            <a:pPr eaLnBrk="1" hangingPunct="1"/>
            <a:r>
              <a:rPr lang="en-US" smtClean="0"/>
              <a:t>ANSWER:  YES!  Almost every measured number has an error, even if it is not stated.  If you told me your height was 150 cm, I would guess the error is probably between 1 and 5 cm. [But there is no way to know this, unless you investigate how the 150 was measured.]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858962"/>
          </a:xfrm>
        </p:spPr>
        <p:txBody>
          <a:bodyPr/>
          <a:lstStyle/>
          <a:p>
            <a:pPr eaLnBrk="1" hangingPunct="1"/>
            <a:r>
              <a:rPr lang="en-US" sz="3600"/>
              <a:t>Demo and Example:</a:t>
            </a:r>
            <a:br>
              <a:rPr lang="en-US" sz="3600"/>
            </a:br>
            <a:r>
              <a:rPr lang="en-US" sz="3600"/>
              <a:t>What is the Period of a Swinging Ball?</a:t>
            </a:r>
            <a:br>
              <a:rPr lang="en-US" sz="3600"/>
            </a:br>
            <a:r>
              <a:rPr lang="en-US" sz="3600"/>
              <a:t>(Pendulum)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362200"/>
            <a:ext cx="8305800" cy="4038600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</a:pPr>
            <a:r>
              <a:rPr lang="en-US" smtClean="0"/>
              <a:t>Procedure: Measure the time for 5 oscillations, </a:t>
            </a:r>
            <a:r>
              <a:rPr lang="en-US" i="1" smtClean="0"/>
              <a:t>t</a:t>
            </a:r>
            <a:r>
              <a:rPr lang="en-US" baseline="-25000" smtClean="0"/>
              <a:t>5</a:t>
            </a:r>
            <a:r>
              <a:rPr lang="en-US" smtClean="0"/>
              <a:t>.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en-US" smtClean="0"/>
              <a:t>The period is calculated as </a:t>
            </a:r>
            <a:r>
              <a:rPr lang="en-US" i="1" smtClean="0"/>
              <a:t>T</a:t>
            </a:r>
            <a:r>
              <a:rPr lang="en-US" smtClean="0"/>
              <a:t> = </a:t>
            </a:r>
            <a:r>
              <a:rPr lang="en-US" i="1" smtClean="0"/>
              <a:t>t</a:t>
            </a:r>
            <a:r>
              <a:rPr lang="en-US" baseline="-25000" smtClean="0"/>
              <a:t>5</a:t>
            </a:r>
            <a:r>
              <a:rPr lang="en-US" smtClean="0"/>
              <a:t> / 5. 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4800600" y="470059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t</a:t>
            </a:r>
            <a:r>
              <a:rPr lang="en-US" sz="2800" baseline="-25000"/>
              <a:t>5</a:t>
            </a:r>
            <a:r>
              <a:rPr lang="en-US" sz="2800"/>
              <a:t> data: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559560" y="4589280"/>
              <a:ext cx="1368000" cy="1004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2000" y="4582080"/>
                <a:ext cx="1380240" cy="101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458200" cy="944562"/>
          </a:xfrm>
        </p:spPr>
        <p:txBody>
          <a:bodyPr/>
          <a:lstStyle/>
          <a:p>
            <a:pPr eaLnBrk="1" hangingPunct="1"/>
            <a:r>
              <a:rPr lang="en-CA" sz="3600"/>
              <a:t>Here were Harlow’s measurements of t</a:t>
            </a:r>
            <a:r>
              <a:rPr lang="en-CA" sz="3600" baseline="-25000"/>
              <a:t>5</a:t>
            </a:r>
            <a:r>
              <a:rPr lang="en-CA" sz="3600"/>
              <a:t>:</a:t>
            </a:r>
            <a:endParaRPr lang="en-US" sz="36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066800"/>
            <a:ext cx="16002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smtClean="0">
                <a:solidFill>
                  <a:srgbClr val="0000CC"/>
                </a:solidFill>
              </a:rPr>
              <a:t>7.53 s</a:t>
            </a:r>
          </a:p>
          <a:p>
            <a:pPr eaLnBrk="1" hangingPunct="1">
              <a:buFontTx/>
              <a:buNone/>
            </a:pPr>
            <a:r>
              <a:rPr lang="en-CA" smtClean="0">
                <a:solidFill>
                  <a:srgbClr val="0000CC"/>
                </a:solidFill>
              </a:rPr>
              <a:t>7.38 s</a:t>
            </a:r>
          </a:p>
          <a:p>
            <a:pPr eaLnBrk="1" hangingPunct="1">
              <a:buFontTx/>
              <a:buNone/>
            </a:pPr>
            <a:r>
              <a:rPr lang="en-CA" smtClean="0">
                <a:solidFill>
                  <a:srgbClr val="0000CC"/>
                </a:solidFill>
              </a:rPr>
              <a:t>7.47 s</a:t>
            </a:r>
          </a:p>
          <a:p>
            <a:pPr eaLnBrk="1" hangingPunct="1">
              <a:buFontTx/>
              <a:buNone/>
            </a:pPr>
            <a:r>
              <a:rPr lang="en-CA" smtClean="0">
                <a:solidFill>
                  <a:srgbClr val="0000CC"/>
                </a:solidFill>
              </a:rPr>
              <a:t>7.43 s</a:t>
            </a:r>
            <a:endParaRPr lang="en-US" smtClean="0">
              <a:solidFill>
                <a:srgbClr val="0000CC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429000" y="1905000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/>
              <a:t>Which of the following might be a good estimate for the error in Harlow’s </a:t>
            </a:r>
            <a:r>
              <a:rPr lang="en-US" sz="3200" b="1" i="1" dirty="0"/>
              <a:t>first</a:t>
            </a:r>
            <a:r>
              <a:rPr lang="en-US" sz="3200" dirty="0"/>
              <a:t> measurement of 7.53 seconds?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 dirty="0"/>
              <a:t>0.005 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 dirty="0"/>
              <a:t>0.05 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 dirty="0"/>
              <a:t>0.5 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 dirty="0"/>
              <a:t>5 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 dirty="0"/>
              <a:t>Impossible to determine</a:t>
            </a:r>
            <a:endParaRPr lang="el-GR" sz="32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 rot="16200000">
            <a:off x="-3482181" y="3223419"/>
            <a:ext cx="8305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Clicker Question </a:t>
            </a:r>
            <a:endParaRPr lang="en-US" sz="32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875960" y="1597320"/>
              <a:ext cx="1083600" cy="1816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2360" y="1593000"/>
                <a:ext cx="1089720" cy="182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566988" y="908051"/>
          <a:ext cx="74168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Worksheet" r:id="rId4" imgW="4829175" imgH="3438550" progId="Excel.Sheet.8">
                  <p:embed/>
                </p:oleObj>
              </mc:Choice>
              <mc:Fallback>
                <p:oleObj name="Worksheet" r:id="rId4" imgW="4829175" imgH="3438550" progId="Excel.Sheet.8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908051"/>
                        <a:ext cx="741680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Group 3"/>
          <p:cNvGraphicFramePr>
            <a:graphicFrameLocks noGrp="1"/>
          </p:cNvGraphicFramePr>
          <p:nvPr/>
        </p:nvGraphicFramePr>
        <p:xfrm>
          <a:off x="8543926" y="1989139"/>
          <a:ext cx="792163" cy="1463676"/>
        </p:xfrm>
        <a:graphic>
          <a:graphicData uri="http://schemas.openxmlformats.org/drawingml/2006/table">
            <a:tbl>
              <a:tblPr/>
              <a:tblGrid>
                <a:gridCol w="792163"/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7.53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7.38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7.47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7.43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7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1000" y="4765675"/>
              <a:ext cx="133350" cy="44450"/>
            </p14:xfrm>
          </p:contentPart>
        </mc:Choice>
        <mc:Fallback xmlns="">
          <p:pic>
            <p:nvPicPr>
              <p:cNvPr id="1437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54495" y="4759223"/>
                <a:ext cx="146360" cy="5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7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4563" y="4756150"/>
              <a:ext cx="74612" cy="3175"/>
            </p14:xfrm>
          </p:contentPart>
        </mc:Choice>
        <mc:Fallback xmlns="">
          <p:pic>
            <p:nvPicPr>
              <p:cNvPr id="1437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8106" y="4741862"/>
                <a:ext cx="87526" cy="31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7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4325" y="4738688"/>
              <a:ext cx="80963" cy="3175"/>
            </p14:xfrm>
          </p:contentPart>
        </mc:Choice>
        <mc:Fallback xmlns="">
          <p:pic>
            <p:nvPicPr>
              <p:cNvPr id="1437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57961" y="4732338"/>
                <a:ext cx="93691" cy="1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7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8675" y="4732338"/>
              <a:ext cx="198438" cy="57150"/>
            </p14:xfrm>
          </p:contentPart>
        </mc:Choice>
        <mc:Fallback xmlns="">
          <p:pic>
            <p:nvPicPr>
              <p:cNvPr id="1437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72169" y="4725868"/>
                <a:ext cx="211450" cy="700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66988" y="908051"/>
          <a:ext cx="7416800" cy="528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Worksheet" r:id="rId4" imgW="4829175" imgH="3438550" progId="Excel.Sheet.8">
                  <p:embed/>
                </p:oleObj>
              </mc:Choice>
              <mc:Fallback>
                <p:oleObj name="Worksheet" r:id="rId4" imgW="4829175" imgH="3438550" progId="Excel.Sheet.8">
                  <p:embed/>
                  <p:pic>
                    <p:nvPicPr>
                      <p:cNvPr id="0" name="Picture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908051"/>
                        <a:ext cx="7416800" cy="528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Group 3"/>
          <p:cNvGraphicFramePr>
            <a:graphicFrameLocks noGrp="1"/>
          </p:cNvGraphicFramePr>
          <p:nvPr/>
        </p:nvGraphicFramePr>
        <p:xfrm>
          <a:off x="8401050" y="1916113"/>
          <a:ext cx="935038" cy="2925888"/>
        </p:xfrm>
        <a:graphic>
          <a:graphicData uri="http://schemas.openxmlformats.org/drawingml/2006/table">
            <a:tbl>
              <a:tblPr/>
              <a:tblGrid>
                <a:gridCol w="935038"/>
              </a:tblGrid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7.53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7.38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7.47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7.43 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7.44 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7.56 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7.48 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7.40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9601200" cy="5638799"/>
          </a:xfrm>
        </p:spPr>
        <p:txBody>
          <a:bodyPr/>
          <a:lstStyle/>
          <a:p>
            <a:r>
              <a:rPr lang="en-CA" dirty="0" smtClean="0"/>
              <a:t>A cart begins at rest, and accelerates down a ramp with acceleration: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0.518 m/s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/>
              <a:t>. After 3.2 s, how far has it traveled? 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cs typeface="Times New Roman" panose="02020603050405020304" pitchFamily="18" charset="0"/>
              </a:rPr>
              <a:t>gives the result 2.65216 on your calculator.  How should you best report this answer in your “Final Answer” box?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2.65216 m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2.65 m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2.60 m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2.6 m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2.7 m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57400" y="152400"/>
            <a:ext cx="8305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Clicker Question </a:t>
            </a:r>
            <a:endParaRPr lang="en-US" sz="32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900400" y="465840"/>
              <a:ext cx="5961600" cy="3844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6080" y="458640"/>
                <a:ext cx="5970600" cy="38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04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66988" y="865188"/>
          <a:ext cx="7416800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Worksheet" r:id="rId4" imgW="4829175" imgH="3438550" progId="Excel.Sheet.8">
                  <p:embed/>
                </p:oleObj>
              </mc:Choice>
              <mc:Fallback>
                <p:oleObj name="Worksheet" r:id="rId4" imgW="4829175" imgH="3438550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865188"/>
                        <a:ext cx="7416800" cy="528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66988" y="908050"/>
          <a:ext cx="7345362" cy="522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Worksheet" r:id="rId4" imgW="4819650" imgH="3429203" progId="Excel.Sheet.8">
                  <p:embed/>
                </p:oleObj>
              </mc:Choice>
              <mc:Fallback>
                <p:oleObj name="Worksheet" r:id="rId4" imgW="4819650" imgH="3429203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908050"/>
                        <a:ext cx="7345362" cy="522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66988" y="908050"/>
          <a:ext cx="7416800" cy="527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Worksheet" r:id="rId4" imgW="4810125" imgH="3419450" progId="Excel.Sheet.8">
                  <p:embed/>
                </p:oleObj>
              </mc:Choice>
              <mc:Fallback>
                <p:oleObj name="Worksheet" r:id="rId4" imgW="4810125" imgH="3419450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908050"/>
                        <a:ext cx="7416800" cy="527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1525"/>
          </a:xfrm>
        </p:spPr>
        <p:txBody>
          <a:bodyPr/>
          <a:lstStyle/>
          <a:p>
            <a:pPr algn="l" eaLnBrk="1" hangingPunct="1"/>
            <a:r>
              <a:rPr lang="en-CA" sz="3600"/>
              <a:t>The Gaussian:</a:t>
            </a:r>
            <a:endParaRPr lang="en-US" sz="3600"/>
          </a:p>
        </p:txBody>
      </p:sp>
      <p:pic>
        <p:nvPicPr>
          <p:cNvPr id="43012" name="Picture 4" descr="Gauss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6" y="2060575"/>
            <a:ext cx="62642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063751" y="3789364"/>
            <a:ext cx="287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>
              <a:latin typeface="Verdana" panose="020B0604030504040204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539875" y="2224088"/>
            <a:ext cx="35639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3200">
                <a:latin typeface="Verdana" panose="020B0604030504040204" pitchFamily="34" charset="0"/>
              </a:rPr>
              <a:t>When you integrate this curve, you find that 68% of area lies between the dotted lines on the graph.</a:t>
            </a:r>
            <a:endParaRPr lang="en-US" sz="3200">
              <a:latin typeface="Verdana" panose="020B0604030504040204" pitchFamily="34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5486401" y="381000"/>
          <a:ext cx="407511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Equation" r:id="rId4" imgW="1028700" imgH="330200" progId="Equation.3">
                  <p:embed/>
                </p:oleObj>
              </mc:Choice>
              <mc:Fallback>
                <p:oleObj name="Equation" r:id="rId4" imgW="1028700" imgH="3302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381000"/>
                        <a:ext cx="4075113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652080" y="1812600"/>
              <a:ext cx="5277240" cy="3738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7040" y="1803600"/>
                <a:ext cx="5284800" cy="375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1"/>
            <a:ext cx="8229600" cy="1495425"/>
          </a:xfrm>
        </p:spPr>
        <p:txBody>
          <a:bodyPr/>
          <a:lstStyle/>
          <a:p>
            <a:pPr eaLnBrk="1" hangingPunct="1"/>
            <a:r>
              <a:rPr lang="en-CA" sz="3600"/>
              <a:t>Heights of some People</a:t>
            </a:r>
            <a:br>
              <a:rPr lang="en-CA" sz="3600"/>
            </a:br>
            <a:r>
              <a:rPr lang="en-CA" sz="3600"/>
              <a:t>(London, 1886)</a:t>
            </a:r>
            <a:endParaRPr lang="en-US" sz="3600"/>
          </a:p>
        </p:txBody>
      </p:sp>
      <p:pic>
        <p:nvPicPr>
          <p:cNvPr id="20483" name="Picture 3" descr="GaltonF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0850" y="2473325"/>
            <a:ext cx="6072188" cy="3848100"/>
          </a:xfrm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880101" y="6186488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>
                <a:latin typeface="Verdana" panose="020B0604030504040204" pitchFamily="34" charset="0"/>
              </a:rPr>
              <a:t>inches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981200" y="304801"/>
            <a:ext cx="72961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900"/>
              <a:t>Gaussian Distributions turn up everywhere!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Random Walk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5664200" y="1268414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4079875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079876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4654550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808664" y="206057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240464" y="256540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5448300" y="2565401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5519739" y="1844676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5880100" y="1844676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5808664" y="3068639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6240464" y="357346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5448300" y="3573464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6600825" y="306863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7032625" y="3573464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5016500" y="306863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4656139" y="357346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5951539" y="2349501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6311900" y="2349501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H="1">
            <a:off x="5519739" y="2852739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5880100" y="2852739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4800600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4800601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 flipV="1">
            <a:off x="5375275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5591175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5591176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6165850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6456363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6456364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7031038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7175500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7175501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V="1">
            <a:off x="7750175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 flipH="1">
            <a:off x="5159376" y="3357564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5519739" y="3357564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2711450" y="4437064"/>
            <a:ext cx="6356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Verdana" panose="020B0604030504040204" pitchFamily="34" charset="0"/>
              </a:rPr>
              <a:t>Where does an object end up, if it takes N steps randomly left or right?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2711450" y="5373689"/>
            <a:ext cx="6356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latin typeface="Verdana" panose="020B0604030504040204" pitchFamily="34" charset="0"/>
              </a:rPr>
              <a:t>The final distribution is described by a Gaussian function!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7" grpId="0" animBg="1"/>
      <p:bldP spid="45075" grpId="0" animBg="1"/>
      <p:bldP spid="45076" grpId="0" animBg="1"/>
      <p:bldP spid="45077" grpId="0" animBg="1"/>
      <p:bldP spid="45078" grpId="0" animBg="1"/>
      <p:bldP spid="45091" grpId="0" animBg="1"/>
      <p:bldP spid="45092" grpId="0" animBg="1"/>
      <p:bldP spid="450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t</a:t>
            </a:r>
            <a:r>
              <a:rPr lang="en-CA" baseline="-25000" smtClean="0"/>
              <a:t>5</a:t>
            </a:r>
            <a:r>
              <a:rPr lang="en-CA" smtClean="0"/>
              <a:t> data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349501"/>
            <a:ext cx="2592388" cy="2828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smtClean="0"/>
              <a:t>   7.53 s</a:t>
            </a:r>
            <a:br>
              <a:rPr lang="en-CA" smtClean="0"/>
            </a:br>
            <a:r>
              <a:rPr lang="en-CA" smtClean="0"/>
              <a:t>7.38 s</a:t>
            </a:r>
            <a:br>
              <a:rPr lang="en-CA" smtClean="0"/>
            </a:br>
            <a:r>
              <a:rPr lang="en-CA" smtClean="0"/>
              <a:t>7.47 s</a:t>
            </a:r>
            <a:br>
              <a:rPr lang="en-CA" smtClean="0"/>
            </a:br>
            <a:r>
              <a:rPr lang="en-CA" smtClean="0"/>
              <a:t>7.43 s</a:t>
            </a:r>
            <a:endParaRPr lang="en-US" smtClean="0"/>
          </a:p>
        </p:txBody>
      </p:sp>
      <p:pic>
        <p:nvPicPr>
          <p:cNvPr id="46084" name="Picture 4" descr="index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6263" y="3294064"/>
            <a:ext cx="4037012" cy="542925"/>
          </a:xfrm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9150" y="2324101"/>
            <a:ext cx="23764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u="sng">
                <a:latin typeface="Verdana" panose="020B0604030504040204" pitchFamily="34" charset="0"/>
              </a:rPr>
              <a:t>+</a:t>
            </a:r>
            <a:r>
              <a:rPr lang="en-US" sz="3200">
                <a:latin typeface="Verdana" panose="020B0604030504040204" pitchFamily="34" charset="0"/>
              </a:rPr>
              <a:t> 0.06 s</a:t>
            </a:r>
            <a:br>
              <a:rPr lang="en-US" sz="3200">
                <a:latin typeface="Verdana" panose="020B0604030504040204" pitchFamily="34" charset="0"/>
              </a:rPr>
            </a:br>
            <a:r>
              <a:rPr lang="en-US" sz="3200" u="sng">
                <a:latin typeface="Verdana" panose="020B0604030504040204" pitchFamily="34" charset="0"/>
              </a:rPr>
              <a:t>+</a:t>
            </a:r>
            <a:r>
              <a:rPr lang="en-US" sz="3200">
                <a:latin typeface="Verdana" panose="020B0604030504040204" pitchFamily="34" charset="0"/>
              </a:rPr>
              <a:t> 0.06 s</a:t>
            </a:r>
            <a:r>
              <a:rPr lang="en-US" sz="3200" u="sng">
                <a:latin typeface="Verdana" panose="020B0604030504040204" pitchFamily="34" charset="0"/>
              </a:rPr>
              <a:t/>
            </a:r>
            <a:br>
              <a:rPr lang="en-US" sz="3200" u="sng">
                <a:latin typeface="Verdana" panose="020B0604030504040204" pitchFamily="34" charset="0"/>
              </a:rPr>
            </a:br>
            <a:r>
              <a:rPr lang="en-US" sz="3200" u="sng">
                <a:latin typeface="Verdana" panose="020B0604030504040204" pitchFamily="34" charset="0"/>
              </a:rPr>
              <a:t>+</a:t>
            </a:r>
            <a:r>
              <a:rPr lang="en-US" sz="3200">
                <a:latin typeface="Verdana" panose="020B0604030504040204" pitchFamily="34" charset="0"/>
              </a:rPr>
              <a:t> 0.06 s</a:t>
            </a:r>
            <a:r>
              <a:rPr lang="en-US" sz="3200" u="sng">
                <a:latin typeface="Verdana" panose="020B0604030504040204" pitchFamily="34" charset="0"/>
              </a:rPr>
              <a:t/>
            </a:r>
            <a:br>
              <a:rPr lang="en-US" sz="3200" u="sng">
                <a:latin typeface="Verdana" panose="020B0604030504040204" pitchFamily="34" charset="0"/>
              </a:rPr>
            </a:br>
            <a:r>
              <a:rPr lang="en-US" sz="3200" u="sng">
                <a:latin typeface="Verdana" panose="020B0604030504040204" pitchFamily="34" charset="0"/>
              </a:rPr>
              <a:t>+</a:t>
            </a:r>
            <a:r>
              <a:rPr lang="en-US" sz="3200">
                <a:latin typeface="Verdana" panose="020B0604030504040204" pitchFamily="34" charset="0"/>
              </a:rPr>
              <a:t> 0.06 s</a:t>
            </a:r>
            <a:endParaRPr lang="en-US" sz="3200" u="sng">
              <a:latin typeface="Verdana" panose="020B060403050404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91175" y="1989139"/>
            <a:ext cx="4464050" cy="1152525"/>
            <a:chOff x="2835" y="1253"/>
            <a:chExt cx="2812" cy="726"/>
          </a:xfrm>
        </p:grpSpPr>
        <p:sp>
          <p:nvSpPr>
            <p:cNvPr id="30728" name="Text Box 7"/>
            <p:cNvSpPr txBox="1">
              <a:spLocks noChangeArrowheads="1"/>
            </p:cNvSpPr>
            <p:nvPr/>
          </p:nvSpPr>
          <p:spPr bwMode="auto">
            <a:xfrm>
              <a:off x="2835" y="1253"/>
              <a:ext cx="195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CA" sz="3200">
                  <a:latin typeface="Verdana" panose="020B0604030504040204" pitchFamily="34" charset="0"/>
                </a:rPr>
                <a:t>Numerically:</a:t>
              </a:r>
              <a:endParaRPr lang="en-US" sz="3200">
                <a:latin typeface="Verdana" panose="020B0604030504040204" pitchFamily="34" charset="0"/>
              </a:endParaRPr>
            </a:p>
          </p:txBody>
        </p:sp>
        <p:pic>
          <p:nvPicPr>
            <p:cNvPr id="30729" name="Picture 8" descr="index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" y="1595"/>
              <a:ext cx="27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9" name="Picture 9" descr="index_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5951" y="4891089"/>
            <a:ext cx="3292475" cy="62547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5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3549650"/>
              <a:ext cx="4763" cy="4763"/>
            </p14:xfrm>
          </p:contentPart>
        </mc:Choice>
        <mc:Fallback xmlns="">
          <p:pic>
            <p:nvPicPr>
              <p:cNvPr id="675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0684" y="3543055"/>
                <a:ext cx="16194" cy="17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040840" y="4734720"/>
              <a:ext cx="7330680" cy="1381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36160" y="4725720"/>
                <a:ext cx="7344360" cy="139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639763"/>
          </a:xfrm>
        </p:spPr>
        <p:txBody>
          <a:bodyPr/>
          <a:lstStyle/>
          <a:p>
            <a:r>
              <a:rPr lang="en-US" sz="3400"/>
              <a:t>Propagation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8534400" cy="2895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Rule #1 (sum or difference rule):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or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then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8800" y="3886200"/>
            <a:ext cx="86106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Rule #2 (product or division rule):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If  </a:t>
            </a:r>
            <a:r>
              <a:rPr lang="en-US" sz="3200" i="1" dirty="0" err="1">
                <a:latin typeface="Times New Roman"/>
                <a:cs typeface="Times New Roman"/>
              </a:rPr>
              <a:t>z</a:t>
            </a:r>
            <a:r>
              <a:rPr lang="en-US" sz="3200" dirty="0">
                <a:latin typeface="Times New Roman"/>
                <a:cs typeface="Times New Roman"/>
              </a:rPr>
              <a:t> = </a:t>
            </a:r>
            <a:r>
              <a:rPr lang="en-US" sz="3200" i="1" dirty="0" err="1">
                <a:latin typeface="Times New Roman"/>
                <a:cs typeface="Times New Roman"/>
              </a:rPr>
              <a:t>xy</a:t>
            </a:r>
            <a:endParaRPr lang="en-US" sz="3200" i="1" kern="0" dirty="0">
              <a:latin typeface="Times New Roman"/>
              <a:cs typeface="Times New Roman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or  </a:t>
            </a:r>
            <a:r>
              <a:rPr lang="en-US" sz="3200" i="1" dirty="0" err="1">
                <a:latin typeface="Times New Roman"/>
                <a:cs typeface="Times New Roman"/>
              </a:rPr>
              <a:t>z</a:t>
            </a:r>
            <a:r>
              <a:rPr lang="en-US" sz="3200" dirty="0">
                <a:latin typeface="Times New Roman"/>
                <a:cs typeface="Times New Roman"/>
              </a:rPr>
              <a:t> = </a:t>
            </a:r>
            <a:r>
              <a:rPr lang="en-US" sz="3200" i="1" dirty="0" err="1">
                <a:latin typeface="Times New Roman"/>
                <a:cs typeface="Times New Roman"/>
              </a:rPr>
              <a:t>x</a:t>
            </a:r>
            <a:r>
              <a:rPr lang="en-US" sz="3200" dirty="0" err="1">
                <a:latin typeface="Times New Roman"/>
                <a:cs typeface="Times New Roman"/>
              </a:rPr>
              <a:t>/</a:t>
            </a:r>
            <a:r>
              <a:rPr lang="en-US" sz="3200" i="1" dirty="0" err="1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endParaRPr lang="en-US" sz="3200" kern="0" dirty="0">
              <a:latin typeface="Times New Roman"/>
              <a:cs typeface="Times New Roman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               then</a:t>
            </a: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3124200" y="2916238"/>
          <a:ext cx="28956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Equation" r:id="rId3" imgW="1104900" imgH="254000" progId="Equation.3">
                  <p:embed/>
                </p:oleObj>
              </mc:Choice>
              <mc:Fallback>
                <p:oleObj name="Equation" r:id="rId3" imgW="1104900" imgH="2540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16238"/>
                        <a:ext cx="28956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5105401" y="5257800"/>
          <a:ext cx="404177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Equation" r:id="rId5" imgW="1422400" imgH="520700" progId="Equation.3">
                  <p:embed/>
                </p:oleObj>
              </mc:Choice>
              <mc:Fallback>
                <p:oleObj name="Equation" r:id="rId5" imgW="1422400" imgH="5207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5257800"/>
                        <a:ext cx="4041775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041640" y="1297440"/>
              <a:ext cx="7306560" cy="2485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4440" y="1287360"/>
                <a:ext cx="7316280" cy="250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639763"/>
          </a:xfrm>
        </p:spPr>
        <p:txBody>
          <a:bodyPr/>
          <a:lstStyle/>
          <a:p>
            <a:r>
              <a:rPr lang="en-US" sz="3400"/>
              <a:t>Propagation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8534400" cy="2895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Rule #2.1 (multiply by exact constant rule):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is an exact number, so that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8800" y="3886200"/>
            <a:ext cx="86106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Rule #3 (exponent rule):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If  </a:t>
            </a:r>
            <a:r>
              <a:rPr lang="en-US" sz="3200" i="1" dirty="0" err="1">
                <a:latin typeface="Times New Roman"/>
                <a:cs typeface="Times New Roman"/>
              </a:rPr>
              <a:t>z</a:t>
            </a:r>
            <a:r>
              <a:rPr lang="en-US" sz="3200" dirty="0">
                <a:latin typeface="Times New Roman"/>
                <a:cs typeface="Times New Roman"/>
              </a:rPr>
              <a:t> = </a:t>
            </a:r>
            <a:r>
              <a:rPr lang="en-US" sz="3200" i="1" dirty="0" err="1">
                <a:latin typeface="Times New Roman"/>
                <a:cs typeface="Times New Roman"/>
              </a:rPr>
              <a:t>x</a:t>
            </a:r>
            <a:r>
              <a:rPr lang="en-US" sz="3200" baseline="30000" dirty="0" err="1">
                <a:latin typeface="Times New Roman"/>
                <a:cs typeface="Times New Roman"/>
              </a:rPr>
              <a:t>n</a:t>
            </a:r>
            <a:endParaRPr lang="en-US" sz="3200" kern="0" baseline="30000" dirty="0">
              <a:latin typeface="Times New Roman"/>
              <a:cs typeface="Times New Roman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then</a:t>
            </a: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3227389" y="2965450"/>
          <a:ext cx="196373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1" name="Equation" r:id="rId3" imgW="749300" imgH="215900" progId="Equation.3">
                  <p:embed/>
                </p:oleObj>
              </mc:Choice>
              <mc:Fallback>
                <p:oleObj name="Equation" r:id="rId3" imgW="749300" imgH="2159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9" y="2965450"/>
                        <a:ext cx="1963737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238500" y="5397500"/>
          <a:ext cx="1943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2" name="Equation" r:id="rId5" imgW="685800" imgH="381000" progId="Equation.3">
                  <p:embed/>
                </p:oleObj>
              </mc:Choice>
              <mc:Fallback>
                <p:oleObj name="Equation" r:id="rId5" imgW="685800" imgH="3810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5397500"/>
                        <a:ext cx="19431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888720" y="1716480"/>
              <a:ext cx="5267160" cy="1746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0080" y="1707120"/>
                <a:ext cx="5278320" cy="176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"/>
            <a:ext cx="10325100" cy="1066800"/>
          </a:xfrm>
        </p:spPr>
        <p:txBody>
          <a:bodyPr/>
          <a:lstStyle/>
          <a:p>
            <a:pPr eaLnBrk="1" hangingPunct="1"/>
            <a:r>
              <a:rPr lang="en-CA" dirty="0" smtClean="0"/>
              <a:t>What is the error in the mean of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dirty="0" smtClean="0"/>
              <a:t> measurements with the </a:t>
            </a:r>
            <a:r>
              <a:rPr lang="en-CA" b="1" dirty="0" smtClean="0"/>
              <a:t>same</a:t>
            </a:r>
            <a:r>
              <a:rPr lang="en-CA" dirty="0" smtClean="0"/>
              <a:t> error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C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9640" y="667800"/>
              <a:ext cx="10101960" cy="5927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400" y="662040"/>
                <a:ext cx="10107720" cy="59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49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Student comment on </a:t>
            </a:r>
            <a:r>
              <a:rPr lang="en-CA" dirty="0" err="1" smtClean="0"/>
              <a:t>preclass</a:t>
            </a:r>
            <a:r>
              <a:rPr lang="en-CA" dirty="0" smtClean="0"/>
              <a:t> quiz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</p:spPr>
        <p:txBody>
          <a:bodyPr/>
          <a:lstStyle/>
          <a:p>
            <a:r>
              <a:rPr lang="en-CA" dirty="0" smtClean="0"/>
              <a:t>“The </a:t>
            </a:r>
            <a:r>
              <a:rPr lang="en-CA" dirty="0"/>
              <a:t>question about ranking Significant Figures was the most challenging for me because I had to let go of the notion that "more is more</a:t>
            </a:r>
            <a:r>
              <a:rPr lang="en-CA" dirty="0" smtClean="0"/>
              <a:t>".” </a:t>
            </a:r>
          </a:p>
          <a:p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Harlow comment: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Right! It is </a:t>
            </a:r>
            <a:r>
              <a:rPr lang="en-C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always better to say “</a:t>
            </a:r>
            <a:r>
              <a:rPr lang="en-CA" dirty="0">
                <a:cs typeface="Times New Roman" panose="02020603050405020304" pitchFamily="18" charset="0"/>
              </a:rPr>
              <a:t>2.65216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if “2.7” is actually more honest.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600"/>
              <a:t>The Error in the Mean</a:t>
            </a:r>
            <a:endParaRPr lang="en-US" sz="36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19200"/>
            <a:ext cx="8382000" cy="3429000"/>
          </a:xfrm>
        </p:spPr>
        <p:txBody>
          <a:bodyPr/>
          <a:lstStyle/>
          <a:p>
            <a:pPr eaLnBrk="1" hangingPunct="1"/>
            <a:r>
              <a:rPr lang="en-CA" smtClean="0"/>
              <a:t>Many individual, independent measurements are repeated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mtClean="0"/>
              <a:t> times</a:t>
            </a:r>
          </a:p>
          <a:p>
            <a:pPr eaLnBrk="1" hangingPunct="1"/>
            <a:r>
              <a:rPr lang="en-CA" smtClean="0"/>
              <a:t>Each individual measurement has the same error </a:t>
            </a:r>
            <a:r>
              <a:rPr lang="en-C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/>
            <a:r>
              <a:rPr lang="en-CA" smtClean="0"/>
              <a:t>Using error propagation you can show that the error in the estimated mean is:</a:t>
            </a:r>
          </a:p>
          <a:p>
            <a:pPr eaLnBrk="1" hangingPunct="1"/>
            <a:endParaRPr lang="en-CA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5257801" y="4876800"/>
          <a:ext cx="21510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Equation" r:id="rId3" imgW="762000" imgH="393700" progId="Equation.3">
                  <p:embed/>
                </p:oleObj>
              </mc:Choice>
              <mc:Fallback>
                <p:oleObj name="Equation" r:id="rId3" imgW="762000" imgH="3937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4876800"/>
                        <a:ext cx="215106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304800"/>
            <a:ext cx="8382000" cy="6096000"/>
          </a:xfrm>
        </p:spPr>
        <p:txBody>
          <a:bodyPr/>
          <a:lstStyle/>
          <a:p>
            <a:r>
              <a:rPr lang="en-US" sz="2400"/>
              <a:t>You wish to know the time it takes to travel from Finch station to Yonge/Bloor by subway.  You ask 10 people to take a stopwatch and time the trip.  After analyzing all the data you find that it takes an average of 26 minutes and 40 seconds, with an error in this average of ±  100 seconds.</a:t>
            </a:r>
          </a:p>
          <a:p>
            <a:r>
              <a:rPr lang="en-US" sz="2400"/>
              <a:t>If you expand your survey and ask 1000 people to time the trip, when you analyze the data, what would you expect to be the error in the average time?</a:t>
            </a:r>
          </a:p>
          <a:p>
            <a:pPr>
              <a:buFontTx/>
              <a:buAutoNum type="alphaUcPeriod"/>
            </a:pPr>
            <a:r>
              <a:rPr lang="en-US" sz="2400"/>
              <a:t>100 seconds</a:t>
            </a:r>
          </a:p>
          <a:p>
            <a:pPr>
              <a:buFontTx/>
              <a:buAutoNum type="alphaUcPeriod"/>
            </a:pPr>
            <a:r>
              <a:rPr lang="en-US" sz="2400"/>
              <a:t>50 seconds</a:t>
            </a:r>
          </a:p>
          <a:p>
            <a:pPr>
              <a:buFontTx/>
              <a:buAutoNum type="alphaUcPeriod"/>
            </a:pPr>
            <a:r>
              <a:rPr lang="en-US" sz="2400"/>
              <a:t>10 seconds</a:t>
            </a:r>
          </a:p>
          <a:p>
            <a:pPr>
              <a:buFontTx/>
              <a:buAutoNum type="alphaUcPeriod"/>
            </a:pPr>
            <a:r>
              <a:rPr lang="en-US" sz="2400"/>
              <a:t>1 second</a:t>
            </a:r>
          </a:p>
          <a:p>
            <a:pPr>
              <a:buFontTx/>
              <a:buAutoNum type="alphaUcPeriod"/>
            </a:pPr>
            <a:r>
              <a:rPr lang="en-US" sz="2400"/>
              <a:t>0.05 seconds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64000"/>
            <a:ext cx="381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 rot="16200000">
            <a:off x="-3261519" y="3185319"/>
            <a:ext cx="8305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Clicker Question </a:t>
            </a:r>
            <a:endParaRPr lang="en-US" sz="32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47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4500" y="5013325"/>
              <a:ext cx="12700" cy="1588"/>
            </p14:xfrm>
          </p:contentPart>
        </mc:Choice>
        <mc:Fallback xmlns="">
          <p:pic>
            <p:nvPicPr>
              <p:cNvPr id="747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7776" y="5003797"/>
                <a:ext cx="26147" cy="206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914400"/>
            <a:ext cx="8229600" cy="639763"/>
          </a:xfrm>
        </p:spPr>
        <p:txBody>
          <a:bodyPr/>
          <a:lstStyle/>
          <a:p>
            <a:pPr eaLnBrk="1" hangingPunct="1"/>
            <a:r>
              <a:rPr lang="en-CA" sz="3200"/>
              <a:t>Significant Figures</a:t>
            </a:r>
            <a:endParaRPr lang="en-US" sz="32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4" y="1600199"/>
            <a:ext cx="8610600" cy="5791200"/>
          </a:xfrm>
        </p:spPr>
        <p:txBody>
          <a:bodyPr/>
          <a:lstStyle/>
          <a:p>
            <a:pPr eaLnBrk="1" hangingPunct="1"/>
            <a:r>
              <a:rPr lang="en-US" dirty="0" smtClean="0"/>
              <a:t>The rules for significant figures when errors are involved are:</a:t>
            </a:r>
          </a:p>
          <a:p>
            <a:pPr>
              <a:buFontTx/>
              <a:buAutoNum type="arabicPeriod"/>
            </a:pPr>
            <a:r>
              <a:rPr lang="en-US" b="1" dirty="0" smtClean="0"/>
              <a:t>Errors should be specified to one or two significant figures.</a:t>
            </a:r>
            <a:endParaRPr lang="en-US" dirty="0" smtClean="0"/>
          </a:p>
          <a:p>
            <a:pPr>
              <a:buFontTx/>
              <a:buAutoNum type="arabicPeriod"/>
            </a:pPr>
            <a:r>
              <a:rPr lang="en-US" b="1" dirty="0" smtClean="0"/>
              <a:t>The most precise column in the number for the error should also be the most precise column in the number for the value.</a:t>
            </a:r>
            <a:endParaRPr lang="en-US" dirty="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03428" y="2682875"/>
            <a:ext cx="374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639763"/>
          </a:xfrm>
        </p:spPr>
        <p:txBody>
          <a:bodyPr/>
          <a:lstStyle/>
          <a:p>
            <a:pPr eaLnBrk="1" hangingPunct="1"/>
            <a:r>
              <a:rPr lang="en-CA" sz="3200" dirty="0" smtClean="0"/>
              <a:t>Clicker Question </a:t>
            </a:r>
            <a:endParaRPr lang="en-US" sz="32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610600" cy="57912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If a calculated result is d = 7.056 +/- 0.705 m, how should you report this?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7.1 ± 0.7 m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7.06 ± 0.71 m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7.056 ± 0.705 m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Any of the above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Either A or B, but not C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3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Before Class 4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90678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Please read Chapter 2, Sections 2.1-2.4 of Knight (or at least watch the pre-class video for Class 4)</a:t>
            </a:r>
          </a:p>
          <a:p>
            <a:pPr eaLnBrk="1" hangingPunct="1"/>
            <a:r>
              <a:rPr lang="en-US" dirty="0" smtClean="0"/>
              <a:t>Please do the pre-class quiz before Wednesday at 8:00am.</a:t>
            </a:r>
          </a:p>
          <a:p>
            <a:pPr eaLnBrk="1" hangingPunct="1"/>
            <a:r>
              <a:rPr lang="en-US" dirty="0" smtClean="0"/>
              <a:t>Don’t forget to start the Problem Set due Sunday – there’s no time limit, just a deadline</a:t>
            </a:r>
          </a:p>
          <a:p>
            <a:pPr eaLnBrk="1" hangingPunct="1"/>
            <a:r>
              <a:rPr lang="en-US" dirty="0" smtClean="0"/>
              <a:t>Something to think about:  Does constant velocity imply constant acceleration?  Does constant acceleration imply constant velocity?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23" y="533401"/>
            <a:ext cx="7911791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752601" y="76201"/>
            <a:ext cx="3382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From Knight Chapter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has the most number of significant figures?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8200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0.0052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0.430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 × 10</a:t>
            </a:r>
            <a:r>
              <a:rPr lang="en-US" baseline="30000" dirty="0" smtClean="0"/>
              <a:t>–23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8000.01</a:t>
            </a:r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92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92162"/>
          </a:xfrm>
        </p:spPr>
        <p:txBody>
          <a:bodyPr/>
          <a:lstStyle/>
          <a:p>
            <a:r>
              <a:rPr lang="en-CA" sz="4000" dirty="0" smtClean="0"/>
              <a:t>Student comment on last week’s </a:t>
            </a:r>
            <a:r>
              <a:rPr lang="en-CA" sz="4000" dirty="0" err="1" smtClean="0"/>
              <a:t>preclass</a:t>
            </a:r>
            <a:r>
              <a:rPr lang="en-CA" sz="4000" dirty="0" smtClean="0"/>
              <a:t> quiz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0972800" cy="6096000"/>
          </a:xfrm>
        </p:spPr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“Does 8200 have two or four significant figures?”</a:t>
            </a:r>
          </a:p>
          <a:p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Harlow Answer: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know!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depend on the context.  If someone was selling oil barrels and charged you for 8200 barrels, probably there are 4 significant figures since there’s a lot of money involved.  If someone says the distance from here to the nearest hospital is 8200 m, probably there are 2 significant figures, because it was rounded.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 in science: use scientific notation!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8.200 ×10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4 sig figs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×10</a:t>
            </a:r>
            <a:r>
              <a:rPr lang="en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 figs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When do I round?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486400"/>
          </a:xfrm>
        </p:spPr>
        <p:txBody>
          <a:bodyPr/>
          <a:lstStyle/>
          <a:p>
            <a:pPr eaLnBrk="1" hangingPunct="1"/>
            <a:r>
              <a:rPr lang="en-US" smtClean="0"/>
              <a:t>The final answer of a problem should be displayed to the correct number of significant figures</a:t>
            </a:r>
          </a:p>
          <a:p>
            <a:pPr eaLnBrk="1" hangingPunct="1"/>
            <a:r>
              <a:rPr lang="en-US" smtClean="0"/>
              <a:t>Numbers in intermediate calculations should </a:t>
            </a:r>
            <a:r>
              <a:rPr lang="en-US" b="1" i="1" smtClean="0"/>
              <a:t>not</a:t>
            </a:r>
            <a:r>
              <a:rPr lang="en-US" smtClean="0"/>
              <a:t> be rounded off</a:t>
            </a:r>
          </a:p>
          <a:p>
            <a:pPr eaLnBrk="1" hangingPunct="1"/>
            <a:r>
              <a:rPr lang="en-US" smtClean="0"/>
              <a:t>It’s best to keep lots of digits in the calculations to avoid round-off error, which can compound if there are several steps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30"/>
            <a:ext cx="10972800" cy="715962"/>
          </a:xfrm>
        </p:spPr>
        <p:txBody>
          <a:bodyPr/>
          <a:lstStyle/>
          <a:p>
            <a:r>
              <a:rPr lang="en-CA" sz="4000" dirty="0" smtClean="0"/>
              <a:t>Student comment on last week’s </a:t>
            </a:r>
            <a:r>
              <a:rPr lang="en-CA" sz="4000" dirty="0" err="1" smtClean="0"/>
              <a:t>preclass</a:t>
            </a:r>
            <a:r>
              <a:rPr lang="en-CA" sz="4000" dirty="0" smtClean="0"/>
              <a:t> quiz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5791200"/>
          </a:xfrm>
        </p:spPr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“If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digit is 5, how do we round the number if the second last digit is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odd/even?”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always round 0,1,2,3,4 down and 5,6,7,8,9 up (seems fair)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3.45 to two sig figs is 3.5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3.35 to two sig figs 3.4</a:t>
            </a:r>
          </a:p>
          <a:p>
            <a:r>
              <a:rPr lang="en-CA" dirty="0"/>
              <a:t>The importance of significant figures when it comes to tests, exams, </a:t>
            </a:r>
            <a:r>
              <a:rPr lang="en-CA" dirty="0" err="1"/>
              <a:t>practicals</a:t>
            </a:r>
            <a:r>
              <a:rPr lang="en-CA" dirty="0"/>
              <a:t>, and homework questions (i.e. will we lose a mark if we have the incorrect number of significant figures?) would be useful to know</a:t>
            </a:r>
            <a:r>
              <a:rPr lang="en-CA" dirty="0" smtClean="0"/>
              <a:t>.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Test 1 only, you will lose a small amount of marks for incorrect sig figs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1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10896600" cy="609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Unit Conversion: </a:t>
            </a:r>
            <a:r>
              <a:rPr lang="en-US" sz="3600" dirty="0" smtClean="0"/>
              <a:t>What’s wrong with this picture?</a:t>
            </a:r>
          </a:p>
        </p:txBody>
      </p:sp>
      <p:pic>
        <p:nvPicPr>
          <p:cNvPr id="36866" name="Picture 2" descr="C:\Users\Jason\Documents\teaching\phy131f14\RajSigFi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6113383"/>
            <a:ext cx="197842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 err="1" smtClean="0"/>
              <a:t>Maraj</a:t>
            </a:r>
            <a:r>
              <a:rPr lang="en-CA" sz="2000" dirty="0" smtClean="0"/>
              <a:t> Harlow</a:t>
            </a:r>
          </a:p>
          <a:p>
            <a:r>
              <a:rPr lang="en-CA" sz="2000" dirty="0" smtClean="0"/>
              <a:t>Age: 10 months</a:t>
            </a:r>
            <a:endParaRPr lang="en-CA" sz="2000" dirty="0"/>
          </a:p>
        </p:txBody>
      </p:sp>
      <p:sp>
        <p:nvSpPr>
          <p:cNvPr id="4" name="Oval Callout 3"/>
          <p:cNvSpPr/>
          <p:nvPr/>
        </p:nvSpPr>
        <p:spPr>
          <a:xfrm>
            <a:off x="2743200" y="762000"/>
            <a:ext cx="4648200" cy="167640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ysClr val="windowText" lastClr="000000"/>
                </a:solidFill>
              </a:rPr>
              <a:t>I don’t like the sig figs on that conversion, Daddy!</a:t>
            </a:r>
            <a:endParaRPr lang="en-CA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5817453"/>
            <a:ext cx="31956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Neither do I, Son, neither do I….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2305</TotalTime>
  <Words>1518</Words>
  <Application>Microsoft Office PowerPoint</Application>
  <PresentationFormat>Custom</PresentationFormat>
  <Paragraphs>169</Paragraphs>
  <Slides>34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Default Design</vt:lpstr>
      <vt:lpstr>Worksheet</vt:lpstr>
      <vt:lpstr>Equation</vt:lpstr>
      <vt:lpstr>PHY131H1F Class 3</vt:lpstr>
      <vt:lpstr>PowerPoint Presentation</vt:lpstr>
      <vt:lpstr>Student comment on preclass quiz</vt:lpstr>
      <vt:lpstr>PowerPoint Presentation</vt:lpstr>
      <vt:lpstr>Significant Figures</vt:lpstr>
      <vt:lpstr>Student comment on last week’s preclass quiz</vt:lpstr>
      <vt:lpstr>When do I round?</vt:lpstr>
      <vt:lpstr>Student comment on last week’s preclass quiz</vt:lpstr>
      <vt:lpstr>Unit Conversion: What’s wrong with this picture?</vt:lpstr>
      <vt:lpstr>Convert 9 m to feet</vt:lpstr>
      <vt:lpstr>Real 2-hour Practicals begin this week!</vt:lpstr>
      <vt:lpstr>Class 3 Preclass Quiz on MasteringPhysics</vt:lpstr>
      <vt:lpstr>Class 3 Preclass Quiz on MasteringPhysics</vt:lpstr>
      <vt:lpstr>Class 3 Preclass Quiz on MasteringPhysics</vt:lpstr>
      <vt:lpstr>Last Wednesday I asked at the end of class:</vt:lpstr>
      <vt:lpstr>Demo and Example: What is the Period of a Swinging Ball? (Pendulum)</vt:lpstr>
      <vt:lpstr>Here were Harlow’s measurements of t5: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Gaussian:</vt:lpstr>
      <vt:lpstr>Heights of some People (London, 1886)</vt:lpstr>
      <vt:lpstr>Random Walk</vt:lpstr>
      <vt:lpstr>The t5 data</vt:lpstr>
      <vt:lpstr>Propagation of Errors</vt:lpstr>
      <vt:lpstr>Propagation of Errors</vt:lpstr>
      <vt:lpstr>PowerPoint Presentation</vt:lpstr>
      <vt:lpstr>The Error in the Mean</vt:lpstr>
      <vt:lpstr>PowerPoint Presentation</vt:lpstr>
      <vt:lpstr>Significant Figures</vt:lpstr>
      <vt:lpstr>Clicker Question </vt:lpstr>
      <vt:lpstr>Before Class 4 on Wednesday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102</cp:revision>
  <cp:lastPrinted>2014-09-15T14:31:37Z</cp:lastPrinted>
  <dcterms:created xsi:type="dcterms:W3CDTF">2011-01-17T15:35:14Z</dcterms:created>
  <dcterms:modified xsi:type="dcterms:W3CDTF">2014-09-16T16:49:11Z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