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0" r:id="rId3"/>
    <p:sldId id="347" r:id="rId4"/>
    <p:sldId id="318" r:id="rId5"/>
    <p:sldId id="320" r:id="rId6"/>
    <p:sldId id="350" r:id="rId7"/>
    <p:sldId id="351" r:id="rId8"/>
    <p:sldId id="275" r:id="rId9"/>
    <p:sldId id="322" r:id="rId10"/>
    <p:sldId id="343" r:id="rId11"/>
    <p:sldId id="344" r:id="rId12"/>
    <p:sldId id="325" r:id="rId13"/>
    <p:sldId id="327" r:id="rId14"/>
    <p:sldId id="323" r:id="rId15"/>
    <p:sldId id="324" r:id="rId16"/>
    <p:sldId id="328" r:id="rId17"/>
    <p:sldId id="329" r:id="rId18"/>
    <p:sldId id="294" r:id="rId19"/>
    <p:sldId id="305" r:id="rId20"/>
    <p:sldId id="307" r:id="rId21"/>
    <p:sldId id="346" r:id="rId22"/>
    <p:sldId id="304" r:id="rId23"/>
    <p:sldId id="331" r:id="rId24"/>
    <p:sldId id="293" r:id="rId25"/>
    <p:sldId id="336" r:id="rId26"/>
    <p:sldId id="338" r:id="rId27"/>
    <p:sldId id="339" r:id="rId28"/>
    <p:sldId id="314" r:id="rId29"/>
    <p:sldId id="340" r:id="rId30"/>
    <p:sldId id="274" r:id="rId31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945"/>
            <a:ext cx="2971800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0945"/>
            <a:ext cx="2971800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0C185087-CC3F-4E44-AF1A-693E3FA68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2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20:09.8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7017 10221 32 0,'-21'3'16'0,"14"-11"5"15,7 2-15-15,3-7-1 16,4-5 0-16,7-12-2 16,7 1 0-16,8-5 0 15,13-6 0-15,14-2 0 16,-3 5 0-16,0 8-3 15,-3 5 1-15,-8 11-1 16,-3 7 1-16,-8 14 4 16,-6 11 1-16,-7 7-3 15,-4 22 0-15,-7 8 1 16,0 20 0-16,0 9-5 0,4 2 1 16,3-2 1-16,3 0 0 15,5-9-2-15,6-15 1 16,14-13 0-16,-3-19 0 15,3-16 0-15,4-18 0 16,4-11 2-16,-1-21 0 16,-7-3-3-16,-6-15 1 15,-5-25 1-15,-13-10 0 16,-7-5-2-16,-11-8 1 16,-8 13 0-16,1 13 0 15,0 19 9-15,0 16 0 0,4 10-10 16,3 13 1-16,7 11 1 15,7 0 0-15,14 8-1 16,18 0 0-16,0-2-1 16,17-6 1-16,11 0-33 15,29-13 0-15,-8 2-9 16,-3-2 0-16</inkml:trace>
  <inkml:trace contextRef="#ctx0" brushRef="#br0" timeOffset="1375.0172">8625 10620 28 0,'-14'-2'14'0,"0"-19"0"0,11 13-13 0,-4 0 1 15,-4 0 1-15,-3 0-1 16,-4-3 0-16,4 3 1 16,0 3 0-16,-4 2 1 15,1 6 0-15,-1 5-2 16,0 5 0-16,1 3-1 16,-1 5 1-16,4 11-3 15,4 5 1-15,2 0-1 16,5-5 0-16,3-11 2 15,7 3 0-15,4-8-1 16,3-8 0-16,0-14 0 16,7-12 1-16,7-14-2 15,0 3 1-15,1-8 2 16,-5 5 0-16,-6 11 0 16,0 0 1-16,-8 0 3 15,1 13 0-15,-4 13-3 16,0 3 1-16,-4 10-4 15,1 9 0-15,3 5-1 0,0-1 0 16,0-4-14-16,4-6 0 16,6-5-20-16,-3-11 1 15,4-7 28-15,0-9 0 16</inkml:trace>
  <inkml:trace contextRef="#ctx0" brushRef="#br0" timeOffset="1640.6461">8767 10544 38 0,'3'18'19'0,"15"1"8"0,-11-14-20 0,3 8-3 16,1 6 0-16,3 5 1 15,0 2 0-15,0 0 0 16,4-4 0-16,0-6 0 15,-1-6 1-15,1-7 1 16,-4-9 1-16,0-12-8 16,0-3 0-16,0-8-4 15,-3-16 1-15,-1 5-22 16,5 6 0-16,-1 2-19 16,0 5 1-16</inkml:trace>
  <inkml:trace contextRef="#ctx0" brushRef="#br0" timeOffset="2250.0272">9493 10541 36 0,'-14'-24'18'0,"-14"3"2"15,17 18-19-15,-10 3 1 16,0 8 1-16,-4 8-1 15,-3 5 1-15,0 8-3 16,3 8 1-16,4 6-1 16,7-1 0-16,10-7 0 15,8-6 0-15,6-8-1 16,5-5 1-16,6-11 1 16,10-10 0-16,5-16-2 15,-1-9 1-15,-3 1 0 16,-11-8 0-16,-3-5 0 0,-8 5 0 15,1 10 1-15,-8 4 0 16,-3-1 3-16,0 11 0 16,-3 7 0-16,-1 20 0 15,4 4-2-15,7 16 1 16,0 14-3-16,4 5 0 16,0-3 5-16,3 8 0 15,3 1-5-15,1-1 0 16,-18-58 0-1,-7 93 16-15,-4-30 1 0,-10-13-17 16,-14-10 1-16,-8-14-13 16,-6-4 0-16,0-14-22 15,10-16 1-15,11-16 3 16,14-3 0-16</inkml:trace>
  <inkml:trace contextRef="#ctx0" brushRef="#br0" timeOffset="2453.1565">9973 10065 62 0,'-18'2'31'0,"36"-12"1"15,-7 5-32-15,10-1 0 16,7 6 0-16,4-2-3 15,3-1 0-15,7-2-56 16,4-6 1-16</inkml:trace>
  <inkml:trace contextRef="#ctx0" brushRef="#br0" timeOffset="2624.9833">10033 10210 72 0,'11'16'36'0,"49"11"-6"0,-39-19-36 16,14-1-52-16,18-1 1 0,3-6 49 15,4 0 1-15</inkml:trace>
  <inkml:trace contextRef="#ctx0" brushRef="#br0" timeOffset="3171.9169">11363 9972 52 0,'-35'-2'26'0,"-22"15"2"0,40-5-27 16,-15 2 1-16,-3-2 0 15,3 5-2-15,7 1 0 0,7-1-1 16,11 3 0-16,14 2 1 16,18 3 0-16,3-5 0 15,11 3 0-15,4-1 0 16,-1-2 0-16,-3 3 5 15,-8 5 1-15,-6 5 3 16,-11 2 0-16,-7 4-5 16,-10-6 0-16,-18 5-2 15,-8 1 1-15,-6-9-4 16,-7-10 0-16,-4-13-16 16,7-3 0-16,7-3-23 15,8-2 1-15,17-11 21 16,14-11 1-16</inkml:trace>
  <inkml:trace contextRef="#ctx0" brushRef="#br0" timeOffset="3468.7939">11871 9377 38 0,'11'-21'19'0,"10"21"10"0,-11 8-18 0,-3 10 3 16,0 27 0-16,-3 19-5 15,-8 20 1-15,-6 30-5 16,-8 16 0-16,-3-6-5 15,0 0 1-15,3-28-14 16,4-9 1-16,7-21-52 16,7-18 0-16</inkml:trace>
  <inkml:trace contextRef="#ctx0" brushRef="#br0" timeOffset="3843.7967">12111 10176 39 0,'0'34'19'0,"17"9"10"0,-9-25-20 16,6 9-2-16,3-1 1 16,8-2-2-16,3-8 0 15,7-8 4-15,8-14 0 16,3-15-1-16,-8-8 0 0,-2-16-3 16,-8-8 0-16,-7-2-6 15,-7-1 1-15,-24 3-2 16,-19 6 1-16,-9 15-1 15,-15 19 0-15,0 21-35 16,7 10 1-16,0 14-14 16,14 0 0-16</inkml:trace>
  <inkml:trace contextRef="#ctx0" brushRef="#br0" timeOffset="5062.563">12774 10059 43 0,'-14'-13'21'0,"17"42"1"15,5-15-22-15,2 9 0 16,-3 12 1-16,4 15-1 0,-4 6 0 16,-4 15 1-16,-3-2 0 15,0 10 1-15,-7 6 1 16,4-8-4-16,-1-17 0 15,-3-9 0-15,7-12 1 16,-3-9 0-16,-1-23 0 16,-3-9 0-16,-4-27 0 15,1-14-1-15,-4-28 1 16,0-14 0-16,3-7 0 16,8 10 0-16,6 0 0 15,8 10 0-15,10 17 1 16,7 7-2-16,11 11 1 0,-7 8 0 15,-1 8 0-15,-2 7 0 16,-5 7 1-16,-3 4 5 16,-3 13 1-16,-7 14-5 15,-8 3 1-15,-6 2-2 16,-1 5 0-16,-17 9-1 16,-7 2 0-16,-8-6 0 15,1-10 1-15,7-8-15 16,3-7 0-16,11-9-27 15,7-8 0-15</inkml:trace>
  <inkml:trace contextRef="#ctx0" brushRef="#br0" timeOffset="5515.67">13208 10237 42 0,'-18'31'21'0,"22"12"3"0,-1-35-20 0,12 2-1 15,2-2 0-15,8-8 1 16,3-5 1-16,-3-8-5 16,3-11 1-16,7-5-1 15,1-11 0-15,-1-7-4 16,-7-1 1-16,-7 0-3 16,-10 6 1-16,-15 8 4 15,-10 10 1-15,-7 16 8 16,-4 18 1-16,-14 17 2 15,-3 18 1-15,7 5-8 16,14 11 0-16,14 2-4 16,17-10 0-16,8-5-2 15,7-8 0-15,13-11-41 16,12-19 1-16,10-2 19 0,0-18 1 16</inkml:trace>
  <inkml:trace contextRef="#ctx0" brushRef="#br0" timeOffset="6156.3259">14245 9977 59 0,'4'8'29'0,"38"-8"2"0,-28 0-30 0,7-2-5 16,4-4 0-16,0 1-51 16,-4 0 0-16,-4 0 55 15,1-3 0-15</inkml:trace>
  <inkml:trace contextRef="#ctx0" brushRef="#br0" timeOffset="6296.9542">14252 10155 74 0,'-21'16'37'0,"74"-35"-2"16,-28 14-36-16,10-3-22 15,11 0 0-15,14 3-26 0,0-9 1 16</inkml:trace>
  <inkml:trace contextRef="#ctx0" brushRef="#br0" timeOffset="6796.9591">15131 9877 43 0,'14'26'21'0,"7"30"3"16,-14-40-23-16,0 10 1 16,-3 14 0-16,-1 0 3 15,-3-1 1-15,0 4-6 16,0-4 1-16,-3-7 3 16,3-8 1-16,0-8-3 15,-4-11 1-15,4-10-3 0,-4-8 0 16,4-11 1-16,0-21 1 15,8-6 3-15,6-15 1 16,7 3 2-16,7-1 0 16,4 3-8-16,7 9 1 15,-1 4-1-15,-2 14 0 16,-5 7-1-16,-6 9 1 16,-4 10-15-16,0 10 0 15,1 9-9-15,2 7 0 16,1 1-11-16,-4-1 1 0</inkml:trace>
  <inkml:trace contextRef="#ctx0" brushRef="#br0" timeOffset="6984.4126">15723 9853 38 0,'-21'24'19'0,"18"34"5"16,3-39-18-16,0 2 3 15,3 13 1-15,1 3-8 16,-1 0 1-16,1-5-6 16,3-6 1-16,0-2-50 15,-4-3 0-15</inkml:trace>
  <inkml:trace contextRef="#ctx0" brushRef="#br0" timeOffset="7109.4645">15854 9610 12 0,'-28'13'6'0,"24"-3"-11"0,1-2-6 15</inkml:trace>
  <inkml:trace contextRef="#ctx0" brushRef="#br0" timeOffset="7500.041">16245 9922 39 0,'-3'-13'19'0,"10"-16"6"15,-7 21-19-15,-4-3-1 16,-6 3 0-16,-4 3 2 15,-7-1 0-15,-4 6-4 16,-3 0 0-16,-1 0-2 16,8 0 0-16,4 6-1 15,6-1 0-15,7 6-1 16,12 7 1-16,6 3 0 16,7 6 0-16,0 5 0 15,4 10 0-15,-1 0 5 16,1-5 0-16,-7-8-3 0,-11 0 0 15,-11 1-2-15,-6-4 0 16,-8-2-2-16,-7-8 1 16,-3-6-29-16,0-10 0 15,3-5-5-15,8-3 1 16</inkml:trace>
  <inkml:trace contextRef="#ctx0" brushRef="#br0" timeOffset="7796.9716">16439 10046 59 0,'25'3'29'0,"25"-16"5"0,-36 7-29 0,3-2-4 16,1-5 0-16,3-11-1 16,0-7 1-16,0-4-3 15,-6 3 1-15,-8 3-2 16,-11 3 0-16,-7 10 3 15,-10 13 1-15,-10 11 1 16,-5 13 1-16,8 14 3 16,3 7 0-16,15 6-2 15,13-1 0-15,15-2-4 16,14-13 1-16,17-8-3 16,8-13 0-16,2-9-66 15,1-12 0-15,-14-14 65 16,-14 3 0-16</inkml:trace>
  <inkml:trace contextRef="#ctx0" brushRef="#br0" timeOffset="8125.1002">14870 10660 57 0,'14'3'28'16,"109"-22"13"-16,-70 14-28 0,42 0 5 15,36-1 1-15,38 4-8 16,4-1 1-16,14 0-10 15,-11-2 0-15,4-11-3 16,4 0 0-16,-22-5-24 16,-14-3 0-16,-7-5-42 15,-28 3 0-15,-39-6 59 16,-31 8 1-16</inkml:trace>
  <inkml:trace contextRef="#ctx0" brushRef="#br0" timeOffset="8562.6054">15113 11205 48 0,'-4'19'24'0,"26"15"0"0,-15-18-24 0,0 10 3 16,-4 3 1-16,1 6 2 16,-1-3 0-16,1 2-3 15,-1-2 0-15,-3-3-3 16,0-8 0-16,0-5 3 15,0-6 0-15,4-7 2 16,3-16 1-16,4-8-1 16,-1-11 1-16,4-18-2 15,4 5 0-15,0-6-5 16,3 1 1-16,0 3 0 16,0 7 1-16,4 8-3 15,-1 8 0-15,1 8-30 16,3 6 1-16,-3 5-14 15,0 5 1-15</inkml:trace>
  <inkml:trace contextRef="#ctx0" brushRef="#br0" timeOffset="8937.5847">15677 11112 46 0,'-14'6'23'0,"7"20"8"0,7-15-24 16,-3 7 0-16,-4 1 0 16,3 15-4-16,-3 11 1 15,0 3-3-15,0-1 0 0,7-2-1 16,4-7 1-16,10-9-1 16,3-13 0-16,4-11 0 15,8-18 0-15,9-9-1 16,1-17 1-16,0-9 0 15,-11-5 1-15,-3 0-1 16,-7 11 1-16,-4 10 1 16,-4 11 1-16,-3 10-3 15,-7 14 1-15,0 10-1 16,0 3 0-16,0 13-1 16,0 11 1-16,4 0-1 15,3-3 0-15,0-3-26 16,7-5 1-16,4-5-14 15,3-13 0-15</inkml:trace>
  <inkml:trace contextRef="#ctx0" brushRef="#br0" timeOffset="9312.6152">16203 11155 42 0,'4'24'21'0,"10"13"6"0,-11-29-20 16,1 2-1-16,-1 11 0 0,1 6-1 15,-4 5 1-15,0-9-3 16,-4-7 1-16,1-5-3 16,-1-9 1-16,4-9-2 15,0-12 1-15,4-2 0 16,6-6 1-16,4-7-2 15,11-6 0-15,0 1 0 16,0 7 1-16,-4 5 2 16,0 9 1-16,0 15 10 15,0 19 0-15,4 13-6 16,-4 19 1-16,0 13-9 16,0-8 0-16,1-8-17 15,-1-8 0-15,3-14-51 16,-2-12 0-16,-8-19 60 15,0-16 1-15</inkml:trace>
  <inkml:trace contextRef="#ctx0" brushRef="#br0" timeOffset="13031.5019">20839 8602 27 0,'3'-6'13'0,"4"-2"14"0,-7 3-15 16,-3 0-2-16,-1-3 0 0,-6-3-4 16,-5 6 0-16,-2 5-6 15,-4 5 0-15,-1 1 0 16,1 1 0-16,4 9-1 16,-1 3 1-16,4 2 0 15,7 3 1-15,3-3-2 16,8 0 0-16,6-2 1 15,8-6 0-15,7-5 0 16,6-5 1-16,5-9-1 16,-1-4 1-16,0-6-1 15,-3-3 0-15,-4-2-1 16,-14 3 1-16,-7-4-1 16,-10 1 1-16,-8-3 0 15,-10 9 0-15,-11 7 0 16,-6 8 1-16,2 8-1 0,5-1 1 15,2 7-1-15,5 4 0 16,6 3 0-16,7 1 0 16,11-4 0-16,8-2 0 15,9-3 2-15,11-5 0 16,8-5-2-16,-1-6 0 16,7-5-1-16,1-8 1 15,-5-2 0-15,-6-1 1 16,-11-2-1-16,-14 0 1 15,-14-3-1-15,-10 0 0 0,-8 11 0 16,-10 8 1-16,-8 10-1 16,1 8 1-16,3 1-1 15,11-1 1-15,7 3-1 16,7 2 0-16,10-2-8 16,11-3 1-16,11-2-44 15,7-3 0-15</inkml:trace>
  <inkml:trace contextRef="#ctx0" brushRef="#br0" timeOffset="14468.9978">27114 5141 20 0,'-10'-11'10'0,"6"14"9"0,1 0-11 16,-8 2-2-16,1 0 1 16,-4 6-4-16,-4 7 0 15,0 3-2-15,4 3 0 16,4-3-1-16,6-2 0 16,4-3 1-16,7-3 0 15,7-2 1-15,4-9 1 16,3-7-3-16,4-8 1 15,3-3-1-15,0-11 1 16,-3 4-2-16,-7-4 1 16,-4 3 0-16,-11 1 0 0,-6 1 0 15,-8 6 0-15,-7 9 1 16,-6 7 1-16,-8 7-2 16,-3 9 1-16,3 6-1 15,4 9 1-15,7 1-2 16,6-3 0-16,12-5 1 15,6-3 0-15,12-2 2 16,6-4 0-16,7-7 0 16,4-2 0-16,6-12-2 15,1-7 0-15,-3-5 0 16,-8-6 0-16,-11 0 0 16,-10 0 0-16,-7 3 0 15,-10 0 0-15,-8 5-1 16,-6 5 1-16,-1 11 0 15,-7 6 1-15,-3 12 0 16,7 9 0-16,6 2-1 0,8-5 0 16,11-3 2-16,6-5 0 15,11-3 3-15,4-8 1 16,3-5-4-16,4-8 1 16,3-8-3-16,0 0 0 15,-28 16 0 1,11-44-6-16,-11 14 1 15,-7 9-14-15,-7 5 1 16,0 11-17-16,3 5 1 16</inkml:trace>
  <inkml:trace contextRef="#ctx0" brushRef="#br0" timeOffset="15281.5582">20129 8649 28 0,'-31'-24'14'0,"17"9"2"0,14 9-15 16,0 1 7-16,0 5 1 15,7 0-5-15,0 3 1 16,14 2 0-16,4 5 1 16,6 1 1-16,22 2 0 15,18 1-3-15,17-4 0 16,11-2-4-16,10-3 1 0,8 1-4 16,-12-1 0-16,-6-2-53 15,-11 2 1-15</inkml:trace>
  <inkml:trace contextRef="#ctx0" brushRef="#br0" timeOffset="16765.9516">20613 5167 13 0,'-11'0'6'0,"8"8"12"15,6-5-8-15,-3-6-3 16,0 1 1-16,0 2-1 0,0-3 0 16,0 0-2-16,0 1 0 15,-3-1 0-15,3 3 0 16,0-3-4-16,0 3 0 15,3-2-1-15,11 2 0 16,7 0 5-16,22-3 0 16,17 3-3-16,24-3 0 15,8 6-2-15,14 0 0 16,0-1-1-16,-4 4 0 16,0 4-53-16,-6 1 0 0</inkml:trace>
  <inkml:trace contextRef="#ctx0" brushRef="#br0" timeOffset="17984.7173">19350 6472 31 0,'10'-32'15'0,"1"37"7"16,-11-5-16-16,0 0 2 15,0 6 1-15,4 1-3 16,-4 4 1-16,0 2-3 15,-8 3 0-15,-2-5-1 16,-8 7 0-16,-10 9-2 16,-4 7 1-16,-7 6-1 15,-3 0 1-15,-4 12-2 16,4-4 1-16,7 0-1 16,6-14 1-16,8-7-2 0,4-6 1 15,10-5 0-15,7-6 0 16,10-2 0-16,8-8 1 15,10 0-2-15,4 0 1 16,7 5 0-16,6 1 0 16,-2-1-1-16,-4-2 0 15,-4-1 2-15,-3 1 0 16,-4-8 0-16,-3-9 1 16,-8-7-2-16,-3-5 0 15,-3-1 0-15,-8-7 1 0,-6-8-2 16,-4-3 1-16,-7 2 0 15,-7 1 1-15,-4-3-2 16,0 5 1-16,0 16-24 16,4 11 0-16,4 16-15 15,6 5 0-15</inkml:trace>
  <inkml:trace contextRef="#ctx0" brushRef="#br0" timeOffset="18328.4204">19629 6551 45 0,'-4'-11'22'0,"32"30"2"0,-14-11-24 16,11 10-1-16,0 6 1 15,3 5 0-15,4 3 1 16,3 0-3-16,4 2 0 15,0 3-38-15,-8-5 0 16,-6 2 37-16,-11-7 0 0</inkml:trace>
  <inkml:trace contextRef="#ctx0" brushRef="#br0" timeOffset="18500.3253">19636 7019 51 0,'-15'-23'25'0,"44"-1"2"16,-8 5-27-16,11-15 0 16,-1-6 0-16,12-7-1 15,10-9 0-15,-4 6-49 16,-7 10 0-16</inkml:trace>
  <inkml:trace contextRef="#ctx0" brushRef="#br0" timeOffset="19281.6001">19840 6107 34 0,'-10'23'17'0,"24"-25"1"16,-11-4-16-16,4-4 4 16,4-17 0-16,3-2-4 15,0-13 1-15,4-11 0 16,-1-2 0-16,-2-14-2 16,-5-8 0-16,1-8-1 15,-4 6 0-15,0 0-1 0,-4 2 1 16,1 11 0-1,-1 13 1-15,-3 8-1 0,0 10 1 16,0 6 0-16,0 5 1 16,4 3-2-16,-1 3 0 15,4 2-1-15,1 0 1 16,-1 5 1-16,-4 6 0 16,1 5 4-16,-4 11 0 15,-7 7-5-15,-4 9 0 16,-3 12 0-16,-7-2 1 15,-4 6-1-15,0-1 0 16,1 0 2-16,6-4 1 0,0-12-3 16,8-5 1-16,3-8-2 15,0-7 1-15,3-6 0 16,4-11 0-16,4-5 0 16,3-2 0-16,3-3-1 15,8-1 1-15,0-1-1 16,3-7 1-16,3-1 0 15,1 2 1-15,-4 5-1 16,0 8 1-16,-3 8 3 16,3 19 0-16,-3 12-4 15,-4 4 0-15,-3 10 1 16,-1 10 0-16,8 1-23 16,-1-8 0-16,5-1-19 15,-5-7 0-15</inkml:trace>
  <inkml:trace contextRef="#ctx0" brushRef="#br0" timeOffset="20094.1189">19727 7596 39 0,'-10'0'19'0,"6"-5"5"15,8 5-20-15,3 0 0 0,0 3 1 16,3 12 1-16,5 12 1 16,-1 7-6-16,-4 11 1 15,1 16-2-15,-4 5 0 16,0 8 1-16,0-5 1 16,-3-5-3-16,-1-4 0 15,1-4 1-15,-4-6 0 16,0-5 4-16,-4-10 1 15,4-9-6-15,0 1 1 16,0-6 0-16,0 0 1 16,-3-8-1-16,-1-2 0 0,0-3 0 15,-3-6 0-15,0-2 0 16,0-2 1-16,0-1-1 16,0-5 0-16,0-8 0 15,-3-13 0-15,-5-3-1 16,-2 1 0-16,-1 4 0 15,1 6 1-15,2 5-1 16,5 6 1-16,6 7 1 16,4 13 0-16,7 12-1 15,4 7 0-15,7 0 0 16,-1-5 0-16,4-8 5 16,-3 2 0-16,0-5-2 15,-4-7 1-15,3-4-4 16,1-7 1-16,3-6-3 15,4-2 0-15,0-5-29 16,3-6 1-16,7-8-6 0,0-8 1 16</inkml:trace>
  <inkml:trace contextRef="#ctx0" brushRef="#br0" timeOffset="20625.3754">21893 5281 43 0,'0'-3'21'0,"32"1"1"0,-25-1-22 15,4 0-21-15,3-2 0 0,7-3 0 16,7 0 0-16</inkml:trace>
  <inkml:trace contextRef="#ctx0" brushRef="#br0" timeOffset="20797.2108">22423 5339 40 0,'0'0'20'0,"14"6"2"16,-7-9-21-16,3 0-1 16,8-2 0-16,3-3-2 15,4-3 0-15,-1 4-37 16,5-4 1-16</inkml:trace>
  <inkml:trace contextRef="#ctx0" brushRef="#br0" timeOffset="20969.0777">22938 5329 44 0,'3'-3'22'0,"22"-2"0"0,-15-3-23 16,5 0-14-16,6-5 0 15,10 2-8-15,8 0 1 16,0 1 17-16,3-1 0 16</inkml:trace>
  <inkml:trace contextRef="#ctx0" brushRef="#br0" timeOffset="21141.0053">23717 5252 41 0,'4'-3'20'0,"-1"-5"2"16,4 3-22-16,4-5 0 16,7-1 0-16,3 0 0 15,3 1 0-15,1-1-18 16,0 6 0-16,7 0-5 16,-1-3 0-16</inkml:trace>
  <inkml:trace contextRef="#ctx0" brushRef="#br0" timeOffset="21297.2179">24515 5167 35 0,'7'-2'17'0,"14"-6"3"16,-11 5-19-16,4-2-2 0,8 0 0 16,2-1-1-16,8 1 1 15,0-3-33-15,7 3 1 16</inkml:trace>
  <inkml:trace contextRef="#ctx0" brushRef="#br0" timeOffset="21406.6328">25280 5151 34 0,'11'-13'17'0,"24"5"-11"0,-25 0-17 15,1 0-11-15,7 0 0 0</inkml:trace>
  <inkml:trace contextRef="#ctx0" brushRef="#br0" timeOffset="21656.6387">26342 5093 26 0,'53'3'13'0,"-4"-6"16"16,-38 1-12-16,-1-1-11 0,1-2 0 16,0 2-54-16,-1 0 0 15</inkml:trace>
  <inkml:trace contextRef="#ctx0" brushRef="#br0" timeOffset="22781.6077">27104 5347 19 0,'-7'8'9'0,"14"-10"0"16,-7 2-10-16,3 2 2 16,-3 1 0-16,0 5-2 15,0 0 1-15,0 2 1 16,0 1 0-16,0 2-15 16,0 0 0-16,0 1 9 0,4-1 1 15</inkml:trace>
  <inkml:trace contextRef="#ctx0" brushRef="#br0" timeOffset="22922.2257">27150 5683 40 0,'-14'16'20'0,"3"21"2"0,11-32-19 16,-3 3-4-16,-1 6 1 16,0-1-13-16,1 5 0 15,-1 1-15-15,8-1 0 16</inkml:trace>
  <inkml:trace contextRef="#ctx0" brushRef="#br0" timeOffset="23047.2781">27143 6070 27 0,'-14'34'13'0,"-8"8"1"16,19-34-14-16,-1 3-1 16,1 5 0-16,-1 2-4 15,4 1 0-15,0 2-15 16,4-3 0-16</inkml:trace>
  <inkml:trace contextRef="#ctx0" brushRef="#br0" timeOffset="23156.6574">27111 6480 28 0,'-4'29'14'0,"1"-11"1"16,3-12-14-16,0 1-3 16,0 4 1-16,0 2-26 0,0 6 1 15</inkml:trace>
  <inkml:trace contextRef="#ctx0" brushRef="#br0" timeOffset="23297.2264">27164 6990 63 0,'-39'29'31'0,"28"14"-20"0,8-30-33 15,-1 8-19-15,1 0 1 0</inkml:trace>
  <inkml:trace contextRef="#ctx0" brushRef="#br0" timeOffset="23484.7494">27111 7517 43 0,'-21'42'21'0,"10"-10"3"15,8-19-22-15,-4 8-3 16,-7 11 1-16,-4 0-1 15,0 5 0-15,1 8-7 16,6 0 0-16,4-3-17 16,7-7 0-16,7 2 15 15,-3-3 1-15</inkml:trace>
  <inkml:trace contextRef="#ctx0" brushRef="#br0" timeOffset="23578.5364">27037 8281 36 0,'-4'35'18'0,"-24"20"-35"0,25-47-19 16</inkml:trace>
  <inkml:trace contextRef="#ctx0" brushRef="#br0" timeOffset="23703.4836">27009 8681 5 0,'14'26'2'0,"-18"11"-4"0,1-29-2 16</inkml:trace>
  <inkml:trace contextRef="#ctx0" brushRef="#br0" timeOffset="23844.1636">26928 8980 34 0,'0'18'17'0,"21"-15"1"16,-18-3-16-16,4 3-2 15,0 5 0-15,0 5 5 16,0 8 1-16,-7 6-4 15,4-1 0-15,-4 0-10 16,0-7 1-16,0-3-28 16,0-6 0-16</inkml:trace>
  <inkml:trace contextRef="#ctx0" brushRef="#br0" timeOffset="25391.0589">20772 9250 16 0,'10'-32'8'0,"-6"16"12"0,-4 11-8 0,0 2 0 16,0 1 0-16,-4 4-9 15,1 4 0-15,-1 12 1 16,1 16 1-16,-1 9-3 15,0 12 1-15,4 14 0 16,0 13 0-16,0 3-3 16,-3 7 0-16,-1-2 0 15,4 0 1-15,0-5-8 16,0-16 1-16,0-6-41 16,4-7 1-16</inkml:trace>
  <inkml:trace contextRef="#ctx0" brushRef="#br0" timeOffset="26031.6911">27044 9178 39 0,'-7'3'19'0,"7"18"10"0,0 0-19 16,0 19 0-16,-4 13 1 15,4 18-7-15,0 25 1 16,4-1-6-16,-1 13 1 16,4-10-23-16,4 0 0 0,3-24-16 15,4-23 0-15</inkml:trace>
  <inkml:trace contextRef="#ctx0" brushRef="#br0" timeOffset="26734.8258">23142 9861 46 0,'4'3'23'0,"-25"31"2"0,17-23-23 0,-7 5-1 16,-3 5 0-16,-3 5 2 16,-4 6 0-16,-8 10 1 15,-6-5 0-15,-4 0-4 16,4 3 0-16,7-6 0 16,0-4 0-16,6-4 1 15,5 0 0-15,3 1-3 16,10 2 1-16,4-5 1 15,7 2 0-15,11 3 0 16,10-5 1-16,11-8 1 16,0 0-2-16,-39-16 0 15,77-11 5-15,-10 3 0 16,-7-2-4-16,-10 2 0 16,-8 0-1-16,-7 0 1 15,-10 0 8-15,-7-5 0 16,-8-6-6-16,-10-5 0 15,-3-5-2-15,-12-10 0 16,-2-14-2-16,-4-3 1 16,-8-2-19-16,1 8 1 15,0 15-39-15,-4 22 0 0</inkml:trace>
  <inkml:trace contextRef="#ctx0" brushRef="#br0" timeOffset="27687.9426">23777 9620 30 0,'0'-8'15'0,"7"-2"10"0,-7 10-14 16,0 0-4-16,0 5 0 16,-3 14-6-16,-4 10 1 0,-7 8 1 15,-1 8 0-15,-2 8-2 16,-1 2 0-16,4 14-1 15,-4 2 0-15,-3-2 1 16,-3 8 1-16,6 0-2 16,4-14 1-16,10-2-1 15,8-11 1-15,10-15-1 16,4-12 0-16,3-9 0 16,7-17 0-16,4-2-14 15,-1-8 1-15,1-11-14 16,-4-8 1-16,-3 0 11 15,-14 0 1-15</inkml:trace>
  <inkml:trace contextRef="#ctx0" brushRef="#br0" timeOffset="27859.7903">23428 10017 57 0,'-25'5'28'0,"46"6"1"0,-10-11-29 16,10 0 1-16,14-3 0 15,4 1-2-15,7-1 0 16,11-2-17-16,6-3 0 16,15 3-20-16,6-1 0 15</inkml:trace>
  <inkml:trace contextRef="#ctx0" brushRef="#br0" timeOffset="28641.0696">24670 9985 50 0,'-7'0'25'0,"24"3"-1"15,-6-3-24-15,3 0 0 16,7 3 1-16,14-3 5 16,4 2 0-16,7 6-2 0,11-2 0 15,10 1 1-15,17 4 0 16,4-6-5-1,18 1 0-15,4-4-1 0,10-2 0 16,7 0 2-16,0-2 1 16,7-1-3-16,0-5 1 15,0 0 0-15,0 0 1 16,-18 0-2-16,-10 3 1 16,-14 2 0-16,-15 1 0 15,-17-1-1-15,-14 3 1 0,-14-3 1 16,-7 3 0-16,-11-2-1 15,-7-1 1-15,-11 3-1 16,-3 0 0-16,-3 0 0 16,-4 0 0-16,-1-3-1 15,5 1 1-15,-1-3 0 16,1-3 1-16,-1-3-2 16,4-5 1-16,-4-2 0 15,1-4 0-15,-1 1-1 16,-3-5 1-16,-3-1 1 15,-5 9 0-15,1-1-1 16,7 14 0-16,4 8-1 16,2-1 0-16,8 6 1 15,11 3 0-15,3 2 0 16,11-2 0-16,10-1-1 16,7-2 1-16,1 0 0 0,3 0 1 15,-8 3-1-15,-9-1 0 16,-12 6 5-16,-17 5 0 15,-14 3-3-15,-18 10 1 16,-10 3-4-16,-7 3 0 16,-11-3-1-16,3-8 1 15,1-2-28-15,-1-3 0 16,5-1-11-16,6-4 0 16</inkml:trace>
  <inkml:trace contextRef="#ctx0" brushRef="#br0" timeOffset="29672.3248">22602 10181 35 0,'0'-5'17'0,"-3"-6"8"0,-1 6-17 0,-3 2-4 16,-3 3 0-16,-4-2 1 15,-11-1 1-15,-3 8-7 16,-8-2 1-16,-13 0 0 16,-11-3 1-16,-10 0-1 15,-8 2 1-15,4 1 0 16,-18 5 0-16,0 0-1 15,-3 0 0-15,10 0 2 16,1-8 0-16,3 0-1 16,10 5 1-16,8-5-2 15,10-3 1-15,7-2-2 16,7-3 1-16,4-5 0 16,3 0 0-16,4-1 0 15,3-1 0-15,-3-1 0 16,7-3 1-16,-8 3-1 0,1 3 0 15,0 2-1-15,0 4 1 16,3 1 0-16,4 4 0 16,3 4 1-16,8 4 0 15,3 1-2-15,3 7 0 16,4-1 1-16,4 8 1 16,3 0-2-16,7-5 1 15,3 0 1-15,1 3 0 16,0-4-1-16,-1 1 0 15,5-2-1-15,-5-1 1 0,1-3-1 16,-4 1 1-16,-3-3 0 16,-1-3 1-16,-3 0-1 15,-7-2 1-15,-3-3-1 16,-4-5 0-16,-4-3 0 16,-3-8 0-16,-14-3 0 15,-11-7 1-15,-3-14-2 16,-1 3 1-16,1 5 1 15,7 6 1-15,6 5-2 16,8 5 1-16,4 5-1 16,10 3 0-16,10 3 1 15,11 0 0-15,14 0-1 16,22-3 0-16,10-11 0 16,0 1 0-16,-60 18 0 15,173-59-61-15,-64 17 1 16</inkml:trace>
  <inkml:trace contextRef="#ctx0" brushRef="#br0" timeOffset="30531.7483">17395 10311 57 0,'-10'-8'28'0,"42"16"1"0,-22-8-29 16,11 2-1-16,11 1 0 15,7 0 0-15,-4-3 0 16,-3 0-43-16,0 0 0 16,-4 0 34-16,-7 2 0 15</inkml:trace>
  <inkml:trace contextRef="#ctx0" brushRef="#br0" timeOffset="30672.3743">17417 10557 65 0,'-4'16'32'0,"50"-8"1"0,-21-11-33 0,13-2-22 15,-2-1 0-15,10-1-21 16,7-9 1-16</inkml:trace>
  <inkml:trace contextRef="#ctx0" brushRef="#br0" timeOffset="31297.3817">18503 9644 36 0,'7'-3'18'0,"0"-7"7"0,-7 10-19 16,0 0 2-16,0 0 0 0,0 0 0 15,0 8 1-15,-3 2-6 16,-8 12 0-16,-6 1-3 16,-12 1 0-16,-2 8 0 15,-5 2 0-15,-6 3 1 16,3 3 0-16,4-6-2 15,3-2 1-15,7-5-1 16,8-4 1-16,3-1 0 16,10-4 1-16,8-5-1 15,10 6 0-15,10-3 0 16,8-8 0-16,21 0 1 16,-3-3 0-16,2-5-1 15,8-11 0-15,-3 1 1 16,-8-1 1-16,-10-2 1 15,-7 0 1-15,-7-6 0 16,-8-5 0-16,-6-2-4 0,-11-3 0 16,-14 2 0-16,-11 1 0 15,-3-6-1-15,-1 6 1 16,1 2-14-16,7 8 0 16,7 13-21-16,3 6 1 15,11 5 11-15,11 0 1 16</inkml:trace>
  <inkml:trace contextRef="#ctx0" brushRef="#br0" timeOffset="31594.252">18891 9639 42 0,'-7'10'21'0,"42"43"7"16,-24-37-20-16,0 5-1 16,6 8 1-16,8 6-8 15,10 2 1-15,1 0-1 16,2 0 1-16,8-8-4 15,-3-2 1-15,-8-4-26 16,-7-4 0-16,-7-1 1 16,-14-12 0-16</inkml:trace>
  <inkml:trace contextRef="#ctx0" brushRef="#br0" timeOffset="31750.5132">18849 10044 62 0,'-14'0'31'0,"81"-64"5"0,-46 40-31 16,11-7-2-16,14-7 0 15,7-7-4-15,10-5 0 0,1 8-16 0,-8 0 0 16,-7 7-35-16,-10 6 1 16</inkml:trace>
  <inkml:trace contextRef="#ctx0" brushRef="#br0" timeOffset="32063.0169">18048 10395 55 0,'4'-5'27'0,"52"-16"1"0,-21 13-27 0,18-3 4 0,28 1 1 16,15-6-4-16,13-2 1 31,14 2-4-31,1-3 1 0,-1 9-6 0,-3 2 1 16,-14 10-52-16,-21 9 0 15</inkml:trace>
  <inkml:trace contextRef="#ctx0" brushRef="#br0" timeOffset="32703.6504">18496 10798 39 0,'4'-8'19'0,"6"8"14"0,-10 2-20 15,-7 9-7-15,-7 2 0 16,-7 8-4-16,-4 8 1 15,-3 3-2-15,-7-3 1 32,-4 3-2-32,-3 0 0 15,3 0 0-15,3-3 1 16,8-6-1-16,7-4 0 16,7-6-2-16,7 0 1 0,10-2 1 0,15-3 0 0,10 0 0 15,11-3 1-15,18-2-2 16,-5-3 1-16,-2-3 0 15,-1-2 1-15,-3 0 1 16,-7-3 0-16,-7 2 2 16,-11 1 1-16,-7 0-1 31,-7-6 1-31,-7 1-5 0,-7-6 0 0,-4 3-1 16,-3-9 0-16,-3-4-1 15,-5-6 0-15,5 0-18 31,3 9 1-31,3 1-22 16,1 1 41-16,10 21 0 0</inkml:trace>
  <inkml:trace contextRef="#ctx0" brushRef="#br0" timeOffset="33203.6567">19113 10544 26 0,'0'-3'13'0,"4"-5"7"0,0 3-13 0,-4 5 1 16,3 0 0-16,-3 5-3 31,0 3 1-31,-7 8-4 15,-4 5 1-15,-3 11 4 0,-3 13 1 0,-4 8-4 16,3 10 1-16,7 1-5 16,4-3 0-16,4-6 0 15,6-10 0-15,4-8 0 0,7-10 1 16,8-9-1-16,2-7 0 16,8-9-1-16,3-2 0 15,8-2-8-15,-1-1 0 16,-3-5-9-16,0 0 1 15,-4-2-16-15,-7-4 0 16</inkml:trace>
  <inkml:trace contextRef="#ctx0" brushRef="#br0" timeOffset="33391.1584">18905 10732 49 0,'-7'21'24'0,"43"0"4"0,-22-21-26 0,14-3 1 15,14 1 0-15,11-4-11 16,14-4 1-16,-3-4-40 16,-1 1 1-16</inkml:trace>
  <inkml:trace contextRef="#ctx0" brushRef="#br0" timeOffset="35859.9407">27742 4937 29 0,'-14'-10'14'0,"11"-9"9"0,3 14-15 0,0 5-8 31,0-6 1-31,3 6 3 16,4 6 0-16,7 2 0 16,11 0 0-16,10 13-3 15,1 8 1-15,6 8 0 16,11 8 0-16,3 10 1 16,1 4 0 30,133 54-2-30,-52-41 0-16,-39-24-10 16,-22-17 1-16,-20-15-34 0,-18-11 0 15,-18-10 40-15,-11-3 1 0</inkml:trace>
  <inkml:trace contextRef="#ctx0" brushRef="#br0" timeOffset="36359.9465">27940 5191 35 0,'0'27'17'0,"0"33"2"16,0-46-18-16,0-1-1 16,0 5 0-16,0 4 1 15,0-1 0-15,0-5-2 16,0-3 1-16,-4-3 8 15,4-4 0-15,0-9-8 16,-3-5 1-16,-4-2-1 0,0-12 0 16,-4-12 1-16,-3-6 1 15,-4-10 3-15,1-11 0 16,3 8 1-16,3 6 0 16,1 2-1-16,3 8 1 15,3 10-4-15,0 9 0 16,4 4-3-16,11 9 1 15,14 5-1-15,3 0 1 16,14 0 1-16,18 0 0 16,18 0-3-16,3 0 1 15,-3 3-56-15,6-1 1 0,-13 4 49 16,-1-17 1-16</inkml:trace>
  <inkml:trace contextRef="#ctx0" brushRef="#br0" timeOffset="37063.0614">29154 5339 8 0,'17'0'4'0,"26"11"11"0,-33-11-4 0,1 0-2 15,-1-3 1-15,-3 3 8 16,-7 0 0-16,0 0-12 16,-3-2 1-16,-4-1-4 15,-7 3 0-15,-11 0-1 16,-3 0 1-16,3 5-5 16,4 1 0-16,3 1 2 15,4 4 1-15,7 8-2 16,11 7 0-16,13 3 1 15,8-2 1-15,3 2-1 16,4 0 1-16,0 0-1 16,-4 3 0-16,-7-1 2 0,-7-7 0 15,-7 0-1-15,-7-5 0 16,-7-4-1-16,-7-1 0 16,-7-4-2-16,-7-2 1 15,-4-8-11-15,0 5 1 16,4-2-13-16,7-6 1 15,7-4 0-15,7-4 1 16</inkml:trace>
  <inkml:trace contextRef="#ctx0" brushRef="#br0" timeOffset="37453.6536">29542 4969 27 0,'-7'-8'13'0,"17"8"12"15,-6 5-15-15,6 8 0 0,-3 9 0 16,-3 9-3-16,-1 12 0 16,-3 12-4-16,-3-2 1 15,-4 8-4-15,0 8 0 16,0-6-1-16,7 3 0 31,7-5-56-31,-4-29 1 16</inkml:trace>
  <inkml:trace contextRef="#ctx0" brushRef="#br0" timeOffset="38578.7251">29781 5376 27 0,'-7'-2'13'0,"-7"26"7"16,11-11-13-16,-4 11-5 15,0 5 0-15,0 5-2 16,7 8 0-16,7-5 1 15,3 0 0-15,11-7 1 16,1-9 0-16,9-8 1 16,5-10 0-16,6-11-3 15,0-8 0-15,-6-5 4 16,-8-3 0-16,-7-3-5 16,-10-2 1-16,-11-3 1 0,-18 1 1 15,-3 2-2-15,-7 2 1 16,-8 9-1-16,-3 4 0 15,1 7-11-15,6 7 1 16,7 5-26-16,11 5 0 16</inkml:trace>
  <inkml:trace contextRef="#ctx0" brushRef="#br0" timeOffset="39078.7309">30085 5432 30 0,'0'16'15'16,"10"16"3"-16,-2-22-15 0,-5 6 1 16,1 10 1-16,-1 11-5 15,1 3 1-15,-1-3 0 16,-3 6 1-16,-3 4 1 15,-1 1 1-15,1-3-3 16,-1 5 1-16,-3-5-3 16,0-11 1-16,0-10 4 15,3-11 1-15,1-13-6 16,-1-7 0-16,8-20 0 0,-1 1 1 16,-3 26 0-1,32-119-3-15,3 21 1 16,4 16 1-16,-4 15 1 15,1 15 0-15,3 12 0 16,-1 11 0-16,-2 8 1 16,-8 7-1-16,0 9 0 15,-10 8 2-15,-8 5 1 32,-24 18 5-32,-11-2 1 15,1 0-7-15,-11 0 1 0,-8 5-5 16,8-6 0-16,0 1-7 15,3-3 1-15,11-2-20 16,0-3 0-16,17-3 9 16,4-5 0-16</inkml:trace>
  <inkml:trace contextRef="#ctx0" brushRef="#br0" timeOffset="39641.2365">30487 5591 30 0,'4'2'15'0,"6"19"2"0,-3-18-14 15,4 0 1-15,6-3 0 0,8 0-1 16,0-8 1-16,10-3-3 16,-10-2 0-16,7-3-1 15,-8-2 0-15,-6-4 0 16,-8-1 0-16,1 1 0 16,-11 1 1-16,-11 5 0 15,-6 3 0-15,-8 8 0 16,0 8 1-16,4 10 0 15,-3 5 1-15,2 3-2 16,5 9 1-16,6 4-2 16,4 3 1-16,7-3 0 15,7-7 0-15,11-3-2 16,10-3 0-16,4-8-30 16,10-2 1-16,11-9 13 15,-4-7 0-15</inkml:trace>
  <inkml:trace contextRef="#ctx0" brushRef="#br0" timeOffset="39844.3635">31175 5390 44 0,'0'-3'22'0,"18"-2"3"0,-11 2-23 0,14 0-2 16,0 3 1-16,11 0-2 16,-4 0 1-16,-3 0-46 15,10 0 1-15</inkml:trace>
  <inkml:trace contextRef="#ctx0" brushRef="#br0" timeOffset="40000.6023">31221 5495 52 0,'-7'-5'26'0,"53"2"1"15,-29 1-26-15,8-3-2 16,10-3 0-16,8-3-51 16,6 3 1-16</inkml:trace>
  <inkml:trace contextRef="#ctx0" brushRef="#br0" timeOffset="40719.3481">31708 5347 35 0,'-7'-5'17'0,"17"8"3"15,-3-6-19-15,11-5 4 16,0-3 1-16,3 1-1 16,7-1 0-16,7-2-4 15,4-3 1-15,-4 3-2 16,1 0 0-16,-5 5 0 0,-10 2 1 15,-6 9-1-15,-1 10 1 16,-11 8-1-16,-6 1 1 16,-4 4 2-16,-7 6 0 15,-4 5-5-15,7 3 1 16,4-1 1-16,0 4 1 16,7-6-1-16,0-6 1 15,14-12 3-15,-3-3 0 16,7-14-2-16,3-7 1 15,7-8-3-15,4-8 1 0,-4-8 1 16,4-8 1-16,-11 2-3 16,0-10 1-16,-10-13 2 15,6 5 0-15,-6 8-2 16,-4 11 1-16,-7 5-2 16,7 7 0-16,0 7-1 15,-4 4 1-15,12 6 0 16,2 2 1-16,11 3-1 15,4 0 1-15,3 0-2 16,4 0 1-16,0-3-13 16,-7 1 1-16,0 2-42 15,-15 0 0-15</inkml:trace>
  <inkml:trace contextRef="#ctx0" brushRef="#br0" timeOffset="41219.3584">32378 5601 35 0,'0'-8'17'0,"11"3"1"16,-4 8-18-16,-4 2 5 15,11 0 0-15,-3 8-4 16,6 1 1-16,-2 4-3 15,-5 1 0-15,8-3 1 16,-1-3 1-16,5 0-16 0,-12-5 1 16,1 0-12-16,-11 0 0 15</inkml:trace>
  <inkml:trace contextRef="#ctx0" brushRef="#br0" timeOffset="41438.134">32353 5768 28 0,'4'-5'14'0,"10"2"14"0,-7 0-14 0,-4-2-11 15,12 0 1-15,-5-3-4 16,8-5 0-16,6-1-10 15,1-4 0-15,3-1-25 16,-3-10 1-16</inkml:trace>
  <inkml:trace contextRef="#ctx0" brushRef="#br0" timeOffset="44281.9232">32346 5760 21 0,'-7'3'10'0,"7"-6"4"0,0 3-11 0,0 0 7 15,0 0 0-15,7 0-5 16,-7-3 0-16,11 1-2 16,-11-1 0-16,7 0 0 15,-7 3 0-15,7-2-3 16,-4-4 1-16,4-1-1 15,1-4 1-15,2-2 0 16,8-1 1-16,-4-4-2 16,3-3 1-16,8 0 0 15,-7 2 0-15,7 1-2 16,-8 2 1-16,1 2-2 0,-4 4 1 16,-4 2-24-16,-2 0 1 15,-5 3 2-15,4-3 1 16</inkml:trace>
  <inkml:trace contextRef="#ctx0" brushRef="#br0" timeOffset="44781.8781">32420 5681 18 0,'-3'0'9'0,"6"-3"5"0,-3 3-9 16,0 0-3-16,0 0 0 15,4 0 4-15,3 3 1 16,0-1-3-16,3 4 0 16,1 4-3-16,-4-2 0 15,7 0-1-15,-3 0 0 16,-1 0 0-16,-3 2 0 16,8 4-7-16,-5-4 1 15,8 1-24-15,-1-1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50:02.4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21851 16208 24 0,'0'0'12'0,"21"0"2"0,-10 0-13 0,3 0 5 15,-4 3 1-15,1 0-2 16,7-1 1-16,3-7-1 16,4 0 0-16,10-11 0 15,4-5 0-15,10-11-3 16,15-13 1-16,-4-5-1 15,10-11 0-15,4-11-2 16,0 1 0-16,11-11 0 16,-7 0 1-16,-4-11 4 15,3-2 0-15,-3-11-5 16,11-5 1-16,-4-5 0 16,-3-14 1-16,-1-8-3 15,1-2 1-15,0 3 1 0,-4-4 0 16,-7 4-1-16,-11 10 0 15,-10-5 4-15,-4-1 0 16,-6 6-5-16,-5-8 1 16,-6 3 0-16,0-3 1 15,-8-8-1-15,1 3 0 16,-4 10 0-16,-7-13 1 16,-3 11 2-16,-4 5 1 15,-4-2-5-15,-6 2 1 16,-1 0 0-16,0 2 1 0,-3-2-1 15,0-2 0-15,4 2 1 16,-8 0 0-16,0-6-2 16,-3 9 1-16,-7-3 0 15,-4-3 1-15,-3 11-1 16,0 0 0-16,-8 5 5 16,-3 3 0-16,4 5-6 15,3-2 0-15,-7-1 0 16,-3-4 1-16,3 12 0 15,0-10 1-15,4 10-1 16,0 1 0-16,3 13 0 16,-3 2 0-16,3 6 0 15,3 10 1-15,5 8-2 16,-1 5 1-16,0 3 0 16,-3 6 1-16,3 4-1 15,0 9 1-15,8 5-2 0,3 5 0 16,3 8 1-16,4 3 1 15,3 8-2-15,4 5 1 16,4 10 0-16,-1 11 0 16,4 9 1-16,7 1 0 15,4 17-3-15,-1-3 1 16,4 5 2-16,4 6 1 16,0-1-3-16,-1-2 1 15,1-5-1-15,0-6 0 16,-4-5 1-16,-4-2 0 0,-3-9 1 15,-3-2 1-15,-1-8-2 16,-3-3 1-16,0-2-2 16,-7-3 1-16,0-14 0 15,-7-7 0-15,-3-8 0 16,-8-16 0-16,0-16-1 16,4-16 1-16,-4-16-1 15,1-12 0-15,6 9 1 16,4 6 1-16,3 19-2 15,4 15 1-15,7 22 2 16,4 20 0-16,6 12 1 16,12 15 0-16,16 5-3 15,12-2 1-15,27-11-1 16,29-13 0-16,21-18-5 16,25-9 1-16,0 9-69 15,-11 7 1-15</inkml:trace>
  <inkml:trace contextRef="#ctx0" brushRef="#br0" timeOffset="968.7796">24680 12213 35 0,'-35'0'17'0,"-14"-8"1"16,35 11-18-16,-4 0 0 15,-14 2 1-15,-10 0 2 0,-1 0 1 16,5 3 0-16,2 6 0 16,12 1-4-16,10 7 1 15,10-4-1-15,22 3 0 16,13 0-2-16,5-2 1 16,10 2 1-16,-1 3 1 15,1 2 3-15,-3 6 0 16,-8 8 1-16,-10-8 1 15,-8-1-1-15,-10 4 1 16,-10-1-5-16,-11 1 1 0,-7-6-2 16,-4-8 0-16,-3-8-2 15,-11-8 0-15,0-13-16 16,-3-5 0-16,3-5-20 16,7-9 0-16</inkml:trace>
  <inkml:trace contextRef="#ctx0" brushRef="#br0" timeOffset="1203.156">24864 11631 54 0,'-7'56'27'0,"-4"73"0"16,8-84-27-16,-1 16 0 15,1 13 1-15,-5 16 0 16,1 3 0-16,4 7-3 0,-1-7 0 16,4-16-12-16,7-16 1 15,8-11-27-15,2-16 1 16</inkml:trace>
  <inkml:trace contextRef="#ctx0" brushRef="#br0" timeOffset="1484.3919">25082 12332 44 0,'-24'72'22'0,"27"12"1"0,4-60-22 0,0 3-1 16,8-1 1-16,2-2 9 15,8-6 0-15,10-7-4 16,4-6 0-16,0-13 0 15,-4-10 1-15,-7-11-4 16,-7-3 1-16,-6-5-4 16,-12-3 1-16,-14 1-2 15,-17 1 1-15,-3 9-4 16,-8 11 1-16,3 13-22 16,8 13 1-16,11 7-19 15,13 7 0-15</inkml:trace>
  <inkml:trace contextRef="#ctx0" brushRef="#br0" timeOffset="2046.9167">25629 12446 47 0,'0'40'23'0,"4"34"1"0,-4-53-24 0,-4 0 0 16,1 11 0-16,-4 8 0 16,-4 2 0-16,-3 11 0 15,0 13 0-15,0-13 0 16,0-11 0-16,3-10 6 16,1 0-6-16,10-32 0 15,-4-37 3 1,4-16 1-16,7-19-4 15,7-20 0-15,4-6 0 16,6 0 0-16,5 26 0 0,2 14 0 16,1 21 1-16,0 11 0 15,-7 13 0-15,-4 13 1 16,-4 13 7-16,-2 8 0 16,-8 5-5-16,-7 3 0 15,0 11-3-15,-14-5 0 16,-11-4 0-16,-10-2 1 15,-1-2-5-15,-3-6 1 16,1-2-21-16,6-9 1 16,11-5-24-16,10-5 0 0</inkml:trace>
  <inkml:trace contextRef="#ctx0" brushRef="#br0" timeOffset="2406.2451">25936 12488 36 0,'-10'24'18'0,"38"11"2"16,-18-28-19-16,8-4 1 16,0 0 1-16,6-6 0 15,8-10 0-15,-4-6-2 16,4-2 0-16,-4-8-1 15,-3-5 1-15,-7-1 2 16,-8 4 1-16,-10 4 0 16,-14 6 0-16,-14 16 7 0,-4 13 0 15,-7 15 0 1,1 9 0-16,9 16-8 0,12-1 1 16,13-2-3-16,15-2 0 15,17-4-12-15,14-4 1 16,4-11-29-16,14-11 1 15,11-8 9-15,10-5 1 16</inkml:trace>
  <inkml:trace contextRef="#ctx0" brushRef="#br0" timeOffset="3406.321">24786 13346 52 0,'-42'21'26'0,"21"24"0"0,17-32-26 0,1 11-1 16,3 8 1-16,3 5 0 15,4-6 1-15,7-2-1 16,4-7 0-16,7-7 0 16,3-12 0-16,0-8 1 15,-3-11 1-15,-4-5 2 16,-3-3 1-16,-4 3-5 16,-7-3 1-16,-7-2-1 15,-11-4 0-15,-6 4-1 16,-8 2 1-16,4 6-15 15,3 7 0-15,4 8-27 16,7 6 0-16</inkml:trace>
  <inkml:trace contextRef="#ctx0" brushRef="#br0" timeOffset="3593.7575">25082 13560 40 0,'-14'18'20'0,"18"-10"4"0,3-13-19 15,7-11 7-15,7-10 1 16,15-17-12-16,13-10 1 16,4-5-3-16,7 0 1 15,3 10-24-15,-3 17 1 16,-7 17-11-16,-7 12 1 16</inkml:trace>
  <inkml:trace contextRef="#ctx0" brushRef="#br0" timeOffset="4218.8015">24631 14243 45 0,'-28'-38'22'0,"-1"12"3"0,22 15-24 16,-3 3-1-16,-8 3 0 15,-6 8 0-15,-5 7 0 16,-6 6 0-16,0 5 1 16,-1 11-1-16,5 11 0 15,6 4-1-15,7 1 1 0,8-3 0 16,6-13 1-16,4-6-2 15,7-18 1-15,11-8 0 16,10-16 1-16,11-18-1 16,0-14 0-16,0-18 0 15,3-16 0-15,0-5 0 16,1-1 0-16,-8 1 0 16,-10 10 0-16,-8 14 10 15,-6 12 0-15,-4 17-9 16,-4 16 1-16,-3 18 3 15,-7 26 0-15,-3 16-5 16,-4 24 1-16,0 16-2 16,3 1 1-16,0 1-1 15,8-4 0-15,6-14-17 16,8-13 0-16,7-11-26 0,3-16 1 16</inkml:trace>
  <inkml:trace contextRef="#ctx0" brushRef="#br0" timeOffset="4484.4099">24920 14346 39 0,'0'13'19'0,"25"-13"9"0,-15-8-20 16,5-3-2-16,6-2 0 16,3-8-6-16,1-8 0 15,0-8 0-15,-8 2 1 0,-6 6 2 16,-7 6 0-16,-11 4-2 15,-8 8 1-15,-6 14 4 16,0 18 1-16,-4 6-3 16,1 10 0-16,-1 13-4 15,11 0 1-15,14 3-2 16,7-3 0-16,7-7-10 16,14-14 0-16,11-11-45 15,7-7 0-15</inkml:trace>
  <inkml:trace contextRef="#ctx0" brushRef="#br0" timeOffset="4875.0792">25336 14348 35 0,'4'27'17'0,"14"15"3"0,-15-34-19 15,1 3 7-15,-4-1 0 16,0 1-5-16,3-6 1 15,1-2 6-15,-4-3 0 0,0-13-5 16,3-9 0-16,1-4-5 16,3-1 1-16,0 6-1 15,0 3 0-15,4 2-1 16,3 3 0-16,0 2-33 16,3 3 1-16,5 3 5 15,2-3 0-15</inkml:trace>
  <inkml:trace contextRef="#ctx0" brushRef="#br0" timeOffset="4984.4036">25777 14280 33 0,'-10'8'16'0,"-8"10"1"16,18-10-17-16,-7 5-25 16,4 6 1-16,-1 2 16 15,1-8 1-15</inkml:trace>
  <inkml:trace contextRef="#ctx0" brushRef="#br0" timeOffset="5156.2776">25820 14036 44 0,'-14'-32'22'0,"7"11"6"0,10 16-23 15,-3-3-6-15,4 3 1 16,-1 2-18-16,1 3 1 15,3 5-14-15,0 1 1 0</inkml:trace>
  <inkml:trace contextRef="#ctx0" brushRef="#br0" timeOffset="5500.0848">26158 14269 13 0,'15'-5'6'0,"-1"-1"10"0,-7 6-6 15,-4 3 5-15,4 5 1 16,0 5-5-16,0 6 0 15,0 2-6-15,1-3 1 16,-1-2-2-16,3 0 0 16,1-3-2-16,3-5 0 15,-4-2 1-15,5-9 0 16,-1-8-3-16,0-4 0 16,0-7-5-16,4 1 0 15,-4-8-35-15,0 0 0 16,-4 0 22-16,-3 5 1 0</inkml:trace>
  <inkml:trace contextRef="#ctx0" brushRef="#br0" timeOffset="5875.0903">26659 14216 48 0,'-7'-11'24'0,"-7"4"1"16,11 4-24-16,-4 3-1 15,-11 3 0-15,0 4-1 16,-6 7 0-16,-1-1 0 16,0 5 1-16,4 4 0 15,3 4 1-15,4 1-1 16,7-4 0-16,4-1 0 16,6-7 0-16,8-7-1 15,7-8 0-15,6-13 1 16,8-11 1-16,-4-2-1 0,0-9 0 15,-3-2 4-15,-7 8 0 16,-8 11 4-16,-3 10 0 16,-3 13-5-16,-8 8 0 15,-3 11-3-15,-3 11 0 16,3 4 0-16,0 1 0 16,3-6-13-16,4-5 1 15,7-13-24-15,0-8 0 16,4-13 23-16,6-11 0 15</inkml:trace>
  <inkml:trace contextRef="#ctx0" brushRef="#br0" timeOffset="6078.2169">26938 13692 47 0,'11'11'23'0,"-1"52"4"16,-6-42-25-16,-4 11-2 15,0 16 1-15,-4 5-1 16,1 18 1-16,-8 3-3 16,1 0 0-16,-5 0-28 15,5-10 1-15,-1-11 11 16,-3-19 0-16</inkml:trace>
  <inkml:trace contextRef="#ctx0" brushRef="#br0" timeOffset="6312.5974">26786 14118 38 0,'4'-29'19'0,"31"21"-1"0,-21 5-18 15,4-2-1-15,10 0 0 16,0 0-11-16,8-3 1 16,-5 0 11-16,1 5 1 15,-4 3 1-15,-6 3 1 16,-5 2 7-16,-3 8 1 15,-7 11-8-15,-3 13 0 16,-4 3-3-16,-4 5 1 16,1 2-4-16,-4-2 0 0,0-5-36 15,3-11 1-15</inkml:trace>
  <inkml:trace contextRef="#ctx0" brushRef="#br0" timeOffset="6453.2032">27213 13962 47 0,'-21'-42'23'0,"11"23"-1"16,10 14-23-16,-4 5-42 15,0 3 1-15,4 4 39 16,0 4 1-16</inkml:trace>
  <inkml:trace contextRef="#ctx0" brushRef="#br0" timeOffset="6671.9414">27337 14264 57 0,'-4'34'28'0,"29"16"8"0,-15-34-30 15,1 0-6-15,3-3 1 16,0-2 1-16,0-11 0 16,4-11-2-16,0-7 0 15,-4-3 0-15,0-6 0 16,-4-10-12-16,-2-8 0 15,2 5-21-15,-3 9 0 16,-3 4 12-16,3 9 1 0</inkml:trace>
  <inkml:trace contextRef="#ctx0" brushRef="#br0" timeOffset="6906.3237">27728 14298 48 0,'7'5'24'0,"15"-15"4"15,-12 5-23-15,1-1-6 16,-4-4 1-16,0-6 0 16,-7-3 0-16,-4-2 0 15,-6-3 0-15,-4 11 6 16,-4 8 1-16,0 13-4 16,1 5 1-16,3 8-3 15,7 16 0-15,7 13-2 16,14 6 1-16,7 2-15 15,14-8 0-15,7-10-32 16,11-13 0-16</inkml:trace>
  <inkml:trace contextRef="#ctx0" brushRef="#br0" timeOffset="9250.1338">21481 8594 13 0,'-11'-6'6'0,"15"12"0"0,-4-6-6 16,0 0 7-16,3-3 1 16,4-2 1-16,0 5 1 15,0 0-5-15,0 0 1 16,4-3-1-16,3 3 0 0,0 0-2 16,7-8 0-16,8 0-2 15,6-5 1-15,0-8 0 16,11-3 0-16,7-5 3 15,-4-5 0-15,4-6-4 16,7-8 1-16,0 8 2 16,-3-2 0-16,-1 0-1 15,0-3 0-15,-6 0-2 16,-8 0 0-16,-3-5 0 16,0-3 0-16,0 2 0 15,-1-4 1-15,1-9 1 16,0 1 0-16,0-3-4 15,0-3 0-15,3 5 1 16,0 4 1-16,-3-4 4 16,-7 1 1-16,-7-1-8 0,-1 1 1 15,4-1 2 1,-3 3 1-16,3-8-2 0,-3 3 1 16,0 0-1-16,3-5 1 15,-3 5-2-15,-1 5 1 16,-2-5 0-16,-8 2 0 15,-4 3 0-15,1 0 1 16,-8-2-1-16,1 2 0 16,-1-8 0-16,-3-2 0 15,0-3 0-15,-3-6 0 16,-1 9 2-16,1-6 1 0,-4-2 0 16,-4 7 1-16,-3-2-5 15,-4 0 1-15,1 11 0 16,-4-3 0-16,-4-6-1 15,0-2 1-15,4-3 0 16,0-2 0-16,-7 7 0 16,-4-12 1-16,-3 4-2 15,-1 1 0-15,5 0 2 16,-1 7 0-16,-3-2-1 16,-4-3 0-16,3 6-1 15,1-3 1-15,3 5 1 16,1 8 0-16,-5-5 0 15,1 0 0-15,0 5-1 16,0-2 1-16,3 4-2 16,4 6 1-16,3 9 0 0,0 1 0 15,-3 1-1-15,3 5 1 16,1 2 1-16,-1 4 0 16,0 4-2-16,4 6 0 15,0 5 1-15,7 3 0 16,-4 10-1-16,4 11 1 15,0 5 0-15,3 6 0 16,1-1 0-16,3 6 0 16,3 5-1-16,1 3 1 15,3 3 0-15,0-4 1 16,3-2-1-16,1-2 0 0,-1-6-1 16,1 3 1-16,-4 0 0 15,0-3 0-15,0-3 0 16,0-4 1-16,0 1-1 15,0-7 0-15,0 0 0 16,0-5 0-16,0-8 0 16,-4-9 0-16,1-1 0 15,-4-9 0-15,-4-8 0 16,-3-8 1-16,3 1-2 16,-3-6 1-16,-3-6 0 15,-1 4 0-15,7 4 0 16,4 9 0-16,4 8-1 15,3 4 1-15,3 4-1 16,8 7 1-16,7 6 1 16,3 5 0-16,7 8-2 15,14 3 1-15,15 2 0 16,10 5 1-16,10-4-3 0,5-7 1 16,13-1-29-16,4-1 0 15,-4-10-16-15,-3 2 0 16</inkml:trace>
  <inkml:trace contextRef="#ctx0" brushRef="#br0" timeOffset="10328.2437">23827 5347 28 0,'3'-2'14'0,"-6"-1"7"0,-1 0-13 15,-7 3-4-15,-3 0 1 16,-7 3-2-16,-3 0 0 16,-8 2 0-16,-7 5 1 15,-7 6-1-15,7 6 0 0,4 4-3 16,7 3 1-16,10 3-2 15,11 0 1-15,18-1 2 16,17 4 1-16,4-1-5 16,14-2 0-16,3-8 4 15,4-6 0-15,-7 1 0 16,-4 2 1-16,-7 5 1 16,-14 6 1-16,-6 2-4 15,-12 1 1-15,-6-6 1 16,-15 3 1-16,-10-3-2 15,-4-5 0-15,0-11-2 16,-3-8 1-16,-7-7-11 16,-4-9 0-16,3-13-11 15,8-5 0-15,10-5-14 16,11 2 1-16</inkml:trace>
  <inkml:trace contextRef="#ctx0" brushRef="#br0" timeOffset="10609.5172">23992 4958 36 0,'0'11'18'0,"22"31"4"0,-12-29-19 0,1 9 7 15,3 4 0-15,-4 16-4 16,-3 11 1-16,-3 11-6 16,0 15 1-16,-4 6-2 15,0 7 0-15,-4-12-2 16,4-6 1-16,0-5-29 16,4-14 1-16,3-10 3 15,3-18 1-15</inkml:trace>
  <inkml:trace contextRef="#ctx0" brushRef="#br0" timeOffset="10890.7558">24250 5654 54 0,'-14'80'27'0,"31"-38"1"0,-6-32-28 16,3 4 1-16,11-1 0 15,10-5 4-15,4-6 1 16,-4-7 0-16,-3-11 1 16,0-5 0-16,-8-8 1 15,-6-8-5-15,-11 5 1 16,-10 1-4-16,-15 1 0 16,-21 7-1-16,-7 7 0 15,0 8-14-15,8 10 1 16,6 9-22-16,18 10 0 0,14 3 10 15,10-8 0-15</inkml:trace>
  <inkml:trace contextRef="#ctx0" brushRef="#br0" timeOffset="11422.0347">24772 5609 43 0,'7'64'21'0,"0"34"3"0,-7-64-21 15,0 8 3-15,-3 14 0 16,-1 7-6-16,-3 3 1 16,0 1-1-16,3-6 0 15,-3-11 5-15,4-11 0 16,-1-9 0-16,1-15 1 16,-1-20-6-16,4-19 0 15,0-21-2-15,4-21 1 16,-1-21 1-16,4-6 0 0,8-7 0 15,2 10 1-15,11 16-2 16,1 18 0-16,-1 19 2 16,0 16 0-16,0 10-1 15,0 9 0-15,-3 10 1 16,-4 8 0-16,-7 2 0 16,-10 9 0-16,-8-4 0 15,-6 1 0-15,-8 3-2 16,-10-4 0-16,-11 1-7 15,0-3 0-15,4-5-25 16,3-8 0-16,8 0 11 16,6-5 0-16</inkml:trace>
  <inkml:trace contextRef="#ctx0" brushRef="#br0" timeOffset="11734.5406">25255 5755 49 0,'0'-3'24'0,"14"22"1"0,-6-17-25 16,2 1 0-16,8-3 1 15,-1-3-1-15,1-2 0 16,3-8 0-16,0-8 0 16,1-6 0-16,-5-2 0 15,-6 3 0-15,-4-1 1 16,-11 1-1-16,-3 7 0 15,-3 8 3-15,-12 11 1 16,1 14 7-16,-7 12 1 0,3 3-8 16,11 6 0-16,7 7-3 15,18 0 0-15,6-7-2 16,15-11 0-16,14-14-19 16,14-13 1-16,4-4-30 15,6-4 1-15</inkml:trace>
  <inkml:trace contextRef="#ctx0" brushRef="#br0" timeOffset="13031.4314">24236 6493 37 0,'-7'-13'18'0,"7"7"7"0,0 4-20 0,0-1-5 16,-4 8 1-16,1 11 0 16,-1 3 0-16,1 7-2 15,3 9 1-15,3 2 0 16,4-3 0-16,4-5-1 15,3-5 1-15,4-11 2 16,6-5 1-16,8-11-2 16,-4-10 1-16,0-8 3 15,-3-5 1-15,-11 4 0 16,-10 1 1-16,-8 0-7 16,-10-3 1-16,-7 6-1 15,0-1 0-15,-4 9-12 16,4 10 1-16,3 2-11 15,8 6 0-15,6 0-3 16,11-3 0-16</inkml:trace>
  <inkml:trace contextRef="#ctx0" brushRef="#br0" timeOffset="13234.5607">24617 6593 28 0,'-18'19'14'0,"-3"10"14"0,17-26-14 15,1-1-2-15,3-2 1 16,0-2-9-16,7-6 0 16,4-3-3-16,6 1 1 0,11-4-2 15,4 4 1-15,7-3-3 16,3-9 1-16,4 9-37 16,-3 8 1-16,-1 10 16 15,-3 6 0-15</inkml:trace>
  <inkml:trace contextRef="#ctx0" brushRef="#br0" timeOffset="14703.2778">23647 7443 33 0,'-7'-24'16'0,"0"-3"4"0,7 22-16 0,-4 0-1 15,-3 0 1-15,-4-3-3 16,1 0 0-16,-4 2 0 16,-4 6 1-16,0 0-2 15,-3 6 0-15,0 7 0 16,3 11 1-16,1 10-1 16,3 3 0-16,3-5-1 15,4-8 1-15,4 0 0 16,3-11 0-16,7-8 0 15,3-10 0-15,15-19 1 16,10-13 0-16,0-21-2 16,4-11 1-16,-3-16 0 15,-1 1 0-15,-3-4 0 16,-8 6 1-16,-6 16 9 0,-11 13 0 16,-7 19-7-16,-4 15 1 15,-3 22-4-15,-3 21 0 16,-4 15 0-16,3 20 0 15,0 9-1-15,4 9 1 16,4 3-1-16,3-1 0 16,3-8-24-16,12-12 1 15,6-14-7-15,3-19 1 16</inkml:trace>
  <inkml:trace contextRef="#ctx0" brushRef="#br0" timeOffset="15000.2061">24056 7440 49 0,'-14'-3'24'0,"24"-2"2"0,-3 0-26 0,0-3 2 16,4 0 0-16,0 0-4 16,-1-8 1-16,1-2 0 15,-4-4 1-15,-4-1 0 16,-3-1 1-16,-3 0 1 15,-4 6 0-15,-7 7-2 16,-7 6 0-16,-11 13 5 16,0 10 0-16,0 11-2 15,8 3 1-15,6 5-4 16,7 0 0-16,8-3 0 0,13-2 0 16,12-8-22-16,9-11 1 15,1-7-18-15,3-12 1 16</inkml:trace>
  <inkml:trace contextRef="#ctx0" brushRef="#br0" timeOffset="15218.9572">24257 7519 43 0,'-25'43'21'0,"25"-19"1"0,4-19-22 15,-1 3 1-15,4-6 0 0,0 1 12 16,4-8 0-16,0-11-9 15,3-13 1-15,7-11-4 16,4 0 0-16,3-2-1 16,7-3 0-16,-7 8-2 15,-3 5 1-15,0 6-19 16,-1 10 1-16,5 5-22 16,-1 9 0-16</inkml:trace>
  <inkml:trace contextRef="#ctx0" brushRef="#br0" timeOffset="15406.4629">24694 7382 50 0,'-21'10'25'0,"25"20"0"16,-1-20-25-16,1 9 0 0,-1 4 0 15,1 1-2-15,-1 0 0 16,4-5-37-16,1-6 1 15,-1-8 29-15,3-13 1 16</inkml:trace>
  <inkml:trace contextRef="#ctx0" brushRef="#br0" timeOffset="15718.9389">24860 7223 64 0,'-35'-26'32'0,"7"7"13"0,24 14-31 15,1 2-15-15,-1 1 0 0,4 2 0 16,4 2 0-16,3 4-13 15,3-1 1-15,8 8 4 16,3 3 1-16,0 2 2 16,-3 1 1-16,0 2 5 15,-4-2 0-15,0-1-1 16,-4 3 1-16,-3 3 0 16,0 0 1-16,1 2 5 15,-5-2 0-15,1-5 4 16,3-6 0-16,0-5 1 15,0-8 0-15,0-8-5 16,0-5 1-16,0-3-7 16,0-8 1-16,0-2-2 15,-3-1 1-15,-1-5-30 16,1 6 1-16,-4 7-22 16,3 6 0-16</inkml:trace>
  <inkml:trace contextRef="#ctx0" brushRef="#br0" timeOffset="16312.7179">25523 7236 43 0,'-38'-18'21'0,"-5"20"1"16,33-2-21-16,-1 6 2 16,-6 10 1-16,-8 7-4 0,-3 1 0 15,-1 0 0-15,5 5 1 16,6 0-1-16,11-5 0 15,3-3-1-15,12-5 1 16,6-11 0-16,7-5 1 16,0-7-1-16,4-7 1 15,6-10-2-15,1-2 1 16,-4 0 0-16,-6 4 1 16,-5 6 3-16,-3 9 1 15,-7 9-1-15,-3 14 0 16,-4 3-4-16,0 7 1 0,3 8-1 15,1 4 0-15,3-4-8 16,4-5 1-16,3-10-19 16,3-12 0-16,8-14 3 15,7-17 1-15</inkml:trace>
  <inkml:trace contextRef="#ctx0" brushRef="#br0" timeOffset="16484.5994">25855 6890 47 0,'-14'13'23'0,"14"50"5"16,0-36-23-16,-4 13-5 15,-3 10 1-15,0 16-1 16,4 3 0-16,-1 5-14 16,1-11 1-16,3-10-25 15,3-16 1-15</inkml:trace>
  <inkml:trace contextRef="#ctx0" brushRef="#br0" timeOffset="16750.2258">25643 7263 59 0,'-14'0'29'0,"74"-35"1"0,-35 27-30 15,3-2-4-15,11-1 1 16,7-2-6-16,3 5 0 0,4 0 9 15,4 6 1-15,-4 4-1 16,-11 4 0-16,-7 7 0 16,-7 13 0-16,-14 9-1 15,-10 2 0-15,-11 8 2 16,-4 2 0-16,-6-4 0 16,3-9 0-16,3-8-24 15,4-10 0-15,7-16-2 16,7-10 1-16</inkml:trace>
  <inkml:trace contextRef="#ctx0" brushRef="#br0" timeOffset="16875.2282">26247 7022 52 0,'-7'-24'26'0,"0"16"-6"16,7 8-26-16,0 3-33 15,0 2 0-15,3 6 32 16,1 2 1-16</inkml:trace>
  <inkml:trace contextRef="#ctx0" brushRef="#br0" timeOffset="17203.3604">26345 7228 40 0,'-10'-5'20'0,"13"8"0"0,-3-3-20 16,4 2 0-16,-1 4 1 0,1 7-1 16,3 5 1-16,0 4 0 15,0-1 1-15,0 3 2 16,0-1-4 0,-7-23 0-16,11 27 12 15,-1-9 1-15,1-7-7 16,0-11 0-16,3-8-7 15,3-10 1-15,4-14 0 16,4-3 0-16,0 1-9 16,-4 2 0-16,-3 6-34 15,-8 10 0-15,-3 5 33 16,-3 3 1-16</inkml:trace>
  <inkml:trace contextRef="#ctx0" brushRef="#br0" timeOffset="17468.9871">26677 7385 47 0,'-3'0'23'0,"24"2"12"0,-11-4-24 16,8-4-10-16,3-4 1 15,4-6-2-15,-1-5 0 16,1-9 0-16,-4 1 1 16,-3 0-1-16,-7 3 0 15,-8 2 0-15,-6 8 1 16,-12 6 0-16,-6 10 1 15,-3 8 3-15,-1 13 0 16,4 5-1-16,7 9 1 16,7 2-7-16,10 2 0 0,11 1 2 15,11-3 0-15,7-5-48 16,6-6 1-16,5-13 25 16,-4-10 1-16</inkml:trace>
  <inkml:trace contextRef="#ctx0" brushRef="#br0" timeOffset="17593.9878">27305 7488 92 0,'-35'8'46'0,"10"-8"-3"15,21 0-45-15,-3 0-43 16,0 2 0-16,0 4 1 16,4-4 1-16</inkml:trace>
  <inkml:trace contextRef="#ctx0" brushRef="#br0" timeOffset="21218.9871">12245 3125 17 0,'-4'-6'8'0,"4"4"7"15,0 2-10-15,0 0 1 16,0 0 1-16,0 0 0 16,0 0 0-16,0 0-1 15,0-3 0-15,0 1-3 0,-3-1 1 16,-1 0-1 0,1 1 1-16,-1 2-1 0,-3 0 1 15,0 2-5-15,-3 4 1 16,-5-1 1-16,1 0 0 15,0 6 2-15,0-1 1 16,0 3-1-16,0 3 0 16,-4-2-3-16,-3 1 1 15,-7 4 1-15,-4-3 1 0,4 2-5 16,-4-4 1-16,-7 9 1 16,-3 1 1-16,-4 13-1 15,0 3 1-15,-10 0-1 16,-4 7 1-16,0 1-2 15,0 0 1 1,60-48 0-16,-78 74 0 16,8-3 0-16,-1-10-1 15,4 2 0-15,11 4 2 16,3-7 0-16,0 4-1 16,0 5 1-16,7-3-1 15,0 5 0-15,11 3-1 16,0-5 1-16,-4 5 0 15,-3 3 0-15,3-3-1 16,3 5 1-16,1-2 0 16,0 16 1-16,0 5-2 15,-1 5 1-15,1-5 0 16,3 8 1-16,4-1-1 0,3-1 1 16,4-1-1-16,7-3 0 15,4 1-1-15,3-1 0 16,3-7 1-16,4 0 0 15,4-6 0-15,3 6 0 16,3-9 0-16,4 1 1 16,4 2-1-16,3-13 0 15,4 6 0-15,-1-1 0 16,8-5-1-16,3 5 0 16,4-2 1-16,4 0 1 0,-8 2 0 15,0-2 0-15,4 2-1 16,3 6 0-16,4-3 0 15,-3 3 0-15,6 2 0 16,11 6 0-16,-4-6 0 16,-6 8 0-16,3-7-1 15,3 1 1-15,4-1 5 16,11-14 0-16,3 3-4 16,-4-3 0-16,4 0-1 15,0 5 0-15,8-2 0 16,6 0 0-16,-18-1 0 15,1-10 0-15,-1 1 0 16,-3-1 1 0,43 11-2-1,-29-17 1-15,-18-9 1 16,-10-9 0-16,-10-8-2 0,-12-7 0 16,-6-9 2-16,-7-2 1 15,-4-5-3-15,-7-6 0 16,-4 0 7-16,-3-7 1 15,-7-9-7-15,0-5 0 16,-7 3 0-16,-14-8 0 16,-7-6 0-16,-4-4 0 15,-7-1 0-15,-3 0 0 16,-4 3 0-16,7 5 0 16,-3 0 1-16,-4 3 0 0,0 8-2 15,10 2 0-15,5 1 2 16,9 5 0-16,5-3-2 15,6 0 0-15,4 2 0 16,3 1 1-16,4-3-1 16,0 3 0-16,4-3 2 15,3 3 0-15,0 2-1 16,0 3 0-16,0 0 0 16,7 8 0-16,3 0 0 15,1 0 0-15,3 0-1 16,4-3 1-16,-1 3 1 15,-3-3 0-15,4 3-2 16,0-2 0-16,-1 4 1 16,-3 3 0-16,-3 6 0 15,3 5 1-15,4 2-1 16,-1 3 1-16,5-2-1 16,2-6 0-16,4-5 1 0,-3-3 0 15,0-5 4-15,-4-5 1 16,0-9-2-16,-3-12 1 15,-1-14-5-15,1-5 0 16,0-16 0-16,-1 0 1 16,1-16-5-16,3-13 1 15,0 8-31-15,4-2 0 16,-7 12-15-16,-1 11 1 16</inkml:trace>
  <inkml:trace contextRef="#ctx0" brushRef="#br0" timeOffset="21875.2925">7687 6194 47 0,'-7'-16'23'0,"28"48"1"16,-10-14-24-16,3 17 2 15,0 2 1-15,0 24-3 16,-3-3 0-16,-4 11 0 16,3-1 0-16,-6-7-2 15,3-21 1-15,0-8-46 16,0-11 0-16</inkml:trace>
  <inkml:trace contextRef="#ctx0" brushRef="#br0" timeOffset="22047.1188">7631 5773 50 0,'-32'-10'25'0,"25"-1"-1"0,7 11-25 0,0 0-44 15,0 0 0-15,3 5 41 16,8 1 1-16</inkml:trace>
  <inkml:trace contextRef="#ctx0" brushRef="#br0" timeOffset="22328.42">7997 6533 45 0,'-24'105'22'0,"27"-38"2"16,-3-62-23-16,4-3 1 16,-1-9 0-16,1-20-2 15,3-18 1-15,0-16-1 16,4-18 1-16,3 0 1 16,10 4 1-16,1 17-5 15,0 16 1-15,-1 13 8 16,5 18 1-16,-5 19-8 0,1 21 0 15,3 8 0 1,4 6 0-16,3 12-1 0,1-7 0 16,2-9-45-16,8-7 0 15,4-8 36-15,-8-21 1 16</inkml:trace>
  <inkml:trace contextRef="#ctx0" brushRef="#br0" timeOffset="22672.1221">8548 5562 45 0,'-4'2'22'0,"36"83"2"16,-21-48-22-16,3 24-2 15,3 8 1-15,-3 13-1 16,-3 8 1-16,0 2-3 15,-1-10 0-15,1-2-10 0,-1-6 0 16,1-16-21-16,0-16 1 16</inkml:trace>
  <inkml:trace contextRef="#ctx0" brushRef="#br0" timeOffset="22828.4271">8428 6178 54 0,'14'-3'27'0,"71"-10"1"0,-54 0-28 0,5-6-1 16,10-7 1-16,6-1-21 15,1 6 1-15,11 0-13 16,3 0 0-16</inkml:trace>
  <inkml:trace contextRef="#ctx0" brushRef="#br0" timeOffset="23594.0614">9021 6273 52 0,'7'32'26'0,"42"-11"0"16,-38-21-26-16,3-5 0 0,3-3 0 16,8-11 1-16,0-4 0 15,-1-4-2-15,-2 1 1 16,-5-9 0-16,-6-4 1 16,-8 7-1-16,-10 11 1 15,-7 0-1-15,-7 10 1 16,0 14-1-16,3 12 0 15,-7 7 0-15,1 12 1 16,6 6-2-16,8 5 1 16,10-3-1-16,0-13 1 0,10 3-1 15,8-6 1-15,10-7-19 16,11-11 0-16,7-3-14 16,7-18 0-16</inkml:trace>
  <inkml:trace contextRef="#ctx0" brushRef="#br0" timeOffset="24015.9431">9620 5988 44 0,'-35'-6'22'0,"7"14"3"16,24-8-23-16,-6 5-3 16,-4 14 0-16,-4 7 2 15,-3 4 0-15,3 1-2 16,4 9 1-16,7 0-1 15,7-1 1-15,3-10 0 16,8-5 0-16,3-13-1 0,0-9 1 16,4-9-2-16,0-12 1 15,3-2-1-15,0-11 1 16,0-5 1-16,-3-3 1 16,-4 9 0-16,-4 7 0 15,-3 3-1-15,0 7 0 16,-3 4 1-16,0 15 0 15,-1 16-1-15,1 8 0 16,3 14 1-16,0 10 0 16,0-3-1-16,3 11 0 0,1 2 0 15,-4 3 0 1,-4 6 6-16,-3-3 1 0,-7-8-6 16,-3-19 1-16,-4-10-4 15,-4-9 1-15,0-4-15 16,1-16 1-16,-1-25-21 15,4-12 1-15</inkml:trace>
  <inkml:trace contextRef="#ctx0" brushRef="#br0" timeOffset="24281.5171">9811 6048 38 0,'-11'27'19'0,"11"36"2"15,0-49-19-15,4 9 2 0,-1 4 0 16,1 2-3-16,-1-3 0 16,4-4 2-16,-3-7 1 15,3-12 4-15,-4-14 1 16,1-15-8-16,3-8 0 16,4-19-2-16,3 13 1 15,3-2-1-15,1-1 0 16,0 6-18-16,3 8 0 15,0 8-18-15,0 8 1 16</inkml:trace>
  <inkml:trace contextRef="#ctx0" brushRef="#br0" timeOffset="24703.3974">10227 6072 42 0,'-11'-2'21'0,"-13"-28"4"16,24 20-22-16,-7 2-2 15,0 0 1-15,-4 3-2 16,-3-1 0-16,-4 9 0 16,-3 5 0-16,0 3 0 15,0 4 0-15,7 9 0 16,3-3 1-16,4 1-2 16,4-1 1-16,3 0-1 15,7 0 1-15,3-2-1 16,4-4 0-16,0-7 2 15,0 0 0-15,-3-2 2 16,0-6 0-16,-4-11 3 16,0-2 0-16,0-6-3 0,0-2 1 15,-4-5 1-15,4 7 0 16,-3 6-6-16,0 0 1 16,-1 5 0-16,4 8 1 15,0 5 0-15,4 8 1 16,-1 3-4-16,4 11 1 15,4 7 1-15,0 0 1 16,3 1-2-16,0-3 0 16,-3-9-27-16,-1-9 1 15,-3-14-8-15,1-16 0 16</inkml:trace>
  <inkml:trace contextRef="#ctx0" brushRef="#br0" timeOffset="24890.9161">10276 5450 50 0,'7'80'25'0,"32"42"7"16,-25-83-25-16,0 25-6 15,4 18 0-15,3 5-2 16,4 6 0-16,0-11-55 15,-1-16 0-15</inkml:trace>
  <inkml:trace contextRef="#ctx0" brushRef="#br0" timeOffset="28594.1318">11723 9435 39 0,'-14'-5'19'0,"17"5"1"0,-3 0-20 0,0-3 5 15,0 3 1-15,0 0-5 16,0 0 0-16,-3 3 2 16,-1-3 0-16,4 0 1 15,-3 2 1-15,-1-2-3 16,1 0 1-16,-1 3-1 16,1 0 0-16,-1-1-1 15,-3 4 1-15,-4 4-2 16,-10 6 1-16,-4 8-1 15,-10 2 0-15,0 3 0 16,-7 8 1-16,-4 8 0 16,-4 3 0-16,4 2-2 15,-3 6 1-15,-7 2 0 16,3-2 1-16,0 13 3 16,0-6 1-16,0 8-4 15,0 6 0-15,7 5-2 16,-3 5 1-16,-11 1 0 0,0 7 1 15,3-2-1-15,-3 10 0 16,0 0 0-16,4 8 0 16,3 8 5-16,-3-5 1 15,-4 13-4-15,7 3 0 16,0-3-3-16,3 5 0 16,5 0 0-16,-1-5 1 15,7 6 0-15,4-4 1 16,10-7-2-16,0 5 1 0,1-11 0 15,2 11 1-15,-2-2-2 16,3-1 1-16,6-5 0 16,-2-13 0-16,3 5 1 15,7-3 0-15,0-7-2 16,3-8 1-16,8 7 1 16,3-2 0-16,3-16-3 15,8 8 1-15,0-3 1 16,-4 9 0-16,3-6 0 15,4 18 1-15,4-5-1 16,7 11 0-16,0-13 5 16,3 4 1-16,4-7-5 15,7 3 1-15,3-11-2 16,-3 5 0-16,3-5-1 16,4 3 1-16,4 2 1 15,6-10 0-15,4 10-1 16,0-3 0-16,-10 1 0 0,3-11 0 15,7 3 0-15,-4-9 1 16,4-9-1-16,7-7 0 16,-10-1-1-16,-1-9 1 15,1-5-1-15,-4-5 0 16,-7-6 2-16,-4-5 1 16,-3-8-3-16,0-2 0 15,-4-1 1-15,-10-5 0 16,-4 3 1-16,-7-5 0 15,-3-3-1-15,-4 0 1 16,-7-6 2-16,-4 1 0 0,-6 0-2 16,-8-9 0-16,-10 1-2 15,-7 3 0-15,-4-6-1 16,-7 0 1-16,-3-6 0 16,-4-7 1-16,0 3 0 15,-10-9 0-15,-4 3 0 16,0 1 1-16,-4-4-1 15,5 14 0-15,2 0-1 16,8 2 1-16,-1 1 0 16,8 4 1-16,0 1-2 15,3-3 1-15,11 3-1 16,6-1 1-16,5-1 0 16,3 4 0-16,7 6-1 15,3-3 0-15,8 0 1 16,6 7 1-16,8 4-1 0,3 5 0 15,0 2 0-15,4-2 0 16,7 0 0-16,6 3 0 16,1-9 0-16,0 1 0 15,7-1-1-15,0 1 1 16,7-3 0-16,-15-3 1 16,-2-2-2-16,-4-3 1 15,-1-3 1-15,-3-2 1 16,-3-6 0-16,0-4 0 15,-4 7-1-15,0-3 1 16,-3 0-2-16,-1-2 1 0,1 3-1 16,-4-12 0-16,0-25-2 15,-3-17 1-15,3-28-28 16,0-33 0-16,18-36-26 16,-7-14 0-16</inkml:trace>
  <inkml:trace contextRef="#ctx0" brushRef="#br0" timeOffset="29390.9973">7179 12634 51 0,'-7'10'25'0,"46"96"2"0,-22-69-26 0,1 0-1 16,0 16 1-16,-1 5-4 15,1 6 1-15,-4-1-17 16,-3-7 0-16,-4-14-11 15,-7-18 0-15</inkml:trace>
  <inkml:trace contextRef="#ctx0" brushRef="#br0" timeOffset="29531.638">7140 12076 29 0,'-21'-8'14'0,"18"45"-27"16,6-11-15-16</inkml:trace>
  <inkml:trace contextRef="#ctx0" brushRef="#br0" timeOffset="29797.2652">7465 12790 29 0,'-7'82'14'0,"14"-24"9"0,-7-45-14 16,0 3-5-16,0-8 1 16,0 0 1-16,3-13 0 0,4-8-1 15,4-11 0-15,7-24-3 16,3-10 1-16,0 0 1 16,0 13 0-16,7 16 3 15,1 15 0-15,-1 14-6 16,0 24 1-16,0 16-2 15,-3-6 1-15,-4 6-24 16,4-3 1-16,6-13-23 16,5-11 0-16</inkml:trace>
  <inkml:trace contextRef="#ctx0" brushRef="#br0" timeOffset="30172.2712">7842 12081 55 0,'-14'3'27'0,"25"49"1"0,-1-28-28 0,4 21 0 16,4 16 1-16,3-5-1 15,4 20 0-15,-4 1-18 16,0 5 0-16,-3-8-19 16,-4-10 1-16</inkml:trace>
  <inkml:trace contextRef="#ctx0" brushRef="#br0" timeOffset="30359.7555">7835 12462 45 0,'-14'-3'22'0,"25"-5"1"0,-4 11-23 16,10-3 0-16,5 3 0 15,9-3 0-15,1 0 0 16,-32 0 0 0,78-16-44-16,-15-3 0 15</inkml:trace>
  <inkml:trace contextRef="#ctx0" brushRef="#br0" timeOffset="30672.2485">8368 12576 45 0,'10'23'22'0,"26"-33"0"0,-26-3-22 0,1-6 0 15,7 6 0-15,3-11 0 16,0-10 0-16,-7-9 0 15,-3 1 0-15,-11 5-1 16,-7 8 1-16,-8 8 1 16,1 10 0-16,-3 16-1 15,-5 17 0-15,1 9 1 16,7-7 1 0,7 37 0-16,11 0-2 15,6-3 1-15,11-10-2 16,8-9 1-16,6-12-1 15,4-14 1-15,-4-16-37 16,0-7 1-16,-3-14 26 16,-4-13 0-16</inkml:trace>
  <inkml:trace contextRef="#ctx0" brushRef="#br0" timeOffset="30859.743">8742 12533 39 0,'-4'40'19'0,"11"-8"5"0,-3-32-21 16,3 0 8-16,0-19 0 16,0-5-7-16,4-13 0 15,6-18-3-15,8-3 0 16,7-9-3-16,14 1 0 0,3 16-32 16,-7 13 0-16,4 13 12 15,-4 14 0-15</inkml:trace>
  <inkml:trace contextRef="#ctx0" brushRef="#br0" timeOffset="32547.2844">9098 12139 18 0,'-3'-8'9'0,"3"-13"7"16,0 13-8-16,-4 8-3 16,1 0 1-16,-8-3-1 15,0 6 1-15,-6 2-5 16,-4 14 1-16,-4 7 1 15,0 1 0-15,0 7-3 16,1 6 0-16,-1 5 0 16,4 0 0-16,3-11-1 15,4 16 0-15,0-7 1 16,3-6 1-16,4-8-1 16,4-5 0-16,6-3 0 0,4-5 0 15,4-8 1-15,3-3 0 16,18-13-1-16,7-21 0 15,3 10 0-15,-7-12 0 16,1-17-1-16,-5-5 1 16,1-8 0-16,-7-5 1 15,-8 13-1-15,-6 19 1 16,-7 7-1-16,-8 6 0 16,-3 5 1-16,0 19 1 15,-4 16 0-15,8 15 1 16,-4 16-2-16,7 8 0 0,3 1-2 15,4 7 1-15,7-5 0 16,4-1 1-16,3 7-2 16,0-9 1-16,-6-8 3 15,-1-15 1-15,-4 4-2 16,-6-4 0-16,-11 4 0 16,-7-7 0-16,-4-6-2 15,-3-7 0-15,3-3 0 16,-10-6 1-16,-7-10-11 15,-4-13 1-15,7-3-11 16,11 0 0-16,10-7-4 16,11-14 0-16</inkml:trace>
  <inkml:trace contextRef="#ctx0" brushRef="#br0" timeOffset="32812.8763">9409 12081 38 0,'-15'-5'19'0,"-6"68"0"0,18-44-19 16,-1 2 2-16,1 8 0 15,-1 3-2-15,1-1 0 16,-1-7 2-16,1 0 0 16,3-8 10-16,0-11 0 15,0-10-8-15,-4-14 0 16,4-4-3-16,4-14 1 0,6-3-2 15,4 8 0-15,4 0-1 16,10-5 1-16,0 3-11 16,-6 5 0-16,-1 8-36 15,0 7 0-15</inkml:trace>
  <inkml:trace contextRef="#ctx0" brushRef="#br0" timeOffset="33203.5669">9656 12081 48 0,'-25'5'24'0,"18"-7"0"16,7 2-24-16,0 0-1 15,-4-3 1-15,1 3 0 16,-1 0 0-16,-3 0-1 16,0 0 0-16,0 13 2 0,0 11 0 15,3 5-2-15,1 0 1 16,-1-2 0-16,4-4 0 15,4-7 0-15,-1-5 0 16,4-14 0-16,4-2 0 16,3-24-1-16,0 0 1 15,0 2 0-15,1 1 1 16,-5-1-1-16,-3 4 1 16,-3 4 0-16,-1 6 0 15,-3 7-2-15,0 9 0 16,-3 2 1-16,3 3 1 0,0-2-1 15,0-1 1-15,0 0-2 16,3 1 1-16,4-1 0 16,0-5 1-16,0-3-16 15,0 6 0-15,4-6-18 16,0-7 1-16</inkml:trace>
  <inkml:trace contextRef="#ctx0" brushRef="#br0" timeOffset="33391.0593">9705 11615 41 0,'-25'-34'20'0,"15"31"12"16,10 8-21-16,7 11-5 15,3 13 0-15,4 22-4 16,4 20 0-16,14 11-3 16,7-18 1-16,3 4-17 15,-10-7 1-15,-4-13-26 0,0 0 42 16,-28-48 0-1</inkml:trace>
  <inkml:trace contextRef="#ctx0" brushRef="#br0" timeOffset="34531.6995">9673 12049 21 0,'-3'8'10'0,"-1"-3"5"16,4-5-11-16,4 3-3 15,3 5 0-15,0 5-1 16,3 6 1-16,1-1-2 15,-1 6 1-15,1-8-26 16,3 2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56:32.4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20779 11118 30 0,'-11'-40'15'0,"-7"6"1"0,11 23-15 0,-3-2 2 16,-4-6 0-16,0 6 5 15,-11 5 1-15,-3 8-6 16,-8 11 1-16,5 5-2 15,-1 15 1-15,4 14-3 16,3 11 0-16,7 13 0 16,4-6 0-16,4 1 0 15,10-11 1-15,3-11-2 16,11-16 1-16,14-15 0 16,8-19 0-16,3-21 0 15,3-21 0-15,7-27 1 16,8-13 0-16,-8-24-2 15,4-15 0-15,-7 2 0 16,-11 8 1-16,-10 7 0 16,-8 22 1-16,-6 30 4 0,-7 20 0 15,-11 32-1-15,-1 27 1 16,-6 28-5-16,-3 35 0 16,-1 27 0-16,4 7 1 15,3 6-2-15,8 2 0 16,6-18-1-16,11-19 0 15,11-10-23-15,10-14 0 16,1-15-5-16,-1-19 0 16</inkml:trace>
  <inkml:trace contextRef="#ctx0" brushRef="#br0" timeOffset="234.4322">21241 11094 46 0,'24'11'23'0,"40"-14"0"15,-36-2-22-15,7-1-1 16,4-4 0-16,11-3-7 15,3 2 0-15,-8 0-32 16,-6-2 1-16</inkml:trace>
  <inkml:trace contextRef="#ctx0" brushRef="#br0" timeOffset="406.2589">21382 11253 56 0,'-21'2'28'0,"59"4"1"0,-16-6-28 16,2-6-3-16,8 1 1 16,10-3-39-16,8 0 0 15,10-2 25-15,0-4 1 16</inkml:trace>
  <inkml:trace contextRef="#ctx0" brushRef="#br0" timeOffset="1234.4442">22151 11163 31 0,'0'-24'15'0,"28"-16"6"16,-10 24-16-16,10 3-3 15,7 0 1-15,1 0-2 16,2-3 1-16,-2 11-2 15,-1 5 1-15,-7 2-1 16,-7 6 1-16,-7 16-1 16,-7 16 0-16,-7 10 0 15,-7 19 0-15,0 5 1 16,-3 0 0-16,3-11 3 0,7-12 0 16,3-14-3-16,8-11 1 15,6-13-1-15,8-18 0 16,7-19-1-16,10-10 0 15,1-22 0-15,-1-7 0 16,-7-11 0-16,-10 8 0 16,-4 2 11-16,-7 8 0 15,-7 14-1-15,-3 10 0 16,-1 9-10-16,4 9 1 0,4 9-2 16,3 5 0-16,7 3 0 15,14-3 1-15,8 0-19 16,13-3 0-16,15-2-21 15,-1 0 0-15,11 2 31 16,1 3 0-16</inkml:trace>
  <inkml:trace contextRef="#ctx0" brushRef="#br0" timeOffset="1734.4505">23241 11393 24 0,'-4'-27'12'0,"-13"38"6"0,6-8-13 15,-6 7-2-15,-12 4 1 16,5 7-2-16,-5 8 0 16,5 5-2-16,3-2 1 15,6-6-1-15,8-4 0 0,4-7 1 16,6-4 0-16,4-6-2 15,8-7 1-15,6-9 0 16,3-5 0-16,1-2 1 16,-4-1 1-16,-3 3 0 15,0 3 1-15,-8 5-1 16,1 0 1-16,-4 8-1 16,0 6 0-16,-4 4-2 15,1 3 0-15,-4 6 0 16,0-1 0-16,3 1-15 15,5-6 1-15,-1 0-16 16,3-5 1-16</inkml:trace>
  <inkml:trace contextRef="#ctx0" brushRef="#br0" timeOffset="2000.0794">23396 11433 37 0,'-7'8'18'0,"18"13"2"0,-4-11-19 16,0 9 4-16,0 2 1 15,3 0-7-15,1-2 1 16,3-1 1-16,4-2 1 16,-1 0 6-16,1-8 0 15,0-5-3-15,-4-9 1 0,0-10-6 16,0-5 0-16,0-8-1 15,0 0 0-15,-3 0-14 16,-1 0 1-16,-2 13-28 16,-1 11 1-16</inkml:trace>
  <inkml:trace contextRef="#ctx0" brushRef="#br0" timeOffset="2546.9492">23756 11501 27 0,'14'-37'13'0,"-3"24"8"0,-11 11-14 15,-4 2-6-15,-3 2 1 16,0 3 1-16,-3 6 0 16,-1 8-2-16,0 2 1 15,1 0-2-15,3 0 0 16,7-5 0-16,0-3 1 16,7-8-1-16,3-5 0 15,4-7 0-15,4-9 0 16,0-3 0-16,3-5 0 0,-3 6 0 15,-4 2 0-15,-4 0 2 16,1 3 1-16,-4 2 1 16,0 9 0-16,0 2-2 15,0 8 1-15,0 7-3 16,4 7 1-16,-4 4-1 16,0 0 0-16,0-2 10 15,-4 0 0-15,1 0-6 16,-8 5 1-16,-3-3-2 15,-7-2 1-15,-7-3-5 16,-7-2 0-16,-4-6 0 16,0-5 1-16,1-3-14 15,2-7 0-15,5-1-17 16,10-2 1-16,10-3 9 16,8-3 0-16</inkml:trace>
  <inkml:trace contextRef="#ctx0" brushRef="#br0" timeOffset="3046.9675">24896 10578 35 0,'7'-37'17'0,"-11"29"6"15,4 8-18-15,-3 13 2 16,-8 3 1-16,-10 19-6 16,-4 15 1-16,0 16 2 15,-3 13 1-15,-4 6-5 0,4 5 1 16,11-5-3-1,6-9 0-15,11-4 1 0,3-17 0 16,8-12-1-16,3-12 1 16,11-7-1-16,7-8 0 15,3-13-26-15,0-14 0 16,-7-13 0-16,-3-5 1 16</inkml:trace>
  <inkml:trace contextRef="#ctx0" brushRef="#br0" timeOffset="3171.9681">24522 11073 59 0,'10'16'29'0,"85"-27"2"0,-59 3-30 0,27-2-13 16,8-4 0-16,17-9-35 16,11-4 0-16</inkml:trace>
  <inkml:trace contextRef="#ctx0" brushRef="#br0" timeOffset="4312.6099">14012 5077 38 0,'-10'-23'19'0,"31"-12"1"15,-11 19-19-15,15 3-1 16,10-3 1-16,-3-8-1 16,0 1 0-16,0-1 1 15,-1 11 0-15,1 5 0 16,-4 13 1-16,-6 11 0 15,-5 15 1-15,-3 22-2 0,-3 19 0 16,0 2-2-16,-1 5 0 16,1-7 1-16,3-11 1 15,0-14-1-15,4-10 0 16,-1-13 2-16,4-19 0 16,4-18-1-16,0-11 0 15,-1-18-2-15,-6-14 1 16,-4-12 4-16,-7-6 1 15,0 15 4-15,-3 9 0 16,-1 13-8-16,1 5 1 16,6 8-3-16,8 9 1 0,-7 7 0 15,6 5 0-15,4 6-15 16,8 5 1-16,2 5-8 16,5 3 0-16,-5 5-3 15,5 0 1-15</inkml:trace>
  <inkml:trace contextRef="#ctx0" brushRef="#br0" timeOffset="4656.3732">14785 5424 38 0,'-18'3'19'0,"8"5"1"16,6-3-20-16,-3 3 0 15,0 5 1-15,-4 3 0 16,4-3 0-16,0 3-1 16,4-3 0-16,3-2 0 0,0-6 0 15,3-2 2-15,1-9 0 16,3-7-2-16,4-8 0 16,3-3 0-16,0-2 0 15,0 5 0-15,-4 2 0 16,1 9 3-16,-4 4 0 15,0 12-2-15,0 7 0 16,-3 5-2-16,-1 3 1 16,4 3 0-16,0 0 0 0,0-5-6 15,4-4 0-15,0-4-33 16,3-3 1-16</inkml:trace>
  <inkml:trace contextRef="#ctx0" brushRef="#br0" timeOffset="4937.6172">14944 5358 37 0,'-4'5'18'0,"22"35"5"16,-11-27-18-16,0 6-2 15,3 2 0-15,5 0 2 16,-5 0 0-16,4-5-6 15,0-3 1-15,-3-5 6 16,0-3 0-16,-1-5-5 16,-3-10 0-16,4-6-1 0,-1-3 1 15,1-2-2-15,-4 0 0 16,0 3-15-16,0 2 1 16,4 0-25-16,-1 5 1 15</inkml:trace>
  <inkml:trace contextRef="#ctx0" brushRef="#br0" timeOffset="5546.9982">15409 5363 35 0,'-24'-5'17'0,"-26"21"6"15,40-11-17-15,-1 8-7 0,-3 6 1 16,3 7 1-16,1 3 0 16,6-5-1-16,4 3 0 15,4-6 0-15,3-3 0 16,0-10-1-16,7-5 0 15,4-3 1-15,-1-13 0 16,4-11 0-16,1-5 0 16,-5 2 1-16,-6 3 1 15,-4 3 0-15,-4 8 0 0,1 2-1 16,-4 9 0-16,0 7 1 16,0 11 1-16,3 8-2 15,1 2 1-15,3 11-1 16,0 6 0-16,0 2-1 15,-3-3 0-15,-4 0-1 16,-11 1 1-16,-7-4 5 16,-10-7 1-16,0-8-5 15,-7-11 0-15,-1-10-15 16,5-14 0-16,3-5-27 16,10-8 1-16</inkml:trace>
  <inkml:trace contextRef="#ctx0" brushRef="#br0" timeOffset="5750.0781">15706 5072 60 0,'-7'0'30'0,"28"13"1"0,-11-10-30 15,8 0-1-15,10-1 0 16,0-2-2-16,4-2 1 15,-7-1-29-15,-4 3 0 16,-3 3 1-16,-4-1 0 16</inkml:trace>
  <inkml:trace contextRef="#ctx0" brushRef="#br0" timeOffset="5875.1274">15699 5347 53 0,'-15'0'26'0,"40"0"0"0,-11-2-27 0,15-9 2 15,16-8 1-15,-6 4-23 16,7-4 1-16,7 1-12 16,-4 2 0-16</inkml:trace>
  <inkml:trace contextRef="#ctx0" brushRef="#br0" timeOffset="6390.7612">16369 5268 36 0,'10'-58'18'0,"19"-8"-1"0,-22 44-17 15,-4-1 1-15,-3-4 0 16,-3 3 1-16,-4 3 1 16,-7 5 1-16,-8 8 1 15,-9 14-1-15,-1 15 1 16,0 10-5-16,4 14 1 16,3 8-1-16,11-8 0 0,4 0 0 15,6-5 0-15,11-14 0 16,14-12 0-16,7-12 1 15,4-20 0-15,7-19-2 16,3-19 1-16,4-10 0 16,-3-13 0-16,-8-6 0 15,-10 0 0-15,-8 11 6 16,-6 16 1-16,-8 21-5 16,-6 21 1-16,-8 21-2 15,-6 27 0-15,-1 24-1 16,0 21 0-16,8 10-1 15,10 5 0-15,10-12-12 16,15-9 1-16,7-10-24 16,10-8 0-16,7-11 27 15,-3-10 1-15</inkml:trace>
  <inkml:trace contextRef="#ctx0" brushRef="#br0" timeOffset="6640.7639">16097 5792 51 0,'-14'0'25'0,"64"-11"2"0,-26 3-26 0,22-5-2 15,3-13 1-15,18-9 0 16,4 3 1-16,7 3-7 16,3 0 0-16,-7 3-39 15,-11 7 0-15</inkml:trace>
  <inkml:trace contextRef="#ctx0" brushRef="#br0" timeOffset="7078.2705">16619 5887 40 0,'-7'-8'20'0,"0"27"3"0,4-9-19 0,-4 6-2 15,-4 13 0-15,-3 13 2 16,-4 3 1-16,4 11-1 16,0 5 1-16,7-8-5 15,7-6 0-15,7-4 0 16,7-9 0-16,4-10 0 16,-1-8 0-16,5-8-11 15,-1-8 0-15,0-8-32 16,-3-11 0-16</inkml:trace>
  <inkml:trace contextRef="#ctx0" brushRef="#br0" timeOffset="7234.5054">16454 6186 61 0,'-8'8'30'0,"68"-3"1"0,-35-10-31 15,21-6-1-15,10-10 0 16,4-8-27-16,4-8 1 15,-1-3-5-15,-6-7 1 16</inkml:trace>
  <inkml:trace contextRef="#ctx0" brushRef="#br0" timeOffset="8234.5375">13984 4207 50 0,'-10'53'25'0,"-12"113"0"0,12-107-25 15,-8 31 3-15,-7 26 1 16,1 24-3-16,-12 19 0 15,-9 10 0-15,-1-2 0 16,7-3-1-16,7-13 0 16,11-14 0-16,7-25 0 15,10-20 0-15,15-12 0 16,17-14 3-16,7-13 1 16,11-11-4-16,14-5 1 15,18-3-2-15,10-2 1 0,7 5 0 16,8 0 1-16,20 3-1 15,1-6 0-15,6-7 1 16,18-3 0-16,0-6 0 16,18-5 0-16,-7-2-1 15,7-3 1-15,3 2-1 16,-7-2 1-16,-6 3-2 16,-5 5 0-16,-13 0 2 15,-11 2 0-15,-11 3-1 16,-3 3 0-16,-25-5 1 15,-13-1 1-15,-12-4-1 16,-10-4 0-16,-11-2-2 16,-10 0 1-16,-7-3 4 15,-8-2 0-15,-6-8-5 16,-4-11 1-16,0-13 0 16,4-11 0-16,6-8 0 15,8-15 1-15,10-14-1 0,15-13 1 16,6-10-2-16,4-12 0 15,11-9 1-15,6-9 0 16,4 3 0-16,-3 5 1 16,-15 11-1-16,-10 3 0 15,-10 18 0-15,-12 13 1 16,-9 8-1-16,-8 8 1 16,-7 11-2-16,-11 5 0 15,-6 3 1-15,-19 0 1 16,-13-1-1-16,-18-4 0 0,-14 2 0 15,-21-3 0-15,-15-8 0 16,-9 1 1-16,-26-1 1 16,-14-12 1-16,-10-1-3 15,-15 0 0-15,-3 0 0 16,-10 0 1-16,-1 11 1 16,-6 13 0-16,13 8-3 15,1 13 1-15,13 8-10 16,36 11 1-16,14 3-18 15,28 7 1-15,29 8-11 16,35 11 0-16</inkml:trace>
  <inkml:trace contextRef="#ctx0" brushRef="#br0" timeOffset="9343.9213">17230 6017 42 0,'-18'-32'21'0,"11"24"1"16,7 8-21-16,3-3 0 15,5 1 0-15,2 2 2 16,4 2 1-16,14 12-4 16,11 9 1-16,14 9-1 15,14 2 0-15,0 9 0 16,11 4 0-16,7 6 0 16,13 3 1-16,-2 15-1 15,2-12 0-15,5 4 0 0,13 8 0 16,-10-2 0-16,7 11 0 15,-4-6 0-15,4 16 0 16,-14 2 0-16,-7 4 1 16,-8 4-1-16,-10 11 0 15,-3 0 0-15,-11 0 0 16,-4 11 0-16,-6 0 0 16,-12 2 4-16,-2 6 1 15,-8-3-4-15,-3 5 0 16,-4 0-2-16,0 1 1 15,0 4 0-15,0-2 1 0,8-5-1 16,2 5 1-16,5-8-1 16,6 0 1-16,11-11-1 15,0-7 1-15,0-11 0 16,7-11 0-16,3-10-3 16,4-11 1-16,0-19 1 15,0-2 0-15,-7-5-1 16,-3-5 0-16,-1-4 2 15,-3 1 0-15,-7-6-2 16,-4 1 1-16,-7-9 0 16,-3-2 0-16,-7-5 0 15,-4 0 1-15,-7-6 6 16,-3-3 0-16,-11 4-8 16,-7-1 1-16,-4-2-1 15,-10-6 1-15,-7-5 0 16,-4-8 0-16,0-5 0 0,-3-3 0 15,-4 0-1-15,-7 6 1 16,0-6 0-16,4 0 0 16,0 0 1-16,6 1 0 15,8 4-1-15,7 6 1 16,7 2-3-16,10 9 1 16,8 4 0-16,7 6 1 15,3 3 0-15,10 2 1 16,8 0-1-16,3-2 0 15,-10 2 1-15,0-5 0 16,-1 0-1-16,-2-3 1 0,-5-2 4 16,1-3 1-16,-4-3 0 15,-3-2 0-15,-4-6-7 16,-7-4 1-16,0-4 0 16,-4-7 0-16,-3-6-15 15,0-5 1-15,3-6-19 16,1-7 0-16,6 5 7 15,5 0 1-15</inkml:trace>
  <inkml:trace contextRef="#ctx0" brushRef="#br0" timeOffset="11484.5736">18172 12827 31 0,'14'-19'15'0,"7"1"8"0,-18 15-15 0,1 1 3 16,-1-1 0-16,-3 3-3 16,-3 5 0-16,-8 3-7 15,-3 5 1-15,-7 11-2 16,-7 13 1-16,-15 6-2 15,-6 4 1-15,-4 6 0 16,4-3 1-16,3-5-1 16,7-5 0-16,7-3 0 15,11 0 0-15,14 0 0 16,11-10 0-16,13-1-1 16,8-10 1-16,17-11 0 15,4-7 0-15,0-9 0 16,3-2 0-16,1 0 0 15,-1-1 0-15,-49 14 0 16,32-10 4 0,-4-1 0-16,-7 1-3 15,-10-1 1-15,-8-5-2 0,-6-8 1 16,-4-5-2-16,-4-5 1 16,-3-14 0-16,0 1 0 15,0 4-20-15,3 14 1 16,4 8-23-16,4 10 0 15,3 17 40-15,7 4 0 16</inkml:trace>
  <inkml:trace contextRef="#ctx0" brushRef="#br0" timeOffset="11781.4514">18510 12872 44 0,'7'13'22'0,"4"48"6"16,-1-42-23-16,8 2-3 15,7 11 1-15,3 2-3 16,4 3 0-16,3-3-2 16,0-2 0-16,1-8-27 15,-8-6 0-15,-3-2 9 0,-11-5 0 16</inkml:trace>
  <inkml:trace contextRef="#ctx0" brushRef="#br0" timeOffset="11937.6675">18510 13234 60 0,'7'-13'30'0,"53"-66"0"0,-32 58-29 16,11-11-1-16,11-8 1 16,6-5-14-16,-3 3 1 0,-7 2-36 15,0 1 1-15</inkml:trace>
  <inkml:trace contextRef="#ctx0" brushRef="#br0" timeOffset="12625.205">19526 12946 42 0,'14'13'21'0,"39"-10"0"0,-32-6-21 15,11-2-13-15,3 0 1 16,-6-3-17-16,-1 2 1 16</inkml:trace>
  <inkml:trace contextRef="#ctx0" brushRef="#br0" timeOffset="12781.4652">19540 13118 55 0,'-17'21'27'0,"59"-2"1"0,-21-22-29 0,14-5-14 15,8 0 1-15,-1-2-26 16,11 2 1-16</inkml:trace>
  <inkml:trace contextRef="#ctx0" brushRef="#br0" timeOffset="13500.2231">20472 13097 10 0,'-4'0'5'0,"8"0"11"16,-4-3-5-16,0-2-5 16,3-6 1-16,1 3-1 15,-1-5 0-15,-3-8-3 16,0-3 0-16,0-2-1 15,-7-1 1-15,-3 3-3 16,-8 6 1-16,-7 5-1 16,-3 5 1-16,-4 16 0 15,4 16 0-15,-4 13 0 16,1 18 0-16,6 6-1 16,4 0 0-16,10-6 0 15,8-10 0-15,10-15 3 0,7-17 1 16,10-19-4-16,15-20 1 15,7-22 0-15,7-15 0 16,7-11-1-16,-4-16 0 16,-6 0-1-16,-8-16 1 15,-10 16 0-15,-11 5 0 16,-7 19 9-16,-7 19 0 16,-7 23-8-16,0 21 1 15,-3 27 2-15,-4 21 0 0,-7 26-5 16,3 9 1-16,7 12 1 15,8 1 0-15,3 0-5 16,4-17 1-16,10-4-54 16,11-14 0-16</inkml:trace>
  <inkml:trace contextRef="#ctx0" brushRef="#br0" timeOffset="14297.1077">21184 13012 33 0,'-14'3'16'0,"25"5"1"0,-1-8-17 0,4 2 2 16,8 1 0-16,-1 0-3 15,7-1 1-15,7 1-1 16,4-3 0-16,0-3-32 16,-7-5 1-16</inkml:trace>
  <inkml:trace contextRef="#ctx0" brushRef="#br0" timeOffset="14484.6098">21244 13137 52 0,'14'29'26'0,"57"-35"0"16,-43 1-26-16,11 0-27 15,3-1 0-15,8 1 3 0,-4 3 0 16</inkml:trace>
  <inkml:trace contextRef="#ctx0" brushRef="#br0" timeOffset="15172.1199">22507 13070 41 0,'-10'-15'20'0,"34"-15"2"0,-10 15-21 16,8-4-2-16,6-5 1 15,11-2 0-15,3-3 1 16,-7 5-2-16,-7 3 1 16,1 7 0-16,-8 7 1 15,-4 9-1-15,-6 14 1 16,-4 13 0-16,-3 11 1 15,-4 10-2-15,0 11 1 16,0 0-2-16,3-8 1 0,4-3 0 16,4-10 1-16,6-11 0 15,5-8 0-15,2-10-1 16,5-17 1-16,2-7-2 16,5-16 1-16,-5-11 0 15,-2-5 0-15,-12-8 6 16,-10-8 1-16,-3 6-1 15,-4 5 0-15,0 13-3 16,0 7 0-16,7 9-3 16,3 8 1-16,8 8-2 15,7 2 1-15,6 3-8 16,8 0 1-16,11 3-46 16,6-1 0-16</inkml:trace>
  <inkml:trace contextRef="#ctx0" brushRef="#br0" timeOffset="15969.0041">23410 13248 16 0,'-10'5'8'0,"3"0"1"16,7-2-8-16,0 2 7 15,0 3 0-15,0 8-2 16,3 5 0-16,1 6-4 16,-1-1 0-16,1 1-4 15,3-4 0-15,0-1-24 16,0-4 0-16,0-7 22 15,0-9 0-15</inkml:trace>
  <inkml:trace contextRef="#ctx0" brushRef="#br0" timeOffset="16093.9971">23520 13076 36 0,'-32'-16'18'0,"18"21"-1"0,14-2-17 15,-4 2-16-15,4 8 0 16,4 6-3-16,6-1 0 15</inkml:trace>
  <inkml:trace contextRef="#ctx0" brushRef="#br0" timeOffset="16375.2037">24084 13002 37 0,'0'-22'18'0,"7"49"4"16,-3-22-20-16,-1 6-2 15,-3 7 1-15,0 6 0 16,0 3 1-16,0 4-5 15,-3 4 1-15,3-4-36 16,0 4 1-16,-4-1 36 16,-6-13 1-16</inkml:trace>
  <inkml:trace contextRef="#ctx0" brushRef="#br0" timeOffset="16531.4573">23954 13144 57 0,'-18'-10'28'0,"36"2"3"0,-4 5-30 16,10-2-2-16,5-3 1 16,6-2-17-16,11-4 0 15,3 1-24-15,11-3 1 0</inkml:trace>
  <inkml:trace contextRef="#ctx0" brushRef="#br0" timeOffset="17093.9695">24567 12869 39 0,'-10'-2'19'0,"13"-1"2"0,4 3-20 15,4-3 3-15,3-2 1 16,7-3-4-16,4 3 0 15,0 5-2-15,-4 3 0 16,0 18 1-16,-3 10 0 16,-8 9 1-16,-3 10 0 15,0 9-2-15,0-4 1 16,0 1 1-16,4-9 0 16,3-10-1-16,4-10 1 0,3-11 1 15,4-16 1-15,-4-11 0 16,0-13 0-16,0-13-5 15,-3 0 0-15,-4-18 1 16,-4-9 1-16,-2 3 9 16,-1 8 1-16,-4 8-3 15,1 8 0-15,3 11-7 16,0 10 0-16,7 8 0 16,4 8 0-16,10 3-2 15,3 5 0-15,15-3-25 16,11 0 1-16,-4-5-11 15,0-2 1-15</inkml:trace>
  <inkml:trace contextRef="#ctx0" brushRef="#br0" timeOffset="17609.6511">25485 13242 31 0,'-14'-47'15'0,"6"7"3"16,5 29-16-16,-1-2 5 15,1 3 0-15,-4 2-5 0,0 5 1 16,0 11-3-16,-4 8 0 16,1 8 1-16,3 5 0 15,-1 11-4-15,1 2 1 16,0-2-15-16,4-6 0 15,-4 0-7-15,-4-2 1 16</inkml:trace>
  <inkml:trace contextRef="#ctx0" brushRef="#br0" timeOffset="17734.6521">25287 13406 41 0,'32'-10'20'0,"31"5"2"0,-38-1-22 0,10-2-6 15,4 6 1-15,0-6-31 16,7 8 1-16</inkml:trace>
  <inkml:trace contextRef="#ctx0" brushRef="#br0" timeOffset="18203.4068">22892 13658 27 0,'14'5'13'0,"49"-5"12"0,-38 3-14 0,21-3-2 15,14 2 0-15,25 1-9 16,20 0 1-16,12-3 8 16,17 0 1-16,25-6-10 15,13-4 1-15,19-1-1 16,3-2 1-16,7 0-12 16,-17 0 1-16,-5-1-9 15,-16 4 0-15,-15 2-9 16,-18 5 0-16</inkml:trace>
  <inkml:trace contextRef="#ctx0" brushRef="#br0" timeOffset="18906.541">25425 13354 19 0,'-4'7'9'0,"4"15"7"0,0-20-11 0,4 4-1 15,-1 1 1-15,-3 1-3 16,0 3 1-16,0 0-4 16,0-1 1-16,0 6-11 15,0-3 0-15,0 3-8 16,4 0 0-16</inkml:trace>
  <inkml:trace contextRef="#ctx0" brushRef="#br0" timeOffset="19687.8001">25428 13338 17 0,'-7'18'8'0,"7"-2"3"0,0-16-8 15,0 3 2-15,0 2 0 16,0-2 0-16,4 5 1 16,-4-1-2-16,0 4 0 15,0 2-4-15,0-5 1 16,0 3 0-16,0-3 0 16,0 0 2-16,0-3 1 15,-4-2 2-15,4-1 0 16,-3-4-3-16,-1-4 0 15,4-4-2-15,0-6 1 0,-3 0-2 16,3-8 1-16,0-2-2 16,0-1 1-16,3 1 0 15,1-6 0-15,-4 0-5 16,3 3 0-16,-3 8-10 16,4 3 0-16,-4 7-14 15,3 8 0-15</inkml:trace>
  <inkml:trace contextRef="#ctx0" brushRef="#br0" timeOffset="20922.1913">23922 14126 30 0,'28'-24'15'0,"64"0"1"0,-68 19-15 15,8-3-1-15,4 3 0 16,-1 2 0-16,-7 6 0 0,-7 2 5 16,-3 1 1-16,-8 7-2 15,-10 0 0-15,-10 11 0 16,-8 0 0-16,-3-1 1 16,0 1 0-16,-4 0-1 15,0 3 1-15,4-4-3 16,7 1 0-16,4 3-4 15,6-4 1-15,8-1 2 16,6-4 0-16,8-2-1 16,10-5 0-16,7-4 0 15,8-4 0-15,10-6-20 16,7-4 0-16,-8-4-15 16,-2-2 0-16</inkml:trace>
  <inkml:trace contextRef="#ctx0" brushRef="#br0" timeOffset="23875.4179">22394 12300 39 0,'-21'-23'19'0,"-28"62"0"0,28-12-19 16,-11 18 1-16,-7 18 0 15,-10 30 1-15,-1 23 0 16,1 25 1-16,7 31 0 16,3 23-2-16,11 14 0 0,13 8-3 15,15 0 1-15,22-18 0 16,23-25 1-16,30-36-5 15,13-27 1-15,18-26-15 16,31-19 0-16,8-24 0 16,28-18 0-16</inkml:trace>
  <inkml:trace contextRef="#ctx0" brushRef="#br0" timeOffset="24328.5503">25742 12258 41 0,'11'0'20'0,"49"69"3"0,-36-43-22 0,19 17-2 16,3 26 1-16,10 28 2 15,1 33 1-15,-8 24 1 16,-10 10 0-16,-8-3 2 16,-9-5 0-16,-5-5-3 15,-10-6 1-15,-7-7-3 16,-14-3 0-16,-10-21-3 16,-8-6 1-16,0-18-13 15,0-21 1-15,1-24-30 16,6-21 0-16</inkml:trace>
  <inkml:trace contextRef="#ctx0" brushRef="#br0" timeOffset="24750.4275">26917 12703 26 0,'-7'16'13'0,"0"23"4"0,3-26-13 0,1 9 3 16,-8 9 0-16,-3 17-3 15,-7 0 0-15,0 15 0 16,0 6 0-16,6 8-2 16,8-3 1-16,7-13-3 15,11-9 0-15,7-7 0 16,3-10 0-16,7-11-1 15,7-11 1-15,-3-8-22 16,3-7 1-16,-6-14-4 16,-5-8 1-16</inkml:trace>
  <inkml:trace contextRef="#ctx0" brushRef="#br0" timeOffset="24937.9314">26751 13163 52 0,'-3'-5'26'0,"56"18"0"0,-32-16-26 16,14-2 0-16,11 2 1 15,3-5-6-15,4-2 0 16,7-1-27-16,0 1 1 16,-3-1 16-16,-5 3 0 15</inkml:trace>
  <inkml:trace contextRef="#ctx0" brushRef="#br0" timeOffset="28078.6498">17043 12240 39 0,'-7'-32'19'0,"24"37"-1"15,-10-2-20-15,4 5 3 16,-1 13 0-16,1 21 2 15,-4 19 1-15,-10 16-2 16,-8 29 0-16,-7 31 0 0,-6 17 0 16,-5 23-2-16,-6 11 1 15,-4 10-2-15,4 1 1 16,7-3-1-16,-4-27 1 16,11-21 1-16,7-5 1 15,7-27-3-15,7-15 0 16,3-14 1-16,8-15 1 15,14-12 2-15,13-7 1 16,19-5-2-16,17 2 1 16,4-2-3-16,13-6 0 0,22-2 0 15,-3-11 0 1,115 13 4 0,-27-13 0-16,-8-7-3 15,-10-4 0-15,4-2 0 16,-4-3 0-16,10-2 0 15,1 2 0-15,10-5-1 16,7 0 0-16,4-3-1 16,6-2 1-16,4-3-1 15,4-3 1-15,14-5 1 16,-3-2 0-16,9 2-1 16,-6-3 1-16,4 6-1 15,10-6 0-15,-4 3-1 16,11 6 1-16,-10 2 0 15,3 0 1-15,7 0-2 16,-7 2 0-16,14-2 2 0,-11-5 0 16,5-3-1-16,6 0 1 15,-4 0-1-15,1-5 0 16,-4-5 0-16,-4-1 0 16,8 11-1-16,-15-5 1 15,-3-3 1-15,-14 8 0 16,-7 0-2-16,-14 0 1 15,-1 0-1-15,-20-5 1 16,-15 2 0-16,-3 1 1 16,-25 2-1-16,-10 3 0 0,-18-3 0 15,-11 2 1-15,-17-2 1 16,-18 0 1-16,-11-5-2 16,-10 3 0-16,-10-4 2 15,-12-1 0-15,-2-7-2 16,-12-1 0-16,-6-1-1 15,-8-5 0-15,-3-11 0 16,-7-8 1-16,0-7-1 16,0-9 0-16,4-2-1 15,-1-5 1-15,4-14 1 16,0-8 0-16,4 3-1 16,3-13 0-16,3-5 1 15,4-6 0-15,4 6 0 16,0-6 1-16,3-5-2 15,4 8 0-15,-1-6-2 0,-6 9 1 16,-4 2 1-16,-3 13 0 16,-4 11 1-16,-4-2 1 15,-6 4-2-15,-1 9 0 16,-6-1-2-16,-1 6 1 16,-3 8 0-16,-4 2 1 15,-6-2 0-15,-1 3 0 16,-3 4 0-16,-4 6 1 15,-7 6-2-15,-7 2 0 16,-3 5 1-16,-11 5 0 16,-4 9-1-16,-3 2 0 15,-10 8-1-15,-4 3 1 0,-8 2-1 16,5 3 0-16,-15 0 1 16,-3 3 0-16,-11 2 0 15,0 0 1-15,-7 1-1 16,-11 2 1-16,1 0-2 15,-11 2 1-15,-7-2 0 16,-1 3 0-16,-9-3 1 16,-5 2 0-16,-6-2-1 15,-11 3 1-15,0-6-1 16,-10 3 1-16,-1-3 0 16,-6 3 0-16,-1 3 1 15,-14 2 0-15,1 0-2 16,-15 0 0-16,4 3 1 15,-4-2 0-15,-3-4 0 16,-1 1 0-16,5-1 0 16,-1-7 1-16,-4-6-1 0,8 1 0 15,-11-4-1-15,4 1 1 16,-4-6 0-16,4 4 1 16,-11 1-1-16,0-4 0 15,0 7 0-15,4-8 1 16,7 6-1-16,-18-8 0 15,0 5-1-15,-11-5 1 16,4 0 1-16,4 2 5 47,-505 3-4-47,346 3 1 0,116-1-12 16,63 6 1-16,54-2-16 15,28-1 0-15,28 3-8 16,21-5 0-16</inkml:trace>
  <inkml:trace contextRef="#ctx0" brushRef="#br0" timeOffset="29016.1604">26825 13182 16 0,'-10'0'8'0,"-4"2"7"16,10-2-8-16,0 0-1 15,1-2 0-15,-1-1-1 16,1-2 0-16,-4-3 1 16,0 0 1-16,0 0-4 15,0 0 0-15,-7 0-2 16,-1 3 0-16,-2 2-1 15,-11 3 1-15,-4 3-3 16,0 2 0-16,4 3-23 16,7 0 0-16,3 2 7 15,15-2 1-15</inkml:trace>
  <inkml:trace contextRef="#ctx0" brushRef="#br0" timeOffset="29891.1361">25280 15968 33 0,'-18'8'16'0,"11"-19"10"0,4 3-17 15,-1-3-5-15,1-2 1 16,-4-8-3-16,0-16 0 16,-4-3-1-16,0-18 0 15,4-8-1-15,4-11 0 16,-1-10-1-16,4 2 0 16,11 1 1-16,3 10 0 15,0 21 1-15,0 13 0 0,0 8-2 16,4 6 1-16,-7 5 0 15,-1 5 1-15,-3 8 1 16,0 0 0-16,-3 2 0 16,-8 1 0-16,-3 5-2 15,-7 8 0-15,-7 8 0 16,0 8 0-16,-7 8 0 16,-1-1 0-16,-2 9 0 15,2 2 1-15,5-5-2 16,-1 0 1-16,25-37 0 15,-7 6-1 1,3-9 1-16,11-13-1 16,8-8 1-16,9-18 0 15,15-8 1-15,7-8-1 16,-7 5 0-16,-7 5 0 0,-8 14 0 16,-3 15 6-16,1 24 1 15,-8 11-5-15,-4 16 0 16,1 13-2-16,-1 5 0 15,5 1-12-15,2-4 0 16,8-4-31-16,10-4 1 16,0-7 36-16,8-8 0 15</inkml:trace>
  <inkml:trace contextRef="#ctx0" brushRef="#br0" timeOffset="30688.0554">25495 16129 31 0,'-17'-8'15'0,"2"11"4"16,15 10-15-16,-3 16-1 15,-1 3 0-15,-3 15-2 16,4 4 1-16,-1-1-2 16,1-2 0-16,3-6 0 15,7-10 0-15,3-9 3 16,8-9 0-16,3-14-3 16,4-14 1-16,3-17-2 15,7-9 0-15,8-10 1 16,-4-14 1-16,-8 11-2 0,-2 3 1 15,-8 13 4-15,-7 13 0 16,-4 14-4-16,-3 15 1 16,-3 19 0-16,-4 5 0 15,0 11-1-15,0 5 1 16,0 2-1-16,4-2 0 16,-1-10-10-16,4 4 1 15,4-15-28-15,6-11 0 16</inkml:trace>
  <inkml:trace contextRef="#ctx0" brushRef="#br0" timeOffset="31016.1858">26180 16055 31 0,'-53'8'15'0,"-7"21"8"16,49-18-16-16,-3 15-4 15,3 8 0-15,8-2-4 16,3-3 1-16,14-2 1 16,7-3 0-16,11-6 0 15,0-2 0-15,-4-8-1 16,0 5 0-16,-7-5 0 16,-3 0 1-16,-7 3 3 0,-8 2 0 15,-6 3-5-15,-8-3 0 16,-10 3 1-16,-7 0 0 15,-4-3-10-15,4 0 1 16,6-2-18-16,5-9 0 16,10-2 18-16,7 0 1 15</inkml:trace>
  <inkml:trace contextRef="#ctx0" brushRef="#br0" timeOffset="31234.9378">26356 16364 30 0,'42'-13'15'0,"1"-11"9"0,-33 14-15 0,8-1-7 15,0-7 1-15,-4-11-4 16,-4-3 1-16,-3 0 3 16,-7 0 1-16,-7 3-3 15,-3 8 1-15,-4 13 6 16,-8 8 0-16,-2 19-7 16,-1 12 1-16,4 12-1 15,3 4 1-15,11 1-3 16,14-3 0-16,14-8-14 15,15-5 0-15,17-14-25 16,3-10 0-16</inkml:trace>
  <inkml:trace contextRef="#ctx0" brushRef="#br0" timeOffset="31609.8943">27062 15542 42 0,'-22'-27'21'0,"-20"43"6"0,28 0-21 0,-7 18-4 15,-4 17 0-15,-3 15-1 16,0 16 1-16,-1 2-4 16,5 12 1-16,6-12 1 15,4-10 0-15,7-10-11 16,3-9 1-16,4-10-25 15,4-13 1-15,3-13 30 16,0-11 0-16</inkml:trace>
  <inkml:trace contextRef="#ctx0" brushRef="#br0" timeOffset="31766.1947">26702 16110 39 0,'14'-2'19'0,"53"-6"2"0,-42 5-20 15,10 1-1-15,7-6 0 16,4-3-6-16,0-2 1 16,0-3-29-16,3 0 1 15</inkml:trace>
  <inkml:trace contextRef="#ctx0" brushRef="#br0" timeOffset="32063.0735">27224 16208 35 0,'-28'67'17'0,"6"-25"7"0,22-29-17 16,0 6-5-16,4 2 1 0,3 0 0 16,4-3 0-16,6-7-1 15,4-8 0-15,4-14-2 16,3-10 0-16,8-3-2 16,-1-16 1-16,-3-5 2 15,-8 3 1-15,-2 10-1 16,-8 6 0-16,-7 7 1 15,-4 6 1-15,-3 16-3 16,-3 15 1-16,-4 9-1 16,3 2 1-16,1 5-2 15,3 6 1-15,7-3-7 16,7-3 1-16,0-7-30 16,3-14 1-16,1-10 25 15,7-11 0-15</inkml:trace>
  <inkml:trace contextRef="#ctx0" brushRef="#br0" timeOffset="32250.5752">27831 15700 52 0,'-18'16'26'0,"-3"87"7"0,14-79-25 15,0 19-4-15,0 9 0 16,0 4-4-16,0 13 0 15,-1-11-3-15,5-2 1 16,3-6-31-16,3-5 0 0,1-8 6 16,10-11 0-16</inkml:trace>
  <inkml:trace contextRef="#ctx0" brushRef="#br0" timeOffset="33375.5366">28864 16232 39 0,'-10'13'19'0,"24"22"2"16,-4-35-20-16,8 0 0 16,7-5 0-16,6-9-2 15,8-7 1-15,0-3 0 16,0-2 0-16,0-3 0 15,-11 0 0 1,-10 0 0 0,-15 5 1-16,-14 16 0 15,-10 10 0-15,-7 12 4 0,-7 12 0 16,0 16-5 0,3-5 1-16,7-2-1 0,7-3 1 15,15-3-2-15,10-5 0 16,11-3-5-16,13-8 1 15,15-8-15-15,4-7 0 16,6-9-1-16,4-5 0 16</inkml:trace>
  <inkml:trace contextRef="#ctx0" brushRef="#br0" timeOffset="33813.0654">29640 15962 24 0,'-14'-18'12'0,"-32"20"7"0,32 4-12 0,-3 10-4 16,-5 10 0-16,1 3-2 16,4 8 0-16,-1 6-1 15,7-1 1-15,4-8 1 16,7-5 0-16,0-5-3 16,4-8 1-16,3-5 1 15,4-3 1-15,3-8-2 16,0-14 1-16,3-7-1 15,1-3 0-15,-7-5 0 16,6-5 0-16,-3-3 0 16,-3 0 0-16,-4 10 4 0,-3 6 0 15,-4 11-3-15,-4 12 0 16,1 17 1-16,-8 13 1 16,-3 15-3-16,-7 6 1 15,-1 11 0-15,1 7 1 16,4 8 1-16,-1 1 1 15,0-9-1-15,4 1 0 16,4-9-1-16,3-13 0 16,3-15 1-16,8-6 0 15,3-19 0-15,7-15 0 16,18-13-5-16,10-4 1 0,4-15-14 16,7-13 1-16,3 3-32 15,1-1 0-15</inkml:trace>
  <inkml:trace contextRef="#ctx0" brushRef="#br0" timeOffset="34359.9223">29870 15962 37 0,'-32'21'18'0,"-3"43"1"0,24-48-18 16,0 8 3-16,-3 10 1 15,4 0-5-15,3 1 0 16,3-9-1-16,4-2 1 0,4-8 2 16,6-5 0-16,8-6-3 15,0-10 1-15,10-9 0 16,4-7 1-16,3-8-1 15,0 3 0-15,0-3-1 16,-6-6 1-16,-1-2 1 16,-7 3 0-16,-3 7-1 15,-8 6 1-15,-3 13 6 16,-7 16 1-16,-7 16-3 16,-3 13 0-16,-4 8-6 15,3 3 0-15,4-9 1 16,7-2 0-16,14-5-32 15,4-6 0-15,3-10 9 16,7-5 0-16</inkml:trace>
  <inkml:trace contextRef="#ctx0" brushRef="#br0" timeOffset="34938.1089">30416 16013 25 0,'11'-27'12'0,"-7"6"3"16,-4 16-12-16,-4 2-1 16,-7 0 1-16,-6 6-2 15,3 8 1-15,-14 7 2 16,3 6 0-16,-7 8-2 15,0 5 1-15,4 5-2 16,7-8 0-16,3 3-1 16,8-7 0-16,3-7 1 15,7-7 0-15,7-8 0 16,7-2 0-16,3-14-2 0,5-6 0 16,2-9 1-16,5-4 1 15,-1-5-2-15,0-2 1 16,0-3 1-16,-3 0 0 15,-7 10 0-15,-4 6 1 16,-7 11-1-16,-7 12 1 16,-4 14 0-16,-6 11 0 15,-5 12-1-15,5 6 0 16,-4 0-3-16,7 0 1 16,7-5-14-16,3-8 1 0,8-11-16 15,3-8 0-15</inkml:trace>
  <inkml:trace contextRef="#ctx0" brushRef="#br0" timeOffset="35234.9886">30843 15624 36 0,'-17'13'18'0,"-1"32"0"15,18-35-17-15,-3 6 2 16,-5 11 0-16,-2 7 0 16,-4 9 0-16,-11 12 1 15,7 3 0-15,-6 8-4 16,13-2 0-16,4-11 0 16,7-11 0-16,11-7 0 0,-4-9 0 15,14-7 0-15,0-9 1 16,14-10-14-16,1-8 0 15,-5-8-20-15,-6-8 0 16</inkml:trace>
  <inkml:trace contextRef="#ctx0" brushRef="#br0" timeOffset="35406.8653">30540 15970 47 0,'3'0'23'16,"57"-16"1"-16,-35 8-23 0,7 0-2 16,14 1 0-16,7-7-16 15,-4 12 0-15,8-6-12 16,-5-5 1-16</inkml:trace>
  <inkml:trace contextRef="#ctx0" brushRef="#br0" timeOffset="35531.8442">31207 15846 29 0,'-18'29'14'0,"-17"34"1"16,21-41-15-16,3 7-1 16,-14 5 1-16,11 9-3 15,-3 1 1-15,-1-4-23 16,11-11 0-16</inkml:trace>
  <inkml:trace contextRef="#ctx0" brushRef="#br0" timeOffset="35672.439">31394 15724 38 0,'7'-26'19'0,"-14"15"-15"0,0 11-18 16,3 5-9-16,-10 1 1 16</inkml:trace>
  <inkml:trace contextRef="#ctx0" brushRef="#br0" timeOffset="35938.1223">31298 15999 42 0,'-17'32'21'0,"20"24"1"16,4-38-20-16,7 6 2 15,1 0-4 1,-15-24 0-16,31 21 9 15,1-13 1-15,-4-16-8 16,-3-3 1-16,3-4 0 16,-7-4 0-16,-10-2-4 15,3-8 1-15,-14 5-8 16,-7-3 1-16,-7 4-17 16,-4 1 0-16,1 9-4 15,-1 5 0-15</inkml:trace>
  <inkml:trace contextRef="#ctx0" brushRef="#br0" timeOffset="36375.6275">31623 16052 28 0,'0'21'14'0,"0"-2"3"15,0-16-13-15,0-1 2 16,0 1 0-16,7-3-1 15,-3 0 0-15,3-5-2 16,3-3 0-16,4-8 0 16,4 0 1-16,0-3 4 15,6 4 0-15,-6 4-5 16,-4 0 0-16,-3 6 0 16,6 5 0-16,-3 0-2 15,0 13 0-15,1 6-1 0,-5 7 0 16,-3 14-7-16,7 5 1 15,-3-5-40-15,-4-1 0 16,4-2 35-16,-4-8 0 16</inkml:trace>
  <inkml:trace contextRef="#ctx0" brushRef="#br0" timeOffset="37266.2138">31404 15986 31 0,'-3'-8'15'0,"-4"-8"4"0,7 11-16 15,0 0 0-15,0-1 1 16,-7-2-4-16,-4 6 1 15,-3 2-2-15,-7 2 1 16,-4 4-8-16,0 2 1 0,1 2-23 16,6 6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6:01:56.6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7133 5458 0 0,'0'0'0'0</inkml:trace>
  <inkml:trace contextRef="#ctx0" brushRef="#br0" timeOffset="968.7627">5764 2299 27 0,'-17'0'13'0,"17"0"-1"0,3-2-14 16,4-4-11-16,0 4 1 15,4-6 0-15,0 0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24:24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8110 14486 59 0,'-81'-11'29'0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24:44.1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18390 1474 27 0,'-7'0'13'0,"7"-11"4"0,0 11-14 16,0-5-2-16,0 5 0 16,0 0 6-16,4 5 1 0,-4 8-5 15,3 9 0-15,1 15-3 16,-1 2 1-16,-3 6-1 16,0 8 1-16,4 5-1 15,-4-10 0-15,7 16 0 16,0-9 1-16,0-7-1 15,0-6 0-15,4-2 0 16,-4-3 0 0,-4 0-1-16,1-8 1 0,-1-5-6 15,4 0 0-15,-3-11-8 16,-1 0 1-16,1-5-9 16,3 0 0-16</inkml:trace>
  <inkml:trace contextRef="#ctx0" brushRef="#br0" timeOffset="525.1965">18475 1371 29 0,'-35'-8'14'0,"6"16"2"0,26-8-15 16,-1 0 0-16,1 0 0 16,-1 2 2-16,1-2 0 0,3 0-4 0,0 0 1 15,7 0 2-15,7 0 0 16,7 0 0-16,0 5 0 31,8 3-2-31,9-2 0 16,8 7 0-16,4 3 0 15,6 5-1-15,8 3 1 0,-12 15 0 16,-6-1 1-16,-7 4 0 16,-4 0 1-16,-10 8 1 15,-4-5 1-15,-10 3-3 16,-1-6-1-1,-10-42 0-15,-42 88 5 16,-4-14 0-16,-3-13-6 16,-8-3 1-16,1-16 0 15,7-7 1-15,-4-9-2 16,7-2 1-16,11-11-1 16,6 0 1-16,12-5-18 15,13 0 1-15,8-3-12 16,6-5 0-16</inkml:trace>
  <inkml:trace contextRef="#ctx0" brushRef="#br0" timeOffset="1062.4372">19159 2032 30 0,'-17'0'15'0,"10"11"1"0,7-3-15 0,3-1 1 16,4-1 1-16,4 2-5 15,3-6 0-15,4 1 3 16,6 5 1-16,8-8-2 16,0-5 1-16,-8-9-2 15,5-9 1-15,-5-4 0 16,-2 1 0-16,-5-3 0 16,-3-1 0-16,-7 4 0 15,-3-3 0-15,-8 8 0 0,-3 5 0 0,0 0 0 16,-3 13 1-16,-8 6 2 15,0 13 0-15,1 8-1 16,-1 10 1-16,8 11-1 16,-1-5 1-16,4 2-3 15,3-2 1-15,4-1-2 16,7 1 1-16,8-5 0 16,2-9 1-16,4-2-1 0,8-6 1 15,2-2-3-15,12-5 1 16,-1-3-22-16,7-14 1 15,4-7 4-15,-3-11 1 16</inkml:trace>
  <inkml:trace contextRef="#ctx0" brushRef="#br0" timeOffset="1441.1706">20084 1701 29 0,'-11'-16'14'0,"18"-34"-1"16,-3 32-15-16,-1-6 1 16,-3 0 1-16,-3-2 2 15,-4 2 0-15,-4-3 3 16,-3 1 1-16,-4 2-3 15,-3 5 1-15,-4 9-1 16,1 2 0-16,-1 8-2 16,0 8 0-16,4 8-1 15,3 5 1-15,4 13-1 0,4 14 0 16,3-6 0-16,0 3 1 16,3 8-1-16,1 3 1 15,3 5-1-15,3 5 0 16,1-13-1-16,3-3 0 15,-4-8-7-15,1-5 1 16,-1-2-27-16,-3-6 0 16</inkml:trace>
  <inkml:trace contextRef="#ctx0" brushRef="#br0" timeOffset="1666.9712">19590 1900 37 0,'3'-3'18'0,"18"-5"0"0,-6 0-19 16,13 3 1-16,7 0 1 16,0 2 0-16,4 3 0 15,7 3-10 1,0 2 1-16,-4 3-21 15,-7-3 1-15</inkml:trace>
  <inkml:trace contextRef="#ctx0" brushRef="#br0" timeOffset="1832.3881">20278 1910 54 0,'-11'21'27'0,"11"48"0"0,0-53-27 16,0 3-2-16,0-1 0 15,-3 3-13-15,3 6 0 16,-4-1-12-16,0-5 0 16,1 3 17-16,-1-13 1 15</inkml:trace>
  <inkml:trace contextRef="#ctx0" brushRef="#br0" timeOffset="1952.3876">20249 1797 28 0,'0'-48'14'0,"7"11"-1"15,-3 26-13-15,0 3-6 16,-4-5 1-16,0 3-17 16,0 10 1-16</inkml:trace>
  <inkml:trace contextRef="#ctx0" brushRef="#br0" timeOffset="2537.5067">20380 1984 20 0,'7'48'10'0,"11"5"2"0,-15-45-10 16,1 0-3-16,3-6 1 16,-4 4 9-16,1-4 0 15,-4-2-8-15,7-5 0 16,0-8-1-16,0-8 1 15,0 0 1-15,0-3 0 16,0 5-3-16,0 3 0 16,4 6 1-16,3 2 0 15,0 8 2-15,4 2 0 16,3 6-3-16,-4 11 0 16,-2 2 2-16,2 0 0 0,-3 6 0 15,0 7 0-15,1 3-1 16,-1-8 1-16,0 3 0 15,0-11 0-15,4 0-1 16,-1-10 1-16,1-6 2 16,-1-5 1-16,1-8-4 15,0-10 0-15,3-6 0 16,-3 0 0-16,-1-2-2 16,-3-9 0-16,-3-7-3 15,-4 8 0-15,-7-1-1 16,-4 1 0-16,-3 5 7 15,-3 7 1-15,-4 9 1 16,3 11 0-16,0 10 1 16,1 10 0-16,6 16-2 15,4 1 0-15,7 5-2 16,4 2 1-16,3 3-2 16,7-5 0-16,7-6 1 0,4-10 0 15,0-6-17-15,0-7 1 16,-4-9-6-16,0-7 1 15</inkml:trace>
  <inkml:trace contextRef="#ctx0" brushRef="#br0" timeOffset="2687.8234">21392 1968 37 0,'-17'-15'18'0,"24"15"-31"0,-7 0-20 0,0 5 29 16,-4-5 0-16</inkml:trace>
  <inkml:trace contextRef="#ctx0" brushRef="#br0" timeOffset="2822.8633">21428 2212 66 0,'-11'10'33'0,"32"6"-26"16,-14-18-33-16,0 2-14 16,0-3 1-16</inkml:trace>
  <inkml:trace contextRef="#ctx0" brushRef="#br0" timeOffset="3678.3581">23209 1328 21 0,'-3'8'10'0,"-1"11"2"0,-3 7-12 15,7-26 0-15,11-3 8 16,-8 30 1-16,4-3-2 16,0 21 0-16,0 5-2 15,4 16 1-15,0 14-4 16,-1 23 1-16,-3 5-2 15,0 6 1-15,-3 10 0 16,-1-2 1-16,-3 10-1 16,4-5 1-16,-4 3 0 15,-4 8 0-15,-3 7-2 16,0-5 0-16,-3-10-2 16,-1 5 0-16,0-24 1 15,1-13 1-15,6-13-2 0,1-17 0 16,-1-15-25-16,-3-10 1 15,0-17-3-15,-7-18 1 16</inkml:trace>
  <inkml:trace contextRef="#ctx0" brushRef="#br0" timeOffset="4352.2014">23170 1617 25 0,'-3'10'12'0,"6"1"4"0,-3-6-13 16,-3-2-2-16,-1 2 1 15,1-2 0-15,-1 2 0 16,-3-5-2-16,0 0 1 15,0-8 1-15,4-5 0 0,3-6-2 16,3 1 1-16,4-9-1 16,7 1 1-16,0-11-1 15,4 0 0-15,0 2-1 16,-4 1 1-16,0 7 1 16,-3 12 0-16,-4-4 0 0,0 11 0 15,-4 3 2-15,1 18 1 16,-1 14-3-16,4 7 1 15,4 3-3-15,-1 3 1 16,8-3 0-16,3-3 1 16,0-5-9-16,-3-2 1 15,-4-11-26-15,-3-6 0 16</inkml:trace>
  <inkml:trace contextRef="#ctx0" brushRef="#br0" timeOffset="5014.8503">22938 606 25 0,'-4'-5'12'0,"15"39"5"16,-8-21-13-16,4 6-3 15,0 5 0-15,4 18 3 16,-1-8 1-16,1 1-5 0,3-9 1 15,0 6-3-15,0-11 1 16,4 0 4-16,0-10 0 16,3-11-3-16,0-3 1 15,4-5-2-15,-1-13 1 16,1-8 1-16,0-11 0 16,-4 3-2-16,-3-2 1 15,-4 9 0-15,-4 7 1 16,-3 7-1-16,-3 8 0 15,-4 13 0-15,-4 6 0 0,-3 5 1 16,0 10 1 0,-3 8-3-16,-4 1 1 0,-8 15 2 15,-6 8 0-15,-4 3-1 16,-3 16 1-16,3-8-5 16,4 5 1-16,10-5-37 15,8-11 0-15</inkml:trace>
  <inkml:trace contextRef="#ctx0" brushRef="#br0" timeOffset="6576.0486">22423 3360 36 0,'-8'-5'18'0,"16"2"-5"0,-1 3-18 0,0 0 4 16,3 0 1-16,8 3-1 16,3-3 1-16,7-3 1 15,8 1 0-15,6 2-1 16,7 0 1-16,-3 0-2 15,7 0 1-15,7 0 2 16,4-3 0-16,13 0-1 16,4-2 0-16,7 0-1 15,4-3 0-15,18 0 0 16,-5-5 1-16,8-1 0 16,0-1 0-16,4 1-1 15,3 1 0-15,3 2 0 16,11 1 0-16,-10 2 0 15,3-3 0-15,3-2 0 16,-10 5 0-16,7 3 0 16,0-3 0-16,0 5 1 0,-4-5 0 15,4 0 2-15,4 3 0 16,-8-3-3-16,4 3 0 16,4 0 0-16,-8-3 1 0,1 0-1 15,-1 0 0 1,1-3 0-16,-11 1 0 15,0 2-1-15,-8 0 0 16,-2 3 2-16,-8 2 1 16,-10 0-3-16,-8 1 1 15,-3-1-1-15,-7 3 1 0,-10 0 0 16,-4 0 1-16,-4 0-1 16,-6 0 0-16,-8 0 0 15,-7 0 0-15,-7 0 0 16,-3-3 0-16,-4 3 0 15,-7-5 1-15,-3 0 1 16,-8 2 0-16,0-2-2 16,-6-1 1-16,-4-1-1 15,-4-1 1-15,-3 0-1 16,-4-3 0-16,-3 0 0 16,-4 4 1-16,-3-1-1 15,0-3 1-15,-4 3 1 16,-3 0 0-16,-1 3-3 15,1 2 0-15,3-2 1 16,7 2 1-16,1 3-1 0,6-5 0 16,4 5 1-16,3-3 0 15,4 3-1-15,3 0 0 0,8 0 0 16,3 0 0-16,7 0 0 16,0 0 0-16,4 3 0 15,6-3 0-15,4 3-1 0,11-1 1 16,3 6 0-16,1-8 0 15,-1 6 0-15,4-1 1 16,0 0-2-16,-8 3 1 16,-2 3 0-16,-8-3 1 15,-4 7 4-15,-6 7 0 16,-8 1-4-16,1 1-1 16,-4-24 0-1,-35 56 1-15,10-9 1 16,-3-4-9-16,-4-6 1 15,0-3-36-15,1-5 0 0,-1-2 37 16,14-11 0-16</inkml:trace>
  <inkml:trace contextRef="#ctx0" brushRef="#br0" timeOffset="7234.3171">26137 3474 29 0,'-10'-11'14'0,"13"6"2"0,-3 5-16 16,0 3 0-16,4 2 1 16,-1 6 2-16,8 7 1 15,3 11-1-15,4 14 0 16,-1-4-1-16,1 6 1 15,0 3-3-15,6-1 1 16,4 1-2-16,4-6 1 0,3 1 0 0,-3-9 0 16,4-5-9-16,-1-8 0 15,0-5-20-15,-3-8 0 16</inkml:trace>
  <inkml:trace contextRef="#ctx0" brushRef="#br0" timeOffset="7582.21">26035 4008 35 0,'-4'-10'17'0,"12"-3"2"0,-5 7-18 16,4-2 0-16,7-2 0 16,7-9 4-16,11-7 0 15,3-9-5-15,4-4 1 16,14-4-1-16,0-7 0 15,3-3-10-15,-6 8 1 16,-4 8-15-16,-11 3 0 16,-7 7 15-16,-10 4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28:32.9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21110 1672 3 0,'7'-2'1'0,"11"-6"7"0,-11 8-3 0,4-3-4 15,3 3 0-15,7 0-1 16,7 0 1-16,0 0 0 16,11 0 1-16,10-5-4 15,1 2 1-15,3 3 0 16,7-8 0-16,3 0 1 16,8 8 1-16,6-10-1 15,1-6 1-15,14 0 5 16,-1 0 1-16,15 0-6 15,-7 3 0-15,7-3 0 16,7 8 1-16,-4 3-2 16,4 5 1-16,3 5-2 15,8-5 0-15,-4 8 2 16,10 0 0-16,4 0-3 0,-3 2 1 16,10-10 2-16,4 8 0 15,-4-8-1-15,7 0 0 16,4-5 0-16,-8 2 0 15,5-2 0-15,-1 0 1 16,-7 0 3-16,3 5 0 16,5 5-4-16,-15-5 0 15,7 10 0-15,-7-2 0 16,-7 8 1-16,3-10 0 16,-6 7-1-16,3 3 0 0,-4-14-1 15,1 4 1-15,-1-1 0 16,-6 0 1-16,3-2-2 15,-8 2 1-15,1 3 0 16,-3-5 1-16,-1 2-2 16,-3 3 1-16,3-3 0 15,-6 0 1-15,-1 3-1 16,0-8 0-16,-3 3-1 16,3 2 0-16,-6-5 2 15,-1 3 0-15,-7 2-2 16,0-5 1-16,-3 0 1 15,-8 0 0-15,1 0 3 16,0 0 0-16,-4-5-4 16,7 5 0-16,-3-3-1 15,-8-2 1-15,1 2-1 0,-4 3 1 16,-7 0 1-16,-7 0 0 16,-11 0-1-16,0 0 1 15,-3 3-2-15,-4 2 0 16,-3-5 0-16,-4 0 1 15,-7 0 1-15,-3 0 0 16,-4 0-2-16,-3 0 1 16,-4 0 0-16,-7 0 0 15,-4 0-1-15,-3 0 1 16,-10 0 0-16,-8 0 0 0,-7 0 0 16,-10 3 1-16,-11 2-1 15,-4-2 0-15,-17 2-1 16,-7 0 1-16,-14 3 0 15,-4 0 0-15,-7-2 0 16,-14 2 0-16,0-3 0 16,-14 3 0-16,-7 0 0 15,0 5 0-15,-3-5 0 16,-12 5 0-16,-2 3 0 16,-1 0 1-16,-3 0-2 15,-8 2 1-15,-6-2-1 16,-4 3 1-16,-7 5 0 15,0-3 1-15,0 0-3 16,0 5 1-16,-7-2 0 16,0 3 1-16,3-12 0 15,1-1 0-15,-4-1 0 0,3 3 0 16,12-3 1-16,-5 3 0 16,8 5-2-16,-4-2 1 15,3 2 0-15,5 3 1 16,9-3 0-16,1 0 0 15,10-3-2-15,8-2 0 16,3 0 3-16,21-5 1 16,7-3-2-16,17 0 0 15,22-3 2-15,11-5 1 16,21 0-8 0,17 3 0-16,11 2 3 15,14 0 0-15,14 3 0 16,11 0 1-16,13 0-2 15,22-3 1-15,18-2 2 16,10-3 0-16,25-8 0 16,14 0 0-16,14-3-1 15,14 1 1-15,11 2 5 16,11 0 0-16,2 8-7 16,5-5 1-16,6 5 0 15,4 0 0-15,8 0 1 16,6 0 0-16,10 0-3 15,-6 0 1-15,0 5 1 16,-8-5 1-16,-3 11-1 16,-14 2 0-16,-3 5-1 15,-11-4 1-15,-22-1-1 16,-10 3 1-16,-24 0-4 0,-15 2 1 16,-17-7 3-16,-18-1 0 15,-18-2 4-15,-17-3 0 16,-11 3-3-16,-17-8 0 15,-15 3 0-15,-21 2 1 16,-24-5-3-16,-22 0 1 16,-17 0 0-16,-25 3 0 15,-21 0 0-15,-14-3 0 16,-11 0 0-16,-10 2 0 16,-4 1 0-16,0 2 0 15,3 6 0-15,1-9 0 0,3 6 0 16,14 3 0-16,4 0 0 15,11-1 1-15,17 6-1 16,10 3 0-16,15-1-1 16,24-2 0-16,18 0 1 15,18-6 0-15,14 4-1 16,17-1 1-16,18 3-1 16,14 0 1-16,22 2 0 15,20-2 0-15,25-5-1 16,8-1 1-16,20-2 1 15,15 0 0-15,-1-3-1 16,8 3 1-16,6 0-1 16,4-8 1-16,-10 11-1 15,0-6 0-15,-18 0-1 16,-8-2 1-16,-13 0 0 16,-21 5 1-16,-18 0-1 0,-18-3 0 15,-17 3-1-15,-18-3 0 16,-25 0 0-16,-21 6 1 15,-28-3-1-15,-31 2 1 16,-22 6 0-16,-18 0 0 16,-7 5 0-16,-6 0 1 15,10 1 1-15,7-1 1 16,24 0-5-16,11 0 1 16,18-2 0-16,18-1 1 15,17 1 0-15,18-3 0 0,17 2 0 16,15 1 0-16,6-1 0 15,1 1 0 1,-11-19 0-16,113 13-2 16,-18-3 0-16,-7-4 4 15,0-1 1-15,-10 3-3 16,-7 5 1-16,-8-2-1 16,-10-1 0-16,-7-4-1 15,-14-1 1-15,-11 0 0 16,-14 3 1-16,-18 0-1 15,-10 5 0-15,-21 3 0 16,-11 3 0-16,-18-1-1 16,4 1 1-16,4-3 3 15,10-3 0-15,14-2-3 16,7-4 0-16,11 1 0 0,11 0 1 16,10 3-1-16,3-1 1 15,1 1-3-15,-4 2 1 16,0 1 1-16,-11-1 1 15,-14 5-1-15,-6 3 0 16,-8 3-3-16,3 3 1 16,-6-3-34-16,-7 5 0 15</inkml:trace>
  <inkml:trace contextRef="#ctx0" brushRef="#br0" timeOffset="4890.7224">20246 18100 2 0,'14'-18'1'0,"28"-4"1"0,-28 20-1 0,8-6-1 16,2 5 0-16,5-2 0 15,6 5 0-15,7-3 1 16,4-2 0-16,0 5-1 16,7-3 1-16,7-2-1 15,0 5 1-15,17-8 9 16,1 3 0-16,10-8-7 15,4 2 1-15,-4 0-3 16,0-2 0-16,-10 5-2 16,-8 0 0-16,-3 6 1 15,-7-4 0-15,-10 1 0 16,-8 0 1-16,-7 5-2 0,-6 0 1 16,-5 0 1-16,-6 0 0 15,0 0-1-15,-4 0 0 16,0 5 1-16,-4 0 0 15,1 1 0-15,-4-4 0 16,-3 6 2-16,-1-8 1 16,1 6 2-16,-1-6 0 15,4 0-6-15,7-6 1 16,0 6-2-16,8-2 1 0,-1-4 0 16,0 4 0-16,-3-4 0 15,-1 4 0-15,-3-1-1 16,0-2 1-16,1 2 0 15,2-2 0-15,1 5 0 16,3 0 1-16,0-3-2 16,0-2 1-16,4 5 0 15,0 0 1-15,-1-8-1 16,8 5 1-16,3-5-2 16,1 6 1-16,3-11 0 15,6-3 1-15,8 2 5 16,0 1 0-16,-3 11-6 15,6-4 0-15,1 12-1 16,-12-4 1-16,-6-2-1 16,-4 8 1-16,-6 5-15 15,-5-2 0-15,-6 0-6 16,0 4 1-16</inkml:trace>
  <inkml:trace contextRef="#ctx0" brushRef="#br0" timeOffset="5828.2321">23816 17992 19 0,'-7'-3'9'0,"42"14"2"0,-21-11-11 0,8 0 0 16,13 5 0-16,11-2 0 15,17-3 0-15,15 7 0 16,10 1 0-16,4-5 0 16,17 5 0-16,0 5 0 15,15-2 0-15,10-3-1 16,0 2 0-16,4-4 2 16,6-4 0-16,-6 4 0 15,-1-6 1-15,1 0-1 16,-8 0 0-16,1 0-1 15,-11-6 0-15,0-2 0 16,-11 8 1-16,1-8 0 16,-12 0 0-16,-2 3-1 15,-1-8 0-15,-3 10-1 16,-1-2 1-16,-6-3 0 16,0 5 1-16,6-2 0 15,-9 2 0-15,9 3-2 0,-6-7 0 16,0 4 1-16,3-2 0 15,0 5 0-15,4-3 0 16,-4-2-2-16,4 5 1 16,-1-3 2-16,-6-2 0 15,7 5 0-15,-11-6 0 16,4 1-2-16,-1 2 1 16,-3-2 1-16,8 3 0 15,-8-4-2-15,0 6 1 16,0 0-1-16,-3 6 1 15,-1 1-23-15,-3 4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29:02.6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9927 3776 34 0,'14'-11'17'0,"18"-5"2"0,-14 11-18 0,10-3 0 16,7-3 0-16,7 3-2 15,11 3 0-15,4-8 2 16,-11 2 0-16,7 3-1 16,0-5 0-16,-1 3-1 15,-2-4 1-15,-11 4-1 16,-1-3 1-16,-6 5-25 15,-4-3 1-15,-6 3 13 16,-8-3 1-16</inkml:trace>
  <inkml:trace contextRef="#ctx0" brushRef="#br0" timeOffset="359.3637">10192 3495 26 0,'0'-13'13'0,"-7"10"2"0,7 3-13 16,0 6-1-16,-4-1 1 15,-3 5 0-15,0 1 0 16,-7 2 2-16,-7 8 0 15,-4 6 0-15,-3-1 1 16,0-2-1-16,10-3 1 0,0-5-2 16,4-5 0-16,4 2-2 15,3-5 0-15,0 0 3 16,3 5 0-16,8 0-3 16,10 3 0-16,10 0-1 15,8 3 0-15,7 2-23 16,10-3 0-16,8 1-7 15,-1-9 1-15</inkml:trace>
  <inkml:trace contextRef="#ctx0" brushRef="#br0" timeOffset="874.9654">11268 3434 34 0,'-11'-45'17'0,"4"-2"0"0,4 39-17 0,-8-8 1 15,-7 3 1-15,-3 7 1 16,-4 6 1-16,1 6-1 16,3 15 0-16,-1 16-1 15,5 16 0-15,3 13-2 16,0 0 0-16,14-66 0 16,0 79-1-1,0-7 1-15,0-11-1 16,3-16 0-16,8-8-8 15,3-11 1-15,3-7-26 16,-2-3 1-16</inkml:trace>
  <inkml:trace contextRef="#ctx0" brushRef="#br0" timeOffset="1062.5118">10816 3731 42 0,'4'-3'21'0,"45"-2"0"0,-24 2-21 0,7-8 0 15,6 1 0-15,15-6-2 16,0 3 1-16,-7-3-39 16,3 3 1-16</inkml:trace>
  <inkml:trace contextRef="#ctx0" brushRef="#br0" timeOffset="1343.7683">11430 3606 35 0,'-18'27'17'0,"4"26"2"15,11-45-17-15,-1 5-2 16,1 5 0-16,3 3 0 16,0 3 1-16,0 0-4 15,3-3 1-15,4-5-8 16,0-8 0-16,4-8 6 15,-1-8 0-15,-2-8 4 16,-1-2 1-16,-4-9 1 0,1-15 1 16,-4-6 6-1,-4 1 1-15,4-1-3 0,0 6 0 16,0 7-7-16,0 9 0 16,0 5-18-16,0 5 0 15,0 5-3-15,0 9 0 16</inkml:trace>
  <inkml:trace contextRef="#ctx0" brushRef="#br0" timeOffset="1671.896">11596 3601 39 0,'-4'16'19'0,"11"2"3"0,-3-12-21 0,-1 7-1 16,1 3 1-16,-1-3 0 15,1 0 0-15,3 3-1 16,0-3 0-16,0-2 1 16,4-6 1-16,3-5-1 15,0-5 1-15,7 0-2 16,4-19 1-16,-1 0 2 16,-2 0 0-16,-5 8-3 15,-3 3 0-15,-3 5 0 16,0 8 1-16,-4 5-1 15,0 11 1-15,-4 0-3 16,-3 0 1-16,4 3-8 16,-1 2 0-16,4 3-10 0,4-3 0 15,3 0-1-15,7-3 1 16</inkml:trace>
  <inkml:trace contextRef="#ctx0" brushRef="#br0" timeOffset="2046.8975">12114 3625 26 0,'-14'-35'13'0,"11"12"5"0,-1 20-13 15,-3 6 0-15,-3 5 0 16,-5 7-4-16,-2 12 1 0,-1-1-1 16,-3 6 1-16,7 0-3 15,7 0 0-15,3-6 2 16,8-5 0-16,3-5 2 15,3-8 0-15,5-11-3 16,2-5 1-16,1-5 0 16,0-11 0-16,-1-10-2 15,1-11 0-15,3-11 1 16,0-10 1-16,0 3-2 16,0 2 0-16,-3 13 9 15,-7 9 0-15,-4 17-2 16,-4 17 1-16,-6 16-3 15,-8 13 1-15,-3 15-5 16,-4 22 1-16,4 3-2 16,4-9 1-16,6 1-18 0,8-6 0 15,13-2-25-15,12-3 1 16</inkml:trace>
  <inkml:trace contextRef="#ctx0" brushRef="#br0" timeOffset="4140.6466">13250 3765 31 0,'0'-21'15'0,"-3"5"4"0,6 13-16 0,-6-7-3 16,-1-1 1-16,-3-2 2 15,-3-3 0-15,-1 3-3 16,0 0 1-16,-6 5 0 16,-1 2 1-16,1 4-3 15,-1 4 1-15,-3 4 0 16,0-1 0-16,21-5 0 15,-29 42 0 1,8 3 0-16,4 0 0 16,2-5 0-16,8-3 0 15,4-11 1-15,10-2 2 16,3-13 1-16,12-9-4 16,6-15 1-16,4-13-2 0,6-14 1 15,12-10-1-15,-4-14 0 16,-8-10 1-16,-2-2 0 15,-4 1 0-15,-11 1 1 16,-4 8-1-16,-6 16 1 16,-11 18-1-16,0 22 0 15,-4 20 2-15,-6 14 1 16,-8 24-1-16,1 18 0 16,2 8-1-16,-2-5 0 15,6 5-2-15,1 0 0 16,6-13 1-16,4-6 0 0,11-4-1 15,3-7 0-15,3-9-20 16,-2-14 0-16,2-8-4 16,4-10 1-16</inkml:trace>
  <inkml:trace contextRef="#ctx0" brushRef="#br0" timeOffset="4828.1309">13571 3736 38 0,'-7'10'19'0,"14"33"2"16,-7-30-19-16,4 6 0 15,-1 4 1-15,-3 1-3 16,4 3 1-16,-4-4-1 0,3 1 0 15,1 0 0-15,-4-8 0 16,0-3-1-16,4-5 0 16,-1-3 0-16,-3-5 1 15,0-10-3-15,0-3 0 16,0-6-1-16,-3-7 0 16,3-6 3-16,-4 0 1 15,0 0-1-15,4 6 1 16,-3 2 2-16,-1 6 0 0,1-1 2 15,3 6 1-15,3 0-5 16,4 2 1-16,1 6 0 16,6-3 0-16,10 8 2 15,8 2 1-15,0-2-5 16,-4 3 1-16,-3 0 0 16,-4-1 0-16,-3 1 0 15,-4 2 0-15,-4 3 0 16,-6 0 0-16,-4 3 0 15,-11-1 0-15,-10 4 0 16,-11-4 1-16,4-2-1 16,0 0 0-16,3-5-1 15,7-1 1-15,8 4 0 16,3-4 0-16,7 4 0 16,14-1 0-16,11 3 0 15,-1 0 0-15,1 2 1 16,-4 1 0-16,-3 2 6 0,-4 0 0 15,-3 1-2-15,-4-1 0 16,-4 3-5-16,-6 0 1 16,-12 5-1-16,-9-8 0 15,-4-5-3-15,-1-8 1 16,1-3-20-16,3 3 0 16,4 0-11-16,4 0 1 15</inkml:trace>
  <inkml:trace contextRef="#ctx0" brushRef="#br0" timeOffset="7078.2125">11434 3649 19 0,'-4'-3'9'0,"8"-8"7"15,-4-2-16-15,0 13 0 16,0 13 9 0,0-7 0-16,0-1-6 15,0 3 0-15,-4 0-1 16,0 2 1-16,1-2-1 15,-1 3 0-15,-3-3 0 16,0 5 0-16,4 6-1 16,-1 2 0-16,1 3-1 0,-1-1 0 15,4 1-2-15,0-3 1 16,4-5-30-16,-1 0 1 16,1-8 21-16,-4-8 1 15</inkml:trace>
  <inkml:trace contextRef="#ctx0" brushRef="#br0" timeOffset="10046.9984">6526 5395 21 0,'0'0'10'0,"18"-5"6"15,-11-1-12-15,7 1-3 16,4 0 0-16,7-1 1 15,3 1 0-15,7 0 0 16,7-3 0-16,11 0-2 16,-7-3 0-16,7 1 0 15,7-1 1-15,4-2-1 16,3 2 1-16,7 3-2 16,-7 0 1-16,7 1-1 15,7 1 1-15,-7 1 0 0,14 2 0 16,-7-2 0-16,4 2 1 15,3-2-2-15,0 5 1 16,11 0 0-16,-11 0 1 16,8 3-1-16,-5-1 0 15,12-2 2-15,-12 3 0 16,8 2-4-16,0 1 0 16,0-1 4-16,-4 3 1 15,0-6-5-15,4 4 0 16,-7 2 2-16,3-3 0 0,-10 3 6 15,-4-5 0-15,-4 2-5 16,-3 3 1-16,-3-3-1 16,0-2 0-16,-1 5 0 15,-13-3 0-15,-1-2 1 16,0-3 0-16,-3 0-1 16,0 2 0-16,-7-2-2 15,7 0 1-15,-4 0-1 16,1 0 1-16,-8 0-1 15,0 0 1-15,-42 0 0 16,67-5-1 0,-3 0 0-1,38-3-40 1,-17 2 0-16</inkml:trace>
  <inkml:trace contextRef="#ctx0" brushRef="#br0" timeOffset="16625.384">3394 6538 16 0,'70'-3'8'0,"-3"-10"1"0,-38 5-8 16,13 0 2-16,7 0 0 16,11-5-3-16,7 5 0 15,0 0-1-15,14-3 1 16,1 9 0-16,9-1 1 15,-6-2 0-15,7 0 0 0,-1-1 0 16,15 1 0-16,-3-6 0 16,2 4 1-16,1-1-3 15,14 0 0-15,-14 2 2 16,3-2 0-16,4 3-1 16,0-3 0-16,-4 0 1 15,4 0 0-15,0 3-1 16,-3 0 0-16,-8 2 0 15,4-2 0-15,-7 2 0 16,6 3 0-16,-6 0 0 16,0 0 1-16,-4 0 1 15,7 3 1-15,-10-3-1 16,-7 0 1-16,3 0 0 16,-7 0 0-16,4 0-2 15,0 0 0-15,-11 0-1 0,0 2 0 16,0 1-28-16,-4 5 1 15,-6-3 21-15,-11 6 0 16</inkml:trace>
  <inkml:trace contextRef="#ctx0" brushRef="#br0" timeOffset="42985.2323">10562 6382 33 0,'11'-32'16'0,"31"-29"5"16,-24 43-17-16,3-1-4 15,4 3 1-15,-1 3 2 16,1 2 0-16,-4 3-2 0,-7 3 1 16,0 5-2-16,0 3 1 15,1 5-1-15,-1 13 1 16,0 5 1-16,0 9 1 15,0 10-3-15,0 5 0 16,0-10-1-16,4-3 0 16,3-5 2-16,0-3 0 15,0-8 0-15,1-8 1 16,6-5 4-16,0-8 0 16,-3-11-6-16,-4-5 1 15,-4-18-1-15,-6 0 0 0,-7-11 0 16,-8-8 0-16,-3 5 0 15,-7 6 1-15,3 0 4 16,4 10 1-16,-3 8-4 16,6 5 0-16,1 12-3 15,3 4 1-15,7 6 1 16,7 7 0-16,10 3-2 16,8-2 0-16,0-1-3 15,7-4 1-15,10-6-24 16,4-8 1-16,18-3-4 15,-1-2 0-15</inkml:trace>
  <inkml:trace contextRef="#ctx0" brushRef="#br0" timeOffset="43657.1309">8400 5781 47 0,'-11'13'23'0,"15"61"2"0,-1-52-24 15,-3 1-2-15,0 20 0 16,0 2 1-16,-3 2 1 0,-4 12-1 15,-1 1 0-15,1-7-2 16,-3 0 1-16,3-8-20 16,3-8 1-16,1-5-5 15,3-16 1-15</inkml:trace>
  <inkml:trace contextRef="#ctx0" brushRef="#br0" timeOffset="43860.204">8283 6218 49 0,'-3'0'24'0,"27"-6"2"15,-10 4-26-15,8-4 2 16,2-4 1-16,12-1-3 16,6-2 1-16,7-8-2 15,-6-6 1-15,-5-4-16 0,-6 4 1 16,-4 3-21-16,-6 3 1 15</inkml:trace>
  <inkml:trace contextRef="#ctx0" brushRef="#br0" timeOffset="44063.3855">8336 6133 30 0,'-10'16'15'0,"31"10"3"0,-11-12-15 0,8 7 5 16,3 8 1-16,7 3-8 16,8-3 1-16,-1-3-2 15,0 3 0-15,0-8-2 16,-6 3 1-16,-5-8-40 16,1-3 0-16</inkml:trace>
  <inkml:trace contextRef="#ctx0" brushRef="#br0" timeOffset="44672.7688">8682 6154 46 0,'-7'-2'23'0,"14"12"0"16,-4-7-22-16,-3 5 1 15,0 8 0-15,0 7-1 16,0 4 0-16,0-3-1 16,0-3 1-16,0-5 0 15,0-3 1-15,0-8 1 16,4-10 1-16,3-16-4 16,4-8 1-16,3 0-1 15,3 2 1-15,-3 1-2 16,1 10 1-16,-1 3 1 0,0 13 1 15,-4 2-2-15,1 9 1 16,-4 10-2-16,0 8 1 16,-3 3-8-16,-1-3 1 15,4-5-42-15,0-6 1 16</inkml:trace>
  <inkml:trace contextRef="#ctx0" brushRef="#br0" timeOffset="44953.9972">9035 6085 52 0,'-43'45'26'0,"22"22"1"0,14-38-27 0,4 5 0 16,3 8 1-16,7 3-2 16,3-10 1-16,4-6 2 15,7-11 0-15,-3-4 5 16,3-22 0-16,0-6-6 15,1-12 0-15,-1-11 0 16,-7-5 0-16,-4-3-1 16,-10 0 1-16,-7 2-3 15,0 6 1-15,-7 19-4 16,-7 5 0-16,0 10-16 16,3 11 1-16,1 2-16 15,6 9 0-15</inkml:trace>
  <inkml:trace contextRef="#ctx0" brushRef="#br0" timeOffset="45422.7616">9176 6064 43 0,'-11'3'21'0,"22"42"2"0,-4-35-22 15,0 6 2-15,0 8 1 16,3 5 0-16,1 6 0 0,0-1-3 16,-1-5 1-16,1-8-2 15,3-2 1-15,-3-6-2 16,-1 0 1-16,1-5 2 16,-1-10 0-16,1-14-2 15,-1-8 1-15,1-8-1 16,0 0 0-16,-1 11 0 15,-3 0 0-15,0 5 1 16,0 6 1-16,0 4-3 16,0 4 0-16,-3 7 2 15,0 8 1-15,3 6-1 16,-4 2 0-16,4 3-1 16,0-3 1-16,0-3 0 15,4-4 0-15,-1-4 2 16,1-5 0-16,-4-5-1 15,0-10 0-15,0-11-5 0,0-6 1 16,-3 1-17-16,-1-3 1 16,-3-6-5-16,0 4 0 15,0 9 3-15,0 7 0 16</inkml:trace>
  <inkml:trace contextRef="#ctx0" brushRef="#br0" timeOffset="45766.5356">9617 6183 43 0,'3'21'21'0,"8"11"7"0,-8-21-22 0,1 5-1 16,-1 2 0-16,1-2-5 15,-1-3 1-15,1-2-1 16,0-3 1-16,-4-6 5 15,0-7 0-15,3-13-6 16,1-9 0-16,3-2-1 16,3-5 1-16,1 2 0 15,-1 6 1-15,1 2-1 16,0 5 1-16,-4 11-1 16,3 11 1-16,-3 7-1 15,-3 6 0-15,-1 11-1 16,4 12 1-16,0 1-12 15,4-3 0-15,7-10-4 16,3-9 1-16,0-2-19 0,0-3 1 16</inkml:trace>
  <inkml:trace contextRef="#ctx0" brushRef="#br0" timeOffset="46141.5372">10026 6088 38 0,'-4'-13'19'0,"1"10"5"0,3 1-20 0,-4-4 6 16,-3 4 1-16,0-4-6 15,0 6 0-15,0 3-3 16,4 5 1-16,-1 0-4 16,1 8 0-16,-1-3 1 15,4 0 0-15,0 3-1 16,0 0 1-16,0 0 2 16,4 2 0-16,-1 1-1 15,1-1 0-15,-1-2-2 16,1 0 1-16,-4-3-14 15,0-2 1-15,-4-3-28 16,-3-3 1-16,4-5 33 0,-1-8 0 16</inkml:trace>
  <inkml:trace contextRef="#ctx0" brushRef="#br0" timeOffset="46297.7931">10164 6062 55 0,'-4'18'27'0,"11"-34"-6"0,-7 16-27 0,0 0-20 15,0 0 1-15,-3 3 2 16,-5 2 1-16</inkml:trace>
  <inkml:trace contextRef="#ctx0" brushRef="#br0" timeOffset="46422.7902">10209 6234 61 0,'-28'15'30'0,"21"4"-41"15,4-11-30-15,-4 2 22 16,-4-4 0-16</inkml:trace>
  <inkml:trace contextRef="#ctx0" brushRef="#br0" timeOffset="49110.3258">11409 6564 40 0,'-4'-2'20'0,"4"2"0"0,4 0-20 0,-1 5 1 15,-3 8 0-15,0 8-2 16,0 6 1-16,-3-1 1 16,3 1 0-16,0-3-2 15,0-6 1-15,0-2 0 16,-4-5 1-16,1-9 0 15,-1-7 0-15,1-11-3 16,-4-8 1-16,0-5 1 16,0 3 0-16,-1-9-2 15,1 1 1-15,4-1 2 16,3 14 0-16,3 5 0 16,8 11 0-16,3 8-1 0,4 7 0 15,3-4-1-15,7 4 1 16,0 1 0-16,4-1 1 15,0 1-1-15,-7-3 0 16,-8-3 0-16,1 0 0 16,-8-2 0-16,-3-3 0 15,-10 0 0-15,-8 0 0 16,-6-3 0-16,-8 3 0 16,0 0-1-16,1 0 0 15,6 6 2-15,4 4 1 0,3 4-3 16,8 1 1-16,3 1 0 15,7 3 0-15,3-3 0 16,1 0 0-16,7-3 0 16,-4 0 0-16,-4 0 2 15,-3-2 0-15,-3-3-1 16,-8 0 0-16,-6-3-1 16,-8-2 1-16,1-6-3 15,-5-5 0-15,1 0-18 16,0-2 0-16,3 4-3 15,8 1 1-15</inkml:trace>
  <inkml:trace contextRef="#ctx0" brushRef="#br0" timeOffset="49469.7033">11903 6347 38 0,'-7'0'19'0,"17"6"5"0,-6-6-20 0,10 0-2 16,4 0 0-16,10 0-3 16,0-3 0-16,-3 0 0 15,-1-2 0-15,1 0-41 16,-4 2 0-16</inkml:trace>
  <inkml:trace contextRef="#ctx0" brushRef="#br0" timeOffset="49657.1938">11973 6458 59 0,'-10'6'29'0,"52"28"1"0,-28-29-30 15,4-2 0-15,-1 5 1 16,5-5-29-16,2-6 1 16,4 0-4-16,1 1 0 15</inkml:trace>
  <inkml:trace contextRef="#ctx0" brushRef="#br0" timeOffset="50563.4663">12351 6257 33 0,'-25'-8'16'0,"25"3"2"15,4 0-17-15,3 0 0 16,10-3 1-16,8 0-1 16,10-3 0-16,-3 3-1 15,3 3 0-15,1 0 1 16,-1 2 0-16,-3 3-2 16,-4 0 0-16,-7 3 2 15,-3-1 0-15,-11 4-1 16,-7 4 0-16,-7 3-1 15,-8 1 1-15,-2-4 0 0,-1 1 1 16,1-6-1-16,6 3 0 16,0-3 0-16,4 3 0 15,7 0-1-15,7 5 1 16,11 1 0-16,7-1 1 16,3 5-1-16,0 4 1 15,-3 1 3-15,0 9 0 16,-11-3 2-16,-4-10 0 15,-6 2-2-15,-8-3 1 0,-10 1-2 16,-7-6 1-16,-7-2-4 16,0-9 0-16,3 1-4 15,-3-6 0-15,3-2-23 16,4 0 0-16,10 5 3 16,8 0 0-16</inkml:trace>
  <inkml:trace contextRef="#ctx0" brushRef="#br0" timeOffset="50969.7229">13032 6191 35 0,'-4'-24'17'0,"4"19"12"0,0 3-19 15,-3 2-8-15,-5 10 1 16,-2 14-2-16,3 13 0 16,-4 11 0-16,4 12 0 15,0-7 1-15,4-2 0 16,3-9-2-16,7-10 1 15,7-14 6-15,10-10 1 16,5-8-5-16,2-16 0 0,1-15-1 16,-7-12 1-16,-4-2-2 15,-10-8 0-15,-11 8-1 16,-7-2 0-16,-11 2-2 16,-7 5 1-16,-3 8-24 15,3 19 1-15,4 13-16 16,7 11 1-16</inkml:trace>
  <inkml:trace contextRef="#ctx0" brushRef="#br0" timeOffset="51422.8532">13861 5964 47 0,'0'2'23'0,"14"14"2"0,-11 0-24 0,-3 13 0 15,-3 3 0-15,-1 8-2 16,-3 7 1-16,0 4 0 15,0-1 0-15,0 0 1 16,0 0 0-16,3-10-3 16,1-6 0-16,-1-7-19 15,1-9 0-15,-1-10-5 16,1 0 1-16</inkml:trace>
  <inkml:trace contextRef="#ctx0" brushRef="#br0" timeOffset="51594.7049">13861 6286 35 0,'17'-15'17'0,"26"-14"8"16,-29 21-19-16,3-3-5 0,5-2 0 15,-1 2-2-15,0 1 0 16,0 2-21-16,-3 2 0 16,-4-2 3-16,0 1 19 15,-14 7 0 1</inkml:trace>
  <inkml:trace contextRef="#ctx0" brushRef="#br0" timeOffset="51750.9813">13857 6265 49 0,'-7'40'24'0,"32"8"1"0,-18-40-24 0,3 5 1 15,4 3 0-15,1 2-8 16,2-5 1-16,4 1-16 15,-3-4 1-15,3-7-5 16,4-16 1-16</inkml:trace>
  <inkml:trace contextRef="#ctx0" brushRef="#br0" timeOffset="52250.9885">14242 6154 44 0,'-4'16'22'0,"4"5"1"16,4-10-22-16,-4 7 1 16,0 6 0-16,0 5 0 0,0-2 0 15,0 7-1-15,0-2 0 16,0-8-1-16,0-3 0 16,0-13-1-16,0-8 1 15,3-11 0-15,4-7 1 16,0-9 0-16,4-5 1 15,3-2-2-15,0 2 0 16,4 3-2-16,-1 5 0 16,-3 3 2-16,-3 8 1 15,0 8 1-15,-4 2 0 0,-4 8 0 16,1 11 1-16,-4 8-2 16,0 0 0-16,0 0 0 15,3-3 0-15,1-3-1 16,3-4 1-16,3-9-2 15,1-8 1-15,3-5-1 16,0-5 0-16,-3-3 1 16,6-2 1-16,1-1 0 15,0 6 0-15,6 2-1 16,-2 6 1-16,-8 8 1 16,0 10 0-16,-4 11-1 15,-3 5 0-15,4 8-2 16,0-3 0-16,-1 1-22 15,-3-1 1-15,0-10-14 16,4 0 0-16</inkml:trace>
  <inkml:trace contextRef="#ctx0" brushRef="#br0" timeOffset="52516.6156">13564 6599 48 0,'-3'2'24'0,"42"-4"1"0,-15 2-23 0,19 0 3 16,6 0 1-16,22-3-1 15,17-2 0-15,7 2-5 16,0-2 1-16,4 2-1 15,-4 1 0-15,4 2-18 16,-18 0 0-16,-17 0-24 16,-11 7 0-16</inkml:trace>
  <inkml:trace contextRef="#ctx0" brushRef="#br0" timeOffset="53000.9973">13928 6808 36 0,'-4'-3'18'0,"18"24"7"0,-7-5-18 16,0 11-5-16,-3 4 1 15,-1 9-3-15,1 5 1 16,-1-3 0-16,1-2 1 0,0-8 0 16,-4-6 1-16,3-5-1 15,-3-7 0-15,0-6 0 16,0-3 1-16,-3-8-1 15,3-7 1-15,3-6-2 16,4 0 0-16,4-3-1 16,-1 3 1-16,4 3-2 15,8 5 1-15,-1 6 1 16,3 4 0-16,-2 6 0 16,2 3 0-16,-6 2-1 15,3 3 0-15,-7 0-1 16,0-3 1-16,-3 0-19 15,-1-5 0-15,-2 0-21 16,-1-5 1-16</inkml:trace>
  <inkml:trace contextRef="#ctx0" brushRef="#br0" timeOffset="53251.0032">14291 7030 36 0,'0'26'18'0,"7"4"2"0,-3-23-17 16,-1 1-1-16,1 3 0 16,-1 0 0-16,1-1 1 15,-1-5 4-15,1-2 0 16,3-8 0-16,0-8 1 0,0-9-5 16,7-1 1-16,4-1-4 15,3 5 1-15,7 3-2 16,4 6 1-16,3 2-24 15,0 3 1-15,-3-1-14 16,-4 6 1-16</inkml:trace>
  <inkml:trace contextRef="#ctx0" brushRef="#br0" timeOffset="57391.763">13402 4347 31 0,'0'-5'15'0,"0"2"2"0,0 3-16 16,0 0 0-16,0 0 0 0,-4 3-1 16,4-1 0-16,-3 6 2 15,-1 8 1-15,-3 11-1 16,-3 4 0-16,-4-1-1 16,-4 4 0-16,-3 8-1 15,-4 6 1-15,4 2-2 16,3 6 0-16,1 5 0 15,-1-6 1-15,0 3 1 16,4 6 1-16,0-1-3 16,0 6 1-16,0-3 1 15,3-13 0-15,1-5-1 16,3-3 0-16,0-5-1 16,0-3 1-16,0-6 0 15,3-2 1-15,1-5-2 16,3-3 1-16,3-2 1 0,4-3 1 15,4-3-2-15,3-2 0 16,3-1 0-16,8-2 1 16,3 0-1-16,4-3 0 15,3-2 0-15,-3 0 0 16,7-1 0-16,3 1 0 16,4 0 0-16,0-1 0 15,10 1 0-15,4 2 0 16,-10 0 0-16,3 1 1 15,3 2-1-15,4 0 0 16,0 5-1-16,7 0 1 0,11-2 0 16,-8 2 0-16,8-8 0 15,3 3 1-15,11-5-1 16,-4-3 0-16,4 0-1 16,3 0 0-16,4 0 2 15,0 2 1-15,-4-2-3 16,7-5 0-16,0 3 1 15,4-1 1-15,-7-5-2 16,3-5 1-16,-3 2 0 16,3 1 0-16,-10-1 0 15,-7 3 1-15,-1 0-2 16,-6 3 1-16,-11 2 0 16,-7 0 0-16,-7-2-1 15,-7 3 1-15,-7-4 1 16,-11 1 0-16,-3 0 4 15,-4-3 1-15,-7 0-5 16,-7-3 0-16,0-5-1 0,-4-2 0 16,1-1 0-16,0-5 1 15,-1 3-2-15,4-8 1 16,4-13 0-16,-1-6 0 16,4-7 0-16,4-6 0 15,10 5 0-15,4-13 0 16,7-5 0-16,-4 8 1 15,7-3-2-15,1 1 0 16,3 7 1-16,-8 8 0 16,-6-3 0-16,-7-2 1 0,-4 5-1 15,-3 6 1-15,-8 4-2 16,-3 4 1-16,-3 4 0 16,-4 3 0-16,-7 3-1 15,-11 3 1-15,-10 2 0 16,-4 6 0-16,-10 2 0 15,-11 2 0-15,-4 4-1 16,-10 5 1-16,-10 2 0 16,-4 0 1-16,-11 6-1 15,0 2 0-15,-10 3-1 16,-4 3 0-16,-3 2 0 16,-1 0 1-16,-2 0 1 15,-5 1 0-15,15-1-2 16,-4-3 1-16,0-4 0 15,-3-1 0-15,6 0 0 16,5-2 1-16,-5 0-1 0,1-1 0 16,-4 1 0-16,4 2 0 15,-4-2 0-15,4-1 0 16,-1-2 1-16,15 0 0 16,0-2-2-16,0-3 0 15,7-1 1-15,7 1 0 16,0 2-2-16,7 1 1 15,7 4-11-15,0 1 1 16,-4 2-5-16,8 1 1 16,3 1-3-16,0 4 1 0</inkml:trace>
  <inkml:trace contextRef="#ctx0" brushRef="#br0" timeOffset="65391.8318">6212 7509 23 0,'-3'-8'11'0,"3"8"3"15,0 0-13-15,0 0 4 16,0 0 1-16,0-3-2 0,0 1 0 16,0-1 0-16,0 3 0 15,0 0-5-15,0 0 1 16,0 3 1-16,0 2 0 15,0 8 0-15,3 3 0 16,1 3 0-16,-1 10 1 16,1 16-1-16,0-3 1 15,-1 11 0-15,1 8 0 16,-1 0-1-16,1 15 0 16,-1-4 0-16,1 2 1 0,-1 5-3 15,1-7 0-15,3 4 2 16,-4 1 0-16,1 5 0 15,-4 5 0-15,0-2 0 16,0 10 1-16,0-5-2 16,-4 6 0-16,4-12 0 15,0 17 1-15,-3-9-1 16,-1 12 0-16,4-17 2 16,-3 21 0-16,-1-2-1 15,1 5 1-15,3-7-2 16,-4-1 0-16,1 5 1 15,3 6 1-15,0-13-2 16,-4 4 0-16,1 9 0 16,3-8 0-16,0 13 0 15,-4 0 1-15,1 3-1 0,3 2 0 16,-4-7 2-16,-3 4 0 16,3-15-2-16,-3 0 0 15,0-11-1-15,4-8 1 16,-1-7-1-16,1-14 0 15,-1-13-15-15,1-11 0 16,-1-2-23-16,1-11 0 16</inkml:trace>
  <inkml:trace contextRef="#ctx0" brushRef="#br0" timeOffset="66298.1256">5539 11639 26 0,'-7'-5'13'0,"28"7"0"0,-14-2-12 0,3 3 2 16,8 0 1-16,0-1-3 15,3 1 1-15,7 0 1 16,7-1 0-16,8 1-2 16,6 0 0-16,15-1 0 15,-5 9 0-15,9-1-1 16,2-2 0-16,4-2 1 15,18 2 0-15,-4-3 0 16,7 0 0-16,8-8-1 16,20 3 1-16,-14-5 0 15,11 5 1-15,18-5-2 16,-11 0 0-16,7 7 1 16,18-2 0-16,-15 0-1 0,4 0 0 15,15-2-1-15,-8 2 1 16,4 0 1-16,3 2 0 15,0-2 1-15,14 6 0 16,-17 1-2-16,7 7 1 16,14 2 0-16,-11 2 0 15,4 1-1-15,-8-4 1 16,1 1 1-16,7 0 0 16,-14 0 0-16,-1-3 0 15,15 1 0-15,-21-4 0 0,-1 1 2 16,12-1 1-16,-15 1-5 15,-4 2 1-15,8 0-1 16,-14 1 0-16,-4-6-2 16,-4 2 1-16,0-5-28 15,-20 1 0-15,-8-6 3 16,-10-3 0-16</inkml:trace>
  <inkml:trace contextRef="#ctx0" brushRef="#br0" timeOffset="67516.8896">6103 7588 19 0,'-7'6'9'0,"14"-6"7"0,-7 2-10 16,0-2 1-16,0 0 0 16,0 0-2-16,0 0-5 15,0 0 0 1,0 0 5-16,0 0 1 16,0-5-5-16,0-3 0 15,0-3-1-15,7-7 0 16,4-6 0-16,3-5 1 15,3 0-2-15,5-8 1 16,2-6 0-16,-3 4 1 0,1 4-1 16,-5 6 1-16,-3 5-2 15,-3 9 1-15,0 4 6 16,-1 6 0-16,1 15-2 16,3 14 1-16,0 0-3 15,0 8 0-15,-3 5-3 16,3 2 1-16,-4-2-1 15,4 0 1-15,4-10-25 16,3-3 1-16,0-3-4 16,1-16 0-16</inkml:trace>
  <inkml:trace contextRef="#ctx0" brushRef="#br0" timeOffset="70345.0025">5733 6911 25 0,'-14'-24'12'0,"6"8"6"16,8 14-14-16,0-4-1 15,0-2 1-15,4 3-2 16,0 5 0-16,6 5 0 15,4 6 1-15,4 2-2 16,3 6 1-16,4 5-3 16,-1 5 1-16,8 2 0 15,3 4 1-15,4-4-2 16,-3-4 0-16,-8-9-12 16,-4-2 0-16,-2-5-11 0,-1 0 24 15,-21-11 0 1</inkml:trace>
  <inkml:trace contextRef="#ctx0" brushRef="#br0" timeOffset="70548.1769">5747 7157 60 0,'-14'-8'30'0,"31"-18"-1"0,-3 10-29 0,8-8 0 16,2-3 1-16,8 1-1 16,7-6 0-16,3 0-17 15,0-5 0-15,-3 6-26 16,4-1 1-16</inkml:trace>
  <inkml:trace contextRef="#ctx0" brushRef="#br0" timeOffset="72501.3299">11853 11721 35 0,'-21'-18'17'0,"14"7"3"0,7 11-18 16,0 0 3-16,0-3 0 16,0 3-6-16,0-2 1 15,4-1 0-15,6 6 1 16,1-1 1-16,6 9 0 15,5-1-2-15,6 6 1 0,0 3 0 16,0-1 0-16,-3-2 0 16,-4 3 1-16,-3-1 0 15,-4 3 0-15,-4 3 0 16,-10 5 1-16,-10 0-3 16,-11 3 0-16,-8-5-2 15,-2-1 1-15,-1 1 0 16,0-1 1-16,4 1-26 15,3-6 1-15,11 0 2 16,7-11 0-16</inkml:trace>
  <inkml:trace contextRef="#ctx0" brushRef="#br0" timeOffset="73063.7951">12753 11284 28 0,'0'6'14'0,"0"-1"6"15,0-5-13-15,0 0-2 16,0 0 1-16,0 0-6 16,-4 5 0-16,1 3 1 15,-4 8 1-15,-4 8-3 16,-3 8 1-16,0 10 3 16,0 11 1-16,3 5-2 15,4 11 1-15,7-11-4 0,7-2 0 16,4-6 2-16,3-5 0 15,4-11-1-15,-1-7 1 16,4-6-3-16,8-8 1 16,-1-5-3-16,0-5 0 15,-3-8-16-15,-4-6 0 16,-3-2-2-16,-4-3 1 16</inkml:trace>
  <inkml:trace contextRef="#ctx0" brushRef="#br0" timeOffset="73251.337">12435 11650 61 0,'15'13'30'0,"55"-26"1"15,-42 5-31-15,15-6-9 16,17-7 1-16,14-3-21 15,3-5 1-15,4 6 4 16,-10 1 1-16</inkml:trace>
  <inkml:trace contextRef="#ctx0" brushRef="#br0" timeOffset="74813.8563">1196 12570 44 0,'7'-63'22'0,"25"23"1"16,-22 22-22-16,8-11-1 15,0-6 0-15,-1 3 1 16,4 3 0-16,-3 0 0 16,-7 0 1-16,3-5-2 0,-4-3 1 15,8 2 0-15,-4-2 0 16,7 0-1-16,4-3 0 16,0 6 0-16,-1 2 0 15,-6 3 0-15,-4 5 1 16,4 3 5-16,-8 5 0 15,8-5-5-15,-11-5 1 16,11 5-3-16,-8-1 0 16,4 4 1-16,-10 2 0 15,3 5 3-15,0 4 1 0,0 1-3 16,4 9 1-16,-4 13 1 16,-4 5 1-16,4 21-4 15,0 16 0-15,11 9 1 16,-11 1 0-16,11 9 0 15,-1 2 1-15,1-10-3 16,-8-18 1-16,5-9-1 16,-8-5 0-16,3 0-5 15,-3-5 1-15,0-8-20 16,4-6 1-16,-8-2-11 16,4-8 1-16</inkml:trace>
  <inkml:trace contextRef="#ctx0" brushRef="#br0" timeOffset="75032.5604">1383 12136 61 0,'7'14'30'0,"7"9"1"0,-3-17-31 16,13 2-1-16,5-3 1 15,9-2 0-15,8-9 0 16,21-2-23-16,-10-7 0 16,13-1-14-16,-3-3 1 15</inkml:trace>
  <inkml:trace contextRef="#ctx0" brushRef="#br0" timeOffset="75516.9408">2191 11684 45 0,'-18'-8'22'0,"15"3"2"0,6 10-24 16,-3 8 1-16,-3 11 0 15,-1 5-1-15,-7 19 1 0,4 15 2 16,4 9 0-16,3 5-1 16,10 10 0-16,8-3-5 15,0-15 1-15,-4-13 2 16,11-14 1-16,-8-13-3 15,4-5 1-15,1-13-18 16,-5-11 0-16,1-14-10 16,-11-9 0-16</inkml:trace>
  <inkml:trace contextRef="#ctx0" brushRef="#br0" timeOffset="75673.2422">1891 12068 55 0,'10'10'27'0,"68"30"2"16,-46-32-29-16,17 0-7 16,1 0 1-16,20 0-27 15,8-3 0-15,24-2 17 16,-3-6 1-16</inkml:trace>
  <inkml:trace contextRef="#ctx0" brushRef="#br0" timeOffset="76016.9605">3669 11941 45 0,'0'-35'22'0,"3"30"1"0,1 2-22 0,-1 3 0 16,-3 8 0-16,0 11 1 16,-3 10 0-16,-8 8 3 15,-3 18 0-15,-3 6-4 16,-1 13 0-16,4 1-1 16,7 1 0-16,3 4-1 15,4-17 1-15,7-13-1 16,4-7 1-16,3-12-1 15,4-7 0-15,3-11-20 16,0-10 0-16,0-8-10 16,0-14 0-16</inkml:trace>
  <inkml:trace contextRef="#ctx0" brushRef="#br0" timeOffset="76220.1238">3334 12205 65 0,'-14'-10'32'0,"28"-1"2"0,0 8-34 15,11-2 0-15,10 0 1 16,-3 0-1-16,6-1 0 16,8 1-15-16,7 0 1 0,7 2-16 15,7-2 1-15,-3 2 8 16,-1 0 0-1</inkml:trace>
  <inkml:trace contextRef="#ctx0" brushRef="#br0" timeOffset="76345.128">4180 12237 44 0,'-3'3'22'0,"24"-1"0"16,-14-2-23-16,4 0-15 15,3 3 0-15,7 2-11 16,-3 1 0-16</inkml:trace>
  <inkml:trace contextRef="#ctx0" brushRef="#br0" timeOffset="76970.118">4177 12229 37 0,'-7'0'18'0,"7"3"3"0,0-3-19 15,0 0 1-15,0 0 1 16,7-3-1-16,7 0 1 16,7 1-3-16,11 2 0 15,0-6-2-15,-4 9 1 16,0 0-1-16,4-1 1 16,3 4-1-16,0 2 0 15,1-3-16-15,-1 0 1 16,-3-5-12-16,-4 0 0 0</inkml:trace>
  <inkml:trace contextRef="#ctx0" brushRef="#br0" timeOffset="77204.4934">4152 12446 52 0,'11'8'26'0,"38"-5"0"15,-24-6-26-15,7 0-2 16,3 1 0-16,4-1-10 16,3-2 0-16,0-1-25 15,4-2 0-15</inkml:trace>
  <inkml:trace contextRef="#ctx0" brushRef="#br0" timeOffset="77626.4014">4925 12113 42 0,'-11'0'21'0,"-3"2"3"16,11 6-22-16,-5 5-1 16,1 9 0-16,0 9 0 15,0 20 1-15,7-1-2 16,7 19 0-16,11-1 0 15,7-9 1-15,3-12-1 16,7-10 0-16,8-13 7 16,6-13 0-16,-7-11 0 15,-3-16 0-15,-7-11-3 16,-4-7 0-16,-10-11-4 16,-11-5 0-16,-11-1-1 15,-17-4 0-15,-18 2-9 0,-3 8 1 16,-4 19-2-16,0 18 0 15,4 16-33-15,7 13 1 16</inkml:trace>
  <inkml:trace contextRef="#ctx0" brushRef="#br0" timeOffset="78017.0226">5849 12798 57 0,'-28'48'28'0,"-29"-4"2"0,40-28-30 16,-4 11-1-16,-8-6 1 15,-2 0-12-15,-1 0 1 16,4 3-34-16,6 3 0 16</inkml:trace>
  <inkml:trace contextRef="#ctx0" brushRef="#br0" timeOffset="78798.2849">6784 12311 43 0,'-18'-16'21'0,"25"8"2"16,0 11-22-16,4 7-1 15,7 14 0-15,3 8 1 16,11 10 1-16,-8 14-2 15,4-3 0-15,4 2-1 16,3-4 1-16,4-9-1 0,4-5 1 16,-1-8-19-16,4-8 0 15,-11-2-6-15,-3-9 1 16</inkml:trace>
  <inkml:trace contextRef="#ctx0" brushRef="#br0" timeOffset="79017.0347">6773 12864 56 0,'-28'-11'28'0,"53"-12"1"0,-4-1-28 0,11-11 0 15,3-4 1-15,7-17-1 16,11 3 0-16,4-2-3 15,13-3 0-15,1 2-14 16,-11 11 0-16,-4 8-25 16,-6 16 1-16</inkml:trace>
  <inkml:trace contextRef="#ctx0" brushRef="#br0" timeOffset="79517.0408">7535 12774 28 0,'4'27'14'0,"13"15"6"16,-9-34-14-16,-1 8-2 16,0 5 1-16,0 5-2 15,-4-2 1-15,1 0 3 16,-4-8 0-16,-4 0 1 16,-3 0 0-16,-3-3-1 15,-8-3 0-15,-3-2-4 16,-4-2 1-16,4-4-4 15,3 1 0-15,4-6-12 0,0-2 1 16,-4 2-45-16,11 3 1 16</inkml:trace>
  <inkml:trace contextRef="#ctx0" brushRef="#br0" timeOffset="80673.3052">8008 12488 42 0,'-7'-8'21'0,"14"6"0"15,0 2-21-15,11-3 0 16,10 3 1-16,7 0-2 16,1-3 1-16,-5 1-11 0,1-3 0 15,0 2-20-15,0 3 1 16</inkml:trace>
  <inkml:trace contextRef="#ctx0" brushRef="#br0" timeOffset="80876.389">8093 12666 57 0,'7'8'28'0,"56"-14"2"0,-45 1-30 0,0 2-8 15,3-2 0-15,10 0-20 16,5-6 1-16,3 3 6 15,-1-5 0-15</inkml:trace>
  <inkml:trace contextRef="#ctx0" brushRef="#br0" timeOffset="81642.0459">8985 12200 13 0,'-10'-13'6'0,"3"-8"9"15,3 15-7-15,4-2-2 16,-3 3 1-16,-1 0 0 16,0 2 1-16,-3 0-7 15,0 9 1-15,0 10 0 16,-3 2 0-16,-1 17-1 0,1 15 1 16,6 11 0-16,1 18 0 15,6 8-1-15,4 6 0 16,14-19-2-16,4-8 1 15,7-13 2-15,-4-13 1 16,4-16 5-16,3-19 0 16,4-10-5-16,3-19 0 15,4-16-3-15,-4-18 0 16,-3-6 4-16,-11-12 0 0,-14-6-3 16,-14 10 0-16,-17-5-1 15,-18 9 0-15,-8 15 1 16,4 18 1-16,-6 19-6 15,-12 24 1-15,4 14-26 16,4 17 0-16,6 9-1 16,15-14 1-16</inkml:trace>
  <inkml:trace contextRef="#ctx0" brushRef="#br0" timeOffset="86579.6918">10477 13020 36 0,'15'16'18'0,"2"0"7"0,-13-13-19 16,-1-3 3-16,-3 5 0 15,-3 5-9-15,-8 6 0 16,-3 5 0-16,-4 6 1 16,-3 2-2-16,-3-5 1 15,-5 0-7-15,1-3 0 16,0-3-28-16,7-2 0 16,10-8 26-16,8-5 0 0</inkml:trace>
  <inkml:trace contextRef="#ctx0" brushRef="#br0" timeOffset="87407.8776">11165 12623 19 0,'-10'-16'9'0,"3"11"8"0,10-3-10 16,-3 0 0-16,0 6 0 16,-3-1 2-16,3-2 1 15,0 5 2-15,0 0 0 16,-4 0-10-16,4 5 0 15,0 6-2-15,0-1 0 16,0 1 1-16,0 2 1 16,7 3-1-16,0 5 0 15,4 0-1-15,0 3 0 16,3 2 1-16,-4-2 0 16,1 0-1-16,3 2 1 0,4 4-1 15,3-4 0-15,3 6-1 16,-2-6 1-16,2-2-2 15,1-3 0-15,-4 0-14 16,0-10 0-16,0-3-6 16,-3 0 0-16,-4-3 2 15,-3 0 1-15</inkml:trace>
  <inkml:trace contextRef="#ctx0" brushRef="#br0" timeOffset="87657.8798">11010 13062 55 0,'-10'-5'27'0,"34"-32"4"0,-13 16-28 16,17-8 1-16,14-13 1 15,1-14-3-15,13 0 1 16,8-7-4-16,3 2 0 15,-4 5-6-15,-3 14 0 16,-10 5-29-16,-12 8 0 16,-2 8 15-16,-5 0 1 15</inkml:trace>
  <inkml:trace contextRef="#ctx0" brushRef="#br0" timeOffset="88267.2626">11617 12869 42 0,'-11'-2'21'0,"4"7"2"0,7-8-20 16,0 3 2-16,7 0 0 15,0 8-1-15,0 11 0 16,4 15-2-16,-4-7 1 15,0 2-3-15,0-3 1 16,4 1 0-16,-1-6 1 16,1-3-3-16,0-4 0 15,-1-6 2-15,1-6 0 16,-1-4-1-16,-3-6 1 16,0-6-1-16,0-2 1 15,1-5-2-15,-5 0 0 0,1 5 2 16,-1 0 1-1,1 3-3-15,-1 8 1 0,1 10 1 16,3 3 1-16,0 5-2 16,0 1 0-16,3-1 2 15,1 3 0-15,0-3 0 16,-1 0 1-16,4-5 5 16,-3-5 1-16,3-6-4 15,-3-5 0-15,3-8-5 16,0-10 1-16,-7-6-3 15,-4 3 0-15,-3 0-25 16,-3 0 0-16,-1 8-22 16,1 10 0-16</inkml:trace>
  <inkml:trace contextRef="#ctx0" brushRef="#br0" timeOffset="88611.018">12337 12610 54 0,'-18'8'27'0,"18"-16"2"0,4 8-28 0,-1 3-1 16,8 2 0-16,10-2 0 15,3-3 1-15,8-3-10 16,-7 3 0-16,3-3-37 15,0 3 0-15</inkml:trace>
  <inkml:trace contextRef="#ctx0" brushRef="#br0" timeOffset="88814.1174">12361 12824 65 0,'-3'11'32'0,"66"-8"1"0,-3 10-33 16,-60-13 0-1,4-19-63-15,42 17 0 16,0-6 62-16,3-3 0 16</inkml:trace>
  <inkml:trace contextRef="#ctx0" brushRef="#br0" timeOffset="89517.2779">13028 12451 45 0,'-18'-13'22'0,"25"2"1"0,1 6-22 16,2 0 2-16,11 0 0 15,8-1 2-15,9 4 0 16,8-1-6-16,4 3 1 15,-8 0-1-15,-3 3 0 0,0 2 1 16,-8 3 0-16,-6 0 0 16,-11 8 1-16,-7 5 0 15,-7 8 0-15,-3 0-1 16,-15-2 0-16,-7-6-1 16,-6 0 1-16,-1 0 0 15,7-2 1-15,7-4-2 16,15 1 0-16,13 0 0 15,8 3 1-15,3-3 0 16,8 5 0-16,-1 0 1 16,3 3 1-16,-2-6 1 15,-1 6 1-15,-7 0 0 16,-7 0 0-16,-10 2-1 16,-15 3 1-16,-10 0-3 15,-11-2 0-15,-17-1-1 0,-4-2 0 16,0-5-3-16,4-6 0 15,10-3-24-15,14-2 0 16,15-2-8-16,10-6 0 16</inkml:trace>
  <inkml:trace contextRef="#ctx0" brushRef="#br0" timeOffset="90376.6661">14199 12319 43 0,'-3'-8'21'0,"-1"13"10"0,4 9-23 15,0 9-5-15,0 12 0 16,0 12-2-16,0 4 1 16,-3 4-2-16,-1 9 1 15,4 2-3-15,-3-5 1 16,3 0-9-16,-4-1 1 15,4-15-26-15,-3-5 0 16,3-11 25-16,-4-5 1 0</inkml:trace>
  <inkml:trace contextRef="#ctx0" brushRef="#br0" timeOffset="90548.5295">14164 12848 52 0,'-7'-2'26'0,"39"-9"0"15,-22 3-26-15,8-5 1 16,3-8 1-16,7-3-3 16,4 0 0-16,0 3-15 15,0 2 1-15,-4 3-21 16,0-7 0-16</inkml:trace>
  <inkml:trace contextRef="#ctx0" brushRef="#br0" timeOffset="90767.2689">14242 12711 49 0,'0'21'24'0,"10"24"2"0,1-35-25 15,3 4-2-15,4-1 0 16,3 0 0-16,3 3 0 15,1 0-25-15,0-3 0 16,3 3 5-16,0-8 0 0</inkml:trace>
  <inkml:trace contextRef="#ctx0" brushRef="#br0" timeOffset="91251.6449">14672 12674 47 0,'-11'10'23'0,"15"30"1"16,-4-24-23-16,0 8-1 15,0-1 1-15,0 4 0 16,0 7 1-16,0 3 0 16,0-5 0-16,0-8-2 15,3-3 1-15,-3-5 1 16,0-14 1-16,4-9-3 15,3-15 0-15,4-9 0 16,3-9 1-16,3-5-2 16,5 3 1-16,-1 7-1 0,0 3 0 15,-3 11 2-15,-4 3 0 16,-4 10 0-16,-3 5 0 16,0 14-1-16,-3 10 1 15,-1 5-1-15,-3 4 1 16,0-4 0-16,4 3 0 15,-1-8-2-15,5 0 1 16,2-13 0-16,1-8 0 16,6-8 0-16,8-18 0 15,3-11 0-15,4 3 1 0,-4-1 2 16,-3 9 0-16,0 10 2 16,-1 8 0-16,-3 13-3 15,1 16 1-15,-1 8-4 16,-4 6 0-16,1 2-23 15,3-3 1-15,0-7-20 16,-3-11 0-16</inkml:trace>
  <inkml:trace contextRef="#ctx0" brushRef="#br0" timeOffset="96517.3667">6181 11576 30 0,'-14'-6'15'0,"3"-4"6"0,11 7-16 0,-4 0-3 15,1-2 1-15,-4 0 1 16,3 2 0-16,-3 0-3 15,4 3 1-15,-1 3-3 16,1 2 1-16,-1 3 1 16,4 6 0-16,0 1-2 15,0 1 1-15,-3 5 0 16,6 1 0-16,4 1-1 16,7 1 1-16,0-5 1 15,8-3 1-15,-1-3-3 16,0-8 1-16,0-7-1 0,-3-12 1 15,-1 1 3-15,-3-3 1 16,-3-5-4-16,0-5 0 16,-4-4 0-16,-7 1 0 15,0 3 0-15,-7 2 0 16,-4 6 1-16,-3 4 0 16,-4 4 0-16,-3 5 0 15,0 7-2-15,3 9 0 16,1 5 1-16,3 5 1 15,3 0-2-15,0-3 1 16,4 6 0-16,7 0 0 0,7 3-1 16,4-4 1-16,3-1 0 15,4-4 0-15,-1-5 0 16,5-5 0-16,-1-5 1 16,-4-6 1-16,-3-7 0 15,-3-6 1-15,0 5-3 16,-4-2 1-16,-4-3 0 15,-3-2 0-15,0-1-1 16,-3 0 0-16,-4 1 0 16,-7 5 1-16,-1 2-3 15,-2 9 1-15,-1 4 3 16,4 9 0-16,0 2-3 16,3 3 0-16,4 10 0 15,4 3 0-15,3-2 1 16,7-1 0-16,3-4-2 0,5-4 0 15,2-10 4 1,1-8 0-16,-4-5-2 0,0-9 0 16,4-4 1-16,-8-1 1 15,1 1-3-15,-4-3 1 16,-7-3 1-16,0 0 0 16,-4 3-2-16,-3 2 1 15,-7 6 0-15,0 8 1 16,0 8-3-16,0 4 1 15,0 7 1-15,0-1 1 16,3 5-1-16,8 9 0 0,-1 2 0 16,8-3 0-16,3-2 0 15,3-5 0-15,1-3 0 16,3-8 1-16,0-6-1 16,-3-7 0-16,-4-3 0 15,3-8 1-15,1 0-1 16,-8 0 1-16,-3 1-2 15,-3-4 1-15,-4 0-1 16,-4 6 1-16,-3 0 2 16,0 8 1-16,0 2-3 15,0 6 1-15,0-1-1 16,-1 4 1-16,5 4-1 16,3 3 0-16,3 1 0 15,1 2 0-15,3-6 0 16,3 1 0-16,1-3 0 15,3-3 0-15,0 0-1 16,0-5 1-16,0-2 0 0,0-4 0 16,0-4 0-16,0-3 1 15,-3-3-1-15,-4 2 1 16,-4 1-1-16,1 3 1 16,-4 2 0-16,-4 2 0 15,0 6-3-15,1 3 1 16,-1 2 0-16,1 9 1 15,-1-1-1-15,4-3 0 16,4 4-22-16,-1-1 0 16,8 0-10-16,-1-5 1 15</inkml:trace>
  <inkml:trace contextRef="#ctx0" brushRef="#br0" timeOffset="97736.1731">6032 11583 47 0,'-21'0'23'0,"7"-2"7"0,11-1-24 15,-4-5 1-15,-7-5 0 16,-4-6-3-16,-7-4 1 16,-7-1-3-16,-10-11 1 15,-4-4-3-15,-14 2 0 16,-7 2 1-16,0 6 0 16,0 8-3-16,4 8 1 0,10 5-11 15,14 11 0-15,7 7-13 16,8 3 0-16,6 6-4 15,14-11 1-15</inkml:trace>
  <inkml:trace contextRef="#ctx0" brushRef="#br0" timeOffset="98314.3043">5860 11562 26 0,'-29'-21'13'0,"19"8"9"0,10 10-12 0,0-2-8 15,0 2 1-15,0-2 0 16,0 5 1-16,7 0 0 16,3 0 0-16,5 3-2 15,2-1 0-15,8 4-1 16,3 2 1-16,0-3 1 16,1 0 0-16,-1 3-1 15,-7-5 1-15,-3-1 2 16,-8-2 0-16,-3-2-1 15,0-9 0-15,-14-7-3 16,-3-4 1-16,-8-4-4 16,-3-11 1-16,-4-3-11 0,4 3 1 15,0 0-36-15,7 8 1 16,3 8 41-16,1 2 0 16</inkml:trace>
  <inkml:trace contextRef="#ctx0" brushRef="#br0" timeOffset="99048.6915">3672 11266 25 0,'-10'0'12'0,"10"-13"1"0,0 7-12 0,0-1 6 15,0 1 1-15,0 6-2 16,7 3 0-16,3 2-3 16,5 14 1-16,-5 7-3 15,1 3 0-15,-1 6 0 16,4 4 1-16,-3-2 0 16,0 0 0-16,-4-5 0 15,-7-3 1-15,-4-5 0 16,1-5 1-16,-8-4-5 15,-10 1 1-15,-7 0-1 16,-8-5 1-16,5-1 0 16,-8 1 0-16,-4-8-11 15,1-1 1-15,7-15-31 16,14-16 0-16</inkml:trace>
  <inkml:trace contextRef="#ctx0" brushRef="#br0" timeOffset="99220.5655">3531 10890 64 0,'-3'3'32'0,"3"-19"-18"0,0 19-31 15,0-1-4-15,0 1 0 0,0 0-4 16,3 5 1-16</inkml:trace>
  <inkml:trace contextRef="#ctx0" brushRef="#br0" timeOffset="99564.3199">3824 11247 45 0,'-18'6'22'0,"33"41"1"16,-5-36-23-16,-3 7 0 15,7-2 0-15,-3 0 0 16,7-5 1-16,-4-9-1 16,0-2 0-16,0-8 1 0,-7-7 1 15,4-7-1-15,-1 4 1 16,-3 2 3-16,-3-2 0 15,-4-1-3-15,-4 6 1 16,-3 0-2-16,-7 2 0 16,0 3-1-16,-7 5 1 15,7 9-5-15,-1 4 0 16,1-2-25-16,0 11 0 16,7 5 5-16,0-1 1 15</inkml:trace>
  <inkml:trace contextRef="#ctx0" brushRef="#br0" timeOffset="100095.5769">4187 11218 33 0,'-10'-2'16'0,"13"-9"5"16,-3 8-16-16,-3 6-5 16,-4 0 0-16,0 5 1 15,-4 2 1-15,1-4-3 16,3 12 1-16,-1 6-1 16,8 2 1-16,-7-2-1 15,7-3 1-15,7-5 0 0,-3 0 0 16,3-5-1-16,4-11 1 15,-1-6 0-15,1-12 0 16,-1-6 0-16,5 6 1 16,-5-6-1-16,1-3 1 15,-8 3 0-15,-3 9 0 16,0 1 1-16,0 9 0 16,-3 5-2-16,-1 8 0 15,4 0 0-15,7 0 1 16,-3 10-1-16,-1 9 0 0,1 2 0 15,3-3 1-15,3 3-1 16,-6 9 0-16,3 1 1 16,-7 4 0-16,0-9-2 15,-7 0 0-15,0-7 1 16,-4-3 1-16,1-14-5 16,-1 3 0-16,1-5-16 15,-1-2 0-15,0-6 2 16,4-8 1-16</inkml:trace>
  <inkml:trace contextRef="#ctx0" brushRef="#br0" timeOffset="100579.9591">4431 11279 23 0,'3'-16'11'0,"4"8"13"0,-7 3-13 16,0-3-6-16,0 0 0 15,-3 0 1-15,-1 0 0 16,1 3-5-16,-4 2 0 16,0 6-2-16,0 5 0 15,0-3 1-15,3 6 0 16,1 10 0-16,3 5 0 16,0-4-1-16,0-1 1 15,0-5-3-15,7-6 0 16,0-10-5-16,3-5 0 15,4-11 3-15,1 3 1 0,-1-3 4 16,0 0 1-16,-4 0-1 16,-3 3 0-16,0 2 9 15,-7 6 0-15,0 5-7 16,0 3 1-16,0-1-2 16,0 14 0-16,0 11-1 15,0 2 0-15,7 5 0 16,4 3 0-16,-4 6 0 15,0-1 0-15,-3-5 1 16,-4-3 0-16,-7-10 1 16,-4-3 0-16,-3 3 0 15,-4-8 0-15,1-5-3 16,3-9 1-16,3 1-14 16,0 0 0-16,4-3-18 0,4-8 0 15</inkml:trace>
  <inkml:trace contextRef="#ctx0" brushRef="#br0" timeOffset="100954.9637">4791 11356 26 0,'0'-3'13'0,"14"-2"12"0,-11-3-14 0,1-5-7 16,-4 2 0-16,3-2-4 16,-3-3 1-16,-3-2 1 15,-1-1 1-15,-3 3-1 16,0 0 1-16,-7 3 2 15,4 8 0-15,-5 10-5 16,1 8 0-16,0-2-1 16,7 7 1-16,0 9-2 15,7 2 0-15,4-3-5 16,6-2 1-16,4-5-14 16,0-9 0-16,4-2-2 15,0-5 0-15</inkml:trace>
  <inkml:trace contextRef="#ctx0" brushRef="#br0" timeOffset="101142.4449">4889 11419 33 0,'-10'22'16'0,"6"-12"1"0,4-10-16 16,0 0 4-16,0 0 1 16,7-5 8-16,4-16 0 15,3-11-9-15,4 0 1 16,6-7-5-16,1-1-1 15,-25 40 0 1,46-29-13-16,-7 10 0 0,-4 11-32 16,0 8 0-16</inkml:trace>
  <inkml:trace contextRef="#ctx0" brushRef="#br0" timeOffset="103048.7383">6216 7961 13 0,'-7'-8'6'0,"7"6"8"0,0 2-8 16,0 0-5-16,-4 2 1 15,1 4 3-15,-1 2 0 16,1 0-5-16,-1 5 0 16,4 5 2-16,0 1 1 15,4-1-1-15,3-2 0 16,0-3 1-16,3 1 0 15,1-6 2-15,3-6 0 16,0-10-2-16,0-5 0 16,-3-3-3-16,0 0 0 15,-4-5 1-15,-4-3 0 0,-3 3-1 16,-3 0 0-16,-4 5 2 16,-4 0 1-16,0 6-3 15,-3 4 1-15,0 6-1 16,0 11 0-16,3 5-1 15,4 2 0-15,4 9 0 16,3 2 1-16,7 0 0 16,4-5 1-16,3-3 0 15,3-2 0-15,1-9-1 16,-4-7 1-16,4-6 1 16,3-7 1-16,-7-9-3 15,-3 3 0-15,-4-2 0 16,-7-4 0-16,-4-1 0 15,-3-1 0-15,-4 3 0 16,-3 2 1-16,-3 6-1 0,-1 8 0 16,0 7 0-16,-3 12 1 15,7 1-2-15,4 12 0 16,2-3 1-16,8 2 1 16,8-2-2-16,2-6 1 15,4-7 1-15,4-3 0 16,-4-8 3-16,0-5 0 15,4-3-3-15,-1-6 0 16,-6 4 0-16,-8-3 1 16,-6-1-2-16,-1-1 1 15,-3 1-13-15,-3 1 0 0,-4 5-32 16,3 3 1-16</inkml:trace>
  <inkml:trace contextRef="#ctx0" brushRef="#br0" timeOffset="103501.8703">6138 8027 45 0,'-14'-13'22'0,"4"8"4"0,6 0-22 15,1-3 4-15,-4 2 1 16,-11-2-6-16,-14-2 0 16,-7-1-1-16,-10-2 0 15,-11-3 0-15,-4-5 1 16,-10-5-3-16,-7-1 0 0,-3 6 0 16,-5 5 1-16,8 5-2 15,0 1 0-15,7 5-10 16,7 2 1-16,7 6-13 15,14 7 1-15,11 9-8 16,14-1 0-16</inkml:trace>
  <inkml:trace contextRef="#ctx0" brushRef="#br0" timeOffset="104064.3552">6001 7818 37 0,'-18'-5'18'0,"15"-8"5"0,3 10-19 0,0 3-4 16,0 0 1-16,0 0-1 15,7 0 1-15,3 0-1 16,1 3 0-16,6 5 1 16,1 2 1-16,-4 6-2 15,0 0 1-15,0 3-1 16,-3-3 1-16,0-1 0 15,-1 1 0-15,-3-2 5 16,-3-1 1-16,-8 0-4 16,1 6 0-16,-8-4-4 15,-7 7 1-15,-3 1-2 0,-7 4 0 16,-4 2-50-16,4 5 1 16</inkml:trace>
  <inkml:trace contextRef="#ctx0" brushRef="#br0" timeOffset="104955.0124">2886 7731 33 0,'-7'-18'16'0,"7"15"6"0,0 6-18 0,7 5-5 16,-7 5 1-16,3 3 2 16,1 7 0-16,-1 12-1 15,4 5 1-15,4-1-2 16,3-10 1-16,-7 8 0 16,11-8 1-16,-8-7-2 15,4-4 1-15,4-10-2 16,0-11 0-16,-1 1 1 15,1-11 1-15,-4-9-3 16,-3-7 1-16,-8-5 1 16,4 0 0-16,0 7 0 15,0 6 0-15,-3 0 0 16,3 10 1-16,0 6-2 0,4 13 0 16,3 13 2-16,3 8 0 15,5 3-1-15,2-3 1 16,-3-3 1-16,1 1 1 15,-5-6 0-15,1-5 1 16,3-11 2-16,-3-5 1 16,-4-2-5-16,3-14 1 15,-3-8-5-15,1-8 1 16,-5-5 0-16,-3 0 0 16,0-3-17-16,-7 6 1 0,4 7-20 15,-1 17 1-15</inkml:trace>
  <inkml:trace contextRef="#ctx0" brushRef="#br0" timeOffset="105408.1434">3739 7874 49 0,'-3'-13'24'0,"-8"-8"1"16,8 10-24-16,-1 3-2 15,1-3 0-15,-8-2 1 16,1 0 0-16,-5 0 0 16,1 2 1-16,0 6-2 15,-3 5 0-15,-1 5 0 16,7 8 1-16,1 14-1 16,6 10 1-16,-6 0 0 15,6 5 0-15,4-2 0 16,4-6 0-16,6-4-1 0,-3-12 1 15,7-10 1-15,1-16 1 16,-1 0-3-16,0-8 1 16,0-10 0-16,-4-6 1 15,5 0 3-15,-12 3 0 16,1 8 0-16,-1 2 1 16,1 4-5-16,-1 4 1 15,-3 11-1-15,4 8 1 16,3 10-1-16,-4 4 0 0,8 1-1 15,-8 1 0-15,4-3-12 16,8-2 0-16,2-8-24 16,1-6 0-16,3-13 31 15,0-11 1-15</inkml:trace>
  <inkml:trace contextRef="#ctx0" brushRef="#br0" timeOffset="105658.1474">3955 7877 33 0,'-4'29'16'0,"8"13"5"16,-4-31-17-16,0 2 1 15,0-5 0-15,3 0 0 16,-3-3 1-16,4-5 7 16,-1-8 0-16,1-18-9 15,-1-9 1-15,8 4-5 0,-4 1 1 16,11 7-1-16,3 4 0 15,7 3-5-15,0 8 0 16,7 6-49-16,4 2 0 16,4 5 48-16,-5 0 1 15</inkml:trace>
  <inkml:trace contextRef="#ctx0" brushRef="#br0" timeOffset="106376.9057">3955 7437 34 0,'-7'3'17'0,"10"0"1"15,1 2-17-15,-1 6 0 16,4 10 1-16,0 3 2 16,4 13 0-16,-8 5-3 15,1 3 0-15,-4 0 3 16,-4 8 0-16,1 2-1 16,-8 1 0-16,4-6-3 15,0-5 0-15,0-8-1 16,4-5 0-16,6-13-30 0,-3-12 0 15,7-14 15-15,7-12 0 16</inkml:trace>
  <inkml:trace contextRef="#ctx0" brushRef="#br0" timeOffset="106751.9099">4113 7556 33 0,'-7'-10'16'0,"7"5"7"16,0 5-17-16,4 2-2 15,-1 6 1-15,1 5-1 16,-1 17 1-16,-3 7-3 16,0 0 0-16,-3 8-2 15,-1 5 0-15,-3 0-5 16,0-5 1-16,0-8-12 0,0-8 1 15,0-8-14-15,4-7 0 16</inkml:trace>
  <inkml:trace contextRef="#ctx0" brushRef="#br0" timeOffset="106923.7907">4068 7919 42 0,'0'0'21'0,"38"-16"3"0,-24 6-21 15,4-6-2-15,14-6 0 16,3 4-2-16,7-11 1 0,-10 0-9 16,-7 2 1-16,-4 6-21 15,-3 3 1-15,-4 12 20 16,-7 1 0-16</inkml:trace>
  <inkml:trace contextRef="#ctx0" brushRef="#br0" timeOffset="107361.2928">4117 7853 40 0,'10'18'20'0,"12"9"2"16,-15-19-21-16,7 5 1 16,7 3 0-16,4 0-1 15,-1 0 0-15,8-6-1 16,-4-2 0-16,-3-3-2 0,0-2 1 15,-1-8-15-15,1-11 1 16,0-8 10-16,0-2 1 16,-8 4 3-16,1 4 1 15,-8 5 6-15,1 2 0 16,0 6-1-16,-1 2 1 16,-3 6-6-16,0-1 0 15,-7-2 0 1,18 0 11-16,-8-7 1 15,-2-1-11-15,-1-6 1 0,-4 4-2 16,1-3 0-16,-8-1 0 16,-3-2 0-16,-4 1 0 15,1 7 0-15,-4 2-1 16,0 12 1-16,0 4 0 16,3 9 1-16,0 5-1 15,4 5 0-15,7 2-13 16,4 1 0-16,6-5-20 15,1-1 0-15</inkml:trace>
  <inkml:trace contextRef="#ctx0" brushRef="#br0" timeOffset="107486.2944">4752 7948 56 0,'7'-26'28'0,"18"12"4"16,-18 9-28-16,0 0-5 15,-4-3 1-15,4 3-20 16,0-1 1-16,0-2-21 15,8 0 1-15</inkml:trace>
  <inkml:trace contextRef="#ctx0" brushRef="#br0" timeOffset="109595.6952">4184 13904 34 0,'-14'-3'17'0,"14"1"3"0,0 2-18 15,7 5 1-15,3 13 1 16,15 11-3-16,10 1 1 16,-3 9-2-16,3 17 0 15,-6-3 0-15,6 5 0 16,4 3-1-16,0-8 0 0,-4-8 0 16,0-6 1-1,0-7-18-15,-3-8 0 0,-4-6-4 16,-3-7 1-16</inkml:trace>
  <inkml:trace contextRef="#ctx0" brushRef="#br0" timeOffset="109845.6983">4198 14510 48 0,'-25'-6'24'0,"29"4"2"16,-1-3-24-16,12-9 4 16,9-12 1-16,11-11-5 15,1-8 1-15,13-21-3 16,11 2 1-16,14-13-2 0,11-2 1 16,-15 10-10-1,-3 8 1-15,-3 11-40 0,-11 16 1 16</inkml:trace>
  <inkml:trace contextRef="#ctx0" brushRef="#br0" timeOffset="110501.9189">4911 14428 34 0,'-4'2'17'0,"18"6"3"0,-7 0-16 0,4 3-1 15,3 10 1-15,0 5-1 16,-3 12 0-16,-1 4 2 16,-3 3 1-16,-3-3 0 15,-4-2 1-15,-4-6-2 16,-6-2 1-16,-4-11-5 16,-8-2 0-16,1-9-2 15,0-7 0-15,0-8-9 16,-4-11 0-16,-3-8-19 15,0-3 1-15,7-7 5 16,7-16 1-16</inkml:trace>
  <inkml:trace contextRef="#ctx0" brushRef="#br0" timeOffset="110673.7832">4918 14184 54 0,'-11'-16'27'0,"8"19"6"0,-1 0-27 16,4-6-16-16,0 3 0 16,0 3-17-16,0-1 1 15,4 6 3-15,3-2 1 16</inkml:trace>
  <inkml:trace contextRef="#ctx0" brushRef="#br0" timeOffset="111439.4134">5521 14076 44 0,'-21'-5'22'0,"14"10"0"0,10-5-23 15,11 2 0-15,4 1 1 16,10-3 0-16,0 3 0 16,1-6-4-16,2 0 0 15,5 1-21-15,-1-1 0 16,-3-2 11-16,-8 0 1 16</inkml:trace>
  <inkml:trace contextRef="#ctx0" brushRef="#br0" timeOffset="111626.9713">5592 14293 55 0,'14'8'27'0,"24"-6"1"15,-27-2-29-15,3-2-5 16,4 2 0-16,6-3-18 15,5 0 1-15,2 1-2 16,5-1 1-16</inkml:trace>
  <inkml:trace contextRef="#ctx0" brushRef="#br0" timeOffset="112486.3185">6477 13819 36 0,'-11'-21'18'0,"-10"45"2"0,18-16-19 16,-4 0-1-16,3 13 1 0,1 24 1 16,3 5 0-16,3 24-3 15,4 6 1-15,7 7 0 16,7-10 1-16,-3-24-1 16,3-8 0-16,7-14 4 15,4-7 1-15,4-13 4 16,-1-17 0-16,7-20-7 15,4-8 0-15,0-19-2 16,-11 0 1-16,-10-11 2 16,-11-5 0-16,-14 3-3 15,-18-3 1-15,-10-5-1 16,-14 19 1-16,-8 10 0 16,8 16 0-16,-4 13-5 15,-7 19 0-15,4 15-17 16,7 3 1-16,10 11-16 0,18 5 0 15</inkml:trace>
  <inkml:trace contextRef="#ctx0" brushRef="#br0" timeOffset="112876.9864">7475 13875 46 0,'-7'-3'23'0,"14"19"0"16,0-3-22-16,0 14 1 16,1 10 0-16,-1 2-2 15,-4 6 0-15,1 8-5 16,-4-8 0-16,0-2-22 0,0-6 1 15,3-6 10 1,-3-9 0-16</inkml:trace>
  <inkml:trace contextRef="#ctx0" brushRef="#br0" timeOffset="113033.2379">7352 14076 58 0,'-11'2'29'0,"40"9"2"0,-22-11-30 15,7 0 0-15,7 0 0 16,11 0-3-16,3 0 0 0,11-3-21 16,14-5 0-16,0-2-12 15,0-11 0-15</inkml:trace>
  <inkml:trace contextRef="#ctx0" brushRef="#br0" timeOffset="114189.4477">8167 13896 36 0,'-18'-16'18'0,"22"11"5"15,-4 5-17-15,0-3-1 16,7 6 1-16,7 10-4 16,0 11 0-16,4 10 1 15,3 3 0-15,7 8-2 0,4 8 1 16,-1-3-3-16,1 3 0 16,-4-2 2-16,-3-4 0 15,3-4 1-15,-3-12 0 16,-4-7 7-16,0-11 0 15,-6-15-2-15,-1-19 1 16,3-14-8-16,1-20 1 16,0-9-2-16,3-15 1 15,0-1-13-15,0 12 1 16,0 12-25-16,-3 14 0 0,-1 23 15 16,-6 14 0-16</inkml:trace>
  <inkml:trace contextRef="#ctx0" brushRef="#br0" timeOffset="115033.2633">8908 14325 30 0,'-14'-3'15'0,"14"3"5"0,0 0-15 15,0 0-4-15,0 0 1 16,3 3 1-16,1 4 1 15,3 4-1-15,0 8 1 16,0 2-2-16,0 3 0 16,0-1 0-16,0-9 1 15,-4 7 2-15,1 0 0 16,-4 3-3-16,-4 0 0 0,-3-1 2 16,0-4 1-1,-3-3 2-15,-4-8 1 0,-4-6-7 16,0-4 0-16,-3-14-2 15,4-3 0-15,-1 3-6 16,0 3 0-16,4 5-46 16,4 0 0-16,6-2 46 15,4-6 1-15</inkml:trace>
  <inkml:trace contextRef="#ctx0" brushRef="#br0" timeOffset="116142.6431">9444 13465 26 0,'0'5'13'0,"3"-10"16"15,-3 5-13-15,0 0-8 16,0 0 1-16,0-6-7 0,0 6 0 16,-3 3-1-16,-1 5 0 15,1 10-1-15,-1 9 0 16,-3 10 0-16,4-3 1 15,-4 14-1-15,3 2 1 16,-3 8 0-16,0 6 0 16,7 2-1-16,4-2 0 15,3 10 0-15,0-13 0 16,3-3 0-16,4-5 0 16,4-8 0-16,0-8 0 0,-4-11 0 15,0-5 0-15,3-7-1 16,1-9 1-16,0-8-1 15,3-5 0-15,0-5-19 16,-3 0 0-16,-1-3-14 16,-3-8 1-16</inkml:trace>
  <inkml:trace contextRef="#ctx0" brushRef="#br0" timeOffset="116377.0127">9253 13848 48 0,'-3'6'24'0,"24"12"7"16,-10-13-25-16,6 1-4 0,15-1 1 15,10-2-3-15,1-1 0 16,-43-2 0-1,84-31-56-15,-6-1 0 16</inkml:trace>
  <inkml:trace contextRef="#ctx0" brushRef="#br0" timeOffset="118674.0531">4276 15515 43 0,'-32'-21'21'0,"21"10"4"15,11 11-22-15,4 3-2 16,10 2 0-16,11 11 0 16,-1 8 0-16,5 8 3 15,6 2 0-15,7-2-6 16,4 8 0-16,7 5 2 15,3-6 0-15,1-4-1 16,-8 2 0-16,-6-3-6 0,-5-2 0 16,-2 0-11-16,-8-6 1 15,-7-5-7-15,-3-2 0 16</inkml:trace>
  <inkml:trace contextRef="#ctx0" brushRef="#br0" timeOffset="118892.7694">4374 16005 57 0,'-3'-6'28'0,"24"-36"3"0,-7 26-29 0,7-8 0 15,15-13 1-15,2 0-3 16,19-8 1-16,6-10-3 15,1-1 1-15,3 6-26 16,0 2 0-16,0 14-6 16,-11 5 1-16</inkml:trace>
  <inkml:trace contextRef="#ctx0" brushRef="#br0" timeOffset="119486.5613">5052 15875 42 0,'-7'-5'21'0,"10"7"3"0,-3-2-21 0,4 3-1 15,-1 8 1-15,8 7-1 16,-1 6 0-16,5 5 0 15,-1 5 1-15,3-2-3 16,1-5 0-16,-7-9-1 16,6-7 1-16,-3-1 0 15,0 1 0-15,-3-8 3 16,-4-9 0-16,4-12-4 16,-4-1 0-16,0-10 1 15,-4 5 0-15,1 3 0 16,-1 5 0-16,1 8 1 15,-1 11 0-15,4 8 0 0,0 7 0 16,1 1 4-16,-1-1-5 16,-7-18 0-1,21 24 6-15,-4-6 1 16,-2-12 1-16,-1-6 0 16,-4-11-8-16,4-21 0 15,-3 3-7-15,-4-8 1 16,-4-8-27-16,1 6 1 15,0 9-1-15,-4 9 1 16</inkml:trace>
  <inkml:trace contextRef="#ctx0" brushRef="#br0" timeOffset="119830.2729">5891 15645 44 0,'7'21'22'0,"39"-10"0"0,-28-9-22 16,7 1-2-16,-1-6 0 16,-3 1-40-16,1 2 1 15</inkml:trace>
  <inkml:trace contextRef="#ctx0" brushRef="#br0" timeOffset="119986.5675">5937 15801 61 0,'-14'11'30'0,"49"20"1"0,-17-28-31 0,7-3-14 16,-4-3 1-16,7 6-34 15,7-6 0-15</inkml:trace>
  <inkml:trace contextRef="#ctx0" brushRef="#br0" timeOffset="120767.8276">6664 15430 30 0,'-21'-26'15'0,"14"-6"10"16,7 24-15-16,0 0-8 16,7-2 0-16,7 5 5 15,7-1 0-15,18 4-4 16,14-1 0-16,-7-2-3 15,3 7 0-15,0-2 0 16,1 6 0-16,-8-1 0 16,-3 5 0-16,-11 4 0 0,-7 4 1 15,-10 3-2-15,-11 3 1 16,-7 3 0 0,-11-1 0-16,1 1 0 0,-5-4 1 15,5-1-4-15,3-4 1 16,3 3 4-16,8-2 0 15,6-1-4-15,8-2 0 16,10 0 2-16,4 10 0 16,-1 4 3-16,1 1 1 15,-7-2 1-15,-4-2 1 0,-4-1 0 16,-3 3 1-16,-7 1-3 16,-10-1 0-16,-11 0-4 15,-8-3 1-15,1-5-2 16,0-7 0-16,-7-6-9 15,-8-8 0-15,12 0-24 16,2 0 1-16,19 0 8 16,3-3 1-16</inkml:trace>
  <inkml:trace contextRef="#ctx0" brushRef="#br0" timeOffset="121158.4581">7613 15679 57 0,'-14'0'28'0,"17"5"2"0,4-2-29 0,11-3 2 16,10 3 0-16,8-1-2 15,-1-2 1-15,4 0-4 16,10 0 1-16,4-2-24 16,7-1 0-16,10-2-10 15,-13-6 0-15</inkml:trace>
  <inkml:trace contextRef="#ctx0" brushRef="#br0" timeOffset="122674.1027">8548 15404 37 0,'-14'-45'18'0,"17"48"4"0,4 5-18 15,7 10-2-15,4 9 1 16,3 12-1-16,-3 12 0 16,-1 4-2-16,5 6 1 15,-1 5 0-15,0-8 1 16,4-2-1-16,-1-6 1 16,-2-7-1-16,-5-9 0 15,-3-8 8-15,0-7 1 16,-3-14-2-16,0-18 0 0,3-14-9 15,3-23 1-15,4-16-2 16,11-19 1-16,3-7-9 16,1 7 1-16,-8 22-8 15,-7 12 0-15,-7 17-21 16,0 15 0-16</inkml:trace>
  <inkml:trace contextRef="#ctx0" brushRef="#br0" timeOffset="123158.4827">9140 15867 45 0,'-7'-3'22'0,"7"14"4"0,4-6-23 16,-1 3 1-16,1 8 0 15,3 8-2-15,0 5 1 16,4 3-2-16,-1 0 1 16,4-6-3-16,0-7 1 15,4-6 5-15,0-8 0 16,-1-10-6-16,-2-11 1 15,-1-13-3-15,-4-6 0 16,1 1 1-16,3 0 1 0,-7 4 1 16,0 9 0-16,4 5 1 15,-1 16 1-15,4 6 3 16,0 10 0-16,1 10-2 16,6 6 1-16,3-3 3 15,-2-8 0-15,-5-5-5 16,1-5 1-16,-1-11-2 15,1-14 0-15,-4-10-6 16,0 1 1-16,0-12-33 16,-3-4 1-16,0-6 1 15,-4 0 1-15</inkml:trace>
  <inkml:trace contextRef="#ctx0" brushRef="#br0" timeOffset="123783.4401">10333 15028 41 0,'-14'0'20'0,"7"35"3"0,7-27-22 16,-4 18-1-16,1 16 1 16,-1 6 3-16,4 21 0 15,0 2-2-15,4 11 1 16,3-8-1-16,7 6 0 16,0-9-2-16,-4-13 1 15,5-13-1-15,2-10 0 16,4-6-1-16,4-8 1 15,3-8-3-15,4-13 0 16,-4-13-42-16,1-8 1 0,-1-6 41 16,-11-2 0-16</inkml:trace>
  <inkml:trace contextRef="#ctx0" brushRef="#br0" timeOffset="123939.6883">10146 15441 66 0,'-11'8'33'0,"64"13"-1"16,-25-18-32-16,8-3-1 15,-1-3 1-15,11-5-22 16,14-10 1-16,7-9-22 16,7-4 0-16</inkml:trace>
  <inkml:trace contextRef="#ctx0" brushRef="#br0" timeOffset="128111.6427">6283 11613 16 0,'0'0'8'0,"0"-3"6"0,0 3-8 15,0 0 0-15,0 0 1 16,0 0-5-16,0-3 0 15,0 3-2-15,0 0 0 16,0 0 0-16,0 0 1 16,0-2 1-16,0 2 0 15,-4 0-1-15,4 0 1 16,0 0-3-16,0 2 0 16,0-2 2-16,0 3 0 15,0 0 0-15,0-1 0 0,0-2-2 16,0 0 0-16,0 0 1 15,0 0 1-15,0 0 1 16,0 0 1-16,0 0 0 16,0 0 1-16,0 0-1 15,0 0 0-15,0 0-4 16,0 3 1-16,0-3-1 16,0 0 1-16,0 0 0 15,0 2 1-15,0-2-1 16,0 0 1-16,0 0 2 15,0 0 0-15,0 0-2 16,0 0 1-16,0 0-2 16,0 0 1-16,0 0 0 15,4-2 0-15,-4 2-2 16,3-3 0-16,1 1 0 16,0-1 1-16,-1 0 1 0,1 1 0 15,-1-1-1-15,1 0 1 16,-1 1-2-16,1-1 1 15,-1 0 0-15,1 1 1 16,-1-1-1-16,1 0 0 16,-1-2 2-16,4 3 0 15,-7 2-4-15,7-3 1 16,-3 3 2-16,3-3 1 16,-3 1-2-16,3-1 0 15,0 0 0-15,0 1 0 16,0-1 0-16,3-2 1 0,1-1-2 15,0 1 1-15,-1 0 0 16,1-3 1-16,3 0 0 16,0 0 0-16,0 0-1 15,-3 0 0-15,-1 0 0 16,1 0 0-16,3 0-1 16,0-2 1-16,0 2 0 15,0 3 0-15,0-1 0 16,0 1 0-16,1 2 0 15,-1-5 1-15,3 0-1 16,4 0 0-16,-3 1 1 16,0-7 0-16,6 1-2 15,5-3 0-15,-1 0 1 16,7 0 0-16,-3-2 0 16,-4 2 0-16,0 0 1 0,1 0 0 15,2 0-1-15,1-2 0 16,3-1 0-16,1-2 0 15,2 0 0-15,5 0 1 16,-1 0-1-16,4 0 1 16,-7 2-2-16,3-2 1 15,4-3 0-15,3-2 1 16,-3-1-1-16,0-5 0 16,0 3 0-16,3 5 1 15,-3 1-1-15,-7-1 1 0,0 0-1 16,-4 3 1-16,0-3-1 15,1 3 0-15,-1 0 0 16,0 0 0-16,-3 2-1 16,0-2 1-16,-4 8 0 15,0-1 1-15,0 4-1 16,-3-1 0-16,0 6 0 16,-1-6 0-16,5-2-1 15,-8 5 1-15,-4-2-11 16,5-4 0-16,-1 1-34 15,4-8 1-15</inkml:trace>
  <inkml:trace contextRef="#ctx0" brushRef="#br0" timeOffset="131861.7538">8174 10607 13 0,'7'-3'6'0,"-7"-10"4"16,0 13-7-16,0 0 3 15,7-2 0-15,-4-4-3 16,1 1 0-16,3 2 1 16,0 3 1-16,0-8-4 0,0 1 1 15,-3 1 0-15,3-4 1 16,3-1-2-16,1-2 1 16,7-3-1-16,-1 0 1 15,1 6-1-15,3-4 0 16,0 1 1-16,0 2 1 15,1-2-2-15,-5 0 1 16,1-3-1-16,7 0 0 16,-1 0-1-16,1 0 1 15,0 1-1-15,-4 1 0 16,0 1 1-16,0 0 1 0,-3 2 0 16,-1 1 0-16,-2 2-1 15,-5 0 1-15,1 0-1 16,-1 3 1-16,-3-3-2 15,0 2 1-15,0 4-1 16,-3-1 1-16,3 3 0 16,-3-2 0-16,-1 2-3 15,4-3 0-15,-3 0 2 16,-1 1 1-16,1-1 0 16,-1 3 1-16,1 0-2 15,-1 0 1-15,1-3-3 16,-1 3 0-16,1 0 4 15,-1 0 0-15,4-5 1 16,1 5 1-16,-1-3-5 0,0-2 0 16,0 0 1-16,0-1 0 15,0 1 0-15,3-3 0 16,1 3 0-16,0-6 0 16,-1 1 0-16,1-1 0 15,-1 3-1-15,-3-5 1 16,4 2 1-16,0 1 0 15,-1-1-1-15,-3 1 1 16,4-1-1-16,-1 6 0 16,4-3 0-16,-3-3 0 15,3 1 0-15,0-1 0 0,0 1 0 16,4-1 0-16,0 0-1 16,-4 1 1-16,-4-1 0 15,-3 3 1-15,0 0-1 16,0-2 0-16,4-1 0 15,0-2 0-15,-1 0 1 16,4-1 0-16,0-1-1 16,4 1 1-16,0 4-1 15,-1-1 1-15,5 1-2 16,2-4 1-16,-3 1 1 16,1 0 0-16,2-6-2 15,4 1 1-15,1-6 0 16,-1 3 0-16,4 5 0 15,-8 0 1-15,-2 0-1 16,-1 3 0-16,-4 0 0 16,1 2 0-16,3-2 0 15,0 2 0-15,0-2 0 0,1 0 0 16,-5 2-1-16,1-2 1 16,0 0 0-16,-1 2 0 15,-3 1 0-15,0 2 0 16,-3 0 1-16,0 3 1 15,-4-3-1-15,0 2 1 16,0-2 0-16,3-2 0 16,1 2-1-16,3-3 0 15,0 3-1-15,0 0 0 16,-14 8 0 0,32-7-2-16,-4-9 0 15,0 0 1-15,1 0 1 0,6-5-16 16,0 0 1-16,1-3-30 15,-1 0 0-15</inkml:trace>
  <inkml:trace contextRef="#ctx0" brushRef="#br0" timeOffset="137486.8544">6339 8012 17 0,'7'2'8'0,"-10"6"1"0,6-10-8 0,-3-1 3 16,0 3 1-16,0 0 3 16,4-3 0-16,0 3-4 15,3 0 1-15,0 3-5 16,0 2 1-16,0 0-1 16,-4-2 1-16,4 0 0 15,-3-1 0-15,3 1 0 16,0 0 1-16,-4-1 1 15,-3-2 1-15,8 3-3 16,-1 0 1-16,-4 2-1 16,4-8 0-16,0 6-1 15,4 0 1-15,-4 2-2 16,3-3 1-16,-2-2 0 16,-1 6 1-16,0-6-1 15,0 2 0-15,0 4 0 16,0-6 0-16,-4 2 1 0,1-4 0 15,3 2-1-15,0-3 0 16,0 6 1-16,0-1 0 16,-3 1 1-16,-1 0 0 15,4-1-2-15,-3 1 0 16,3 0 0-16,0-1 1 16,-4-2-2-16,1 6 1 15,3-4 0-15,0 1 0 16,0-1 0-16,0-2 0 15,0 3 0-15,0-3 1 0,0 3-2 16,-7-3 1-16,4 2 4 16,-4-2 1-16,3 0-5 15,1 3 0-15,-4-3 0 16,3 3 0-16,-3-3 0 16,0 0 1-16,0 0-2 15,0 0 1-15,4-3 1 16,-4 3 0-16,0 0 0 15,3 0 0-15,1 0-1 16,-1 3 0-16,5-1-1 16,-5 1 1-16,1 0 0 15,-1-1 0-15,1-2 0 16,-1 3 0-16,1 0 0 16,-4-3 0-16,7 0 0 15,-4-3 0-15,1 3 1 0,3 3 0 16,-4-1-1-16,1-2 0 15,-4 0-1-15,3 0 0 16,1 0 1-16,0 0 1 16,-1 3-1-16,1 0 0 15,-1-3 0-15,1 0 1 16,-1 0-1-16,1 5 0 16,-1-5 0-16,-3 0 0 15,4 2 0-15,-1 1 0 16,4-3 0-16,0 0 0 15,-7 0 0-15,11 8 1 16,0-5 0-16,-1-1-2 16,1 1 0-16,-1 0 2 15,-3-1 0-15,0-2-1 16,0 3 1-16,4 0-2 16,0-3 0-16,-4 2 2 15,3 1 0-15,-3-3 1 16,4 0 0-16,-4 2-3 15,0-2 0-15,0 3 1 16,0 0 1-16,0-1-1 16,-3 1 0-16,3-3-1 15,0 3 1-15,-4-1 1 16,1-2 0-16,3 3-1 16,0 0 0-16,0-1 0 15,0 1 0-15,0 0 0 16,0-3 1-16,4 2-3 15,-1-2 1-15,1 0 1 0,0 0 0 16,-4 3 0-16,3-3 1 16,1 3-1-16,-4-3 1 15,0 2-1-15,3 1 0 16,1-1 0-16,-4 1 1 16,0-3-2-16,0 3 0 15,0-1 2-15,0 1 0 16,0-3-2-16,0 3 1 15,4-3-1-15,0 2 1 16,-1 1 0-16,1 0 1 0,-1-3-1 16,1 2 1-16,0 1-1 15,-1 0 1-15,1-1-2 16,-1-2 1-16,-3 0 0 16,4 3 1-16,-1-3-2 15,1 3 1-15,-4-3 0 16,4 0 1-16,-1 2-2 15,-3-2 0-15,0 0 1 16,0 3 0-16,1-3 0 16,-1 0 0-16,-4 2 1 15,1 1 0-15,-1 0-1 16,1-1 0-16,3 1 0 16,-4-3 0-16,4 0-1 15,0 3 1-15,-3-3 1 16,-1 0 0-16,1 2-1 15,-1 1 1-15,5 0-1 0,-5-1 0 16,4 1 1-16,0 0 0 16,0-1-1-16,0 1 1 15,0-1-2-15,0 1 0 16,0 0 2-16,1-1 0 16,-1 1-2-16,3 0 0 15,-3-1 1-15,0 1 1 16,0-3-1-16,4 3 1 15,-1-1-1-15,-2 1 0 16,-1 0 0-16,0-1 0 16,0 1-1-16,0 0 1 0,0-1 0 15,0 1 0-15,-4-1 0 16,4-2 1-16,1 3-1 16,-1-3 0-16,0 0 0 15,0 3 0-15,0-1 0 16,0 1 0-16,0 0 1 15,3-1 0-15,1 1-2 16,0 0 0-16,-1-1 1 16,1 1 0-16,-1-3 0 15,1 3 0-15,-4-1 0 16,0 1 1-16,0 0 0 16,4-1 0-16,-1 1-1 15,1-1 0-15,-4 1-1 16,-4-3 1-16,1 0 0 15,3 0 0-15,0 0 0 0,0 3 1 16,0-1-1-16,0 1 1 16,0-3-1-16,0 3 1 15,0-3-2-15,0 2 1 16,1 1 1-16,2 0 0 16,-3-1-2-16,4 1 1 15,-1-3 0-15,1 3 0 16,-1-1-1-16,1 1 0 15,0 2 2-15,-1-5 0 16,1 3-1-16,-1-1 0 16,1 1-1-16,0 2 1 0,-1 1 0 15,1-4 1-15,3 1-1 16,0 2 0-16,0-2 0 16,-3 0 0-16,3 2-1 15,0-3 0-15,0 4 2 16,0-4 0-16,0 4-1 15,0-4 0-15,0 4 0 16,1-1 0-16,-5-2 0 16,1-1 0-16,-1 4 0 15,1-4 0-15,-4 1 0 16,4 2 0-16,-1-2 0 16,1 2 1-16,-1 3-2 15,4-3 0-15,-3 1 1 16,3-1 0-16,0-3 0 15,0 1 1-15,0 2-1 16,1-5 0-16,-1 3 0 0,0-3 0 16,0 3 0-16,0-3 1 15,4 0-2-15,-1 2 1 16,1 1-1-16,-4 0 1 16,4-1 0-16,-1 1 0 15,1 2 0-15,0-2 1 16,-1 2-1-16,1 0 1 15,-4 1-2-15,-3-1 1 16,3 0-1-16,0 1 1 16,0-1 0-16,0 0 1 15,0 1-1-15,0-1 0 0,4 0-1 16,-1 0 1-16,1 1 0 16,0-1 1-16,-1 0-1 15,1 1 1-15,0 2-2 16,-4-3 0-16,3 0 1 15,1-2 1-15,0 2-2 16,-1-2 1-16,1-1 1 16,3 4 0-16,-3-1-2 15,-1-2 1-15,1 2 1 16,-4-3 0-16,0 1-1 16,-3 2 0-16,-1 1 0 15,5-1 0-15,-5-2 0 16,1 2 0-16,-1 0 6 15,4 1 1-15,1-1-8 16,-1 0 1-16,0-2-1 16,3 2 1-16,1-2 1 0,0-1 0 15,-4 4-2-15,0-6 1 16,0 2 1-16,0 1 0 16,-3 0-2-16,3-1 1 15,3 1 0-15,-2-1 0 16,2 1 0-16,1 0 0 15,-1-1-1-15,1 4 1 16,0-1 0-16,-1-2 0 16,1 2 0-16,-4 0 1 15,0 1-2-15,-3-4 0 16,-1 1 1-16,1-1 1 0,0 1-1 16,-1 2 1-16,1 1-1 15,-1-4 0-15,4 6 0 16,-3-2 0-16,3-1 0 15,-3 0 0-15,3-2-1 16,-4 2 1-16,1-2 0 16,0-1 1-16,-1 4-1 15,1-1 0-15,-1-2 0 16,1-1 1-16,-1 1-2 16,1 0 1-16,-4 2 0 15,0 0 0-15,4-2 0 16,-1 5 0-16,1-3 0 15,0 0 0-15,-1-2 0 16,1 0 0-16,-1-1 0 0,1 4 1 16,-1-6-2-16,1 0 1 15,0 2 0-15,-1 1 0 16,1-1 0-16,-1 1 0 16,4 0 0-16,-3-1 0 15,0-2 0-15,-4 3 0 16,0 2 0-16,0-2 1 15,0 0-1-15,-4-1 1 16,4 1-2-16,-3 0 1 16,-1-1-1-16,1 1 1 15,3 0-1-15,-3-1 1 0,-1 1 0 16,1-1 1-16,3 1-1 16,0 0 0-16,0-1 0 15,0 1 0-15,0 0 0 16,0-1 0-16,0 1 0 15,0 0 0-15,0-1 0 16,0-2 0-16,0 3-1 16,0-3 0-16,0 3 2 15,0-3 0-15,0 0-1 16,1 2 0-16,2 1 0 16,1-1 0-16,-1 4 0 15,1-4 1-15,-1 4-2 16,-2-4 1-16,2 1 0 15,1 2 0-15,-1-2 0 16,-3 0 0-16,4-1 0 16,-4 1 1-16,4 0-1 15,-4-1 0-15,0 1 0 0,0-1 0 16,0-2-1-16,-4 0 1 16,1 0-1-16,-4 0 1 15,0 0-24-15,0 0 0 16,3-2-24-16,4-1 1 15</inkml:trace>
  <inkml:trace contextRef="#ctx0" brushRef="#br0" timeOffset="138611.8476">9934 9382 11 0,'-7'16'5'0,"21"-40"1"0,-14 24-5 16,4 0-2-16,-1 3 0 15,-3-3 2-15,4 0 1 16,-1 2 3-16,-3-2 0 16,4 3 1-16,-1 0 0 0,-3-3 0 15,0 0 0-15,4 2-5 16,-4-2 1-16,3 0 2 15,5-5 0-15,-1 0-2 16,0-3 1-16,3-5 0 16,1-9 0-16,3-1 0 15,0 7 1-15,0 0-3 16,4 0 0-16,-1 3 0 16,1 0 0-16,3 2 0 15,0 0 1-15,4 1 3 16,3-3 0-16,4-3-5 15,0 3 1-15,-4-3 3 16,4-6 1-16,3-4-4 16,11-3 1-16,3 2-1 15,8-10 1-15,6-5-3 16,-6 2 0-16,-4 1 1 16,-8-1 0-16,-2 6-6 15,-4 5 1-15,-8 10-25 0,-6 6 1 16,-4 5 5-16,0 3 1 15</inkml:trace>
  <inkml:trace contextRef="#ctx0" brushRef="#br0" timeOffset="139033.7502">10241 9147 20 0,'-7'10'10'0,"0"-7"7"16,7-3-11-16,-4 0-5 15,4 0 1-15,4 0 8 16,0 3 1-16,6-1 0 16,4 1 1-16,7-1-2 0,4 4 0 15,3 2-10-15,8 2 1 16,2-2-1-16,5 0 0 15,3 5-7-15,3 1 0 16,4-1-40-16,-4 0 1 16,-6-5 39-16,-5-3 1 15</inkml:trace>
  <inkml:trace contextRef="#ctx0" brushRef="#br0" timeOffset="139846.2088">10389 8811 30 0,'-10'2'15'16,"-15"1"9"-16,18 0-16 0,-11-3-4 15,1 2 0-15,-4 1 0 16,-4-1 0-16,0 1-2 15,0 8 0-15,1 7-3 16,-1 11 1-16,0-2 0 16,1 10 0-16,-1 13 1 15,7 8 0-15,4-2 3 16,7 5 1-16,7 2-5 16,14 1 1-16,7-3 0 15,11-8 0-15,11-16-1 0,6-19 1 16,0-18 3-16,4-18 1 15,4-1 0-15,-1-31 1 16,-7-1-5-16,-6-12 1 16,-8-8-2-16,-14 12 0 15,-10-12 0-15,-15 10 0 16,-17-5 0-16,-14 0 0 16,-7 0-2-16,-18 13 1 15,-4 16-23-15,8 16 0 16,6 18-17-16,11 13 1 15</inkml:trace>
  <inkml:trace contextRef="#ctx0" brushRef="#br0" timeOffset="140611.8462">10301 9247 26 0,'-10'5'13'0,"10"46"3"0,0-35-12 16,0 5 0-16,-4 5 0 15,-3 14-7-15,3 8 0 16,1-1-27-16,3-15 1 0</inkml:trace>
  <inkml:trace contextRef="#ctx0" brushRef="#br0" timeOffset="140768.1471">10347 9874 43 0,'-28'37'21'0,"14"3"-5"15,10-27-23-15,4 8-14 16,-3-7 1-16,6 12 5 16,-3 14 0-16</inkml:trace>
  <inkml:trace contextRef="#ctx0" brushRef="#br0" timeOffset="140924.3989">10329 10406 34 0,'-24'53'17'0,"10"-37"0"0,10 0-16 16,0 5-13-16,4-3 1 15,0-2-11-15,0 3 0 16</inkml:trace>
  <inkml:trace contextRef="#ctx0" brushRef="#br0" timeOffset="141064.9741">10305 10792 36 0,'-22'51'18'0,"19"-30"-1"0,3-8-18 0,0 11-16 16,0-3 0-16,-4-5 0 16,4 0 0-16</inkml:trace>
  <inkml:trace contextRef="#ctx0" brushRef="#br0" timeOffset="141221.2778">10326 11041 37 0,'-11'34'18'0,"-6"14"4"16,13-29-19-16,1 4-3 16,-1-4 0-16,0 18-1 15,1 11 0-15,-1-19-38 16,4 0 1-16</inkml:trace>
  <inkml:trace contextRef="#ctx0" brushRef="#br0" timeOffset="141393.1558">10315 11451 24 0,'-10'24'12'0,"-1"21"-1"0,11-29-11 15,-3 8 1-15,3 5 1 16,0 8 0-16,-4 10 1 15,4-10-4-15,0-13 0 16,4 0-21-16,-1-5 0 0,-3 4 18 16,4-4 0-16</inkml:trace>
  <inkml:trace contextRef="#ctx0" brushRef="#br0" timeOffset="142643.171">10206 11994 29 0,'-4'-6'14'0,"15"4"12"0,-11 7-16 16,3 3-7-16,1 5 0 15,-4 6-1-15,3-11 0 16,-3 15-1-16,-3 14 0 16,3-2-1-16,-7 4 0 15,3 6 1-15,1 6 0 0,3-4-1 16,0-4 0-16,3-17 0 16,4-5 1-16,8 0-1 15,2-7 0-15,1-4 0 16,3-4 0-16,0-4-4 15,-3 4 0-15,-1-6-15 16,1-8 1-16,0-8-6 16,-4-3 0-16</inkml:trace>
  <inkml:trace contextRef="#ctx0" brushRef="#br0" timeOffset="142877.4939">10068 12279 43 0,'-17'0'21'0,"24"0"1"16,0 3-21-16,7 0 1 0,7-1 0 16,7 1-1-16,11-3 0 15,10-3 0-15,-6-5 0 16,6-2-4-16,4-9 1 15,0-10-42-15,-7-8 0 16</inkml:trace>
  <inkml:trace contextRef="#ctx0" brushRef="#br0" timeOffset="152627.6751">10583 9422 0 0,'11'-16'0'0</inkml:trace>
  <inkml:trace contextRef="#ctx0" brushRef="#br0" timeOffset="154393.3062">10615 9245 19 0,'-3'-8'9'0,"3"10"7"15,0-2-10-15,3-2-2 16,4-1 1-16,0 3-4 0,4 0 1 16,3-5 0-16,4 2 1 15,6-2-2-15,4 5 1 16,-3-6-2-16,7 4 1 16,10-1-1-16,11 1 0 15,11-1 0-15,10-5 1 16,3-3-1-16,15 1 1 15,10-1-2-15,4 1 1 16,7-1-1-16,3 3 1 16,11 3 1-16,-7-1 1 15,4 6-2-15,13 6 0 0,-6-1 0 16,3 3 1-16,14 5-2 16,-10 0 1-16,3 1 0 15,7 2 1-15,-14 5 0 16,4 3 0-16,-1 7-1 15,-10 4 1-15,-7-6-2 16,-3 5 0-16,6 6 1 16,-13 5 1-16,-1 0-1 15,-3 0 1-15,10 5-1 16,-10 3 0-16,3-11-1 16,1 1 1-16,6 2 0 15,-10 2 1-15,0 4-1 16,-7-1 0-16,3 11 1 15,-7-3 0-15,-10-8-3 16,-4 6 1-16,-3 2 1 0,-8 0 1 16,1 6-1-16,-4 4 0 15,-7-7 5-15,-11 3 0 16,-3 2-5-16,-4-5 0 16,4 13 0-16,-4-3 1 15,-3-5-3-15,-4 6 1 16,-3-1 2-16,0 1 1 15,0 10-3-15,-4-13 0 16,-3 7 2-16,-4 9 0 16,-4 0-1-16,-6 7 1 15,-4-2-2-15,-3 5 1 0,-1 3-1 16,-3-2 0-16,0-6 1 16,-3 5 0-16,-1 0 0 15,-3 6 1-15,-4-14-1 16,-3 3 1-16,-3 0-2 15,-4 2 0-15,-8 1 0 16,-6-6 1-16,-4 3 0 16,4-5 0-16,-7 8 0 15,-15-14 0-15,-3 0 0 16,-3-2 1-16,-4 0 0 16,0-6 0-16,-14 6-1 15,-8-8 0-15,-6 0 0 16,3 2 0-16,-13-2 0 15,-1-6 0-15,-7 6 0 16,7-3 1-16,-10-10-1 0,-1-1 1 16,1 1-1-16,-1-1 1 15,-6-2 0-15,-4-2 1 16,7 9 0-16,-11-4 0 16,-3-3-2-16,11 0 1 15,-15 2 1-15,8-2 0 16,3-8-2-16,3 0 0 15,1 3 0-15,-1 5 0 16,11-11 0-16,-10 3 0 16,-1 8 0-16,8 5 0 15,7-5 1-15,-8 8 0 0,11 3-2 16,1-6 0-16,16-3 1 16,-6 6 0-16,0-3 0 15,7-2 0-15,0 2 0 16,6 6 1-16,5 4 0 15,-4 12 0-15,7-1-1 16,7 6 1-16,3-6-2 16,8-5 1-16,10-8 0 15,7-7 0-15,11-12-1 16,3-10 1-16,4-8 0 16,3-5 1-16,4-5-1 15,3-6 0-15,1 0 0 16,3-2 0-16,0 2 0 15,-4 3 0-15,-3 2 0 16,-4 9 0-16,-3-1 0 16,0 3 0-16,0-7-1 15,3 4 1-15,1 1 0 0,-1-4 1 16,7 1-2-16,1-5 1 16,3-6 0-16,0-2 1 15,3-4-1-15,1 1 0 16,-1-5 2-16,1 5 1 15,-1-5-4-15,1 2 1 16,-1-2 0-16,4-1 0 16,-3-2 0-16,3-5 0 15,0-6 0-15,3-7 0 16,1-3-1-16,-1 5 1 16,-3 16 0-16,7-43 0 15,-3 17 1-15,-1 2 0 16,1 3 0-16,3 0-2 15,-4 2 0-15,1 6 1 16,-4 0 1-16,0 2 0 16,3 3 0-16,-3 3-1 15,-7 2 1-15,4 3-3 16,-1 0 1-16,1 0 2 16,-1 0 0-16,1 3-1 15,-1 0 0-15,1-1-1 16,-1 1 1-16,1 5 1 15,3 3 0-15,0 4-2 16,0 4 0-16,-4 2 1 16,-3 0 1-16,0 8-1 0,-4 8 0 15,-3 3 0-15,0-6 0 16,4-7 1-16,3-1 0 16,10-7-1-16,8-11 1 15,17-8 0-15,14-3 1 16,4-7-2-16,7-4 0 15,3-1-16-15,1-7 1 16,-1 1-29-16,-10-13 1 16</inkml:trace>
  <inkml:trace contextRef="#ctx0" brushRef="#br0" timeOffset="155127.7081">9504 17338 40 0,'-25'-2'20'0,"-17"-6"1"0,24 5-19 0,-3-2 1 15,-7 2 0-15,-8-2-3 16,-2 5 1-16,-1 0-1 15,7-3 1-15,7-2-2 16,4 5 0-16,7 0 0 16,7 5 0-16,4-2 2 15,3 5 0-15,7 8-1 16,3 7 0-16,1 6 1 16,3 1 0-16,0-1-2 15,0 5 1-15,0-8 3 16,-3 6 1-16,-1-5 0 15,-3 4 0-15,-7-1-3 16,-3-7 1-16,-8 4 4 16,-6 5 0-16,-8-1 0 15,0-4 1-15,4-6-6 16,-4-5 1-16,1 0-2 0,-1-14 0 16,7 4-5-16,4-12 0 15,0 6-18-15,4-10 0 16,10-1-14-16,14-5 0 15,0-2 35-15,7-6 0 16</inkml:trace>
  <inkml:trace contextRef="#ctx0" brushRef="#br0" timeOffset="155471.4969">9525 17703 43 0,'0'16'21'0,"28"-8"3"0,-17-11-23 0,3-5 2 16,4-7 0-16,-1-9-3 16,1-5 0-16,-4-3 0 15,0-5 0-15,-3 0 1 16,-4 2 0-16,-7 1-1 16,-4 8 0-16,-3 2 1 15,-7 19 1-15,0 7 2 16,-4 17 1-16,1 4-5 15,-1 15 0-15,0 12 3 16,11-8 0-16,0 6-3 16,0 2 1-16,7 3-1 15,7-11 0-15,7-5-1 16,7-8 1-16,8-10-15 0,2-11 1 16,5-13-14-16,6-17 1 15,4-7 12-15,-4-13 1 16</inkml:trace>
  <inkml:trace contextRef="#ctx0" brushRef="#br0" timeOffset="155627.7505">9977 17179 49 0,'-22'14'24'0,"26"33"2"0,-1-31-25 15,-3 13 1-15,0 11 0 0,0 5-5 16,0 5 1-16,0 3-14 15,0 11 1-15,0-17-18 16,0 11 0-16</inkml:trace>
  <inkml:trace contextRef="#ctx0" brushRef="#br0" timeOffset="155768.3756">9885 17566 57 0,'-7'-24'28'0,"17"13"5"16,4 11-29-16,1-2-4 15,2-4 0-15,4 6-13 16,8 0 0-16,6-8-34 16,4 0 0-16</inkml:trace>
  <inkml:trace contextRef="#ctx0" brushRef="#br0" timeOffset="157112.1443">10908 17462 7 0,'-7'-7'3'0,"0"4"2"15,7-2-4-15,0 2 10 16,0-2 1-16,0 5-5 16,0-8 0-16,0 5 0 15,0-2 1-15,0 2-7 16,0 1 1-16,0-4-1 16,0 6 0-16,0 0 1 15,0 0 1-15,7 6 0 0,0-1 0 16,3 3 1-16,5 8 1 15,2 2 1-15,1 6 0 16,3 8-4-16,7 10 0 16,4-5-2-16,7 11 0 15,-4-11-1-15,-7 10 1 16,1-10 0-16,-5-2 1 16,1-9-2-16,-4-5 0 15,0-7-25-15,-3 2 1 16,0-1-3-16,-1-4 28 15,-17-11 0-15</inkml:trace>
  <inkml:trace contextRef="#ctx0" brushRef="#br0" timeOffset="157362.1461">10922 18039 53 0,'-21'-5'26'0,"31"-24"1"16,5 13-27-16,9-16 0 15,4-18 1-15,22 2 0 16,3-18 0-16,3-3-1 16,8 3 1-16,-4 0-2 15,-7 13 0-15,-8 11-20 16,-2 7 1-16,-11 9-13 0,-8 10 1 15</inkml:trace>
  <inkml:trace contextRef="#ctx0" brushRef="#br0" timeOffset="157768.3877">11688 17754 27 0,'-4'7'13'0,"8"44"10"15,-1-35-15-15,1 2-3 16,-1 1 0-16,1 2-1 16,-1 0 0-16,1 3-1 15,-1 0 1-15,-3-6 7 16,0 1 0-16,-3-3-9 16,-4 2 0-16,0-5-2 15,-11-2 0-15,-3-1-1 16,-4-2 0-16,-3-8-12 15,0-2 0-15,6-14-26 16,1 0 0-16,7 5 31 0,7-4 1 16</inkml:trace>
  <inkml:trace contextRef="#ctx0" brushRef="#br0" timeOffset="158205.9068">12210 17547 42 0,'7'0'21'0,"35"-5"1"0,-28 2-20 15,11-5-2-15,7 8 0 16,3-2-10-16,0 2 0 16,-7 0-23-16,1 0 1 15</inkml:trace>
  <inkml:trace contextRef="#ctx0" brushRef="#br0" timeOffset="158377.734">12241 17727 59 0,'0'8'29'0,"50"-3"1"16,-29-10-30-16,11 2-10 15,10-10 0-15,-3 3-39 16,7-6 1-16</inkml:trace>
  <inkml:trace contextRef="#ctx0" brushRef="#br0" timeOffset="158862.1671">12940 17338 39 0,'-14'-2'19'0,"7"-6"2"0,14 8-20 0,3 0 4 15,-3 10 1-15,8 6 2 16,6 13 0-16,3 0-6 16,8 11 1-16,0 8-3 15,10 2 0-15,4-8-1 16,3-7 1-16,-6 4-1 16,-8-2 0-16,0-8-6 15,-6-7 1-15,-5 1-16 16,-6-7 0-16,-8 0-4 15,-2-5 1-15</inkml:trace>
  <inkml:trace contextRef="#ctx0" brushRef="#br0" timeOffset="159065.2557">12968 17931 58 0,'-32'0'29'0,"22"-8"2"0,13-3-30 16,4-13 2-16,4-10 1 16,10-3-3-16,18-19 1 15,7-2-3-15,21-5 1 0,0-6-11 16,0 5 1-16,0 9-43 16,-4 7 1-16</inkml:trace>
  <inkml:trace contextRef="#ctx0" brushRef="#br0" timeOffset="159690.3001">13667 17711 37 0,'-15'-8'18'0,"15"3"6"0,0 5-20 16,0 0-3-16,4 0 1 15,-4 5 3-15,7 3 0 0,4 5-1 16,-1 9 0-16,1 12-3 16,3-2 0-16,0-6-2 15,4 6 0-15,-1-6 1 16,-6-7 0-16,-1-3 0 15,5-6 0-15,-1-12 0 16,0-6 1-16,0-11-2 16,0-7 1-16,-3-6 0 15,-1 6 0-15,-3 2 0 16,0 13 0-16,0-2 1 16,4 10 1-16,0 14 1 15,3 5 0-15,0 8 1 16,3-6 0-16,1 6 1 15,3-8 0-15,0-6 4 16,8-2 1-16,-1-8-10 16,0-10 1-16,0-19-2 0,-7 0 1 15,-3-6-21-15,-7 1 1 16,-11-6-34-16,-4 6 1 16</inkml:trace>
  <inkml:trace contextRef="#ctx0" brushRef="#br0" timeOffset="166299.8293">22504 6982 30 0,'-11'-8'15'0,"8"14"8"15,3-6-16-15,0 0-3 16,10 0 1-16,4 5 1 0,7 8 0 16,8 11-4-16,6 10 0 15,7 1-1-15,1 12 1 16,-5 1-4-16,5-3 1 15,-1-5-1-15,-3-6 1 16,0-2-8-16,-8-3 1 16,-2-3-8-16,-8-4 1 15,-4-4-9-15,-6-2 0 16</inkml:trace>
  <inkml:trace contextRef="#ctx0" brushRef="#br0" timeOffset="166456.075">22624 7424 48 0,'-32'-24'24'0,"39"6"4"16,4 5-25-16,10-9-1 15,14-9 0-15,4-4-2 16,7-4 0-16,10-6-3 16,1 5 1-16,6 3-48 15,1 13 0-15</inkml:trace>
  <inkml:trace contextRef="#ctx0" brushRef="#br0" timeOffset="167190.4773">23269 7403 24 0,'-7'11'12'0,"11"7"2"0,-1-13-12 16,1 9 2-16,-1 2 0 15,1 2 0-15,3 1 0 16,-4-1-2-16,1-2 1 16,-1 0-1-16,1-3 1 0,-4 0-1 15,0 1 0-15,-4 4 0 16,-3-5 0-16,-3 3 3 15,-1-5 1-15,-3-6 0 16,-4 0 0-16,-6-5-5 16,-1-5 1-16,0-3-3 15,8 3 1-15,3-3-21 16,10 3 0-16,4-6-13 16,11-5 0-16</inkml:trace>
  <inkml:trace contextRef="#ctx0" brushRef="#br0" timeOffset="167862.3438">23911 7176 44 0,'-7'-11'22'0,"39"8"1"0,-14 1-22 16,10 2-2-16,0 0 1 16,4 2-1-16,3 1 0 15,0 0-26-15,1-1 1 16,-1 1 9-16,-10-6 1 0</inkml:trace>
  <inkml:trace contextRef="#ctx0" brushRef="#br0" timeOffset="168049.9003">24098 7321 50 0,'-10'3'25'0,"34"-1"2"16,-10-4-25-16,11-4-9 16,7-2 0-16,3 3-15 15,15 2 1-15,6 6-2 16,-3 2 1-16</inkml:trace>
  <inkml:trace contextRef="#ctx0" brushRef="#br0" timeOffset="168784.2839">24783 6961 42 0,'-11'-5'21'0,"18"18"3"0,0-10-21 0,4 10 0 16,10 13 1-16,4 9-4 15,-1 2 0-15,5 5 1 16,2 1 1-16,8 4-4 15,0-10 1-15,0-8 0 16,-1-5 1-16,1-5-8 16,-3-1 1-16,-1-2-33 15,-7 0 0-15</inkml:trace>
  <inkml:trace contextRef="#ctx0" brushRef="#br0" timeOffset="169003.0393">24832 7419 52 0,'-25'-11'26'0,"50"-5"0"0,-7 6-26 16,3-11 0-16,7-14 1 15,11-4-1-15,10-6 1 16,4-6-2-16,7 1 0 15,4 8-44-15,-11 7 0 16,-8 9 38-16,-6 7 1 16</inkml:trace>
  <inkml:trace contextRef="#ctx0" brushRef="#br0" timeOffset="169721.7963">25400 7358 34 0,'-11'-8'17'0,"11"13"1"0,0-5-17 0,4 3 0 16,-1 0 1-16,5 2-3 15,-1 0 0-15,0 3 3 16,3 3 0-16,1-3-2 15,-1 0 1-15,1 0-1 16,-4 0 1-16,0-3 0 16,0-2 0-16,0-3 2 15,0-6 0-15,0 1-4 16,0-3 1-16,4 0 1 16,-4 0 0-16,4 0-2 15,-4 3 1-15,0 2 2 16,3 3 0-16,1 6-1 15,-4 1 1-15,3 7-2 16,1-1 1-16,3-2 1 0,0-1 0 16,4-5 6-16,0-7 1 15,-1-6-8-15,1-8 1 16,3 0-3-16,-3-8 1 16,-4 3-9-16,-7-3 0 15,-7 6-39-15,-7 12 0 16</inkml:trace>
  <inkml:trace contextRef="#ctx0" brushRef="#br0" timeOffset="172706.3248">21788 8377 38 0,'-15'2'19'0,"22"27"3"0,1-18-19 0,6 13-1 16,7 8 1-16,4 2 0 16,-1 6 1-16,-3 7-4 15,4 1 1-15,0-6-1 16,-1 6 1-16,1-3-1 16,0-5 1-16,-4-9 2 15,0-7 1-15,-3-3 2 16,-4-7 1-16,-3-9 0 15,-1-10 1-15,1-17-5 16,-1-7 0-16,1-16-2 16,6-5 0-16,1-13-2 15,3-6 1-15,4 8-6 16,0 5 1-16,-4 9-26 16,-4 12 0-16,-6 14-1 0,0 8 0 15</inkml:trace>
  <inkml:trace contextRef="#ctx0" brushRef="#br0" timeOffset="173300.0539">22486 8821 24 0,'-7'0'12'0,"14"5"10"0,0 1-13 16,0 12-3-16,0 1 0 15,0 7-3-15,0-2 1 16,0 0 0-16,-3-3 0 16,-1 3 4-16,-3-3 0 15,-3 0-3-15,-4 3 1 16,-4-3-4-16,-3 3 0 0,0-3-1 15,-4-2 0-15,4-6-1 16,0-2 0-16,0-9-3 16,3-7 0-16,1-8-31 15,3-11 0-15,7 0 8 16,7-13 1-16</inkml:trace>
  <inkml:trace contextRef="#ctx0" brushRef="#br0" timeOffset="174706.2945">22983 8091 25 0,'8'-32'12'0,"2"14"6"16,-6 12-14-16,-1 1-2 15,1 0 0-15,-4 5 4 16,3 2 1-16,-3 12-4 16,0 9 1-16,-3 7-3 15,-4 9 1-15,-4 12-2 16,0 1 1-16,-3 17-1 16,0 0 0-16,0-5 0 15,7-1 1-15,4 3 0 16,6-8 1-16,4-10-1 0,7 0 1 15,4-9-2-15,0-10 0 16,6-13-1-16,8-8 1 16,3-5 0-16,1-6 1 15,-5-2-3-15,-6-3 1 16,-4-5-17-16,-3-3 1 16,-4 0-10-16,-4 0 0 15</inkml:trace>
  <inkml:trace contextRef="#ctx0" brushRef="#br0" timeOffset="174909.4765">22856 8472 37 0,'-17'-8'18'0,"24"-8"1"15,0 11-18-15,4 0 4 16,6 2 1-16,8 0-5 15,7 1 1-15,3 2-2 16,7 2 1-16,8-2-3 16,-5-2 1-16,5-1-42 15,-1-2 1-15</inkml:trace>
  <inkml:trace contextRef="#ctx0" brushRef="#br0" timeOffset="176284.4767">20454 8115 13 0,'-11'-35'6'0,"-6"22"2"15,13 8-7-15,-3 5 7 16,-7 0 0-16,-4 10-3 16,1 4 1-16,-4 9-4 15,0 9 1-15,3 13-2 16,0 11 1-16,4 23 1 15,7 6 1-15,0 10-4 16,7-10 1-16,11-14 1 16,6-21 0-16,11-7 3 0,8-25 1 15,10-10-4-15,7-18 1 16,-1-22-2-16,1-8 0 16,-3-15-2-16,-4-4 0 15,-11-7 1-15,-10-2 0 16,-15 4 0-16,-13 0 0 15,-8 9 0-15,-21 5 0 16,-14 7 0-16,1 20 0 16,-5 17-10-16,1 12 1 15,6 7-27-15,8 13 1 0</inkml:trace>
  <inkml:trace contextRef="#ctx0" brushRef="#br0" timeOffset="176628.2146">21086 8340 35 0,'-4'0'17'0,"8"31"1"0,-1-23-17 16,-3 8 1-16,0 8 0 16,0 8-2-16,4 0 0 15,-1-1 0-15,1 1 0 16,-1 2-7-16,1-2 1 15,-4-3-24-15,3-2 0 16</inkml:trace>
  <inkml:trace contextRef="#ctx0" brushRef="#br0" timeOffset="176784.4833">20990 8570 44 0,'-3'-16'22'0,"52"13"1"15,-35-5-23-15,4 0-1 16,7 3 1-16,6-3-15 16,8 0 0-16,3 3-13 15,4-8 0-15</inkml:trace>
  <inkml:trace contextRef="#ctx0" brushRef="#br0" timeOffset="178440.8891">24204 8318 48 0,'-18'-10'24'0,"29"13"0"15,0-3-24-15,6 2 0 16,4 1 0-16,11 2-1 16,7 0 1-16,3 1-2 15,-3-4 1-15,0-2-21 16,0-2 1-16,-4-4-3 16,-3-2 1-16</inkml:trace>
  <inkml:trace contextRef="#ctx0" brushRef="#br0" timeOffset="178644.0162">24289 8509 48 0,'3'16'24'0,"61"-19"1"0,-40-2-24 0,8 2-3 15,3-2 1-15,4-3-12 16,7 3 0-16,0-1-21 16,-7 4 0-16</inkml:trace>
  <inkml:trace contextRef="#ctx0" brushRef="#br0" timeOffset="180878.4206">25442 8345 19 0,'-7'-3'9'0,"7"-15"7"0,4 12-10 15,-1-1-4-15,4-4 1 16,0-2 0-16,4 0 1 0,3-1-4 16,4 1 1-16,3 5-1 15,0 0 1-15,7 3 1 16,8 2 0-16,2 3-2 16,-2 0 0-16,-1 0 0 15,-3 0 0-15,-4 3 1 16,-7 0 1-16,-3 2 7 15,-4 0 0-15,-7 3-8 16,-4 5 0-16,-3 3-2 16,-7 3 1-16,-3 2-1 15,-8 3 1-15,-7-3-1 16,-3-8 1-16,4 6 0 16,-1-1 0-16,7-5 0 15,8 6 0-15,3-1 0 16,7 1 0-16,14 2 0 15,3 0 1-15,8-2-2 0,-4 2 1 16,0 5 0-16,1 1 1 16,-5 2-1-16,1 0 0 15,-8-2 8-15,-6-1 0 16,-8 3-5-16,-3 3 0 16,-14 2-2-16,-11 1 1 15,-3-9-2-15,-4-5 0 16,1-8-6-16,2-2 1 15,4-8-30-15,8-3 1 16,13 0 17-16,8-8 1 16</inkml:trace>
  <inkml:trace contextRef="#ctx0" brushRef="#br0" timeOffset="181268.9955">26222 8525 49 0,'3'-3'24'0,"22"30"1"0,-11-27-25 15,7 0-1-15,15-3 0 16,3-5-7-16,10 0 1 0,7-5-33 16,-3-3 1-16</inkml:trace>
  <inkml:trace contextRef="#ctx0" brushRef="#br0" timeOffset="181722.1698">26892 8366 34 0,'-7'-16'17'0,"11"16"7"0,-1 6-18 16,4 1 1-16,0 12 1 15,4 15-2-15,3 9 0 16,0 2-3-16,0 8 1 15,4 5-4-15,7-8 0 16,-4-5 4-16,-4-8 1 16,1-8 0-16,0-13 1 15,3-13-5-15,4-14 0 16,-1-21-1-16,8-7 1 16,-4-9-8-16,-3-10 0 0,-4 10-26 15,-3 11 0-15,-4 8 4 16,-7 3 1-16</inkml:trace>
  <inkml:trace contextRef="#ctx0" brushRef="#br0" timeOffset="182331.5081">27439 8737 27 0,'-14'10'13'0,"10"14"9"0,8-16-13 0,3 2-6 16,0 4 1-16,4 4-3 15,-1 3 1-15,1 1-1 16,-1-7 0-16,1-7 0 15,3 6 1-15,-3-14-1 16,3-8 1-16,0-6-2 16,0-1 0-16,0-7 0 15,0-1 1-15,-3 1 0 16,-4 7 0-16,0 4 1 16,-4 3 1-16,1 11-2 15,-1 5 1-15,5 2 2 16,-1 6 1-16,0 3 0 15,3-6 0-15,1-5 0 16,3-3 1-16,0-5-5 0,-3-5 1 16,-1-6-3-16,-3-2 1 15,0-3-1-15,-3 0 1 16,-4 0-26-16,-4 0 0 16,1 3-13-16,-4 0 1 15</inkml:trace>
  <inkml:trace contextRef="#ctx0" brushRef="#br0" timeOffset="182815.9447">28226 8033 42 0,'-21'31'21'0,"6"36"0"0,12-51-21 16,-1 7 3-16,-3 14 1 15,0 11-1-15,0 8 0 16,0 7 0-16,4-7 1 15,-1-1-4-15,8-5 0 16,6-7 1-16,8-9 1 16,10-7-3-16,4-11 1 15,0-9-1-15,-1-7 1 16,5-5-13-16,-5-5 1 0,1-4-27 16,-4 4 0-16</inkml:trace>
  <inkml:trace contextRef="#ctx0" brushRef="#br0" timeOffset="183019.0713">28000 8411 59 0,'-25'0'29'0,"46"-3"1"15,-3-4-30-15,10-4 0 16,11-2 1-16,14-1-1 15,3 1 0-15,1 3-32 16,3-1 0-16,0 3 5 16,-11 0 1-16</inkml:trace>
  <inkml:trace contextRef="#ctx0" brushRef="#br0" timeOffset="184909.6982">20137 9779 23 0,'7'-21'11'0,"7"-21"13"0,-11 26-13 15,-3 0-3-15,-3 0 0 16,-1-3-4-16,-10 1 1 16,-4 2 3-16,-6 5 1 15,-4 9-8-15,-8 7 0 0,-3 6-1 16,4 7 1-16,7 14-1 15,7 0 1-15,10-1-2 16,11 4 1-16,14-1 0 16,15 1 0-16,9-6 0 15,12-3 0-15,-1-2-1 16,-3-3 1-16,-7-2 2 16,-7-1 0-16,-8 6 1 15,-10 2 1-15,-10 9-4 16,-8-3 1-16,-24-3 0 15,-11-8 0-15,-3-3-2 16,-4-7 0-16,4 0-19 16,6-6 0-16,8-3-22 15,18 1 1-15</inkml:trace>
  <inkml:trace contextRef="#ctx0" brushRef="#br0" timeOffset="185331.6009">20493 9935 35 0,'-14'-8'17'0,"7"8"6"0,7 5-17 0,-4 9 0 15,4 4 1-15,0 11-6 16,0 11 1-16,4 0-1 16,-1-9 1-16,11-7 1 15,7-5 0-15,1-6 1 16,6-8 1-16,-3-10-4 15,-4-6 1-15,-4-10-1 16,-6 0 0-16,-4 5-1 16,-14 0 1-16,-7 3-2 15,-14 3 1-15,-1-1-4 16,5 3 0-16,6 3-40 16,7 5 1-16,11-3 31 15,8-2 1-15</inkml:trace>
  <inkml:trace contextRef="#ctx0" brushRef="#br0" timeOffset="185847.2325">20736 9443 40 0,'7'-5'20'0,"18"31"8"0,-18-10-20 16,0 10-3-16,4 9 0 16,-1 15-1-16,-3 0 0 15,-3 6-3-15,-4 7 0 16,0 1-2-16,-4 2 1 16,1 3-3-16,-1-8 0 15,1-16-28-15,-1-11 1 16,8-10 7-16,-1-8 0 15</inkml:trace>
  <inkml:trace contextRef="#ctx0" brushRef="#br0" timeOffset="186097.2356">20934 9983 57 0,'3'50'28'0,"26"-18"6"16,-19-19-29-16,4 0-3 15,7 3 0-15,-3-3 5 16,0-2 1-16,-4-6-3 16,0-7 0-16,4-12-5 15,-1-4 1-15,1-11-2 16,-1-8 1-16,-2-8-14 16,-5 2 0-16,-3 4-14 15,-3 4 1-15,-4 14-7 16,0 13 0-16</inkml:trace>
  <inkml:trace contextRef="#ctx0" brushRef="#br0" timeOffset="186378.4555">21265 10038 38 0,'11'11'19'0,"24"5"8"0,-28-11-18 15,7-5-2-15,4-5 0 16,0-3-6-16,-1-5 0 15,1-6-2-15,0-10 0 16,-4-3 2-16,-7 0 0 0,-7 3-1 16,-7 8 0-16,-7 3 3 15,-8 7 1-15,-2 14 4 16,-1 13 1-16,0 13-1 16,4 8 0-16,7 13-5 15,11 3 0-15,6-11-5 16,15-10 0-16,21-8-29 15,6-8 0-15,19-16-13 16,-1-21 1-16</inkml:trace>
  <inkml:trace contextRef="#ctx0" brushRef="#br0" timeOffset="186847.2258">23333 9787 36 0,'-18'-13'18'0,"0"-40"2"0,15 37-19 0,-4-5 1 16,-4-6 1-16,-3-2-1 15,-7-3 1-15,-7 1 1 16,0 4 0-16,-1 9 1 15,1 7 1-15,3 8-8 16,4 9 0-16,4 10 2 16,2 7 0-16,5 20 0 15,3 7 0-15,0 8-1 16,3 11 1-16,4-3 0 16,0 11 0-16,4-3-16 15,-1-10 1-15,1-12-19 16,3-4 1-16</inkml:trace>
  <inkml:trace contextRef="#ctx0" brushRef="#br0" timeOffset="187362.8243">22828 9864 52 0,'0'0'26'0,"39"-3"1"0,-21 0-26 16,10 3-2-16,0 0 1 16,-28 0 0-16,85-8-12 15,-18 6 1-15,-11 2 3 16,-10 5 0-16,-7 6 4 16,-11 7 0-16,-7 9 4 15,-7-1 0-15,1 3 0 16,-5 8 1-16,-3-5-2 15,0-6 1-15,4-4 0 16,-1-12 0-16,1-7 4 16,3-11 0-16,4-3 0 15,-1-2 1-15,8-5-2 16,-4-4 1-16,-3 4 1 16,-4-1 1-16,-7 4 2 15,-7 1 0-15,0 4-7 16,-3 4 1-16,-5 1-1 15,1 0 1-15,-3 2-1 16,-1 1 0-16,1-4-2 0,-1-2 1 16,0 0 0-16,1 0 0 15,-1 0-1-15,1 3 1 16,-1 5 0-16,-3 8 0 16,0 11 0-16,3 7 1 15,1 9-18-15,3 2 0 16,7 2-23-16,3-18 0 15</inkml:trace>
  <inkml:trace contextRef="#ctx0" brushRef="#br0" timeOffset="187769.1311">23753 9903 35 0,'-15'35'17'0,"15"28"3"0,0-47-19 15,4 11 4-15,-1 2 0 16,1-6 0-16,0-4 1 16,-1-3 5-16,4-6 1 15,0-7-6-15,0-16 0 16,4-11-5-16,3-5 0 15,0-5-1-15,7-1 1 16,7 6-9-16,4 3 0 16,7 4-49-16,0 9 0 15</inkml:trace>
  <inkml:trace contextRef="#ctx0" brushRef="#br0" timeOffset="188191.011">24934 9567 38 0,'-14'21'19'0,"4"24"4"0,3-31-19 15,-8 12 0-15,1 6 0 16,-7 16 0-16,0 12 0 15,7 4-1-15,3 5 1 16,8-8-4-16,3-11 0 16,10-16 0-16,4-7 0 15,4-9 0-15,3-2 0 16,0-13-14-16,1-9 1 0,-5-12-26 16,1-9 0-16</inkml:trace>
  <inkml:trace contextRef="#ctx0" brushRef="#br0" timeOffset="188362.8712">24659 9848 61 0,'-28'16'30'0,"67"2"0"16,-22-15-30-16,12-3 0 15,13-3 0-15,4-2-18 16,3-3 1-16,1 0-25 15,2 3 0-15</inkml:trace>
  <inkml:trace contextRef="#ctx0" brushRef="#br0" timeOffset="189862.9061">25358 9827 62 0,'-14'-6'31'0,"17"20"-1"15,1-12-31-15,-1 3-37 16,1 3 0-16,-4 8 16 15,-11-2 0-15</inkml:trace>
  <inkml:trace contextRef="#ctx0" brushRef="#br0" timeOffset="189987.9085">25439 10168 80 0,'-32'26'40'0,"29"-28"-27"0,3 4-39 16,-4-2-27-16,0 3 1 15</inkml:trace>
  <inkml:trace contextRef="#ctx0" brushRef="#br0" timeOffset="194472.3393">20507 10930 34 0,'3'-11'17'0,"-6"14"7"0,3-3-17 16,0 11-3-16,-4 4 0 0,4 4-3 15,-3 5 1-15,-1 10-2 16,-3 11 1-16,0 5 4 15,0 17 0-15,-3 9-4 16,3 14 1-16,3 0-1 16,8-8 1-16,3-5-3 15,7-19 1-15,7-13 0 16,11-8 0-16,-1-10-1 16,-2-11 1-16,-1-9-23 15,0-9 0-15,-3-11-7 16,-1-9 0-16</inkml:trace>
  <inkml:trace contextRef="#ctx0" brushRef="#br0" timeOffset="194691.0396">20295 11380 42 0,'-39'-3'21'0,"29"22"3"0,13-14-20 15,8 3-1-15,7-3 0 16,10 0 0-16,7-2 1 16,11 0-6-16,14-3 0 15,-4-8-4-15,1-5 0 16,6-9-37-16,-3-4 0 16</inkml:trace>
  <inkml:trace contextRef="#ctx0" brushRef="#br0" timeOffset="195487.9826">21357 10763 16 0,'-7'0'8'0,"11"-2"8"0,-4-1-8 15,-4 3 1-15,1 3 0 16,-1-1-1-16,-3 1 0 15,0 2-2-15,-4 3 1 16,1 5 0-16,-4 16 0 16,-4 16-3-16,-7 11 0 15,1 21-1-15,-1 21 0 16,0 15-2-16,8 14 0 16,2 11-2-16,12-16 1 15,10-14-2-15,14-18 1 0,11-24-39 16,14-15 0-16,10-14 20 15,4-19 1-15</inkml:trace>
  <inkml:trace contextRef="#ctx0" brushRef="#br0" timeOffset="196237.9522">21572 11345 36 0,'0'-2'18'0,"29"2"3"15,-15 8-19-15,3 7 2 0,4 15 1 16,4 9 0-16,0 9 1 15,7 0-7-15,-1 2 1 16,-2-3 7-16,-1-4 0 16,-3-6-2-16,-4-11 0 15,-4-10 2-15,-3-13 1 16,-3-11-7-16,3-16 1 16,-3-13-3-16,-1-13 0 15,1-3-4-15,-1-5 1 16,1 10-22-16,0 6 0 15,-1 13-11-15,1 10 1 0</inkml:trace>
  <inkml:trace contextRef="#ctx0" brushRef="#br0" timeOffset="196675.4909">22299 11660 31 0,'-11'3'15'0,"36"-1"7"0,-18 12-16 16,0 4-1-16,4 11 0 16,-1-2-1-16,-2 5 0 15,-1-1 3-15,-4 1 1 16,1 0-2-16,-4-3 0 15,0-3-3-15,-4-4 1 0,-6-4-4 16,-5-5 1-16,-2-2-2 16,-8-11 1-16,0-5-21 15,1-6 0-15,3-2-20 16,3 0 0-16</inkml:trace>
  <inkml:trace contextRef="#ctx0" brushRef="#br0" timeOffset="198081.8789">23012 11210 45 0,'-7'14'22'0,"7"23"8"0,0-19-24 16,0 9-4-16,0-1 1 16,0 3-3-16,0 3 1 15,3-3-3-15,1 0 0 16,-1-2-25-16,1-4 1 16,-1-7 1-16,-3-8 0 15</inkml:trace>
  <inkml:trace contextRef="#ctx0" brushRef="#br0" timeOffset="198238.0852">22885 11380 52 0,'-29'10'26'0,"37"17"1"0,2-25-25 0,8 1-1 16,6-3 1-16,5 0-3 15,6 0 1-15,11-8-25 16,3-8 0-16,1-2-4 15,2-9 1-15</inkml:trace>
  <inkml:trace contextRef="#ctx0" brushRef="#br0" timeOffset="199019.3922">23558 11150 16 0,'-3'-6'8'0,"-1"1"8"15,4 5-8-15,0 0-6 16,0 0 1-16,0 0 0 15,4-3 0-15,-4 3 2 16,7-2 0-16,0-1-3 0,0 0 1 16,0 1 0-16,0 2 0 15,-3 0 0-15,-1 0 1 16,4 2-3-16,0 4 0 16,0 2 4-16,1 7 1 15,-1 4-2-15,0 2 1 16,0 14-4-16,0 7 0 15,0-2 0-15,0-1 0 16,0-2-1-16,0-2 0 16,-4-4 4-16,1-7 1 0,0-5 0 15,3-6 0-15,-4-5 2 16,4-3 0-16,0-5-6 16,0-8 1-16,0-8-2 15,7-5 1-15,8-24-2 16,6-10 1-16,7-27-2 15,11 2 0-15,-4 4-55 16,-6 15 0-16,-15 21 42 16,-14 8 1-16</inkml:trace>
  <inkml:trace contextRef="#ctx0" brushRef="#br0" timeOffset="199691.2636">24059 11501 26 0,'-3'-5'13'0,"-4"13"8"0,7-8-14 0,-4 3-3 16,4 2 1-16,4 3 0 15,-1 5 0-15,1 3 0 16,3 3 0-16,0-4-4 16,0-1 1-16,0 2-2 15,0-6 1-15,0 1 2 16,0-3 0-16,0-6 0 15,4 1 1-15,0-8-5 16,-1-6 1-16,1-5 1 16,-4-5 0-16,0-3-1 15,0 0 0-15,0 3 0 16,0 5 0-16,0 3 0 0,0 8 0 16,0 10 0-16,0 6 0 15,0 7 3-15,0 3 0 16,4-2-1-16,-1-1 0 15,1-4 2-15,0-4 1 16,3-4 0-16,0-6 0 16,0-8-7-16,0-11 0 15,0-5 2-15,-3-2 0 16,-4 5-31-16,-4 2 0 0,-3-2-7 16,0 5 1-16</inkml:trace>
  <inkml:trace contextRef="#ctx0" brushRef="#br0" timeOffset="200191.2408">24529 10753 28 0,'-4'-11'14'0,"18"30"11"0,-3-9-13 16,6 6-5-16,8 16 0 0,7 13 0 16,0 2 1-16,-1 9-2 15,1 13 0-15,-4 0-1 16,-3 7 1-16,-11-7-6 15,-7 8 1-15,-14 0-1 16,-3 2 0-16,-15 3-1 16,-10-8 1-16,-4-3-6 15,0 1 6 1,39-72 0-16,-46 58-62 16,7-21 1-16</inkml:trace>
  <inkml:trace contextRef="#ctx0" brushRef="#br0" timeOffset="201097.5413">25368 11316 37 0,'4'8'18'0,"17"0"5"15,-10-8-19-15,10-5-3 16,7 5 0-16,7-5-1 0,0-11 0 16,4 5-12-16,0 0 1 15,-4 4-19-15,-3-4 1 16</inkml:trace>
  <inkml:trace contextRef="#ctx0" brushRef="#br0" timeOffset="201253.7945">25386 11504 58 0,'7'8'29'0,"63"-8"0"0,-41-3-29 0,10-2-21 0,6 2 1 0,8 1-17 16,-3-1 1-16</inkml:trace>
  <inkml:trace contextRef="#ctx0" brushRef="#br0" timeOffset="202113.1792">26169 11271 25 0,'4'-2'12'0,"13"-14"4"16,-10 10-12-16,0-4 1 16,4-1 1-16,3 1-3 15,7 2 1-15,11 0-3 16,3 0 1-16,4 3-2 16,7 2 0-16,-4-2 0 15,-3 5 0-15,-4 0 0 0,-6 2 1 16,-8 1 3-16,-7 5 0 15,-11 2-3-15,-6 1 0 16,-8 2-2-16,-10 11 0 16,-4-5 1-16,-3-1 0 15,-4 3-1-15,4 0 1 16,3 1 1-16,11-4 0 16,11-5-2-16,10 3 0 15,7 3 1-15,11 2 0 16,10 5-1-16,0 4 1 0,1-4 4 15,-8 0 1-15,-4-2 1 16,-6 0 1-16,-4 0-1 16,-7 5 1-16,-10-3-3 15,-11 4 0-15,-18-4-4 16,-7-2 1-16,-7-3-2 16,-3-8 1-16,-1-2-5 15,12-3 0-15,6-3-20 16,7-2 1-16,8-1-10 15,13-7 1-15</inkml:trace>
  <inkml:trace contextRef="#ctx0" brushRef="#br0" timeOffset="206628.8598">21160 12486 26 0,'3'5'13'0,"8"-2"9"0,-11 7-13 15,0 3-6-15,-4 17 1 16,-3 4-3-16,0 11 1 16,0 5-1-16,3 0 1 15,-3 17-1-15,4-1 0 16,3-3-2-16,0-2 1 16,3-8-1-16,4-8 1 0,8-11 0 15,6-5 1-15,0-10-2 16,4-8 0-16,-1-11-10 15,5-11 0-15,-1-5-19 16,0-2 1-16</inkml:trace>
  <inkml:trace contextRef="#ctx0" brushRef="#br0" timeOffset="206910.1217">20973 12838 37 0,'-14'2'18'0,"24"-2"3"15,-6 0-20-15,3 0-1 16,0 0 1-16,3 0 2 16,4 0 1-16,1 3-4 15,-1-3 1-15,3 0-2 0,4 0 1 16,4-3 0-16,7 1 0 15,3-4-4-15,8 1 1 16,9-6-26-16,5 1 1 16,-1-3 18-16,-3-1 0 15</inkml:trace>
  <inkml:trace contextRef="#ctx0" brushRef="#br0" timeOffset="207066.3646">21749 12798 42 0,'24'8'21'0,"40"-29"0"15,-46 18-21-15,3 0-14 16,-4 1 1-16,-3-1-15 16,1 6 0-16</inkml:trace>
  <inkml:trace contextRef="#ctx0" brushRef="#br0" timeOffset="207222.6174">21840 12970 53 0,'-14'13'26'0,"43"-16"2"16,-15-2-28-16,3 0-7 0,4-6 1 15,8 3-41-15,6 3 1 16</inkml:trace>
  <inkml:trace contextRef="#ctx0" brushRef="#br0" timeOffset="208316.3388">22655 12650 30 0,'-3'-3'15'0,"17"-26"1"0,-3 21-14 15,10-8 3-15,3 6 0 16,5-1-4-16,2 3 0 16,8 0 0-16,0 11 0 15,-4 5-1-15,-3 0 0 16,-7 5 5-16,-4 0 0 16,-7 3-5-16,-7 5 1 15,-7 6-2-15,-7 2 1 16,-7 0 0-16,-4-3 0 15,-3-5-1-15,0-5 1 0,3-8-1 16,1-8 0-16,6-8 0 16,8-5 1-16,6 3 0 15,11-1 0-15,7 8 0 16,8 6 0-16,-1 8 0 16,0 2 1-16,4 5 5 15,-8 3 0-15,-2 3 3 16,-12 8 0-16,-10 5-4 15,-7-5 0-15,-7-3-4 16,-7 0 0-16,-11 3-1 16,0-6 0-16,-3-2-2 15,7-8 0-15,0-6-23 16,3-7 1-16,7-3-12 16,8-3 0-16</inkml:trace>
  <inkml:trace contextRef="#ctx0" brushRef="#br0" timeOffset="209175.769">22433 13253 27 0,'-25'8'13'16,"15"-5"1"-16,10-1-14 0,0-2 0 16,0 0 1-16,0 0-1 15,7 0 1-15,3 0 2 16,8 0 0-16,7 0 2 15,10-5 0-15,14 0-3 16,11-1 0-16,4-2-1 16,14 3 0-16,10 2 0 15,7 3 0-15,-3 0 7 16,10 0 0-16,7 3-3 16,4-3 0-16,0-5 0 15,4 0 0-15,13-1-5 16,-6-2 1-16,3 3-1 15,3 2 0-15,-13 1-1 0,-8-1 1 16,-3 3-1-16,-15 3 1 16,1-3-30-16,-11 2 0 15,-17 1 3-15,-11 0 1 16</inkml:trace>
  <inkml:trace contextRef="#ctx0" brushRef="#br0" timeOffset="209941.4001">22606 13613 23 0,'-4'-3'11'0,"12"19"3"16,2-11-13-16,1 3 8 16,6 8 0-16,8 8-4 15,3 8 1-15,-3 5-2 16,0-5 0-16,-4-6-2 16,0-5 1-16,0-5 6 15,0-5 0-15,0-6-2 16,4-5 1-16,-4-13-8 15,0-14 1-15,-3-5-1 16,0 3 1-16,-4-5-4 0,-4-3 0 16,1 0-14-16,-4 5 0 15,0 8-7-15,0 6 0 16,4 10 5-16,-4 8 1 16</inkml:trace>
  <inkml:trace contextRef="#ctx0" brushRef="#br0" timeOffset="210519.5167">23237 13856 25 0,'0'19'12'0,"8"-1"9"0,-5-10-13 16,1 8-2-16,-4 3 0 15,0-4 0-15,0 1 1 16,0 0 2-16,0 0 0 0,-4-3-3 16,-3 1 0-16,0-4-6 15,-7-5 0-15,-4-2-1 16,1-8 1-16,-1-3-8 15,-3-8 0-15,3 0-28 16,8 0 1-16,6 6 19 16,4 2 1-16</inkml:trace>
  <inkml:trace contextRef="#ctx0" brushRef="#br0" timeOffset="210894.5392">23689 13584 38 0,'-11'8'19'0,"15"23"1"0,-1-20-19 0,1 5 0 16,0 8 0-16,-1 7-3 15,1 4 1-15,-1-6-12 16,1-3 0-16,3-4-12 16,0-4 1-16</inkml:trace>
  <inkml:trace contextRef="#ctx0" brushRef="#br0" timeOffset="211097.6667">23597 13772 53 0,'-21'13'26'0,"32"-8"2"0,-1-5-27 15,4-3 1-15,4-2 0 16,3-3-3-16,7-2 1 16,8-6-9-16,3 0 1 15,-1 3-38-15,15-6 0 16</inkml:trace>
  <inkml:trace contextRef="#ctx0" brushRef="#br0" timeOffset="211660.1722">24056 13557 38 0,'-7'-10'19'0,"10"10"8"15,1 2-20-15,3 9-1 16,0 7 1-16,0 4-4 15,0 7 1-15,4 8-4 16,-1 2 0-16,4-2 0 16,1-7 0-16,-1-4 0 15,0-2 0-15,3-6 1 16,-3-4 0-16,-3-4 0 0,0-5 0 16,-4-2 1-16,0 0 0 15,0-3-2-15,-4 0 0 16,1 2 0-16,-1 1 1 15,-3 0-1-15,4 2 0 16,-1 0-1-16,-3 1 0 16,0-4 2-16,0 1 0 15,0-1-1-15,0-2 1 16,0-2-1-16,4-3 0 16,0-3-1-16,3-3 1 0,0-7 1 15,3-12 0-15,1-4-1 16,3-3 0-16,4-11 0 15,6-5 0-15,-3 6-1 16,-6 12 0-16,-5 14-54 16,-3 16 1-16,-7 5 49 15,0 5 1-15</inkml:trace>
  <inkml:trace contextRef="#ctx0" brushRef="#br0" timeOffset="212253.9033">24567 13742 37 0,'-7'8'18'0,"14"3"6"0,-3-3-19 0,-1 10-3 15,5-2 1-15,-1 3 0 16,0-1 1-16,0 1-5 16,0-1 1-16,3-2 2 15,1-3 1-15,0-7 0 16,-1-6 1-16,1-6-4 16,-1-4 0-16,1-3 0 15,-1-6 0-15,5-2-1 16,-5 2 1-16,1 4 0 15,-1 9 1-15,1 6-1 16,-1 11 1-16,1-1 3 16,0 4 0-16,3-1 1 15,0 0 0-15,0-5 1 0,-3-3 0 16,3-5-2-16,0-5 0 16,0-11-4-16,0-5 1 15,-7-11-10-15,-3 6 0 16,-4 2-26-16,0 3 1 15,3 2 5-15,-6 3 0 16</inkml:trace>
  <inkml:trace contextRef="#ctx0" brushRef="#br0" timeOffset="212769.5202">25418 13062 41 0,'-7'3'20'0,"14"-6"6"0,0 3-21 15,3-2 1-15,4-1 0 16,4 1-6-16,7-1 0 0,-1 3-2 15,1 0 0-15,-4 0-18 16,0 0 0-16,1 3-10 16,-5-1 1-16</inkml:trace>
  <inkml:trace contextRef="#ctx0" brushRef="#br0" timeOffset="212957.0277">25495 13237 53 0,'4'11'26'0,"28"-6"1"15,-22-5-27-15,8 0-1 16,3 0 1-16,4-3-25 16,6-2 1-16,1-3-4 0,-4-8 1 15</inkml:trace>
  <inkml:trace contextRef="#ctx0" brushRef="#br0" timeOffset="214591.0747">26966 12544 39 0,'-31'-27'19'0,"31"38"1"0,7-11-20 0,10 0 0 15,4 0 1-15,4 5-1 16,7-2 1-16,3 0-1 16,4-1 0-1,-4 1 0-15,1 2 1 16,-8 3-2-16,-7-3 1 15,-3-2 6-15,-8 2 0 16,-3 3-7-16,-7 3 0 16,-7-1 1-16,-7-2 1 15,-4-2-1-15,1-1 0 16,3 0-1-16,3-2 1 16,4 5 0-16,3 0 1 0,4 5-2 15,8 3 0-15,9 5 2 16,4 3 0-16,0 0 7 15,1 2 1-15,-1-5-4 16,-4 0 0-16,-2 1-1 16,-8 4 1-16,-7 1-5 15,-11-1 1-15,-10-2-1 16,-7 0 0-16,-8-6-3 16,1-2 1-16,-4-5-17 15,4 2 1-15,7-5-24 16,7 0 0-16</inkml:trace>
  <inkml:trace contextRef="#ctx0" brushRef="#br0" timeOffset="215009.0946">26409 13192 39 0,'-25'-8'19'0,"25"-2"5"0,7 4-20 15,7-2 4-15,8 0 1 16,16 0-1 0,12 6 1-16,13-3-4 15,18 2 0-15,25 6-1 16,11-1 0-16,24 1 2 16,18-3 1-16,27-8-7 0,16-3 1 15,30-2 0-15,-6-3 1 16,3 0-13-16,-20 6 1 15,-15-1-16-15,-21 6 1 0,-25-3-16 16,-25 13 0-16</inkml:trace>
  <inkml:trace contextRef="#ctx0" brushRef="#br0" timeOffset="215473.6893">26575 13515 42 0,'0'-29'21'0,"31"13"1"0,-20 11-21 15,0 2 5-15,-1 6 1 16,1 7-1-16,-4 14 1 16,-4 10-3-16,1 1-4 15,-4-35 0-15,-18 82 1 16,1-13 1-16,-1-8-19 16,4-11 1-16,7-11-26 15,7-12 0-15,10-14 41 16,12-10 1-16</inkml:trace>
  <inkml:trace contextRef="#ctx0" brushRef="#br0" timeOffset="215757.2757">26920 13594 44 0,'-31'14'22'0,"10"33"0"15,17-36-21-15,4 13 2 16,0 5 0-16,4 5-3 15,6-7 1-15,8-4 5 16,10-4 0-16,7-6 1 16,4-8 0-16,0-10-3 0,3-11 1 15,1-10-4-15,-12-1 0 16,-6-2 5-16,-14 0 0 16,-15-3-7-16,-14 3 0 15,-17 3-1-15,-14 7 1 0,-4 9-1 16,0 12 0-16,11 12-26 15,13-1 0-15,19 3-11 16,10-8 0-16</inkml:trace>
  <inkml:trace contextRef="#ctx0" brushRef="#br0" timeOffset="216115.9276">27774 13631 48 0,'-10'14'24'0,"20"15"1"0,-6-16-23 16,-1 5-3-16,-3 12 0 15,0-4-16-15,0-2 0 16,7-3-14-16,-3 0 1 15</inkml:trace>
  <inkml:trace contextRef="#ctx0" brushRef="#br0" timeOffset="216269.8447">27647 13724 46 0,'-21'5'23'0,"35"14"1"0,0-19-24 0,7 5 0 15,8-8 1-15,13-2-2 16,4-3 0-16,0-2-44 16,10-4 0-16</inkml:trace>
  <inkml:trace contextRef="#ctx0" brushRef="#br0" timeOffset="216655.1809">28423 13499 35 0,'-3'0'17'0,"-4"-5"5"15,3 5-19-15,1 2 0 16,-4 4 0-16,-4-1 1 15,-3 0 0-15,0 6-3 16,0-3 0-16,10 2-1 16,4 1 0-16,4 5 3 15,6-3 1-15,4 3-2 16,8 0 0-16,6 2 1 0,4 9 1 0,-1-1 0 16,-3 3 1-16,-3 0-2 15,-11-2 1-15,-7-3-4 16,-7 0 0-16,-7-3-1 15,-7 0 0-15,-7 0-10 16,-4-2 1-16,1-6-12 16,-8-5 1-1,-3-6-9-15,-1-4 1 0</inkml:trace>
  <inkml:trace contextRef="#ctx0" brushRef="#br0" timeOffset="216796.5495">28416 13528 44 0,'32'-16'22'0,"56"-2"8"16,-60 10-22-16,11 3-11 15,4 2 1-15,-8 0-47 16,0 3 1-16</inkml:trace>
  <inkml:trace contextRef="#ctx0" brushRef="#br0" timeOffset="218153.4164">10943 7636 38 0,'-25'-24'19'0,"22"19"1"15,6-3-20-15,5-3 4 16,2-2 1-16,8-3-3 15,3-2 1-15,11-6-2 16,6 3 1-16,5 2-2 16,-8 9 0-16,-7 4 0 15,-3 6 0-15,-4 8 1 0,0 11 0 16,-3 7 5-16,-4 9 0 16,0 10-6-16,0-3 1 15,0-2-1-15,4-3 0 16,0-8-1-16,3-8 0 15,0-11 2 1,0-7 0-16,0-3 0 16,1-10 0-16,-1-14-1 15,-7-3 0-15,0-7 0 16,-7-8 0-16,-4-6 4 16,-6 3 0-16,-1 5 1 15,1 8 0-15,-1 11-4 16,4 5 0-16,7 1-3 15,4 7 1-15,3 2-5 16,14 9 1-16,4 5-28 0,3-3 0 16,11-2 8-16,0 0 1 15</inkml:trace>
  <inkml:trace contextRef="#ctx0" brushRef="#br0" timeOffset="218818.906">11818 7723 23 0,'0'3'11'0,"7"13"10"0,-3-8-13 15,-4 0 0-15,3 2 1 16,-3 6-2-16,0 5 0 15,-3 3-4-15,-1 0 0 16,1 0 1-16,-4-1 1 16,-4-4-5-16,0-6 0 15,1-2-1-15,-1-9 1 0,1-2-17 16,3-10 1-16,3-6-21 16,0-5 1-16</inkml:trace>
  <inkml:trace contextRef="#ctx0" brushRef="#br0" timeOffset="219181.4256">12174 7556 43 0,'-10'0'21'0,"20"-2"2"0,-3 2-22 0,4-3-2 16,7 3 1-16,3-2 0 16,0 2 1-16,7 0-3 15,7-3 0-15,4 0-39 16,-3 3 0-16</inkml:trace>
  <inkml:trace contextRef="#ctx0" brushRef="#br0" timeOffset="219374.1287">12259 7694 50 0,'-14'0'25'0,"28"5"0"16,-3-7-25-16,3-1 1 15,3 0 1 1,8 1-5-16,10-1 0 15,1 1-45-15,-5-1 0 0</inkml:trace>
  <inkml:trace contextRef="#ctx0" brushRef="#br0" timeOffset="221589.5959">12947 7408 39 0,'-11'6'19'0,"8"78"4"15,3-63-20-15,-4 9-3 16,1 4 1-16,-1 6-1 16,1-3 0-16,-1 0-1 15,4-3 0-15,-3-2-40 16,6 0 1-16</inkml:trace>
  <inkml:trace contextRef="#ctx0" brushRef="#br0" timeOffset="222167.7267">13187 7570 34 0,'-18'2'17'0,"11"25"6"15,7-19-17-15,0 16-3 0,4 7 1 16,-1 1-3-16,1 8 1 16,3-1-2-16,7-2 1 15,4-5-1-15,3-8 1 16,3-11 5-16,5-10 0 16,-5-14-6-16,1-7 1 15,0-9-1-15,-1-10 1 16,-6-5 0-16,-7 5 0 15,-8 0-2-15,-6 0 0 0,-4 2 1 16,-18 4 1-16,-7 4-1 16,-7 9 0-16,4 10-5 15,3 8 0-15,4 8-43 16,7 5 1-16</inkml:trace>
  <inkml:trace contextRef="#ctx0" brushRef="#br0" timeOffset="223558.3701">12037 8340 37 0,'-11'10'18'0,"43"38"6"15,-21-35-20-15,3 16 0 16,3 8 0-16,4 8-4 16,8 3 0-16,-1-3 6 15,0-8 0-15,0-11 1 16,1-7 0-16,-1-14 0 15,-4-13 0-15,5-13-5 16,-1-5 1-16,-3-17-4 16,-1 1 0-16,1-11-6 15,-7-5 0-15,-4 5-34 0,-4 11 1 16,4 15 21-16,1 14 1 16</inkml:trace>
  <inkml:trace contextRef="#ctx0" brushRef="#br0" timeOffset="224495.8825">12555 8607 34 0,'-7'-3'17'0,"11"6"5"15,-1 0-17-15,4 4-4 16,4 7 1-16,0 2 0 16,-1-1 1-16,4 4-3 0,0-3 1 15,0-3-2-15,1 0 1 16,-5-5 0-16,1-2 1 16,-4-6-1-16,0-6 1 15,0-7-1-15,0-3 1 16,-3-2-3-16,-1 2 1 15,1 3 1-15,-1 5 1 16,1 2-1-16,3 6 0 16,0 6 5-16,3 2 0 15,4 2 1-15,1 1 0 16,2-3 1-16,1-3 1 0,-4-2-5 16,0-6 1-16,-3-8-3 15,-1-5 0-15,1 1-7 16,-4-7 1-16,-4-4-34 15,4-1 0-15,-7-2 18 16,-3 6 0-16</inkml:trace>
  <inkml:trace contextRef="#ctx0" brushRef="#br0" timeOffset="225058.3897">13402 8456 40 0,'-4'19'20'0,"22"2"-1"16,-7-19-19-16,3 1 0 15,7-3 1-15,4 0-3 16,3-3 0-16,0-2-35 0,0 0 0 16</inkml:trace>
  <inkml:trace contextRef="#ctx0" brushRef="#br0" timeOffset="225214.5893">13448 8612 55 0,'7'13'27'0,"53"-15"0"0,-39-4-29 15,14-1-30-15,8-1 0 0,3 0 11 16,-1-8 1-16</inkml:trace>
  <inkml:trace contextRef="#ctx0" brushRef="#br0" timeOffset="225933.3823">14284 8366 35 0,'-14'-5'17'0,"7"-3"4"16,3 5-18-16,1 3 2 15,-4 6 0-15,-4 1-1 16,-3 1 0-16,-4 3 0 16,1-3 1-16,3-3-4 15,7 8 0-15,7 1-4 16,10 2 1-16,4-3 3 16,4 5 1-16,7 3-4 15,-1-2 1-15,4-3 3 0,-3 2 0 16,-4 4 4-16,-3-1 0 15,-7 5-3-15,-11 3 0 16,-4 3-3-16,-10-3 0 16,-4-5 0-16,1-3 0 15,-8-2-8-15,-3-6 0 16,0-10-34-16,-4-9 1 16,4-10 30-16,-1-7 1 15</inkml:trace>
  <inkml:trace contextRef="#ctx0" brushRef="#br0" timeOffset="226074.0249">14242 8321 54 0,'14'11'27'0,"49"-11"0"16,-42-3-27-16,8 3-18 16,-1-3 1-16,11-2-19 15,3-3 0-15</inkml:trace>
  <inkml:trace contextRef="#ctx0" brushRef="#br0" timeOffset="226745.8589">14270 7443 29 0,'0'13'14'0,"3"29"1"0,1-31-15 0,-1 2-1 15,1 3 1-15,3-3-28 16,0-2 1-16</inkml:trace>
  <inkml:trace contextRef="#ctx0" brushRef="#br0" timeOffset="226902.1174">14390 7400 41 0,'-21'6'20'0,"10"15"-1"16,15-13-20-16,-1 5-2 16,4 6 0-16,4 2-33 15,-1 0 1-15</inkml:trace>
  <inkml:trace contextRef="#ctx0" brushRef="#br0" timeOffset="227448.9935">14880 8432 40 0,'-10'0'20'0,"13"29"0"0,1-18-20 15,-4 2-3-15,3 0 1 16,1 3-35-16,-1-2 1 16,1-4 36-16,3-10 0 15</inkml:trace>
  <inkml:trace contextRef="#ctx0" brushRef="#br0" timeOffset="227542.7756">15035 8430 31 0,'0'10'15'0,"0"30"1"0,0-32-15 0,0 10-19 15,4-2 0-15,-4 0 5 16,-4 8 1-16</inkml:trace>
  <inkml:trace contextRef="#ctx0" brushRef="#br0" timeOffset="231261.5579">27848 12414 19 0,'11'-21'9'0,"3"-3"6"16,-11 22-10-16,1 2 5 16,0 2 1-16,-4 11-4 15,0 6 0-15,-4 2-5 16,0 11 0-16,-3 8-1 16,4-3 1-16,-4 0-3 0,0 5 1 15,-4 3-1-15,1 3 0 16,3-9 2-16,0-2 0 15,7-8-11-15,0-2 0 16,3-1-24-16,1-12 1 16</inkml:trace>
  <inkml:trace contextRef="#ctx0" brushRef="#br0" timeOffset="231480.2879">27799 12766 26 0,'10'-21'13'0,"15"8"5"15,-11 7-13-15,7-4-1 16,1 2 1-16,-1-3-5 16,3 1 1-16,5-1-1 15,-1 3 0-15,4-2-7 16,-4-1 0-16,-7 0-21 15,-3 4 0-15</inkml:trace>
  <inkml:trace contextRef="#ctx0" brushRef="#br0" timeOffset="231714.6661">27862 12676 33 0,'-3'3'16'0,"28"34"10"0,-18-27-17 16,3 6-5-16,1 3 1 15,-1-1-5-15,1 1 0 16,3 2-1-16,4 0 0 16,-1-2-16-16,4-9 1 15,1-2-12-15,-5-8 0 0</inkml:trace>
  <inkml:trace contextRef="#ctx0" brushRef="#br0" timeOffset="232230.2973">28190 12764 33 0,'0'18'16'0,"8"-2"6"16,-8-11-18-16,3 0 1 15,-3 1 0-15,0-1-5 16,0 0 1-16,0 1 0 16,4-6 1-16,-4 0-2 0,7-11 1 15,3-5-1-15,4-5 1 16,4-5-2-16,3 2 1 15,0-3 0-15,-3 9 0 16,-4-1 0-16,-3 11 0 16,-4 6 1-16,0 4 0 15,-4 9 0-15,1 5 0 16,-1 5-1-16,1-3 1 16,-1-2-1-16,4-2 0 15,0-6 4-15,4-6 1 16,3-7-2-16,4-6 0 0,-1-2 1 15,-2 2 1-15,-5 1-4 16,1 2 0-16,-1 3-1 16,4-1 0-16,-3 1-1 15,3 0 1-15,-3 5 3 16,-1 5 1-16,1 3-4 16,-1 8 1-16,1 5-5 15,3 3 1-15,7-3-33 16,4-2 0-16,3-4 12 15,0-7 1-15</inkml:trace>
  <inkml:trace contextRef="#ctx0" brushRef="#br0" timeOffset="232839.6842">26582 13332 33 0,'-35'-18'16'0,"-4"7"1"16,28 14-16-16,-3 7 5 0,-7 20 1 15,-7 15 1-15,-4 21 0 16,4 16-4-16,3 13 0 16,7 6-4-16,8-9 0 15,17-5-1-15,14-10 1 16,14-16-10-16,22-11 1 16,6-18-15-16,22-16 1 15,17-13 5-15,11-14 1 16</inkml:trace>
  <inkml:trace contextRef="#ctx0" brushRef="#br0" timeOffset="233308.4411">28723 13272 44 0,'18'13'22'0,"31"32"1"0,-35-27-22 15,7 9-1-15,1 4 1 16,-1 6 1-16,0 6 1 15,-3-1 1-15,-1 6 0 16,-6 2-2-16,-11 3 1 0,-7-8-4 16,-4-3 1-16,-6 1-2 15,-1-6 1-15,0-3-17 16,1-5 1-16,-1-8-17 16,11-5 0-16</inkml:trace>
  <inkml:trace contextRef="#ctx0" brushRef="#br0" timeOffset="233667.8351">29090 13287 30 0,'0'8'15'0,"14"53"10"0,-14-40-15 15,0 0-6-15,-3 9 0 16,-1 7-4-16,1 2 1 0,-1-2-2 16,4-5 0-16,-3 0-7 15,-1-8 1-15,0-6-28 16,1-2 0-16</inkml:trace>
  <inkml:trace contextRef="#ctx0" brushRef="#br0" timeOffset="233839.6954">29094 13600 23 0,'10'-8'11'0,"15"-14"7"15,-11 12-12-15,4-1-1 16,3-5 0-16,0 1-5 16,4 1 1-16,-1 4-11 15,1-1 0-15,-4 6-14 16,-7 0 0-16</inkml:trace>
  <inkml:trace contextRef="#ctx0" brushRef="#br0" timeOffset="234042.8259">29189 13488 46 0,'0'6'23'0,"7"26"0"0,0-25-23 16,0 4-1-16,0 2 1 15,4 3 0-15,-1 0 0 16,1 0-1-16,-1 0 0 0,4-3-23 16,1-5 0-16,2-3 4 15,1-7 1-15</inkml:trace>
  <inkml:trace contextRef="#ctx0" brushRef="#br0" timeOffset="234542.8688">29475 13454 26 0,'-4'0'13'0,"8"16"9"16,-4-8-13-16,0 5-4 15,0 6 0-15,0 2-2 0,-4 3 1 16,1-3-5-16,3-5 1 16,0-3 0-16,3-5 1 15,1-6 0-15,3-7 0 16,3-8-2-16,4-11 1 16,4 0-1-16,7-2 1 15,-1-6 0-15,-2 3 0 16,-8 10-1-16,0 4 1 15,-4 7 4-15,-3 13 0 16,-3 6-2-16,-4 2 1 0,0 8-1 16,0 3 1-16,0-3-3 15,0-3 1-15,3-4 3 16,1-9 0-16,3-5-5 16,4-5 0-16,-1-9 2 15,4-1 0-15,7 1-1 16,1 1 1-16,-1 0-2 15,0 8 0-15,-3 2 2 16,-4 6 0-16,-4 5-1 16,1 7 0-16,-4 9-14 15,0 3 0-15,-3-1-29 16,-1-2 1-16</inkml:trace>
  <inkml:trace contextRef="#ctx0" brushRef="#br0" timeOffset="234808.4687">29266 13959 40 0,'-10'-5'20'0,"38"0"5"0,-7-3-21 15,15-5-1-15,13-3 1 16,18-8-1-16,0-10 1 16,14-11-4-16,7 5 1 15,4-2-9-15,-7-3 1 16,-15 2-30-16,-3 9 0 0,-14 13 30 16,-18 7 1-16</inkml:trace>
  <inkml:trace contextRef="#ctx0" brushRef="#br0" timeOffset="235402.2678">29863 13817 39 0,'-4'2'19'0,"1"22"2"0,3-19-19 16,-4 9-1-16,1 1 0 15,-1 7-1-15,-3 1 0 16,-4 14 4 0,4-7 0-16,4-1-4 15,3-8 0-15,3-3 1 16,4-2 0-16,0-5-1 15,-3-9 0-15,10-2-1 16,-3-8 0-16,-1-5 2 16,4-3 0-16,4-5-2 15,-4 0 1-15,0 5 3 16,-7 6 1-16,7 2 1 16,-3 8 0-16,-4 8-5 15,-3 2 0-15,-1 3 0 16,1 1 0-16,-4 4 0 15,0-2 0-15,0 5-10 16,0 0 0-16,7-5-31 16,-4 5 1-16,4-10 37 15,0-8 0-15</inkml:trace>
  <inkml:trace contextRef="#ctx0" brushRef="#br0" timeOffset="235839.7735">30152 13888 26 0,'-4'3'13'0,"11"10"1"0,-7-13-13 0,0 0-1 16,0 0 0-16,0 2 4 15,0-2 1-15,0 0-1 16,0 0 1-16,0 0-5 16,0 3 1-16,4 0 1 15,-4 2 0-15,0 3-1 16,0 5 0-16,0 0 4 16,-4 1 0-16,1 2-4 15,-1-3 0-15,1 3 0 16,-1-3 1-16,1 0-2 15,-1-5 0-15,-3 0 3 16,7-5 0-16,7-6 1 16,0-8 0-16,7-2-3 15,1-8 1-15,9 0-2 16,1-3 0-16,0 3-1 16,-1 2 0-16,1 3-26 0,-4 3 0 15,0 8 0-15,-7 5 0 16</inkml:trace>
  <inkml:trace contextRef="#ctx0" brushRef="#br1" timeOffset="240527.3327">29161 13777 36 0,'-22'13'18'0,"58"-21"4"0,-19-5-17 15,15-14-2-15,21-12 0 16,21-17-2-16,11-2 0 16,6-11-3-16,1 3 1 15</inkml:trace>
  <inkml:trace contextRef="#ctx0" brushRef="#br1" timeOffset="241058.5906">28039 12888 54 0,'14'-27'27'0,"78"-39"0"16,-54 40-26-16,19-3-2 15,13-6 1-15,12-4-4 16,23-6 0-16,5-3-45 16,20-2 0-16</inkml:trace>
  <inkml:trace contextRef="#ctx0" brushRef="#br0" timeOffset="246824.2847">20031 14928 44 0,'-14'-19'22'0,"7"14"2"0,7 5-22 15,0-5 6-15,0 5 0 16,0-3-4-16,0 3 0 16,-4 3-1-16,0 13 0 15,1 7-2-15,-4 6 0 0,0 9 0 16,0 9 1-16,3 6-2 16,4 5 0-16,0 8 0 15,4 1 1-15,-1 1-1 16,4-2 0-16,4-7-1 15,0-9 1-15,-1-10 0 16,8-11 0-16,3-3-1 16,4-7 0-16,3-6-3 15,0-5 0-15,-3-5-10 16,-1-9 0-16,1-4-6 16,0-9 1-16,0-5-6 15,-4 1 1-15</inkml:trace>
  <inkml:trace contextRef="#ctx0" brushRef="#br0" timeOffset="247074.2333">19833 15293 37 0,'-21'-8'18'0,"17"8"5"0,4 0-19 15,8-3 4-15,2 1 1 16,4-4-5-16,11-2 1 16,7 1-5-16,6-1 1 15,8 0-1-15,7-6 0 16,0 1-10-16,0 0 0 16,4 0-34-16,2 5 1 15</inkml:trace>
  <inkml:trace contextRef="#ctx0" brushRef="#br0" timeOffset="247230.5039">20697 15219 48 0,'4'2'24'0,"31"-7"-1"16,-21 0-23-16,11 0 0 15,3-3 1-15,4 0-7 16,3 0 0-16,-3 0-35 15,0 5 0-15</inkml:trace>
  <inkml:trace contextRef="#ctx0" brushRef="#br0" timeOffset="247402.3614">20736 15391 57 0,'7'0'28'0,"53"-5"2"0,-39-3-30 16,11 0-37-16,11 2 1 16,6-2 15-16,0-7 1 15</inkml:trace>
  <inkml:trace contextRef="#ctx0" brushRef="#br0" timeOffset="248464.8977">21601 14978 41 0,'-22'-24'20'0,"12"24"7"0,10 0-21 15,3-5-6-15,8 5 1 16,7-5 5-16,10 2 0 16,4-2-7-16,13-1 0 15,5 1 2-15,-4 2 0 0,0-2-3 16,-8 3 1-16,-6 4 2 15,-7 3 1-15,-8 6-3 16,-10 2 1-16,-7 1-1 16,-7 1 1-16,-10 1 0 15,-11-2 0-15,-1-4 1 16,1-2 1-16,7 0-2 16,3 0 0-16,11-3 0 15,11 1 0-15,10 1 3 16,7 4 0-16,0 2 3 15,0 3 1-15,-3 0 1 16,-4 0 0-16,-3 2 1 16,-4-2 1-16,-7 3-10 15,-7-1 1-15,-14-2-1 16,-11 0 0-16,-3-5-3 0,-1-3 1 16,4-6-24-16,4 1 1 15,11 0-28-15,10-1 1 16</inkml:trace>
  <inkml:trace contextRef="#ctx0" brushRef="#br0" timeOffset="248746.148">21424 15515 48 0,'-10'8'24'0,"73"0"11"16,-42-11-24-16,11 1-9 16,14-4 0-16,17-4-1 15,11 5 1-15,-3-3-4 16,3-8 1-16,0 3-17 15,-7-1 0-15,-10 9-24 16,-15 2 0-16</inkml:trace>
  <inkml:trace contextRef="#ctx0" brushRef="#br0" timeOffset="248980.507">21752 15722 47 0,'-24'10'23'0,"6"64"6"0,14-55-24 16,-3 2-4-16,0 5 1 15,4 6-2-15,-1 0 0 16,4-3-12-16,4-5 0 0,3-6-29 15,3-7 1-15</inkml:trace>
  <inkml:trace contextRef="#ctx0" brushRef="#br0" timeOffset="249324.261">22084 15661 36 0,'3'-11'18'0,"4"11"9"15,-7 0-19-15,0 3-3 16,-3 2 1-16,-4 0-1 16,-4 6 0-16,1-3-2 15,-1-3 1-15,1 6-5 16,2-3 1-16,5 5 0 16,3 3 0-16,7-3 0 15,7 0 0-15,0 3 0 0,4 0 1 16,-4 3 2-16,0-4 1 15,-3-1-2-15,-8-1 1 16,-3 0-3-16,-7 3 0 16,-7 2-1-16,-7-2 0 15,0-2-10-15,0-7 1 16,3-4-27-16,4-11 1 16,-4 0 20-16,1-10 1 15</inkml:trace>
  <inkml:trace contextRef="#ctx0" brushRef="#br0" timeOffset="249433.6381">22045 15618 62 0,'35'-18'31'15,"36"-14"1"-15,-50 22-30 0,7-1-9 16,4 3 1-16,3 3-50 16,1-1 0-16</inkml:trace>
  <inkml:trace contextRef="#ctx0" brushRef="#br0" timeOffset="249652.4414">22828 15343 49 0,'14'0'24'0,"36"8"2"0,-36-5-26 16,3-6-12-16,1 0 0 16,3-2-25-16,0-3 1 15</inkml:trace>
  <inkml:trace contextRef="#ctx0" brushRef="#br0" timeOffset="249808.6807">22871 15430 66 0,'-36'22'33'0,"43"-6"-1"0,0-14-32 0,4 1-1 15,7-1 1-15,6-2-28 16,5 3 1-16,9-3-10 16,8-5 1-16</inkml:trace>
  <inkml:trace contextRef="#ctx0" brushRef="#br0" timeOffset="250480.5243">23872 15203 36 0,'-17'-24'18'0,"-8"19"2"15,18 7-17-15,-4 6 1 16,-3 11 0-16,4 5-2 16,3 8 0-16,0 13-1 15,7 2 1-15,3 3-2 16,8-5 0-16,6-8 2 15,8-7 0-15,3-12 4 0,8-10 1 16,2-13-3-16,-2-6 0 16,-8-13 0-16,-3-10 0 15,-8-3-1-15,-6-5 0 16,-11-3-3-16,-11-6 0 16,-17 6-1-16,-4 8 0 15,-7 13-23-15,1 16 1 16,2 16-18-16,8 11 1 15</inkml:trace>
  <inkml:trace contextRef="#ctx0" brushRef="#br0" timeOffset="250621.1679">24285 15534 68 0,'11'2'34'15,"-4"-7"0"-15,-4 5-34 0,1-5-3 16,-1-1 1-16,4-4-44 15,1 2 0-15,2-8 27 16,1 0 1-16</inkml:trace>
  <inkml:trace contextRef="#ctx0" brushRef="#br0" timeOffset="251027.434">24469 15248 43 0,'38'-40'21'0,"19"-5"15"0,-29 29-21 15,7 1-10-15,8 4 0 16,6-2-5-16,1 5 0 15,-12 8 1-15,-6 2 0 16,-7 9 3-16,-8 5 0 16,-6 5-4-16,-11 5 0 0,-11 1 0 15,-13 5 1-15,-5 5 4 16,-6 2 1-16,-4 1 2 16,1-5 0-16,6 2-7 15,11-8 0-15,10-3-1 16,8-2 0-16,10-3-1 15,10-2 1-15,11-3-5 16,22-11 1-16,3-5-32 16,10-5 1-16,8-1-6 15,6 1 0-15</inkml:trace>
  <inkml:trace contextRef="#ctx0" brushRef="#br0" timeOffset="251621.1643">25605 14907 31 0,'3'-19'15'0,"15"24"8"15,-11-2-16-15,0-3 2 16,0 8 0-16,4 16-2 16,-4 10 0-16,-4 3-4 15,1 8 1-15,-4 8-2 16,-4-5 0-16,1 10-1 16,-1-2 1-16,1-6-1 15,-1-8 0-15,0-7-1 16,4-12 1-16,4-9 0 15,3-7 0-15,4-14-2 16,3-12 0-16,3-5 1 16,5 0 0-16,-5 1 0 15,1 1 1-15,-1 9 2 0,-2 8 1 16,-1 8 1-16,-4 15 0 16,-3 6-5-16,0 8 1 15,0-1-2-15,0-2 1 16,1 1-22-16,2-7 0 15,1-1-27-15,3-7 1 16</inkml:trace>
  <inkml:trace contextRef="#ctx0" brushRef="#br0" timeOffset="251886.849">26046 15306 43 0,'-4'5'21'0,"11"40"5"15,-3-31-21-15,3 9-3 16,0-4 1-16,3 2-1 16,1 3 0-16,-1 0 1 15,5-6 0-15,-5-2 1 16,1-13 0-16,-1-8-1 16,4-11 1-16,1-11-1 15,-1-10 1-15,-4 3-4 16,4 2 0-16,4 6-1 15,7 4 1-15,6 7-6 16,5 7 1-16,6 8-54 0,7-3 0 16</inkml:trace>
  <inkml:trace contextRef="#ctx0" brushRef="#br0" timeOffset="256808.7548">15967 5771 22 0,'-7'-3'11'0,"14"-8"1"0,-4 9-10 0,4-6 0 16,4-3 0-16,3-5 1 16,4 0 1-16,-1-5-4 15,1 3 1-15,-4 2 2 16,0 3 1-16,-3-1 0 15,-4 4 1-15,-7 2-3 16,0 3 1-16,-7-1 3 16,-4 4 1-16,1 7-5 15,-5 0 0-15,5 1 2 16,-1-1 0-16,1-3-2 16,3 1 1-16,0-3-1 15,3 3 0-15,1-1 1 16,-1 1 1-16,0 10-2 15,1 8 0-15,3 3-2 16,0 13 0-16,0 8 0 0,0 6 0 16,3 12 0-16,1 6 1 15,-4 13-2-15,4 8 1 16,3 10 0-16,-4 4 0 16,4 12 0-16,4-5 0 15,-4 8 0-15,3 11 0 31,15 105 0-31,0-34 1 16,-4-29-2-16,4-2 1 16,-1-12 0-16,8-12 0 0,0-3 0 15,3 13 0-15,-3-5 0 16,-7 2 1-16,-1 9-1 16,4 2 0-16,1 16-1 15,-1 2 1-15,4 3 0 16,-1 8 0-16,1-2 0 15,-4-3 0-15,-6-3-1 16,2 3 1-16,1 5 0 16,0 11 0-16,-8-1 0 15,1 6 1-15,-4 6-1 16,0-9 0-16,4 3-1 16,-1-2 0-16,-2-9 2 15,-1 16 0-15,-4-5-2 16,1 0 1-16,3 3 0 15,0-8 1-15,4 5-2 0,6-11 0 16,5 1 1-16,2-1 0 16,1-5 1-16,3-5 0 15,11-8-2-15,0-13 1 16,-4-6 0-16,1 6 0 16,3-1 0-16,3-4 0 15,0-6 0-15,1 3 0 16,6-14 0-16,1-10 0 15,-8-3 1-15,0-10 1 16,4 3-2-16,7-17 0 16,0 3 0-16,11-16 1 0,-1 11-1 15,1-8 0-15,0-3-1 16,3-10 1-16,0-11-1 16,3-10 0-16,-10-6 1 15,0-13 1-15,0-5-1 16,0-17 0-16,4-7-1 15,7-5 1-15,-8-9-1 16,1-2 1-16,3 0 0 16,-4 6 0-16,1-4-1 15,-4-2 0-15,0 0 0 16,-11-2 1-16,-3-6-1 16,-3-8 1-16,-4 8-1 15,-8 0 0-15,-6 5 1 16,-7-2 0-16,-4 2 0 15,-7 1 1-15,-3-1-1 16,-4 3 1-16,-7 0-1 0,-4-2 0 16,-6-1 0-16,-5-2 0 15,-2-3 0-15,-4-8 0 16,0 3-1-16,-4-9 1 16,-10-4 0-16,-1 2 1 15,1-2-1-15,3 10 0 16,8-3 0-16,2 11 0 15,5-2 0-15,6 2 0 16,1 5-1-16,6-2 0 16,8 10 1-16,6-5 1 15,8 3-2-15,6-1 0 0,8 1 2 16,-4-3 0-16,1-3-1 16,-1 1 0-16,0 2 0 15,0 2 0-15,1 1 3 16,-5 5 0-16,-6 3 1 15,-4 7 1-15,-10 9-1 16,-8-1 1-16,-7 6-5 16,-6 2 1-16,-1 6-4 15,1-11 0-15,-5 5-36 16,1-10 0-16,-4 3 9 16,1-1 1-16</inkml:trace>
  <inkml:trace contextRef="#ctx0" brushRef="#br0" timeOffset="258246.3033">20666 17338 36 0,'-4'-2'18'0,"-6"-22"0"15,6 16-19-15,-3-11 1 16,-4-2 0-16,-3-8 1 16,-3 2 1-16,-1 4-2 15,-7 4 1-15,1 3 1 16,-1 6 0-16,-3 4-1 15,0 6 1-15,3 11-2 16,0 10 1-16,4 14-1 16,7-4 0-16,3 12 1 15,4 10 0-15,4-3-2 0,6-5 0 16,4-11 1-16,7-10 1 16,4-11 1-16,3-13 0 15,11-29-1-15,7-5 0 16,3-22-1-16,-7-15 0 15,4-25-1-15,-7 4 1 16,0-11 0-16,-8 2 0 16,-6 3 0-16,-7 27 0 15,-8 18 9-15,-6 16 0 16,-4 24-3-16,-1 26 1 0,-2 34-3 16,-1 12 1-16,1 31-2 15,6 15 0-15,8-7-5 16,3-10 0-16,10-9-34 15,12-13 1-15,6-13 6 16,7-24 0-16</inkml:trace>
  <inkml:trace contextRef="#ctx0" brushRef="#br0" timeOffset="258965.0115">21117 17148 47 0,'-10'18'23'0,"6"48"2"0,4-47-25 15,0-1 0-15,0 9 0 16,0 5 0-16,0 10 0 16,0-2 1-16,0-3 1 0,0-3-4 15,0-2 1-15,-3-8 0 16,-1-11 0-16,-3-13 1 15,0-8 0-15,3-5-1 16,1-16 0-16,-4-6 0 16,3 1 0-16,4-9 1 15,4 1 1-15,-1 8-1 16,4 7 1-16,4 3 0 16,7 6 0-16,3 2-2 15,4 11 1-15,-1 2 0 16,1 3 0-16,-4 5 1 15,-3 3 0-15,-4 3-1 16,-7-3 1-16,-7 5-2 16,-7 0 0-16,-7-5 0 15,-4 3 1-15,-3-3 1 16,3-3 0-16,1-2-2 16,6-3 1-16,4 8-1 0,3-8 0 15,8 5 2-15,7-2 0 16,-1 5 0-16,4-6 0 15,0 6 7-15,-3 8 0 16,0 2-1-16,-8-2 0 16,-3 6-4-16,-3-9 1 15,-8 8-5-15,-3-8 1 16,-4 3 0-16,1 3 0 16,-5-6-6-16,1-3 1 15,4-4-25-15,3-6 1 16,6-6-1-16,5 4 1 0</inkml:trace>
  <inkml:trace contextRef="#ctx0" brushRef="#br0" timeOffset="259230.6432">21530 16947 50 0,'4'0'25'0,"20"-6"0"16,-17 4-25-16,7 4-1 0,4 1 0 15,0 0-27-15,3-3 0 16,-4 7 8-16,-2-7 0 15</inkml:trace>
  <inkml:trace contextRef="#ctx0" brushRef="#br0" timeOffset="259386.9008">21576 17108 58 0,'-14'16'29'0,"35"-8"1"0,-10-6-30 0,10 1-1 15,7 0 1-15,4-1-14 16,3-2 0-16,11-2-29 16,-4-4 0-16</inkml:trace>
  <inkml:trace contextRef="#ctx0" brushRef="#br0" timeOffset="260996.3377">22599 16828 43 0,'0'-27'21'0,"35"-15"3"16,-14 34-23-16,11 0-1 15,0 3 0-15,3 2 1 0,0 6 0 16,4 4-2-16,-3 7 1 15,-8 2 0-15,-4 2 1 16,-6 3-1-16,-11 0 0 16,-7 3 0-16,-7-8 1 15,-7 0-1-15,-4 3 1 16,-3-1-2-16,0-2 0 16,3-6 1-16,4-2 0 15,4-8-1-15,6 0 0 16,4 8 2-16,7 0 0 15,11 3-2-15,7 2 0 0,3 6 2 16,0-1 0-16,-3-2 5 16,-4 3 0-16,-7 2 0 15,-3 0 0-15,-11 3-1 16,-11 0 0-16,-7-3-3 16,-6-5 1-16,-5-9-4 15,1-1 1-15,-4-12-7 16,-3-1 0-16,3-4-41 15,8 3 0-15,10 3 39 16,7-1 1-16</inkml:trace>
  <inkml:trace contextRef="#ctx0" brushRef="#br0" timeOffset="261668.1738">23206 16820 25 0,'-11'0'12'0,"1"2"6"16,10 4-14-16,0 1 0 15,3 12 1-15,4-3-2 0,0 21 0 16,4 3 1-16,-1 10 1 16,1 5-4-16,3-2 1 15,0-8-1-15,4-10 1 16,6-12 5-16,1-12 0 16,0-22-5-16,0-7 1 15,-1-6 0-15,-3-18 0 16,-10-3-1-16,-7-3 0 15,-12 3-2-15,-9 0 1 16,-11 6-1-16,-8 7 0 0,-2 19 0 16,-5 7 0-16,8 14-21 15,7 8 0-15,14-5-17 16,14 5 1-16</inkml:trace>
  <inkml:trace contextRef="#ctx0" brushRef="#br0" timeOffset="262168.1761">24024 16716 44 0,'-14'-2'22'0,"14"20"5"0,4-5-23 0,-1 17-3 16,-3 7 1-16,0 2-2 15,-3 6 0-15,-1 3 0 16,-3-3 0-16,-4 10-2 16,4-4 1-16,0-9-18 15,0-5 1-15,4-10-12 16,-1-12 1-16</inkml:trace>
  <inkml:trace contextRef="#ctx0" brushRef="#br0" timeOffset="262324.4792">23947 17100 40 0,'3'0'20'0,"36"-11"6"0,-21 11-21 16,3-7-3-16,0-9 0 15,7-3-3-15,-3-2 1 16,-1 0-20-16,1 5 1 16,-7 0-8-16,-1-3 0 15</inkml:trace>
  <inkml:trace contextRef="#ctx0" brushRef="#br0" timeOffset="262496.3572">24066 17060 40 0,'-7'45'20'0,"29"-16"2"0,-15-21-21 0,0 6-1 16,3 1 0-16,4-1-14 15,4 2 0-15,0-9-13 16,3-7 1-16</inkml:trace>
  <inkml:trace contextRef="#ctx0" brushRef="#br0" timeOffset="262949.4861">24370 16968 37 0,'-14'18'18'0,"17"27"6"16,-6-32-20-16,-1 6-4 0,1 0 0 16,-1 12 1-16,1 1 0 15,-1-3-1-15,4-2 0 16,4-6 0-16,-1-8 0 16,4-5 0-16,4-16 0 15,-1-5 0-15,5-16 0 16,6 0-1-16,0-6 1 15,0-5 0-15,-3 9 1 16,-4 2-1-16,-4 5 0 16,1 16 1-16,-4 8 0 15,0 5-1-15,-3 11 1 0,-4 3 0 16,0 4 1-16,0-1-1 16,0 4 0-16,0-10-2 15,3-3 0-15,1-10 1 16,3-11 1-16,3 0 1 15,4-8 0-15,4 3-2 16,0 0 1-16,3 10 5 16,0 6 0-16,-3 2-6 15,-1 5 0-15,-3 6-1 16,-3 5 1-16,0 3-35 16,-1 0 1-16,-3 0 15 15,-10-8 1-15</inkml:trace>
  <inkml:trace contextRef="#ctx0" brushRef="#br0" timeOffset="263199.4897">23731 17521 59 0,'-24'-6'29'0,"73"-28"2"0,-21 15-29 16,22-4-3-16,13 4 1 16,15-5 1-16,17 8 0 15,14 3-2-15,-6 5 0 16,3 3 1-16,-11-3 0 0,-7 8-24 16,-10 0 1-16,-15 5-13 15,-17-5 0-15</inkml:trace>
  <inkml:trace contextRef="#ctx0" brushRef="#br0" timeOffset="263730.7466">24134 17746 44 0,'-18'0'22'0,"18"15"1"0,0 12-23 16,0 5 0-16,0-6 0 15,0-26 0 1,0 82 0-16,0-26 1 15,0-17-1-15,0-12 1 16,0-1-1-16,3-10 0 16,1-10 0-16,3-20 1 15,4-10-1-15,-1-10 0 16,4-8 1-16,4 7 0 0,3 1 0 16,0 15 1-16,0 4 3 15,1 15 0-15,-1 0-1 16,-4 5 0-16,1 5-2 15,-4 1 0-15,-3 2 0 16,-1 8 0-16,-3 8-2 16,4 9 1-16,-4-4-1 15,0-10 1-15,0 8-2 16,0-11 1-16,4 5-1 16,-1-10 0-16,1-16 0 15,-1 0 1-15,-6 0-18 16,0-3 1-16,-4-5-25 15,0 0 0-15</inkml:trace>
  <inkml:trace contextRef="#ctx0" brushRef="#br0" timeOffset="264152.6266">24564 17941 40 0,'-7'22'20'0,"14"-1"1"0,-4-16-21 0,1 6 0 16,-1 2 0-16,1 0 1 15,-4 0 0-15,0-2 2 16,0-3 0-16,0-8 2 16,0-3 1-16,0-10-1 15,0-11 1-15,4 6-1 16,3-4 0-16,3 1-5 15,8 3 1-15,3 2-1 16,4 0 0-16,-4 5-17 16,0 3 1-16,0 1-28 15,7-1 1-15</inkml:trace>
  <inkml:trace contextRef="#ctx0" brushRef="#br0" timeOffset="265246.3917">25432 16653 43 0,'-7'-5'21'0,"3"-3"10"0,4 0-22 0,0 8-5 16,-3 0 0-16,-1 0-4 15,-3 5 1-15,0 6 0 16,-7-1 0-16,-4 6-1 16,-10 16 0-16,-4 13 3 15,1 24 0-15,-1 23 0 16,7 25 1-16,4 33-3 16,7 12 0-16,7 18-3 15,10-3 1-15,15-29 0 16,7-21 0-16,10-32-28 15,0-28 0-15,7-25-4 16,8-24 1-16</inkml:trace>
  <inkml:trace contextRef="#ctx0" brushRef="#br0" timeOffset="265777.6459">25929 16902 35 0,'-28'-19'17'0,"-4"19"5"15,25 3-18-15,-3 13-2 16,-1 7 1-16,0 20-3 15,4 7 1-15,4 14-1 16,-1-1 1-16,4 0-1 16,4-2 0-16,6-10 1 15,8-17 0-15,7-10 3 16,6-32 1-16,1 0 1 16,0-18 0-16,0-17-3 15,-1-2 0-15,-6-5-3 0,-14-14 0 16,-11 12 0-16,-11 1 0 15,-6 4-2-15,-12 4 1 16,1 12-9-16,3 15 0 16,1 8-35-16,6 16 1 15</inkml:trace>
  <inkml:trace contextRef="#ctx0" brushRef="#br0" timeOffset="265949.5232">26289 17367 60 0,'-11'27'30'0,"11"-33"0"0,0 6-30 0,0 0-5 16,0 0 1-16,0 0-38 16,0-5 1-16,0 5 28 15,7-5 0-15</inkml:trace>
  <inkml:trace contextRef="#ctx0" brushRef="#br0" timeOffset="266449.5294">26599 16952 24 0,'7'0'12'0,"-3"-16"11"0,0 13-13 15,3 3-5-15,3-5 1 16,1 2-1-16,-1 3 1 15,4 0 1-15,4 0 1 0,3 0-8 16,7 3 1-16,1 10-2 16,-5 6 1-16,-2-1 0 15,-8 9 1-15,-7-3-1 16,-7 2 1-16,-7 1-1 16,-7 4 0-16,-4-4-1 15,-3-1 0-15,0-2 7 16,3-6 1-16,4 1 0 15,3-6 0-15,4-2-7 16,0 2 1-16,4-2-3 16,6-1 1-16,4 1 1 15,11 2 0-15,3 3-5 16,7-5 1-16,8-4-36 16,6 1 1-16,4-5 18 15,-4-11 1-15</inkml:trace>
  <inkml:trace contextRef="#ctx0" brushRef="#br0" timeOffset="266949.5361">27330 16854 33 0,'0'-19'16'0,"0"19"10"15,3 6-17-15,1 2-7 16,-1 8 1-16,4 2-2 15,-3 11 0-15,-4 13-1 16,-4-2 0-16,1 5 1 16,-1 5 1-16,-3 1-1 15,4-6 0-15,-1-6-2 16,4-12 0-16,0-9 2 16,4-4 0-16,6-14 2 15,8-14 1-15,7-12-3 16,3 5 0-16,0 0 2 15,-3 2 1-15,-4 3-4 0,-3 8 0 16,-4 14 0-16,-4 1 1 16,-3 7-2-16,-3 7 0 15,-1-3-13-15,1 1 1 16,-4-3-3-16,3-6 0 16,1 4-9-16,3-6 0 15</inkml:trace>
  <inkml:trace contextRef="#ctx0" brushRef="#br0" timeOffset="267199.5401">27697 17179 37 0,'-4'6'18'0,"4"17"8"0,0-17-20 0,0 4-3 16,4 1 0-16,-1 5-1 15,1-3 1-15,-1-2 2 16,-3-3 0-16,0 0 0 15,4-6 0-15,-4-4-2 16,3-6 1-16,4-6-3 16,0-4 0-16,4 2-2 15,7 5 1-15,10 1-1 16,4 2 1-16,-1 0-29 16,1 0 0-16,0 3-4 15,3-1 1-15</inkml:trace>
  <inkml:trace contextRef="#ctx0" brushRef="#br0" timeOffset="267621.4196">27965 16587 47 0,'3'-3'23'0,"25"43"12"15,-13-24-25-15,9 15-5 16,12 20 0-16,2 4-2 16,12 22 1-16,-4 5-2 15,-4 13 0-15,-10 8-3 16,-8-2 0-16,-13 10 6 16,-15-13 1-16,-17 0-6 15,-14 2 0-15,-14-7-4 16,-8-6 0-16,1-10-23 15,-1-11 0-15,8-23-14 16,10-4 1-16</inkml:trace>
  <inkml:trace contextRef="#ctx0" brushRef="#br0" timeOffset="268137.0066">28698 17227 43 0,'15'-3'21'0,"52"-20"1"0,-46 15-21 16,11 0-2-16,6-3 0 15,1 1-36-15,7 2 1 16,-7 2 31-16,-7 6 0 16</inkml:trace>
  <inkml:trace contextRef="#ctx0" brushRef="#br0" timeOffset="268308.9092">28804 17402 64 0,'-7'16'32'0,"28"-22"-1"16,-3 4-31-16,14-4-12 15,7-2 0-15,14-2-39 16,10-6 0-16</inkml:trace>
  <inkml:trace contextRef="#ctx0" brushRef="#br0" timeOffset="270121.4191">30145 16724 26 0,'3'-16'13'0,"1"8"4"15,-4 8-12-15,-4 3 3 16,-3-3 1-16,-7 5-5 16,-3 3 0-16,-12 11-2 15,-2 5 0-15,-1 15 0 16,-3 4 0-16,10 15-1 16,4-3 0-16,3 14 0 0,11 3 0 15,7-1-2-15,14 6 1 16,7-16 5-16,15-11 0 15,-1-16 0-15,7-10 1 16,8-13-1-16,-5-11 1 16,-6-13-4-16,-3-9 0 15,-8-4-2-15,-14 0 0 16,-7-6-1-16,-18 5 1 16,-17 1 1-16,-7-1 0 15,-18 4-5-15,-7 7 0 0,3 8-9 16,5 5 0-16,9 11-31 15,19 3 1-15,6 4 37 16,7-9 0-16</inkml:trace>
  <inkml:trace contextRef="#ctx0" brushRef="#br0" timeOffset="271512.0724">31055 16716 43 0,'0'8'21'0,"0"69"3"16,0-50-21-16,0 12-3 16,0 14 0-16,0 3 0 15,-11 5 1-15,1 5-2 16,-4-5 0-16,10-3 0 15,-3-3 1-15,4-4-10 0,-1-9 1 16,4-8-25-16,4-10 0 16</inkml:trace>
  <inkml:trace contextRef="#ctx0" brushRef="#br0" timeOffset="271730.8341">30953 17166 42 0,'0'0'21'0,"49"-8"0"16,-31 0-21-16,10 0-1 16,4-2 1-16,10-6-1 15,7 8 1-15,-3-11-14 16,-7 4 1-16,-11 1-14 15,-3 1 0-15</inkml:trace>
  <inkml:trace contextRef="#ctx0" brushRef="#br0" timeOffset="272012.0523">31122 17116 49 0,'-3'8'24'0,"24"58"1"0,-11-50-25 16,4 5-1-16,4 3 0 15,0 2-18-15,6 1 1 0,-6-3-11 16,7-1 1-16</inkml:trace>
  <inkml:trace contextRef="#ctx0" brushRef="#br0" timeOffset="272558.9284">31538 17124 39 0,'-7'21'19'0,"4"32"1"16,6-37-20-16,-3 2 0 15,0 1 0-15,-3 5-1 16,-1 2 1-16,-6-2 0 15,10-3 1-15,-4 3-2 0,1-11 0 16,3-8 1-16,3 1 1 16,1-14-1-16,13-8 0 15,-3 0 0-15,8-10 0 16,6-4 0-16,0-7 1 16,7 0-2-16,1 11 1 15,-12 5 0-15,1 2 1 16,-7 11 0-16,-1 8 1 15,-10 6-1-15,-7 4 1 16,7 6 1-16,-7 3 0 0,0 7-3 16,0-2 0-16,4-6-2 15,-1-2 1-15,1-3 2 16,3-10 1-16,4-11 0 16,13-16 1-16,15-10-3 15,-4 0 1-15,-6-1 0 16,2 11 0-16,-13 6 10 15,-7 10 0-15,-4 13-8 16,3 14 0-16,-6 7-4 16,-1 9 1-16,4-1-5 15,4 0 0-15,3-2-33 16,7-8 1-16,0-6 18 16,0-7 0-16</inkml:trace>
  <inkml:trace contextRef="#ctx0" brushRef="#br0" timeOffset="273777.7476">29563 16269 42 0,'0'-10'21'0,"32"36"5"15,-18-15-20-15,0 18 3 16,3 21 1-16,1 32-6 16,0 16 0-16,-4 21-4 0,-4 13 0 15,-6 9 0-15,-4 7 1 16,-4-16-2-16,-3-5 1 16,0-8 0-16,0-13 0 15,4-19 0-15,-1-18 0 16,4-11-1-16,4-15 0 15,3-14 3-15,3-13 1 16,22-1-3-16,10-12 0 0,22-3 2 16,13 5 0-16,19-13-3 15,20 6 1-15,8-4 1 16,17-4 1-16,14 5-1 16,4 2 1-16,3 6-3 15,4 2 1-15,0-2 0 16,-1 4 0-16,-20-7 0 15,-7 8 1-15,-11-8 1 16,-7 0 1-16,-18-8-1 16,-17 6 0-16,-1-11 0 15,-6 10 0-15,-18-5-2 16,0 8 1-16,0 0-1 16,-11 0 0-16,-7 3 0 15,-6 2 0-15,-5 3-1 16,-6-5 1-16,-7-3 0 15,-1 0 0-15,-6-3 0 16,3-5 1-16,-7-3-1 0,-7-4 0 16,0-7-1-16,-3 1 1 15,-1-11 0-15,-3-10 1 16,0-8-2-16,-4-6 1 16,1-18 0-16,3-13 0 15,0-3 0-15,0-21 1 16,-4-11-3-16,11 0 1 15,-7-15 0-15,7 7 0 16,0 14 1-16,14 5 0 16,-3 2 0-16,6 14 0 0,1 10-2 15,3 16 0-15,-10 14 4 16,-1 10 0-16,-10 10-4 16,0 9 0-16,0 5 2 15,-17 5 1-15,-1 3-1 16,-7-1 0-16,-3 7-1 15,-11-1 0-15,-14 2 1 16,-7 6 1-16,-24-2-2 16,-18 2 1-16,-18 0 0 15,-25 0 1-15,-24 2-2 16,-18 9 1-16,-18 5 1 16,-17 10 0-16,0 6 4 15,-8-3 0-15,11 0-4 16,11-5 1-16,18-8-3 15,38-13 1-15,29-1-9 16,24-4 0-16,21-6-47 16,29-3 0-16,3-10 46 0,18-6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34:29.1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7616 3749 44 0,'-17'13'22'0,"10"-18"2"15,7 5-23-15,7-3 7 16,10-2 0-16,15 0-2 16,11 2 0-16,13-10-5 0,15-8 1 15,20-8-2-15,1-6 1 16,7 4-1-16,3-1 0 15,11-3-1-15,-14 4 1 16,-15 4-1-16,-10 6 1 16,-10 8-13-16,-15 0 1 15,-10 5-2-15,-11 5 0 16,-10 6-19-16,-11 5 0 16</inkml:trace>
  <inkml:trace contextRef="#ctx0" brushRef="#br0" timeOffset="390.6804">8117 3373 29 0,'-7'-15'14'0,"7"7"13"16,0 8-15-16,-3 0-10 16,-4 5 1-16,-4 3 0 15,-3 5 1-15,0 6-1 16,-7 4 0-16,-7 1 1 16,-8 5 0-16,-3 3 1 0,8 0 0 15,-8 8-2-15,-3-9 0 16,3-4-3-16,0-1 0 15,11-2 1-15,7 0 1 16,14 0 4-16,10-1 0 16,11 4 1-16,11-1 0 15,0 1-6-15,6-3 1 16,12-3-5-16,6-3 0 16,15-2-44-16,10-8 0 15,-4-13 20-15,1-8 0 0</inkml:trace>
  <inkml:trace contextRef="#ctx0" brushRef="#br0" timeOffset="921.936">9402 3220 63 0,'0'21'31'0,"3"45"4"15,-3-39-32-15,-3 10-2 16,-1 2 0-16,-3 9-2 16,0 2 1-16,3-2-10 15,1-11 1-15,3-8-17 16,7-8 0-16,3-13-5 15,1-18 1-15</inkml:trace>
  <inkml:trace contextRef="#ctx0" brushRef="#br0" timeOffset="1062.5282">9349 3117 48 0,'-46'-74'24'0,"28"15"10"16,15 52-24-16,-1-7-11 15,4 4 1-15,0 2-11 16,0 3 1-16,0 5-27 0,7 5 1 15,4 5 26-15,6-2 1 16</inkml:trace>
  <inkml:trace contextRef="#ctx0" brushRef="#br0" timeOffset="1343.8191">9550 3358 52 0,'-21'52'26'0,"21"30"4"0,0-63-27 15,-4 10 1-15,8 3 1 0,-4-8 5 16,3-14 0-16,4-12-3 16,7-17 1-16,11-26-5 15,10-8 0-15,4-16 1 16,3 6 0-16,1 13-1 16,-5 10 1-16,-2 11-3 15,-12 18 0-15,-2 24 0 16,-12 14 0-16,-6 21-2 15,-1 5 1-15,4 7-28 16,7-4 1-16,8-11-12 16,6-8 0-16,14-8 16 15,8-13 1-15</inkml:trace>
  <inkml:trace contextRef="#ctx0" brushRef="#br0" timeOffset="1890.6461">10545 3209 45 0,'-15'-5'22'0,"-6"5"3"16,11 3-23-16,-4 5 3 15,-8 5 0-15,1 5-3 16,-3-2 1-16,-1-2 0 16,4-4 1-16,7 3-6 15,6 1 0-15,12-1 1 16,3 0 0-16,7 0 2 16,4 3 0-16,7 0-1 15,-1 3 0-15,1 2 3 0,-4 0 0 16,-3 0 4-16,-8-2 0 15,-3-4-1-15,-10 4 1 16,-8-3-6-16,-10 2 1 16,-4-2-3-16,4-8 0 15,-11-5-12-15,1-8 1 16,-1-3-20-16,0 0 1 16,15-6 2-16,6-1 1 15</inkml:trace>
  <inkml:trace contextRef="#ctx0" brushRef="#br0" timeOffset="2140.7019">10647 2850 56 0,'0'0'28'0,"35"15"11"15,-21-4-28-15,7 10-5 16,-3 16 0-16,0 11-5 16,-4 10 1-16,-4 8-3 15,-3 3 1-15,0 10-17 16,-3-7 0-16,0-9-19 16,-1 1 36-16,-3-64 0 15</inkml:trace>
  <inkml:trace contextRef="#ctx0" brushRef="#br0" timeOffset="2296.901">10590 3294 69 0,'-10'-8'34'0,"20"16"4"0,1-11-35 16,10 3-3-16,14 0 1 16,4 0-8-16,11 0 1 15,13-10-39-15,8 5 0 16,10-1 25-16,3-2 0 15</inkml:trace>
  <inkml:trace contextRef="#ctx0" brushRef="#br0" timeOffset="2812.5853">11409 3262 43 0,'0'-24'21'0,"-25"-7"14"16,15 28-22-16,-8 6-9 15,-3 5 1-15,0 2-2 0,-8 9 0 16,-2-1-1-16,-5 11 0 16,1 14-2-16,7 2 0 15,3 2 0-15,7 1 0 16,11-8-1-16,11-6 1 16,14-13 0-16,6-15 0 15,1-14-1-15,7-14 1 16,7-15 0-16,3-8 0 15,-3-2 0-15,-8-6 0 16,-6 8 2-16,-11 8 1 0,-7 8 3 16,-3 10 0-16,-4 11-4 15,-4 16 0-15,-3 11-1 16,4 7 0-16,-1 9-2 16,4 10 0-16,4 0 0 15,3 0 0-15,3-3-25 16,4-5 1-16,4-16-20 15,7-5 1-15,3-21 41 16,0-11 0-16</inkml:trace>
  <inkml:trace contextRef="#ctx0" brushRef="#br0" timeOffset="3062.5879">11663 3387 41 0,'-4'34'20'0,"4"8"5"16,4-31-22-16,-4 2-1 15,3 3 0-15,-3 5 3 0,4 3 1 16,-4 3-5-16,0-9 1 16,0-10 9-16,7-16 0 15,7-18-7-15,11-19 0 16,6-3 3-16,8-10 1 16,0 8-3-16,-7 12 0 15,-7 15 2-15,-1 20 1 16,-6 14-10-16,-8 15 1 15,-2 14-27-15,2-1 1 16,4 9-32-16,14-6 1 0</inkml:trace>
  <inkml:trace contextRef="#ctx0" brushRef="#br0" timeOffset="3406.3433">12393 2820 60 0,'-7'-5'30'0,"21"63"4"0,-10-36-29 16,-8 20-2-16,1 11 1 15,-1 18-5-15,-7 1 1 16,4 10-8-16,0-6 0 16,7-12-32-16,0-14 0 15,4-2 21-15,-4-24 1 16</inkml:trace>
  <inkml:trace contextRef="#ctx0" brushRef="#br0" timeOffset="3578.2218">12090 3156 67 0,'10'3'33'0,"54"-11"1"15,-36 6-34-15,11 2-1 16,17 0 1-16,1 0-9 15,3 0 1-15,3 0-23 16,1 0 0-16,-4 7 5 16,-7 1 0-16</inkml:trace>
  <inkml:trace contextRef="#ctx0" brushRef="#br0" timeOffset="3890.7273">12816 3297 57 0,'-21'2'28'0,"-3"-10"5"16,20 8-29-16,-3 0-3 15,-4 0 1-15,-3 6-1 16,-3 4 1-16,-5 17-1 0,1 5 0 16,7 7-1-16,0 9 1 15,7-6-1-15,7-2 0 16,7-11-1-16,7-11 1 16,4-12 0-16,3-12 0 15,14-17 0-15,4-17 0 16,0-5 4-16,-7 8 1 15,-8 10 12-15,-6 4 1 16,-11 9-10-16,-11 4 1 16,-6 15-6-16,-4 16 0 0,-4 11-6 15,8 0 0-15,6-3-26 16,15-3 0-16,10-2-14 16,3-3 0-16,12-13 20 15,6-8 1-15</inkml:trace>
  <inkml:trace contextRef="#ctx0" brushRef="#br0" timeOffset="4546.9832">13152 3342 49 0,'-11'13'24'0,"4"40"6"0,7-37-24 15,-4 5-3-15,1 5 1 16,-4 3-3-16,0 3 1 15,3-8-3-15,1-5 1 16,3-12 3-16,3-9 0 16,4-9-2-16,7-10 0 15,0-13 0-15,8-3 0 16,-1 2 0-16,0 9 0 0,-3 5-1 16,-4 7 1-16,0 14 2 15,-4 14 0-15,-3 12 0 16,4 8 1-16,0 9-4 15,3-1 0-15,3-2 0 16,1-8 1-16,3-6-1 16,4-7 1-16,7-9 0 15,3-10 1-15,0-13-2 16,-3-8 1-16,7-3-2 16,-4-8 0-16,-3-5 2 15,-8-5 0-15,-6 2-2 16,-11 6 1-16,-7 7 0 15,-3 6 1-15,-8 11 1 16,0 7 1-16,1 13-1 16,-1 14 0-16,1 5 0 15,3 0 0-15,3 8-2 16,4-5 0-16,7 5 0 0,4-5 0 16,3-8-8-16,7-3 0 15,4-8-29-15,3-7 0 16,0-12 1-16,4 1 1 15</inkml:trace>
  <inkml:trace contextRef="#ctx0" brushRef="#br0" timeOffset="4812.6103">14041 3418 57 0,'-11'-15'28'0,"-3"17"10"0,10 6-28 0,-6 8-3 15,-1 8 0-15,1 2-6 16,3 9 0-16,3 4 1 15,8-4 0-15,3-3 1 16,7-9 1-16,0-7 1 16,7-5 0-16,4-14-2 15,-1-7 0-15,1-14-2 16,-4-8 1-16,-7-5-1 16,-10-5 1-16,-11-3-4 15,-11 8 0-15,-3 7-15 16,-7 7 0-16,0 7-13 15,3 11 0-15,4 10-11 16,7 11 0-16</inkml:trace>
  <inkml:trace contextRef="#ctx0" brushRef="#br0" timeOffset="5296.9925">14344 3403 57 0,'-25'50'28'0,"4"19"6"16,18-48-29-16,-1 13-4 15,0-2 1-15,4-6-3 16,4-7 1-16,7-6 0 16,6-2 0-16,8-11 1 15,7-19 1-15,3-7-2 16,7-11 1-16,1-8-1 15,-1 0 0-15,-42 45 0 16,32-43 11 0,-11 12 0-16,-7 9-11 15,-7 9 1-15,-7 13-2 16,-3 13 0-16,-5 11-3 0,5 3 0 16,3 7-21-16,3 3 1 15,8-5-14-15,3-3 1 16,4-8 28-16,6-13 1 15</inkml:trace>
  <inkml:trace contextRef="#ctx0" brushRef="#br0" timeOffset="5578.2446">14968 3418 24 0,'18'-29'12'0,"-4"-2"10"0,-14 23-13 15,0 0-1-15,-10 2 1 0,-5 4-2 16,-2-6 1-16,-1 8-3 15,0 2 1-15,4 9-7 16,7 2 1-16,4 6 0 16,3 2 0-16,7 0 3 15,3 0 0-15,8 0 5 16,-4-2 1-16,-3-1 8 16,-1-4 0-16,-13 4-12 15,-11 9 1-15,-7 4-8 16,-11 1 1-16,-3-5-9 15,-1-6 0-15,8-3-40 16,7-2 1-16,14 3 22 16,10-6 1-16</inkml:trace>
  <inkml:trace contextRef="#ctx0" brushRef="#br0" timeOffset="6125.0711">15917 3328 30 0,'11'14'15'0,"-1"28"17"15,-6-23-15-15,3 10-7 16,4 10 1-16,-1 6-6 0,4 0 0 16,0-8 0-16,1-2 1 15,2-9 4-15,1-5 1 16,-1-7-1-16,5-9 0 15,-1-10-5-15,0-19 1 16,4-11-6-16,3-10 0 16,0-8-7-16,-3 1 1 15,-4 12-26-15,-7 11 0 16,0 5-23-16,-7 8 1 16</inkml:trace>
  <inkml:trace contextRef="#ctx0" brushRef="#br0" timeOffset="6406.3683">16485 3551 56 0,'21'0'28'0,"36"-3"7"16,-43-5-28-16,7-2-5 16,7-12 0-16,4-4-1 15,-7-3 0-15,-4-3-1 16,-3 8 0-16,-15-2 6 15,-6 2 0-15,-11 11 5 16,-8 7 0-16,-9 14-5 16,-8 22 0-16,0 9-4 15,4 17 0-15,10 7 1 16,11-7 0-16,14-1-6 16,18-7 0-16,13-11-33 15,22-16 0-15,11-16-18 0,13-7 0 16</inkml:trace>
  <inkml:trace contextRef="#ctx0" brushRef="#br0" timeOffset="6703.2595">17120 2831 52 0,'43'82'26'0,"-15"16"7"0,-21-56-26 0,0 19-4 15,-4 19 1-15,-3 12-4 16,-7 11 0-16,-3-10-3 15,3-8 1-15,3-17-31 16,8-15 1-16,6-16 5 16,8-21 0-16</inkml:trace>
  <inkml:trace contextRef="#ctx0" brushRef="#br0" timeOffset="6968.8889">17455 3350 53 0,'-38'21'26'0,"6"45"6"0,25-42-28 16,3 7 1-16,4 9 0 16,7 0-6-16,7-8 1 15,11-6 9-15,14-7 1 16,10-11-2-16,-3-14 0 16,4-18-2-16,-5-5 1 15,-2-8-5-15,-11-2 0 16,-15-1-1-16,-10 3 0 15,-14 8-4-15,-10 8 1 0,-19 2-20 16,-17 9 1-16,0 7-14 16,4 8 0-16,7 8 5 15,10 3 1-15</inkml:trace>
  <inkml:trace contextRef="#ctx0" brushRef="#br0" timeOffset="7343.8749">18108 3368 43 0,'-3'-8'21'0,"-19"6"11"0,8 4-21 16,-10 6-4-16,-8 8 0 16,-3 10-2-16,-4 9 1 15,3 7-5-15,8 3 0 16,7 0-3-16,10-8 1 0,11-5-2 15,11-8 0-15,14-11-10 16,10-2 1-16,7-11-5 16,1-16 1-16,-1-13-17 15,0 0 0-15</inkml:trace>
  <inkml:trace contextRef="#ctx0" brushRef="#br0" timeOffset="7484.5187">18267 3575 46 0,'-14'31'23'0,"21"12"-1"16,0-35-23-16,0-1-6 15,0 4 1-15,0-3-32 16,4-5 1-16</inkml:trace>
  <inkml:trace contextRef="#ctx0" brushRef="#br0" timeOffset="7609.5208">18387 3143 34 0,'-18'-2'17'0,"8"17"-34"0,10 1-16 16</inkml:trace>
  <inkml:trace contextRef="#ctx0" brushRef="#br0" timeOffset="7890.7643">18637 3006 45 0,'4'-29'22'0,"10"-1"15"16,-11 25-24-16,-3 5-2 15,4 3 0-15,-1 13-6 16,-3 10 1-16,0 9-6 16,-3 15 0-16,-4 8-1 15,-7 6 1-15,0 10-6 16,0-3 1-16,3-2-23 16,7-11 1-16,4-8-14 15,7-15 0-15</inkml:trace>
  <inkml:trace contextRef="#ctx0" brushRef="#br0" timeOffset="8093.8485">18489 3379 61 0,'-39'0'30'0,"39"13"1"0,7-8-30 16,7 1 0-16,1 1 1 15,2 4-3-15,4 2 1 16,8 1-2-16,2-4 1 15,5-2-15-15,2-3 1 16,8-5-15-16,0-5 1 0,0-3 14 16,-7-2 0-16</inkml:trace>
  <inkml:trace contextRef="#ctx0" brushRef="#br0" timeOffset="8453.2827">18895 3551 44 0,'-4'8'22'0,"15"-8"9"15,-4 2-22-15,0 1-5 16,4 5 0-16,-4-3 0 16,0 0 1-16,0 3-3 15,0 0-2-15,-7-8 0 16,10 24 10 0,1-5 0-16,-1-1-10 15,1-5 0-15,3-2 0 16,4-3 0-16,3-3 4 15,4-5 1-15,-1-13-4 0,1-8 1 16,7-8-1-16,0-3 1 16,-8 3 4-16,-3 8 0 15,-6 5 4-15,-8 8 1 16,-7 8-10-16,-7 10 1 16,-8 22 1-16,-9 8 0 15,-12 15-3-15,-6 17 1 16,0 18-3-16,-11 8 1 15,-4 10-8-15,8-18 0 16,14-10-32-16,7-17 0 0,13-15-9 16,12-30 1-16</inkml:trace>
  <inkml:trace contextRef="#ctx0" brushRef="#br0" timeOffset="8609.5096">19297 3963 84 0,'-28'0'42'0,"21"6"-2"16,7-4-42-16,-4 1-37 15,1 0 1-15,-1 2-5 16,-7 0 1-16</inkml:trace>
  <inkml:trace contextRef="#ctx0" brushRef="#br0" timeOffset="29227.9812">4120 6845 59 0,'-17'24'29'0,"73"-22"2"15,-24-4-31-15,14-12-1 0,0 1 1 16,10 3-15-16,4-6 0 16,0-6-28-16,-3 1 0 15</inkml:trace>
  <inkml:trace contextRef="#ctx0" brushRef="#br0" timeOffset="29399.8696">4092 7123 78 0,'-10'2'39'0,"77"11"0"0,-36-18-39 0,15-5 0 16,4-1 1-16,6-2-33 16,8 2 1-16,3 3-16 15,10 3 1-15</inkml:trace>
  <inkml:trace contextRef="#ctx0" brushRef="#br0" timeOffset="30056.1232">5902 6630 41 0,'-14'-18'20'0,"-7"-3"2"0,14 15-22 0,-11 4 5 15,-10-3 0-15,-4-1-4 16,-10 6 1-16,-15 3 2 16,4 7 0-16,4 4-3 15,10-1 0-15,11 3-2 16,10 5 0-16,11 3-1 16,14 5 0-16,14-8 4 15,15 8 0-15,-1 3-2 16,4 0 0-16,0-3 0 15,-1-3 0-15,-2 1 4 0,-8-3 0 16,-7 2 6-16,-10 0 0 16,-15 4-4-16,-14-1 0 15,-6-3-6-15,-4-2 1 16,-11-8-2-16,-7-8 1 16,4-14-17-16,3-12 1 15,7-6-13-15,18 0 0 16,7-5 3-16,10-11 1 15</inkml:trace>
  <inkml:trace contextRef="#ctx0" brushRef="#br0" timeOffset="30321.757">6156 5964 46 0,'-4'-14'23'0,"15"28"11"16,-4-6-24-16,0 18 0 15,0 14 0-15,-3 15-4 16,-4 17 1-16,0 15-2 16,-7 6 0-16,0 13-6 15,0-3 0-15,-1 0-12 16,8-16 1-16,4-5-24 15,7-10 1-15,6-19 6 16,4-22 1-16</inkml:trace>
  <inkml:trace contextRef="#ctx0" brushRef="#br0" timeOffset="30634.2603">6593 6718 49 0,'-35'71'24'0,"21"19"2"0,18-69-25 0,3 8 0 16,3 6 1-16,11-3-1 16,8-9 0-16,2-9 9 15,19-14 1-15,6-14-5 16,-6-17 1-16,-5-14-3 15,-6-3 1-15,-11-8-5 16,-10 4 1-16,-11 1-1 16,-7 12 1-16,-21 2-16 15,-14 7 1-15,-8 15-19 16,-3 4 1-16,1 24 5 16,6 16 0-16</inkml:trace>
  <inkml:trace contextRef="#ctx0" brushRef="#br0" timeOffset="31259.2681">7200 6742 37 0,'18'18'18'0,"21"38"9"16,-32-30-19-16,3 14-4 15,-6 21 0-15,-1 7 5 16,-6 7 0-16,-4 7-6 16,-7 18 1-16,0-5-3 15,3-21 0-15,4 3-2 16,0-13 1-16,7-19 1 15,0-11 3 1,7-45-1-16,0-41-6 16,4-41 1-16,-1-8 1 0,4-15 0 15,7-14 0-15,4 22 1 16,-4 13 0-16,0 15 0 16,4 19 0-16,0 19 1 15,-1 13-1-15,-2 16 0 16,-5 15 3-16,-3 14 0 15,-3 8 1-15,-7 13 0 16,-8 0-1-16,-7 3 0 16,-3 2-1-16,0 3 0 15,0-5-16-15,-4-3 1 16,1-11-18-16,-4-10 0 0,-4-11 2 16,7-12 0-16</inkml:trace>
  <inkml:trace contextRef="#ctx0" brushRef="#br0" timeOffset="31571.7718">7687 6974 52 0,'21'6'26'0,"36"4"3"15,-47-12-26-15,4-1-1 16,7-5 0-16,4-10-2 15,0-12 0-15,0-1 0 16,-4-4 1-16,-7 1-1 16,-11-1 0-16,-10 9 2 15,-7 13 1-15,-3 15 8 0,-8 14 1 16,-7 19-5-16,-7 4 0 16,15 12-7-16,10 7 0 15,14 0-2-15,10-10 1 16,4-11-33-16,11-11 1 15,17-7-10-15,1-11 1 16</inkml:trace>
  <inkml:trace contextRef="#ctx0" brushRef="#br0" timeOffset="32571.7843">8897 6712 29 0,'-28'-15'14'0,"-4"30"6"0,25-9-16 16,-4 7-2-16,1 8 1 0,3 19-3 15,3 2 1-15,8 6-1 16,6-1 1-16,8-7 2 15,3-5 1-15,11-14 0 16,7-13 0-16,0-11-2 16,-4-8 1-16,-7-10 0 15,-3-11 0-15,-8-5 0 16,-10 3 1-16,-10 2-2 16,-22 1 0-16,-10 1-3 15,-4 7 1-15,4 9-4 16,3 14 1-16,7 8-37 15,8 8 1-15,10 11 27 16,7-9 1-16</inkml:trace>
  <inkml:trace contextRef="#ctx0" brushRef="#br0" timeOffset="32821.7873">9511 6268 46 0,'-21'-48'23'0,"3"1"1"0,15 26-23 16,-12-9 7-16,1 1 0 15,-3 6 4-15,-1 4 1 16,4 11-13-16,0 19 0 16,0 12 0-16,3 15 1 15,1 22-2-15,2 20 1 0,1 12-6 16,0 19 1-16,7 11-19 15,0-11 0-15,0-10-14 16,7-16 1-16</inkml:trace>
  <inkml:trace contextRef="#ctx0" brushRef="#br0" timeOffset="32962.4148">9162 6821 71 0,'-18'13'35'0,"81"-31"2"15,-38 12-37-15,21-4-14 16,14-9 1-16,4-5-45 16,13-2 1-16</inkml:trace>
  <inkml:trace contextRef="#ctx0" brushRef="#br0" timeOffset="33353.0438">11095 6051 56 0,'7'-16'28'0,"3"77"1"16,-6-42-28-16,-8 20-1 15,-3 19 1-15,0 27 0 16,-3 8 0-16,-1 10-2 15,1 16 0-15,3-13-7 16,0-8 0-16,3-19-39 16,4-15 1-16,4-22 43 15,-4-24 1-15</inkml:trace>
  <inkml:trace contextRef="#ctx0" brushRef="#br0" timeOffset="33524.9229">10788 6556 76 0,'-7'-21'38'0,"39"24"1"0,-11-11-38 16,18 0-3-16,3-5 1 15,21-3 2-15,-3 5 1 16,0 3-19-16,4 6 0 16,-1-1-20-16,-3 6 0 15,4 2 15-15,-8 0 0 16</inkml:trace>
  <inkml:trace contextRef="#ctx0" brushRef="#br0" timeOffset="33884.2549">11642 6485 56 0,'-18'0'28'0,"-14"-13"4"15,25 15-28-15,-7 1-3 16,-7 13 0-16,0 0 0 16,-7 2 1-16,-4 14-1 15,-3 13 1-15,3 8-2 16,4 8 1-16,10-3-1 15,7-10 0-15,8-11-1 16,10-8 1-16,10-13 0 16,8-11 0-16,10-18 0 15,11-14 0-15,0-15 1 16,-7-14 0-16,-7-2-1 16,-11-3 1-16,-7 0 8 0,-3 14 1 15,-4 10-3-15,-11 16 0 16,1 13-7-16,-4 18 1 15,-4 14-2-15,0 21 0 16,4 11 0-16,11 2 1 16,6 0-23-16,5-5 0 15,-1-11-4-15,3-13 0 16,4-15-3-16,4-17 0 16</inkml:trace>
  <inkml:trace contextRef="#ctx0" brushRef="#br0" timeOffset="34149.8772">11843 6623 45 0,'0'-16'22'0,"3"21"12"0,1 0-24 0,-1 8-8 16,-3 11 1-16,0 5-1 15,4 0 1-15,-1 9-4 16,1 1 1-16,-1-10 2 16,4-2 0-16,1-19 4 15,6-19 1-15,3-29-3 16,15-18 0-16,3-3 4 15,-6 1 0-15,-5 9-3 16,-6 14 0-16,0 19-2 16,-4 20 1-16,-4 17-4 15,-3 21 0-15,0 7-24 16,4 3 0-16,10-2-18 16,11-8 1-16,3-9 18 15,4-7 0-15</inkml:trace>
  <inkml:trace contextRef="#ctx0" brushRef="#br0" timeOffset="34931.189">12647 6567 52 0,'-28'3'26'0,"-22"-3"2"0,40 2-25 0,-18 6 0 15,-8 8 0-15,-2 11 0 16,2 7 0-16,8 0-4 15,3 6 0-15,11 0 0 16,11 2 1-16,6-10 1 16,15-6 0-16,14-10-8 15,-4-16 1-15,7-13 1 16,7-8 0-16,1-11 2 16,-4-10 1-16,-4-3 2 15,-10 5 0-15,-8 3 9 16,-6 8 1-16,-8 10-3 0,-3 9 0 15,-3 10-6-15,-4 16 0 16,3 18-2-16,4 11 1 16,0 21 0-16,0 8 0 15,4 14-1-15,-1 1 1 16,-6 12 1-16,-8 13 0 16,-6-11-1-16,-5-18 1 15,1-17-1-15,0-12 0 16,-4-24 2-16,1-22 1 15,-1-12-4-15,0-30 1 0,11-10-1 16,18-19 1-16,10 3-1 16,3-3 1-16,15-3 0 15,14-2 0-15,10 5 0 16,15-5 0-16,-7-5-1 16,-4 10 1-16,3-5 0 15,-3-3 1-15,-11 13-1 16,-6 9 0-16,-15 2 0 15,-10 8 1-15,-18 0-1 16,-11 13 1-16,-7 13 4 16,-3 14 1-16,0 5-3 15,-4 18 0-15,8 14-2 16,10 2 1-16,3 8-2 16,4 9 0-16,11-12-3 15,10-2 0-15,7-8-35 16,7-13 0-16,11-11 3 0,-3-13 1 15</inkml:trace>
  <inkml:trace contextRef="#ctx0" brushRef="#br0" timeOffset="35243.6931">13381 6607 62 0,'-4'16'31'0,"1"39"3"0,3-36-32 16,-4 2-2-16,1 8 1 15,-1 3 1-15,1-1 1 16,-1 1-4-16,4-5 1 0,0-6-1 16,4-5 1-16,3-16 1 15,3-16 0-15,4-8 0 16,4-13 0-16,7-13 3 16,7 2 0-16,-1 8-3 15,-3 11 0-15,-3 5 6 16,-7 16 0-16,-4 22-4 15,-3 17 0-15,-4 17-5 16,-7 13 0-16,0-8-20 16,0-6 0-16,3-7-36 15,1 0 58-15,-4-40 0 16</inkml:trace>
  <inkml:trace contextRef="#ctx0" brushRef="#br0" timeOffset="35399.9361">13889 6215 63 0,'-11'8'31'0,"11"74"3"0,-3-56-32 15,-4 25-3-15,0 4 1 16,0 14-9-16,-4 5 0 16,7 6-46-16,-3-4 0 15</inkml:trace>
  <inkml:trace contextRef="#ctx0" brushRef="#br0" timeOffset="35556.1558">13681 6572 94 0,'-18'-2'47'0,"46"12"1"0,-14-5-48 0,11 3-4 16,0 0 0-16,17-5-42 15,18-11 0-15,25-5 2 16,6-14 0-16</inkml:trace>
  <inkml:trace contextRef="#ctx0" brushRef="#br0" timeOffset="35915.5766">15339 5995 54 0,'3'11'27'0,"-10"100"5"0,7-66-26 0,0 24-5 15,0 13 1-15,0 13-3 16,0 6 0 0,7 2 0-16,-3-10 1 0,-4-11-43 15,3-14 1-15,1-20 25 16,-11-16 1-16</inkml:trace>
  <inkml:trace contextRef="#ctx0" brushRef="#br0" timeOffset="36290.5816">15057 6548 72 0,'0'-15'36'0,"60"-7"-3"16,-32 14-35-16,14-5 4 15,18 0 0-15,4 5-2 16,3 3 0-16,0 5-17 16,-4 2 0-16,-3 4-2 15,-11 2 1-15,-6 8 8 0,-15 5 1 16,-10 13 16-16,-8 16 1 16,-3 9 3-16,-3-1 1 15,-4-3-8-15,3-7 1 16,4-16 5-16,8-6 0 15,6-10 5-15,7-21 1 16,4-19-8-16,-4-8 1 16,0-13-6-16,-3-8 1 0,-11 0-4 15,-7 3 0-15,-14 2-2 16,-18 22 1-16,-10 15-11 16,-7 17 1-16,-4 18-30 15,7 13 1-15,18 0 6 16,10-11 1-16</inkml:trace>
  <inkml:trace contextRef="#ctx0" brushRef="#br0" timeOffset="36993.7136">6731 7869 49 0,'4'13'24'0,"6"45"7"0,-3-42-24 15,-3 16-5-15,-1 13 1 16,-3 10-1-16,0 25 0 15,-3 7-2-15,-8 14 0 16,1 18 0-16,-1-8 1 16,0-8-16-16,4-16 0 15,4-18-24-15,3-24 1 16,0-19 31-16,0-23 1 0</inkml:trace>
  <inkml:trace contextRef="#ctx0" brushRef="#br0" timeOffset="37228.0928">6509 8430 63 0,'-25'-3'31'0,"32"3"1"16,4-3-33-16,3 9 1 15,10 2 0-15,12 0 0 16,6-6 0-16,7-2 0 15,19-8 0-15,-12 3-5 16,4-8 0-16,0-11-20 16,0-13 1-16,-4-8-9 15,-6-5 1-15</inkml:trace>
  <inkml:trace contextRef="#ctx0" brushRef="#br0" timeOffset="37728.098">7116 7906 50 0,'-18'29'25'0,"21"66"2"0,-3-58-24 16,-3 16-4-16,3 16 1 16,0 8 0-16,-4 7 1 15,1 9-2-15,3-6 1 16,0-21 1-16,3-13 0 16,4-18-1-16,4-17 0 0,3-20 1 15,7-25 1-15,7-13-2 16,4-7 0-16,-4 7 0 15,-3 3 1-15,-4 8-2 16,-3 10 1-16,-4 9 1 16,0 5 1-16,-3 23-2 15,-1 8 1-15,1 14 0 16,0 2 0-16,-1 3-1 16,8-5 0-16,6-5 0 15,5-9 1-15,-1-5 0 16,0-8 1-16,4-7-1 15,-4-14 1-15,0-13-2 16,1-8 0-16,-8-1 0 16,-7-7 0-16,-7-8 0 15,-11 11 0-15,-6 5 7 16,-1 8 0-16,1 5-3 16,-1 5 0-16,0 17-3 0,4 12 0 15,0 6-1-15,7 8 0 16,4 5 0-16,10 2 1 15,11-4-5-15,13-9 0 16,1-7-29-16,7-14 1 16,14-13-5-16,11-10 1 15</inkml:trace>
  <inkml:trace contextRef="#ctx0" brushRef="#br0" timeOffset="38181.2291">9458 8393 36 0,'-4'-30'18'0,"-13"1"9"0,10 21-18 15,-7 3 4-15,-4 5 0 16,-7 3-10-16,-6 13 0 16,-5 2 0-16,-3 17 1 15,8 12-3-15,2 3 0 16,8 9 0-16,7-1 0 16,11-8-2-16,13-2 1 0,11-9 0 15,8-9 0-15,9-17-27 16,19-5 0-16,-1-24-12 15,11-19 1-15</inkml:trace>
  <inkml:trace contextRef="#ctx0" brushRef="#br0" timeOffset="38556.1896">9723 8382 58 0,'-29'16'29'0,"29"84"0"15,4-76-28-15,-1 11-2 16,1 2 1-16,3 0 0 16,4 0 0-16,-1-8 0 15,4-8 0-15,7-10 0 16,4-11 0-16,3-14 1 16,1-7 0-16,-5-5-2 15,-3-6 0-15,-3-8 2 0,0 1 1 16,-4-1 4-1,-4 3 1-15,-3 5 2 0,0 8 1 16,-3 6-5-16,-4 7 1 16,0 6-6-16,0 8 1 15,0 5-1-15,0 13 0 16,0 13 0-16,4-2 0 16,-1 2-12-16,1 1 0 15,3 2-27-15,0-8 0 16,7-8 9-16,0-13 0 0</inkml:trace>
  <inkml:trace contextRef="#ctx0" brushRef="#br0" timeOffset="38821.807">10153 8395 37 0,'-4'16'18'0,"11"16"5"16,-3-16-20-16,-4 10 1 15,4-2 1-15,-1 2-1 16,1 4 1-16,-1-4 3 16,1-7 1-16,-4-6 10 15,0-11 0-15,0-10-10 16,3-2 1-16,4-9-7 16,0-2 0-16,11-5-3 15,7-1 1-15,3 3-2 0,0-2 1 16,7-3-44-16,4 0 0 15,0 2-1-15,-7 9 0 16</inkml:trace>
  <inkml:trace contextRef="#ctx0" brushRef="#br0" timeOffset="39243.7435">10640 8416 52 0,'14'37'26'0,"32"51"10"15,-32-67-27-15,3 11-4 16,1 5 1-16,0 0-5 16,-1-5 1-16,1-6 6 15,0-8 1-15,-4-10-3 0,0-13 0 16,4-19-5-16,-1-7 0 15,4-14-2-15,4-8 0 16,-4 8-20-16,0 2 1 16,-3 9-31-16,3 8 1 15,-3 4 38-15,-8 4 1 16</inkml:trace>
  <inkml:trace contextRef="#ctx0" brushRef="#br0" timeOffset="39478.1222">11225 8530 53 0,'18'16'26'0,"7"-24"7"0,-15 3-27 0,4-3-6 16,1-8 1-16,-5-3 0 15,1 4 0-15,-8-4-1 16,-6 1 0-16,-8 2-1 16,-7 2 0-16,1 9 2 15,-8 10 0-15,-10 17 2 16,-4 12 1-16,11 3-3 15,10 11 0-15,11 5-2 16,18-6 0-16,10-7-32 16,4-11 0-16,13-10 3 15,8-17 0-15</inkml:trace>
  <inkml:trace contextRef="#ctx0" brushRef="#br0" timeOffset="39853.1259">11857 8477 57 0,'-11'-26'28'0,"-10"7"6"0,14 17-29 16,-7-4 1-16,-7 4 1 16,-4-1-2-16,4 14 0 15,-7 15-4-15,-4 6 0 16,4 5-1-16,3 8 1 16,7 0-2-16,8 0 0 15,6-5 1-15,8-11 0 16,6-3-2-16,4-10 1 15,8-11-2-15,2-18 1 16,12-24 1-16,2-19 0 0,1-15 1 16,0-27 1-16,0-13-1 15,-7-5 1-15,-8-4 1 16,-13 28 1-16,-8 20 8 16,-10 30 0-16,0 34-3 15,-3 32 1-15,-8 42-5 16,-3 35 0-16,0 18-4 15,10-6 0-15,11-1-27 16,7-22 0-16,11-8-39 16,17-27 0-16,11-28 64 15,10-19 0-15</inkml:trace>
  <inkml:trace contextRef="#ctx0" brushRef="#br0" timeOffset="40181.2542">13377 7829 57 0,'4'-21'28'0,"-1"47"7"0,4-10-30 0,0 16 1 15,-7 24 1-15,0 15-4 16,-3 27 1-16,-1 16-4 16,-10 5 0-16,-3 5-1 15,6-18 0-15,1-11-19 16,10-21 0-16,7-26-31 15,0-27 1-15</inkml:trace>
  <inkml:trace contextRef="#ctx0" brushRef="#br0" timeOffset="40321.861">13720 8385 54 0,'-36'31'27'0,"8"22"0"0,21-32-27 16,0 6-23-16,0 2 1 15,0 5-9-15,-4-2 1 16</inkml:trace>
  <inkml:trace contextRef="#ctx0" brushRef="#br0" timeOffset="40462.507">13811 8086 66 0,'-21'-69'33'0,"-4"64"-1"0,22 2-32 15,3 0-17-15,0 3 1 16,0 6-5-16,3 9 0 0,4 7-6 16,4 1 0-16</inkml:trace>
  <inkml:trace contextRef="#ctx0" brushRef="#br0" timeOffset="40946.8616">13811 8554 53 0,'-28'58'26'0,"-7"8"5"16,35-58-27-16,3-8 2 16,8-8 0-16,-1-10-5 15,5-11 0-15,6-14 0 16,7 1 0-16,11 0-1 16,0 2 0-16,3 8-2 15,0 14 1-15,-3 10 1 16,-7 10 1-16,-4 9-1 15,-3 16 1-15,-8 4-1 16,-3-2 1-16,-3 6 1 0,0-1 1 16,-1-2-2-16,4-3 0 15,-3-5 0-15,7-11 0 16,3-8-1-16,10-10 0 16,5-8-1-16,3-6 0 15,-1-12 0-15,5-12 1 16,-1-2 0-16,-7-5 0 15,-7-3-11-15,-6 0 0 16,-15 8 7-16,-14 0 1 16,-7 11 6-16,-4 10 1 0,-3 19 5 15,-7 13 0-15,-1 23 1 16,8 12 0-16,11 23-5 16,10 0 0-16,14 5-5 15,14 1 1-15,14-14-1 16,4-13 1-16,3-11-18 15,1-7 1-15,-4-11-49 16,-11-22 1-16</inkml:trace>
  <inkml:trace contextRef="#ctx0" brushRef="#br0" timeOffset="41087.5229">15325 8721 74 0,'0'18'37'0,"31"11"-53"16,-20-23-36-16,0-4 31 0,-4 1 0 16</inkml:trace>
  <inkml:trace contextRef="#ctx0" brushRef="#br0" timeOffset="43087.5506">4780 10858 24 0,'-10'-13'12'0,"-1"11"1"15,11 2-12-15,0-3 8 16,-4 3 0-16,4-3-2 16,0 3 0-16,11 6 7 15,3 7 1-15,7 24-10 16,4 21 0-16,10 19-4 15,4 2 0-15,-4 11-1 16,8 11 0-16,-1-3 1 16,-3-22 0-16,0-15 2 15,-4-8 1-15,-7-24 8 0,-3-16 0 16,0-26-10 0,-1-29 1-16,8-32-2 0,3 0 1 15,4-19-3-15,-4-2 0 16,11 5 1-16,7 0 0 15,-7 3-22-15,-7 10 0 16,-7 13-36-16,-8 17 0 16</inkml:trace>
  <inkml:trace contextRef="#ctx0" brushRef="#br0" timeOffset="43524.9973">3983 10419 52 0,'-14'0'26'0,"28"16"0"0,-14-11-26 15,7 17 0-15,0 9 0 16,0 1-31-16,0 3 0 16,0-6 10-16,4-11 1 0</inkml:trace>
  <inkml:trace contextRef="#ctx0" brushRef="#br0" timeOffset="43634.4266">4212 10295 53 0,'-35'63'26'0,"35"22"0"16,0-56-26-16,3 6-52 16,12 7 1-16</inkml:trace>
  <inkml:trace contextRef="#ctx0" brushRef="#br0" timeOffset="44259.3877">5673 11411 48 0,'3'43'24'0,"29"-33"0"15,-18-15-24-15,7-3 2 16,4-5 0-16,3-11-3 16,-3-8 0-16,3 6 0 15,-7-3 1-15,-7-3 0 16,-10 3 1-16,-4 5 0 16,-11 6 0-16,-10 7-1 0,-11 11 0 15,1 13 7-15,6 14 0 16,-3 18-3-16,3 16 0 15,11 2-4-15,7-7 0 16,10-11 0-16,15-11 1 16,17-8-8-16,8-4 1 15,17-25-24-15,3-29 1 16,1-21 4-16,3-15 1 16</inkml:trace>
  <inkml:trace contextRef="#ctx0" brushRef="#br0" timeOffset="44431.2916">6301 10673 61 0,'-25'24'30'15,"14"58"2"-15,11-53-31 0,0 16-2 16,0 11 0-16,0 15 1 16,0 1 0-16,4-4-7 15,3 1 0-15,3-13-28 16,1-11 1-16,3-13 15 15,0-19 1-15</inkml:trace>
  <inkml:trace contextRef="#ctx0" brushRef="#br0" timeOffset="44650.0606">6551 11247 58 0,'-14'45'29'0,"3"40"0"15,18-64-29-15,0 6 4 0,8-3 1 16,2-6 1-16,8-7 0 15,3-11 9-15,0-11 1 16,-3-13-11-16,-7-15 1 16,-4 7-2-16,-7-3 0 15,-7-2-6-15,-7-2 1 16,-14 4-7-16,-8 6 1 16,1 13-28-16,-4 16 0 15,4 14-14-15,7-1 0 16</inkml:trace>
  <inkml:trace contextRef="#ctx0" brushRef="#br0" timeOffset="45103.1911">7243 11118 50 0,'-36'8'25'0,"1"5"4"0,24-8-24 15,-6 6-2-15,-8 5 0 16,-3 2 2-16,0 1-5 16,28-19 0-1,-22 76 3-15,12-9 0 0,13-4-4 16,11-10 1-16,15-13-1 15,6-9 1-15,14-17-20 16,8-25 0-16,-1-18-13 16,8-24 1-16,-8 3 23 15,-10-6 1-15</inkml:trace>
  <inkml:trace contextRef="#ctx0" brushRef="#br0" timeOffset="45212.5418">7546 11282 49 0,'-25'32'24'0,"11"42"2"15,14-61-25-15,0 5-3 16,4 4 1-16,3 1-47 16,0-1 1-16</inkml:trace>
  <inkml:trace contextRef="#ctx0" brushRef="#br0" timeOffset="45353.1933">7761 10882 59 0,'-25'-24'29'0,"8"11"5"0,13 11-31 16,1 2-30-16,3 0 0 16,0 8-8-16,3 2 1 15</inkml:trace>
  <inkml:trace contextRef="#ctx0" brushRef="#br0" timeOffset="45556.3203">8128 10599 64 0,'-4'13'32'0,"1"-5"5"0,-1 6-32 0,1 15 1 15,-8 16 0-15,1 10-7 16,-4 14 1-16,-8 26 0 16,1 3 1-16,-7 16-15 15,0 2 0-15,7-12-18 16,7-28 0-16,6-17 4 15,5-22 0-15</inkml:trace>
  <inkml:trace contextRef="#ctx0" brushRef="#br0" timeOffset="45728.1785">7786 11157 68 0,'-18'-7'34'0,"43"1"0"16,-15 6-34-16,8 0 0 0,7 8 1 15,10 0-3-15,0 3 1 16,11-1-26-16,7 1 0 16,0-6-12-16,-4-5 0 15</inkml:trace>
  <inkml:trace contextRef="#ctx0" brushRef="#br0" timeOffset="45993.8212">8322 11316 52 0,'-14'45'26'0,"28"-5"4"0,-7-30-27 16,7 4-2-16,4 2 0 0,3-1-1 16,7-1 0-16,7-12 1 15,4-10 1-15,4-5 2 16,-8-21 0-16,0-3-2 16,0 8 1-16,-6 5 2 15,-8 5 0-15,-7 9 11 16,-7 10 0-16,-11 24-7 15,-10 23 0-15,-17 25-7 16,-12 10 1-16,-6 18-4 16,0 22 1-16,3 5-38 15,7-11 1-15,18-2-21 16,14-27 0-16</inkml:trace>
  <inkml:trace contextRef="#ctx0" brushRef="#br0" timeOffset="46259.4564">9761 11253 73 0,'11'18'36'0,"17"25"-25"0,-21-25-36 0,0 1-22 16,0 4 0-16</inkml:trace>
  <inkml:trace contextRef="#ctx0" brushRef="#br0" timeOffset="46400.0873">9871 10906 59 0,'-46'-10'29'0,"32"15"-12"16,17 3-31-16,8 5-31 15,3 6 1-15</inkml:trace>
  <inkml:trace contextRef="#ctx0" brushRef="#br0" timeOffset="46665.714">10283 11102 54 0,'-56'5'27'0,"-11"32"2"0,53-29-27 15,0 3 3-15,-4 2 0 16,8 3-6-16,6 0 0 15,8-6 1-15,6 1 1 16,4 5 5-16,7 0 0 16,1 0 1-16,-1-3 1 0,-7 0 1 15,-7 3 1-15,-7 5-7 16,-7-2 0-16,-7-1-4 16,-4 1 1-16,-3-4-22 15,0-4 1-15,3-6-43 16,8-5 0-16</inkml:trace>
  <inkml:trace contextRef="#ctx0" brushRef="#br0" timeOffset="47056.3405">11673 10560 55 0,'0'-38'27'0,"0"60"2"0,7-6-28 0,1 18 1 16,-5 24 0-16,1 19-2 16,-4 15 0-16,-4 12-1 15,1-4 1-15,-1 6-19 16,4-19 1-16,0-13-20 15,0-15 0-15</inkml:trace>
  <inkml:trace contextRef="#ctx0" brushRef="#br0" timeOffset="47259.4675">11472 11028 61 0,'7'5'30'0,"78"35"0"15,-60-38-30-15,6 1 1 16,8-6 0-16,14-7-2 16,7-6 0-16,7-18-5 15,-3-9 1-15,-8-7-14 16,1-8 1-16,-8 0-18 0,-10 7 1 16</inkml:trace>
  <inkml:trace contextRef="#ctx0" brushRef="#br0" timeOffset="47712.5602">12143 10528 43 0,'-22'45'21'0,"12"39"4"0,10-52-22 16,-4 11-1-16,4 15 1 0,-3 5-3 15,-1 14 0 1,1 2 6-16,3-15 0 0,3-9-6 16,1-12 0-16,6-17 0 15,4-15 0-15,11-19 0 16,7-16 0-16,3-8-1 15,8 3 0-15,2 5-1 16,-6 8 1-16,-7 9 1 16,-7 17 0-16,-4 22 1 15,-7 2 0-15,-7 17 6 16,4-1 1-16,-1-5-6 16,1-6 0-16,-1-4 3 15,4-11 0-15,4-8-5 16,3-9 1-16,7-12-1 15,4-19 0-15,0-5-1 16,-4-10 0-16,-3-12 1 16,0-4 0-16,-8 4-1 0,-10-1 0 15,-7 4 2-15,-7 21 0 16,-3 20 6-16,-8 9 1 16,0 19 3-16,4 16 0 15,7 0-11-15,11 3 1 16,10 5-2-16,3-8 1 15,8 0 0-15,7-8 0 16,0-13-41-16,3-13 1 16,-3-6-4-16,-4-10 0 15</inkml:trace>
  <inkml:trace contextRef="#ctx0" brushRef="#br0" timeOffset="48337.606">14690 10552 48 0,'-7'-8'24'0,"10"26"4"16,-3-5-23-16,-3 14 5 16,-1 23 0-16,-10 19-5 15,-7 10 0-15,0 19 1 16,-1-8 0-16,8 8-6 16,14-13 1-16,11-9 0 15,7-7 0-15,3-13-3 16,7-11 1-16,7-13-1 15,4-9 1-15,0-12-27 16,3-11 0-16,1-11-16 16,-1-7 1-16</inkml:trace>
  <inkml:trace contextRef="#ctx0" brushRef="#br0" timeOffset="48509.4836">14418 10964 76 0,'-21'8'38'0,"46"3"0"0,-8-11-37 16,15 0-1-16,14 0 1 15,3-8-12-15,18-3 0 16,11 1-24-16,17-9 0 16,-7 3 4-16,-3-7 1 0</inkml:trace>
  <inkml:trace contextRef="#ctx0" brushRef="#br0" timeOffset="48790.7374">15233 11041 62 0,'-4'29'31'0,"-10"66"-1"16,11-76-31-16,-8 21-3 0,1 10 0 16,-1-5-35-16,0-8 1 15,4-11 20-15,4-12 0 16</inkml:trace>
  <inkml:trace contextRef="#ctx0" brushRef="#br0" timeOffset="48915.6873">15272 10668 47 0,'-14'-24'23'0,"14"22"-12"0,0 4-25 15,3 11-19-15,1 14 1 0</inkml:trace>
  <inkml:trace contextRef="#ctx0" brushRef="#br0" timeOffset="49618.8799">15452 11279 55 0,'-43'32'27'0,"29"34"3"15,7-58-28-15,0 3-2 16,4-1 0-16,3-5 9 15,0-5 0-15,3-15-9 16,8-15 0-16,6 1 1 16,4-10 1-16,4-12-3 15,7 1 0-15,7 3 2 16,3 2 0-16,0 8-3 0,-3 5 1 16,-4 13 1-16,-10 11 0 15,-4 14 0-15,-10 7 1 16,-8 13 0-16,-3 11 0 15,-3 0-1-15,-4 16 1 16,-4 3-2-16,1-9 1 16,-1-2 0-16,4-8 1 15,0-10-1-15,3-11 0 16,8-11 0-16,3-13 0 16,7-18-1-16,4-6 1 0,-1-8 0 15,12-10 1-15,2 0-3 16,5 10 1-16,-12 6 0 15,-2 10 1-15,-8 8 1 16,-4 8 0-16,-6 16-1 16,-1 10 0-16,-3 12 1 15,4 4 0-15,6 6-1 16,-3 5 0-16,4-3 0 16,0-5 0-16,6-3-1 15,8-4 1-15,3-9 0 16,4-8 1-16,3-8-1 15,1-7 0-15,6-12 0 16,0-15 0-16,-3-5-1 16,-7-3 0-16,-8-8 2 15,-2-3 0-15,-8 3-2 16,-4 3 0-16,-13 7 1 16,-15 6 0-16,-10 16 1 0,-4 11 0 15,-3 17 12-15,7 17 0 16,10 16-7-16,14 13 1 15,12 2-8-15,16 1 0 16,15-6 0-16,3-11 0 16,11-12-48-16,7-19 0 15,11-24 13-15,3-21 0 16</inkml:trace>
  <inkml:trace contextRef="#ctx0" brushRef="#br0" timeOffset="49853.2505">16757 11210 71 0,'46'-15'35'0,"38"-23"3"16,-55 31-37-16,2-1-19 16,8 2 0-16,4 1-36 15,-5 0 1-15</inkml:trace>
  <inkml:trace contextRef="#ctx0" brushRef="#br0" timeOffset="50650.1212">17674 11200 54 0,'0'-27'27'0,"0"-12"0"0,0 25-27 0,0 1 0 16,0-3 1-16,-14 3-1 15,-7 3 1-15,-14-1 1 16,-4 8 0-16,-7 9-1 15,-3 20 0-15,3 11-1 16,7 16 1-16,4 13-2 16,6 6 1-16,8-1 0 15,11-15 0-15,10-14 0 16,10-21 1-16,15-24-1 16,14-18 0-16,17-34-1 0,8-19 0 15,-1-19 1-15,4-15 1 16,0-14-2-16,-7 11 1 15,-10-11 1-15,-19 24 1 16,-10 21 2-16,-10 24 1 16,-11 22-4-16,-11 20 0 15,-10 30 1-15,-7 20 1 16,0 27 4-16,0 30 0 16,-1 10-2-16,8 2 1 15,7 6-2-15,7-16 1 16,7-11-4-16,7-13 0 0,11-18-1 15,14-14 0-15,6-18 0 16,8-16 1-16,7-14-1 16,4-4 0-16,-12-22 0 15,1-8 0-15,-3-10 0 16,-5-3 0-16,-6 0 0 16,-11 8 0-16,-10 3-1 15,-11 8 1-15,-11 7 0 16,1 14 1-16,-11 8-1 15,-8 15 0-15,-2 19 0 16,2 11 0-16,8 13 0 16,11 3 0-16,10-6 0 15,10-3 0-15,8-7-6 16,0-8 0-16,3-11-31 16,7-16 1-16,7-10-6 15,0-21 0-15</inkml:trace>
  <inkml:trace contextRef="#ctx0" brushRef="#br0" timeOffset="50900.1207">18320 11120 41 0,'-11'3'20'0,"8"34"8"0,3-21-22 16,3 5-6-16,1 8 1 16,-1 16 4-16,1-5 1 15,3 5-1-15,0 0 1 16,3-8 3-16,1-11 0 15,0-12 4-15,3-17 1 16,0-13-9-16,0-13 0 0,7-11-4 16,0 3 1-16,4-5-3 15,3 0 1-15,7 5-12 16,1 5 1-16,-5 8-52 16,-2 11 1-16,-12 5 49 15,-6 0 1-15</inkml:trace>
  <inkml:trace contextRef="#ctx0" brushRef="#br0" timeOffset="51087.6429">18803 11147 69 0,'-32'5'34'0,"32"38"3"16,0-33-34-16,0 14-5 15,0 18 0-15,-3-2-16 16,3-3 0-16,0-5-13 0,0-11 1 15,7-11 9-15,3-10 1 16</inkml:trace>
  <inkml:trace contextRef="#ctx0" brushRef="#br0" timeOffset="51181.3372">18902 11110 54 0,'-4'-111'27'0,"1"60"0"0,-1 44-27 15,1 7-25-15,-1 5 1 16,1 11-5-16,-4 0 1 15</inkml:trace>
  <inkml:trace contextRef="#ctx0" brushRef="#br0" timeOffset="51603.2541">19071 11150 50 0,'21'21'25'0,"15"21"9"0,-26-37-25 16,4 14-3-16,4 2 0 15,3 11-2-15,0 2 0 16,0 3-3-16,1 0 0 16,-1-5 7-16,0-8 1 15,-3-14-5-15,-4-10 0 16,0-10-4-16,0-19 1 15,0-14-2-15,0-4 0 16,0-4-19-16,0 4 0 0,0 7-18 16,1 14 1-16,-5 12 13 15,1 7 1-15</inkml:trace>
  <inkml:trace contextRef="#ctx0" brushRef="#br0" timeOffset="51962.6522">19801 11118 52 0,'0'-8'26'0,"4"-11"9"16,-4 14-26-16,0 0-5 16,-4-1 1-16,-3 6-5 15,-7 3 0-15,-10 8 2 16,-8 7 1-16,0 6-2 16,-3 5 0-16,3 11-2 15,0 15 0-15,8 4 1 16,6 4 0-16,11 1-1 15,7-14 0-15,10-13-1 0,8-16 1 16,14-21 1-16,7-18 1 16,3-17 0-16,-10-18 0 15,-4-5 9-15,-7 0 1 16,-7 8 8-16,-7 10 0 16,0 13-17-16,-7 17 0 15,-3 15-3-15,-4 8 1 16,-4 14-2-16,1 7 1 15,6-2-20-15,4-6 0 16,11-2-14-16,3 3 1 16,3-6-7-16,8-5 1 0</inkml:trace>
  <inkml:trace contextRef="#ctx0" brushRef="#br0" timeOffset="52275.1563">20080 10700 58 0,'28'66'29'0,"-7"56"2"0,-17-88-30 16,-8 22 4-16,-3 10 1 15,0 16-7-15,-3-6 1 16,-1-7-22-16,1-16 0 16,3-16-20-16,3-13 1 15</inkml:trace>
  <inkml:trace contextRef="#ctx0" brushRef="#br0" timeOffset="52681.364">19868 11023 69 0,'11'0'34'0,"67"-8"1"0,-54 2-35 0,15 1-1 15,11 2 0-15,-1-5-5 16,11-2 1-16,0 5-2 15,0-3 1-15,0 5 5 16,-4 11 1-16,-13 3 1 16,-12 2 0-16,-10 13 0 15,-17 17 0-15,-11-1-1 16,-4 19 0-16,-3 0-1 16,-3-6 1-16,-1-7-17 15,4-14 1-15,7-10-1 16,7-16 0-16,3-8 6 15,8-19 1-15,3-7 17 0,4-6 1 16,3-13 8-16,0-10 1 16,-7 2-5-16,0-8 0 15,-7-3 0-15,-7 6 0 16,4 8-10-16,-4 10 1 16,0 8-14-16,0 11 0 15,3 13-21-15,4 8 1 16,0 6 11-16,4 4 0 15</inkml:trace>
  <inkml:trace contextRef="#ctx0" brushRef="#br0" timeOffset="52868.8982">20694 11070 58 0,'-7'32'29'16,"17"31"10"-16,-2-44-29 0,2 10-4 16,8 5 1-16,-1 6-2 15,5-8 0-15,-1-6-4 16,0-7 0-16,0-3 4 15,-3-8 0-15,3-14-3 16,4-15 0-16,-1-5-2 16,1-11 0-16,-4-11-26 15,4 0 1-15,-4 6-36 16,-3 10 0-16</inkml:trace>
  <inkml:trace contextRef="#ctx0" brushRef="#br0" timeOffset="53134.4928">21149 11232 60 0,'7'8'30'0,"35"-6"4"0,-27-4-31 15,6-6-3-15,0-6 0 16,4-9 0-16,-1-9 0 16,-3 0 0-16,-3 6 1 15,-11-4-1-15,-7 4 1 16,-10 10 2-16,-12 11 1 15,-9 7 12-15,-5 17 0 16,5 21-3-16,2 18 0 16,8 11-13-16,11-1 1 15,10-1-3-15,17-9 1 16,19-16-37-16,13-13 1 0,7-21-21 16,8-24 1-16</inkml:trace>
  <inkml:trace contextRef="#ctx0" brushRef="#br0" timeOffset="53853.2599">8647 12827 53 0,'-29'37'26'0,"19"58"2"15,10-68-27-15,0 20 0 16,10 6 1-16,4-8-2 15,1-8 1-15,2-8 0 16,11-10 0-16,8-6 6 16,3-21 1-16,6-21-6 0,5-13 1 15,-4-16-3-15,-8 7 0 16,-9-2 1-16,-19 3 0 16,-13 5 3-16,-15 3 1 15,-14 10-5-15,-17 8 0 16,0 14-1-16,-1 10 1 15,-3 16-18-15,11 2 1 16,17 1-12-16,18 4 0 16,14 1 4-16,11-8 1 15</inkml:trace>
  <inkml:trace contextRef="#ctx0" brushRef="#br0" timeOffset="54103.2586">9419 12152 59 0,'-74'-53'29'0,"42"11"5"16,18 31-30-16,-3-2 1 16,-1 5 0-16,0 11-5 15,1 15 0-15,-1 27 0 16,0 16 0-16,4 19-1 15,0 26 1-15,4 13-13 16,-1 8 1-16,0 21-10 16,4 0 1-16,0-42-12 15,7-3 1-15</inkml:trace>
  <inkml:trace contextRef="#ctx0" brushRef="#br0" timeOffset="54243.8873">9105 12975 64 0,'-28'-92'32'0,"42"97"0"0,-3-8-31 16,10 1-1-16,14-1 0 16,11-5-26-16,17-5 0 15,1-3-12-15,3 0 0 16</inkml:trace>
  <inkml:trace contextRef="#ctx0" brushRef="#br0" timeOffset="54790.8116">11056 13049 45 0,'14'-8'22'0,"43"45"5"16,-47-10-24-16,4 10-2 0,-3 5 1 16,-8 19 1-16,-3 3 1 15,-7 12-2-15,0 6 0 16,-3-10-2-16,-4-1 0 15,3-13 0-15,0-15 0 16,4-19-3-16,0-24 0 16,0-8-1-16,0-29 0 15,0-24 2-15,0-21 1 16,4-22 0-16,3 4 0 16,17-6 2-16,15 16 0 0,3 13-2 15,-3 17 1-15,7 15 0 16,3 15 0-16,0 15 8 15,-6 4 1-15,-5 16 0 16,-6 14 1-16,-11 5 0 16,-7-1 1-16,-10 7-6 15,-15 4 1-15,-7 3-6 16,-3 3 1-16,-7-3-1 16,-4-6 0-16,-3-7-32 15,3-8 0-15,7-3-16 16,11-5 0-16</inkml:trace>
  <inkml:trace contextRef="#ctx0" brushRef="#br0" timeOffset="54962.6896">12079 12912 0 0,'-25'-16'0'0</inkml:trace>
  <inkml:trace contextRef="#ctx0" brushRef="#br0" timeOffset="55212.6932">11984 12808 42 0,'-32'-18'21'0,"-3"23"7"0,28 3-22 0,-4 5-1 15,1 19 0-15,-5 16-6 16,1 5 0-16,4 10 6 15,3-2 1-15,7-16-6 16,7-8 1-16,3-8 4 16,8-8 1-16,10-15-3 15,8-20 0-15,2-17-2 16,-2-9 0-16,-1-18-2 16,-7 2 1-16,-3 1 0 15,-15 4 0-15,-10 6 0 16,-7 8 0-16,-17 14-20 15,-8 12 1-15,-3 16-8 16,3 11 0-16,11 5 6 16,3 8 1-16</inkml:trace>
  <inkml:trace contextRef="#ctx0" brushRef="#br0" timeOffset="55509.5706">12509 12695 47 0,'-21'-3'23'0,"-49"11"3"0,49-5-24 16,-4 5 2-16,4 5 1 15,0 3-5-15,6 5 1 16,12 3-2-16,6-3 1 16,15 5 1-16,10 9 0 15,8 2 3-15,-5-3 1 16,-6 1 4-16,-4-4 0 0,-7 4 1 15,-3-1 0-15,-11 0-9 16,-11-2 1-16,-10 0-3 16,-11-6 1-16,1-7-10 15,-5-3 1-15,1-11-20 16,3-13 1-16,11-13-12 16,11-8 0-16</inkml:trace>
  <inkml:trace contextRef="#ctx0" brushRef="#br0" timeOffset="55650.1993">12682 12803 59 0,'-10'66'29'0,"-4"53"-1"16,10-89-29-16,1 9-43 16,3 1 1-16,0-14 30 15,3-15 0-15</inkml:trace>
  <inkml:trace contextRef="#ctx0" brushRef="#br0" timeOffset="55775.1527">12809 12443 57 0,'-56'-13'28'0,"38"21"-31"0,18-5-30 16,0 7 9-16,-3 9 1 15</inkml:trace>
  <inkml:trace contextRef="#ctx0" brushRef="#br0" timeOffset="56087.6546">13099 12068 45 0,'31'0'22'0,"19"68"8"16,-40-41-23-16,1 28-1 16,0 12 0-16,-4 23-3 0,-11 21 0 15,-7 8-3 1,1 2 0-16,-4-4-1 0,0-17 0 15,-4-18-29-15,4-15 0 16,0-28 1-16,3-12 0 16</inkml:trace>
  <inkml:trace contextRef="#ctx0" brushRef="#br0" timeOffset="56275.2063">12926 12748 75 0,'21'5'37'0,"64"-21"1"0,-50 5-38 0,14 1-1 15,15-1 0-15,-4 1-11 16,3-1 1-16,1 3-27 16,-4 0 0-16,3 6 14 15,-6-4 0-15</inkml:trace>
  <inkml:trace contextRef="#ctx0" brushRef="#br0" timeOffset="56400.2073">13709 12898 64 0,'-49'45'32'0,"10"32"3"15,35-64-32-15,1 3-6 16,-1 5 1-16,4-2-60 16,7-8 1-16,4-11 59 15,-1-16 0-15</inkml:trace>
  <inkml:trace contextRef="#ctx0" brushRef="#br0" timeOffset="56525.1603">13829 12541 55 0,'-18'-24'27'0,"15"30"2"0,3-6-29 16,0 5-26-16,-4 6 0 16,4 4-3-16,4 7 0 15</inkml:trace>
  <inkml:trace contextRef="#ctx0" brushRef="#br0" timeOffset="56728.3369">13910 12954 49 0,'11'71'24'0,"20"11"13"0,-17-60-25 0,4 1-7 15,10-1 1-15,4-9 6 16,3-11 0-16,1-12-4 16,-5-14 0-16,-2-5-5 15,-8-13 1-15,-7-9-2 16,-4 9 0-16,-17-3-3 15,-10 5 1-15,-19 9-13 16,-2 12 0-16,-5 14-20 16,5 7 1-16,9 12-13 15,8 4 0-15</inkml:trace>
  <inkml:trace contextRef="#ctx0" brushRef="#br0" timeOffset="57150.2172">14404 12877 42 0,'3'3'21'0,"19"0"8"0,-15-1-22 16,0 6 2-16,0 0 1 15,-4 5 0-15,4 6 0 16,-3 5-6-16,-4-3 0 0,-4-3-3 16,1 1 1-16,-1-3 4 15,1-3 1-15,-1-8-7 16,4-5 1-16,7-24-1 16,0-10 0-16,18-14 0 15,10-7 1-15,1 5-1 16,-5 15 0-16,1 17 7 15,-4 15 1-15,1 19-2 16,-5 18 1-16,-6 17-7 16,-8 9 0-16,-2 7-1 15,-1-7 1-15,3-12-30 16,4-14 1-16,4-7-23 16,7-11 0-16,10-11 39 15,11-13 0-15</inkml:trace>
  <inkml:trace contextRef="#ctx0" brushRef="#br0" timeOffset="57337.6662">15423 13160 87 0,'-10'3'43'0,"42"-27"-6"0,-25 14-44 16,0 2-72-16,0 0 0 16</inkml:trace>
  <inkml:trace contextRef="#ctx0" brushRef="#br0" timeOffset="57618.9741">16048 12060 46 0,'-7'10'23'0,"0"38"0"0,3-27-23 16,-3 3-15-16,-3 2 0 15,-1 3-16-15,4-5 1 16</inkml:trace>
  <inkml:trace contextRef="#ctx0" brushRef="#br0" timeOffset="57743.9185">16203 12203 56 0,'-28'45'28'0,"3"5"-17"0,22-34-28 0,-4 2-21 15,-4-5 0-15</inkml:trace>
  <inkml:trace contextRef="#ctx0" brushRef="#br0" timeOffset="61259.6282">25012 7800 18 0,'7'-3'9'0,"-3"-2"7"0,-4 5-8 16,0 0 1-16,3-5 0 15,-3 5-5-15,0 0 1 16,0-3-3-16,0 0 1 16,-3 1-2-16,-1 2 1 15,0 2-2-15,1 1 0 16,-4 0 0-16,3 5 0 16,-3 2 1-16,4 3 1 15,-1 1-4-15,1 2 1 16,3-1 1-16,0-1 0 15,3-1-1-15,4-3 1 0,0-4 1 16,4-6 0-16,3-6-2 16,4-4 1-16,-1-3-1 15,-3-3 1-15,1 0 1 16,-5 0 0-16,-6 3 0 16,-4-3 0-16,-4 3-1 15,-6-1 0-15,-5 4 0 16,1 2 1-16,-3 0 0 15,3 5 1-15,-1 6-2 16,5 2 0-16,3 3 0 16,3 5 1-16,4 6-1 15,4 2 0-15,3-2 0 16,7-1 0-16,4-5 1 16,3-5 0-16,0-8-2 15,0-2 1-15,0-6 0 0,-7-3 0 16,-3-2 0-16,-4 0 1 15,0-1 1-15,-7-1 1 16,-3 1-4-16,-8 1 1 16,-3 3 2-16,0 4 1 15,-4 6-2-15,4 6 0 16,0 4-1-16,3 6 0 16,4 3-1-16,4 2 0 15,3 0 1-15,7-3 0 16,3-4 2-16,1-9 0 0,3-5 0 15,-3-3 1-15,-1-7 1 16,-3-4 0-16,-7-1-1 16,-3 1 1-16,-4 1-4 15,-4 3 1-15,-3-1-12 16,0 6 0-16,0 5-43 16,7 8 1-16</inkml:trace>
  <inkml:trace contextRef="#ctx0" brushRef="#br0" timeOffset="63353.4188">24987 7519 21 0,'-7'-2'10'0,"4"-11"7"16,3 7-10-16,0-2 1 16,0-2 1-16,0-3-3 15,-4-6 1-15,1-2-3 16,-1-14 0-16,4-15-4 16,0-13 0-16,4-11-1 15,-1-27 1-15,4-5 1 16,0 0-1-16,-7 106 0 15,21-135-5-15,-10 40 0 16,-7 24-18-16,-1 18 1 16,-6 16 3-16,-1 10 1 15</inkml:trace>
  <inkml:trace contextRef="#ctx0" brushRef="#br0" timeOffset="63806.5079">24860 6985 27 0,'-3'3'13'0,"-1"7"1"16,4-4-13-16,0 4 0 16,4 6 1-16,-1 5 4 15,4 3 0-15,0 2-4 16,0 1 1-16,8 13 3 15,-5-1 0-15,4-2-6 16,0-5 0-16,0-3 0 16,1-2 0-16,-1-6 5 0,-4-5 0 15,1-3 1-15,-4-3 1 16,3-4-4-16,1-9 1 16,7-7-4-16,6-20 1 15,5-9-5-15,13-9 0 16,4-7-51-16,0 7 1 15</inkml:trace>
  <inkml:trace contextRef="#ctx0" brushRef="#br0" timeOffset="65025.3152">24518 8424 0 0,'-14'14'0'0</inkml:trace>
  <inkml:trace contextRef="#ctx0" brushRef="#br0" timeOffset="66509.676">23745 8588 23 0,'-10'-2'11'0,"-1"4"6"0,11-2-12 16,0 0 0-16,0 0 0 16,0 0-1-16,-3 0 1 15,3 3-4-15,0-3 1 16,0 0-1-16,0 0 0 16,0 0-1-16,3 0 1 0,4-3 1 15,0 1 1-15,4-1 1 16,3-5 1-16,4-2-3 15,3-1 0-15,0-2-3 16,4 0 1-16,-1-3 0 16,5 0 1-16,2 3-2 15,-2-3 1-15,-1 0 1 16,0 0 0-16,0-3 2 16,1 1 1-16,2 2-3 15,1 0 0-15,0 0-1 16,-4 3 0-16,0 0 0 15,-3 0 0-15,-4 2 0 16,0-2 0-16,4 2 0 16,-4 1 0-16,4 2 0 15,-4 0 1-15,4 0-1 16,-1-3 1-16,1 3 2 16,0 0 1-16,-1-2-4 0,1-1 0 15,0 1 0-15,3-1 1 16,0 0-2-16,1-2 1 15,-1 0 0-15,-4 2 1 16,-2-2-2-16,2 3 1 16,1-6 0-16,0 2 1 15,-1-1-2-15,1 1 1 16,0-2 1-16,-4 3 0 16,0 0-1-16,4 0 1 15,-1 0-1-15,1-1 0 16,0 1-1-16,3 0 1 0,0 0 0 15,-3-1 1-15,0 1 3 16,-1 0 1-16,5-3-5 16,-1 0 0-16,0 3 0 15,4 0 0-15,-4 2 0 16,-3 1 0-16,3-4 0 16,4-2 1-16,3-2-1 15,4-3 0-15,0 2 1 16,-1-2 0-16,1 3-2 15,4-4 0-15,2 4 1 16,-2-3 0-16,-1-3 0 16,0 0 0-16,-42 24 0 15,82-37 0 1,-8 5 0-16,-4 3 6 16,-6 5 0-16,-4 3-5 0,3-5 0 15,1-3 3-15,-4 0 1 16,0-3-6-16,0 5 1 15,-4 1 1-15,-7 2 0 16,-3 3-2-16,-3 5 1 16,-5 0 0-16,-2 3 1 15,-8 2-2-15,-3 1 0 16,-1-1-18-16,-6 3 1 16,-4 0-39-16,-10 0 0 15</inkml:trace>
  <inkml:trace contextRef="#ctx0" brushRef="#br0" timeOffset="67822.1944">23760 8647 24 0,'-7'-6'12'0,"7"-2"5"0,0 8-12 16,0-2 1-16,0-1 0 0,3-2-3 16,-3 5 1-16,4-6-3 15,-1 4 0-15,1-1 0 16,3 3 1-16,0 0-2 16,3-2 1-16,1 2 3 15,3 0 0-15,4-3-3 16,-1 0 0-16,8 1 0 15,3-1 1-15,4 3 0 16,0 3 0-16,-4 2-3 16,0 0 1-16,-3 0 0 15,3-2 1-15,4 0 5 16,3-1 0-16,0-2-5 16,4 0 0-16,7-2 1 15,3-4 0-15,-3 6-2 16,-3 0 1-16,2 0-2 0,1 0 1 15,0 0 0-15,0 3 1 16,0 0-2-16,0-3 1 16,3 0 6-16,8-3 0 15,3-5-5-15,7 0 0 16,7-2-2-16,7 7 0 16,-4-2 1-16,1-1 1 15,0 6-1-15,3-2 0 16,-4 4 0-16,5-2 1 15,-8 3-2-15,-4-3 0 0,4 0 1 16,-3 0 1-16,3 0-1 16,4 0 0-16,-15 3 4 15,1-3 1-15,-1 2-6 16,-3-2 1-16,-4 0-1 16,-6 0 1-16,-4 0 0 15,0 0 1-15,-8 0-2 16,-2 0 1-16,-8 0-26 15,-7 0 0-15,-7-5-17 16,-7 0 1-16</inkml:trace>
  <inkml:trace contextRef="#ctx0" brushRef="#br0" timeOffset="68806.561">26684 7202 26 0,'0'-8'13'0,"0"5"4"0,0 3-13 16,4-5-1-16,-1 2 0 15,4-2 1-15,0 0 0 16,0 2-2-16,0-2 0 15,0 2 1-15,-3 1 1 16,-1-4-2-16,-3 6 0 16,0 0-1-16,0 0 1 0,0 0-2 15,0 3 1-15,0 0 0 16,0 2 0-16,0 0-1 16,0 6 1-16,0-1 5 15,4 1 0-15,0 2-5 16,-1 6 1-16,4 5 2 15,0 2 1-15,-3 0-5 16,-1 11 0-16,1 6 0 16,-1 2 1-16,-3 10 5 15,0 11 0-15,0-5-1 16,-3 8 0-16,-1 3-4 16,1 2 0-16,-1 5-2 15,1-10 1-15,-4-3 0 16,3-5 1-16,1-3 4 15,-1-8 0-15,0-7-4 0,4-6 0 16,0-3-2-16,0-2 1 16,4-6 0-16,0-2 0 15,-1 0 0-15,1 0 1 16,-1 2-3-16,1-5 1 16,-1-2-13-16,-3-6 1 15,0 0-25-15,0-5 1 16,0 0 12-16,0-8 0 15</inkml:trace>
  <inkml:trace contextRef="#ctx0" brushRef="#br0" timeOffset="69244.1184">26698 8525 13 0,'4'0'6'0,"-1"-8"9"0,-3 8-7 16,0 0 6-16,0 0 1 16,0 3-13-16,0 2 0 15,0 0-1-15,0 0 0 16,-3 3 3-16,-1-2 0 15,-3-1-4-15,0-2 0 16,-3-1 0-16,-12 4 0 16,-6-4 0-16,0 1 1 0,0-3-37 15,3 0 0 1,0 2 30-16,1-2 0 0</inkml:trace>
  <inkml:trace contextRef="#ctx0" brushRef="#br0" timeOffset="70384.719">27203 7649 38 0,'-7'3'19'0,"-7"29"4"0,10-22-19 0,-7 6 0 15,1-3 0-15,-4 3-1 16,0 0 1-16,-4 2-1 16,-3 4 0-16,0 1-3 15,3-1 0-15,0-7 0 16,4 1 0-16,4-2-1 15,3-1 1-15,0 0 0 16,3 3 0-16,4-3 0 16,7 0 1-16,0 3-2 0,11 0 1 15,-1-3 0-15,5-2 1 16,6-8 3-16,7-6 1 16,4-2-5-16,0-6 1 15,-4-2 0-15,0-6 1 16,-3 3 3-16,-11-2 1 15,-7-1-4-15,-10-2 1 16,-8 0-3-16,-6 0 0 16,-11 0 0-16,-4-3 1 15,0 0-3-15,4 8 0 16,7 8-32-16,3 8 0 16,8 8 3-16,6 3 0 15</inkml:trace>
  <inkml:trace contextRef="#ctx0" brushRef="#br0" timeOffset="70822.2117">27506 7636 36 0,'0'10'18'0,"14"49"6"0,-7-43-19 15,4 2 0-15,6 6 1 16,5 8-7-16,2-1 0 16,5 4 1-16,-1-6 1 0,0-5-2 15,-3-3 0-15,-4-8-44 16,-4-2 1-16,-6-3 44 15,-14-8 0-15</inkml:trace>
  <inkml:trace contextRef="#ctx0" brushRef="#br0" timeOffset="70962.8887">27481 7924 63 0,'-3'0'31'0,"35"-10"1"16,-18 2-32-16,10-8 0 15,15-8 1-15,7-2-15 16,14-11 0-16,0-6-35 16,7-7 0-16</inkml:trace>
  <inkml:trace contextRef="#ctx0" brushRef="#br0" timeOffset="72119.1115">25315 8782 41 0,'-3'-16'20'0,"-4"18"4"0,3-2-20 16,-6 3-3-16,-8 5 0 15,-7 8 0-15,-6 13 1 16,-12 0 3-16,-3 5 1 16,4 1-4-16,3-6 0 15,4 3-2-15,10-6 0 16,8-5 0-16,10-2 0 0,7-6 0 15,7-5 0-15,10-5 0 16,11-3 0-16,8-3 0 16,3 0 1-16,6 1-1 15,1 2 0-15,-3 0 0 16,-8 0 0-16,-7-3 0 16,-3 0 1-16,-8 1 6 15,-2-6 0-15,-5 0-4 16,-3-5 1-16,-3-3-3 15,-8-8 1-15,-3-8-4 16,-11 0 0-16,-3-2-6 16,0 0 1-16,0 7-29 15,3 6 0-15,1 10 15 16,-1 3 0-16</inkml:trace>
  <inkml:trace contextRef="#ctx0" brushRef="#br0" timeOffset="72916.0407">25665 8731 33 0,'0'-5'16'0,"-15"10"7"16,12-2-18-16,-4 2-2 15,-4 6 1-15,-3 5-2 16,-7 10 1-16,-4 11 0 15,4 0 0-15,4-2-2 16,6 2 0-16,7-3-1 16,11 0 0-16,4-4-1 15,7-7 1-15,3-2 0 16,7-7 0-16,4-4-4 16,0-7 1-16,-1-6-32 15,-2-7 1-15,-5-1 24 16,-3 1 1-16</inkml:trace>
  <inkml:trace contextRef="#ctx0" brushRef="#br0" timeOffset="73072.2399">25467 8853 59 0,'-25'-13'29'0,"36"39"1"0,-1-26-30 15,8 0-1-15,7 0 1 16,7-2 0-16,3 4 0 15,4-2-19-15,3-2 1 0,-7-4-22 16,8-4 1-16</inkml:trace>
  <inkml:trace contextRef="#ctx0" brushRef="#br0" timeOffset="75744.2669">25044 7842 24 0,'3'-5'12'0,"-6"2"4"0,3 3-12 16,-4 3-5-16,-3 2 1 15,-3 1-1-15,-5 4 1 16,1 3-18-16,-3 3 1 16,-8 3 8-16,0-3 1 15</inkml:trace>
  <inkml:trace contextRef="#ctx0" brushRef="#br0" timeOffset="75900.5674">24687 8102 29 0,'-21'-11'14'0,"4"22"-1"15,10-6-15-15,-4 3-4 16,-3 2 0-16,0 4-11 16,0-6 1-16,-1-1 12 15,5 1 0-15</inkml:trace>
  <inkml:trace contextRef="#ctx0" brushRef="#br0" timeOffset="76041.1461">24261 8255 7 0,'-32'11'3'0,"-18"15"-5"0,43-23-5 16</inkml:trace>
  <inkml:trace contextRef="#ctx0" brushRef="#br0" timeOffset="76166.1955">23812 8469 33 0,'-52'29'16'0,"-1"3"-32"0,46-21-16 0</inkml:trace>
  <inkml:trace contextRef="#ctx0" brushRef="#br0" timeOffset="76353.6762">23054 8779 30 0,'-63'8'15'0,"3"10"-2"16,45-15-15-16,-2 0-26 15,-1 2 1-15</inkml:trace>
  <inkml:trace contextRef="#ctx0" brushRef="#br0" timeOffset="76541.1739">22475 9012 31 0,'-49'10'15'0,"17"9"-4"0,25-17-16 0,-10 1-21 16,-5 5 1-16,-9 0 25 15,-1 3 0-15</inkml:trace>
  <inkml:trace contextRef="#ctx0" brushRef="#br0" timeOffset="77134.9591">25157 7781 25 0,'0'-2'12'0,"14"-6"1"16,-7 3-13-16,3-6 0 15,8-2 1-15,0-3-11 16,6 0 1-16,1-3-6 0,0 4 0 16</inkml:trace>
  <inkml:trace contextRef="#ctx0" brushRef="#br0" timeOffset="77291.1547">25594 7541 35 0,'-4'-6'17'0,"15"4"-1"0,-4-4-17 16,4-2-1-16,3 1 0 16,11-7-9-16,3-2 0 15,0 1-9-15,4-1 1 0</inkml:trace>
  <inkml:trace contextRef="#ctx0" brushRef="#br0" timeOffset="77431.8379">26197 7276 37 0,'21'-13'18'0,"8"-30"1"15,-15 36-19-15,10-7-15 16,5-2 0-16,6-2-7 15,0 2 1-15</inkml:trace>
  <inkml:trace contextRef="#ctx0" brushRef="#br0" timeOffset="77556.8399">26801 6985 25 0,'10'-3'12'0,"29"-10"2"0,-29 8-14 16,5-3-25-16,2 0 1 15</inkml:trace>
  <inkml:trace contextRef="#ctx0" brushRef="#br0" timeOffset="77697.4663">27323 6734 44 0,'0'-19'22'15,"21"-5"-19"-15,-7 16-22 0,4-2-5 16,3-1 0-16</inkml:trace>
  <inkml:trace contextRef="#ctx0" brushRef="#br0" timeOffset="77900.5928">27891 6501 35 0,'14'-19'17'0,"21"-20"2"15,-24 28-17-15,3 0-4 16,7-2 1-16,7-3-11 16,0 0 0-16,1 3-10 0,-8 0 0 15</inkml:trace>
  <inkml:trace contextRef="#ctx0" brushRef="#br0" timeOffset="81634.985">28547 8062 35 0,'3'-21'17'0,"26"-24"6"15,-19 29-17-15,8-5-4 16,3-8 1-16,11-1 1 0,-1 1 0 16,-2 8-4-16,-1 0 1 15,-3 2-2-15,-1 9 1 16,1 5 1-16,-4 7 0 16,-3 11-1-16,-8 14 1 15,-6 10 2-15,-4 16 1 16,-4 8-3-16,1-6 1 15,-1-2-2-15,4-5 0 16,4-6 0-16,3-7 1 16,3-6 3-16,5-11 1 15,2-10-5-15,4-10 1 0,4-12-1 16,-4-4 1-16,4-14-1 16,-4-13 0-16,-7 0 6 15,-7-5 0-15,0-3-7 16,4 3 1-16,-1 10 0 15,5 8 0-15,-1 6 2 16,7 7 0-16,4 6-3 16,3 2 1-16,4 3-1 15,3 3 1-15,4 0-16 16,-1 2 0-16,-2 3-33 16,-1 3 0-16</inkml:trace>
  <inkml:trace contextRef="#ctx0" brushRef="#br0" timeOffset="81931.8696">29362 8117 43 0,'-11'-8'21'0,"15"43"7"0,3-27-22 16,3 0-3-16,4 8 0 0,4 5-3 16,3 8 0-16,0 3 0 15,4-1 0-15,3-7-16 16,-3 0 0-16,-4-5-19 15,-7-6 0-15</inkml:trace>
  <inkml:trace contextRef="#ctx0" brushRef="#br0" timeOffset="82103.7704">29288 8326 47 0,'28'-47'23'0,"53"12"2"15,-56 25-24-15,10-1-2 16,7 3 1-16,-3 0-26 16,0-2 0-16,0-1 5 15,-4-5 1-15</inkml:trace>
  <inkml:trace contextRef="#ctx0" brushRef="#br0" timeOffset="82260.0214">29930 7972 50 0,'10'-8'25'0,"47"-3"0"0,-40 6-25 15,1-3 0-15,3 0 0 16,0 0-17-16,0 0 0 16,1 3-15-16,-5 2 0 0</inkml:trace>
  <inkml:trace contextRef="#ctx0" brushRef="#br0" timeOffset="82416.2576">29979 8112 53 0,'4'-8'26'0,"59"-21"2"0,-49 21-28 0,7-5-1 16,8 2 0-16,6 3-18 15,0 0 0-15,-3 3-14 16,10-3 1-16</inkml:trace>
  <inkml:trace contextRef="#ctx0" brushRef="#br0" timeOffset="83025.6579">30706 7744 39 0,'-7'-8'19'16,"7"14"5"-16,0-6-19 0,0 2-2 16,0-2 1-16,0 0-1 15,0 0 0-15,0 0 1 16,0 3 1 0,-14 10-3-1,-8 6 1-15,1 7-1 16,-7 9 1-16,-4 2 0 15,-7 5 0-15,4 6-3 16,7-6 1-16,3-8 0 16,8-7 0-16,6-6 1 15,8-3 0-15,13-7-1 16,8-3 0-16,-1-3-1 0,8 1 0 16,7-4-1-16,3 4 0 15,7-1 2-15,1 0 0 16,-4 0-2-16,-8-5 0 15,-6-2 3-15,-4-4 0 16,-7-9-3-16,-10-9 0 16,-4-8 0-16,-14-8 1 15,-4-7 0-15,-3-1 1 16,-4 6-3-16,4 10 1 16,3 3-22-16,1 10 0 15,13 6-19-15,4 8 1 0</inkml:trace>
  <inkml:trace contextRef="#ctx0" brushRef="#br0" timeOffset="83338.1629">30946 7779 37 0,'0'-13'18'0,"3"7"17"16,-3 6-18-16,0 0-15 15,4 6 1-15,-4-1 1 16,10 8 0-16,-3 8 1 0,0 6 0 16,11 4-6-16,7 4 0 15,3 5 1-15,0-3 0 16,-7-3-2-16,4 3 0 15,-7-8-33-15,3-8 0 16,-11-2 8-16,-6-9 1 16</inkml:trace>
  <inkml:trace contextRef="#ctx0" brushRef="#br0" timeOffset="83510.0396">30935 8123 55 0,'7'-40'27'0,"25"-5"2"0,-11 29-28 0,11-5 0 16,3-5 1-16,7-4-3 15,11-1 1-15,-3 2-26 16,-8 5 1-16,-10 5-6 16,-4 6 1-16</inkml:trace>
  <inkml:trace contextRef="#ctx0" brushRef="#br0" timeOffset="83916.2445">30297 8356 52 0,'17'2'26'0,"103"-12"0"0,-81 2-26 0,24-3 2 15,22-2 0-15,7 0-2 16,3-1 1-16,4 4-2 16,-11-1 0-16,-3 3-17 15,-11 3 0-15,-21 0-17 16,-11 5 1-16</inkml:trace>
  <inkml:trace contextRef="#ctx0" brushRef="#br0" timeOffset="84416.2521">30702 8570 48 0,'-7'-13'24'0,"7"2"8"0,0 11-23 16,-7 0-7-16,0 5 0 15,-14 3 0-15,-7 5 1 16,-1 3-1-16,-6 8 1 15,0 3-2-15,0-1 1 16,3-2-2-16,7 0 0 0,8-6-1 16,2 1 1-16,5 2 0 15,10-5 1-15,10 2-1 16,8-2 0-16,3 3 1 16,4-6 1-16,3-5 3 15,4-3 0-15,3-5-4 16,0-5 0-16,4-6 3 15,-11-2 0-15,-3-3 0 16,-7-2 0-16,-4-3-5 16,-11-3 1-16,-3-3 0 15,-7-2 0-15,-10 5-11 16,-1 3 0-16,0 3-5 16,4 4 1-16,4 4-15 15,3 5 0-15,3 2 7 0,8 6 1 16</inkml:trace>
  <inkml:trace contextRef="#ctx0" brushRef="#br0" timeOffset="84713.1801">31009 8424 30 0,'11'-16'15'0,"3"14"10"0,-14 2-15 0,0 2-2 16,-4 12 1-16,-6 4-3 16,3 11 0-16,-4 0-3 15,1 3 1-15,-5 5-2 16,12 6 1-16,-4-1-4 16,3-2 1-16,1-3 1 15,3 0 0-15,3-8-1 16,4 0 1-16,0-5-5 15,8-11 1-15,2-5-21 16,4-11 0-16,0-2-9 16,-3-6 0-16</inkml:trace>
  <inkml:trace contextRef="#ctx0" brushRef="#br0" timeOffset="84900.6353">30910 8604 46 0,'-21'-13'23'0,"21"18"0"0,11-2-22 16,-1 2 4-16,12-2 1 15,-1 0-5-15,18-1 0 16,3-2-11-16,4-2 1 16,10-1-34-16,-10 3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38:22.0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13240 15468 1 0,'-7'13'0'0</inkml:trace>
  <inkml:trace contextRef="#ctx0" brushRef="#br0" timeOffset="859.3865">15148 15002 60 0,'-39'-5'30'0,"43"18"-40"0,3-5-29 15,7-3 19-15,-3-5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44:45.9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28109 3109 27 0,'-3'-3'13'0,"17"-5"2"16,-7 6-15-16,4-9 1 16,3 0 1-16,3 1-3 15,8-1 0-15,0 1 1 16,3-1 1-16,0 6-2 15,-7 2 1-15,-3 6 1 16,-4 5 0-16,-3 2-1 16,-1 4 0-16,-3 7 0 15,-3 8 0-15,-1 5 1 16,1 3 0-16,-4-2-1 0,3-1 1 16,-3 0-1-16,4 4 1 15,-1-1-1-15,4-6 1 16,4-2-3-16,3-5 1 15,0-3 6-15,4-7 1 16,3-6-4-16,0-8 0 16,4-11-1-16,-4-8 1 15,0-7-2-15,0-3 0 16,-3-16 0-16,-4-8 0 16,-3-8-1-16,-4 0 1 15,-7 3 0-15,0 10 0 0,0 11 3 16,0 6 0-16,0 7-1 15,-4 11 1-15,4-6-4 16,0 9 0-16,4 4 0 16,6 1 1-16,8 5 0 15,10 0 0-15,8 0 1 16,2-3 0-16,15 1-2 16,7-1 1-16,7-2 0 15,7-9 1-15,-7-1-23 16,-7-4 0-16,-7 1 1 15,-10 4 0-15</inkml:trace>
  <inkml:trace contextRef="#ctx0" brushRef="#br0" timeOffset="328.1273">29136 3056 36 0,'-7'-3'18'0,"17"3"2"0,1 0-19 0,3 0-1 15,4 0 0-15,-1 0 0 16,8 0 0-16,3-5 0 16,4 2 0-16,3 1 0 15,1-1 0-15,-5 0-12 16,5-2 1-16,-1 0-14 16,-3 2 0-16</inkml:trace>
  <inkml:trace contextRef="#ctx0" brushRef="#br0" timeOffset="609.3249">29235 3141 34 0,'-7'2'17'0,"14"-4"5"0,-7 2-18 16,7 0 1-16,3 0 0 15,8 0-6-15,10 0 1 16,7 2 0-16,1 1 0 16,-5-3-10-16,8 0 1 15,0-3-24-15,0-2 1 0</inkml:trace>
  <inkml:trace contextRef="#ctx0" brushRef="#br0" timeOffset="1374.9708">28737 3426 30 0,'-10'-5'15'0,"10"5"0"0,0 0-16 16,7 3 1-16,0 5 1 15,0 2-1-15,3 3 0 16,1 1 0-16,0-1 0 16,3 0 0-16,0-2 0 15,3 2-17-15,1-2 1 16,0-1 3-16,-1-2 1 0</inkml:trace>
  <inkml:trace contextRef="#ctx0" brushRef="#br0" timeOffset="1624.99">28698 3564 20 0,'-3'-11'10'0,"21"3"8"16,-11 6-11-16,0-1-3 15,7 0 0-15,0-4-4 16,0 1 0-16,7-2 1 16,4-2 1-16,7-4-19 15,-1 1 0-15,5-3 2 16,-8 1 0-16</inkml:trace>
  <inkml:trace contextRef="#ctx0" brushRef="#br0" timeOffset="2671.8634">30187 2934 23 0,'-7'-8'11'0,"4"-18"6"15,-4 18-12-15,7-3 1 16,-8 3 0-16,-2 0-4 16,-1 1 1-16,-3 7-2 15,-3-6 0-15,-1 12-1 16,-7-1 0-16,8 3 1 16,-8 2 0-16,4 9 0 15,0 5 0-15,-1 7-2 16,8 1 1-16,4-3 0 15,3-2 0-15,3-6 0 0,4-5 1 16,7 0 2-16,7-14 1 16,4-2-4-16,0-2 0 15,10-14 1-15,-7-3 1 16,0-5-3-16,0-2 1 16,0-3 0-16,4-8 1 15,-4-11-1-15,0-7 0 16,-3-9 0-16,0 3 0 15,-4 6-1-15,-4 4 0 0,-2 9 2 16,2 8 0-16,-6 5-1 16,-1 10 1-16,-3 8-1 15,0 19 1-15,-3 3-1 16,-4 21 1-16,0 10 0 16,7 8 0-16,7 6-1 15,3-1 0-15,4-10 0 16,4-5 0-16,3-3-1 15,4-2 1-15,-1-4-1 16,-2-4 0-16,2-3-25 16,-3-6 1-16,4-2 5 15,-7-5 1-15</inkml:trace>
  <inkml:trace contextRef="#ctx0" brushRef="#br0" timeOffset="2921.9107">30593 2815 34 0,'-7'0'17'0,"24"5"7"0,-9-2-17 16,-1 5-6-16,3 5 1 15,1 3-2-15,3-3 1 16,3 6-2-16,1-6 0 15,10 3 0-15,1 3 1 16,-1-4-9-16,0-1 1 16,0-1-9-16,-7-3 0 15,1 1 1-15,-5-3 1 0</inkml:trace>
  <inkml:trace contextRef="#ctx0" brushRef="#br0" timeOffset="3156.238">30706 3027 30 0,'17'-16'15'0,"19"-26"6"15,-22 28-15-15,10 4-2 16,8-9 1-16,-4-5-5 15,1-5 1-15,-5-2-6 16,8 4 0-16,-7 1-31 0,-4 2 1 16</inkml:trace>
  <inkml:trace contextRef="#ctx0" brushRef="#br0" timeOffset="3640.6283">29870 3347 34 0,'10'-8'17'0,"68"-5"5"0,-46 5-17 16,17 0-1-16,22-5 0 16,17-1-3-16,7-1 0 15,7-1-2-15,1 0 1 16,2 3-1-16,-13 5 1 15,-4-3-20-15,-10-2 1 16,-11 0-4-16,-18-3 1 16</inkml:trace>
  <inkml:trace contextRef="#ctx0" brushRef="#br0" timeOffset="4406.2509">30406 3604 30 0,'-11'-16'15'0,"8"0"3"0,-1 13-15 15,-3-2 0-15,-3 0 1 16,-4-1-2-16,3 4 0 16,-10 2-2-16,0 8 1 15,-4 5-1-15,-3 11 0 16,3 2 1-16,0 1 0 15,4 2-1-15,3 0 0 16,8 0 0-16,3-5 0 16,3-6 1-16,4-2 1 15,7-8 1-15,4-8 0 16,7-5-3-16,3-6 0 0,3-2 0 16,1-3 1-16,0-5-2 15,14-8 1-15,-4-8 0 16,0-3 0-16,-3 0 0 15,-4 1 0-15,-10 2 1 16,3 2 0-16,-7 9-2 16,-7 2 0-16,4 8 0 15,-4 0 1-15,-7 3 0 16,7 2 1-16,-7 4-1 16,0 1 1-16,0 4-2 15,0 2 1-15,0 0 0 16,0 2 1-16,0 1-1 15,0 2 1-15,0 0 0 16,0 6 1-16,0 2-4 16,0 3 1-16,0 5 2 0,-7 3 1 15,7 10-1-15,-11 6 0 16,1 3-2-16,-4-6 0 16,3 0 1-16,-3-3 1 15,14 0-2-15,0-5 0 16,0-5-4-16,14-5 0 15,-3-3-18-15,-1-8 1 16,-3-6 4-16,11-7 0 16</inkml:trace>
  <inkml:trace contextRef="#ctx0" brushRef="#br0" timeOffset="4687.5561">30928 3392 30 0,'-18'0'15'0,"-20"29"0"16,27-18-15-16,-3 5 5 15,-4 5 0-15,4 8-2 16,4 3 1-16,-5 5-4 16,12-3 0-16,-1-8 0 15,4 1 1-15,7-3-1 16,4 0 0-16,3-3 1 15,0-3 0-15,4-5-1 16,3-2 0-16,4-8-6 16,-1-6 0-16,1-2-20 0,-4-3 1 15,-7 0 17-15,-3-3 1 16</inkml:trace>
  <inkml:trace contextRef="#ctx0" brushRef="#br0" timeOffset="4859.3815">30575 3675 49 0,'18'-11'24'0,"74"6"2"0,-61 0-25 0,15-3-3 16,0 3 1-16,14-3-19 15,-4 0 1-15,-6 3-9 16,-11-1 0-16</inkml:trace>
  <inkml:trace contextRef="#ctx0" brushRef="#br0" timeOffset="5953.1971">27749 5114 32 0,'-7'-29'16'0,"-3"8"-3"0,10 11-16 16,0-4 3-16,-4-2 0 15,1 1 4-15,-1-1 0 16,-3 5 2-16,0 3 0 16,0 0-4-16,0 0 1 15,-4 3-5-15,1 0 1 16,-1 2 1-16,-3 3 1 16,4 0-1-16,-1 0 1 15,0 3-1-15,-3-1 0 0,4 4 0 16,-4 4 1-16,0 6-2 15,-1 5 1-15,-2 6 0 16,-8 4 1-16,-3 9-1 16,0 5 0-16,-1 0-1 15,8-10 1-15,7-4 0 16,4-2 0-16,2-2 0 16,5-3 1-16,6-3-1 15,5-8 0-15,6-5 0 16,3-5 1-16,8-6-1 15,0-5 0-15,-1 0-1 16,8-16 1-16,7-7 0 16,3-7 0-16,1 1 0 15,-5 0 0-15,-6 3 0 16,-7 5 0-16,-8 2 0 0,-2 4 0 16,-12 4 0-16,-3 3 0 15,-3 3 0-15,-1 5 1 16,-3 5 0-16,0 11 0 15,3 11 0-15,1 5 1 16,3 7-2-16,7 9 0 16,4 5 1-16,6-13 0 15,4 0-2-15,4-3 1 16,3-3-12-16,0-5 1 16,-3-5-22-16,0-5 1 0</inkml:trace>
  <inkml:trace contextRef="#ctx0" brushRef="#br0" timeOffset="6203.2029">28141 5241 38 0,'4'-5'19'0,"13"42"0"15,-10-24-19-15,0 1-1 16,0-1 1-16,0 3-4 16,1 2 1-16,-1 3-5 15,0 1 1-15,0-4-14 16,0 1 1-16,0-4 15 16,0-1 0-16</inkml:trace>
  <inkml:trace contextRef="#ctx0" brushRef="#br0" timeOffset="6406.2724">28060 5398 35 0,'14'-8'17'0,"42"-6"2"0,-38 9-18 15,7 0-3-15,7-1 0 16,-1 1 2-16,1 3 1 0,-7-4-10 15,-4-2 0-15,-3 0-16 16,-4 3 1-16</inkml:trace>
  <inkml:trace contextRef="#ctx0" brushRef="#br0" timeOffset="6671.9272">28663 5022 34 0,'4'-11'17'0,"35"11"2"0,-25-2-18 16,7-1-1-16,0 3 0 15,0 0-5-15,4 0 1 16,0 0-16-16,-1 0 1 16,1 0 8-16,-4 0 0 15</inkml:trace>
  <inkml:trace contextRef="#ctx0" brushRef="#br0" timeOffset="6843.7846">28787 5130 44 0,'14'-10'22'0,"32"-9"1"0,-25 11-23 0,7 3-6 16,4-3 1-16,3 3-12 16,4 2 0-16,3 0-4 15,1 3 0-15</inkml:trace>
  <inkml:trace contextRef="#ctx0" brushRef="#br0" timeOffset="7843.8463">29778 4985 26 0,'0'0'13'0,"7"-8"3"0,-7 3-12 16,0 2 2-16,0-2 0 16,-4-1-2-16,-3 1 0 15,-3-3-2-15,-4 0 1 16,-4 0-2-16,4-2 0 15,-4 4 0-15,-3 6 1 16,-7 3-4-16,3 2 0 0,-3 6 2 16,0 2 1-16,3 14-1 15,0 7 0-15,4 8 1 16,4 9 0-16,6-1-3 16,4-5 1-16,7-11 1 15,7-7 1-15,7-9 1 16,4-5 1-16,6-7-2 15,5-20 1-15,-1-12-2 16,4-8 0-16,-1-14-1 16,8-5 1-16,0-8-1 15,-4-10 1-15,-6 2-2 16,-5-2 0-16,-6 7 1 16,-11 11 1-16,4 13 1 15,-8 11 0-15,-3 8-2 16,-3 13 1-16,-8 16 2 0,0 16 1 15,-3 13-2-15,4 13 1 16,-1 3-1-16,4 8 0 16,7 3-2-16,7-4 1 15,7 4 0-15,4-1 0 16,3-7-20-16,7-16 0 16,11-6-8-16,3-10 1 15</inkml:trace>
  <inkml:trace contextRef="#ctx0" brushRef="#br0" timeOffset="8781.335">30043 4990 25 0,'0'-5'12'0,"24"-11"4"15,-17 13-13-15,0-2 0 16,-3 0 1-16,6-1-2 15,-2 4 0-15,-1-1-2 16,0 3 1-16,3 0 0 16,4 0 1-16,0 0-2 15,1 0 1-15,-1 3-2 16,0-1 1-16,0 4 7 16,-4-1 1-16,-2 6-8 15,6 2 0-15,-4 3 0 16,-3 2 1-16,0 3-1 15,-3 3 1-15,-4-3 0 16,10 0 1-16,-6 3-3 0,3-3 1 16,0 1 0-16,-3-4 1 15,3-5-1-15,-4-5 0 16,4 0 1-16,0-5 1 16,0-6-2-16,-3-7 0 15,6-1-1-15,-2-5 1 16,2-5 0-16,-3-5 0 15,7-4 0-15,-3-1 0 16,-4-1-1-16,-4 5 1 16,-3-4 1-16,-3 2 0 0,-4-3-2 15,7 8 1-15,-4 6-1 16,4 4 1-16,4 4 1 16,3 7 0-16,3 6-1 15,15 5 0-15,-7 0-1 16,14-3 1-16,-4 3-1 15,11-3 1-15,-1-2-8 16,-2-6 1-16,-5 1-31 16,-6-1 0-16</inkml:trace>
  <inkml:trace contextRef="#ctx0" brushRef="#br0" timeOffset="9125.1118">30635 5091 37 0,'0'5'18'0,"18"24"2"0,-11-21-20 0,3 0 0 15,5 8 0-15,2 0 1 16,1 2 0-16,-8 1-1 16,8 2 0-16,-4-8-4 15,0 3 1-15,-3-8-30 16,3-3 1-16,-7 0 30 15,7-5 1-15</inkml:trace>
  <inkml:trace contextRef="#ctx0" brushRef="#br0" timeOffset="9359.4908">30561 5329 35 0,'0'-14'17'0,"25"4"2"16,-15 5-19-16,5-6 2 0,6-2 0 15,3-6 0-15,1 3 1 16,0 1-5-16,7-1 1 16,-4 0-33-16,3 0 1 15,-6 0 29-15,-7-2 0 16</inkml:trace>
  <inkml:trace contextRef="#ctx0" brushRef="#br0" timeOffset="9781.3217">29468 5522 43 0,'10'8'21'0,"57"5"1"0,-39-16-22 16,15 1 5-16,20-4 0 16,25 1-4-16,11-5 1 15,18-4-3-15,17 4 1 16,-4-3 0-16,-3-1 1 15,-3 1-8-15,-19 2 0 16,-9 4-23-16,-29-4 1 16,-4 3 16-16,-20 5 1 15</inkml:trace>
  <inkml:trace contextRef="#ctx0" brushRef="#br0" timeOffset="10531.3778">30032 5990 34 0,'-28'-13'17'0,"0"8"1"0,17-1-16 16,0 1 1-16,-6 0 0 15,-1 2-3-15,-7 6 1 16,-3 2-1-16,-4 8 1 16,4 3-2-16,3 8 1 15,1 5 0-15,3 0 1 16,7 0-1-16,3-2 1 0,4-3-1 16,7-6 0-16,3-5 2 15,12-5 0-15,-1-5 1 16,14-3 0-16,0-5-3 15,0-3 0-15,4 0 1 16,-4-8 0-16,11-8-2 16,-7-8 0-16,0-5-3 15,-4-8 0-15,-4-5-1 16,1 0 1-16,-4-1 3 16,-3 1 0-16,-4-3 2 15,-7 11 0-15,-3 8-1 16,-1 4 0-16,-3 7 0 15,0 4 0-15,0 3 3 16,0 3 1-16,0 5-4 16,0 8 0-16,0 8 2 15,0 11 1-15,-3 7-2 0,-1 8 1 16,-3 11-2-16,0 8 1 16,0 3 2-16,-7 10 0 15,10-3-3-15,1-12 1 16,3-9-2-16,3 0 0 15,1-7 1-15,10-9 0 16,0-7-21-16,7-6 1 16,0-10-6-16,4-3 0 15</inkml:trace>
  <inkml:trace contextRef="#ctx0" brushRef="#br0" timeOffset="10890.7416">30579 5691 31 0,'0'-10'15'0,"7"-1"1"16,-7 11-15-16,0-5 7 16,7 7 1-16,-7 1-7 15,-7 10 1-15,3 3 0 16,-3-3 0-16,-7 11-1 15,7 5 0-15,-4 11-2 16,8 0 1-16,-4 13 0 16,3-6 0-16,4 1-2 15,4-9 1-15,-1-4 0 16,4-6 1-16,4-5-2 0,3-6 1 16,0-2 0-16,0-5 0 15,1-6-7-15,2-5 1 16,1-3-10-16,-1-2 0 15,-2-8-10-15,-5-3 1 16</inkml:trace>
  <inkml:trace contextRef="#ctx0" brushRef="#br0" timeOffset="11078.262">30261 5950 49 0,'4'-7'24'0,"45"-1"1"0,-21 8-24 0,11-6-2 16,7 1 1-16,14 0-1 15,4 2 1-15,3 0-9 16,-4 3 1-16,-3 0-32 16,-11 0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7T15:46:56.6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3549 7363 27 0,'-11'-8'13'0,"15"3"2"0,-4 8-13 15,7-1 0-15,-7 1 1 16,3 2 1-16,5 3 0 15,2 6-1-15,11 7 0 0,0 13 0 16,11 8 1-16,11 19-4 16,9 5 1-16,5 9-1 15,-11 1 0-15,3-2 0 16,1 0 0-16,-1-7 0 16,-7-15 1-16,-6-12-2 15,6-3 1-15,7 0-16 16,-3-8 1-16,-4-8-11 15,-6-7 0-15</inkml:trace>
  <inkml:trace contextRef="#ctx0" brushRef="#br0" timeOffset="406.2879">3644 8234 38 0,'-28'-29'19'0,"46"-8"1"16,-8 16-19-16,8-11-1 16,3-5 1-16,14-11-1 15,15-7 1-15,-1 2 0 16,15-14 0-16,-1 4-3 15,1 2 0-15,-1 3-13 16,4 8 0-16,-7 7-9 16,-11 4 1-16</inkml:trace>
  <inkml:trace contextRef="#ctx0" brushRef="#br0" timeOffset="968.7877">4745 8001 33 0,'-14'-8'16'0,"-4"-16"1"16,11 16-16-16,-4 0 0 16,-6-2 1-16,-1 2 2 15,4 3 0-15,-7 5-4 16,3 5 0-16,4 8 0 15,4 3 0-15,3 10 0 0,3 14 0 16,4-3 0-16,0 5 0 16,4 9 0-16,-1-1 1 15,4-2-2-15,-3-6 0 16,3-13-19-16,0-5 0 16,3-8 2-16,-6-8 1 15</inkml:trace>
  <inkml:trace contextRef="#ctx0" brushRef="#br0" timeOffset="1125.0475">4417 8210 45 0,'0'-3'22'0,"53"-2"2"0,-32 2-23 0,7-7-2 15,14-6 1-15,4-5-5 16,4 2 0-16,-12-5-35 15,5 3 0-15</inkml:trace>
  <inkml:trace contextRef="#ctx0" brushRef="#br0" timeOffset="1343.7986">5362 7567 48 0,'35'3'24'0,"22"-3"-10"0,-39-3-25 16,3 3-8-16,7-3 0 16,4-2 1-16,-11-3 0 15</inkml:trace>
  <inkml:trace contextRef="#ctx0" brushRef="#br0" timeOffset="1515.64">5422 7736 46 0,'0'11'23'0,"39"5"1"0,-18-19-23 0,7-2-8 16,8 2 0-16,-8-2-24 15,7 0 1-15,4-3 21 16,-4 0 0-16</inkml:trace>
  <inkml:trace contextRef="#ctx0" brushRef="#br0" timeOffset="2578.1897">6696 7419 33 0,'-11'-19'16'0,"15"14"3"0,-1 5-16 16,4 3 3-16,4 7 1 15,3 12-5-15,11 15 1 16,6 0-1-16,8 18 0 15,-4 1-2-15,4-1 0 16,4 3 0-16,-1-2 1 16,0-8-2-16,-3-9 0 15,3-7 1-15,4-8 1 16,-3-3-20-16,-1-5 0 16,-7-3-8-16,-7-8 1 0</inkml:trace>
  <inkml:trace contextRef="#ctx0" brushRef="#br0" timeOffset="2828.1915">6650 8112 59 0,'-32'-13'29'0,"50"-11"0"16,-1 8-30-16,15-18 2 15,25-16 1-15,3-6-1 16,14-13 0-16,3 6-3 16,15-6 1-16,-4 3-13 15,0 5 1-15,-3 8-11 0,-7 11 1 16,-4 10 2-16,-11 5 0 16</inkml:trace>
  <inkml:trace contextRef="#ctx0" brushRef="#br0" timeOffset="3218.7907">7578 7922 29 0,'-22'16'14'0,"8"15"7"15,14-20-15-15,-3 10-4 16,3 5 0-16,0 4-2 16,3-1 1-16,1-6-1 15,3-1 0-15,4-4-33 0,3-7 0 16,7-9 29-16,4-17 1 16</inkml:trace>
  <inkml:trace contextRef="#ctx0" brushRef="#br0" timeOffset="3328.1438">7616 7686 21 0,'-10'27'10'0,"3"7"-19"0,0-29-11 16</inkml:trace>
  <inkml:trace contextRef="#ctx0" brushRef="#br0" timeOffset="5250.1642">8703 7549 21 0,'-7'-11'10'0,"7"0"4"0,0 11-11 16,0 3 0-16,0 5 1 15,0 8-3-15,0 10 1 16,0 11-1-16,0 0 0 16,0 3-2-16,0 2 0 15,0 6-4-15,0-3 1 16,0-5-20-16,0-9 0 15</inkml:trace>
  <inkml:trace contextRef="#ctx0" brushRef="#br0" timeOffset="5422.0423">8537 7673 48 0,'-17'0'24'0,"38"8"1"16,-4-3-25-16,5 0-1 15,2 1 1-15,8-4 0 16,7-2 1-16,7-5-21 16,7-5 1-16,7-4-10 15,3-4 1-15</inkml:trace>
  <inkml:trace contextRef="#ctx0" brushRef="#br0" timeOffset="6218.9769">9927 7096 22 0,'-3'-34'11'0,"13"-14"6"0,-6 38-10 16,-4-6-1-16,-4-8 0 16,-3-5-1-16,-3-3 0 15,-8 8-2-15,-3 3 1 16,0 2-2-16,-1 1 1 16,-2 2-2-16,-1 5 0 15,0 4-2-15,1 7 0 16,-1 2 2-16,0 9 1 15,4 7-2-15,3 17 1 16,4-1 0-16,4 19 0 0,6 16-1 16,8 23 0-16,3 12 1 15,7 7 0-15,0 13-1 16,4-5 0-16,-4 0-1 16,0 8 1-16,-7-8 4 15,-4 8 1-15,1-5-2 16,-4-6 0-16,-4 1-1 15,1-14 0-15,-1-18 0 16,1-9 0-16,-8-9 1 16,-6-17 0-16,-8-16-5 15,-3-23 0-15,-22-17-12 16,-10-25 1-16,0-20-13 16,4-7 1-16,7-3 3 15,6 8 0-15</inkml:trace>
  <inkml:trace contextRef="#ctx0" brushRef="#br0" timeOffset="9984.6155">25538 1058 19 0,'-4'0'9'0,"-3"24"4"0,7-16-10 16,0 8-1-16,0 13 1 15,0 5 1-15,-4 6 1 16,1 2-1-16,-4 19 1 15,-4 8-4-15,1 8 0 16,-1 5-1-16,-3 3 0 16,0 4 0-16,3 4 1 15,1-16-1-15,3-3 1 0,0-8-3 16,0 3 1 0,0 21 1-1,3-16 0-15,4-13 0 16,7-14 0-16,4-15 0 15,3-5 1-15,7-1-1 16,4-10 1-16,3 2-2 16,4-7 1-16,6 0 0 15,5 2 0-15,-1-3 1 16,4-2 0-16,7 0-2 16,7-5 1-16,3 0 0 15,15-3 0-15,0-3-1 16,6-5 0-16,8 3 2 15,7-1 0-15,-4-4-2 16,7 2 0-16,1 3 1 16,-5 2 0-16,-2 0 1 15,-5-2 1-15,8 2-3 0,-4-5 1 16,11 3 0-16,-4 0 0 16,8-3 0-16,-4 5 0 15,7 3-1-15,-8-5 0 16,5 5 1-16,-4 0 1 15,-1 0-1-15,-2 8 1 16,10-3-1-16,-4 0 0 16,4-2 0-16,7 2 1 15,3 3-3-15,8-5 1 16,-4 2 2-16,0-5 0 0,3 0-2 16,-6 3 1-16,3 0 0 15,-4-1 1-15,8 4-2 16,-1-4 1-16,1-2 0 15,3 0 1-15,0 0-2 16,-4 0 1-16,8 0 0 16,-11-2 0-16,0 2 0 15,0 0 1-15,-7-3-1 16,7 0 1-16,-4-5-3 16,-3 0 1-16,-14 0 2 15,4-5 1-15,-8 3-3 16,-17 2 0-16,6-3 1 15,-13-2 1-15,-11 0-1 16,-7 5 0-16,-7-11 1 16,3 3 0-16,-10 3 1 15,-4 0 0-15,-10-3 0 0,-7 0 0 16,-4-2-1-16,-3-4 1 16,-4 1-2-16,-4-5 0 15,5 2-1-15,-5 0 1 16,-3 6-1-16,4-17 1 15,-4-7 0-15,10-6 0 16,8-5 1-16,-7 0 0 16,14-2-2-16,-11-1 0 15,10-12 1-15,-2 1 1 16,2-1 0-16,1 4 0 0,-4 9-2 16,-3 4 0-16,0 1 1 15,3 0 1-15,-7-1-2 16,-10 6 1-16,6 3-1 15,-6 2 1-15,-11 6 1 16,0 5 0-16,0-3-3 16,-11 8 0-16,-6 6 2 15,-8-1 1-15,-3 3-2 16,-4 9 1-16,-10-4 0 16,-1 6 0-16,-6 2-1 15,7-2 1-15,-11 5 1 16,0 0 0-16,-4 5-2 15,12-2 1-15,-5 2 0 16,-3-2 1-16,-3 5-1 16,6-8 0-16,-2 2-1 15,-8 3 0 1,-32 3 1-16,7-5 0 16,8 2 0-16,6 3 0 15,-3-5 0-15,7 5 0 16,3-5 0-16,1 2 0 15,-1 3 0-15,8-8 0 16,-4 2-2-16,0-2 1 16,0 0 1-16,7 0 0 15,-3 6 0-15,-1-6 0 16,4 0 0-16,0 0 0 16,8 0 0-16,-1-6 0 0,0 4 0 15,3 2 0-15,1 0 0 16,10 0 0-16,-3 0 1 15,7 0 0-15,-7 0-3 16,-4 0 1-16,7 2 1 16,4-2 1-16,3 6-2 15,4-6 1-15,3 0 1 16,-3 0 0-16,4 2-2 16,2-2 0-16,-2 0 2 15,-1 0 0-15,0 0 0 16,1 0 0-16,-1 0-1 15,1 0 0-15,-1 0 0 16,4 0 0-16,-4 0-1 16,1 0 0-16,2 0 1 15,-2 6 0-15,-1-6 0 16,-3 0 0-16,-4 2 0 16,-3 4 1-16,3-4-2 0,4-2 0 15,0 0 1-15,0 0 0 16,-4 0 1-16,4 0 1 15,-4 0-3-15,1 0 1 16,-5 0 0-16,5 0 1 16,-1 0-3-16,0 0 1 15,1 3 1-15,6 2 1 16,-10-5 0-16,0 3 0 16,-4 2-2-16,4-5 0 15,-1 0 1-15,1 0 0 0,-4 0 1 16,-3 0 1-16,0 0-3 15,0 0 1-15,-1 0-2 16,1 0 1-16,-4 3 1 16,0 2 1-16,4-5-1 15,0 0 1-15,0 3-1 16,-1-3 1-16,-3 0-3 16,1 0 1-16,-1 0 2 15,-3 0 1-15,3 5-2 16,-4-5 1-16,1 0-3 15,-4 0 1-15,4 0 1 16,-8 0 1-16,-2 0-2 16,-1 0 1-16,3 0 0 15,-3 0 1-15,-7 0-2 16,4 3 1-16,-4-1-1 0,-7 4 1 16,0-4 0-16,3 6 1 15,-6-3 0-15,3-2 0 16,-4 2-2-16,-6-5 1 15,-1 3 0-15,7 2 0 16,-3-5 0-16,0-5 1 16,0 2-1-16,0-5 0 15,4 8 0-15,-5-5 0 16,1 2 0-16,7-2 0 16,-7 3 0-16,0 2 1 0,0 0-2 15,-7 0 1-15,0-6 1 16,-7 12 0-16,-8-4-2 15,5 6 0-15,-5-3 2 16,-9 6 0-16,-5 0-1 16,4-3 0-16,4 5-1 15,0 5 1-15,7-7 0 16,10 5 0-16,11 2-7 16,10-5 1-16,15-2-10 15,14-6 1-15,17 6-2 16,14-3 0-16</inkml:trace>
  <inkml:trace contextRef="#ctx0" brushRef="#br0" timeOffset="15094.3212">29778 3918 17 0,'-14'-10'8'0,"7"5"8"0,7 5-9 0,0-3-1 16,0-2 0-16,0-1-1 16,3-2 1-16,4 1-5 15,0 1 1-15,0 4-1 16,4 4 0-16,0 6 3 16,3 8 0-16,3 21-1 15,1 8 0-15,0 0-2 16,3 8 1-16,7 3-2 15,7 2 1-15,1 5 0 16,-1-5 0-16,4-5-2 16,0-10 0-16,-1-6 0 15,1-6 1-15,0 1-5 0,-4-5 0 16,0-6-15-16,-10-3 1 16,0-2-3-16,-7-5 1 15</inkml:trace>
  <inkml:trace contextRef="#ctx0" brushRef="#br0" timeOffset="15547.4473">29736 4162 24 0,'-7'3'12'0,"7"28"1"15,3-15-12-15,1 3-1 16,6 4 1-16,1 4-1 16,3-1 0-16,0-2 1 15,-3-5 1-15,3-6 7 16,-4 0 1-16,-3-5-7 15,0-10 1-15,-3-6-3 16,-8-8 0-16,-3-11-1 16,-7-10 0-16,-3-3 6 15,2-2 0-15,1-11 1 16,4 6 0-16,3 10-7 0,7 2 1 16,7 6-1-16,7 3 1 15,7 4-1-15,7 7 0 16,8 4 1-16,9 3 0 15,5 3-3-15,10 2 1 16,7 3-41-16,-4 3 1 16,8-3 29-16,-11-8 0 15</inkml:trace>
  <inkml:trace contextRef="#ctx0" brushRef="#br0" timeOffset="16250.5538">31055 4437 43 0,'-7'-26'21'0,"-11"18"-1"0,8 2-21 0,3 4 2 15,-11-4 0-15,7 4 0 16,-10-1 0-16,0 1-2 16,-11 4 1-16,8 3 0 15,-1 3 0-15,4 3-1 16,7 5 1-16,3 2 0 16,4 1 1-16,18-6 1 15,3 0 1-15,3 3-3 16,8 0 1-16,3-3 0 15,-3 1 1-15,0 1-1 16,-8 1 1-16,1 3 2 16,-11-1 0-16,0 4-2 15,-14-1 1-15,0-3-3 16,-4 1 0-16,-13-3-1 16,-1-3 1-16,-3-3-2 0,3-4 0 15,0-4-17-15,8 1 0 16,3-6-14-16,3-7 0 15</inkml:trace>
  <inkml:trace contextRef="#ctx0" brushRef="#br0" timeOffset="16469.3391">31334 3982 39 0,'-11'32'19'0,"-21"55"3"0,22-63-20 0,-8 18 3 16,-3 11 0-16,3 11-4 15,-6-1 0-15,2 3-2 16,5-2 1-16,3-9-12 16,7-10 0-16,7-8-22 15,7-15 0-15</inkml:trace>
  <inkml:trace contextRef="#ctx0" brushRef="#br0" timeOffset="16766.2042">31387 4583 34 0,'-22'29'17'0,"19"34"1"0,6-50-17 16,1 1 4-16,10-1 1 15,4 0 0-15,10-2 0 16,7-6-2-16,-3-5 0 16,10-8-2-16,-6-8 0 15,-1-5 1-15,-10-3 0 16,-11 0-3-16,-14-2 1 16,-7 5-2-16,-11 2 1 15,-7 3-1-15,1 6 1 16,-1 7-10-16,0 3 0 0,4 3-22 15,3 5 0-15,4 2 20 16,14-2 0-16</inkml:trace>
  <inkml:trace contextRef="#ctx0" brushRef="#br0" timeOffset="17234.945">31877 4596 37 0,'-14'55'18'0,"10"27"2"16,4-55-20 0,-14 44 0-1,-3 1 0-15,17-72 0 16,-18 71 4-16,0-18 0 15,4-11-1 1,4-18 1-16,10-13-4 0,0-11 1 16,10-16-2-16,-3-13 0 15,7-14 1-15,0-17 0 16,11-14 0-16,0-8 0 16,14 2 0-16,-1-2 0 15,5 11 0-15,-1 10 0 16,0 16 0-16,1 13 0 15,-18 11-1-15,-1 8 0 0,-6 13 2 16,-1 13 0-16,-9 11 3 16,-8-3 0-16,-8 8 1 15,-9 5 0-15,-8 3-5 16,-10 6 1-16,3-3-2 16,-10-1 1-16,3-4-15 15,0-12 1-15,11-7-24 16,3-13 0-16</inkml:trace>
  <inkml:trace contextRef="#ctx0" brushRef="#br0" timeOffset="17563.1011">32431 4598 49 0,'10'11'24'0,"33"8"0"0,-26-19-24 16,5 0-2-16,-1-6 1 16,0-2-11-16,-3-5 1 15,-1 0 7-15,-6-3 1 16,-4-8 3-16,-7-10 0 16,-7-1 5-16,-11 9 1 15,-7 2 5-15,-3 11 0 16,-4 18-4-16,-3 14 0 15,3 2-5-15,4 8 0 16,11 8-2-16,10 3 1 0,17-1-1 16,11 1 0-16,7 2-25 15,8 1 1-15,6-6-9 16,0-8 1-16</inkml:trace>
  <inkml:trace contextRef="#ctx0" brushRef="#br0" timeOffset="19485.0012">32829 4580 25 0,'0'-8'12'0,"0"-3"12"0,0 11-14 16,0-5-7-16,0 5 1 16,4-5-4-16,3 2 1 15,4 1-2-15,3-1 1 16,3 0 0-16,8 1 0 0,0 2-5 16,10 0 0-16,-3 0-24 15,-4 0 1-15,-3 0 23 16,3 2 0-16</inkml:trace>
  <inkml:trace contextRef="#ctx0" brushRef="#br0" timeOffset="19672.5042">32762 4715 40 0,'-7'-13'20'0,"32"10"1"15,-7-2-21-15,6-1-1 16,12 1 1-16,6 0-9 16,0 0 1-16,1-1-23 0,-8 4 1 15</inkml:trace>
  <inkml:trace contextRef="#ctx0" brushRef="#br0" timeOffset="20250.6372">33461 4535 27 0,'-7'-5'13'0,"-4"-11"2"16,4 8-15-16,4 0 1 16,-11 0 0-16,3 0-2 15,-3 3 1-15,-4 5 1 16,-6 2 0-16,-5 4 0 16,-2 2 0-16,-5 5 2 15,12 5 1-15,-1 9-3 16,0 5 1-16,8 2-2 15,13-5 0-15,-3-2 0 16,7-6 1-16,11-3 2 16,-4 1-3-16,-7-19 0 15,35-3 2 1,-3-5 0-16,-8-8-3 0,5-5 0 16,-5-3 1-16,1-2 0 15,-7 5 0-15,-8 0 1 16,4-3-1-16,-14 5 0 15,7 1 0-15,-7 4 0 16,-7 12 0-16,0 4 1 16,0 4 2-16,4 2 0 15,-4 8 1-15,0 5 1 16,7 5-5-16,0 3 0 0,7 3-1 16,10-3 0-16,8-2-2 15,0 2 0-15,3-6-23 16,-10-1 1-16,6-9 8 15,-10-5 1-15</inkml:trace>
  <inkml:trace contextRef="#ctx0" brushRef="#br0" timeOffset="20578.7127">33521 4725 20 0,'-7'0'10'0,"14"3"7"0,0 0-9 16,-7-1-4-16,11 4 0 15,-4 7-2-15,3 5 1 16,4 1-2-16,4 5 0 16,-7 2-2-16,3-5 0 15,-11-5-8-15,4-2 0 16,0-1-15-16,4-3 0 16</inkml:trace>
  <inkml:trace contextRef="#ctx0" brushRef="#br0" timeOffset="20781.8914">33450 4977 31 0,'0'-11'15'0,"11"6"6"15,-4 0-16-15,4 2-4 16,6-2 0-16,1-6-1 15,7-2 0-15,-1-3-4 16,1 0 0-16,0-5-29 16,-8 0 1-16</inkml:trace>
  <inkml:trace contextRef="#ctx0" brushRef="#br0" timeOffset="23594.397">33461 4958 12 0,'0'0'6'0,"7"-8"2"16,-3 6-6-16,3-1 1 15,-7 0 0-15,7 6 0 16,-7-3 1-16,10-5-1 16,-3 5 0-16,0-11-2 15,4 3 1-15,3 0-1 16,-3 0 1-16,6-5-2 15,1 0 0-15,0-3 1 16,-11 0 0-16,3-5 1 0,4 2 1 16,-3 1 1-16,3-1 0 15,-3 4-7-15,-4 1 0 16,0 4-4-16,-4 2 1 16,-3 0-18-16,7 5 1 15</inkml:trace>
  <inkml:trace contextRef="#ctx0" brushRef="#br0" timeOffset="24078.8078">33599 4879 17 0,'0'3'8'0,"7"-1"8"0,-7 1-8 16,7 2-6-16,-7 3 0 15,10 0-1-15,-3-3 0 16,-7 1-1-16,7-1 0 16,-3 3 0-16,-4 0 0 0,7 0-1 15,-7 0 0-15,7 0 1 16,4 2 1-16,6 3-27 16,1-2 0-16</inkml:trace>
  <inkml:trace contextRef="#ctx0" brushRef="#br0" timeOffset="39407.2086">9818 9083 37 0,'-7'-16'18'0,"10"8"1"16,-6 8-18-16,-1-2 0 16,-6 4 0-16,3 6 4 15,-4 5 1-15,0 9-5 0,1 7 1 16,3-3-1-16,3 9 1 15,4 10-2-15,0-3 1 16,7-5-1-16,7-3 0 16,8-5-1-16,9-13 1 15,1-8 2-15,-4-10 0 16,1-14 1-16,2-16 0 16,-3 0-3-16,-6-10 1 15,-8-3-2-15,-11 0 1 16,-10 5 0-16,0 6 1 15,-14 7-7-15,-11 6 1 0,1 5-42 16,-1 11 1-16</inkml:trace>
  <inkml:trace contextRef="#ctx0" brushRef="#br0" timeOffset="40000.9995">10171 6202 27 0,'-4'0'13'0,"4"10"6"16,0-4-13-16,-3 4 1 15,-5 9 1-15,1 7-5 16,0 9 1-16,0 12-2 16,0-2 1-16,0 3-3 15,7 2 1-15,4-2-1 16,3-6 0-16,3-7-1 16,1-9 1-16,7-5-1 15,3-8 1-15,0-10-10 16,0-8 0-16,0-8-25 0,-3-9 1 15</inkml:trace>
  <inkml:trace contextRef="#ctx0" brushRef="#br0" timeOffset="40157.229">10008 6445 49 0,'-21'24'24'0,"39"10"0"0,-8-34-24 16,12-2 0-16,6-1 0 15,0-2-2-15,14-3 1 16,11 3-46-16,-7-3 1 16</inkml:trace>
  <inkml:trace contextRef="#ctx0" brushRef="#br0" timeOffset="40860.3883">10657 6966 22 0,'-24'0'11'0,"-1"3"5"16,18 0-11-16,-11 5 2 15,-6 8 0-15,-8 10-2 16,0 14 0-16,-7 18 3 15,-7 16 1-15,-3 27-1 0,7 15 0 16,6 8-3 0,12 1 1-16,17-9-6 0,17-13 1 15,8-21-3-15,7-8 1 16,3-10-14-16,7-14 1 16,11-13-10-16,3-8 1 15,15-10 2-15,3-9 0 16</inkml:trace>
  <inkml:trace contextRef="#ctx0" brushRef="#br0" timeOffset="44438.5663">10569 7715 34 0,'-10'-8'17'0,"20"-29"0"16,-3 24-16-16,7-5 0 15,11-9 1-15,10-7-2 16,4-3 1-16,0 0-1 15,0 7 1-15,3 7-1 16,-3 7 1-16,-4 5-1 16,-3 6 0-16,-7 10 0 15,-8 11 0-15,-3 11 1 16,-7 7 0-16,-3 11 2 16,-4 10 1-16,0 1-3 0,0 5 0 15,0-6 0-15,3-7 0 16,8-8-1-16,0-8 0 15,10-9 2-15,4-9 1 16,3-14-2-16,3-16 0 16,1-13-1-16,-7-6 1 15,-4-10-1-15,0-2 0 16,-7-4 1-16,-7-2 0 16,-3 3-1-16,-4 5 1 15,3 8 5-15,-3 11 1 16,4 4-7-16,-4 7 0 0,4 4 0 15,3 3 0-15,3 3-1 16,8 2 1-16,7-2-9 16,6 0 0-16,5-1-13 15,6 4 0-15,4 2-2 16,-7 2 1-16</inkml:trace>
  <inkml:trace contextRef="#ctx0" brushRef="#br0" timeOffset="44735.3796">11511 7914 34 0,'-18'26'17'0,"8"22"3"0,10-40-18 15,3 8-1-15,4 7 0 16,4-1-2-16,0 1 1 16,6-1-16-16,4-9 0 15,1-8-4-15,-1-10 0 16</inkml:trace>
  <inkml:trace contextRef="#ctx0" brushRef="#br0" timeOffset="44829.1844">11659 7747 42 0,'-21'-16'21'0,"-4"19"-3"16,22-1-21-16,-1 4-35 16,4 2 0-16</inkml:trace>
  <inkml:trace contextRef="#ctx0" brushRef="#br0" timeOffset="45235.4407">12273 7416 45 0,'-3'3'22'0,"-1"52"1"0,4-36-23 0,0 2-1 16,0 8 1-16,0 11-4 16,0 2 1-16,-3-2-21 15,-1 2 1-15,0 6 6 16,1-11 1-16</inkml:trace>
  <inkml:trace contextRef="#ctx0" brushRef="#br0" timeOffset="45422.9429">12125 7654 58 0,'-4'-2'29'0,"43"20"1"16,-21-18-30-16,7 0 1 0,10-5 0 15,14-6-6-15,11-4 0 16,-3-4-42-16,3 0 0 16,0-2 40-16,0 3 0 15</inkml:trace>
  <inkml:trace contextRef="#ctx0" brushRef="#br0" timeOffset="46516.6758">13236 7480 36 0,'-3'-19'18'0,"-8"-15"0"0,11 23-18 16,-7 3 0-16,0 0 1 16,0 0-1-16,-4-2 1 15,-3 2 0-15,0 3 1 16,-4 5 0-16,-3 0 0 16,-3 2-1-16,2 6 0 15,1 3 0-15,4 5 0 16,-1 2-1-16,0 9 1 15,4 2-1-15,4 5 0 16,3 11 1-16,0 3 1 16,0 10-2-16,3 5 0 0,4 1 0 15,0-16 0-15,0-9-1 16,7-10 0-16,0-7 0 16,4-9 1-16,3-13 1 15,3-13 0-15,5-11-1 16,2-11 1-16,1-12-2 15,0-6 1-15,-1-3 0 16,1 1 0-16,-4 4 0 16,-3 12 1-16,-4 10 3 15,0 13 1-15,-3 18 1 16,-1 12 1-16,4 15-7 16,-3 13 1-16,0 0-1 15,-4 3 0-15,7 0-2 16,3-2 1-16,1-12-25 15,3-7 1-15,7-8-4 16,4-11 1-16</inkml:trace>
  <inkml:trace contextRef="#ctx0" brushRef="#br0" timeOffset="48266.7106">13839 6858 20 0,'-3'-5'10'0,"3"7"5"0,0 1-9 16,0-3-1-16,0 3 1 16,-4 7-2-16,1 9 0 15,-1 5-2-15,1 15 1 16,-1 14-2-16,-3 11 1 15,-3 12-1-15,-1 4 1 16,0 4-1-16,11-9 0 16,4 1-1-16,0-2 0 15,3-18-1-15,0-11 0 16,3-5 1-16,4-9 0 16,0-7-1-16,4-3 1 0,3-7-1 15,4-7 0-15,-4-4-7 16,0-3 0-16,0-10-13 15,-6-6 0-15,-5-3 12 16,-6-7 0-16</inkml:trace>
  <inkml:trace contextRef="#ctx0" brushRef="#br0" timeOffset="48469.8542">13603 7419 41 0,'4'5'20'0,"52"-2"3"16,-31-6-22-16,10-2-2 15,7-3 0-15,15 0 0 0,-1 0 1 16,15 3-15-16,-4-3 1 16,-11 3-12-16,-6 5 1 15</inkml:trace>
  <inkml:trace contextRef="#ctx0" brushRef="#br0" timeOffset="49016.7253">13430 7850 24 0,'-7'16'12'0,"14"21"2"0,0-26-13 16,7 2 0-16,1 3 0 0,6-3-2 15,0 0 1-15,4-2-1 16,-4-1 0-16,3-2-3 15,-2-2 1-15,-5-1-18 16,-3 0 0-16</inkml:trace>
  <inkml:trace contextRef="#ctx0" brushRef="#br0" timeOffset="49204.239">13391 8104 39 0,'-7'-8'19'0,"7"8"-1"16,4-2-19-16,6-6 2 16,5-8 1-16,9-3-2 15,8-7 0-15,3-9-5 16,8-2 0-16,3 0-28 16,-4 8 0-16</inkml:trace>
  <inkml:trace contextRef="#ctx0" brushRef="#br0" timeOffset="50626.1069">14203 6718 29 0,'3'-16'14'0,"19"24"2"0,-12 2-14 16,8 14 4-16,10 24 0 15,7 13-1-15,1 18 1 0,-1 11-3 16,0-3 0-16,-3 11-1 16,-4 0 1-16,-7-3 2 15,-7-2 0-15,-14 0-4 16,-10 5 0-16,-4-6-1 16,-8 1 0-16,-6-14 0 15,-7-10 1-15,0-8-14 16,6-16 0-16,5-14-27 15,10-12 0-15</inkml:trace>
  <inkml:trace contextRef="#ctx0" brushRef="#br0" timeOffset="51313.6403">15092 7570 39 0,'0'-6'19'0,"-7"-25"1"16,3 17-19-16,-6 1 0 16,-8-5 0-16,-7 2-1 15,-3 3 0-15,0 2 1 16,-4 6 0-16,0 7-1 15,-3 9 0-15,3 10 1 16,4 8 1-16,3 19-2 16,1-1 0-16,24-47 0 15,-7 88 0 1,3-27 0-16,11-16 1 16,7-19 1-16,4-18-1 15,3-13 1-15,7-11-1 16,4-21 0-16,3-6-2 0,4-17 1 15,0-9-1-15,-11-16 1 16,-3-5 0-16,-4-2 0 16,-3 2 1-16,-1 0 0 15,-3 10-1-15,-3 14 0 16,0 19 0-16,-8 17 0 16,1 20 3-16,-4 20 0 15,-4 17-3-15,-3 21 0 16,0 18 2-16,0 13 0 15,-4 19-2-15,-3-3 0 16,0 16 0-16,7-26 0 16,4-8-1-16,6-11 1 0,4-11-15 15,4-10 1-15,6-10-22 16,5-11 0-16</inkml:trace>
  <inkml:trace contextRef="#ctx0" brushRef="#br0" timeOffset="51719.8729">15568 7048 31 0,'-7'-2'15'0,"3"10"4"0,4-6-16 16,0 6-1-16,-3 6 1 15,-1 4 0-15,1 9 1 16,-1 10 0-16,1 10 1 16,-1-2-4-16,1 8 1 15,-1 3-2-15,4-3 1 16,0 7-2-16,4-1 0 15,-1-4 0-15,1-2 1 16,3 0 1-16,0-3 0 0,4-7-2 16,6-9 0-16,4-5 1 15,4-10 0-15,0-11-5 16,-1-14 0-16,1-7-22 16,0-8 1-16,-8 0 13 15,-9-11 1-15</inkml:trace>
  <inkml:trace contextRef="#ctx0" brushRef="#br0" timeOffset="51891.7728">15286 7414 54 0,'7'16'27'0,"56"2"1"15,-31-18-28-15,7-3 0 16,7-5 0-16,10-2-15 15,4-3 0-15,7 2-24 0,0-2 0 16</inkml:trace>
  <inkml:trace contextRef="#ctx0" brushRef="#br0" timeOffset="58016.87">28360 4540 21 0,'3'0'10'0,"1"-8"9"16,-4 3-12-16,0 0-4 15,3-1 1-15,-3 6-5 16,0-2 1-16,0 2 4 16,0 2 0-16,0 4 1 15,0-4 1-15,0 9-5 16,0 5 1-16,0 8-1 16,0 5 1-16,-3 5-1 15,3 1 1-15,0 2-2 16,0 8 1-16,3-3-1 15,-3-5 1-15,0 0-1 0,0 3 1 16,0 2 0-16,0 0 1 16,0 3-1-16,0 3 1 15,0 0-3-15,0-1 1 63,-3 72 2-63,-4-21 1 15,0-13-2-15,0-22 1 16,0-4-3-16,0-1 1 0,0 0 0 16,-1 0 1-16,1 0-1 15,0-2 0-15,0 2 0 16,4-8 1-16,-4 3-1 16,3 3 1-16,1-1-2 15,-1-2 0-15,1 6 1 16,-1-1 0-16,1-5 0 15,-5-6 0-15,8 4 1 16,-3-1 0-16,-4 3-1 16,3-6 0-16,-3 9-1 15,4 0 1-15,-1-6 0 16,1 0 1-16,-1 0-1 16,1 3 0-16,-1 0 0 15,4-5 0-15,0 5 0 16,0 0 1-16,0-6-2 15,0-2 1-15,0 0 0 16,4 3 0-16,-1-1 0 16,1 1 1-16,-1-3-1 0,-3 8 0 15,0 3-1-15,4-11 1 16,-4 2 0-16,0 1 0 16,0 2 0-16,0-2 0 15,0-3 0-15,3-3 0 16,1 3 0-16,-4 3 0 15,3-11 0-15,1 0 0 16,-1 2 0-16,1 4 1 16,-1 2-2-16,1-3 1 0,0 0 0 15,-1 3 1-15,1-2-2 16,-1 2 0-16,-3-8 2 16,4 0 1-16,-4 0-4 15,0 2 1-15,3 1 2 16,1 0 0-16,-1-6 4 15,1 3 0-15,-1 3-5 16,4 2 0-16,-3-2 1 16,-1-3 1-16,1 0-3 15,-1 0 1-15,-3-3 0 16,0 4 0-16,0-4 1 16,0-2 1-16,0-9-1 15,0 1 0-15,0-8-6 16,0 0 1-16,0-8-39 15,8-5 0-15,-5-14 28 16,-3-5 0-16</inkml:trace>
  <inkml:trace contextRef="#ctx0" brushRef="#br0" timeOffset="59095.0396">28282 9006 24 0,'0'3'12'0,"-3"21"5"0,3-16-13 0,0 5 1 16,0 6 0-16,0 7 1 15,0 3 1-15,-4 8-3 16,-3 11 0-16,0-6-4 16,3 3 1-16,1 3-1 15,3 2 1-15,3-5-4 16,1-5 1-16,3-11-12 16,0-5 1-16,0-6-16 15,0-7 1-15</inkml:trace>
  <inkml:trace contextRef="#ctx0" brushRef="#br0" timeOffset="59626.267">28363 9551 16 0,'-7'3'8'0,"0"16"1"0,7-14-8 0,0 0-2 15,-3 0 1-15,3 1 2 16,-4-1 1-16,4 0 4 16,-3 1 1-16,3 4-5 15,0 1 1-15,0 2-2 16,0 0 0-16,0 3 3 16,0 5 0-16,-4 3-1 15,1-5 1-15,-4 4-1 16,-1 7 0-16,5 1-1 15,-1 4 0-15,4 2-2 16,0-5 1-16,7-3-3 16,1 0 1-16,2-3 0 0,1-7 1 15,3-9 1-15,3-2 1 16,5-8-6-16,2-5 1 16,5-3-7-16,-5-3 1 15,-3-4-12-15,-3-1 1 16,-7 0-3-16,-8 0 1 15</inkml:trace>
  <inkml:trace contextRef="#ctx0" brushRef="#br0" timeOffset="59798.1733">28081 9856 39 0,'-21'-6'19'0,"39"17"0"0,-4-8-20 0,7-3 5 15,14-6 0-15,15 1-4 16,2-3 1-16,8-2-7 16,4 2 0-16,-4 0-30 15,0-3 0-15</inkml:trace>
  <inkml:trace contextRef="#ctx0" brushRef="#br0" timeOffset="62501.3084">21135 8739 14 0,'18'-5'7'0,"17"-16"0"0,-21 13-7 0,4-3-1 16,-1 3 1-16,4 3-13 15,1-3 0-15</inkml:trace>
  <inkml:trace contextRef="#ctx0" brushRef="#br0" timeOffset="62673.2084">21703 8673 31 0,'7'5'15'0,"11"19"0"0,-11-19-15 15,0 1-1-15,3 2 1 16,1 0-11-16,3 0 0 16,4-3-7-16,3 0 0 15</inkml:trace>
  <inkml:trace contextRef="#ctx0" brushRef="#br0" timeOffset="62813.8215">22296 8670 19 0,'31'3'9'0,"-2"-3"3"0,-22 3-10 0,0-1-1 16,0 4 0-16,0-1-7 15,0 0 1-15,0 3-11 16,3 0 1-16</inkml:trace>
  <inkml:trace contextRef="#ctx0" brushRef="#br0" timeOffset="63095.0731">23421 8747 8 0,'35'-5'4'0,"11"10"-5"0,-28-5-5 16,3 0 4-16,4 3 1 15</inkml:trace>
  <inkml:trace contextRef="#ctx0" brushRef="#br0" timeOffset="63220.0894">24077 8795 23 0,'18'2'11'0,"13"14"-16"0,-20-16-11 0,7 3 10 15,6 2 1-15</inkml:trace>
  <inkml:trace contextRef="#ctx0" brushRef="#br0" timeOffset="63360.6801">24941 8750 39 0,'11'-6'19'0,"21"9"-37"16,-18-3-20-16</inkml:trace>
  <inkml:trace contextRef="#ctx0" brushRef="#br0" timeOffset="63657.596">26324 8768 31 0,'14'-5'15'0,"32"2"0"16,-28 1-16-16,3-6-29 16,14 0 1-16</inkml:trace>
  <inkml:trace contextRef="#ctx0" brushRef="#br0" timeOffset="63829.4504">27259 8631 44 0,'0'10'22'0,"32"1"-15"0,-22-11-22 15,12 3 0-15,2-1 0 16,5 3 1-16,2-2 1 16</inkml:trace>
  <inkml:trace contextRef="#ctx0" brushRef="#br0" timeOffset="63923.224">27615 8681 34 0,'15'3'17'0,"-1"-3"6"0,-7 0-17 16,7 0-5-16,3-3 1 16,12-2-4-16,13-6 1 0,4 3-38 15,7-2 0-15</inkml:trace>
  <inkml:trace contextRef="#ctx0" brushRef="#br0" timeOffset="64595.0628">21872 8382 34 0,'-53'37'17'0,"18"-21"1"15,35-13-16-15,4 2-1 16,6-5 1-16,8-5 0 16,14-6 1-16,3-15 0 15,18-17 1-15,14-7-2 16,24-22 1-16,5-12 1 15,13-17 0-15,25-15-4 16,-3-6 0-16,17-5 0 16,11-16 1-16,3 3-3 15,0 10 1-15,-17 14-6 0,-15 15 0 16,-13 14-10-16,-15 18 1 16,-17 22-9-16,-18 15 1 15</inkml:trace>
  <inkml:trace contextRef="#ctx0" brushRef="#br0" timeOffset="64923.2378">22574 8610 52 0,'-35'23'26'0,"60"-4"-4"0,-11-24-25 0,18-9 3 16,13-9 1-16,12-22 0 16,17-14 0-16,28-25 1 15,11-14 0-15,21-21-2 16,21-14 0-16,15-25-2 16,24-14 0-16,-4-16 4 15,22 0 0-15,-11-8-2 16,4 3 0-16,-15 10-3 15,-14 22 0-15,-10 24-9 16,-21 20 0-16,-18 17-4 16,-25 18 1-16,-14 23-6 0,-17 20 1 15</inkml:trace>
  <inkml:trace contextRef="#ctx0" brushRef="#br0" timeOffset="65266.9873">23957 8427 54 0,'-18'0'27'16,"93"-8"1"-16,-47-13-28 0,21-24 0 15,22-16 0-15,24-29-1 16,18-26 1-16,21-22 1 16,18-23 1-16,17-22-2 15,25-18 0-15,7-16-1 16,11 3 0-16,10-16 0 16,-7 7 1-16,0 4 1 15,-10 20 0-15,-7 11-2 16,-8 22 0-16,-21 26-15 15,-20 15 1-15,-15 27-23 16,-29 24 1-16</inkml:trace>
  <inkml:trace contextRef="#ctx0" brushRef="#br0" timeOffset="65641.9951">25329 8311 49 0,'22'-27'24'0,"48"-34"1"0,-35 32-25 0,15-18 0 16,24-28 1-16,14-15-1 16,25-31 0-16,28-19 0 15,18-32 1-15,24-14-1 16,11-25 0-16,14-1 0 16,1-16 0-16,6 4-3 15,-11 7 0-15,-6 29-2 16,-29 16 0-16,-13 21-9 15,-22 29 1-15,-22 32-15 16,-27 19 0-16</inkml:trace>
  <inkml:trace contextRef="#ctx0" brushRef="#br0" timeOffset="65954.4984">26430 7964 39 0,'-21'42'19'0,"49"-10"1"0,-14-35-21 15,14-7 1-15,15-17 0 0,6-18 3 16,18-13 0-16,18-29 3 15,21-30 1-15,14-28-3 16,21-14 0-16,0-10-6 16,14-8 0-16,7 10 2 15,-17 8 0-15,-4 8-10 16,-14 35 0-16,-17 21-29 16,-29 18 0-16</inkml:trace>
  <inkml:trace contextRef="#ctx0" brushRef="#br0" timeOffset="66235.7513">26737 8403 57 0,'4'-8'28'0,"77"-66"2"0,-46 42-29 15,21-21-1-15,11-18 0 16,18-19-1-16,21-10 0 16,0-17-7-16,10-7 1 0,8 7-19 15,-1-4 1-15,-10 15 2 16,-14 18 0-16</inkml:trace>
  <inkml:trace contextRef="#ctx0" brushRef="#br0" timeOffset="66470.13">27277 8297 65 0,'-39'21'32'0,"57"-36"-1"16,-1-7-32-16,22-12 0 16,10-19 0-16,18-16 1 15,18-10 0-15,17-3-30 16,4-16 1-16,11 0-4 16,-8 6 1-16</inkml:trace>
  <inkml:trace contextRef="#ctx0" brushRef="#br0" timeOffset="67329.4607">21156 9208 29 0,'-3'-3'14'0,"24"-10"3"0,-7-1-16 16,7-7 1-16,7-8 1 16,11-3-3-16,10-10 1 15,1-8-2-15,6-3 1 16,4-3-33-16,4 1 1 16</inkml:trace>
  <inkml:trace contextRef="#ctx0" brushRef="#br0" timeOffset="67563.8937">21731 9337 34 0,'4'-13'17'0,"41"-16"0"15,-20 13-16-15,7-5-1 16,7-8 0-16,10-11 0 16,8-5 1-16,10 3-2 15,14-14 0-15,-7-2-33 16,3 2 1-16</inkml:trace>
  <inkml:trace contextRef="#ctx0" brushRef="#br0" timeOffset="67766.9771">22662 9178 39 0,'36'-13'19'0,"38"-61"0"0,-50 50-20 16,19-13 2-16,10-10 0 15,10-1-15-15,8-5 1 16,-4 3-12-16,3 5 1 16</inkml:trace>
  <inkml:trace contextRef="#ctx0" brushRef="#br0" timeOffset="67970.1483">23400 9149 50 0,'7'-18'25'0,"39"-1"-4"15,-18 1-24-15,14-3 3 16,1-9 0-16,9-12-12 16,12-8 1-16,3-3-23 15,11-3 0-15</inkml:trace>
  <inkml:trace contextRef="#ctx0" brushRef="#br0" timeOffset="68173.2758">23985 9218 41 0,'0'3'20'0,"60"-22"-1"0,-42 3-21 15,10-10 2-15,15-9 0 16,6-2-1-16,21-8 1 0,1-10-27 16,0 7 1-16,6 3 15 15,-6 3 0-15</inkml:trace>
  <inkml:trace contextRef="#ctx0" brushRef="#br0" timeOffset="68376.4037">24627 9268 37 0,'-3'6'18'0,"38"-9"1"16,-17-8-19-16,6-4 0 16,15-15 1-16,14-7-1 15,11-5 0-15,10-16-10 16,10-8 0-16,8 5-17 15,-7 0 1-15</inkml:trace>
  <inkml:trace contextRef="#ctx0" brushRef="#br0" timeOffset="68579.5321">25361 9197 44 0,'4'-5'22'0,"49"-38"1"0,-25 22-23 0,11-8 0 16,14-3 0-16,10-13 0 15,11-8 0-15,11-2-18 16,-1-1 0-16,1 9-8 16,-4 4 1-16</inkml:trace>
  <inkml:trace contextRef="#ctx0" brushRef="#br0" timeOffset="68766.9979">26127 9083 39 0,'10'-8'19'0,"57"-29"0"15,-42 21-20-15,21-13 1 16,14-13 1-16,17-11-3 15,5-5 1-15,9-3-35 16,-2 11 0-16</inkml:trace>
  <inkml:trace contextRef="#ctx0" brushRef="#br0" timeOffset="68970.1416">26741 9115 44 0,'0'-3'22'0,"45"-15"-1"0,-23 4-23 15,9-4 2-15,15-6 1 0,4-16-1 16,6-2 0-16,8-3-19 16,3 0 0-16,0 3-4 15,-4 5 0-15</inkml:trace>
  <inkml:trace contextRef="#ctx0" brushRef="#br0" timeOffset="69188.9144">27100 9319 37 0,'18'-32'18'0,"95"-58"4"15,-67 53-20-15,17-8 3 16,22-16 0-16,7-2-7 0,6 4 1 16,-9 6-21-16,-8 8 0 15,-7 11 2-15,-18 8 0 16</inkml:trace>
  <inkml:trace contextRef="#ctx0" brushRef="#br0" timeOffset="73392.1879">20465 8681 24 0,'-4'-24'12'0,"8"3"2"16,-4 16-13-16,0-1 7 15,3 1 1-15,1 0-6 16,-4 0 1-16,0 5-2 15,3 0 0-15,8 0 0 16,-4 0 0-16,14 2 5 16,11-2 0-16,3 0-2 15,14-2 1-15,11-1-3 16,7 0 0-16,4 3-2 16,0 3 0-16,-4 2-2 15,-4 0 1-15,1 3-2 16,-4 0 0-16,-4 0-36 0,0-2 1 15,4-6 19-15,-17 0 1 16</inkml:trace>
  <inkml:trace contextRef="#ctx0" brushRef="#br0" timeOffset="74126.5719">19248 8715 30 0,'-22'-45'15'0,"44"3"0"0,-12 31-15 16,8-2 4-16,6-5 1 15,-6-6-2-15,3-5 0 16,4 0-2-16,0 8 1 16,-4 5-2-16,0 2 0 15,-7 9 4-15,0 13 0 16,-3 8-1-16,-1 10 0 15,1 1-4-15,0-1 1 16,-11-26 0-16,28 51 0 16,-7-12 0-16,0-7 4 15,0-8 1-15,0-11-4 16,1-8 1-16,2-10-2 16,1-8 1-16,0-6-2 15,-8-4 1-15,1-12 0 16,-7-10 1-16,-8-2-1 15,1-1 0-15,-4 3 8 16,3 5 0-16,-3 8-7 16,4 9 0-16,3 1-1 15,3 7 0-15,4 7 0 16,8 2 0-16,2 1 0 16,8 5 0-16,0 0-3 15,0 3 1-15,-1-1-27 16,1 4 1-16,-7 4-2 0,-1 1 1 15</inkml:trace>
  <inkml:trace contextRef="#ctx0" brushRef="#br0" timeOffset="74392.1781">19844 8713 40 0,'-21'39'20'0,"17"-2"0"15,4-29-20-15,0 3-1 16,4-3 1-16,3-3-13 15,3 0 0-15,1-5-13 16,6-7 0-16</inkml:trace>
  <inkml:trace contextRef="#ctx0" brushRef="#br0" timeOffset="74517.2011">20006 8535 48 0,'-32'-15'24'0,"11"15"1"16,18 0-25-16,-1 2-17 15,1 4 0-15,-1 1-14 0,4 1 1 16</inkml:trace>
  <inkml:trace contextRef="#ctx0" brushRef="#br0" timeOffset="75392.1567">20426 9403 42 0,'-7'-5'21'0,"10"5"0"16,1-8-21-16,3 3 0 15,3-8 0-15,1-1 1 16,10-7 0-16,18-5-1 15,3-1 0-15,11-5 1 16,14-5 0-16,7-2-1 16,15-1 1-16,-8 6 0 0,0 7 0 15,-4 6-1-15,-2 3 1 16,-5 7-1-16,-3 0 0 16,-14 9-2-16,-11 2 1 15,-10 0-12-15,-7-3 1 16,-8 3-9-16,-2 0 1 15,-12 3 9-15,-3-3 1 16</inkml:trace>
  <inkml:trace contextRef="#ctx0" brushRef="#br0" timeOffset="75704.676">21407 8898 22 0,'-29'8'11'0,"-2"18"8"16,27-20-11-16,-3 4-4 16,3-2 1-16,1-3 0 15,3-2 0-15,7 0-1 16,11-3 0-16,6 0 1 16,8 2 0-16,-4-2 1 15,1 6 0-15,-5-4-2 16,1 4 1-16,-4-1-5 15,-7 3 0-15,-3 2 0 16,-8 4 1-16,-10 4-2 16,-10 6 1-16,-19 5-1 15,-10 3 0-15,-6 8-12 0,-1-3 0 16,7-3-31-16,7 0 0 16</inkml:trace>
  <inkml:trace contextRef="#ctx0" brushRef="#br0" timeOffset="78892.2553">20101 10311 0 0,'-10'5'0'0</inkml:trace>
  <inkml:trace contextRef="#ctx0" brushRef="#br0" timeOffset="79314.1213">20115 10313 19 0,'11'-10'9'0,"10"-11"9"0,-10 13-10 0,-1 0-2 16,1-3 1-16,-1 1-4 15,1 2 0-15,3-5-2 16,4-1 0-16,3 1-1 16,7 2 1-16,0 4 0 15,1 7 0-15,-5 5 2 16,-3 3 1-16,-3 8-4 16,-4 15 1-16,-3 14 0 15,-1 8 0-15,-3 11-1 16,1-9 0-16,2-4 0 0,1-9 0 15,6-8 1-15,1-7 0 16,3-14 2-16,4-10 0 16,0-6-3-16,-4-13 0 15,0-13 0-15,-4-5 1 16,-2-9-1-16,-5-7 0 16,1-6 0-16,-4 6 0 15,-4-3 5-15,1 0 1 16,3 11-4-16,0 8 1 15,4 7-3-15,3 11 1 16,3 6-1-16,8 7 0 0,3-2-2 16,8 2 1-16,9 3-32 15,5 0 1-15,-4 0 10 16,-1 0 0-16</inkml:trace>
  <inkml:trace contextRef="#ctx0" brushRef="#br0" timeOffset="79767.2684">20842 10649 34 0,'-14'0'17'0,"0"22"5"0,10-12-17 0,1 6-3 16,-1 5 0-16,1 3-2 15,3 0 1-15,0-6-5 16,3-2 0-16,4-2-29 15,4-9 1-15,0-5 27 16,-1-13 1-16</inkml:trace>
  <inkml:trace contextRef="#ctx0" brushRef="#br0" timeOffset="79876.6433">20955 10417 38 0,'-39'-3'19'0,"22"16"-31"16,13-5-19-16,0 5 24 15,-3 6 1-15</inkml:trace>
  <inkml:trace contextRef="#ctx0" brushRef="#br0" timeOffset="80657.9024">21646 9731 35 0,'-10'-13'17'0,"-8"42"5"15,11-18-18-15,-3 10-3 16,-5 16 1-16,-2 13-1 16,-4 19 1-16,-4 0 0 15,0 10 1-15,8 6-2 16,6 2 0-16,8-2-1 16,6-19 1-16,8-8 0 15,3-10 1-15,3-11-3 16,8-11 0-16,3-7 1 15,8-11 1-15,-1-6-14 0,0-7 0 16,-3-13-20-16,-4-11 0 16</inkml:trace>
  <inkml:trace contextRef="#ctx0" brushRef="#br0" timeOffset="80814.1294">21318 10224 60 0,'-3'-3'30'0,"77"3"0"0,-42-3-30 16,3-7-1-16,18-6 1 0,7 0-16 15,10-3 0-15,8 6-27 16,-4 3 0-16</inkml:trace>
  <inkml:trace contextRef="#ctx0" brushRef="#br0" timeOffset="81470.4128">22645 10224 43 0,'3'-8'21'0,"36"10"1"16,-18-2-21-16,0-5 0 0,8 2 0 15,6-5-2-15,7 3 1 16,1 5-19-16,-8-5 0 16,-3 5-5-16,-11 2 0 15</inkml:trace>
  <inkml:trace contextRef="#ctx0" brushRef="#br0" timeOffset="81642.291">22581 10419 61 0,'0'8'30'0,"60"-10"0"0,-28-4-31 0,3-7-5 16,11-5 1-16,14-6-27 15,7 0 1-15,11 3 9 16,-1 8 0-16</inkml:trace>
  <inkml:trace contextRef="#ctx0" brushRef="#br0" timeOffset="82298.5018">23724 10226 35 0,'-7'-16'17'0,"-3"-10"5"0,6 15-19 0,-3 3 7 16,0-2 0-16,-7 2-5 15,-7 5 0-15,-7 8-5 16,-4 6 0-16,-4 8 1 16,5 10 0-16,-1 8-2 15,4 5 1-15,7 0 0 16,6-2 1-16,8-3-1 16,7-8 0-16,7-8-1 15,4-5 1-15,7-13 0 16,6-11 1-16,5-5-2 15,6-11 1-15,-3-13 0 16,3-6 1-16,0-4 0 16,-3 2 0-16,-4-3-2 15,-7 9 0-15,-3 7 3 0,-7 11 0 16,-4 13 0-16,-7 18 1 16,-7 11-2-16,-4 6 1 15,0 13-2-15,-3 5 1 16,4-3-1-16,3 0 0 15,3-7-3-15,8-6 0 16,3-11-26-16,3-10 0 16,8-8 1-16,3-13 0 15</inkml:trace>
  <inkml:trace contextRef="#ctx0" brushRef="#br0" timeOffset="82548.5147">23876 10358 36 0,'-32'51'18'0,"18"7"4"16,11-42-18-16,-1 8-1 15,4-3 1-15,0-5 2 16,4-8 0-16,3-14-2 16,7-18 0-16,3-10-4 15,5-14 1-15,9-4-3 16,1 12 1-16,0-5 1 15,-4 8 1-15,0 8-4 16,4 5 0-16,0 5-11 16,0 6 1-16,-1 8-23 15,-3 10 1-15</inkml:trace>
  <inkml:trace contextRef="#ctx0" brushRef="#br0" timeOffset="82861.0567">24261 10427 48 0,'-4'0'24'0,"22"-16"0"0,-11 6-24 15,3-6 0-15,8-5 1 16,7-6-2-16,3-2 1 16,0 5 0-16,-3-2 0 15,-4 2 0-15,-7 0 0 0,-10 3 0 16,-8 8 0-16,-14 13 2 15,-6 5 0-15,-5 3 8 16,-6 13 0-16,0 11-5 16,0 10 1-16,6 3-6 15,12-2 1-15,10 2-3 16,10-8 1-16,11-8-4 16,8-5 0-16,9-6-28 15,15-13 0-15,0-13 7 16,0-7 1-16</inkml:trace>
  <inkml:trace contextRef="#ctx0" brushRef="#br0" timeOffset="83392.3133">24719 10242 18 0,'-7'-3'9'0,"4"-2"2"0,3 2-10 0,-4 1 7 16,0-1 0-16,-3 1 6 16,0-1 0-16,-3 6-8 15,-4 4 0-15,-4 9-5 16,0 8 0-16,1 5 0 16,-1 3 1-16,4 5-2 15,3 0 0-15,4-3 0 16,4 1 0-16,-1-14-1 15,8-2 1-15,3-14 0 16,7-13 1-16,7-11-1 16,7-10 0-16,1-10 2 15,-1-4 1-15,0 6 5 16,-10 8 1-16,-1 8-5 16,-6 5 1-16,-4 11 1 0,-3 10 0 15,-4 14-8-15,0 7 1 16,3-2-18-16,8 2 1 15,10-2-33-15,7 0 0 16</inkml:trace>
  <inkml:trace contextRef="#ctx0" brushRef="#br0" timeOffset="83861.0153">25792 10258 46 0,'-32'5'23'0,"0"72"0"16,25-53-23-16,0 0 1 0,3 7 0 15,4 1-1-15,4-5 0 16,7-6 3-16,3-8 0 15,0-8 2-15,0-13 0 16,0-8-4-16,0-2 1 16,-3-3-3-16,-4-6 1 15,-4 1-1-15,-3-3 1 16,-3 2-2-16,-4 1 0 16,0 5-19-16,0 7 1 15,0 6-13-15,3 8 1 16</inkml:trace>
  <inkml:trace contextRef="#ctx0" brushRef="#br0" timeOffset="84111.0715">26324 9909 39 0,'-14'-45'19'0,"0"21"9"15,11 19-20-15,-5 2 0 16,-2 3 1-16,-4 5-7 16,-4 11 1-16,-3 8-2 15,-4 8 0-15,1 15-3 16,2 14 1-16,-2 3-9 16,3 15 0-16,3 8-8 0,0 3 1 15,4 3-13 1,7-3 1-16</inkml:trace>
  <inkml:trace contextRef="#ctx0" brushRef="#br0" timeOffset="84267.2675">26039 10356 65 0,'10'-32'32'0,"43"11"1"0,-25 10-33 16,8-2-23-16,13 0 0 0,4 0-18 15,10 2 0-15</inkml:trace>
  <inkml:trace contextRef="#ctx0" brushRef="#br0" timeOffset="84767.2974">23587 11462 52 0,'-36'18'26'0,"19"72"0"0,13-71-25 15,-3 10-1-15,0 5 1 0,0-2 0 16,0-3 0-16,4-8 1 16,-1-7 0-16,0-14 0 15,4-19 1-15,8-7 1 16,9-17 1-16,11-10-4 16,4-16 1-16,3-5-3 15,8 11 0-15,-1 13-7 16,-3 10 0-16,-4 11-31 15,-7 10 0-15,-10 11 23 16,-4 6 0-16</inkml:trace>
  <inkml:trace contextRef="#ctx0" brushRef="#br0" timeOffset="85017.2969">23968 11549 36 0,'24'32'18'0,"29"-11"6"15,-39-24-18-15,8-2-1 16,2-6 0-16,5-4-4 0,-1-7 0 15,-4-1-2-15,-6 1 0 16,-7-4 1-16,-8 0 0 16,-10-1 1-16,-11 9 0 15,-3 10 5-15,-10 13 0 16,-8 3-2-16,-4 16 1 16,8 10-2-16,7 8 1 15,10 3-5-15,15 8 1 16,13-2-2-16,15-12 1 15,10-4-28-15,18-12 0 0,14-12-1 16,14-14 0-16</inkml:trace>
  <inkml:trace contextRef="#ctx0" brushRef="#br0" timeOffset="85361.0885">24730 11459 44 0,'-7'-18'22'0,"-7"-9"6"0,6 27-22 15,-2 3 2 1,-8 2 0-16,-6 11-4 0,-1 13 0 16,0 8-2-16,4 8 1 15,7 3-4-15,7 2 0 16,7-8 0-16,7-7 0 16,11-9-1-16,13-7 1 15,8-9-27-15,18-15 1 16,-1-14-6-16,4-12 0 15</inkml:trace>
  <inkml:trace contextRef="#ctx0" brushRef="#br0" timeOffset="85579.8391">25164 10962 48 0,'-7'0'24'0,"3"39"6"0,4-25-23 0,-3 15-3 15,-1 18 1-15,0 12-5 16,-6 12 1-16,-4 14-2 16,0-1 1-16,3 4-13 15,0-6 1-15,4-16-11 16,0-13 0-16,0-11 0 16,0-13 1-16</inkml:trace>
  <inkml:trace contextRef="#ctx0" brushRef="#br0" timeOffset="85704.8415">24934 11568 47 0,'4'-43'23'0,"21"12"1"0,-11 23-24 16,10 0-1-16,12 5 1 15,2 3-13-15,15 3 1 16,7 2-22-16,4-2 1 16</inkml:trace>
  <inkml:trace contextRef="#ctx0" brushRef="#br0" timeOffset="86142.2914">25312 11607 22 0,'17'-21'11'0,"15"-21"8"16,-25 29-12-16,0-3-3 15,0 2 1-15,0 1 6 16,-3 5 0-16,-8 3-2 16,-6 5 0-16,-8 8-7 15,-10 10 1-15,-4 12-1 16,0-1 0-16,4 13-1 16,7-2 0-16,7-3-3 15,3-8 1-15,8-3 1 16,6-15 0-16,11-11 0 15,11-8 1-15,7-13-2 0,0-8 0 16,-1-6 2-16,-2 3 1 16,-8 9-2-16,-4 7 0 15,-6 8 5-15,-4 11 0 16,-7 7-4-16,0 1-1 16,0-11 0-1,-7 37-8-15,7-11 1 16,0-2-21-16,4-11 0 15,6-7 0-15,4-12 0 16</inkml:trace>
  <inkml:trace contextRef="#ctx0" brushRef="#br0" timeOffset="86439.226">25689 11425 49 0,'-31'21'24'0,"-1"48"6"16,25-48-26-16,0 3-1 15,0 7 1-15,0 4-3 16,3-9 0-16,4-2 3 16,4-11 0-16,3-13-1 15,7-8 1-15,3-8-4 16,5-5 0-16,2-5 0 16,4-1 1-16,-3 1-2 15,-4 5 1-15,-3 5 1 16,0 5 0-16,-8 11 0 15,1 8 1-15,-4 11-3 16,-4 5 0-16,-3 10-5 0,4 6 1 16,3 2-23-16,3-8 1 15,5-2-7-15,6-5 1 16</inkml:trace>
  <inkml:trace contextRef="#ctx0" brushRef="#br0" timeOffset="86861.1068">26236 11665 39 0,'7'-26'19'0,"-14"0"9"0,7 18-20 16,-3 0-3-16,-8 0 0 15,-7 2-2-15,-6 6 1 16,-5 8-1-16,1 8 0 0,0 19-3 16,0 4 0-16,7-4-1 15,6-3 1-15,8-3-1 16,7-3 1-16,7-5-4 15,1-8 0-15,9-7-3 16,4-6 1-16,4-6 5 16,0-9 1-16,-1-4 0 15,-6-7 1-15,-4-1-1 16,0 3 0-16,-3 3 1 16,-4 5 1-16,0 6 2 15,-4 4 0-15,1 14-3 16,0 6 0-16,-4 12 1 15,0 6 1-15,0 5 0 16,-4 10 0-16,-3 6-2 16,-7 14 0-16,-7 4-1 0,-8 14 0 15,-2-1 0-15,2-7 1 16,1-6-2-16,4-20 0 16,2-22-24-16,5-21 1 15,6-24-11-15,4-19 1 16</inkml:trace>
  <inkml:trace contextRef="#ctx0" brushRef="#br0" timeOffset="87032.9844">26522 11054 64 0,'-28'14'32'0,"13"46"4"0,12-36-32 0,-4 13-5 16,-4 19 1-16,1 5-1 15,-1 15 0-15,1-4-16 16,3 2 1-16,7-8-34 16,7-13 1-16</inkml:trace>
  <inkml:trace contextRef="#ctx0" brushRef="#br0" timeOffset="87298.6128">26617 11808 49 0,'-7'3'24'0,"35"13"2"15,-21-19-25-15,7-2 2 16,4-8 0-16,7-6-3 16,3-10 1-16,0 0-1 0,-7-3 0 15,-7 0 0-15,-6 1 1 16,-12 4 5-16,-7 9 1 16,-6 10 5-16,-4 10 1 15,-1 9-10-15,5 5 0 16,6 10-3-16,4 11 0 15,7 3-1-15,14-3 1 16,14-2-13-16,11-6 0 16,18-8-37-16,6-5 1 15,4-8 37-15,-10-19 0 0</inkml:trace>
  <inkml:trace contextRef="#ctx0" brushRef="#br0" timeOffset="88579.8792">27675 6969 50 0,'36'-3'25'0,"59"-4"-1"0,-56-1-25 0,21-8 7 16,21-8 1-16,21-8-5 15,15 0 1-15,13 1 0 16,1-1 0-16,3-5-4 16,-11 2 1-16,-13 9-7 15,-26 2 0-15,-17 8-21 16,-21 3 0-16,-21 8 3 16,-25 2 0-16</inkml:trace>
  <inkml:trace contextRef="#ctx0" brushRef="#br0" timeOffset="88939.2447">28000 6752 42 0,'-4'-8'21'0,"4"6"1"0,0 2-22 16,-3 0 0-16,-4 2 0 15,-7 9 0-15,-14 7 1 16,-11 6 1-16,-7 11 1 16,-4-1 3-16,-2 3 1 15,6 3-2-15,10-6 0 16,12-5-1-16,13 0 0 0,18-5-2 15,18 0 0-15,14-6-3 16,17-7 1-16,11-6-2 16,18-5 0-16,7-5-34 15,3-6 1-15,-3 1 11 16,-11-1 0-16</inkml:trace>
  <inkml:trace contextRef="#ctx0" brushRef="#br0" timeOffset="91501.739">28349 4524 28 0,'-17'6'14'0,"10"-14"0"16,3 5-14-16,-3 3 5 15,0 0 0-15,0-3-6 16,-4 1 0-16,1-1 3 16,-1 0 0-16,-3 3-2 15,-4 0 0-15,-3 0 1 16,-7 3 0-16,-7 0-1 15,-8 2 0-15,-6-2 2 0,-4 2 1 16,-3-2-1-16,-1-1 1 16,-6 1-5-16,-4 2 1 15,-7-2 0-15,-15-3 1 16,-6 0-1-16,-18-3 1 16,-17 3-2-16,-19 0 0 15,-9 3-13-15,-8 0 1 16,-10 2-6-16,-18 5 0 15</inkml:trace>
  <inkml:trace contextRef="#ctx0" brushRef="#br0" timeOffset="92533.054">20779 4683 17 0,'88'-10'8'0,"32"7"2"0,-81 0-10 16,21 1 0-16,10-1 1 16,22 0-1-16,7-2 0 15,6 0 0-15,15-1 1 0,-3 1 5 16,13-3 0-16,4 8-4 16,0-2 0-16,8 2-1 15,2 2 1-15,-3 1-1 16,7 0 0-16,8 2-1 15,6-3 0-15,4 1 0 16,3-6 0-16,7-2 0 16,8-3 0-16,10-2 0 15,0 2 0-15,7 0 1 16,-7 2 0-16,-7 4 4 16,-4 2 0-16,-3 2-3 15,0 1 0-15,-3 0 1 16,3-3 0-16,-8 0-3 15,-2-3 0-15,3 0-1 16,-4 3 0-16,-10-2-38 0,-11 4 1 16</inkml:trace>
  <inkml:trace contextRef="#ctx0" brushRef="#br0" timeOffset="93908.0131">21643 4985 10 0,'-4'-19'5'0,"11"3"11"0,-3 11-5 0,-4 5-2 15,0 0 0-15,3-5 1 16,1 7 1-16,-4 1-9 15,4 0 1-15,-4 2-1 16,0 0 0-16,3 6 1 16,1 7 0-16,3 11 1 15,-4 6 0-15,4 13-3 16,-3 10 1-16,-1-3 0 16,-3 9 0-16,4 5-3 15,-1-3 0-15,1 8 1 16,-1-5 1-16,-3 5-1 15,0 5 0-15,4 3 4 16,-4 3 0-16,0-6-4 16,0 0 0-16,0 4 1 15,3 1 0-15,-3 3-1 0,-3-4 0 16,-1 4 0-16,1-5 0 16,3 5 0-16,0 0 0 15,-4-7 0-15,1-1 0 16,3-2-1-16,0-8 0 15,3 7 1-15,-3-4 0 16,4-3 1-16,-1 2 0 16,1-2-2-16,-1 0 0 15,-3 7 2-15,0-12 0 16,0 7-1-16,-3 3 0 16,-1-5 0-16,1 11 0 0,-4-4 1 15,0-9 0-15,3-1-3 16,1 0 1-16,-1-8 1 15,1-8 1-15,-1 3-2 16,4-5 1-16,-3-1 0 16,-1-4 0-16,1-9 0 15,-1-2 0-15,0-3 0 16,1-5 1-16,-1-6-2 16,1-2 0-16,-1-5 1 15,1-6 1-15,-1-5 2 16,-3-5 1-16,0-3-3 15,0-11 0-15,-3-10-2 16,-1-8 1-16,-3-5 0 16,3-6 0-16,4-2 0 15,0 8 0-15,4 7 1 0,-1 6 1 16,1 3-3-16,-1 5 0 16,1 5 0-16,-1 8 1 15,4 2 0-15,0 6 0 16,0 8 0-16,0 11 1 15,0 5-1-15,4 5 0 16,-1 0 1-16,4-3 0 16,4 1 0-16,3-6 1 15,0 0 0-15,0-5 0 16,0-3-1-16,-3-7 0 16,-1-1 1-16,-3 0 0 0,0-2-2 15,0-6 0-15,1-2 0 16,-1-6 1-16,7-13-4 15,7-18 0-15,11-11-31 16,10-21 1-16,4-5-2 16,0-1 0-16</inkml:trace>
  <inkml:trace contextRef="#ctx0" brushRef="#br0" timeOffset="94611.1773">21735 4982 26 0,'-14'11'13'0,"-15"23"5"16,19-21-13-16,-8 8 2 15,-7 9 1-15,1 1-2 16,-1 12 0-16,0-4-1 16,4-7 1-16,0-8 1 15,7-6 0-15,7-7-9 16,3-11 1-16,4-19 1 16,4-7 0-16,3-14 1 0,7-10 0 15,7 0-2 1,4-14 1-16,0-4 0 0,3 9 0 15,-4 12-1-15,1 7 0 16,-4 11 3-16,0 13 0 16,1 11-2-16,-1 7 0 15,0 20 2-15,0 9 1 16,-3 1-5-16,-4 5 1 16,0 5 0-16,4 1 0 15,-1-4-28-15,1-7 0 0,0 0 1 16,3 0 1-16</inkml:trace>
  <inkml:trace contextRef="#ctx0" brushRef="#br0" timeOffset="95142.4225">22109 5715 39 0,'3'-11'19'0,"-3"17"7"0,0-4-20 16,0 4-2-16,-7 2 0 15,-4 2-1-15,-6 9 0 16,-4 10-1-16,-4 8 1 16,4-3-2-16,-4 9 0 15,0 4-1-15,4-7 0 16,4-8-1-16,6-3 1 16,4-5 0-16,7-6 1 15,3-2 0-15,8-3 1 16,0-5-2-16,3 0 1 0,3-5 1 15,5-9 0-15,6-2-2 16,4-10 1-16,-1-6 1 16,-2 3 0-16,-1 0-1 15,-4-6 1-15,-2-2-1 16,-12-5 1-16,-3-3-2 16,-7 2 0-16,-3-2-1 15,-8-5 0-15,-7 2-11 16,1 1 0-16,-1 10-20 15,1 7 1-15,6 17 11 16,4 2 1-16</inkml:trace>
  <inkml:trace contextRef="#ctx0" brushRef="#br0" timeOffset="95751.7886">22331 5638 45 0,'0'-2'22'0,"32"-22"1"0,-22 16-22 0,1 5-2 15,3 1 0-15,0 4 3 16,0 9 1-16,0 7 0 16,-7 9 0-16,-3-1-3 15,-1 6 0-15,-3 5 3 16,-3 5 1-16,-1-2-5 15,1 2 0-15,-1 9 2 16,4-4 1-16,0-4-2 16,4-12 1-16,3-7 0 15,0-5 0-15,3-6 0 16,5-10 1-16,2-14-2 16,1-13 1-16,-1-5-2 15,-2-8 1-15,-1-5 1 16,-4-6 0-16,-3-2-2 0,0-6 0 15,0 3 1-15,-3 11 1 16,3 8-1-16,0 7 1 16,4 9-1-16,3 2 0 15,7 5 1-15,4 1 0 16,3 2-1-16,0 2 0 16,4 4-2-16,3-1 0 15,0 0-37-15,1 1 0 16,-12-4 21-16,-6 1 1 15</inkml:trace>
  <inkml:trace contextRef="#ctx0" brushRef="#br0" timeOffset="95923.7188">22980 5757 57 0,'14'-5'28'0,"53"10"3"15,-42-5-30-15,3-2-11 16,0-1 0-16,4-2-18 16,-7-1 1-16,-4 1 6 15,-7 3 1-15</inkml:trace>
  <inkml:trace contextRef="#ctx0" brushRef="#br0" timeOffset="96064.3498">23005 5919 54 0,'7'8'27'0,"39"-19"-6"0,-25 6-27 16,14-6-9-16,4-2 0 15,3 0-18-15,8 2 1 16</inkml:trace>
  <inkml:trace contextRef="#ctx0" brushRef="#br0" timeOffset="96626.8521">23735 5625 36 0,'10'-45'18'0,"1"13"2"16,-7 24-19-16,-4-2 10 16,-4 2 0-16,-3 0-8 15,-7 8 1-15,-4 5-4 16,-6 6 1-16,-5 10 0 15,-6 8 0-15,0 11-1 0,-1 2 1 16,5 8-2-16,3 6 1 16,6-3 0-16,8 0 1 15,7-16-3-15,7-8 1 16,7-16 2-16,11-8 1 16,10-10-3-16,7-19 1 15,1-13-2-15,-1-8 1 16,4-5-1-16,-8-6 0 15,-2 4 2-15,-5-1 0 16,-9 8 2-16,-5 10 0 16,-3 11 0-16,-7 14 0 0,-3 12-1 15,-1 12 1-15,1 15 1 16,-1 11 0-16,4-3-4 16,4 0 0-16,6 0-1 15,4-3 1-15,7-2-15 16,1-6 0-16,-1-7-23 15,3-6 0-15</inkml:trace>
  <inkml:trace contextRef="#ctx0" brushRef="#br0" timeOffset="96845.5929">24028 5813 40 0,'0'10'20'0,"24"28"0"0,-17-28-20 16,0 1 0-16,4 5 1 15,-4 2-1-15,0-2 0 16,0 2-16-16,0-2 0 16,0 6-8-16,0-12 0 15</inkml:trace>
  <inkml:trace contextRef="#ctx0" brushRef="#br0" timeOffset="96986.2332">23915 5990 58 0,'-4'-5'29'0,"57"-27"-1"0,-28 14-29 0,3-6-1 16,4-5 1-16,3 2-21 15,7-2 1-15,1-5-12 16,-1-1 0-16</inkml:trace>
  <inkml:trace contextRef="#ctx0" brushRef="#br0" timeOffset="98064.3204">24585 5220 23 0,'-3'-2'11'0,"-1"-12"13"15,4 12-12-15,-4 4-7 16,1 4 0-16,-1 4-2 16,1 11 0-16,-4 3-1 0,0 8 0 15,0 8-2-15,0 7 1 16,0 4 0-16,0 9 1 16,0-1-2-16,3-6 1 15,4-8-2-15,0-8 1 16,0-6 0-16,4-4 0 15,3-6 0-15,3-5 0 16,1-6-7-16,3-4 0 16,0-6-13-16,4-3 0 15,-4-5 1-15,-4 0 0 16</inkml:trace>
  <inkml:trace contextRef="#ctx0" brushRef="#br0" timeOffset="98236.2479">24342 5498 54 0,'-7'-3'27'0,"38"6"0"0,-13-3-28 0,7 0 2 16,-1-3 0-16,1 1-2 16,3-1 0-16,1 0-10 15,2 1 0-15,5-3-31 16,-5-1 1-16</inkml:trace>
  <inkml:trace contextRef="#ctx0" brushRef="#br0" timeOffset="102298.7994">29175 6861 33 0,'-4'0'16'0,"8"0"8"16,-4 0-18-16,3-8-3 15,1-3 1-15,-1-2-2 16,8-8 1-16,3-11-1 16,4-5 1-16,3-3-3 15,3-10 1-15,8-14-2 16,0 1 1-16,0-8-1 15,-1 2 0-15,1 13 2 0,-7-2 0 16,-4 0-1-16,-7 8 0 16,0 10 0-16,-7 11 0 15,-3 5 0-15,-4 21 0 16,-4 22 2-16,-3 7 0 16,0 19 0-16,0 11 0 15,4 13-2-15,-1-3 1 16,4-5-2-16,4-6 0 15,6-5 1-15,4-7 1 16,4-9-4-16,-4-10 1 16,-3-6-10-16,-1-4 0 0,-3-9-25 15,-7-2 1-15</inkml:trace>
  <inkml:trace contextRef="#ctx0" brushRef="#br0" timeOffset="102517.5174">29252 6453 44 0,'-3'-10'22'0,"10"-1"2"15,-4 3-22-15,4 3-3 16,4-3 1-16,3 5 0 16,7 3 0-16,4 0 0 15,0 6 0-15,6-1-1 16,1 3 1-16,3 0-15 15,4-6 0-15,-3-2-14 0,-1 3 0 16</inkml:trace>
  <inkml:trace contextRef="#ctx0" brushRef="#br0" timeOffset="102955.0575">29711 6503 34 0,'0'14'17'0,"0"17"2"16,0-25-16-16,0 4-2 16,-4 4 1-16,1 1 0 15,-1 1 1-15,-3 0-1 16,7 3 0-16,-3-3 0 16,-1-3 0-16,1-3 1 15,-1-2 1-15,4-2-2 16,0-1 0-16,0-5 0 15,4-8 1-15,6-5-2 0,8-8 1 16,3 2-2 0,7-5 0-16,1-8-1 0,2-5 0 15,-2 6-12-15,-5 2 0 16,1 2-26-16,-7 9 0 16</inkml:trace>
  <inkml:trace contextRef="#ctx0" brushRef="#br0" timeOffset="103251.9001">30018 6519 28 0,'7'16'14'0,"25"3"9"0,-25-19-14 16,3 2-5-16,1 1 0 0,7 0-1 15,-1-3 0-15,4 0-4 16,4-11 1-16,0-2-1 16,-4-6 1-16,4-4-1 15,-11-4 0-15,-7 3-6 16,-7 3 1-16,-11 0 6 15,-6 8 1-15,-8 7-1 16,-3 9 1-16,-11 21 6 16,0 13 0-16,4-3-2 15,3 9 0-15,11 4-6 16,14 1 1-16,10-8 0 16,15-3 0-16,7-11 0 15,10-5 0-15,7-10-6 16,1-9 1-16,9-4-37 15,5-9 1-15</inkml:trace>
  <inkml:trace contextRef="#ctx0" brushRef="#br0" timeOffset="103955.0709">30586 6498 40 0,'-11'-16'20'0,"-21"-10"8"0,25 26-20 15,-10-3-8-15,-1 8 0 16,-7 9 0-16,-3 2 1 16,4-1 0-16,-1 4 1 15,0 5 0-15,8 5 1 16,2 3-3-16,5-3 0 15,6-3 0-15,8-5 1 16,6-7-1-16,5-6 0 16,9-8-1-16,4-8 0 15,-3-8 1-15,0-5 1 0,0-1-2 16,-8-1 1-16,8-4 0 16,-8-7 0-16,-2 5 0 15,-1 5 0-15,-7 11-1 16,0 7 1-16,-7 14 2 15,0 8 0-15,-4 5-1 16,1 8 0-16,-1 8-1 16,4 3 0-16,0 0-5 15,7-3 1-15,4-3-13 16,-1-10 0-16,8-11-15 16,0-10 0-16</inkml:trace>
  <inkml:trace contextRef="#ctx0" brushRef="#br0" timeOffset="104142.5171">30946 6525 54 0,'-4'2'27'0,"36"-4"1"0,-22-4-27 15,8 1-2-15,0 5 1 16,6-8-24-16,-6 0 0 15,7 0-6-15,-8-2 0 16</inkml:trace>
  <inkml:trace contextRef="#ctx0" brushRef="#br0" timeOffset="104283.1982">30977 6620 57 0,'-10'-3'28'0,"35"3"0"0,-11-2-29 0,10-4 0 15,8-2 1-15,10 0-28 16,15 0 0-16,-4 1 1 16,-4-9 1-16</inkml:trace>
  <inkml:trace contextRef="#ctx0" brushRef="#br0" timeOffset="105533.2159">29637 7128 37 0,'0'10'18'0,"7"43"3"15,-7-39-20-15,0 7-2 16,0 5 1-16,0-2 0 15,3-3 0-15,1-5-4 16,3 3 0-16,0-6-30 16,0-3 1-16</inkml:trace>
  <inkml:trace contextRef="#ctx0" brushRef="#br0" timeOffset="105736.3051">29436 7583 50 0,'0'-13'25'0,"49"-6"0"0,-28 6-25 16,18-6 0-16,0-4 0 16,7-4-2-16,10 3 1 15,-6 6-24-15,10-1 1 16,-7 6 1-16,-8 0 0 0</inkml:trace>
  <inkml:trace contextRef="#ctx0" brushRef="#br0" timeOffset="106111.3459">29662 7689 33 0,'-11'10'16'0,"22"-23"2"15,-4 8-17-15,3 0-1 16,4-6 0-16,15 0 1 16,-1 1 1-16,0 7-1 15,0 8 0-15,-7 1 3 16,-3 2 1-16,-7 5-3 16,-11 8 0-16,-7-2-1 0,-11-4 1 15,-3 7 6-15,-8 1 0 16,5 4-5-16,3-3 1 15,3 0-4-15,4-3 0 16,3-5 0-16,4-1 1 16,4-4-1-16,3-3 1 15,7-5 1-15,7-6 1 16,11 0-3-16,10-5 0 16,7 3-3-16,4 2 1 15,7 1-42-15,-4 2 1 0,1 0 30 16,-8-3 1-16</inkml:trace>
  <inkml:trace contextRef="#ctx0" brushRef="#br0" timeOffset="107798.9851">30498 7168 25 0,'3'-14'12'0,"4"6"4"0,-7 8-12 31,-7 11 11-31,7 10 1 16,-14 8-13-16,0 6 0 0,0-6-2 16,-4 2 1-16,1 7-1 15,-1 7 1-15,4 0 0 16,-4-3 0-16,11 3-2 16,-3-8 0-16,10-5 1 15,0-9 1-15,10-4-2 16,8-8 1-16,10-6-3 15,0-10 1-15,4-6 0 16,7 0 1-16,0-2-15 16,-4 0 1-16,-3 2-23 15,-15 1 1-15</inkml:trace>
  <inkml:trace contextRef="#ctx0" brushRef="#br0" timeOffset="108033.3084">30219 7414 47 0,'-7'0'23'0,"17"-3"2"0,-2 3-25 16,6 0 0-16,3 0 0 15,4-3 1-15,11 1 0 16,3-1-3-16,4 0 0 15,-3-2-17-15,-1 0 1 16,-3-6-10-16,-4 1 1 0</inkml:trace>
  <inkml:trace contextRef="#ctx0" brushRef="#br0" timeOffset="108330.2437">30272 7004 40 0,'-46'37'20'0,"-10"34"4"15,41-45-19-15,-6 19 0 16,-7 3 0-16,-4 10-3 15,4 8 1-15,7 1-3 0,17 4 0 16,8-10-2-16,17-8 0 16,0-14 0-16,18-9 0 15,7-7-20-15,3-7 1 16,11-3-5-16,7-7 1 16</inkml:trace>
  <inkml:trace contextRef="#ctx0" brushRef="#br0" timeOffset="108627.1213">30790 6996 37 0,'-10'-3'18'0,"20"35"3"16,-3-19-19-16,4 11 4 15,14 2 0-15,3 11-1 16,4 8 0-16,-1 3 1 16,-2-1 1-16,-5 4-4 15,-6-1 1-15,-7 3-2 16,-11 2 0-16,-11 9-2 16,-7-8 1-16,-10-1-5 15,-11-2 1-15,4-5-37 16,7-9 1-16,-4-10 20 15,4-10 1-15</inkml:trace>
  <inkml:trace contextRef="#ctx0" brushRef="#br0" timeOffset="109205.2543">31422 6985 33 0,'-11'3'16'0,"-6"39"5"0,10-24-18 16,-15 14 6-16,-2 19 1 15,-8 9 1-15,-3 12 1 16,3 10-12-16,-3 16 1 15,10-8-2-15,7-8 1 32,18 8 1-32,14-19 1 15,15-18-3-15,6-13 1 0,7-14-11 16,11-7 1-16,-3-11-38 16,6-8 1-16</inkml:trace>
  <inkml:trace contextRef="#ctx0" brushRef="#br0" timeOffset="109970.8886">31595 7379 23 0,'3'-2'11'0,"4"-1"7"0,-3 3-12 0,-1-3-2 16,1-2 0-16,3 2 0 15,-7-2 0-15,7 0-3 16,-3-3 1-16,-4 0 1 16,0 0 1-16,0 0 2 15,-4 3 0-15,-3 2-6 16,-4 3 0-16,-6 5 0 16,-4 6 0-16,-4 0 0 15,-3 4 1-15,-4 9-1 16,11 8 0-16,-4 5 1 15,7-3 1-15,4-2 0 16,7-3 0-16,4-2-1 16,6-9 1-16,4-7-1 15,7-9 1-15,4-4-3 0,7-6 1 16,3-8 0-16,0-5 0 16,0-8-1-16,1-3 0 15,-1 3 2-15,-3 0 0 16,-4 0-1-16,-7 5 0 15,0 8 0-15,-3 5 0 16,-4 14 3-16,-7 2 0 16,-4 9-2-16,1 7 1 15,3 8-3-15,3 3 1 16,1-3-1-16,10-3 0 0,-4 1-13 16,8-4 0-16,-4-9-29 15,4-6 0-15</inkml:trace>
  <inkml:trace contextRef="#ctx0" brushRef="#br0" timeOffset="110627.1467">31881 7562 39 0,'0'10'19'0,"7"17"1"0,3-19-20 15,-3 2 1-15,0 1 1 16,11 0-3 0,-4-1 0-16,-3-2-1 0,-1 0 1 15,4 0-19-15,-3-3 1 16,-4 1 1-16,-4 1 0 15</inkml:trace>
  <inkml:trace contextRef="#ctx0" brushRef="#br0" timeOffset="110861.5008">31852 7646 29 0,'7'-18'14'0,"15"-3"11"0,-15 15-15 0,3 1-7 15,-3 0 0-15,7 0-3 16,-3-3 1-16,7 2-4 16,-4 1 1-16,-4-3-34 15,4 0 0-15,-3 0 33 16,0-2 0-16</inkml:trace>
  <inkml:trace contextRef="#ctx0" brushRef="#br0" timeOffset="111502.1572">32441 6972 35 0,'7'0'17'0,"4"2"2"16,-4-2-19-16,-7 0 11 0,0 0 1 16,0 6-10-16,-7 7 1 15,-11 5-1-15,1 12 1 16,-8 4-2-16,-3 11 1 15,-4 11-2-15,7-4 0 16,8 1 0-16,6-5 0 16,4-8 0-16,4-6 0 15,6-2 0-15,4-6 0 16,4-2 0-16,6-5 0 16,8-4 0-16,0-4 0 15,0-3-1-15,-1-5 0 0,4-6-18 16,-3-2 1-16,-7-6-16 15,-11-2 1-15</inkml:trace>
  <inkml:trace contextRef="#ctx0" brushRef="#br0" timeOffset="111736.5349">32170 7168 49 0,'17'5'24'0,"15"-13"1"16,-21 8-25-16,3 0 0 16,11 3 1-16,3-1-1 15,14 4 1-15,-3-4-1 16,3 3 0-16,-3-2-8 16,0 0 1-16,-4-3-33 15,-7 0 1-15,-3-3 36 0,-7-5 1 16</inkml:trace>
  <inkml:trace contextRef="#ctx0" brushRef="#br0" timeOffset="112017.7897">32780 6929 55 0,'53'51'27'16,"-21"10"10"-16,-25-38-29 0,-4 9-5 15,4 18 0-15,-7 6-2 16,-7-6 1-16,-14 6-3 16,-11 2 1-16,1-5 0 15,-12 8 1-15,1-3-3 16,-11-2 1-16,11-11-33 15,6-8 1-15,5-6 0 16,6-4 1-16</inkml:trace>
  <inkml:trace contextRef="#ctx0" brushRef="#br0" timeOffset="113299.0542">5397 11091 47 0,'-17'-2'23'0,"20"-4"3"15,4 6-25-15,8 0 0 16,9-2 0-16,19-4 1 15,6-1 1-15,4-1-5 0,10 0 1 16,-3 0-19-16,4 0 0 16,-1 0-10-16,-13 3 1 15</inkml:trace>
  <inkml:trace contextRef="#ctx0" brushRef="#br0" timeOffset="113470.9327">5595 11284 58 0,'25'-2'29'0,"31"-19"1"0,-35 13-30 0,11-3-15 16,3 1 0-16,4-4-28 15,7 1 1-15</inkml:trace>
  <inkml:trace contextRef="#ctx0" brushRef="#br0" timeOffset="114986.5755">6784 10771 46 0,'-14'-18'23'0,"31"18"1"0,-2 8-24 15,6 7 9-15,7 17 1 16,-3 11-9-16,6-1 1 16,5 6-2-16,6 2 0 15,0 0-1-15,4-2 1 0,11-6 0 16,-1-8 1-16,-10-4-7 16,-4-4 1-1,-3-2-17-15,-4-3 0 0,-6 3-7 16,-8 0 0-16</inkml:trace>
  <inkml:trace contextRef="#ctx0" brushRef="#br0" timeOffset="115299.0306">6773 11382 55 0,'-31'-5'27'0,"34"-8"3"0,8-6-28 16,17-7 3-16,14-16 0 15,11-14-4-15,14-5 1 16,7-8-3-16,14 3 1 15,-10 5-2-15,-7 3 0 16,-4 8-20-16,-7 8 0 16,-11 10-17-16,-7 13 1 15</inkml:trace>
  <inkml:trace contextRef="#ctx0" brushRef="#br0" timeOffset="115564.6582">7641 11234 49 0,'-28'21'24'0,"21"24"3"15,7-29-26-15,3 0-2 16,8 3 1-16,7-1-2 16,3 1 1-16,3-9-34 15,5-2 0-15,-1-10 22 0,0-14 0 16</inkml:trace>
  <inkml:trace contextRef="#ctx0" brushRef="#br0" timeOffset="115674.0308">7800 10956 37 0,'-21'0'18'0,"7"32"-36"0,17-24-18 15</inkml:trace>
  <inkml:trace contextRef="#ctx0" brushRef="#br0" timeOffset="116080.2861">8615 10811 51 0,'-7'5'25'0,"7"40"2"0,0-24-26 16,-4 8 0-16,-3 3 0 16,0 5-6-16,-3 6 0 15,2 4-13-15,-2-5 0 16,3 6-12-16,-4-11 1 16</inkml:trace>
  <inkml:trace contextRef="#ctx0" brushRef="#br0" timeOffset="116252.2164">8315 11081 64 0,'-7'-3'32'0,"63"-7"0"16,-34 4-32-16,13 1 0 16,14-6 0-16,1-5-4 15,10-10 1-15,7-3-42 16,-4 2 0-16,1-2 30 15,-4 3 1-15</inkml:trace>
  <inkml:trace contextRef="#ctx0" brushRef="#br0" timeOffset="117127.2275">9835 10610 40 0,'0'-19'20'0,"-3"-63"1"0,3 66-19 15,-4-7 1-15,-6-7 0 0,-4-1 0 16,-4-1 1-16,-7 0 1 15,-3 6 1-15,0 7 0 16,0 6 1-16,3 2-7 16,4 6 1-16,3 10-1 15,4 11 0-15,7 13 0 16,3 19 0-16,4 13 2 16,4 8 0-16,7 15-1 15,3 17 0-15,-4-1-1 16,4 12 0-16,-3-4 0 15,0 3 0-15,-4-8 1 16,-7 1 1-16,0-12 1 16,-4-7 0-16,-6-6-2 15,-8-15 0-15,-3-11 2 16,3-14 0-16,-7-10-1 16,-6-13 0-16,-5-10-9 0,-2-22 0 15,6-13-18-15,7-3 0 16,7 0-16-16,11 0 0 15</inkml:trace>
  <inkml:trace contextRef="#ctx0" brushRef="#br0" timeOffset="117611.6079">9631 12020 38 0,'-14'-3'19'0,"7"17"8"16,3-9-20-16,1 8-4 16,3 11 0-16,0 2 0 15,3 6 1-15,4-5-4 0,4-4 0 16,3-4 2-16,7-6 1 15,0-8 1-15,4-5 1 16,7-13-3-16,-4-19 0 16,0 3 0-16,-7-2 1 15,-10-1-3-15,-15 0 0 16,-10 0-1-16,-3 9 1 16,-8 7-6-16,-3 10 0 15,-1 9-20-15,8 8 0 16,7 2-4-16,11-3 0 0</inkml:trace>
  <inkml:trace contextRef="#ctx0" brushRef="#br0" timeOffset="118330.3344">10047 9872 23 0,'4'0'11'0,"10"13"8"15,-7-5-12-15,0 8-4 16,0 5 1-16,-4 8-2 16,1 3 0-16,-1 5-1 15,-3 2 0-15,0-4 1 0,0-1 0 16,-3-2-2-16,3 2 1 15,0-5-1-15,3-2 0 16,1-3 0-16,3-6 0 16,4-5-2-16,3-2 1 15,0-6-20-15,4-5 0 16,3-2 5-16,0-4 0 16</inkml:trace>
  <inkml:trace contextRef="#ctx0" brushRef="#br0" timeOffset="118533.4574">9991 10179 37 0,'-7'2'18'0,"24"3"5"15,-3-2-19-15,4-3-1 16,10-3 1-16,7-2-4 15,11-8 0-15,7-6-11 16,-3-4 0-16,3 1-22 16,-8-1 1-16</inkml:trace>
  <inkml:trace contextRef="#ctx0" brushRef="#br0" timeOffset="119549.1323">10089 11007 34 0,'-14'-19'17'0,"18"6"1"0,3 5-17 0,3 0 3 16,5-5 1-16,2 0-2 15,4-1 0-15,11 1-2 16,3 5 0-16,-3 6-1 15,-7 2 0-15,-4 7 4 16,0 7 1-16,-7 10-3 16,-3 2 0-16,-4 14-1 15,0 7 1-15,0 6-2 16,0 3 1-16,0-3-4 16,4-8 1-16,3-8 2 15,4-11 0-15,-1-5 0 16,1-10 1-16,3-11-1 0,0-11 0 15,-3-7 1-15,-4-6 1 16,0-10-2-16,-3-6 1 16,-8-5-1-16,-3-5 0 15,-3-9-2-15,-4 4 0 16,-4 7 12-16,4 14 1 16,0 10-10-16,3 3 1 15,4 8-2-15,7 5 0 16,7 5 0-16,8 0 0 15,13 3 0-15,14-8 1 16,-6-2-2-16,-1-3 0 0,4-3-17 16,-4 0 0-16,-3 3-25 15,-7-1 1-15</inkml:trace>
  <inkml:trace contextRef="#ctx0" brushRef="#br0" timeOffset="120439.7686">10901 11218 39 0,'-14'3'19'0,"-4"16"5"0,15-9-19 0,-1 9-2 15,0 4 0-15,1 9-3 16,3-5 0-16,0-1-2 16,3-5 1-16,5-2 0 15,2-6 0-15,4-8-42 16,4-7 0-16</inkml:trace>
  <inkml:trace contextRef="#ctx0" brushRef="#br0" timeOffset="120580.3964">10975 11105 52 0,'-18'-3'26'0,"18"0"-2"0,0 3-27 15,4 3-17-15,3 0 1 16,0 2-10-16,3 0 0 16</inkml:trace>
  <inkml:trace contextRef="#ctx0" brushRef="#br0" timeOffset="121549.1288">11518 11147 26 0,'0'-19'13'0,"25"-26"11"16,-15 35-13-16,1-6-5 16,-4-3 0-16,-3-10-3 15,-4 0 1-15,-4 0-3 16,-6 5 1-16,-8 3-1 15,0 5 0-15,-3 6 2 16,-4 12 1-16,-3 17-3 16,-4 10 1-16,1 8-2 15,2 13 0-15,5 6-1 0,6 10 1 16,8-3 0-16,2-12 0 16,8-12 0-16,11-12 0 15,7-17 0-15,3-15 0 16,7-13 0-16,7-17 1 15,8-18-1-15,6-10 0 16,-7-17-1-16,-6-4 1 16,-5-9 1-16,-2-7 0 15,-8 2-1-15,-4 0 0 16,-6 16 5-16,-4 26 1 0,-3 19-2 16,-8 27 1-16,1 23-2 15,-1 29 1-15,-7 30-1 16,1 23 1-16,-1 8-7 15,1 8 1-15,10-2 2 16,3-17 0-16,8-12-32 16,14-14 1-16,13-21-6 15,-2-21 1-15</inkml:trace>
  <inkml:trace contextRef="#ctx0" brushRef="#br0" timeOffset="122471.0287">12114 10522 23 0,'-7'0'11'0,"0"27"7"16,7-22-11-16,-7 8 0 16,-3 9 0-16,-4 15-3 15,3 10 0-15,0 17-2 16,1 7 1-16,3 9-3 15,7-1 1-15,3-10-1 16,8-8 1-16,3-8-2 16,-3-8 0-16,6-11 1 15,1-8 1-15,3-10-2 16,0-3 0-16,0-13-15 0,0-5 0 16,-3-3-10-16,-4-5 1 15</inkml:trace>
  <inkml:trace contextRef="#ctx0" brushRef="#br0" timeOffset="122642.9001">11906 10959 41 0,'-3'8'20'0,"49"21"4"0,-22-26-20 15,4-9-2-15,11-4 1 0,11-11-4 16,6 0 0-16,8-3-22 15,-1 8 1-15,1-3-1 16,-4-2 1-16</inkml:trace>
  <inkml:trace contextRef="#ctx0" brushRef="#br0" timeOffset="124674.1624">13056 10890 38 0,'-10'24'19'0,"10"42"1"16,0-53-19-16,-4 9-1 15,1 7 0-15,-4 5-1 16,0 3 0-16,-1 3-9 16,1 0 0-16,4-3-17 15,-1 2 0-15</inkml:trace>
  <inkml:trace contextRef="#ctx0" brushRef="#br0" timeOffset="124861.6463">12866 11195 58 0,'-18'-6'29'0,"36"14"1"0,3-8-29 15,0-5-2-15,11-3 1 16,10-5-1-16,8-3 0 16,13-3-11-16,4 1 0 15,7-1-33-15,4 1 0 16</inkml:trace>
  <inkml:trace contextRef="#ctx0" brushRef="#br0" timeOffset="125455.4574">14302 10380 30 0,'3'-40'15'0,"1"-13"9"0,-8 42-15 16,-3 1-2-16,-4 2 0 15,-3 5 0-15,-7 3 1 16,-11 8-5-16,-6 11 0 15,2 10 0-15,5 8 0 16,6 18-2-16,4 12 0 16,10 20-1-16,11 13 0 15,7 6 0-15,11 8 0 0,10 8-1 16,0-9 1-16,-3-9 0 16,-7-1 1-16,-1-5-1 15,-3-3 1-15,-7-10 3 16,-3-6 0-16,-11-10-1 15,-7-11 0-15,-11-16-1 16,-7-13 0-16,-3-13-4 16,-4-10 1-16,-7-12-1 15,4-4 1-15,7-3-27 16,3-6 0-16,11 1-10 16,10-4 0-16</inkml:trace>
  <inkml:trace contextRef="#ctx0" brushRef="#br0" timeOffset="125924.2071">14249 12102 40 0,'-7'-21'20'0,"-11"24"4"0,14 2-20 0,1 8-1 16,-4 11 0-16,0 2-3 15,3-5 0-15,1 6 0 16,3-1 1-16,7-2 4 16,0-5 0-16,3-9 0 15,8-4 1-15,0-12-5 16,3-2 1-16,0 0 2 16,-3-5 1-16,-8 0-2 15,-10 0 0-15,-3-3-4 16,-8-3 1-16,-3 6 0 15,3-3 1-15,1 0-29 16,3 0 0-16,3 3-10 0,4-5 0 16</inkml:trace>
  <inkml:trace contextRef="#ctx0" brushRef="#br0" timeOffset="126424.1812">14492 9557 34 0,'-14'10'17'0,"10"41"6"0,8-38-17 15,-4 16-2-15,0 8 1 16,-4 13-3-16,1 8 1 16,3 1-3-16,0-4 0 15,0-4 0-15,3-9 0 16,1-8-1-16,0-10 0 15,6-5 0-15,4-12 1 16,4-7-13-16,3-10 1 16,0-3-4-16,-3-6 0 15,-4-2 0-15,-3 0 0 16</inkml:trace>
  <inkml:trace contextRef="#ctx0" brushRef="#br0" timeOffset="126596.0963">14379 9842 50 0,'-3'6'25'0,"24"7"8"16,-11-8-25-16,8 1-6 15,3-1 1-15,11-2-3 16,7-3 0-16,0 0-13 16,-1-3 0-16,8 0-34 15,-3 1 1-15</inkml:trace>
  <inkml:trace contextRef="#ctx0" brushRef="#br0" timeOffset="128486.8071">14926 11068 41 0,'-4'-3'20'0,"1"-16"10"16,3 14-22-16,0-8-3 16,0-6 0-16,-4-4-5 15,1-4 1-15,-4 1-1 0,-4 2 1 16,-3 5-2-16,-7 3 1 16,0 6 0-16,-4 7 1 15,0 11-1-15,4 11 0 16,0 12-1-16,7 6 0 15,0 14 1-15,3 2 0 16,4 5 1-16,4 5 0 16,3-12-2-16,7-6 0 15,7-14 0-15,7-15 1 16,7-13 0-16,0-16 0 16,1-6 0-16,2-13 1 0,-2-7-2 15,-5-6 1-15,-2 2 0 16,-8 1 0-16,-7 8 1 15,-7 4 0-15,-4 7-1 16,1 12 1-16,-1 14-1 16,-3 5 1-16,0 15 3 15,3 15 0-15,8 4-4 16,10 3 0-16,7 5 0 16,11 0 0-16,0-10-6 15,3-11 1-15,11-8-49 16,3-15 0-16</inkml:trace>
  <inkml:trace contextRef="#ctx0" brushRef="#br0" timeOffset="128986.8678">15251 11240 34 0,'-11'5'17'0,"22"32"2"16,-4-27-16-16,3 4 0 16,4 4 1-16,4-2-4 15,0-3 1-15,3 3-2 16,3 0 0-16,1-5-19 16,0-1 1-16,-8-7-1 15,1-1 20-15,-18-2 0 16</inkml:trace>
  <inkml:trace contextRef="#ctx0" brushRef="#br0" timeOffset="129127.4542">15215 11486 40 0,'-14'-8'20'0,"32"-11"2"0,-4 9-20 16,4-9 0-16,10-7 1 15,11-6-5-15,3 3 1 16,0-6-10-16,-3 1 0 0,-4 0-20 15,-3 2 0-15</inkml:trace>
  <inkml:trace contextRef="#ctx0" brushRef="#br0" timeOffset="129533.7487">15956 10546 35 0,'0'-16'17'0,"-7"27"6"0,7-6-17 15,0 11-3-15,-7 3 0 16,-7 7 2-16,-4 16 0 16,-3 3-4-16,-4 16 1 15,1 5 2-15,3 1 1 16,-1 7-3-16,8-6 1 16,7 1-3-16,4 0 0 15,3-8-1-15,10-13 0 16,11-14 1-16,4-8 0 0,3-7-1 15,-3-14 0-15,3-7-27 16,4-20 1-16,0-1 0 16,-8-4 1-16</inkml:trace>
  <inkml:trace contextRef="#ctx0" brushRef="#br0" timeOffset="129736.8763">15632 11020 59 0,'-4'8'29'0,"43"-6"0"15,-25-2-29-15,11-2 0 16,13-1 0-16,8-7 0 16,-3-4 1-16,3 4-16 15,3-1 0-15,0 3-28 16,-6 3 0-16</inkml:trace>
  <inkml:trace contextRef="#ctx0" brushRef="#br0" timeOffset="130705.6394">16708 11099 37 0,'-11'-13'18'0,"4"-11"6"16,0 19-19-16,0 0-3 15,-7 2 0-15,0 0-2 16,-4 1 1-16,-3 2-1 16,-4 5 1-16,0 8-1 15,-3 11 1-15,3 5-2 16,1 8 1-16,3 13 0 16,3-5 1-16,4-8 0 15,10-10 0-15,11-14 6 16,7-13 1-16,15-21-9 0,2-11 1 15,8-13 0 1,7-5 0-16,4-6 0 0,-8-10 1 16,-7-2-1-16,0-12 0 15,-3 3 0-15,-4-10 1 16,-6 8 2-16,-8 7 0 16,-4 17 1-16,-6 15 1 15,-4 22-4-15,-7 18 0 16,0 29-1-16,-7 24 1 15,-11 26-1-15,-3 21 1 0,-1 9-1 16,8-3 0-16,11-6-1 16,10-15 0-16,10-14-1 15,8-15 0-15,0-16-30 16,3-19 0-16,7-13 4 16,0-16 0-16</inkml:trace>
  <inkml:trace contextRef="#ctx0" brushRef="#br0" timeOffset="131096.228">17141 10716 37 0,'-14'-16'18'0,"21"16"6"0,-7 2-19 16,0 12 0-16,-7 9 1 15,0 12-2-15,0 7 1 16,-3 6-4-16,-1 7 1 15,0 9-2-15,4-3 0 16,0 2 0-16,4-2 0 16,6-5 4-16,8-17 0 0,3-4-5 15,4-6 1-15,3-11-1 16,4-10 0-16,3-10-19 16,0-12 1-16,0-9-17 15,0-4 1-15</inkml:trace>
  <inkml:trace contextRef="#ctx0" brushRef="#br0" timeOffset="131268.1449">16986 11070 53 0,'0'16'26'0,"50"-8"3"15,-29-8-26-15,18-3-4 16,-1-5 1-16,8-2-12 15,7-1 0-15,4 1-30 16,3-14 0-16</inkml:trace>
  <inkml:trace contextRef="#ctx0" brushRef="#br0" timeOffset="133346.2994">9095 12269 25 0,'3'10'12'0,"-10"49"6"0,7-38-14 15,0 10 1-15,4 14 1 16,-1 3-5-16,1-6 1 16,-4 1 0-16,3-1 1 0,4-2-4 15,0-9 1-15,7-4 2 16,4-6 0-16,7-8-1 15,10-5 0-15,7-5-1 16,11-3 0-16,4-3 0 16,6 1 0-16,11-4 0 15,11-2 0-15,7 0 0 16,14-7 0-16,6-1 1 16,19-3 0-16,-4 1-1 15,3 2 0-15,19 0-1 16,-19 3 1-16,1-3 1 15,-1 11 0-15,-13 5 1 16,-1 0 1-16,-7-6-3 16,1 9 0-16,-8-3 0 15,-21 5 0-15,-10-2 2 0,-11-1 0 16,-7 4 2-16,-7 2 1 16,-11 0-4-16,-3 0 0 15,-4-1-2-15,-4 1 1 16,-2-2 0-16,-1-4 0 15,0 1 0-15,4-3 1 16,-1-3-1-16,1-7 0 16,3-11 0-16,0-14 1 15,-3-4 3-15,-4-9 1 16,4-8-5-16,-7 1 1 16,-1-11-7-16,-3 0 1 15,1 10-47-15,-1 16 0 0</inkml:trace>
  <inkml:trace contextRef="#ctx0" brushRef="#br0" timeOffset="133908.8031">9349 13205 22 0,'3'24'11'0,"11"24"7"0,-7-32-11 0,0 7 1 16,0 7 0-16,-3-7-3 15,-1 4 0-15,-3 2-3 16,-3 0 1-16,-1-2 1 16,1-9 1-16,3-5 2 15,-4-7 0-15,4-6-7 16,4-14 1-16,6-2 1 16,5-7 0-16,6-12-2 15,3-4 0-15,-2-4-1 16,2 1 1-16,5 2-12 15,-1 8 1-15,-4 6-9 16,1 7 0-16,0 9-6 16,-4 10 1-16</inkml:trace>
  <inkml:trace contextRef="#ctx0" brushRef="#br0" timeOffset="134190.0582">9775 13287 27 0,'15'19'13'0,"20"-3"4"0,-25-14-14 15,8 1 0-15,3 0 0 16,0-6-3-16,-10 0 1 15,3-2-1-15,-3-5 0 16,-1-1-2-16,-3 0 0 16,0-2 3-16,-7 3 0 15,0-4-4-15,-7 4 1 16,-7-1 5-16,-7 6 0 16,-4 5 3-16,1 5 0 15,2 6 2-15,8 7 0 16,0 6 2-16,4 10 1 0,6-2-10 15,11 0 0-15,11 0-1 16,7-1 0-16,3-1-1 16,-4-7 1-16,5-4-28 15,6-3 0-15,4-3-1 16,-4-8 0-16</inkml:trace>
  <inkml:trace contextRef="#ctx0" brushRef="#br0" timeOffset="134502.5137">10403 13213 53 0,'-21'14'26'0,"-60"12"6"0,60-13-27 15,0 11-1-15,0 10 1 16,3-2-4-16,7 3 0 16,8-1-2-16,10 0 0 15,14-5-4-15,11-5 0 0,7-8-52 16,14-5 0-16</inkml:trace>
  <inkml:trace contextRef="#ctx0" brushRef="#br0" timeOffset="134846.3172">10820 12864 46 0,'-7'8'23'0,"3"63"2"0,8-47-22 16,-4 13 0-16,0 16 0 15,-4 8-5-15,4 13 1 16,-7-8 0-16,7-2 1 16,-3-3-21-16,3-8 1 15,0-8-8-15,-4-14 0 0</inkml:trace>
  <inkml:trace contextRef="#ctx0" brushRef="#br0" timeOffset="135330.6678">10541 13269 44 0,'7'0'22'0,"53"0"-1"15,-35 0-21-15,10 0 0 16,0 0 0-16,8-3 0 15,10 1 1-15,3-6-3 16,0 0 1-16,1 0 1 16,-4 0 0-16,-11 0 0 15,-7 3 0-15,-13-1 1 16,-8 1 1-16,-7 0-3 16,-7-1 1-16,-11 4 0 15,-7 4 0-15,1 4 3 16,-4 7 0-16,-4 5-1 0,0 1-2 15,25-19 0 1,-17 61 0-16,3-21 1 16,6-9-1-16,8-7 0 15,4-8 0-15,7-8 0 16,3-13 0-16,3-14 1 16,12-10-2-16,-5-3 1 15,1-5 0-15,-4 3 1 16,-7 5 3-16,-3 8 1 15,-4 5-4-15,-7 16 0 16,-4 10 0-16,-3 6 0 0,0 13 0 16,4 6 0-16,-1-4-2 15,4-4 0-15,7-1-12 16,4-5 1-16,6-10-30 16,-2-6 0-16</inkml:trace>
  <inkml:trace contextRef="#ctx0" brushRef="#br0" timeOffset="135627.5778">11328 13221 38 0,'-25'29'19'0,"7"-2"4"16,15-22-20-16,-1 8-1 16,1 3 1-16,-1 0-2 15,4-5 1-15,0-1 4 16,4-4 1-16,3-9-1 0,3-10 0 15,8-11-6-15,10-8 0 16,4-8 0-16,3 1 0 16,1 7 0-16,-5 11 0 15,-6 8 1-15,-7 15 0 16,-11 17-1-16,-11 5 0 16,-3 13-1-16,0 5 1 15,0 0-15-15,3-7 0 16,1-4-17-16,10-7 1 15,11 0 20-15,6-8 0 0</inkml:trace>
  <inkml:trace contextRef="#ctx0" brushRef="#br0" timeOffset="136127.5827">11839 13121 41 0,'-14'-19'20'0,"-11"6"3"15,18 13-22-15,-7 5 0 16,0 11 0-16,-4 8 0 16,4 10 1-16,0 11-1 15,4 6 1-15,3-4-3 16,3-10 1-16,4-8-1 16,4-8 1-16,3-7-1 15,3-6 0-15,8-11-1 16,3-8 1-16,-3-10-1 0,3-5 1 15,-3-6 1 1,-1-5 0-16,-3-3 1 0,-3 3 0 16,-4 6 1-16,-4 4 0 15,-3 6 0-15,0 10 0 16,-3 9 0-16,3 10 1 16,-4 10-2-16,4 9 0 15,-3 4 2-15,3 17 0 16,-7 2 2-16,0 6 0 15,-7 5 1-15,-4 0 0 16,0-1-4-16,-3 4 0 0,0-11-2 16,3-8 0-16,4-11-1 15,-3-7 0-15,-1-11 0 16,-3-6 0-16,3-7-4 16,1-6 0-16,-5-10-13 15,5-6 1-15,-1-2-17 16,4-5 0-16,3-6 27 15,8 0 1-15</inkml:trace>
  <inkml:trace contextRef="#ctx0" brushRef="#br0" timeOffset="136596.339">12026 12832 45 0,'-10'0'22'0,"13"19"3"0,1-9-24 16,-1 14 0-16,-3 8 0 15,0 2-1-15,-7 6 0 16,4 5-1-16,-1 5 0 16,-3-7-15-16,7 2 0 15,7-6 9-15,4-2 0 16,3-8 5-16,0 1 1 15,-4-4 1-15,1-7 1 16,-4-6 11-16,0-5 1 16,4-3-6-16,-1-2 0 0,1-11-4 15,3-3 0-15,0-2-1 16,4-3 0-16,-1 0-3 16,-2 0 1-16,-5-2 5 15,-6-1 1-15,-4 3 1 16,-4 6 1-16,-6 2-2 15,-1 8 0-15,-3 5 1 16,0 3 1-16,3 11-8 16,4 4 0-16,7 9 0 15,7 0 1-15,11 2-2 16,10 1 0-16,14-6-41 16,22-11 0-16,-1-10 12 15,4-13 1-15</inkml:trace>
  <inkml:trace contextRef="#ctx0" brushRef="#br0" timeOffset="137565.0718">13677 12568 37 0,'4'5'18'0,"13"24"13"0,-10-16-19 16,-7 11-8-16,0 13 1 15,-3 3-4-15,3-3 0 16,-4 5-1-16,8-10 0 15,-1-3 0-15,4-8 0 16,4-2 2-16,3-9 0 16,4-2-1-16,3-5 1 15,7 0-2-15,15-1 0 0,6 1 0 16,18 5 0-16,3-3-1 16,15 0 1-16,7-5 0 15,28 3 0-15,7-11 0 16,21-13 0-16,7 0 0 15,15 0 1-15,9 2-2 16,1 1 1-16,4 4 0 16,-18 4 1-16,-4 4-2 15,4 4 1-15,-15-1 0 16,-13 3 1-16,-4 3-2 16,-18-1 1-16,-17 1 0 15,-7 0 1-15,-14-1-1 16,-15 4 1-16,-6-1 0 15,-15 0 0-15,-7-2 0 16,-7 0 0-16,-6-1 10 16,-8-2 0-16,-4 0-11 15,-3 0 0-15,0 0-2 0,-7-5 1 16,7 0 0-16,0-3 0 16,0-6 1-16,4-4 1 15,0-3-1-15,-1 0 1 16,1-1 0-16,-4-1 1 15,3-12-2-15,1-10 1 16,3-10-2-16,0-14 1 16,0 3-15-16,-3 5 1 15,0 13-32-15,-8 22 1 16,-6 18 34-16,-12 13 1 0</inkml:trace>
  <inkml:trace contextRef="#ctx0" brushRef="#br0" timeOffset="138174.4829">14577 13227 31 0,'3'-38'15'0,"11"9"7"0,-14 29-16 0,7 0 9 15,-7 3 0-15,0 5-11 16,-7 8 0-16,-3 2-1 16,-4 11 0-16,0 11-1 15,-1 2 0-15,1 6-1 16,4 8 1-16,3-3-2 16,3-6 0-16,11-7-1 15,7-8 1-15,8-6-1 16,6-10 0-16,-4-11-4 15,8-7 1-15,7-12-18 16,0-4 0-16,0-6-12 16,-4 3 1-16</inkml:trace>
  <inkml:trace contextRef="#ctx0" brushRef="#br0" timeOffset="138361.9309">14436 13301 44 0,'-22'5'22'0,"44"27"-1"0,-12-30-21 16,11 4-1-16,15-4 1 15,2 1 1-15,-2-3 0 16,6 0-2-16,4 0 0 0,3 0-18 16,-6-3 1-16,3-2-6 15,-4-6 1-15</inkml:trace>
  <inkml:trace contextRef="#ctx0" brushRef="#br0" timeOffset="138611.9884">15028 13335 33 0,'-10'24'16'0,"10"15"2"16,0-28-17-16,-4 0 0 15,-3 5 1-15,4 5 2 16,-8 3 1-16,4-1-2 15,0-1 1-15,3-7 2 16,1-4 0-16,3-8 1 16,0-9 1-16,7-7-6 15,4-3 1-15,3-5-4 16,7-3 1-16,-4-2-2 0,-2-3 1 16,2-3-20-16,1 5 0 15,-1 6-15-15,1 5 1 16</inkml:trace>
  <inkml:trace contextRef="#ctx0" brushRef="#br0" timeOffset="138736.9682">15314 13356 33 0,'4'13'16'0,"-1"11"8"0,-3-13-17 16,0 2-6-16,0 3 0 0,-3 2-1 16,-1 1 0-16,1 2-22 15,3-5 1-15,-4-3 2 16,0-10 0-16</inkml:trace>
  <inkml:trace contextRef="#ctx0" brushRef="#br0" timeOffset="138877.6166">15536 13129 53 0,'-17'-24'26'0,"-1"16"3"16,15 5-28-16,3 6-13 15,0 5 1-15,0 5-26 16,3 8 0-16,4 3 32 15,4-3 0-15</inkml:trace>
  <inkml:trace contextRef="#ctx0" brushRef="#br0" timeOffset="139205.6948">15646 13348 43 0,'-32'0'21'0,"0"21"4"0,25-15-22 15,-3 4 0-15,-5 6 1 16,1 5-2-16,-3 6 0 15,-1 7-2-15,4 3 0 16,7-5-2-16,3-8 1 16,8-8 1-16,6-11 0 15,5-13-1-15,6-13 1 16,7-6-2-16,7-12 0 16,1-6 2-16,-5 0 1 0,-6 2 4 15,-7 12 1-15,-4 7 0 16,-7 13 0-16,-7 11-2 15,-4 11 0-15,-6 13-3 16,-1 2 0-16,0 6-2 16,1 2 1-16,3 1-2 15,3-1 1-15,4-2-26 16,7-8 1-16,0-9-9 16,4-12 0-16</inkml:trace>
  <inkml:trace contextRef="#ctx0" brushRef="#br0" timeOffset="139471.3789">15931 13324 42 0,'-14'6'21'0,"18"25"3"16,-4-20-20-16,0 5-1 0,0 0 1 16,0 2-3-16,0 1 0 15,0-3 6-15,7-6 1 16,0-7-2-16,4-8 1 15,3-9-3-15,3-7 0 16,4 0 0-16,1 0 0 16,-5 5-2-16,-3 8 0 15,0 8-2-15,-3 13 1 16,-4 6-2-16,-3 2 1 16,3 0-30-16,3 3 1 15,4-5-15-15,8-4 0 16</inkml:trace>
  <inkml:trace contextRef="#ctx0" brushRef="#br0" timeOffset="140065.1009">16432 13430 28 0,'7'-34'14'0,"-10"-1"6"0,-1 30-14 16,-3 0 3-16,0 10 0 15,-10 3-7-15,-8 11 1 16,-3 2-1-16,-4 11 1 16,4 5-3-16,3 2 1 15,7 1-2-15,8-11 1 16,10-5-1-16,10-11 1 16,15-8-1-16,0-10 1 15,3-13-1-15,4-9 1 16,3 1 0-16,-3-3 1 0,-8-1-2 15,-6 1 1-15,-7 6 1 16,-4 1 1-16,-4 6-2 16,-3 11 0-16,0 5 5 15,0 11 1-15,4 5-4 16,-1 7 1-16,4 12-1 16,-3 5 1-16,-1 2-1 15,1 3 0-15,-8 5-1 16,-6 0 1-16,-8-2-2 15,-3-6 1-15,-11 1-3 16,-6-6 1-16,-5-8-1 16,4-13 1-16,4-14-24 15,10-12 0-15,8-14-9 16,6-24 0-16</inkml:trace>
  <inkml:trace contextRef="#ctx0" brushRef="#br0" timeOffset="140236.9656">16760 12951 53 0,'8'19'26'0,"-5"58"2"0,-3-54-28 16,-3 14-1-16,3 14 1 16,-8 7-10-16,1 0 1 15,4 3-34-15,-4-8 1 16</inkml:trace>
  <inkml:trace contextRef="#ctx0" brushRef="#br0" timeOffset="140518.2636">16933 13502 50 0,'4'-3'25'0,"31"-15"2"15,-24 12-26-15,3-7-3 16,3-3 1-16,5-2 0 15,-5-6 1-15,-3 0 0 16,-3 0 1-16,-4 3 1 16,-14 2 0-16,-4 6-1 15,-6 8 1-15,-8 13 8 16,0 8 0-16,1 2-1 16,10 9 1-16,6 7-8 15,16 3 1-15,9 0-5 0,18-5 1 16,15-8-32-16,-1-11 1 15,8-10-9-15,-4-11 0 16</inkml:trace>
  <inkml:trace contextRef="#ctx0" brushRef="#br0" timeOffset="142127.6032">5588 14801 46 0,'-18'2'23'0,"57"6"0"0,-25-8-23 16,0-5 0-16,8-3 1 16,9 0-2-16,5-2 1 15,2 2-11-15,1 0 0 16,4 0-23-16,-5 8 0 15</inkml:trace>
  <inkml:trace contextRef="#ctx0" brushRef="#br0" timeOffset="142299.5335">5711 15015 48 0,'-14'19'24'0,"36"-27"-1"16,-12 8-23-16,8-3 0 15,10-5 1-15,0-2-2 16,15-4 0-16,2-2-25 16,5 1 1-16,-4-4 4 15,-1-2 1-15</inkml:trace>
  <inkml:trace contextRef="#ctx0" brushRef="#br0" timeOffset="142940.1295">6992 14753 44 0,'-14'-13'22'0,"14"16"1"0,7-1-22 15,4 9 9-15,10 15 1 16,10 3-8-16,1 14 1 15,11 7-4-15,9-8 0 16,1 1 0-16,-7-4 1 16,0-2-3-16,0 0 0 0,-4-5-19 15,-3-3 1 1,-7-2-17-16,-11-3 1 0</inkml:trace>
  <inkml:trace contextRef="#ctx0" brushRef="#br0" timeOffset="143143.2745">7034 15335 53 0,'-14'-21'26'0,"50"-13"1"16,-19 13-26-16,11-14-1 16,18 1 0-16,14-14 0 15,0-10 0-15,7 5-1 16,0 3 0-16,11 2-18 15,-1 8 1-15,-13 17-15 16,-15 12 0-16</inkml:trace>
  <inkml:trace contextRef="#ctx0" brushRef="#br0" timeOffset="143346.4221">7818 15211 48 0,'-11'13'24'0,"11"24"6"0,-4-29-24 15,4 5-7-15,0 6 1 16,4 2-5-16,-1 0 1 0,1 3-36 16,0-8 0-16,3-8 32 15,3-8 0-15</inkml:trace>
  <inkml:trace contextRef="#ctx0" brushRef="#br0" timeOffset="143455.7425">7920 15057 61 0,'-46'-21'30'0,"28"32"-6"16,15-11-32-16,3-5-45 16,0 10 1-16</inkml:trace>
  <inkml:trace contextRef="#ctx0" brushRef="#br0" timeOffset="145112.055">9140 14891 39 0,'-17'-11'19'0,"17"-5"4"0,7 8-21 16,7-5-2-16,7-3 1 16,11-2-1-16,0-1 0 15,10 3 0-15,0 6 0 16,1 2 0-16,-8 8 1 16,-3 8 4-16,-11 8 1 0,-4 7-2 15,1 14 1-15,-11 16-4 16,-3 3 0-16,-1 2 0 15,1-8 0-15,-1-7 0 16,4-11 0-16,0-11-1 16,4-11 0-16,3-12 1 15,7-12 1-15,4-4-2 16,0-9 0-16,-1-18 0 16,-2 3 1-16,-8-6-1 15,-4-2 1-15,-6-3 0 16,-4 8 0-16,-4 3 7 15,1 10 0-15,-1 6-6 16,1 7 0-16,6 6-2 16,8 8 0-16,3 5-1 15,3-3 1-15,8 3-1 16,10 0 1-16,4 0-7 16,-3 0 0-16,-8 0-23 0,0 0 0 15,-3 3 0-15,-4 5 0 16</inkml:trace>
  <inkml:trace contextRef="#ctx0" brushRef="#br0" timeOffset="145330.8212">9913 15079 41 0,'-25'-3'20'0,"11"43"4"0,11-27-21 0,-1 11-2 16,4 2 0-16,4-2-2 15,3-3 1-15,7-5-3 16,0 0 1-16,-3-8-39 16,3-6 0-16</inkml:trace>
  <inkml:trace contextRef="#ctx0" brushRef="#br0" timeOffset="145471.4482">10033 14915 65 0,'-39'0'32'0,"32"0"-9"16,7 0-32-16,0 0-38 16,0 0 0-16,7-6 39 0,0-4 1 15</inkml:trace>
  <inkml:trace contextRef="#ctx0" brushRef="#br0" timeOffset="145862.0582">8407 14671 44 0,'-11'5'22'0,"36"40"1"15,-18-21-21-15,3 5 0 16,1 3 0-16,3 13-3 16,0 0 0-16,-3-8-14 0,-1-3 0 15,-3-4-16-15,-3-1 0 16</inkml:trace>
  <inkml:trace contextRef="#ctx0" brushRef="#br0" timeOffset="146018.3295">8234 14896 56 0,'-11'8'28'0,"32"-8"1"0,-3 0-28 16,17-8-2-16,15-5 1 0,17-8-1 15,0-3 0-15,7 0-54 16,3 3 1-16</inkml:trace>
  <inkml:trace contextRef="#ctx0" brushRef="#br0" timeOffset="146549.5888">10513 14139 35 0,'-7'-18'17'0,"3"47"8"0,4-11-19 0,-3 9-2 15,-8 15 0-15,0 14-2 16,1 18 1-16,3 8 2 16,-4 16 1-16,4 8-5 15,7-1 0-15,7-17-1 16,7-14 1-16,8-16-2 15,2-10 1-15,4-14-1 16,8-15 0-16,6-14-23 16,4-5 0-16,-11-13-5 15,0-14 0-15</inkml:trace>
  <inkml:trace contextRef="#ctx0" brushRef="#br0" timeOffset="146721.4093">10336 14695 58 0,'-49'0'29'0,"63"21"0"0,4-18-29 16,3-1-1-16,14-2 0 15,18-2-1-15,21-4 1 16,7 1-24-16,11 0 1 16,10-3-6-16,15 0 0 15</inkml:trace>
  <inkml:trace contextRef="#ctx0" brushRef="#br0" timeOffset="147065.1994">12104 14653 45 0,'-7'18'22'0,"10"24"4"0,-3-23-24 16,0 5-3-16,0 5 1 16,0 5-2-16,0-2 1 15,4 2-44-15,-4-2 1 16</inkml:trace>
  <inkml:trace contextRef="#ctx0" brushRef="#br0" timeOffset="147221.471">11952 14777 55 0,'-39'-8'27'0,"36"37"3"0,13-21-28 0,12 5-3 15,13 1 1-15,0-7-1 16,11-1 1-16,14-6-12 16,10-11 1-16,8-7-33 15,-4-6 0-15</inkml:trace>
  <inkml:trace contextRef="#ctx0" brushRef="#br0" timeOffset="150799.6518">13391 14584 31 0,'-3'-27'15'0,"3"1"10"16,0 26-15-16,0 0 1 15,3 8 1-15,1 8-7 16,-1 13 0-16,1 3-4 15,0 2 0-15,-1 6-2 16,4-1 1-16,0 1-9 16,0 2 1-16,0-2-40 15,4-3 0-15</inkml:trace>
  <inkml:trace contextRef="#ctx0" brushRef="#br0" timeOffset="151018.3488">13197 15211 47 0,'32'-5'23'0,"63"-48"1"0,-70 37-24 15,17-5 1-15,8-8 0 0,6-6-8 16,4 1 1-16,0 2-35 15,-14 8 1-15</inkml:trace>
  <inkml:trace contextRef="#ctx0" brushRef="#br0" timeOffset="151362.1474">13533 15240 31 0,'10'3'15'0,"32"-11"7"16,-17 5-16-16,10-2-6 15,1 2 1-15,-1 3 0 16,-7 3 0-16,-3-1 6 16,-7 9 0-16,-8 0-5 0,-6 2 1 15,-1 5 1-15,-13 6 1 16,-12 3-1-16,-9-1 1 15,-5 3-3-15,1-2 0 16,3-1 5-16,1 1 1 16,6-1-6-16,7-2 0 15,8-3-3-15,10 3 1 16,10-6 3-16,8-2 1 16,17-3-4-16,8-5 0 15,2-8-33-15,15-5 1 0,4-3-7 16,3-5 1-16</inkml:trace>
  <inkml:trace contextRef="#ctx0" brushRef="#br0" timeOffset="152034.0255">14538 14941 30 0,'-7'-24'15'0,"10"8"7"0,-3 6-15 16,0-6-1-16,-3-3 0 15,-4 1-3-15,-4 2 1 0,-3 3-4 16,-7 2 0-1,-7 9 0-15,-4 9 1 0,-3 9-1 16,3 8 0-16,7 13 0 16,-3 8 1-16,3 3-2 15,8 7 1-15,6 1 0 16,8-8 1-16,3-14-2 16,7-10 1-16,7-11 0 15,7-10 0-15,7-17 0 16,4-9 1-16,0-7-2 15,-1-9 1-15,1-9 0 16,-7 1 0-16,0-4 1 16,-8 4 0-16,-3 4 5 15,-7 12 0-15,-3 7-4 16,-4 13 0-16,0 16-2 16,0 14 0-16,3 15 1 15,1 14 0-15,7-6-3 16,3 1 0-16,7-1-5 0,0-8 1 15,4-7-34-15,3-11 0 16,0-8 32-16,-3-8 0 16</inkml:trace>
  <inkml:trace contextRef="#ctx0" brushRef="#br0" timeOffset="152205.9089">14810 15036 37 0,'3'14'18'0,"18"12"2"0,-14-21-19 0,4 6-1 16,0 5 1-16,-1 2-1 15,8 1 1-15,-1-3-4 16,5-1 1-16,-5-4-34 16,1-6 1-16</inkml:trace>
  <inkml:trace contextRef="#ctx0" brushRef="#br0" timeOffset="152409.0363">14764 15227 52 0,'-28'0'26'0,"28"-3"0"16,7 0-26-16,3-2 5 15,8-3 0-15,6-5-4 0,8-8 0 16,11 0-3-16,6 0 1 15,-3-9-37-15,0-1 1 16,3-12 19-16,-7 1 0 16</inkml:trace>
  <inkml:trace contextRef="#ctx0" brushRef="#br0" timeOffset="152752.7828">15494 14470 41 0,'0'-3'20'0,"4"1"7"16,-4 4-22-16,0 1 1 15,3 0 0-15,-3 5-1 16,-3 10 1-16,-5 11-4 15,-6 8 1-15,-7 16-1 16,-7 13 0-16,3 22 3 16,4-1 0-16,7 0-6 15,10-5 0-15,12-16 0 16,9-18 1-16,8-11 0 16,3-10 0-16,-3-12-4 15,-1-12 0-15,-2-11-28 16,2-10 0-16,-3-6 3 0,1 0 0 15</inkml:trace>
  <inkml:trace contextRef="#ctx0" brushRef="#br0" timeOffset="152924.6109">15134 14896 48 0,'0'13'24'0,"64"-21"4"0,-43 3-24 15,14 2-4-15,11-7 0 16,7-6-17-16,-4-3 0 16,-3-4-17-16,4-4 0 0</inkml:trace>
  <inkml:trace contextRef="#ctx0" brushRef="#br0" timeOffset="153221.5293">15826 14290 37 0,'3'-5'18'0,"36"2"7"15,-21 1-19-15,-1 4-2 16,1 1 0-16,-1 0-5 16,1 2 1-16,-7 3 8 15,-4 5 0-15,-4 3-4 16,-6 5 0-16,-1 5-2 15,-6-2 0-15,-1 3 4 0,-3 4 1 16,0 1-7-16,7 0 1 16,7-3-1-16,3-5 1 15,8-6-2-15,3-4 0 16,7-9-8-16,11-5 0 16,3-5-48-16,0-1 0 15</inkml:trace>
  <inkml:trace contextRef="#ctx0" brushRef="#br0" timeOffset="154549.6879">4212 14825 35 0,'-39'-40'17'0,"29"8"8"0,10 24-19 16,0 3-5-16,0 0 1 15,7 2 4-15,3 3 0 16,12 11 0-16,13 12 0 0,0 7-4 16,7 4 1-16,8 16-5 15,3-2 0-15,-4 2 2 16,8 6 1-16,-1-3-2 15,0-8 0-15,-10-11-8 16,-10-8 0-16,-8-7-16 16,-7-9 1-16,-3 1 3 15,-8-6 1-15</inkml:trace>
  <inkml:trace contextRef="#ctx0" brushRef="#br0" timeOffset="154768.3903">4276 15235 56 0,'-18'-8'28'0,"39"-27"1"0,-7 17-28 0,7-6-1 0,4-16 1 16,7-7-2-16,7-4 1 15,3-7-2-15,7-5 0 16,4 7-15-16,0 6 0 15,-3 8-20-15,-15 18 0 16</inkml:trace>
  <inkml:trace contextRef="#ctx0" brushRef="#br0" timeOffset="155065.3182">5225 15155 34 0,'-4'-5'17'0,"-14"-13"5"15,15 10-16-15,-8 0-1 16,-3-3 0-16,0 3-4 16,-7 3 0-16,0-6 2 15,3 6 1-15,4 0-3 16,3 5 1-16,1 2-4 15,-1 12 0-15,4 9 2 16,0 14 0-16,4 3-5 16,3-3 1-16,-4 11-11 15,4-1 0-15,0-7-13 0,0-6 0 16</inkml:trace>
  <inkml:trace contextRef="#ctx0" brushRef="#br0" timeOffset="155221.516">4928 15322 46 0,'14'3'23'0,"39"-11"1"0,-32 5-23 16,15 0-3-16,10-10 1 16,-1-8-44-16,1-5 0 0</inkml:trace>
  <inkml:trace contextRef="#ctx0" brushRef="#br0" timeOffset="157737.228">4092 14187 40 0,'-32'24'20'0,"8"23"4"0,17-31-21 0,3 16 2 16,-6 10 1-16,3 24 1 15,3 3 1-15,0 13-2 16,1 6 0-16,-4 20-3 16,0 11 0-16,0 8-3 15,-4 21 0-15,-6 11 0 16,-5 2 1-16,1-10-1 16,4-21 0-16,10-24 1 15,-4-11 0-15,11-16-2 16,0-15 0-16,3-9 0 15,8-12 1-15,3-9 0 16,0-5 0-16,7-8 1 16,8-7 0-16,9-6-1 15,5-6 0-15,17 1-1 0,7-3 1 16,0-3-1-16,10 1 1 16,8-4 0-16,10-2 1 15,-3-7-1-15,10-7 1 16,4-4-2-16,14-3 1 15,-7 5-1-15,3 3 1 16,15 2 1-16,-11-2 0 16,10 0-2-16,15-3 1 15,-4 0 0-15,7-2 0 16,15-3 0-16,6 2 1 0,11 1-2 16,-4-1 0-16,8 4 2 15,-8 9 0-15,-3 4-1 16,10 10 0-16,-10 0-1 15,7 2 1-15,-14 1 1 16,10 0 0-16,-3-1 0 16,0-2 0-16,11-2 0 15,-15 4 0-15,4 1-1 16,0-3 0-16,7 5 0 16,7-2 1-16,-18-3-1 15,0 3 0-15,-3 5-1 16,0-3 1-16,3 3 0 15,-17 0 1-15,7 0-1 16,6-3 0-16,-13-2 2 16,0 2 1-16,10 3-2 15,0-6 0-15,1 6-2 16,-5-2 1-16,1 2-1 0,10 0 1 16,-17-1 0-16,0-1 1 15,14-4-1-15,-15 1 1 16,-2-3-2-16,6 0 1 15,-14 0 0-15,0 0 1 16,4-3-1-16,-15 1 1 16,-3-1-1-16,0 0 1 15,-3-2-1-15,-4-5 1 16,-1-1 0-16,5-2 1 16,-11 0-2-16,0-1 1 15,-7 6-1-15,-1 0 1 0,-6 3-1 16,-4 0 0-16,-3 2 0 15,-4 1 1-15,1-1-2 16,-5-5 0-16,-10 5 2 16,-3-2 0-16,-4-6-3 15,-4-2 1-15,-3 3 1 16,-7-1 1-16,-3 3 0 16,-8-2 0-16,-3 7 0 15,-4-2 0-15,-7-3 0 16,-7 0 1-16,-3 0-2 15,0-3 1-15,-4 1-1 16,0 2 1-16,-3 0 0 16,-4 2 0-16,0 1 0 15,-4 0 0-15,1 0-1 16,-1 2 0-16,1-2 1 0,3-3 0 16,0-3-1-16,-4 1 1 15,1-1-1-15,-1 0 0 16,-3-2 0-16,0-3 1 15,0-2-1-15,0-9 1 16,0 1-2-16,4-19 0 16,3-5 0-16,7-3 1 15,4-6 0-15,6 1 0 16,1 8 0-16,0 5 0 16,-4 3-1-16,-3 2 0 15,-1 0 1-15,1 3 0 0,-4 6 1 16,-3-4 0-16,3-2-1 15,-4-3 0-15,1-2 0 16,-4 0 0-16,0 7 0 16,4-7 0-16,-4-3 0 15,3 0 1-15,1 5-1 16,3 3 1-16,-3-5-3 16,3-3 0-16,0 3 3 15,0-1-1-15,-14 43 0 16,21-68 1-1,-3 9 0-15,-4 9-2 16,-4 8 1-16,-3 7 0 16,-7 9 1-1,-10 7-2 1,-1 11 1-16,-3 3 0 16,-3 2 1-16,-5 6-1 0,1-3 0 15,-7 3-1-15,3-1 1 16,-3 1 0-16,0 0 1 15,-4 5-2-15,-7-3 1 16,-3 0 0-16,3 6 0 16,0-9 0-16,-10 4 0 15,-4-1 0-15,4-2 0 16,-4-3 0-16,-4 0 1 16,1-3-2-16,6 0 1 15,-13 1 0-15,-4 2 1 16,-4 5-2-16,-6 0 1 0,6-5 0 15,-13 6 0-15,-1-4 0 16,-7 1 1-16,-3 0-1 16,3-1 0-16,-10-2-1 15,-4-2 1-15,-3 2 0 16,-1-6 0-16,-6 4 0 16,-8 2 0-16,12-6 1 15,-12 4 0-15,-6-1-2 16,6-5 0-16,-6 0 1 15,-1 0 0-15,-3 6-1 16,3-4 1-16,-3 1 0 16,-7 2 1-16,4 3-1 15,-1 3 1-15,-3 2-1 16,-4 3 0-16,4 0-1 16,-7 3 1-16,0 2 0 15,0-8 1-15,3-2-1 0,-10 0 0 16,7-1-1-16,10 3 1 15,-14 1 0-15,1-1 0 16,6 0 0-16,-3 6 0 16,-4-6 0-16,15-2 0 15,-15-6-1-15,-3 1 1 16,7-4 0-16,-4-2 1 16,-3 0 0-16,6 3 1 15,-2-3-4-15,-4 6 1 16,3-1 0-16,0-2 1 15,4-1 1-15,7-7 0 0,0 3-1 16,0-1 0-16,3 6 0 16,0-1 0-16,1-2-1 15,3 3 1-15,-4-3 0 16,1 0 0-16,10-2 0 16,-11-4 0-16,1 1 0 15,10 5 1-15,-18-5-1 16,11 2 0-16,7 4 0 15,-14-1 0-15,3 0 0 16,4 2 1-16,4 1-1 16,-1-3 1-16,4 3-1 15,11 0 0-15,-4 2-1 16,10-2 1-16,8 2-8 16,7-2 0-16,17 2-23 15,11-2 1-15,11-1-16 16,3 1 1-16</inkml:trace>
  <inkml:trace contextRef="#ctx0" brushRef="#br0" timeOffset="161002.8913">16418 15322 37 0,'-46'8'18'0,"-14"-21"7"0,50 5-19 16,-1 0 3-16,4-3 0 15,7 1-6-15,14 4 1 16,7 6 1-16,15 8 0 16,13-2-4-16,8 15 1 15,17 21-2-15,-4 6 1 16,-3 7-1-16,-3 4 0 0,-4-9-2 16,-4-13 1-1,-10-11-7-15,-4-2 1 0,-6-5-21 16,-8 2 1-16,-7-5 1 15,-14-14 1-15</inkml:trace>
  <inkml:trace contextRef="#ctx0" brushRef="#br0" timeOffset="161377.8869">16379 15304 43 0,'-3'21'21'0,"14"18"5"16,-4-12-21-16,7 5-5 16,3 7 1-16,4 4 0 15,1-4 1-15,-1-4 0 0,0-6 1 16,-3-5-2-16,-1-9 0 16,-3-4 3-16,-3-8 0 15,-4-9-4-15,-3-7 1 16,-4-8-1-16,-4-8 1 15,-10-5-1-15,-11-17 0 16,-7 4 0-16,-3-9 0 16,-7-2 7-16,3 8 0 15,11 13 0-15,7 7 0 16,14 12-7-16,14 7 0 0,7 3-1 16,14-2 1-16,14-3-3 15,18-3 1-15,14 0-29 16,0 0 1-16,8 5-8 15,-1 1 1-15</inkml:trace>
  <inkml:trace contextRef="#ctx0" brushRef="#br0" timeOffset="162159.1203">17561 15515 36 0,'-21'-10'18'0,"3"23"6"16,15-5-18-16,-4 13-3 15,3 16 1-15,4 0-2 16,4 21 1-16,3 0-2 16,7 9 0-16,4-4-1 0,-1-7 1 15,4-14 1-15,1-13 1 16,-5-16-2-16,4-13 1 15,4-16-2-15,3-10 0 16,4-22 0-16,0-5 0 16,0-13 0-16,-4-8 0 15,-3 11-1-15,-8 4 0 16,-3 12 4-16,-7 12 1 16,0 20-3-16,0 15 1 15,1 21 0-15,-1 16 0 0,3-5-3 16,1 20 0-16,3 4 0 15,0-3 1-15,7 0-5 16,4-11 1-16,0-10-49 16,3-11 0-16</inkml:trace>
  <inkml:trace contextRef="#ctx0" brushRef="#br0" timeOffset="162502.9122">18454 15507 34 0,'0'-24'17'0,"-14"-2"6"0,10 23-17 0,-10-2 0 16,-4 5 1-16,-3 5-2 16,-3 3 1-16,-1 5-2 0,0 6 0 15,8 10-2-15,6 6 0 16,11 2-1-16,7-6 0 15,7-7-1-15,7 8 0 16,4 0 0-16,0-3 0 16,-4 0 3-16,-4-3 0 15,-6-5-1-15,-7 1 0 16,-8 1-2-16,-10 1 0 16,-4 3-1-16,-3-1 1 15,-4-2-12-15,1-6 0 0,-1-7-19 16,4-3 1-16,7-5 10 15,7-6 0-15</inkml:trace>
  <inkml:trace contextRef="#ctx0" brushRef="#br0" timeOffset="162784.1656">18563 15875 41 0,'25'0'20'0,"28"-32"9"0,-36 16-22 0,5-7-1 16,-1 4 0-16,0-5-6 15,0-8 0-15,4-5 0 16,-11-2 0-16,-7-1 0 16,-7 11 0-16,-7 5 3 15,-7 8 0-15,-4 8 4 16,-7 16 1-16,1 19-5 16,3 4 0-16,6 9-2 15,12 10 1-15,10-5-3 0,11-5 0 16,17-11-10-16,14-8 0 15,4-10-31-15,14-14 0 16,14-15 27-16,4-14 1 16</inkml:trace>
  <inkml:trace contextRef="#ctx0" brushRef="#br0" timeOffset="163159.1699">19509 15285 34 0,'-11'-45'17'0,"-7"-24"7"16,15 53-16-16,-8 0 2 15,-3 3 0-15,0 8 1 16,3 8 0-16,1 20-9 16,-1 14 1-16,1 16-3 15,3 14 1-15,3 17-2 16,1-2 1-16,3 13-6 0,0-5 0 15,0-5-18 1,0-13 0-16,0-20-10 0,7-17 0 16</inkml:trace>
  <inkml:trace contextRef="#ctx0" brushRef="#br0" timeOffset="163331.0453">19128 15616 45 0,'-15'-8'22'0,"40"0"0"0,-14 5-22 0,10 1 0 16,11-1 1-16,6 0-1 16,5 1 1-16,6-4-1 15,11-4 0-15,4-6-2 16,6-3 0-16,-3 9-41 16,-10-1 0-16</inkml:trace>
  <inkml:trace contextRef="#ctx0" brushRef="#br0" timeOffset="163690.4267">19777 15653 55 0,'-25'45'27'0,"21"-27"1"16,8-7-28-16,0 10 0 15,3 8 1-15,0 11-1 0,3 7 0 16,1 1-1-16,-1-11 1 15,5-13 2-15,6-14 1 16,3-17-1-16,8-15 0 16,0-25-3-16,0 4 0 15,-8-7 2-15,1-8 1 16,0 8 0-16,-8 10 0 16,-3 11 3-16,-6 8 0 15,-5 15-5-15,1 17 0 16,-1 10 1-16,-3-8 0 0,4 19-2 15,6 5 1-15,4 0-2 16,4-5 0-16,3-8-34 16,0-8 1-16,0-8 5 15,8-27 1-15</inkml:trace>
  <inkml:trace contextRef="#ctx0" brushRef="#br0" timeOffset="163846.6497">20394 15110 64 0,'-18'22'32'0,"15"60"9"16,6-59-33-16,1 28-4 15,-1 17 1-15,5 12-7 16,6-11 1-16,3 7-23 16,1-2 0-16,10-15-27 15,-3-17 1-15</inkml:trace>
  <inkml:trace contextRef="#ctx0" brushRef="#br0" timeOffset="164862.2634">21191 15703 39 0,'-7'11'19'0,"28"-3"1"0,-10-8-19 16,3 0 1-16,4-3 0 15,3-5 3-15,4-11 0 16,6-10-4-16,1-8 1 16,0 3-3-16,-4 0 1 15,-10-4 0-15,-8 1 1 16,-6 6-1-16,-15 4 0 15,-6 9 4-15,-5 15 0 16,-6 14 0-16,-3 7 0 16,-1 17-3-16,4 12 1 0,6-2-2 15,12 5 0-15,10 3-1 16,10-8 1-16,8-10-1 16,17-17 0-16,15-10-19 15,-1-21 1-15,8 2-17 16,6-12 0-16</inkml:trace>
  <inkml:trace contextRef="#ctx0" brushRef="#br0" timeOffset="165299.8021">21971 15404 38 0,'-21'-11'19'0,"3"1"5"16,8 10-19-16,-8 3-3 15,-10-1 1-15,0 11-2 16,-1 6 1-16,5 2-2 15,-1 8 0-15,4 6 0 16,7 2 1-16,3-3-2 0,8-2 0 16,3-8 1-16,3-6 0 15,8-7-1-15,3-11 1 16,10-16-2-16,5-13 1 16,2-3 1-16,-2-13 0 15,-5-8 0-15,-6 11 1 16,-4 7 2-16,-3 12 0 15,-4 7-2-15,-7 16 0 16,-4 23 3-16,-3 12 1 16,-3 18-3-16,-1 0 0 15,0 18-2-15,1 1 0 0,-1 15-1 16,1 5 1-16,6-12 0 16,-3 12 1-16,4-10-1 15,-1-7 0-15,8-20 4 16,6-10 0-16,8-18-2 15,-1-22 1-15,8-13-4 16,14-26 0-16,7-1-20 16,0-18 0-16,7-21-19 15,-4 5 1-15</inkml:trace>
  <inkml:trace contextRef="#ctx0" brushRef="#br0" timeOffset="165706.0379">22352 15317 36 0,'-4'2'18'0,"-3"51"8"0,4-29-19 16,-4 5-2-16,0 14 0 15,0 7 0-15,3 0 0 16,4-8-4-16,0-5 0 15,4-5-2-15,6-11 1 16,1-10 0-16,-1-11 0 16,5-3-1-16,-1-7 1 15,0-14 0-15,3-8 0 0,1 0 0 16,-4-7 0 0,0-6 1-16,-3 0 0 0,-4 8-1 15,-7 16 1-15,0 10 1 16,-4 6 0-16,1 15-2 15,3 9 0-15,0 5-2 16,7 7 1-16,4 9 0 16,3-3 0-16,7-3 0 15,0-10 0-15,11 0-22 16,3-8 1-16,0-5-8 16,-7-11 0-16</inkml:trace>
  <inkml:trace contextRef="#ctx0" brushRef="#br0" timeOffset="166081.0774">22934 15409 48 0,'-32'-21'24'0,"22"24"0"0,10-8-24 15,-4 2 0-15,1-2 1 16,-4 2-1-16,0 3 1 15,-4 0-1-15,0 16 0 16,1 8 0-16,3 7 0 16,0 12-1-16,0 4 1 15,3-4 0-15,4-14 0 0,0-5-1 16,4-6 0-16,3-10-3 16,3-13 0-16,4-16 5 15,4-11 0-15,3-5 0 16,-3-3 0-16,-4 8 7 15,0 6 1-15,-7 2-4 16,0 19 1-16,-3 13-4 16,-4 8 1-16,0 10-4 15,3 11 1-15,4 0-12 16,0-2 0-16,7-9-37 16,1 3 0-16</inkml:trace>
  <inkml:trace contextRef="#ctx0" brushRef="#br0" timeOffset="167221.7204">23403 14997 46 0,'-17'55'23'0,"-5"43"1"0,19-64-23 0,-4 17 0 16,-4 7 0-16,-3 5-2 15,0 6 1-15,0 0-1 16,3-3 1-16,4 3-21 16,0-14 1-16,4-10-6 15,6-21 0-15</inkml:trace>
  <inkml:trace contextRef="#ctx0" brushRef="#br0" timeOffset="167534.2143">23142 15386 50 0,'-35'-3'25'0,"35"-2"0"0,7 2-26 15,7 0 0-15,11-2 1 16,-1-6 2-16,12 1 1 15,6 2-5-15,4 3 0 16,10-3-6-16,4 0 0 16,0-5-14-16,-7-1 0 15,-7 4 14-15,-4 4 1 16,-6 6 17-16,-8 6 0 16,-10 12-1-16,-8 9 0 15,-6 12-5-15,-8 6 0 0,-3 6-3 16,0 2 1-16,0-11-3 15,0 0 0-15,3-10-22 16,4-8 1-16,7-14 9 16,4-12 1-16</inkml:trace>
  <inkml:trace contextRef="#ctx0" brushRef="#br0" timeOffset="167659.2145">23936 15102 49 0,'-39'6'24'0,"18"7"-6"16,17-8-25-16,-3 6-35 16,4 2 1-16</inkml:trace>
  <inkml:trace contextRef="#ctx0" brushRef="#br0" timeOffset="167924.8117">24007 15555 53 0,'-29'58'26'0,"43"0"1"0,-3-47-26 16,0 2 0-16,6 0 0 15,-3-2 3-15,4-8 1 16,0-3-1-16,3-6 1 16,-4-4-2-16,1-12 1 15,-4-7-3-15,-3-2 1 0,-8 2-2 16,-6-3 0-16,-8 3-1 15,-3 5 0-15,-4 3-7 16,-6 10 1-16,-5 6-14 16,5 7 0-16,6 6-18 15,11 3 1-15</inkml:trace>
  <inkml:trace contextRef="#ctx0" brushRef="#br0" timeOffset="168206.0543">24359 15547 40 0,'-14'37'20'0,"14"-3"4"16,7-23-19-16,0 0-4 16,0 2 1-16,0-5 4 0,4-6 0 15,7-7-4-15,-1-11 1 16,4-5 2-16,-3 0 1 15,0 0-3-15,3 2 0 16,0 3-1-16,0 3 0 16,4 5-4-16,0 8 1 15,3 8-20-15,0 11 1 16,0 7-22-16,0-2 0 16</inkml:trace>
  <inkml:trace contextRef="#ctx0" brushRef="#br0" timeOffset="168315.4369">25100 15830 60 0,'-32'26'30'0,"22"-20"-40"15,10-4-30-15,0-4 21 16,0-6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91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267"/>
            <a:ext cx="5486400" cy="41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945"/>
            <a:ext cx="2971800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0945"/>
            <a:ext cx="2971800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F4A17E15-C541-448A-BF3E-5D934ACCE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7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9188" cy="34877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9188" cy="34877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3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9188" cy="34877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9188" cy="34877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9188" cy="34877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465F27-845D-4B0F-9DEB-C012779FFDCF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928688"/>
            <a:ext cx="5668963" cy="3189287"/>
          </a:xfrm>
          <a:solidFill>
            <a:srgbClr val="FFFFFF"/>
          </a:solidFill>
          <a:ln/>
        </p:spPr>
      </p:sp>
      <p:sp>
        <p:nvSpPr>
          <p:cNvPr id="2970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164" y="4425799"/>
            <a:ext cx="4770437" cy="35361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56736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DA938-94C1-4B46-9872-B383ECBB5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8FC9-8A04-4043-9C28-08DBF0993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3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6D471-D330-4FB4-A15A-7E0AEAD7C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8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11F03-FF43-483C-A7CE-882992B9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8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A775C-6EE7-4A32-AFC6-8C17464F9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FCE3D-BE51-4406-AF7B-C04452D73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53770-6405-4028-9D0D-ED11C7383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37629-FF63-4273-AA17-56E46E530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D9FCF-FB13-41CB-874C-186187183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473A8-26F0-4AFA-B14A-FCEC0D20A4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C6E2D-E80C-4EC1-BBA4-1891ED08A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7FF28-7DE3-46EB-97B3-2CD769820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3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422F74-0005-4B70-8B2B-3247D7877D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ople.rit.edu/andpph/exhibit-8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1.xml"/><Relationship Id="rId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famousfootwear.com/2013/03/save-your-car-and-money-with-driving-shoe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3276600" cy="944562"/>
          </a:xfrm>
        </p:spPr>
        <p:txBody>
          <a:bodyPr/>
          <a:lstStyle/>
          <a:p>
            <a:pPr algn="l" eaLnBrk="1" hangingPunct="1"/>
            <a:r>
              <a:rPr lang="en-US" sz="3600"/>
              <a:t>PHY131H1F</a:t>
            </a:r>
            <a:r>
              <a:rPr lang="en-US" sz="3600">
                <a:latin typeface="Times New Roman" panose="02020603050405020304" pitchFamily="18" charset="0"/>
              </a:rPr>
              <a:t/>
            </a:r>
            <a:br>
              <a:rPr lang="en-US" sz="3600">
                <a:latin typeface="Times New Roman" panose="02020603050405020304" pitchFamily="18" charset="0"/>
              </a:rPr>
            </a:br>
            <a:r>
              <a:rPr lang="en-US" sz="3600">
                <a:latin typeface="Times New Roman" panose="02020603050405020304" pitchFamily="18" charset="0"/>
              </a:rPr>
              <a:t>Class 4</a:t>
            </a:r>
          </a:p>
        </p:txBody>
      </p:sp>
      <p:pic>
        <p:nvPicPr>
          <p:cNvPr id="2051" name="Picture 7" descr="02_00ChapOpener-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"/>
          <a:stretch>
            <a:fillRect/>
          </a:stretch>
        </p:blipFill>
        <p:spPr bwMode="auto">
          <a:xfrm>
            <a:off x="7696200" y="-7620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38200" y="1828800"/>
            <a:ext cx="632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CA" sz="2800" kern="0" dirty="0">
                <a:latin typeface="+mn-lt"/>
                <a:cs typeface="+mn-cs"/>
              </a:rPr>
              <a:t>Today, Chapter </a:t>
            </a:r>
            <a:r>
              <a:rPr lang="en-CA" sz="2800" kern="0" dirty="0" smtClean="0">
                <a:latin typeface="+mn-lt"/>
                <a:cs typeface="+mn-cs"/>
              </a:rPr>
              <a:t>2, Sections 2.1 to 2.4</a:t>
            </a:r>
            <a:endParaRPr lang="en-CA" sz="28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Uniform Motion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Average velocity / Instantaneous Velocity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Differentiating position to get velocity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Integrating velocity to get position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Equations of Constant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2628900" cy="340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3438525"/>
            <a:ext cx="2266950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1704975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No force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1704975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Not squished</a:t>
            </a:r>
            <a:endParaRPr lang="en-C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95654" y="4953000"/>
            <a:ext cx="257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dirty="0" smtClean="0"/>
              <a:t>External force on ball</a:t>
            </a:r>
            <a:endParaRPr lang="en-C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274379" y="4953000"/>
            <a:ext cx="257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Ball is squished</a:t>
            </a:r>
            <a:endParaRPr lang="en-CA" sz="32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8775412" y="3117562"/>
            <a:ext cx="624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Images </a:t>
            </a:r>
            <a:r>
              <a:rPr lang="en-CA" sz="1600" dirty="0"/>
              <a:t>from </a:t>
            </a:r>
            <a:r>
              <a:rPr lang="en-CA" sz="1600" dirty="0">
                <a:hlinkClick r:id="rId4"/>
              </a:rPr>
              <a:t>http://</a:t>
            </a:r>
            <a:r>
              <a:rPr lang="en-CA" sz="1600" dirty="0" smtClean="0">
                <a:hlinkClick r:id="rId4"/>
              </a:rPr>
              <a:t>people.rit.edu/andpph/exhibit-8.html</a:t>
            </a:r>
            <a:r>
              <a:rPr lang="en-CA" sz="1600" dirty="0" smtClean="0"/>
              <a:t> ; </a:t>
            </a:r>
            <a:r>
              <a:rPr lang="en-CA" sz="1600" dirty="0"/>
              <a:t>taken by Andrew </a:t>
            </a:r>
            <a:r>
              <a:rPr lang="en-CA" sz="1600" dirty="0" err="1"/>
              <a:t>Davidhazy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9211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08739"/>
            <a:ext cx="8447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http://www.newscientist.com/article/dn26121-voyager-2s-view-of-solar-systems-edge-will-be-unique.html#.VBhrChYXOAZ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5400" y="947239"/>
            <a:ext cx="312986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Currently 105 A.U. from the Sun (Earth is 1 A.U.)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Moving at a constant velocity in a straight line of 15.428 km/s through interstellar space</a:t>
            </a:r>
            <a:endParaRPr lang="en-CA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971208" cy="492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314"/>
            <a:ext cx="3362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9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05000" y="343757"/>
            <a:ext cx="5029200" cy="527894"/>
          </a:xfrm>
        </p:spPr>
        <p:txBody>
          <a:bodyPr/>
          <a:lstStyle/>
          <a:p>
            <a:r>
              <a:rPr lang="en-US" sz="2800" dirty="0" smtClean="0"/>
              <a:t>Clicker Question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8001000" cy="1066800"/>
          </a:xfrm>
        </p:spPr>
        <p:txBody>
          <a:bodyPr/>
          <a:lstStyle/>
          <a:p>
            <a:r>
              <a:rPr lang="en-US" sz="3000" dirty="0" smtClean="0"/>
              <a:t>At which point is the object moving the fastest? (highest </a:t>
            </a:r>
            <a:r>
              <a:rPr lang="en-US" sz="3000" b="1" dirty="0" smtClean="0"/>
              <a:t>speed</a:t>
            </a:r>
            <a:r>
              <a:rPr lang="en-US" sz="3000" dirty="0" smtClean="0"/>
              <a:t>)</a:t>
            </a:r>
          </a:p>
        </p:txBody>
      </p:sp>
      <p:pic>
        <p:nvPicPr>
          <p:cNvPr id="10" name="Picture 3" descr="CQ02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75930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90440" y="5211000"/>
              <a:ext cx="29520" cy="4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3240" y="5203800"/>
                <a:ext cx="42480" cy="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0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05000" y="343757"/>
            <a:ext cx="5029200" cy="527894"/>
          </a:xfrm>
        </p:spPr>
        <p:txBody>
          <a:bodyPr/>
          <a:lstStyle/>
          <a:p>
            <a:r>
              <a:rPr lang="en-US" sz="2800" dirty="0" smtClean="0"/>
              <a:t>Clicker Question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8001000" cy="1066800"/>
          </a:xfrm>
        </p:spPr>
        <p:txBody>
          <a:bodyPr/>
          <a:lstStyle/>
          <a:p>
            <a:r>
              <a:rPr lang="en-US" sz="3000" dirty="0" smtClean="0"/>
              <a:t>At which point is the object moving the to the left?</a:t>
            </a:r>
          </a:p>
        </p:txBody>
      </p:sp>
      <p:pic>
        <p:nvPicPr>
          <p:cNvPr id="10" name="Picture 3" descr="CQ02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75930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17880" y="216360"/>
              <a:ext cx="3259440" cy="1226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1760" y="212040"/>
                <a:ext cx="3272400" cy="12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3827"/>
            <a:ext cx="5638800" cy="563562"/>
          </a:xfrm>
        </p:spPr>
        <p:txBody>
          <a:bodyPr/>
          <a:lstStyle/>
          <a:p>
            <a:pPr algn="l"/>
            <a:r>
              <a:rPr lang="en-CA" sz="2800" dirty="0" smtClean="0"/>
              <a:t>From a Past PHY131 Test: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5972" y="2286000"/>
                <a:ext cx="10972800" cy="4114800"/>
              </a:xfrm>
            </p:spPr>
            <p:txBody>
              <a:bodyPr/>
              <a:lstStyle/>
              <a:p>
                <a:r>
                  <a:rPr lang="en-US" sz="2400" dirty="0" smtClean="0"/>
                  <a:t>A jogger runs </a:t>
                </a:r>
                <a:r>
                  <a:rPr lang="en-US" sz="2400" dirty="0"/>
                  <a:t>at a constant </a:t>
                </a:r>
                <a:r>
                  <a:rPr lang="en-US" sz="2400" dirty="0" smtClean="0"/>
                  <a:t>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=10 </m:t>
                    </m:r>
                    <m:f>
                      <m:f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hr</m:t>
                        </m:r>
                      </m:den>
                    </m:f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right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endParaRPr lang="en-CA" sz="2400" dirty="0"/>
              </a:p>
              <a:p>
                <a:r>
                  <a:rPr lang="en-US" sz="2400" dirty="0"/>
                  <a:t>A walker walks at a constant </a:t>
                </a:r>
                <a:r>
                  <a:rPr lang="en-US" sz="2400" dirty="0" smtClean="0"/>
                  <a:t>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5 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CA" sz="240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hr</m:t>
                        </m:r>
                      </m:den>
                    </m:f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CA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CA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lef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endParaRPr lang="en-CA" sz="2400" dirty="0"/>
              </a:p>
              <a:p>
                <a:r>
                  <a:rPr lang="en-US" sz="2400" dirty="0" smtClean="0"/>
                  <a:t>When </a:t>
                </a:r>
                <a:r>
                  <a:rPr lang="en-US" sz="2400" dirty="0"/>
                  <a:t>the jogger and the runner </a:t>
                </a:r>
                <a:r>
                  <a:rPr lang="en-US" sz="2400" dirty="0" smtClean="0"/>
                  <a:t>are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 km</a:t>
                </a:r>
                <a:r>
                  <a:rPr lang="en-US" sz="2400" dirty="0" smtClean="0"/>
                  <a:t> apart, </a:t>
                </a:r>
                <a:r>
                  <a:rPr lang="en-US" sz="2400" dirty="0"/>
                  <a:t>a bird flying at a constant </a:t>
                </a:r>
                <a:r>
                  <a:rPr lang="en-US" sz="2400" dirty="0" smtClean="0"/>
                  <a:t>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CA" sz="240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hr</m:t>
                        </m:r>
                      </m:den>
                    </m:f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CA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right</m:t>
                    </m:r>
                  </m:oMath>
                </a14:m>
                <a:r>
                  <a:rPr lang="en-US" sz="2400" dirty="0" smtClean="0"/>
                  <a:t> passes </a:t>
                </a:r>
                <a:r>
                  <a:rPr lang="en-US" sz="2400" dirty="0"/>
                  <a:t>the jogger. </a:t>
                </a:r>
                <a:endParaRPr lang="en-US" sz="2400" dirty="0" smtClean="0"/>
              </a:p>
              <a:p>
                <a:r>
                  <a:rPr lang="en-US" sz="2400" dirty="0" smtClean="0"/>
                  <a:t>When </a:t>
                </a:r>
                <a:r>
                  <a:rPr lang="en-US" sz="2400" dirty="0"/>
                  <a:t>the bird reaches the walker, it turns around and flies back to the jogger </a:t>
                </a:r>
                <a:r>
                  <a:rPr lang="en-US" sz="2400" dirty="0" smtClean="0"/>
                  <a:t>at</a:t>
                </a:r>
                <a:r>
                  <a:rPr lang="en-CA" sz="2400" dirty="0" smtClean="0"/>
                  <a:t>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same speed. When it reaches the jogger it turns around again </a:t>
                </a:r>
                <a:r>
                  <a:rPr lang="en-US" sz="2400" dirty="0" smtClean="0"/>
                  <a:t>and </a:t>
                </a:r>
                <a:r>
                  <a:rPr lang="en-US" sz="2400" dirty="0"/>
                  <a:t>flies to the walker. It continues flying back and forth </a:t>
                </a:r>
                <a:r>
                  <a:rPr lang="en-US" sz="2400" dirty="0" smtClean="0"/>
                  <a:t>between</a:t>
                </a:r>
                <a:r>
                  <a:rPr lang="en-CA" sz="2400" dirty="0"/>
                  <a:t>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jogger and the walker. </a:t>
                </a:r>
                <a:endParaRPr lang="en-US" sz="2400" dirty="0" smtClean="0"/>
              </a:p>
              <a:p>
                <a:r>
                  <a:rPr lang="en-US" sz="2400" dirty="0" smtClean="0"/>
                  <a:t>When </a:t>
                </a:r>
                <a:r>
                  <a:rPr lang="en-US" sz="2400" dirty="0"/>
                  <a:t>the jogger and walker meet each </a:t>
                </a:r>
                <a:r>
                  <a:rPr lang="en-US" sz="2400" dirty="0" smtClean="0"/>
                  <a:t>other</a:t>
                </a:r>
                <a:r>
                  <a:rPr lang="en-US" sz="2400" dirty="0"/>
                  <a:t>, how </a:t>
                </a:r>
                <a:r>
                  <a:rPr lang="en-US" sz="2400" dirty="0" smtClean="0"/>
                  <a:t>far has </a:t>
                </a:r>
                <a:r>
                  <a:rPr lang="en-US" sz="2400" dirty="0"/>
                  <a:t>the bird flown?</a:t>
                </a:r>
                <a:endParaRPr lang="en-CA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972" y="2286000"/>
                <a:ext cx="10972800" cy="4114800"/>
              </a:xfrm>
              <a:blipFill rotWithShape="0">
                <a:blip r:embed="rId2"/>
                <a:stretch>
                  <a:fillRect l="-722" r="-1333" b="-59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 descr="2People_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00705"/>
            <a:ext cx="4506686" cy="21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288560" y="546840"/>
              <a:ext cx="3219840" cy="5969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6040" y="542160"/>
                <a:ext cx="3227760" cy="59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2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49" y="178934"/>
            <a:ext cx="5638800" cy="563562"/>
          </a:xfrm>
        </p:spPr>
        <p:txBody>
          <a:bodyPr/>
          <a:lstStyle/>
          <a:p>
            <a:pPr algn="l"/>
            <a:r>
              <a:rPr lang="en-CA" sz="2800" dirty="0" smtClean="0"/>
              <a:t>From a Past PHY131 Test:</a:t>
            </a:r>
            <a:endParaRPr lang="en-CA" sz="2800" dirty="0"/>
          </a:p>
        </p:txBody>
      </p:sp>
      <p:pic>
        <p:nvPicPr>
          <p:cNvPr id="23554" name="Picture 2" descr="2People_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00705"/>
            <a:ext cx="4506686" cy="21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7200" y="18619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30 km/</a:t>
            </a:r>
            <a:r>
              <a:rPr lang="en-CA" dirty="0" err="1" smtClean="0"/>
              <a:t>hr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536026" y="67530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  <a:r>
              <a:rPr lang="en-CA" dirty="0" smtClean="0"/>
              <a:t>0 km/</a:t>
            </a:r>
            <a:r>
              <a:rPr lang="en-CA" dirty="0" err="1" smtClean="0"/>
              <a:t>hr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0190578" y="49063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  <a:r>
              <a:rPr lang="en-CA" dirty="0" smtClean="0"/>
              <a:t> km/</a:t>
            </a:r>
            <a:r>
              <a:rPr lang="en-CA" dirty="0" err="1" smtClean="0"/>
              <a:t>hr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9239893" y="210133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= 3 km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72078" y="753382"/>
            <a:ext cx="5939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How far has bird flown when Jogger and Walker meet?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Bird has constant speed, so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Need to find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400" dirty="0" smtClean="0"/>
              <a:t>.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019800" y="2323042"/>
            <a:ext cx="0" cy="4382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0560" y="1176480"/>
              <a:ext cx="11337480" cy="5374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880" y="1169280"/>
                <a:ext cx="11352600" cy="53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8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231543"/>
            <a:ext cx="7315200" cy="527894"/>
          </a:xfrm>
        </p:spPr>
        <p:txBody>
          <a:bodyPr/>
          <a:lstStyle/>
          <a:p>
            <a:r>
              <a:rPr lang="en-US" sz="3200" dirty="0" smtClean="0"/>
              <a:t>Curved Line = Not-Constant Velocity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467600" y="1061484"/>
            <a:ext cx="19492" cy="229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87092" y="3352800"/>
            <a:ext cx="424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28" y="79987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50748" y="3276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124678" y="1161131"/>
            <a:ext cx="4457722" cy="2092023"/>
          </a:xfrm>
          <a:custGeom>
            <a:avLst/>
            <a:gdLst>
              <a:gd name="connsiteX0" fmla="*/ 0 w 6438900"/>
              <a:gd name="connsiteY0" fmla="*/ 3295650 h 3295650"/>
              <a:gd name="connsiteX1" fmla="*/ 2552700 w 6438900"/>
              <a:gd name="connsiteY1" fmla="*/ 2724150 h 3295650"/>
              <a:gd name="connsiteX2" fmla="*/ 3752850 w 6438900"/>
              <a:gd name="connsiteY2" fmla="*/ 1409700 h 3295650"/>
              <a:gd name="connsiteX3" fmla="*/ 5619750 w 6438900"/>
              <a:gd name="connsiteY3" fmla="*/ 723900 h 3295650"/>
              <a:gd name="connsiteX4" fmla="*/ 6438900 w 6438900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8900" h="3295650">
                <a:moveTo>
                  <a:pt x="0" y="3295650"/>
                </a:moveTo>
                <a:cubicBezTo>
                  <a:pt x="963612" y="3167062"/>
                  <a:pt x="1927225" y="3038475"/>
                  <a:pt x="2552700" y="2724150"/>
                </a:cubicBezTo>
                <a:cubicBezTo>
                  <a:pt x="3178175" y="2409825"/>
                  <a:pt x="3241675" y="1743075"/>
                  <a:pt x="3752850" y="1409700"/>
                </a:cubicBezTo>
                <a:cubicBezTo>
                  <a:pt x="4264025" y="1076325"/>
                  <a:pt x="5172075" y="958850"/>
                  <a:pt x="5619750" y="723900"/>
                </a:cubicBezTo>
                <a:cubicBezTo>
                  <a:pt x="6067425" y="488950"/>
                  <a:pt x="6253162" y="244475"/>
                  <a:pt x="6438900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4400" y="857196"/>
                <a:ext cx="1605632" cy="931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57196"/>
                <a:ext cx="1605632" cy="931794"/>
              </a:xfrm>
              <a:prstGeom prst="rect">
                <a:avLst/>
              </a:prstGeom>
              <a:blipFill rotWithShape="0">
                <a:blip r:embed="rId2"/>
                <a:stretch>
                  <a:fillRect b="-6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28840" y="1013400"/>
              <a:ext cx="9842760" cy="3931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2000" y="1005840"/>
                <a:ext cx="9852120" cy="39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2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Q02_0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5453942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05000" y="343757"/>
            <a:ext cx="5029200" cy="527894"/>
          </a:xfrm>
        </p:spPr>
        <p:txBody>
          <a:bodyPr/>
          <a:lstStyle/>
          <a:p>
            <a:r>
              <a:rPr lang="en-US" sz="2800" dirty="0" smtClean="0"/>
              <a:t>Clicker Question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5486400" cy="4114800"/>
          </a:xfrm>
        </p:spPr>
        <p:txBody>
          <a:bodyPr/>
          <a:lstStyle/>
          <a:p>
            <a:r>
              <a:rPr lang="en-US" sz="3000" dirty="0" smtClean="0"/>
              <a:t>When do objects A and B have the same velocity?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 smtClean="0">
                <a:cs typeface="Times New Roman" panose="02020603050405020304" pitchFamily="18" charset="0"/>
              </a:rPr>
              <a:t>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 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 smtClean="0"/>
              <a:t>Objects A and B never have the same velocity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0800" y="5533572"/>
            <a:ext cx="1828800" cy="201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763880" y="5398920"/>
              <a:ext cx="689760" cy="174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1360" y="5391360"/>
                <a:ext cx="698040" cy="1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61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492375" y="735014"/>
            <a:ext cx="67643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ts val="3400"/>
              </a:lnSpc>
              <a:spcAft>
                <a:spcPts val="200"/>
              </a:spcAft>
              <a:buClr>
                <a:srgbClr val="000000"/>
              </a:buClr>
              <a:buSzPct val="45000"/>
            </a:pPr>
            <a:r>
              <a:rPr lang="en-GB" sz="3200" b="1">
                <a:solidFill>
                  <a:srgbClr val="336699"/>
                </a:solidFill>
                <a:latin typeface="Times New Roman" panose="02020603050405020304" pitchFamily="18" charset="0"/>
              </a:rPr>
              <a:t>Which velocity-versus-time graph goes best with the position-versus-time graph on the left?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7"/>
          <a:stretch>
            <a:fillRect/>
          </a:stretch>
        </p:blipFill>
        <p:spPr bwMode="auto">
          <a:xfrm>
            <a:off x="423635" y="2590800"/>
            <a:ext cx="109616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51000" y="49587"/>
            <a:ext cx="5029200" cy="5278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kern="0" dirty="0" smtClean="0"/>
              <a:t>Clicker Question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Announcements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dirty="0" smtClean="0"/>
              <a:t>Pre-course diagnostic quiz on mechanics done during </a:t>
            </a:r>
            <a:r>
              <a:rPr lang="en-CA" dirty="0" err="1" smtClean="0"/>
              <a:t>zeroth</a:t>
            </a:r>
            <a:r>
              <a:rPr lang="en-CA" dirty="0" smtClean="0"/>
              <a:t> practical last week.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Did you miss it?  Still want your 0.5%?  Here are two make-up times to choose from: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Tues Sept. 23 - 11:10 am in MP125C </a:t>
            </a:r>
            <a:br>
              <a:rPr lang="en-CA" dirty="0" smtClean="0"/>
            </a:br>
            <a:r>
              <a:rPr lang="en-CA" dirty="0" smtClean="0"/>
              <a:t>Wed. Sept 24 - 4:10 pm in MP125C </a:t>
            </a:r>
            <a:br>
              <a:rPr lang="en-CA" dirty="0" smtClean="0"/>
            </a:b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05000" y="343757"/>
            <a:ext cx="5029200" cy="527894"/>
          </a:xfrm>
        </p:spPr>
        <p:txBody>
          <a:bodyPr/>
          <a:lstStyle/>
          <a:p>
            <a:r>
              <a:rPr lang="en-US" sz="2800" dirty="0" smtClean="0"/>
              <a:t>Clicker Question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676400" y="1881540"/>
            <a:ext cx="8001000" cy="4138612"/>
          </a:xfrm>
        </p:spPr>
        <p:txBody>
          <a:bodyPr/>
          <a:lstStyle/>
          <a:p>
            <a:r>
              <a:rPr lang="en-US" sz="3000" dirty="0" smtClean="0"/>
              <a:t>If the Position versus Time graph of an object moving in 1D is a straight line, what does this mean?</a:t>
            </a:r>
            <a:endParaRPr lang="en-US" sz="3000" dirty="0"/>
          </a:p>
          <a:p>
            <a:pPr>
              <a:buFontTx/>
              <a:buAutoNum type="alphaUcPeriod"/>
            </a:pPr>
            <a:r>
              <a:rPr lang="en-US" sz="3000" dirty="0" smtClean="0"/>
              <a:t> The object is not moving</a:t>
            </a:r>
          </a:p>
          <a:p>
            <a:pPr>
              <a:buFontTx/>
              <a:buAutoNum type="alphaUcPeriod"/>
            </a:pPr>
            <a:r>
              <a:rPr lang="en-US" sz="3000" dirty="0" smtClean="0"/>
              <a:t> The object is moving with a constant velocity</a:t>
            </a:r>
            <a:endParaRPr lang="en-US" sz="3000" dirty="0"/>
          </a:p>
          <a:p>
            <a:pPr>
              <a:buFontTx/>
              <a:buAutoNum type="alphaUcPeriod"/>
            </a:pPr>
            <a:r>
              <a:rPr lang="en-US" sz="3000" dirty="0"/>
              <a:t> </a:t>
            </a:r>
            <a:r>
              <a:rPr lang="en-US" sz="3000" dirty="0" smtClean="0"/>
              <a:t>The object is moving with a constant acceleration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991600" y="152401"/>
            <a:ext cx="0" cy="1423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944429" y="1516291"/>
            <a:ext cx="24855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43553" y="135832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3963" y="45887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CA" smtClean="0"/>
              <a:t>Announcements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8686800" cy="4648200"/>
          </a:xfrm>
        </p:spPr>
        <p:txBody>
          <a:bodyPr/>
          <a:lstStyle/>
          <a:p>
            <a:r>
              <a:rPr lang="en-CA" dirty="0" smtClean="0"/>
              <a:t>Don’t change your Practical Section on ROSI – your TAs will never know, and you won’t get your marks!</a:t>
            </a:r>
          </a:p>
          <a:p>
            <a:r>
              <a:rPr lang="en-CA" dirty="0" smtClean="0"/>
              <a:t>You must go to portal and fill out an online form if you want to change Practical Sections.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CA" smtClean="0"/>
              <a:t>Announcements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9525000" cy="5029200"/>
          </a:xfrm>
        </p:spPr>
        <p:txBody>
          <a:bodyPr/>
          <a:lstStyle/>
          <a:p>
            <a:r>
              <a:rPr lang="en-CA" sz="2800" dirty="0"/>
              <a:t>The first term test will be on Tuesday, </a:t>
            </a:r>
            <a:r>
              <a:rPr lang="en-CA" sz="2800" dirty="0" smtClean="0"/>
              <a:t>Sep 30, </a:t>
            </a:r>
            <a:r>
              <a:rPr lang="en-CA" sz="2800" dirty="0"/>
              <a:t>from </a:t>
            </a:r>
            <a:r>
              <a:rPr lang="en-CA" sz="2800" dirty="0" smtClean="0"/>
              <a:t>6:00pm </a:t>
            </a:r>
            <a:r>
              <a:rPr lang="en-CA" sz="2800" dirty="0"/>
              <a:t>to </a:t>
            </a:r>
            <a:r>
              <a:rPr lang="en-CA" sz="2800" dirty="0" smtClean="0"/>
              <a:t>7:30pm</a:t>
            </a:r>
            <a:r>
              <a:rPr lang="en-CA" sz="2800" dirty="0"/>
              <a:t>. </a:t>
            </a:r>
          </a:p>
          <a:p>
            <a:r>
              <a:rPr lang="en-CA" sz="2800" dirty="0"/>
              <a:t>Test 1 will cover chapters </a:t>
            </a:r>
            <a:r>
              <a:rPr lang="en-CA" sz="2800" dirty="0" smtClean="0"/>
              <a:t>1-3 </a:t>
            </a:r>
            <a:r>
              <a:rPr lang="en-CA" sz="2800" dirty="0"/>
              <a:t>plus the Error Analysis Mini-Document, plus what was done in </a:t>
            </a:r>
            <a:r>
              <a:rPr lang="en-CA" sz="2800" dirty="0" err="1"/>
              <a:t>Practicals</a:t>
            </a:r>
            <a:endParaRPr lang="en-CA" sz="2800" dirty="0"/>
          </a:p>
          <a:p>
            <a:r>
              <a:rPr lang="en-US" sz="2800" dirty="0"/>
              <a:t>You must bring a calculator and one 8.5x11’ aid sheet which you prepare, double-sided</a:t>
            </a:r>
            <a:endParaRPr lang="en-CA" sz="2800" dirty="0"/>
          </a:p>
          <a:p>
            <a:r>
              <a:rPr lang="en-CA" sz="2800" dirty="0" smtClean="0"/>
              <a:t>If </a:t>
            </a:r>
            <a:r>
              <a:rPr lang="en-CA" sz="2800" dirty="0"/>
              <a:t>you have a conflict at that time with an academic activity (test, lecture, tutorial, lab), you must register to write at the alternate sitting of this test </a:t>
            </a:r>
            <a:r>
              <a:rPr lang="en-CA" sz="2800" dirty="0" smtClean="0"/>
              <a:t>by going to portal and </a:t>
            </a:r>
            <a:r>
              <a:rPr lang="en-CA" sz="2800" dirty="0"/>
              <a:t>filling out the online form no later than </a:t>
            </a:r>
            <a:r>
              <a:rPr lang="en-CA" sz="2800" dirty="0" smtClean="0"/>
              <a:t>Sep. 25 by 4:00pm</a:t>
            </a:r>
            <a:r>
              <a:rPr lang="en-CA" sz="2800" dirty="0"/>
              <a:t>.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4427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/>
              <a:t>Acceleration in 1-D (along a line)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914400"/>
            <a:ext cx="8229600" cy="5791200"/>
          </a:xfrm>
        </p:spPr>
        <p:txBody>
          <a:bodyPr/>
          <a:lstStyle/>
          <a:p>
            <a:pPr eaLnBrk="1" hangingPunct="1"/>
            <a:r>
              <a:rPr lang="en-US" smtClean="0"/>
              <a:t>Velocity is the time-derivative of position.</a:t>
            </a:r>
          </a:p>
          <a:p>
            <a:pPr eaLnBrk="1" hangingPunct="1"/>
            <a:r>
              <a:rPr lang="en-US" smtClean="0"/>
              <a:t>Acceleration is the time-derivative of velocity.</a:t>
            </a:r>
          </a:p>
          <a:p>
            <a:pPr eaLnBrk="1" hangingPunct="1"/>
            <a:r>
              <a:rPr lang="en-US" smtClean="0"/>
              <a:t>S.I. unit of acceleration is m/s </a:t>
            </a:r>
            <a:r>
              <a:rPr lang="en-US" b="1" i="1" smtClean="0"/>
              <a:t>per second</a:t>
            </a:r>
            <a:r>
              <a:rPr lang="en-US" smtClean="0"/>
              <a:t>, also called m/s</a:t>
            </a:r>
            <a:r>
              <a:rPr lang="en-US" baseline="30000" smtClean="0"/>
              <a:t>2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Acceleration is like the “speed of the speed”</a:t>
            </a:r>
          </a:p>
          <a:p>
            <a:pPr eaLnBrk="1" hangingPunct="1"/>
            <a:r>
              <a:rPr lang="en-US" smtClean="0"/>
              <a:t>Acceleration is “how fast fast changes!”</a:t>
            </a:r>
          </a:p>
          <a:p>
            <a:pPr eaLnBrk="1" hangingPunct="1"/>
            <a:r>
              <a:rPr lang="en-US" smtClean="0"/>
              <a:t>It is possible to be momentarily stopped (v=0) with a non-zero acceleration!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851400" y="891360"/>
              <a:ext cx="1313640" cy="1338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44560" y="883800"/>
                <a:ext cx="1323000" cy="135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343757"/>
            <a:ext cx="5791200" cy="527894"/>
          </a:xfrm>
        </p:spPr>
        <p:txBody>
          <a:bodyPr/>
          <a:lstStyle/>
          <a:p>
            <a:r>
              <a:rPr lang="en-US" sz="3200" dirty="0" smtClean="0"/>
              <a:t>Constant Acceleration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467600" y="1061484"/>
            <a:ext cx="19492" cy="229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87092" y="3352800"/>
            <a:ext cx="424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28" y="79987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50748" y="3276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293639" y="1089403"/>
            <a:ext cx="3907761" cy="211552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3257" y="275253"/>
                <a:ext cx="2489592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257" y="275253"/>
                <a:ext cx="2489592" cy="531877"/>
              </a:xfrm>
              <a:prstGeom prst="rect">
                <a:avLst/>
              </a:prstGeom>
              <a:blipFill rotWithShape="0"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0782" y="897051"/>
                <a:ext cx="2979918" cy="1101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𝑣𝑑𝑡</m:t>
                          </m:r>
                        </m:e>
                      </m:nary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782" y="897051"/>
                <a:ext cx="2979918" cy="1101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73680" y="347760"/>
              <a:ext cx="10859040" cy="552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9000" y="340920"/>
                <a:ext cx="10866240" cy="55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7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 2_2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4" y="66676"/>
            <a:ext cx="4275137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61760" y="1117440"/>
              <a:ext cx="7466400" cy="483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7440" y="1109160"/>
                <a:ext cx="7473240" cy="485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7467600" y="1061484"/>
            <a:ext cx="19492" cy="229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87092" y="3352800"/>
            <a:ext cx="424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28" y="79987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50748" y="3276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487092" y="1600200"/>
            <a:ext cx="356190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22138" y="135306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10 m/s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91400" y="1597277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49000" y="3276600"/>
            <a:ext cx="0" cy="231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1482" y="343262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5 s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3001" y="1029831"/>
            <a:ext cx="5619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An object has a constant velocity of +10 m/s for 5 seconds.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258" y="3276600"/>
            <a:ext cx="56198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How far does the object travel over these 5 seconds?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 m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25 m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 m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 m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500 m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51000" y="49587"/>
            <a:ext cx="5029200" cy="5278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kern="0" dirty="0" smtClean="0"/>
              <a:t>Clicker Question </a:t>
            </a:r>
          </a:p>
        </p:txBody>
      </p:sp>
    </p:spTree>
    <p:extLst>
      <p:ext uri="{BB962C8B-B14F-4D97-AF65-F5344CB8AC3E}">
        <p14:creationId xmlns:p14="http://schemas.microsoft.com/office/powerpoint/2010/main" val="25506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7467600" y="1061484"/>
            <a:ext cx="19492" cy="229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87092" y="3352800"/>
            <a:ext cx="424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28" y="79987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50748" y="3276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487092" y="1600200"/>
            <a:ext cx="3561908" cy="1752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22138" y="135306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10 m/s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91400" y="1597277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49000" y="3276600"/>
            <a:ext cx="0" cy="231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1482" y="343262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5 s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3001" y="1029831"/>
            <a:ext cx="56198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An object has an initial velocity of +10 m/s.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It is slowing down, with a constant value of acceleration.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After 5 seconds, it has stopped.</a:t>
            </a:r>
            <a:endParaRPr lang="en-CA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51000" y="49587"/>
            <a:ext cx="5029200" cy="5278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kern="0" dirty="0" smtClean="0"/>
              <a:t>Clicker Question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258" y="3276600"/>
            <a:ext cx="56198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How far does the object travel over these 5 seconds?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 m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25 m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 m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 m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500 m</a:t>
            </a:r>
          </a:p>
        </p:txBody>
      </p:sp>
    </p:spTree>
    <p:extLst>
      <p:ext uri="{BB962C8B-B14F-4D97-AF65-F5344CB8AC3E}">
        <p14:creationId xmlns:p14="http://schemas.microsoft.com/office/powerpoint/2010/main" val="18825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7467600" y="1061484"/>
            <a:ext cx="19492" cy="229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87092" y="3352800"/>
            <a:ext cx="424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28" y="79987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50748" y="3276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487092" y="1600200"/>
            <a:ext cx="3561908" cy="1752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22138" y="135306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10 m/s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91400" y="1597277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49000" y="3276600"/>
            <a:ext cx="0" cy="231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1482" y="343262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5 s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1680" y="2273518"/>
            <a:ext cx="6306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For 1D motion with constant acceleration, the average velocity is ½(initial velocity + final velocity)</a:t>
            </a:r>
            <a:endParaRPr lang="en-CA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51000" y="49587"/>
            <a:ext cx="5029200" cy="5278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kern="0" dirty="0" smtClean="0"/>
              <a:t>Average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81200" y="3763534"/>
                <a:ext cx="2662652" cy="905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sz="32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763534"/>
                <a:ext cx="2662652" cy="905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13414" y="1728081"/>
                <a:ext cx="2437334" cy="538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sz="32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CA" sz="3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CA" sz="3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CA" sz="32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414" y="1728081"/>
                <a:ext cx="2437334" cy="538930"/>
              </a:xfrm>
              <a:prstGeom prst="rect">
                <a:avLst/>
              </a:prstGeom>
              <a:blipFill rotWithShape="0">
                <a:blip r:embed="rId3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89502" y="5105400"/>
                <a:ext cx="1619033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sz="32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02" y="5105400"/>
                <a:ext cx="1619033" cy="935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909680" y="1486080"/>
              <a:ext cx="6572880" cy="4558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1040" y="1477080"/>
                <a:ext cx="6584040" cy="45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64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1"/>
            <a:ext cx="8610600" cy="715963"/>
          </a:xfrm>
        </p:spPr>
        <p:txBody>
          <a:bodyPr/>
          <a:lstStyle/>
          <a:p>
            <a:pPr eaLnBrk="1" hangingPunct="1"/>
            <a:r>
              <a:rPr lang="en-US" sz="3200" b="1"/>
              <a:t>The 4 Equations of Constant Acceleration: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029201"/>
            <a:ext cx="876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b="1"/>
              <a:t>Strategy:  </a:t>
            </a:r>
            <a:r>
              <a:rPr lang="en-US" sz="2600"/>
              <a:t>When </a:t>
            </a:r>
            <a:r>
              <a:rPr 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/>
              <a:t> = constant, you can use one of these equations.  Figure out which variable you don’t know and don’t care about, and use the equation which doesn’t contain it.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76401" y="833438"/>
            <a:ext cx="8297801" cy="652462"/>
            <a:chOff x="152400" y="832991"/>
            <a:chExt cx="8297955" cy="652937"/>
          </a:xfrm>
        </p:grpSpPr>
        <p:sp>
          <p:nvSpPr>
            <p:cNvPr id="22545" name="TextBox 5"/>
            <p:cNvSpPr txBox="1">
              <a:spLocks noChangeArrowheads="1"/>
            </p:cNvSpPr>
            <p:nvPr/>
          </p:nvSpPr>
          <p:spPr bwMode="auto">
            <a:xfrm>
              <a:off x="3886200" y="832991"/>
              <a:ext cx="4564155" cy="53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800000"/>
                  </a:solidFill>
                </a:rPr>
                <a:t>Does not contain position! </a:t>
              </a:r>
            </a:p>
          </p:txBody>
        </p:sp>
        <p:graphicFrame>
          <p:nvGraphicFramePr>
            <p:cNvPr id="225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32129"/>
                </p:ext>
              </p:extLst>
            </p:nvPr>
          </p:nvGraphicFramePr>
          <p:xfrm>
            <a:off x="839800" y="858409"/>
            <a:ext cx="2284454" cy="627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6" name="Equation" r:id="rId3" imgW="787320" imgH="215640" progId="Equation.3">
                    <p:embed/>
                  </p:oleObj>
                </mc:Choice>
                <mc:Fallback>
                  <p:oleObj name="Equation" r:id="rId3" imgW="78732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800" y="858409"/>
                          <a:ext cx="2284454" cy="62751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152400" y="914012"/>
              <a:ext cx="533410" cy="533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1.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76400" y="1627189"/>
            <a:ext cx="8616950" cy="1033462"/>
            <a:chOff x="152400" y="1627153"/>
            <a:chExt cx="8616950" cy="1034207"/>
          </a:xfrm>
        </p:grpSpPr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5181600" y="1824037"/>
              <a:ext cx="3587750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800000"/>
                  </a:solidFill>
                </a:rPr>
                <a:t>Does not contain </a:t>
              </a:r>
              <a:r>
                <a:rPr lang="en-US" sz="2900" i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900" baseline="-2500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sz="2900">
                  <a:solidFill>
                    <a:srgbClr val="800000"/>
                  </a:solidFill>
                </a:rPr>
                <a:t>!</a:t>
              </a:r>
            </a:p>
          </p:txBody>
        </p:sp>
        <p:graphicFrame>
          <p:nvGraphicFramePr>
            <p:cNvPr id="2254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450331"/>
                </p:ext>
              </p:extLst>
            </p:nvPr>
          </p:nvGraphicFramePr>
          <p:xfrm>
            <a:off x="755650" y="1627153"/>
            <a:ext cx="3876675" cy="1034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7" name="Equation" r:id="rId5" imgW="1473120" imgH="393480" progId="Equation.3">
                    <p:embed/>
                  </p:oleObj>
                </mc:Choice>
                <mc:Fallback>
                  <p:oleObj name="Equation" r:id="rId5" imgW="147312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50" y="1627153"/>
                          <a:ext cx="3876675" cy="103420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152400" y="1752655"/>
              <a:ext cx="533400" cy="53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2.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76400" y="2895601"/>
            <a:ext cx="8447088" cy="727074"/>
            <a:chOff x="152400" y="2895600"/>
            <a:chExt cx="8447087" cy="727831"/>
          </a:xfrm>
        </p:grpSpPr>
        <p:sp>
          <p:nvSpPr>
            <p:cNvPr id="22539" name="TextBox 6"/>
            <p:cNvSpPr txBox="1">
              <a:spLocks noChangeArrowheads="1"/>
            </p:cNvSpPr>
            <p:nvPr/>
          </p:nvSpPr>
          <p:spPr bwMode="auto">
            <a:xfrm>
              <a:off x="4953000" y="2971800"/>
              <a:ext cx="36464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800000"/>
                  </a:solidFill>
                </a:rPr>
                <a:t>Does not contain </a:t>
              </a:r>
              <a:r>
                <a:rPr lang="en-US" sz="2900">
                  <a:solidFill>
                    <a:srgbClr val="8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900" i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en-US" sz="2900">
                  <a:solidFill>
                    <a:srgbClr val="800000"/>
                  </a:solidFill>
                </a:rPr>
                <a:t>!</a:t>
              </a:r>
            </a:p>
          </p:txBody>
        </p:sp>
        <p:graphicFrame>
          <p:nvGraphicFramePr>
            <p:cNvPr id="2254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1000539"/>
                </p:ext>
              </p:extLst>
            </p:nvPr>
          </p:nvGraphicFramePr>
          <p:xfrm>
            <a:off x="766763" y="2935328"/>
            <a:ext cx="3765550" cy="688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8" name="Equation" r:id="rId7" imgW="1320480" imgH="241200" progId="Equation.3">
                    <p:embed/>
                  </p:oleObj>
                </mc:Choice>
                <mc:Fallback>
                  <p:oleObj name="Equation" r:id="rId7" imgW="1320480" imgH="241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763" y="2935328"/>
                          <a:ext cx="3765550" cy="68810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52400" y="2895600"/>
              <a:ext cx="533400" cy="533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3.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76401" y="3913188"/>
            <a:ext cx="8697913" cy="1119187"/>
            <a:chOff x="152400" y="3913187"/>
            <a:chExt cx="8698085" cy="1119187"/>
          </a:xfrm>
        </p:grpSpPr>
        <p:graphicFrame>
          <p:nvGraphicFramePr>
            <p:cNvPr id="2253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0884498"/>
                </p:ext>
              </p:extLst>
            </p:nvPr>
          </p:nvGraphicFramePr>
          <p:xfrm>
            <a:off x="739786" y="3913187"/>
            <a:ext cx="3295715" cy="1119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9" name="Equation" r:id="rId9" imgW="1269720" imgH="431640" progId="Equation.3">
                    <p:embed/>
                  </p:oleObj>
                </mc:Choice>
                <mc:Fallback>
                  <p:oleObj name="Equation" r:id="rId9" imgW="126972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786" y="3913187"/>
                          <a:ext cx="3295715" cy="111918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7" name="TextBox 12"/>
            <p:cNvSpPr txBox="1">
              <a:spLocks noChangeArrowheads="1"/>
            </p:cNvSpPr>
            <p:nvPr/>
          </p:nvSpPr>
          <p:spPr bwMode="auto">
            <a:xfrm>
              <a:off x="4354685" y="3973464"/>
              <a:ext cx="4495800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800000"/>
                  </a:solidFill>
                </a:rPr>
                <a:t>Does not contain </a:t>
              </a:r>
              <a:r>
                <a:rPr lang="en-US" sz="2900" i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2900">
                  <a:solidFill>
                    <a:srgbClr val="800000"/>
                  </a:solidFill>
                </a:rPr>
                <a:t>! (but you know it’s constant)</a:t>
              </a:r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 bwMode="auto">
            <a:xfrm>
              <a:off x="152400" y="4114800"/>
              <a:ext cx="53341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4.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53000" y="1029831"/>
            <a:ext cx="10776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You are driving along a straight highway at a steady speed.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 driver in the left lane passes you at a steady speed.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At the moment when the front of her car is exactly even with the front of your car, you both turn and your eyes meet briefly.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At this instant, do you have equal velocities?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3417316"/>
            <a:ext cx="5619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Not possible to determine with information given.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51000" y="49587"/>
            <a:ext cx="5029200" cy="5278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kern="0" dirty="0" smtClean="0"/>
              <a:t>Clicker Question </a:t>
            </a:r>
          </a:p>
        </p:txBody>
      </p:sp>
      <p:pic>
        <p:nvPicPr>
          <p:cNvPr id="23554" name="Picture 2" descr="Driving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417316"/>
            <a:ext cx="3217926" cy="21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0112" y="6638927"/>
            <a:ext cx="59618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downloaded Sep.17 2013 </a:t>
            </a:r>
            <a:r>
              <a:rPr lang="en-CA" sz="800" dirty="0"/>
              <a:t>from </a:t>
            </a:r>
            <a:r>
              <a:rPr lang="en-CA" sz="800" dirty="0">
                <a:hlinkClick r:id="rId3"/>
              </a:rPr>
              <a:t>http://blog.famousfootwear.com/2013/03/save-your-car-and-money-with-driving-shoes</a:t>
            </a:r>
            <a:r>
              <a:rPr lang="en-CA" sz="800" dirty="0" smtClean="0">
                <a:hlinkClick r:id="rId3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729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4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295400" y="1371600"/>
            <a:ext cx="9372600" cy="414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Student comment: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i="1" dirty="0"/>
              <a:t>“If a straight line is uniform motion in a position-time graph, then does stationary not count as a straight line? they both are technically straight... except one line is horizontal and the other is on an angle. but they are both "straight" aren't they??” </a:t>
            </a:r>
            <a:endParaRPr lang="en-CA" sz="2800" i="1" dirty="0" smtClean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b="1" dirty="0" smtClean="0"/>
              <a:t>Harlow answer: </a:t>
            </a:r>
            <a:r>
              <a:rPr lang="en-CA" sz="2800" dirty="0" smtClean="0"/>
              <a:t>Yes, stationary is a straight line.  I agree!  Also, “zero” is a constant velocity!  It’s just a very specific constant velocity.</a:t>
            </a:r>
          </a:p>
        </p:txBody>
      </p:sp>
    </p:spTree>
    <p:extLst>
      <p:ext uri="{BB962C8B-B14F-4D97-AF65-F5344CB8AC3E}">
        <p14:creationId xmlns:p14="http://schemas.microsoft.com/office/powerpoint/2010/main" val="25622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Before Class 5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dirty="0" smtClean="0"/>
              <a:t>you haven’t already done it, remember there is a MasteringPhysics.com problem set due this weekend!   Please submit this before 11:59pm Sunday.</a:t>
            </a:r>
          </a:p>
          <a:p>
            <a:pPr eaLnBrk="1" hangingPunct="1"/>
            <a:r>
              <a:rPr lang="en-US" dirty="0" smtClean="0"/>
              <a:t>Please finish reading Chapter 2 of Knight.</a:t>
            </a:r>
          </a:p>
          <a:p>
            <a:pPr eaLnBrk="1" hangingPunct="1"/>
            <a:r>
              <a:rPr lang="en-US" dirty="0" smtClean="0"/>
              <a:t>Something to think about:  Which is easier to </a:t>
            </a:r>
            <a:r>
              <a:rPr lang="en-US" b="1" dirty="0" smtClean="0"/>
              <a:t>see</a:t>
            </a:r>
            <a:r>
              <a:rPr lang="en-US" dirty="0" smtClean="0"/>
              <a:t>: velocity or acceleration?  Which is easier to </a:t>
            </a:r>
            <a:r>
              <a:rPr lang="en-US" b="1" dirty="0" smtClean="0"/>
              <a:t>feel</a:t>
            </a:r>
            <a:r>
              <a:rPr lang="en-US" dirty="0" smtClean="0"/>
              <a:t>: velocity or acceleration?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68920" y="818280"/>
              <a:ext cx="499320" cy="1146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3520" y="815760"/>
                <a:ext cx="507240" cy="115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4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469571" y="838200"/>
            <a:ext cx="9372600" cy="534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986 students </a:t>
            </a:r>
            <a:r>
              <a:rPr lang="en-US" sz="2400" dirty="0"/>
              <a:t>submitted the quiz on 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74% answered correctly: </a:t>
            </a:r>
            <a:r>
              <a:rPr lang="en-CA" sz="2400" dirty="0"/>
              <a:t>If the position-versus-time graph is a straight line, it means it has uniform motion.  </a:t>
            </a:r>
            <a:r>
              <a:rPr lang="en-CA" sz="2400" dirty="0" smtClean="0"/>
              <a:t>(Note: a </a:t>
            </a:r>
            <a:r>
              <a:rPr lang="en-CA" sz="2400" b="1" i="1" dirty="0"/>
              <a:t>horizontal</a:t>
            </a:r>
            <a:r>
              <a:rPr lang="en-CA" sz="2400" dirty="0"/>
              <a:t> straight line means it is stationary.)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75% answered correctly: </a:t>
            </a:r>
            <a:r>
              <a:rPr lang="en-CA" sz="2400" dirty="0"/>
              <a:t>Speeding up when velocity is in the negative direction means </a:t>
            </a:r>
            <a:r>
              <a:rPr lang="en-CA" sz="2400" b="1" dirty="0"/>
              <a:t>negative</a:t>
            </a:r>
            <a:r>
              <a:rPr lang="en-CA" sz="2400" dirty="0"/>
              <a:t> acceleration.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84% </a:t>
            </a:r>
            <a:r>
              <a:rPr lang="en-CA" sz="2400" dirty="0"/>
              <a:t>answered correctly: The area under a velocity-versus-time graph is the </a:t>
            </a:r>
            <a:r>
              <a:rPr lang="en-CA" sz="2400" b="1" dirty="0"/>
              <a:t>displacement</a:t>
            </a:r>
            <a:r>
              <a:rPr lang="en-CA" sz="2400" dirty="0"/>
              <a:t> of the object (it can be negative or positive, indicating direction)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92% answered correctly: The slope of a position-versus-time graph is the object’s </a:t>
            </a:r>
            <a:r>
              <a:rPr lang="en-CA" sz="2400" b="1" dirty="0" smtClean="0"/>
              <a:t>velocity</a:t>
            </a:r>
            <a:r>
              <a:rPr lang="en-CA" sz="2400" dirty="0" smtClean="0"/>
              <a:t> (it can be negative or positive, indicating forward or backward direction in 1D)</a:t>
            </a:r>
          </a:p>
        </p:txBody>
      </p:sp>
    </p:spTree>
    <p:extLst>
      <p:ext uri="{BB962C8B-B14F-4D97-AF65-F5344CB8AC3E}">
        <p14:creationId xmlns:p14="http://schemas.microsoft.com/office/powerpoint/2010/main" val="2389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4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264920" y="1066800"/>
            <a:ext cx="9372600" cy="45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Some common student comments/feedback</a:t>
            </a:r>
            <a:r>
              <a:rPr lang="en-US" sz="2400" dirty="0" smtClean="0"/>
              <a:t>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“Does </a:t>
            </a:r>
            <a:r>
              <a:rPr lang="en-CA" sz="2400" i="1" dirty="0"/>
              <a:t>infinite speed count as uniform motion</a:t>
            </a:r>
            <a:r>
              <a:rPr lang="en-CA" sz="2400" i="1" dirty="0" smtClean="0"/>
              <a:t>?”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Not allowed!  In physics, no speed can be greater than the speed of light, which is 3 x 10</a:t>
            </a:r>
            <a:r>
              <a:rPr lang="en-CA" sz="2400" baseline="30000" dirty="0" smtClean="0"/>
              <a:t>8</a:t>
            </a:r>
            <a:r>
              <a:rPr lang="en-CA" sz="2400" dirty="0" smtClean="0"/>
              <a:t> m/s. (more about this in PHY132)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Lots of nerves about calculus and integration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comment: </a:t>
            </a:r>
            <a:r>
              <a:rPr lang="en-CA" sz="2400" dirty="0" smtClean="0"/>
              <a:t>Remember, this is a calculus-based course.  We use derivatives and integrals in our descriptions of concepts. However, you will not be asked to perform an integral on a test. (but maybe the occasional derivative of a simple polynomial, for example)</a:t>
            </a:r>
          </a:p>
        </p:txBody>
      </p:sp>
    </p:spTree>
    <p:extLst>
      <p:ext uri="{BB962C8B-B14F-4D97-AF65-F5344CB8AC3E}">
        <p14:creationId xmlns:p14="http://schemas.microsoft.com/office/powerpoint/2010/main" val="3889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9753600" cy="490240"/>
          </a:xfrm>
        </p:spPr>
        <p:txBody>
          <a:bodyPr/>
          <a:lstStyle/>
          <a:p>
            <a:r>
              <a:rPr lang="en-US" sz="2800" b="1" dirty="0"/>
              <a:t>Class 4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203960" y="805061"/>
            <a:ext cx="9768840" cy="519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i="1" dirty="0" smtClean="0"/>
              <a:t>Lots of people admitting they didn’t do the reading.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b="1" dirty="0" smtClean="0"/>
              <a:t>Harlow comment: </a:t>
            </a:r>
            <a:r>
              <a:rPr lang="en-CA" sz="2800" dirty="0" smtClean="0"/>
              <a:t>I appreciate your honesty, however… The entire point of these pre-class quizzes is to force you to do the reading before coming to class.  The clicker questions are meant to be times to discuss what everyone here has already read.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/>
              <a:t>[…Although, if you were at the Black Keys concert last night, that is an excellent excuse.  How was it? *jealous* ]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i="1" dirty="0" smtClean="0"/>
              <a:t>“this </a:t>
            </a:r>
            <a:r>
              <a:rPr lang="en-CA" sz="2800" i="1" dirty="0"/>
              <a:t>one was </a:t>
            </a:r>
            <a:r>
              <a:rPr lang="en-CA" sz="2800" i="1" dirty="0" err="1"/>
              <a:t>pree</a:t>
            </a:r>
            <a:r>
              <a:rPr lang="en-CA" sz="2800" i="1" dirty="0"/>
              <a:t> </a:t>
            </a:r>
            <a:r>
              <a:rPr lang="en-CA" sz="2800" i="1" dirty="0" err="1"/>
              <a:t>eeezz</a:t>
            </a:r>
            <a:r>
              <a:rPr lang="en-CA" sz="2800" i="1" dirty="0"/>
              <a:t> </a:t>
            </a:r>
            <a:r>
              <a:rPr lang="en-CA" sz="2800" i="1" dirty="0" err="1"/>
              <a:t>dawg</a:t>
            </a:r>
            <a:r>
              <a:rPr lang="en-CA" sz="2800" i="1" dirty="0"/>
              <a:t> :) tanks for the marks </a:t>
            </a:r>
            <a:r>
              <a:rPr lang="en-CA" sz="2800" i="1" dirty="0" smtClean="0"/>
              <a:t>doe”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b="1" dirty="0" smtClean="0"/>
              <a:t>Harlow comment: </a:t>
            </a:r>
            <a:r>
              <a:rPr lang="en-CA" sz="2800" dirty="0" smtClean="0"/>
              <a:t>Google translate could not detect the language</a:t>
            </a:r>
          </a:p>
        </p:txBody>
      </p:sp>
    </p:spTree>
    <p:extLst>
      <p:ext uri="{BB962C8B-B14F-4D97-AF65-F5344CB8AC3E}">
        <p14:creationId xmlns:p14="http://schemas.microsoft.com/office/powerpoint/2010/main" val="23510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9753600" cy="490240"/>
          </a:xfrm>
        </p:spPr>
        <p:txBody>
          <a:bodyPr/>
          <a:lstStyle/>
          <a:p>
            <a:r>
              <a:rPr lang="en-US" sz="2800" b="1" dirty="0"/>
              <a:t>Class 4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249680" y="1371600"/>
            <a:ext cx="9144000" cy="319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i="1" dirty="0" smtClean="0"/>
              <a:t>“how strict you are about notation? Do we have to use the exact same notation demonstrated in the book?”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b="1" dirty="0" smtClean="0"/>
              <a:t>Harlow answer: </a:t>
            </a:r>
            <a:r>
              <a:rPr lang="en-CA" sz="2800" dirty="0" smtClean="0"/>
              <a:t>Not strict at all!  You should be able to reason properly without making mistakes and get to the correct answer (</a:t>
            </a:r>
            <a:r>
              <a:rPr lang="en-CA" sz="2800" dirty="0" err="1" smtClean="0"/>
              <a:t>ie</a:t>
            </a:r>
            <a:r>
              <a:rPr lang="en-CA" sz="2800" dirty="0" smtClean="0"/>
              <a:t> that the ball took 4.5 seconds to hit the ground).  Whether you call the initial velocity </a:t>
            </a:r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sz="2800" dirty="0" smtClean="0"/>
              <a:t> or </a:t>
            </a:r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2800" dirty="0" smtClean="0"/>
              <a:t> or </a:t>
            </a:r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800" dirty="0" smtClean="0"/>
              <a:t> or </a:t>
            </a:r>
            <a:r>
              <a:rPr lang="en-C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A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Bieber</a:t>
            </a:r>
            <a:r>
              <a:rPr lang="en-CA" sz="2800" dirty="0" smtClean="0"/>
              <a:t>, I don’t care!</a:t>
            </a:r>
          </a:p>
        </p:txBody>
      </p:sp>
    </p:spTree>
    <p:extLst>
      <p:ext uri="{BB962C8B-B14F-4D97-AF65-F5344CB8AC3E}">
        <p14:creationId xmlns:p14="http://schemas.microsoft.com/office/powerpoint/2010/main" val="17457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94488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Does constant velocity imply constant acceleration? </a:t>
            </a:r>
          </a:p>
          <a:p>
            <a:pPr eaLnBrk="1" hangingPunct="1"/>
            <a:r>
              <a:rPr lang="en-US" dirty="0" smtClean="0"/>
              <a:t>ANSWER: </a:t>
            </a:r>
            <a:r>
              <a:rPr lang="en-US" b="1" dirty="0" smtClean="0"/>
              <a:t>YES</a:t>
            </a:r>
            <a:r>
              <a:rPr lang="en-US" dirty="0" smtClean="0"/>
              <a:t>, and even more, it implies zero acceleration!  (zero is a constant!)</a:t>
            </a:r>
          </a:p>
          <a:p>
            <a:pPr eaLnBrk="1" hangingPunct="1"/>
            <a:r>
              <a:rPr lang="en-US" dirty="0" smtClean="0"/>
              <a:t>Does constant acceleration imply constant velocity?</a:t>
            </a:r>
          </a:p>
          <a:p>
            <a:pPr eaLnBrk="1" hangingPunct="1"/>
            <a:r>
              <a:rPr lang="en-US" dirty="0" smtClean="0"/>
              <a:t>ANSWER: </a:t>
            </a:r>
            <a:r>
              <a:rPr lang="en-US" b="1" dirty="0" smtClean="0"/>
              <a:t>NO!  </a:t>
            </a:r>
            <a:r>
              <a:rPr lang="en-US" dirty="0" smtClean="0"/>
              <a:t>Unless that constant happens to be zero!  Constant acceleration normally means constantly </a:t>
            </a:r>
            <a:r>
              <a:rPr lang="en-US" i="1" dirty="0" smtClean="0"/>
              <a:t>changing </a:t>
            </a:r>
            <a:r>
              <a:rPr lang="en-US" dirty="0" smtClean="0"/>
              <a:t>velocity!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1892" y="329798"/>
            <a:ext cx="7315200" cy="527894"/>
          </a:xfrm>
        </p:spPr>
        <p:txBody>
          <a:bodyPr/>
          <a:lstStyle/>
          <a:p>
            <a:r>
              <a:rPr lang="en-US" sz="3200" b="1" dirty="0" smtClean="0"/>
              <a:t>Uniform Motion = Constant Velocity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467600" y="1061484"/>
            <a:ext cx="19492" cy="229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87092" y="3352800"/>
            <a:ext cx="4247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28" y="79987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50748" y="32766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293639" y="1089403"/>
            <a:ext cx="3907761" cy="211552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3257" y="275253"/>
                <a:ext cx="244951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257" y="275253"/>
                <a:ext cx="2449517" cy="531877"/>
              </a:xfrm>
              <a:prstGeom prst="rect">
                <a:avLst/>
              </a:prstGeom>
              <a:blipFill rotWithShape="0"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1846" y="871651"/>
            <a:ext cx="6839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friction, all objects tend to move with constant velocity.</a:t>
            </a:r>
          </a:p>
          <a:p>
            <a:pPr algn="ctr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“Newton’s First Law of Motion.”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516040" y="1762920"/>
              <a:ext cx="9217800" cy="239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560" y="1756080"/>
                <a:ext cx="9226800" cy="24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9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1758</Words>
  <Application>Microsoft Office PowerPoint</Application>
  <PresentationFormat>Custom</PresentationFormat>
  <Paragraphs>179</Paragraphs>
  <Slides>30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Equation</vt:lpstr>
      <vt:lpstr>PHY131H1F Class 4</vt:lpstr>
      <vt:lpstr>Clicker Question </vt:lpstr>
      <vt:lpstr>Class 4 Preclass Quiz on MasteringPhysics</vt:lpstr>
      <vt:lpstr>Class 4 Preclass Quiz on MasteringPhysics</vt:lpstr>
      <vt:lpstr>Class 4 Preclass Quiz on MasteringPhysics</vt:lpstr>
      <vt:lpstr>Class 4 Preclass Quiz on MasteringPhysics</vt:lpstr>
      <vt:lpstr>Class 4 Preclass Quiz on MasteringPhysics</vt:lpstr>
      <vt:lpstr>Last day I asked at the end of class:</vt:lpstr>
      <vt:lpstr>Uniform Motion = Constant Velocity</vt:lpstr>
      <vt:lpstr>PowerPoint Presentation</vt:lpstr>
      <vt:lpstr>PowerPoint Presentation</vt:lpstr>
      <vt:lpstr>Clicker Question </vt:lpstr>
      <vt:lpstr>Clicker Question </vt:lpstr>
      <vt:lpstr>From a Past PHY131 Test:</vt:lpstr>
      <vt:lpstr>From a Past PHY131 Test:</vt:lpstr>
      <vt:lpstr>Curved Line = Not-Constant Velocity</vt:lpstr>
      <vt:lpstr>Clicker Question </vt:lpstr>
      <vt:lpstr>PowerPoint Presentation</vt:lpstr>
      <vt:lpstr>Announcements</vt:lpstr>
      <vt:lpstr>Announcements</vt:lpstr>
      <vt:lpstr>Announcements</vt:lpstr>
      <vt:lpstr>Acceleration in 1-D (along a line)</vt:lpstr>
      <vt:lpstr>Constant Acceleration</vt:lpstr>
      <vt:lpstr>PowerPoint Presentation</vt:lpstr>
      <vt:lpstr>PowerPoint Presentation</vt:lpstr>
      <vt:lpstr>PowerPoint Presentation</vt:lpstr>
      <vt:lpstr>PowerPoint Presentation</vt:lpstr>
      <vt:lpstr>The 4 Equations of Constant Acceleration:</vt:lpstr>
      <vt:lpstr>PowerPoint Presentation</vt:lpstr>
      <vt:lpstr>Before Class 5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125</cp:revision>
  <cp:lastPrinted>2013-09-17T19:55:04Z</cp:lastPrinted>
  <dcterms:created xsi:type="dcterms:W3CDTF">2011-01-19T21:36:26Z</dcterms:created>
  <dcterms:modified xsi:type="dcterms:W3CDTF">2014-09-24T10:05:05Z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