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4" r:id="rId3"/>
    <p:sldId id="314" r:id="rId4"/>
    <p:sldId id="315" r:id="rId5"/>
    <p:sldId id="341" r:id="rId6"/>
    <p:sldId id="343" r:id="rId7"/>
    <p:sldId id="344" r:id="rId8"/>
    <p:sldId id="275" r:id="rId9"/>
    <p:sldId id="309" r:id="rId10"/>
    <p:sldId id="310" r:id="rId11"/>
    <p:sldId id="317" r:id="rId12"/>
    <p:sldId id="312" r:id="rId13"/>
    <p:sldId id="295" r:id="rId14"/>
    <p:sldId id="319" r:id="rId15"/>
    <p:sldId id="345" r:id="rId16"/>
    <p:sldId id="296" r:id="rId17"/>
    <p:sldId id="297" r:id="rId18"/>
    <p:sldId id="320" r:id="rId19"/>
    <p:sldId id="337" r:id="rId20"/>
    <p:sldId id="338" r:id="rId21"/>
    <p:sldId id="339" r:id="rId22"/>
    <p:sldId id="346" r:id="rId23"/>
    <p:sldId id="301" r:id="rId24"/>
    <p:sldId id="321" r:id="rId25"/>
    <p:sldId id="336" r:id="rId26"/>
    <p:sldId id="299" r:id="rId27"/>
    <p:sldId id="325" r:id="rId28"/>
    <p:sldId id="304" r:id="rId29"/>
    <p:sldId id="302" r:id="rId30"/>
    <p:sldId id="342" r:id="rId31"/>
    <p:sldId id="303" r:id="rId32"/>
    <p:sldId id="323" r:id="rId33"/>
    <p:sldId id="274" r:id="rId34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3" autoAdjust="0"/>
    <p:restoredTop sz="94660"/>
  </p:normalViewPr>
  <p:slideViewPr>
    <p:cSldViewPr>
      <p:cViewPr varScale="1">
        <p:scale>
          <a:sx n="63" d="100"/>
          <a:sy n="63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EC3D2FFB-96AB-48AA-94EE-452EC97FC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5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15:14:34.6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25626 8464 44 0,'-11'5'22'0,"-3"19"1"0,11-19-22 0,-5 6 1 16,-2 5 1-16,-4 0 2 16,-4 8 1-16,-7 10-2 15,1 14 0-15,-1 15-2 16,0 11 0-16,1 16 1 15,6 8 0-15,7 5-3 16,8-13 1-16,3-5-3 16,14-11 1-16,14-13-31 15,11-14 0-15,7-12 4 16,3-17 0-16</inkml:trace>
  <inkml:trace contextRef="#ctx0" brushRef="#br0" timeOffset="359.4354">25919 8668 42 0,'7'0'21'0,"-4"37"5"0,-3-24-22 16,0 6 2-16,-3 10 0 0,-4 8-4 15,-4 8 1-15,-7 5-3 16,1 8 1-16,-1 6-2 15,-3-9 1-15,3-2-2 16,8-5 1-16,6-16-15 16,4-9 0-16,0-12-21 15,11-22 0-15</inkml:trace>
  <inkml:trace contextRef="#ctx0" brushRef="#br0" timeOffset="703.1895">26194 8694 47 0,'-36'27'23'0,"15"2"1"0,21-24-24 16,4 3 0-16,3 0 0 15,0 3-2-15,7-6 1 16,0 3 2-16,0 5 1 15,7 8-2-15,8 0 0 16,6 6-1-16,4-3 1 16,-4-3 0-16,0-3 1 15,-6 3 5-15,-8 1 0 16,-11 4 0-16,-6 1 0 16,-11 2-4-16,-14 0 0 0,-8 0-3 15,-2-5 0-15,-1-3-1 16,-7-11 0-16,0-2-26 15,0-16 1-15,1-13-3 16,2-8 0-16</inkml:trace>
  <inkml:trace contextRef="#ctx0" brushRef="#br0" timeOffset="859.4413">26211 8594 59 0,'0'2'29'0,"36"-4"2"15,-22 2-30-15,10 0-3 16,8 2 0-16,3 1-12 16,11 0 1-16,11-1-31 0,-1 4 0 15</inkml:trace>
  <inkml:trace contextRef="#ctx0" brushRef="#br0" timeOffset="1484.4335">26832 8580 34 0,'-17'-5'17'0,"-22"16"9"16,28-3-16-16,-3 10-8 15,0 9 0-15,0 4-1 16,3-1 1-16,4-4-2 16,4-2 0-16,6-8 1 15,4-6 0-15,7-7-1 16,4-6 1-16,7-10-2 15,-1-11 1-15,-2-5 0 16,-8 0 0-16,-4-3-1 16,-10-2 1-16,-10 2 1 15,-8 8 1-15,0 8 3 16,1 8 1-16,3 11-5 0,3 5 0 16,11 0 0-16,7 0 0 15,14 0-2-15,8-3 1 16,9 0 0-16,19-5 0 15,-4 0 0-15,7 0 0 16,3-5-1-16,-3 2 1 16,-10 3 0-16,-5 3 0 15,-13 0 6-15,-14 5 0 16,-11 5-1-16,-11 8 0 16,-13 11-3-16,-12 2 1 15,-6 9-3-15,-4 10 0 0,-3-1 0 16,-4 7 0-16,4-1-2 15,10-3 1-15,11-7-11 16,10-11 0-16,15-8-26 16,10-8 0-16,11-13 21 15,3-13 0-15</inkml:trace>
  <inkml:trace contextRef="#ctx0" brushRef="#br0" timeOffset="1718.805">27316 9046 49 0,'-39'48'24'0,"21"26"1"16,22-61-25-16,3 3 4 15,3-3 0-15,8-2 2 16,3-9 1-16,7-2 1 0,-3-5 1 16,0-11-5-16,-4-5 0 15,-11-5-4-15,-6-4 1 16,-11 4-2-16,-11 5 0 15,1 2-25-15,-5 6 1 16,5 3-20-16,3 4 0 16</inkml:trace>
  <inkml:trace contextRef="#ctx0" brushRef="#br0" timeOffset="2158.4376">28130 9004 42 0,'8'5'21'0,"27"0"1"0,-21-2-21 16,4 0-1-16,6-3 0 15,1-3 0-15,3 0 1 16,-3-2 0-16,0-8 0 16,-4-6-2-16,-7-7 1 15,-7-1 0-15,-4 1 0 16,-10 5 3-16,-10 8 1 15,-15 10 4-15,-3 13 0 16,-8 14-6-16,5 3 1 16,2 5-3-16,12 2 1 0,9 0-2 15,15-2 1-15,11-6-1 16,14 1 0-16,17-6-9 16,0-8 1-16,8-7-38 15,6-6 1-15</inkml:trace>
  <inkml:trace contextRef="#ctx0" brushRef="#br0" timeOffset="2564.6921">28797 8914 48 0,'-3'-16'24'0,"-22"11"-1"16,18 2-23-16,-7 3 0 15,-4 3 0-15,-3 5 4 16,-4 5 0-16,1 5-3 16,-1 4 1-16,0 4-1 0,4 3 0 15,7 0-2-15,0 0 1 16,14-29 0 0,18 16 0-16,-1-8 0 15,8-13 0-15,10-11 0 16,0-3-1-16,-3-4 1 15,-4-1 0-15,-3 5 1 16,-7 3-1-16,-8 6 1 16,-6 5 4-16,-4 7 0 0,-7 9-3 15,-4 2 1-15,-6 8-2 16,-5 11 0-16,8 2-1 16,4 1 0-16,6 2-8 15,11-6 0-15,11-1-37 16,3-9 0-16,7-13 36 15,8-14 1-15</inkml:trace>
  <inkml:trace contextRef="#ctx0" brushRef="#br0" timeOffset="2814.6952">29171 8938 37 0,'-53'2'18'0,"11"27"5"16,35-21-20-16,-4 11 2 16,-3 7 0-16,4 6 2 0,6 2 1 15,4-4-8-15,7-4 1 16,7-7-1-16,11-4 1 16,3-4-3-16,0-6 1 15,1-7-39-15,-1-12 0 16,0-7 28-16,-3-5 1 15</inkml:trace>
  <inkml:trace contextRef="#ctx0" brushRef="#br0" timeOffset="3148.9047">29443 8586 48 0,'-7'8'24'0,"7"21"6"0,0-13-25 0,0 13 0 16,0 5 0-16,-4 16-2 15,-3 6 0-15,-7 15-2 16,-7 11 0-16,0-2 3 0,7-19 0 16,7-14-4-16,3-12 0 15,8-22-1-15,10-18 1 16,7-14 0-16,4-13 0 16,10-2 0-16,4 5 1 15,-1 0-1-15,-2 2 0 16,-5 6 0-16,-2 5 1 15,-5 11-1-15,-2 5 0 16,-8 5 1-16,-4 8 0 16,-6 14-2-16,-4 7 0 0,0 3 1 15,0 0 0-15,3-2-20 16,4-11 1-16,7-14-28 16,4-10 1-16</inkml:trace>
  <inkml:trace contextRef="#ctx0" brushRef="#br0" timeOffset="3414.5324">30085 8308 58 0,'0'45'29'0,"28"29"6"15,-17-48-28-15,3 6 2 16,0 8 1-16,4 5-2 15,3 8 1-15,0 0-8 16,-7 5 1-16,-10 0-3 16,-4-5 1-16,-18 3-1 0,-3 2 1 15,-8 0-7-15,-6 0 0 16,7 0-21-16,-4-2 0 16,4-6-19-16,-4-2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15:19:17.4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27372 8893 30 0,'-7'-6'15'0,"14"9"0"16,0 0-15-16,0 2 0 16,0 0 0-16,-7-5 0 15,28 6 2 1,-6-1 0-16,-1 0 0 15,3 0 0-15,1 1 0 16,7-4 1-16,3 1-3 16,0 0 0-16,4-1-1 15,0-2 0-15,3 0-5 16,1 0 1-16,-4-2-25 0,-4 2 1 16</inkml:trace>
  <inkml:trace contextRef="#ctx0" brushRef="#br0" timeOffset="422.7214">27467 9139 32 0,'-10'0'16'0,"13"2"-1"16,-3-2-15-16,11 0 1 16,-1 0 1-16,1 0-2 15,3 0 1-15,4 0-2 0,6 0 1 16,5 3-2-16,2 2 0 16,1-2 1-16,0 0 0 15,7-1-26-15,-1-2 1 16,8-2 23-16,-3-6 0 15</inkml:trace>
  <inkml:trace contextRef="#ctx0" brushRef="#br0" timeOffset="1095.7772">28554 8697 34 0,'3'-37'17'0,"4"16"2"0,-3 15-17 16,-4-2-3-16,0 3 1 16,-4 0-1-16,1 2 1 15,-4 1 0-15,-4 4 1 16,-6 3-5-16,-5 6 0 15,-2 5 3-15,-1 5 0 16,-10 6 1-16,-4 2 0 16,0 10 0-16,0 6 1 15,1 0 1-15,6 3 0 16,4 2-2-16,6 0 0 0,8-5-2 16,11-5 1-1,6 2 3-15,8-2 1 0,7-5-3 16,3-9 0-16,10-2 2 15,1-8 0-15,0-11-1 16,3-2 0-16,0-11-2 16,1-3 1-16,-4-5 0 15,-4-5 0-15,-7-5 1 16,-3-3 1-16,-8-1-1 16,-6 1 0-16,-8 5-1 15,-10 1 0-15,-11 4-1 16,-6 6 1-16,-8 5 0 15,-11 5 1-15,5 6-2 16,9 5 0-16,8 5-6 16,14 6 1-16,14 2-25 15,18 0 1-15</inkml:trace>
  <inkml:trace contextRef="#ctx0" brushRef="#br0" timeOffset="1861.0871">28942 9004 35 0,'-7'2'17'0,"10"14"-1"16,-3-8-18-16,0 5 0 15,-3 9 1-15,-1-1 2 16,1 3 1-16,-1-3-2 16,1-3 0-16,-1-2 0 0,1-5 0 15,3-3 0-15,0 2 1 16,0-7-1-16,0 0 1 15,0-3-1-15,7-8 0 16,3-8-1-16,8-8 1 16,3-3 0-16,0 1 1 15,7 5-1-15,1 0 0 16,-1 2 0-16,-3 6 0 16,-1 5-1-16,-6 3 1 15,-4 2 0-15,-7 6 1 16,-3 5-1-16,-4 5 0 0,-4 5-1 15,-3 4 1-15,0 1 0 16,0-1 1-16,3-4-1 16,4-5 0-16,0-2 0 15,4-6 0-15,3-2 1 16,7-6 1-16,0-2-1 16,4-3 0-16,3-3 1 15,0 3 0-15,4 0 2 16,3 8 1-16,0 8-2 15,1 6 1-15,-1 9-3 16,-4 15 1-16,-2 6-3 16,-1-1 1-16,4 4-16 15,3-4 0-15,0-6-15 16,-3-13 0-16</inkml:trace>
  <inkml:trace contextRef="#ctx0" brushRef="#br0" timeOffset="2825.3899">27097 10824 39 0,'-46'-3'19'0,"-3"22"2"0,34-8-20 0,-2 15-1 16,-4 8 0-16,-4 6-1 15,4 10 0-15,0 6 0 16,7 10 0-16,3 6-1 15,7-4 1-15,8-4 0 16,3-11 0-16,7-8 1 16,7-8 0-16,4-11 2 15,7-10 0-15,3-13-1 16,4-14 1-16,7-5-2 16,3-13 1-16,4-16-2 15,-7-8 1-15,0-13-2 0,-11 3 1 16,-7-19 0-16,-10 5 0 15,-18 3 1-15,-7 5 1 16,-11 16 3-16,-10 11 0 16,-11 15-4-16,-3 17 1 15,-15 15 0-15,-3 6 0 16,4 12 0-16,7 9 0 16,10 5 1-16,14-2 1 15,14-4-1-15,11 4 1 16,25-4-4-16,14-7 1 15,17-5-9-15,15-9 0 16,17-7-29-16,4-3 0 0</inkml:trace>
  <inkml:trace contextRef="#ctx0" brushRef="#br0" timeOffset="3063.6607">27707 11189 67 0,'18'3'33'0,"77"2"-17"0,-63-7-35 16,10-4 0-16,11 1 0 15,0-3-10-15,-11 0 0 16</inkml:trace>
  <inkml:trace contextRef="#ctx0" brushRef="#br0" timeOffset="3228.601">27732 11393 66 0,'-28'3'33'0,"52"5"-7"0,-10-6-32 0,18-2-12 16,7-8 0-16,3 0-23 15,11 0 1-15</inkml:trace>
  <inkml:trace contextRef="#ctx0" brushRef="#br0" timeOffset="5194.8263">28536 10872 43 0,'4'-24'21'0,"20"21"1"15,-9 3-22-15,2 3-2 16,8-3 0-16,7 3-2 16,3-1 0-16,-3 3 0 15,-1 3 0-15,-2 3 2 16,-1 2 0-16,-3 3 2 15,-4 0 0-15,-7 0 0 16,-4-3 1-16,-6 3 3 16,-8 0 1-16,-6 0-5 0,-4 2 1 15,0 1-1 1,-4-1 1-16,0 3-2 0,4 1 1 16,4-4-1-16,6 6 1 15,4-3-1-15,7 3 1 16,4 0 0-16,3-3 1 15,7 0-1-15,4 0 1 16,-1 0-1-16,1-2 0 16,-7 2 2-16,-4-2 1 15,-4-1-1-15,-6-2 1 0,-11 3-2 16,-11 2 0-16,-6 3-2 16,-8 2 0-16,-11 0 1 15,-2 1 0-15,-1-3 1 16,3-3 0-16,1-5-15 15,3-3 1-15,8-5-15 16,6-3 0-16</inkml:trace>
  <inkml:trace contextRef="#ctx0" brushRef="#br0" timeOffset="6095.5379">29993 10906 28 0,'-10'-8'14'0,"-1"-2"3"16,7 2-14-16,-3 2-3 16,0-2 0-16,-7 0 2 15,4 1 0-15,-8-1 1 31,-3 0 0-31,-4 0-3 16,-3 0 1-16,0 3-1 16,-1-1 1-16,1 1-3 15,0 2 0-15,-4 3 2 0,-3 3 1 16,0 2-1 0,3 3 1-16,0 3-2 0,4 2 1 15,3 5 0-15,1 4 1 16,2 7-2-16,8-3 1 15,4 1 0-15,6-3 0 16,8 5 0-16,3 0 0 16,3 2 0-16,1 1 0 15,3-3-1-15,0-2 1 16,0 7 1-16,-3 1 1 0,-1 4-4 16,-2-4 1-16,-5-1 2 15,-3 0 1-15,-3 3-4 16,-5 1 0-16,1-1 3 15,-7-8 1-15,7-3-1 16,-7-7 1-16,0-6-1 16,-4-5 1-16,1-6 0 15,-1-7 1-15,0-3-2 16,4-2 1-16,0-4-2 16,0 1 0-16,14 13 0 15,4-42 0 1,13-6 0-16,4 1 0 15,8-1 0-15,2 3-7 16,8 0 0-16,-3 3-19 16,-5 2 0-16,1 6 16 15,-4-1 1-15</inkml:trace>
  <inkml:trace contextRef="#ctx0" brushRef="#br0" timeOffset="6607.4292">30212 10623 38 0,'-18'-5'19'0,"8"18"-2"15,6-5-18-15,1 5-2 16,-4 11 0-16,3 2 1 15,-3 4 0-15,0 1 2 16,3 1 0-16,1 0 0 16,3-6 0-16,0 1 1 15,3-9 1-15,4-2 4 0,0-8 0 16,1-5-3 0,9-6 0-16,4-10-1 15,1-3 0-15,-1-5-2 16,-4-6 1-16,-3-4-1 0,-3-4 0 15,-4 6-1-15,-3 5 0 16,-4 6-3-16,-7 4 0 16,-8 9-16-16,-2 5 0 15,-1 3 1-15,1-1 0 16</inkml:trace>
  <inkml:trace contextRef="#ctx0" brushRef="#br0" timeOffset="10555.6502">26903 13007 33 0,'-11'-34'16'0,"-3"7"3"16,11 16-17-16,-4-2-2 15,-1 0 1-15,-2 2-1 0,-4 3 1 16,-4 1-2-16,1 1 1 16,-5 1 2-16,1 5 0 15,0 5 1-15,3 6 1 16,1-3-2-16,-4 10 0 15,3 6-1-15,0 0 1 16,4 5-2-16,4 8 1 16,6 11-1-16,4-1 1 15,7 6-1-15,4-2 0 0,-1-4 0 16,8-7 0-16,3-8 0 16,7-6 1-16,4-7-2 15,7-6 1-15,7-8-9 16,3-5 0-16,1-8-27 15,-8-5 1-15</inkml:trace>
  <inkml:trace contextRef="#ctx0" brushRef="#br0" timeOffset="10988.5085">27386 12959 31 0,'-18'-18'15'0,"8"44"1"0,6-20-16 15,1-1 0-15,-4 5 1 16,0-2-1-16,0 3 1 16,-4 5 1-16,1 5 0 15,-1 8-1-15,-3 5 1 16,3 1 0-16,1-1 0 15,6 6-2-15,4 0 0 16,7-9 1-16,4-4 0 16,6-3 2-16,8-14 0 15,7-7-3-15,3-8 0 0,0-11-1 16,1-3 1-16,2-10 0 16,1-5 1-16,-7-3-1 15,-7 2 0-15,-15 9 0 16,-13-1 0-16,-11 6 0 15,-7 8 1-15,-18 0-1 16,-7 5 0-16,0 5-1 16,4 6 1-16,3 5-5 15,7 0 0-15,11 0-31 16,14 0 0-16</inkml:trace>
  <inkml:trace contextRef="#ctx0" brushRef="#br0" timeOffset="11425.4025">27982 12761 33 0,'-35'8'16'0,"3"13"1"0,22-13-17 16,-1 2 0-16,1 1 0 16,-1 5 0-16,7 2 0 0,4 4 0 15,7 1 0-15,4 4 0 16,3 2 0-16,0-5 2 15,4 0 0-15,0 2 0 16,6 3 1-16,1 0-2 16,-4 0 1-16,-3 0 0 15,-4-2 1-15,-11 2-3 16,-6-2 1-16,-11-1-1 16,-4 0 0-16,-3-7-3 15,-7-8 0-15,-8-6-19 16,1-8 0-16,3 1 6 15,1-4 0-15</inkml:trace>
  <inkml:trace contextRef="#ctx0" brushRef="#br0" timeOffset="12117.0784">28762 12652 22 0,'-25'-8'11'0,"-6"8"5"0,20 0-11 0,-7 3 0 15,-3 5 1-15,0 3-5 16,-4 10 0-16,-3 8 0 16,3 3 0-16,8 10 1 15,3 8 1-15,3 3-3 16,7 0 1-16,4 3-2 15,8-1 1-15,2-5 0 16,8-7 0-16,-1-4 1 16,5-4 0-16,2-9 0 0,4-4 1 15,4-9-2 1,0-13 1-16,-4-6-1 0,0-4 1 16,1-9-1-16,-1-4 0 15,0-9 0-15,-3-3 0 16,-4 1-1-16,-7-8 1 15,-7-9-3-15,-10 4 1 16,-8-1 1-16,-3 3 1 16,-4 3 0-16,-6 5 0 15,-12 5 0-15,-3 11 0 16,4 8 1-16,0 10 1 16,0 8-2-16,3 11 1 0,7 3 0 15,8 7 1-15,10 3 0 16,7 3 1-16,10 0-2 15,11-1 1-15,11-7-1 16,7-8 0-16,0-3-3 16,6-2 0-16,5-8-41 15,-1-6 0-15</inkml:trace>
  <inkml:trace contextRef="#ctx0" brushRef="#br0" timeOffset="12341.5624">29475 12883 56 0,'17'10'28'0,"61"6"-9"0,-57-11-27 16,4-5-4-16,6 3 1 16,5-3-25-16,-1-3 1 15</inkml:trace>
  <inkml:trace contextRef="#ctx0" brushRef="#br0" timeOffset="12537.3249">29595 13100 42 0,'21'13'21'0,"25"3"-8"15,-29-16-22-15,8-3-24 16,7 0 0-16</inkml:trace>
  <inkml:trace contextRef="#ctx0" brushRef="#br0" timeOffset="13723.0149">30593 12713 21 0,'0'-18'10'0,"7"4"6"0,-4 7-10 16,-3 7-3-16,0 0 1 16,0-3-5-16,0 0 0 0,-3 6 1 15,-1 2 1-15,-6 6-1 16,6 5 1-16,-3 5 4 16,0 5 1-16,0 6-3 15,4 13 0-15,3 5-3 16,3-7 1-16,4-4-1 15,4-2 0-15,6-8 0 16,5-2 1-16,-1-9-2 16,0-7 1-16,-3-8 3 0,-1-9 1 15,-6-7-4-15,3-5 0 16,-7-17-1-16,-7-2 1 16,-11-8 0-16,-6-2 0 15,-8 2-1-15,-3 5 1 16,3 8 0-16,7 8 0 15,-3 8-7 1,0 9 1-16,14 4-28 16,-4 6 1-16,11 2 32 15,11-3 1-15</inkml:trace>
  <inkml:trace contextRef="#ctx0" brushRef="#br0" timeOffset="14742.9952">30681 12766 20 0,'0'-13'10'0,"4"-3"7"15,-4 11-11-15,0-1-3 16,0 4 1-16,-4-1-4 0,4 1 1 15,0-1-1-15,0 3 0 16,0 3 0-16,4 2 0 16,-1 0 8-16,4 3 1 15,0 8-5-15,4 5 1 16,-1-2-4-16,5 4 0 16,2 14-2-16,1 0 0 15,-1-2 2-15,1-9 0 16,0 1-1-16,-4-3 0 15,-4-1-1-15,8 1 1 16,-11-3-1-16,4-5 1 16,-4 0 0-16,0-5 1 0,0-3-11 15,-4-6 0-15,-3-4-23 16,7-4 0-16</inkml:trace>
  <inkml:trace contextRef="#ctx0" brushRef="#br0" timeOffset="15405.5927">31037 12867 29 0,'7'-11'14'0,"-3"-5"8"0,-4 8-14 16,0-5-6-16,0-3 1 16,0 0-3-16,-4 3 0 15,-3 0 0-15,7 2 0 16,-3 1-1-16,-4 2 1 15,0 2 0-15,0 6 0 16,-4 6 1-16,1 2 0 0,-5 8-2 16,8 7 0-16,-3 1 1 15,-1 13 1 1,4 0-1-16,0-2 0 0,7-4 0 16,0-7 0-16,0-5 1 15,7-3 0-15,-3-6-1 16,-1 1 0-1,-3-11 0-15,18-24 1 16,-8-5 1-16,8-6-3 16,-4-2 1-16,-3-8-1 15,6-2 1-15,-3-6-1 16,-3-13 1-16,3 0 0 16,0-3 0-16,0 5 3 15,1 11 0-15,-5 14-3 16,-3 7 1-16,-3 13 0 15,3 14 0-15,-7 18 2 16,-7 14 0-16,3 23-2 0,-3 6 0 16,0 12-1-16,4 1 0 15,3 0-1-15,0-3 0 16,3-10 1-16,-3-3 0 16,7-11-18-16,0-10 0 15,-3-8-11-15,6-9 0 16</inkml:trace>
  <inkml:trace contextRef="#ctx0" brushRef="#br0" timeOffset="15720.4868">31380 12798 34 0,'-4'-19'17'0,"8"17"2"15,-1 4-18-15,1 4 2 16,3 7 0-16,0 8 0 16,0 19 1-16,-4 5-3 15,8 8 0-15,-4 13-1 16,7 3 0-16,-7 7 7 16,-3-7 1-16,3-11-4 15,-7-5 1-15,-7-5-3 16,0-8 1-16,-4-9-4 15,-3-10 1-15,-7-7-12 16,-4-12 1-16,-7-10-11 0,-3-2 1 16,10-17-3-16,-10-10 1 15</inkml:trace>
  <inkml:trace contextRef="#ctx0" brushRef="#br0" timeOffset="15887.8329">31341 12615 60 0,'10'-16'30'0,"26"-5"-4"0,-29 13-31 16,7-2-32-16,-11 2 0 0,8 3 19 16,-4 2 1-16</inkml:trace>
  <inkml:trace contextRef="#ctx0" brushRef="#br0" timeOffset="16350.1031">30247 13327 36 0,'-39'-8'18'0,"18"11"0"0,21-3-17 15,0 0 0-15,4-6 1 16,6 4 1-16,11-1 1 0,8 1-1 16,17-1 0-16,10 3 1 15,7 3 0-15,22 2-1 0,17-3 1 16,8-2-2-1,17-7 1-15,10-1-4 16,5-6 0-16,-5-1-9 16,-13-4 1-16,-33 0-34 15,-17 4 0-15</inkml:trace>
  <inkml:trace contextRef="#ctx0" brushRef="#br0" timeOffset="17085.4448">30515 13507 28 0,'-3'3'14'0,"6"39"4"16,-3-29-14-16,-3 8 1 16,-1 1 0-16,-3 9-1 15,7 9 0-15,-7 0-3 16,-3-1 0-16,2 1 0 0,1 2 0 16,4-2-2-16,-4-3 0 15,7-8 1-15,0-8 1 16,0-5-2-16,7-8 1 15,0-10 0-15,4-12 0 16,3-7 0-16,7-5 1 16,11-3-2-16,-1-3 1 15,-2 11 0-15,-1 7 0 16,-4 6 3-16,-2 8 0 16,-5 8-3-16,-3 6 1 0,0 4-1 15,-6 6 0-15,-1 2 0 16,-4 1 0-16,-3-1-3 15,0-4 0-15,0-4-14 16,0-2 1-16,0-5-10 16,7-1 1-16</inkml:trace>
  <inkml:trace contextRef="#ctx0" brushRef="#br0" timeOffset="17491.93">30949 13896 40 0,'-3'5'20'0,"3"32"-1"0,3-24-19 16,1 3 0-16,3 3 0 16,0-1-1-16,3-2 1 15,1-5 0-15,3-1 0 16,4-7-1-16,-1-8 1 15,8-3 0-15,-7-11 1 16,-1-2-1-16,5-3 1 16,-8 1-1-16,0 1 0 15,-4 6 2-15,-3 6 1 16,-7 5-3-16,0-1 0 16,0 9 0-16,-3 10 1 0,-4 8-2 15,-7 8 1-15,7 1 1 16,-7 9 0-16,-8 14-2 15,5-5 0-15,-1 5 1 16,0 2 0-16,1-2-2 16,6-8 1-16,1-2-16 15,-1-6 0-15,11-11-6 16,0-18 1-16</inkml:trace>
  <inkml:trace contextRef="#ctx0" brushRef="#br0" timeOffset="17957.4984">31263 13954 41 0,'0'-16'20'0,"-14"27"1"0,14-6-21 15,-7 8 0-15,7 6 1 16,-7 2-1-16,3 6 0 15,-3 7 0-15,0 3 1 16,-3 0-1-16,3-3 0 16,0-5 0-16,-4-5 1 15,7-5-2-15,1-9 0 16,-1-7 1-16,4-8 0 16,4-14-4-16,-1-15 1 0,1-6 2 15,3-2 1-15,4-6 0 16,10 3 0-16,7 8 0 15,4 8 1-15,-4 5 0 16,14 6 0-16,1 4-1 16,-1 7 1-16,-14 7 4 15,-7 5 0-15,-10 5-1 16,-4 6 0-16,-14 3 0 16,-7 2 0-16,-7-2-5 15,-4-1 1-15,-10-2-2 16,-8-3 0-16,5-8-9 15,-1-5 1-15,7-5-14 16,7-3 0-16,8 0 9 16,6 0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15:24:11.9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2702 10226 36 0,'-14'-16'18'0,"-3"-23"1"15,13 28-17-15,-7-2 2 16,-13-3 0-16,-5-3-1 16,5 3 1-16,-1 6-1 15,-3 5 1-15,3 2-1 16,0 3 1-16,1 5-6 15,-1 16 0-15,0 1 3 16,1-4 1-16,6 6-2 0,0 5 0 16,8 8 0-16,3 0 0 15,0 0 0-15,14-8 1 16,0-5-1-16,3-8 1 16,8-3-1-16,0-8 0 15,3-10 0-15,0-11 1 16,11-10-1-16,-8-3 0 15,1 2 1-15,-4 1 0 16,-3-3 1-16,-4 10 1 16,-3 6-2-16,-4 0 0 15,0 10 1-15,0 6 0 0,3 2-1 16,-6 6 0-16,3 5-2 16,7 2 0-16,-10 3 0 15,3 0 1-15,0 1-6 16,0-4 0-16,3 1-12 15,-3-1 0-15,1-5-16 16,2 3 1-16</inkml:trace>
  <inkml:trace contextRef="#ctx0" brushRef="#br0" timeOffset="360.0478">2339 9718 36 0,'-21'-10'18'0,"-7"7"3"0,20 6-18 15,-2 7 2-15,-15 9 0 0,-7-1-2 16,-3 19 1-16,-7 19-3 16,7 15 1-16,3 6-2 15,4 10 1-15,10 3-1 16,14-8 0-16,8 3 0 16,14-22 0-16,6-4-1 15,15-14 1-15,0-11-9 16,10-15 0-16,8-17-31 15,10-18 1-15</inkml:trace>
  <inkml:trace contextRef="#ctx0" brushRef="#br0" timeOffset="661.526">2600 9536 46 0,'-21'5'23'0,"21"5"1"0,3 1-24 0,11 2 1 16,11 16 1-16,3 19 2 15,11 8 0-15,7 10-1 16,7 5 1-16,7 9-3 16,3-6 1-16,-17-3 3 15,-7 0 0 1,-4 51 1-1,-31-24 0-15,-15-16-9 16,-10-10 1-16,-7-17-30 16,7-13 0-16,0-12-1 15,10-12 1-15</inkml:trace>
  <inkml:trace contextRef="#ctx0" brushRef="#br0" timeOffset="1437.7123">4198 10007 43 0,'-18'15'21'0,"18"25"2"0,0-19-22 16,-3 6-2-16,-1-3 1 0,1-1-2 15,3-1 1-15,0-7-11 16,3-1 1-16,8-12-19 16,7-2 0-16</inkml:trace>
  <inkml:trace contextRef="#ctx0" brushRef="#br0" timeOffset="1547.0658">4297 9819 47 0,'-32'-37'23'0,"7"10"11"16,18 22-24-16,4 2-19 15,-4 9 1-15,0 1-40 16,3 9 1-16</inkml:trace>
  <inkml:trace contextRef="#ctx0" brushRef="#br0" timeOffset="1859.8983">4487 10186 46 0,'7'14'23'0,"22"-9"1"0,-19-8-24 16,1-5 1-16,3-2 1 15,-4-6-2-15,-2-5 0 16,-1 0 0-16,-4-6 0 15,-3 1 1-15,-3-3 0 16,-8 2 3-16,0 9 0 16,-3 7 0-16,0 11 0 0,0 11 1 15,3 12 0-15,4 12-4 16,7-1 1-16,11 3-3 16,10-5 0-16,7-3-1 15,15-5 1-15,10-8-50 16,0-11 1-16,7-2 40 15,-4-14 0-15</inkml:trace>
  <inkml:trace contextRef="#ctx0" brushRef="#br0" timeOffset="2328.8292">5701 9972 49 0,'-7'-8'24'0,"0"14"3"0,3 1-24 16,4 4-1-16,-3 8 0 15,3 4-1-15,0 6 1 0,3 1-3 16,4-7 1-16,7-1 0 16,4-9 0-16,7-5 5 15,-1-11 0-15,1-10-3 16,3-11 0-16,-6 0 2 15,-8-8 0-15,-7-5-3 16,-7-2 1-16,-7 2-3 16,-11 5 0-16,-10 8-5 15,0 8 0-15,3 11-10 16,0 13 0-16,0 13-5 16,15 6 1-16,6-4-3 15,8-1 1-15</inkml:trace>
  <inkml:trace contextRef="#ctx0" brushRef="#br0" timeOffset="3225.2739">6272 10020 37 0,'7'-6'18'0,"-7"-7"10"0,7-5-28 15,-7 18 0-15,-14 0 13 16,4-13 0-16,-4-3-12 15,-4 5 1-15,0 3 1 16,1 8 0-16,-1 5-2 0,4 9 0 16,0 4-2-16,3 11 1 15,4 3-1-15,4 0 0 16,-1-1 2-16,4-7 0 16,0-3-2-16,4-7 0 15,6-6 2-15,4-11 0 16,4-10-1-16,0-3 1 15,-4-5 0-15,-4 0 0 16,1-1 1-16,0 1 1 16,-4 3-2-16,0 2 0 0,-4 3 1 15,1-1 1-15,-1 4-3 16,1-3 1-16,-1-1 0 16,1-2 0-16,-1 1 0 15,1 1 1-15,-1 1 0 16,-3 3 0-16,4 2-1 15,-4 2 0-15,0 1 1 16,0 5 1-16,0-5-3 16,0 2 0-16,0 3 1 15,0 0 1-15,0 0 2 16,0 0 1-16,0-3-3 16,0-2 0-16,0-5-2 15,0 2 0-15,0 0 0 16,0-6 0-16,0-4-1 15,0-6 0-15,0 0 1 0,-4 1 1 16,1-4-2-16,3 3 1 16,-4 3 0-16,4 3 1 15,0 2 0-15,0 2 0 16,0 4-2-16,0 2 0 16,0 3 0-16,0-1 1 15,0 4-1-15,0 2 1 16,4 2 0-16,-1 6 1 15,1 5 1-15,-1 17 0 16,1 12-2-16,-4 3 1 16,0 10-1-16,0 6 0 15,0-5-1-15,4 10 0 16,3 0-4 0,0-16 0-16,3-10-28 15,4-11 0-15,8-8-13 16,2-7 1-16</inkml:trace>
  <inkml:trace contextRef="#ctx0" brushRef="#br0" timeOffset="3553.4029">6558 9975 55 0,'-18'-5'27'0,"15"7"8"15,3-2-29-15,0 5-5 16,-4 6 0-16,4 5-1 16,0 8 0-16,4 0 0 0,-4 5 0 15,3-3 0-15,8-5 0 16,3-2 1-16,4-6 0 16,3-8 5-16,-3-7 0 15,-1-6 2-15,-3-11 0 16,-7-5-4-16,-7 6 1 15,-10-9-4-15,-8 1 0 16,1-1-2-16,-5 6 0 16,1 8-20-16,0 5 0 15,3 8-24-15,11 8 1 0,7-3 28 16,7-2 1-16</inkml:trace>
  <inkml:trace contextRef="#ctx0" brushRef="#br0" timeOffset="4480.9756">6897 9962 31 0,'3'-6'15'0,"4"9"8"0,0 0-15 0,-3 2-3 16,-1 8 1-16,-3 0-3 15,0 3 1-15,-3 11 0 16,-4 2 1-16,0-3-3 16,0-7 0-16,3-1-2 15,1-5 1-15,-1-5 3 16,4-10 0-16,7-11-3 15,4-11 0-15,3-5-1 16,0-6 0-16,4 1 0 16,-1 2 0-16,1 0-1 15,-4 9 0-15,0 4 1 16,-3 8 1-16,-4 11-1 16,-4 11 0-16,-3 5 1 0,0 5 0 15,0 6-2-15,0-1 1 16,0-10 0-16,4 0 0 15,3-8-1-15,4-6 1 16,3-7 1-16,3-8 0 16,1-8-1-16,0-6 0 31,-4 1-1-31,0 5 1 16,-4 5 1-16,1 5 0 0,-8 6-1 15,-3 10 0-15,0 11 0 16,0 10 1-16,-3 4-2 15,6 1 1-15,1 9-1 16,7-11 1-16,3 0 1 16,3-10 0-16,5 2-1 15,2-5 0-15,1-6 1 16,0-4 1-16,-4-12 0 16,0-10 1-16,0-10-4 15,-3-6 1-15,-4-7-1 16,-4-4 0-16,-6 4 1 15,-8 7 1-15,1 8 0 16,-4 8 1-16,-4 16-1 16,1 13 1-16,-4 11-1 15,7 8 0-15,-1 13-1 0,12 0 0 16,3-8-2-16,4-8 0 16,10-8-7-16,14-5 0 15,4-11-37-15,17-13 1 16,4-10 34-16,-7-11 1 15</inkml:trace>
  <inkml:trace contextRef="#ctx0" brushRef="#br0" timeOffset="4793.4934">7722 9501 35 0,'14'-2'17'0,"8"28"14"0,-15-7-18 0,0 4-5 15,-4 22 1-15,-3 3-6 16,0 5 1-16,-3 10-5 15,-1 3 1-15,4-5 0 16,0-2 0-16,4-9-11 16,3-10 0-16,0-9-35 15,0-18 1-15,-4-15 43 0,1-9 0 16</inkml:trace>
  <inkml:trace contextRef="#ctx0" brushRef="#br0" timeOffset="4949.7124">7528 9813 48 0,'-7'0'24'0,"42"6"0"0,-24-9-23 16,14 3-1-16,10 0 1 15,7 0-1-15,1-3 0 16,3 1 0-16,3-1 0 16,0-5-30-16,-3 8 1 0,4 0 10 15,-12 5 0-15</inkml:trace>
  <inkml:trace contextRef="#ctx0" brushRef="#br0" timeOffset="5402.876">8075 9954 41 0,'-25'39'20'0,"25"-7"2"16,11-29-20-16,3-1 4 15,4-2 0-15,6 0 2 16,5-5 0-16,-5-8-5 16,-3-6 1-16,4-2-5 15,-4-3 0-15,-3 3 1 16,-7 0 1-16,-4 2-1 15,-7 4 0-15,-4 4 0 16,-3 0 0-16,-4 11 0 16,-6 8 1-16,-4 11-1 15,-4 7 0-15,7 1 1 16,4-1 0-16,7-2-2 0,7 0 0 16,7 2 1-16,4 1 0 15,6-9-4-15,1-2 0 16,3-11-15-16,4-5 0 15,0-10 15-15,-4 5 0 16,-4-1 5-16,-2 4 1 16,-8 2-1-16,-4 0 0 15,-3 0 1-15,0 2 1 16,-3-2 4-16,3 0 1 16,0-8 4-16,0-2 1 15,7-6-3-15,3-5 1 16,8-3-4-16,7-2 0 0,10-1-7 15,7 1 1-15,8 7-2 16,-5 3 0-16,-2 6-41 16,-1-1 0-16,0 3 9 15,-10 3 1-15</inkml:trace>
  <inkml:trace contextRef="#ctx0" brushRef="#br0" timeOffset="11967.2276">9472 10038 37 0,'-7'35'18'0,"7"15"1"0,0-34-19 15,0 2 0-15,0-4 0 16,0-1 2-16,0 0 0 31,0-5 4-31,4-3 0 16,-1-2 2-16,-3-3 1 15,7-5-6-15,0-14 1 0,0-10-2 16,0 0 0-16,0-8-1 16,4 0 0-16,0 0-1 15,3 2 0-15,0 4-1 16,0 2 0-16,0 7-10 16,0 4 0-16,0 7-12 15,4 9 0-15,-1 7-1 16,1 8 0-16</inkml:trace>
  <inkml:trace contextRef="#ctx0" brushRef="#br0" timeOffset="12264.097">9864 10054 25 0,'21'13'12'0,"11"-10"7"0,-22 0-12 16,-3-1-2-16,4 1 1 16,3-3-5-16,0-3 0 15,4-2-1-15,3-3 1 16,-4-2-1-16,1-4 0 15,-7-4-1-15,-4-3 0 16,-4-6 1-16,-6 3 1 16,-8 1-1-16,-3 1 0 15,0 9 5-15,0 8 1 16,3 10 2-16,-3 11 1 0,0 10-4 16,7 4 0-1,0 7-4-15,3 10 0 0,4-7-1 16,0-8 0-16,7-1 0 15,4-4 0-15,7-6-5 16,3-5 1-16,7-3-49 16,7-8 1-16</inkml:trace>
  <inkml:trace contextRef="#ctx0" brushRef="#br0" timeOffset="12764.5218">10403 10136 25 0,'7'-37'12'0,"8"-10"6"0,-12 36-13 16,-3 0 5-16,-3-2 0 16,-1 3-3-16,-3 2 1 15,0 5-4-15,-4 8 0 16,-3 3-3-16,-3 3 1 16,2 13-2-16,-2 5 1 0,6-3-1 15,1-7 0-15,6-1-1 16,4-5 0-16,11 1 1 15,3-4 0-15,-4-12 1 16,5-9 0-16,-1-8-1 16,0-4 0-16,0 4 1 15,-4 3 1-15,1 3 1 16,-4 2 1-16,0 4 0 16,-3 1 0-16,-1 6-2 15,1 8 0-15,-1 8-2 16,-3 8 1-16,4 0-3 15,3-1 1-15,3-1-59 16,8-9 0-16,0 0 57 16,10-10 1-16</inkml:trace>
  <inkml:trace contextRef="#ctx0" brushRef="#br0" timeOffset="13362.5155">10844 10033 37 0,'-10'-21'18'0,"-4"2"6"16,14 14-19-16,-7 0-1 15,0 5 1-15,-4 2-4 16,-3 6 0-16,0 3-1 15,3 2 0-15,4 11 0 16,4 0 0-16,3 2 0 16,3-2 0-16,4-3 0 15,4-5 1-15,-1-8 0 16,4-5 0-16,1-14 0 0,2-13 0 16,4-5 1-16,4-13 0 15,0-8-2-15,-1-3 0 16,-6-8 0-16,0-3 0 15,-8 3 1-15,-3 9 0 16,-3 9 7-16,-4 14 0 0,-4 11-6 16,-3 12 1-16,0 14-3 15,-3 19 1-15,-4 10-1 16,-1 10 0-16,5 14 0 16,-1-3 0-16,8 6-3 15,3-6 0-15,3-13-41 16,8-11 0-16,7-18 27 15,-1-16 1-15</inkml:trace>
  <inkml:trace contextRef="#ctx0" brushRef="#br0" timeOffset="13487.5176">11222 9938 42 0,'-14'34'21'0,"-7"16"1"15,17-34-21-15,1 5-4 0,-1 3 1 16,-7 3-38-16,8-3 1 15</inkml:trace>
  <inkml:trace contextRef="#ctx0" brushRef="#br0" timeOffset="13645.4397">11275 9792 59 0,'-28'-8'29'0,"20"-5"3"0,12 13-31 0,-4 0-3 16,0 3 0-16,0 2-13 15,4 3 0-15,-4-3-3 16,3 3 1-16,4 0-8 16,0 3 0-16</inkml:trace>
  <inkml:trace contextRef="#ctx0" brushRef="#br0" timeOffset="13864.1921">11317 10004 40 0,'-7'34'20'0,"4"11"8"15,3-39-20-15,0-4-3 16,0-2 1-16,3-5 1 15,8-8 0-15,3-8-5 16,3-6 0-16,1-2 0 16,0 3 1-16,-1 4-3 0,-3 9 1 15,-3 8 0-15,0 13 0 16,-4 5-1-16,-4 6 1 16,1 4-3-16,-1-2 0 15,1 3-23-15,6-5 0 16,8-1-15-16,0-4 1 15</inkml:trace>
  <inkml:trace contextRef="#ctx0" brushRef="#br0" timeOffset="14317.2674">11853 10001 48 0,'-7'-24'24'0,"0"-15"2"0,4 28-25 0,-4 1 4 16,-7 2 0-16,-4 2 0 15,0 9 0-15,-3 5-5 16,3 5 0-16,4 6-1 16,4-3 1-16,3-1-2 15,3-1 1-15,4-1 1 16,7 0 1-16,4-5-2 16,3 0 0-16,0-5 1 15,0-3 1-15,0-3-1 16,0-2 0-16,-3-3 0 15,0 0 0-15,-4 3 1 16,-4 2 1-16,-3 3-3 16,0 3 0-16,0 2 1 15,0 3 0-15,0 8 1 16,0 10 0-16,4 3-2 16,-4 0 0-16,0 6 2 0,-4 7 1 15,-3 8-1-15,-7-5 1 16,-4 11-1-16,-6 5 1 15,2-11-3-15,-2-13 0 16,-4-11-3-16,-8-4 0 16,1-20-16-16,0-18 0 15,-1-2-16-15,1-6 0 16,-4-2 35-16,4-3 0 16</inkml:trace>
  <inkml:trace contextRef="#ctx0" brushRef="#br0" timeOffset="15459.9488">5891 11769 37 0,'-7'-16'18'0,"14"-27"8"0,-3 33-18 0,-4 2-3 16,0-3 1-16,0-2-2 15,-4 0 1-15,-3 0-2 16,-3-1 1-16,-4 1-3 15,0 3 1-15,-4 2-1 16,0 5 1-16,1 3-3 16,-1 8 1-16,0 3 0 15,4 4 0-15,0 20-1 16,4 5 1-16,2-3-1 16,1 0 1-16,7 0 0 15,4-6 0-15,3-4 0 16,7-9 0-16,4-7-1 15,3-11 1-15,4-13 1 16,-1-3 0-16,12-21-2 16,-1-3 0-16,0-15 1 15,0-17 0-15,1-7-1 0,-8-1 0 16,-10-2 1-16,-4 3 1 16,-4 13 0-16,1 10 0 15,-4 14 0-15,-4 13 1 16,-3 10-1-16,-3 22 1 15,-4 18-2-15,0 14 0 16,0 15 0-16,-4 8 0 16,8 13 0-16,-1 4 0 15,4-17 0-15,7 13 0 16,4-10-2-16,-1-11 1 0,1-2-12 16,-1-8 1-16,8-11-36 15,3-16 1-15</inkml:trace>
  <inkml:trace contextRef="#ctx0" brushRef="#br0" timeOffset="15637.2658">6459 11525 45 0,'-3'0'22'0,"24"3"2"15,-10-6-24-15,-1 1 1 16,1-4 0-16,3-2-4 15,0 0 0-15,0 1-40 16,0 1 1-16</inkml:trace>
  <inkml:trace contextRef="#ctx0" brushRef="#br0" timeOffset="15791.1552">6442 11673 54 0,'-14'8'27'0,"59"-16"2"0,-34 8-28 16,7-2-2-16,3-4 1 0,7 1-3 16,4-3 1-16,0-5-50 15,-4 0 1-15</inkml:trace>
  <inkml:trace contextRef="#ctx0" brushRef="#br0" timeOffset="16749.0789">7620 11253 38 0,'-18'-8'19'0,"29"-11"2"0,-4 14-19 0,7-3-1 16,4 0 1-16,10 0-2 15,4 6 0-15,-1 2-1 16,1 2 1-16,-4 1 0 15,1 5 1-15,-5 0 0 16,-6 2 0-16,-7-2 2 16,-8 0 0-16,-6 11-3 15,-8 2 0-15,0 0 1 16,-3 0 0-16,-7-2-2 16,0-1 0-16,3-2 1 15,8-5 0-15,6 2-1 16,11 0 1-16,4 6-1 15,6-1 1-15,8 1 0 16,3 2 0-16,-3 3 0 0,0-1 1 16,-4 1 1-16,-3 0 0 15,-8-3 3-15,-10 3 0 16,-3 0-3-16,-11-3 1 16,-4-2-2-16,-3-6 0 15,3-8-5-15,0-5 1 16,1-5-42-16,3-6 0 15,3 3 39-15,4-2 0 16</inkml:trace>
  <inkml:trace contextRef="#ctx0" brushRef="#br0" timeOffset="17096.0865">8703 11382 45 0,'-7'45'22'0,"0"-2"2"0,3-25-24 15,4 11 1-15,0 3 1 16,0 5-3-16,0 0 0 16,0-5-29-16,0 0 0 0,0-9 15 15,-3-12 0-15</inkml:trace>
  <inkml:trace contextRef="#ctx0" brushRef="#br0" timeOffset="17268.0079">8555 11525 47 0,'0'13'23'0,"49"6"2"15,-31-19-25-15,3-5 0 16,7-6 1-16,11-5-2 15,3-5 1-15,4 3-24 16,4-9 0-16,-1-2 1 16,-14 3 1-16</inkml:trace>
  <inkml:trace contextRef="#ctx0" brushRef="#br0" timeOffset="17580.7329">9126 11282 42 0,'0'-21'21'0,"7"21"6"0,-7 0-20 16,0 0 0-16,0 0 1 15,0 0-3-15,0 2 0 16,0 4-3-16,-3 4 0 16,-1 3-1-16,-3 6 1 15,4 5-3-15,-4-3 0 0,-4 5 1 16,4 3 0-16,0-2 0 15,3-3 1-15,4 0-1 16,4-3 0-16,7-3 1 16,-1 1-1-1,-10-19 0-15,60-8-6 16,-7 0 0-16,-4-5-34 16,-3-6 0-16,-3-2 23 15,-8-11 1-15</inkml:trace>
  <inkml:trace contextRef="#ctx0" brushRef="#br0" timeOffset="17736.9843">9391 11181 54 0,'-39'40'27'0,"14"39"2"16,18-52-27-16,-3 18-2 0,-1 18 0 16,-3 11 0-16,7 6 0 15,7-14-35 1,7-8 0-16,14-13 16 0,4-11 0 15</inkml:trace>
  <inkml:trace contextRef="#ctx0" brushRef="#br0" timeOffset="17971.3643">10188 11414 60 0,'18'19'30'0,"77"-54"-1"16,-74 25-29-16,7-4-33 15,4-1 1-15,0 1 7 16,-7 1 0-16</inkml:trace>
  <inkml:trace contextRef="#ctx0" brushRef="#br0" timeOffset="18127.5943">10209 11509 62 0,'0'19'31'0,"89"-6"0"0,-68-16-31 16,10-2-19-16,12 0 1 15,10-6-24-15,10-2 1 16</inkml:trace>
  <inkml:trace contextRef="#ctx0" brushRef="#br0" timeOffset="18566.3428">11243 11173 54 0,'-4'-16'27'0,"15"-15"1"16,0 20-26-16,6 1 1 16,12-4 0-16,6 6-2 15,11 3 0-15,10 5-2 16,1 5 0-16,-12 1 1 0,-2 2 0 16,-4 0 1-16,-8-1 0 15,-6 7 14-15,-7 4 0 16,-11 3-8-16,-11 9 0 15,-3 17-2-15,-18 3 1 16,-10 11-7-16,-7 5 0 16,-1-5-3-16,5 0 1 15,2-3-52-15,12-7 1 16,10-14 28-16,3-11 0 16</inkml:trace>
  <inkml:trace contextRef="#ctx0" brushRef="#br0" timeOffset="19319.2871">12365 11377 38 0,'0'0'19'0,"21"32"2"0,-21-27-19 0,-4 8 0 16,-3 14 1-16,4 5-2 15,-4-1 0-15,0-2 1 16,3-5 0-16,1-5-3 15,-1-3 1-15,8-6 3 16,-1-5 0-16,8-10-3 16,3-8 1-16,7-8-1 15,4-3 0-15,0 0-1 16,-4 3 1-16,0 3 0 16,-4 4 0-16,1 4 0 15,-4 4 1-15,0 9 4 16,-3 5 1-16,-4 11-6 15,-3 4 0-15,-1 1 1 16,-3 0 1-16,0-3-2 16,0-5 0-16,0-5 0 0,4-4 1 15,-1-1 1-15,4-9 0 16,7-10-1-16,4-11 0 16,3-8-2-16,0 3 1 15,-3 5 0-15,-4 9 0 16,0 1 1-16,-3 6 1 15,-4 6 0-15,0 15 0 16,-4 11-1-16,-3 5 0 0,4 3-1 16,-1 5 0-16,1 0-1 15,3-6 0-15,4-4-22 16,6-6 0-16,4-13-14 16,4-13 0-16</inkml:trace>
  <inkml:trace contextRef="#ctx0" brushRef="#br0" timeOffset="19459.9136">13039 11449 42 0,'-25'34'21'0,"11"35"2"16,14-53-21-16,-4 2-4 16,1 1 0-16,3-1-38 15,7-2 0-15</inkml:trace>
  <inkml:trace contextRef="#ctx0" brushRef="#br0" timeOffset="19584.9165">13067 11189 48 0,'-18'-26'24'0,"15"20"-5"0,3 6-25 16,0 0-35-16,3 3 1 15</inkml:trace>
  <inkml:trace contextRef="#ctx0" brushRef="#br0" timeOffset="19805.1968">13370 10888 47 0,'-3'2'23'15,"13"46"10"-15,-6-30-25 0,-4 6-1 16,0 13 1-16,-7 11-6 15,-4 7 0-15,-6 17-2 16,-1-9 0-16,0 4-2 16,4-4 0-16,4-7-55 15,10-11 1-15,3-22 51 16,4-15 1-16</inkml:trace>
  <inkml:trace contextRef="#ctx0" brushRef="#br0" timeOffset="20086.452">13427 11446 58 0,'-25'21'29'0,"39"-8"1"0,-3-13-28 15,3-2 1-15,3-4 0 16,5-2-3-16,-1 0 1 16,3-7-2-16,-2-7 1 15,-5-1 0-15,-3-7 1 16,-7 7-1-16,-7 2 0 15,-7 7 1-15,-7 12 0 16,-3 12-1-16,-8 11 0 0,0 6 0 16,4 5 1-16,7-1-1 15,3 1 0-15,8 0-1 16,6-6 1-16,8-2-10 16,7-5 1-16,6-6-44 15,8-5 1-15</inkml:trace>
  <inkml:trace contextRef="#ctx0" brushRef="#br0" timeOffset="20352.0801">14104 11316 48 0,'-28'0'24'0,"-7"11"6"15,24-9-24-15,-7 6-3 0,-3 0 1 16,-4 8-4-16,8 0 0 15,3-3 0-15,7-2 0 16,7-1 0-16,3 1 1 16,4 2 3-16,4 1 0 15,-1 1 8-15,-3 4 0 16,1-1-11-16,-5 1 1 16,-3 2-3-16,-3-2 1 15,-5-3-33-15,-2-3 0 16,-1-5-7-16,1-11 0 15</inkml:trace>
  <inkml:trace contextRef="#ctx0" brushRef="#br0" timeOffset="21885.8668">2036 12980 46 0,'-15'0'23'0,"30"35"1"0,-15-27-23 15,7 16-1-15,-7 18 1 16,3 6 1-16,-3-6 0 16,0 11-2-16,0 2 1 15,0 6-1-15,0 3 0 16,0-6-1-16,0-5 1 15,4-13-22-15,-1-9 0 16,-3-10-5-16,-3-15 1 0</inkml:trace>
  <inkml:trace contextRef="#ctx0" brushRef="#br0" timeOffset="22136.0989">1951 13375 40 0,'0'-6'20'0,"35"17"2"15,-21-11-19-15,11 3-2 16,10 5 0-16,8 2 0 16,-15 3 0-16,4 1 3 15,-4-1 0-15,-4 3 2 16,1 0 0-16,-14 2 0 16,-4 3 1-16,-7 0-6 15,-4 1 1-15,-10-4-4 0,-11 1 1 16,-10-9-19-16,-7-4 1 15,-1-6-22-15,-6 0 1 16</inkml:trace>
  <inkml:trace contextRef="#ctx0" brushRef="#br0" timeOffset="22465.29">1799 12565 40 0,'-21'-21'20'0,"-4"18"8"16,18 6-20-16,-7 7-7 15,-7 12 1-15,-11 15 0 16,4 24 1-16,3 23-1 16,1 9 0-16,6 18-2 15,18-5 0-15,0 2-1 16,3 1 0-16,19-9-7 0,13-18 0 16,7-18-15-16,1-22 1 15,6-13 0-15,7-16 1 16</inkml:trace>
  <inkml:trace contextRef="#ctx0" brushRef="#br0" timeOffset="22762.208">2409 12539 43 0,'29'68'21'0,"31"28"1"0,-36-62-21 0,12 0 1 15,-8 19 1-15,7 3 1 16,-10 5 0-16,10 8 0 16,-14-3 1-16,0 10-5 15,-10 4 0-15,-4 10 0 16,-14 0 0-16,0-19-2 15,-7 11 1-15,0-10-30 16,-14-9 0-16,-4-7 10 16,0-14 0-16</inkml:trace>
  <inkml:trace contextRef="#ctx0" brushRef="#br0" timeOffset="29418.7454">4720 17074 37 0,'-14'-8'18'0,"7"5"5"0,7 3-18 16,0 0-2-16,0 0 0 15,0 0-2-15,0 0 0 16,0 0-1-16,0 0 1 15,4 3-2-15,3-3 1 16,3 0 0-16,4 0 0 16,-3 0 0-16,6 0 1 15,-6 5-1-15,3-5 1 16,4 0-1-16,3 0 1 16,4 3-1-16,6-3 0 15,5 5 0-15,-5-2 1 0,12 2 1 16,6-3 1-16,1-2-3 15,-5-2 0-15,8-3 7 16,7-3 0-16,4 5-7 16,10-2 0-16,-4-1 0 15,8 1 0-15,3-3 0 16,4 8 0-16,10 0-1 16,-10-10 1-16,3 4 1 15,0-2 0-15,7 3-2 16,4-3 1-16,-7 0 0 15,3 0 0-15,4 3 0 16,10 0 0-16,-17 5 0 16,10-8 0-16,1 8 0 15,13 0 0-15,-14-3 0 16,8 3 1-16,3-3-1 16,-4-5 0-16,0 0 0 0,8 6 1 15,3-3-1-15,-7 2 0 16,3 0 0-16,0 1 0 15,11 4 3-15,-10-2 0 16,6 3-3-16,4 0 0 16,-14-3 0-16,4 5 0 15,-4-10 0-15,14-1 0 16,-15 6-1-16,8-2 1 16,0-1 0-16,0 3 1 15,-10-3 0-15,2-2 0 16,-2 10-3-16,3-10 1 15,-14 2 2-15,-1-2 0 0,-6 10-1 16,3-2 0-16,-3-6-1 16,-14 3 1-16,-4 0 0 15,-4 0 0-15,-6 0 0 16,-11-5 0-16,3 10 0 16,-10-10 0-16,0 5 0 15,-7 5 0-15,-8-5 0 16,-2 0 0-16,-5 3 0 15,-6-3 0-15,-4 0 2 16,-3 0 1-16,-8 0-1 16,-3 0 0-16,-3-3-2 15,-4 3 0-15,-8-5 0 16,-2-3 0-16,-4 0 0 16,-1-5 0-16,1-3 1 15,-3 0 0-15,-1 0-2 0,0 1 1 16,1 7-1-16,-1-3 1 15,7 3 1-15,1 5 0 16,2-2-1-16,5-3 0 16,3 0 0-16,3-2 1 15,4 2-2-15,4-3 0 16,3 3 0-16,0 0 0 16,0 0 2-16,0 0 0 15,-3 8-1-15,-1-2 1 16,-3 2-2-16,0 0 0 15,0 0 3-15,0 2 0 0,-3-2-1 16,-1 0 0-16,1 6 2 16,-1-4 0-16,0-2-2 15,-3 6 0-15,0-4 1 16,0 1 1-16,4 0-3 16,-1-1 1-16,1 3-2 15,-1-2 0-15,1 0 1 16,-1 2 1-16,1-2-3 15,3 5 0-15,3 5 3 16,4-3 0-16,7 1-1 16,7 5 1-16,4-5-2 15,0 2 1-15,0 0 0 16,3 3 0-16,-4-8 1 16,1 5 0-16,-4-8 0 15,-7 3 0-15,-7 0 3 0,-10 5 0 16,-8 6-4-16,-3 5 0 15,-10 2 1-15,-8 1 0 16,-3-4-3-16,-4 4 0 16,7-1-32-16,4-2 0 15,0 3-10-15,-1-9 0 16</inkml:trace>
  <inkml:trace contextRef="#ctx0" brushRef="#br0" timeOffset="30101.7869">7437 17201 30 0,'-4'-16'15'0,"8"16"19"16,-4 0-16-16,-4 8-15 0,-3 0 1 15,0 7-2-15,0 1 1 16,-7 3-2-16,3-3 1 16,-3-6-2-16,0 6 0 15,0 0 0-15,3-5 1 16,4 5-2-16,0-6 1 15,7 3 1-15,4-2 0 0,6 5-2 16,4 0 0-16,0-6 3 16,8 6 0-16,6-5-2 15,4-6 0-15,3 3 0 16,0-5 0-16,4-3-1 16,3 0 0-16,-3-8-21 15,0 0 1-15,-4 5-14 16,-10-10 0-16</inkml:trace>
  <inkml:trace contextRef="#ctx0" brushRef="#br0" timeOffset="30320.4848">7779 17066 57 0,'-36'31'28'0,"1"20"2"0,25-25-29 15,-8 8-1-15,4 19 0 16,-7 6 1-16,0 4 0 16,-1 9-3-16,1-6 1 15,7-5-15-15,7-9 1 16,7-12-27-16,4-16 1 16</inkml:trace>
  <inkml:trace contextRef="#ctx0" brushRef="#br0" timeOffset="31071.1747">8191 17494 33 0,'-10'8'16'0,"10"11"2"0,0-11-17 16,-4 5 1-16,1 11 1 16,-1 0-2-16,-3-1 1 15,4-2-1-15,-4-5 1 16,3 0 0-16,4-5 0 15,0-6 3-15,0-5 0 0,7-8-5 16,4-8 1-16,3-8-1 16,0 3 1-16,4 0-3 15,-1-5 1-15,4-1 2 16,1 3 0-16,-5 14-1 16,1 5 0-16,-4 5 0 15,-3 2 0-15,-8 11 1 16,-3 9 0-16,-3 4 0 15,-1 3 0-15,1-2 0 16,-1-6 0-16,0-5-2 16,1-3 0-16,3-8 3 15,3-10 1-15,5-3-3 16,2-11 0-16,4 1 0 16,4-6 1-16,0 6-2 15,-1 2 1-15,-3 8 1 16,-3 0 0-16,-1 0-1 0,-3 3 0 15,4 7 1-15,-7 9 0 16,-1 5-2-16,1 10 0 16,-4 1 0-16,0-4 1 15,3-4-26-15,1-3 1 16,6-3-1-16,1-10 1 16</inkml:trace>
  <inkml:trace contextRef="#ctx0" brushRef="#br0" timeOffset="31211.8034">8678 17515 39 0,'-7'8'19'0,"4"24"2"0,3-16-20 0,-4 5-1 15,-6 11 1-15,3-6-2 16,0 1 1-16,-4-1-18 16,7-2 0-16,4-11-4 15,7-13 1-15</inkml:trace>
  <inkml:trace contextRef="#ctx0" brushRef="#br0" timeOffset="31339.0086">8710 17354 35 0,'-14'-29'17'0,"7"16"3"16,7 5-17-16,0 8-7 0,0 0 0 16,-4 0-29-16,1 5 0 15</inkml:trace>
  <inkml:trace contextRef="#ctx0" brushRef="#br0" timeOffset="31589.0112">8915 17148 42 0,'7'2'21'0,"-7"6"1"0,3 0-21 0,-3 11 2 16,-3 4 1-16,-1 4-4 15,-3 15 1-15,-3 9-2 16,-1-4 0-16,0 6 0 16,1-3 1-16,3-5 0 15,0-10 0-15,3-1-2 16,4-7 0-16,0-12-37 16,0-1 0-16,0-14 35 15,-3-6 1-15</inkml:trace>
  <inkml:trace contextRef="#ctx0" brushRef="#br0" timeOffset="31902.9398">8886 17566 33 0,'-3'26'16'0,"17"3"0"0,-7-23-16 16,4 1 4-16,-1 1 0 15,8-2 2-15,3-6 0 16,0 0-2-16,0-6 1 15,1-9-5-15,-5 1 1 16,-3-7-3-16,-3 8 0 16,-4-3 1-16,0-5 1 15,-11 2 0-15,-6 9 0 16,-8 2 2-16,-3 8 0 31,-7 2-1-31,3 14 0 16,4 8-1-16,3 8 1 0,8-3-2 15,6 3 1-15,4-6 0 16,11-7 0-16,10-1-9 16,7-5 1-16,0-10-31 15,4-3 0-15</inkml:trace>
  <inkml:trace contextRef="#ctx0" brushRef="#br0" timeOffset="32168.5683">9373 17507 42 0,'-42'6'21'0,"28"2"0"0,14-6-20 15,0 4-1-15,0 2 0 16,3 5 0-16,4-5 0 16,8 8 1-16,-5 2 1 15,4-2 2-15,-7 3 1 16,-3-4 0-16,-11 4 0 15,-4 2-5-15,-6-10 0 16,-12 7 0-16,-2 6 0 16,-1-5-1-16,7-4 0 15,4 1-45-15,10-13 0 16,8-11 40-16,6-3 0 0</inkml:trace>
  <inkml:trace contextRef="#ctx0" brushRef="#br0" timeOffset="34179.413">14245 12623 26 0,'-3'-21'13'0,"3"21"4"16,0 0-13-16,0 0 5 15,0 0 0-15,0 8-6 16,0 13 0-16,0 16 1 15,0 6 0-15,3 17-4 16,-3 17 1-16,0 18 2 16,-3 14 0-16,3 18 0 15,-4 24 1-15,-3-3 0 16,-4 24 1-16,1-16-4 0,-1 0 1 16,8-2-2-16,3-6 1 15,-4-13-1-15,4 8 0 16,-3-17 0-16,-1-14 1 15,-3 4-2-15,0-13 1 16,4-23-5-16,3-6 0 16,-4-11-16-16,4-5 1 15,0-13-13-15,0-5 0 16</inkml:trace>
  <inkml:trace contextRef="#ctx0" brushRef="#br0" timeOffset="34825.8751">12605 13989 43 0,'0'5'21'0,"49"3"0"15,-31-6-22-15,14 1 1 16,13 2 1-16,8 1-1 16,7 2 0-16,11 0 2 15,13-1 1-15,8 1 2 16,3 3 0-16,11-6 1 0,14 1 1 16,-3 1-4-16,10 1 0 15,3 8 1-15,-3-2 1 16,7-1-1-16,4-5 0 15,-4-3 1-15,7-8 0 16,0 9-1-16,-7-9 0 16,0-5-4-16,-7 0 0 15,0 0 1-15,-21 3 1 16,-4 0-16-16,-10 2 1 16,-14-5-25-16,-11 3 0 15,-7-1 12-15,-22-4 0 0</inkml:trace>
  <inkml:trace contextRef="#ctx0" brushRef="#br0" timeOffset="35407.0087">14012 12957 34 0,'-21'21'17'0,"11"-13"0"0,10-6-16 0,-4 6 2 16,1-8 0-16,3 6 3 15,3-12 1-15,1-4-3 16,3-11 0-16,3-1-2 15,1-4 0-15,3-6 1 16,7-5 0-16,4-5-2 16,3 2 0-16,4-2-1 15,-8 5 0-15,-2 2 2 16,-8 9 0-16,0 2 1 16,-4 11 0-16,1 16-1 15,0 7 1-15,3 11-2 16,0 6 0-16,0 7-1 15,0-2 0-15,4-3-2 16,-1-5 0-16,1-8-29 0,0-8 1 16,-1-8 1-16,-3-11 0 15</inkml:trace>
  <inkml:trace contextRef="#ctx0" brushRef="#br0" timeOffset="35862.6561">14460 12430 30 0,'-14'13'15'0,"7"3"6"16,7-13-15-16,0-3-2 15,0 0 1-15,0 0 2 16,0 0 0-16,4-8-2 15,-1-5 0-15,4-8-2 16,-3-6 0-16,-1-5-3 16,1 6 0-16,3-6 1 15,-4 6 0-15,-3-1 0 16,4 9 0-16,0 2-1 16,3 13 1-16,0 6-1 15,3 7 0-15,4 14 0 0,4 13 0 16,0 3 1-1,3-8 1-15,0 2-1 0,-3-5 0 16,-4-2 5-16,0-9 1 16,0-7 5-16,-4-6 1 15,1-10-12-15,-4-11 0 16,0-13-2-16,0-11 1 16,-3-5-2-16,-4-8 1 15,0-2-19-15,0 12 1 16,0 14-26-16,0 11 0 15,7 12 31-15,3 9 1 0</inkml:trace>
  <inkml:trace contextRef="#ctx0" brushRef="#br0" timeOffset="36582.0815">15392 13869 37 0,'0'6'18'0,"17"-14"3"16,-6 8-19-16,3-8-2 15,7 8 0-15,-3 0 2 16,3 0 0-16,0 3-1 16,4-1 1-16,3-2 2 0,4 0 0 15,0 0-1-15,-8 0 0 16,-3 3 7-16,-3-1 0 15,-7 6-6-15,-8 14 1 16,-10 7-4-16,-11 5 1 16,-6 0-3-16,-1 9 1 15,0 4 0-15,8-4 0 16,-4-12-27-16,6-4 1 16,8-3-12-16,7-6 1 15</inkml:trace>
  <inkml:trace contextRef="#ctx0" brushRef="#br0" timeOffset="37071.1313">16104 13780 40 0,'-7'18'20'0,"-3"35"4"0,6-35-19 0,-3 12-1 16,-4 9 0-16,1-2 0 16,3 3 1-16,0 5-2 15,0-5 0-15,3-1-1 16,4-10 0-16,4-2 1 15,6-3 0-15,4 0-2 16,11-3 1-16,0-5-2 16,3-6 0-16,11-5-3 15,0-7 0-15,-1-3-28 16,-6-3 1-16,-4-11 1 16,-3-5 1-16</inkml:trace>
  <inkml:trace contextRef="#ctx0" brushRef="#br0" timeOffset="37243.001">16009 14007 45 0,'4'8'22'0,"34"5"2"0,-20-13-23 15,3 0-2-15,0 3 1 16,8 0-1-16,2-3 0 15,-2 0-43-15,-1-6 0 0</inkml:trace>
  <inkml:trace contextRef="#ctx0" brushRef="#br0" timeOffset="37446.0763">16125 13713 55 0,'-24'14'27'0,"45"7"1"16,-10-16-27-16,3-2-1 16,14-1 0-16,7-2-1 15,4 3 0-15,0-6-29 16,3-7 0-16,7-6 6 16,-6-5 0-16</inkml:trace>
  <inkml:trace contextRef="#ctx0" brushRef="#br0" timeOffset="39997.9151">11243 16780 23 0,'4'0'11'0,"-12"-16"6"15,12 8-12-15,-4-5 2 16,4 2 1-16,-4-5-4 15,0-21 1-15,3 6 0 16,-3-9 1-16,0-8 0 31,0-10 1-31,0 0-4 16,0-16 0-16,0 10-2 16,0-12 0-16,0-12 1 15,0-18 0-15,4 19-3 0,-1-16 1 16,1-6 2-16,3-2 1 15,-4 11-1-15,4-3 0 16,-3 13-1-16,3-6 0 16,-4 9 2-16,1 0 0 15,-1 2-3-15,1 8 0 16,0-10-1-16,-1 5 1 16,-3-8 0-16,4-5 0 15,-1 10 0-15,1-7 0 16,-1 10 0-16,1 5 0 0,-1 5 0 15,-3 6 0-15,0 13 0 16,0-10 1-16,-3 2-1 16,-1 5 1-16,1-4-2 15,-1-9 1-15,4 5 0 16,0-7 0-16,0-1-1 16,0 6 1-16,4 5 0 15,-1 6 1-15,-3 7-1 16,0 6 1-16,0 7-2 15,0 4 0-15,-3 7 1 16,-1 3 0-16,1 0 1 16,-1-3 1-16,4 3-3 15,0 7 1-15,0 1 0 16,-3 5 0-16,3 0-1 16,0 6 1-16,-4 4 1 15,0 6 0-15,1 3-1 16,-4 7 1-16,-4 9-1 0,4 12 0 15,-7 1 0-15,-7 21 0 16,-4 0-1-16,-3 5 1 16,3 0 0-16,4-8 0 15,7-10-1-15,3-11 0 16,8-8 2-16,-1-10 0 16,8-11-2-16,7-8 0 15,-1-14 1-15,11-10 1 0,0-2-2 16,-3-16 1-16,0-9 0 15,-1-2 1-15,1-5-1 16,0 3 1-16,-1 7-1 16,-6 8 1-16,-1 14 0 15,-2 7 0-15,2 17 2 16,1 15 1-16,3 8-4 16,0 19 1-16,4 15-1 15,-1 14 0-15,1 13-1 16,7 8 1-16,10-5-23 15,11-3 0-15,0-13-25 16,-1-16 0-16</inkml:trace>
  <inkml:trace contextRef="#ctx0" brushRef="#br0" timeOffset="40544.7751">11561 14671 42 0,'-4'8'21'16,"39"-29"1"-16,-21 13-21 0,0 3 0 16,1-1 1-16,2 4-2 15,4 2 0-15,1 2 0 16,-5 1 1-16,-3 2 2 16,-3 1 1-16,-8 2-4 15,-6 5 0-15,-4 5 1 16,-4 1 1-16,1-1-2 15,-1 1 0-15,1-6 0 16,-1-2 0-16,4-3-1 16,3 0 0-16,8 0 1 15,3-1 0-15,4 1 0 16,6 8 0-16,4 0 4 16,4 3 1-16,-4 4 1 15,-7 4 1-15,-3 2-2 0,-8 0 1 16,-10-8-4-16,-7 0 1 15,-3-2-4-15,-1-6 0 16,-7-5-1-16,-3-5 0 16,0-1-22-16,7 1 0 15,10-6-17-15,11-2 1 16</inkml:trace>
  <inkml:trace contextRef="#ctx0" brushRef="#br0" timeOffset="41202.2599">12104 14896 37 0,'-4'8'18'0,"4"50"6"16,0-42-20-16,4 3-2 0,-1-4 0 15,1 4 1-15,-4 0 1 16,3-4-5-16,-3-1 1 15,4-4 3-15,-1-5 1 16,1-5-3-16,3-5 0 16,0 0 0-16,4-11 0 15,-1-8-2-15,4-2 1 16,4-3 1-16,3 5 0 16,-3 3-2-16,-1 5 1 15,-2 3 0-15,-5 5 1 16,1 2 0-16,-4 12 1 0,-4 7 1 15,1 3 1-15,-4 5-3 16,-4 3 0-16,1-6-1 16,3-2 1-16,0-3-2 15,3-5 1-15,1-8 0 16,3-5 1-16,3-8-1 16,1-6 0-16,7-2 0 15,3 3 1-15,-4-6-2 16,5 3 1-16,-5 2 0 15,-3 6 1-15,-3 8-1 16,-4 5 0-16,-3 2-1 16,-4 6 1-16,0 13-1 15,-4 8 0-15,4-5-5 16,0 0 0-16,0-3-21 16,11-8 0-16,-1 1 3 15,4-6 0-15</inkml:trace>
  <inkml:trace contextRef="#ctx0" brushRef="#br0" timeOffset="41327.3093">12577 14986 34 0,'7'-5'17'0,"-7"5"11"0,0 0-17 16,0 5-7-16,0 3 0 15,0 5-4-15,0 3 0 16,-4-3-1-16,1 1 1 16,3-4-42-16,0-2 1 0,3-3 35 15,4-10 0-15</inkml:trace>
  <inkml:trace contextRef="#ctx0" brushRef="#br0" timeOffset="41452.292">12739 14600 57 0,'-14'-3'28'0,"3"3"-12"16,11 3-29-16,0 2-30 15,0 3 0-15</inkml:trace>
  <inkml:trace contextRef="#ctx0" brushRef="#br0" timeOffset="41687.9952">12845 14589 43 0,'-18'11'21'0,"18"5"7"0,0-8-23 16,0 5 0-16,-4 3 0 15,-3 7-5-15,0 12 0 16,-3 5 0-16,3 5 0 16,-4 10 0-16,1-2 0 15,2-3-2-15,5-5 1 0,3-2-38 16,3-12 1-16,5-7 25 16,-1-13 1-16</inkml:trace>
  <inkml:trace contextRef="#ctx0" brushRef="#br0" timeOffset="42047.3209">12929 15097 49 0,'-24'11'24'0,"17"-3"1"16,10-8-24-16,4-3-2 16,0-2 1-16,4-3 0 15,-1 0 0-15,4-8-2 16,1-8 1-16,2 0-4 15,-3-5 0-15,-3 5-1 16,-4 3 1-16,-4 3 5 16,-6 2 1-16,-4 0 1 15,0 5 0-15,0 6 3 0,0 8 0 16,0 5-2-16,0 8 1 16,0 2 2-16,0 9 1 15,-1-1 2-15,5-2 0 16,-1 2-8-16,1-2 1 15,6-3-2-15,1-2 0 16,3-3-2-16,0-6 1 16,7-4-19-16,4-6 1 15,3-6-24-15,7-2 0 16</inkml:trace>
  <inkml:trace contextRef="#ctx0" brushRef="#br0" timeOffset="42359.8778">13331 14896 42 0,'-10'5'21'0,"6"-7"8"16,-10 4-29 0,14-2 0-16,-7 0 15 15,-10 0 0-15,2 3-15 16,1 5 0-16,0 0 0 16,7 0 0-16,0 0-1 15,4 5 1-15,-1-2 0 16,4 2 0-16,7 3 1 15,4 0 0-15,-1-1-1 16,1-1 1-16,-4-4 2 16,0 3 1-16,-11 3 0 15,-3 3 0-15,-3-1-4 0,-4-2 1 16,0 0-2-16,-1-3 1 16,1 1-3-16,4-4 0 15,-1-2-23-15,8-3 1 16,3-2-15-16,3-3 0 15</inkml:trace>
  <inkml:trace contextRef="#ctx0" brushRef="#br0" timeOffset="42456.3467">13384 15092 0 0,'0'0'0'0</inkml:trace>
  <inkml:trace contextRef="#ctx0" brushRef="#br0" timeOffset="42550.1538">13402 15087 1 0,'-11'2'0'0</inkml:trace>
  <inkml:trace contextRef="#ctx0" brushRef="#br0" timeOffset="45604.6478">4738 16960 25 0,'-11'10'12'0,"4"1"11"0,7-8-13 16,0-1-1-16,0-2 0 15,0 0-8-15,0 0 1 0,0 0 1 16,4-5 1-16,6-3-1 15,4-3 0-15,0 3-2 16,-3 1 1-16,7 1 0 16,3-7 0-16,4-5-1 15,6-6 0-15,5-5 0 16,9-6 0-16,8 6 0 16,7-5 0-16,-7-3-1 15,4-11 1-15,3 6-1 0,-4-1 0 16,11-4 1-16,4-1 0 15,-4 3-1-15,-4 3 0 16,4-6 0-16,0-2 0 16,0 0 2-16,11 2 0 15,-8 0-1-15,-2-2 1 16,2 5-2-16,1 3 0 16,-1 5 0-16,4-8 0 0,-3 0 0 15,-4-5 0-15,3 2 0 16,4-2 0-16,1 2 0 15,2 0 0-15,-10 9 0 16,0-4 0-16,4 1 0 16,-4 0 0-16,0 2 0 15,3 0 0-15,1 1 1 16,-8-1 0-16,4-2-2 16,4-1 1-16,0 4-1 15,6 7 1-15,-3-3-1 16,-7-4 1-16,0 2 0 15,4-6 1-15,-4 6-1 16,3 0 0-16,5-2 0 16,-12-1 1-16,4 0-2 15,4 1 1-15,-4 2 1 16,7-3 0-16,3 0-1 16,-10-5 0-16,0 3-1 0,8 0 0 15,-8-1 1-15,10 1 1 16,1-1-1-16,-8 6 1 15,4-2-2-15,4-6 1 16,-4-5 1-16,4 2 0 16,-1 0-2-16,1-2 1 15,3 2-1-15,-7 1 1 16,7 10 0-16,0 2 0 16,-17-4 1-16,-1-6 0 0,1 5-3 15,-1 0 1-15,-6 3 2 16,-1 0 0-16,1 3-2 15,-1-1 1-15,-10 6 0 16,-4 3 0-16,-3 2 0 16,-4 3 1-16,4 0 0 15,0 2 1-15,0-2-3 16,0-3 0-16,3 3 1 16,4 0 0-16,0-3-1 15,-11 3 1-15,0 0 0 16,1 2 1-16,2 1-2 15,1-1 0-15,-4 1 1 16,1 2 1-16,-1-3 0 16,-7 1 0-16,0 2 0 15,1 0 0-15,-1 0-2 0,0 0 0 16,-7 3 2-16,0 0-1 16,-21 13 0-1,18-13 3-15,-11 2 0 16,-10 0-3-16,-8 3 0 15,-3 6 0-15,0 2 0 16,-4 0 0-16,1-3 0 16,-1 3 1-16,0 0 0 15,1-3-1-15,-1 1 0 16,0-1-1-16,1 1 1 16,3 4 2-16,0-4 0 0,3 2-5 15,0 0 1-15,4 2 3 16,0-2 0-16,4 0-3 15,-1 0 0-15,4 0 3 16,7 0 0-16,0 0-1 16,7-2 1-16,1 2-2 15,6 0 0-15,0 0 1 16,0-3 1-16,4 3-2 16,-1-3 1-16,1 1 0 15,-4 2 1-15,0 0-2 16,-3 0 1-16,-4 0 0 15,0 0 1-15,-7 2 1 16,-7 1 1-16,-3 2 1 16,-4 8 0-16,-7 9-4 0,0 4 1 15,-1 3 0-15,-2 6 1 16,-4 7-3-16,-4 3 0 16,0 0-22-16,1-11 1 15,-1 1-32-15,11-6 1 16</inkml:trace>
  <inkml:trace contextRef="#ctx0" brushRef="#br0" timeOffset="47856.2426">7810 14473 39 0,'0'-21'19'0,"-14"-24"6"16,11 34-20-16,-11-2 4 16,-7 0 1-16,-4-1-6 15,-3 6 1-15,-4 3-1 16,-3 8 0-16,-4 7-2 15,4 11 0-15,3 6-1 16,4 5 0-16,6 15 0 0,8-4 0 16,7 2-2-16,11 0 0 15,6-3 2-15,12-5 1 16,2-8-2-16,11-5 1 16,11-11-4-16,0-8 1 15,-7-5-24-15,-4-8 1 16,1-2-13-16,-8-1 0 15</inkml:trace>
  <inkml:trace contextRef="#ctx0" brushRef="#br0" timeOffset="48188.0702">7373 14118 42 0,'-14'-10'21'0,"10"15"0"0,8-8-21 15,-1 11 1-15,1-3 0 16,7 1 2-16,10-1 1 15,10 0-4-15,8 1 0 16,7-1 1-16,7-5 0 16,4 5-2-16,-12-5 1 15,-2 0-2-15,-4 0 1 16,-4 0-41-16,-7-2 1 0,-7-4 38 16,-3-4 0-16</inkml:trace>
  <inkml:trace contextRef="#ctx0" brushRef="#br0" timeOffset="48453.6972">7733 13967 29 0,'-7'3'14'0,"28"16"9"15,-10-14-16-15,3 0-3 16,0 0 1-16,3 3-1 15,1 0 1-15,0-2-4 16,-4 2 0-16,0-3 4 16,-3 3 1-16,-4 0-5 15,-11 0 1-15,-3 10-3 16,-4 9 0-16,-10 4-2 0,-3-2 0 16,-1 1-46-1,4-1 1-15</inkml:trace>
  <inkml:trace contextRef="#ctx0" brushRef="#br0" timeOffset="50227.7586">20458 1947 37 0,'-7'-16'18'0,"-1"-10"9"16,5 18-20-16,-4 0 0 15,-11-5 1-15,-6 2-4 16,-8 3 1-16,-3 0-3 16,-11 8 1-16,-4 6-1 15,4 2 0-15,8 10-3 16,6 6 1-16,4 13 0 15,6 3 0-15,5 7 0 16,10 9 0-16,3-3-1 0,11-3 1 16,4 11 0-16,14-8 1 15,10-3-1-15,7-15 0 16,11-20 0-16,11-17 1 16,13-14-2-16,1-3 0 15,-15-4-58-15,-10 4 0 16</inkml:trace>
  <inkml:trace contextRef="#ctx0" brushRef="#br0" timeOffset="50650.7776">20070 1548 31 0,'-46'-24'15'0,"17"24"12"0,26 0-16 15,3-5-10-15,0 5 0 16,7 5 0-16,4-2 0 16,3 2 1-16,14 3 0 15,7 2-1-15,0-2 0 16,1-5-2-16,6-3 1 15,4 0 0-15,0-3 0 16,-4-7-14-16,-3 5 0 16,0-3-18-16,-8-3 1 15</inkml:trace>
  <inkml:trace contextRef="#ctx0" brushRef="#br0" timeOffset="50916.4076">20422 1386 26 0,'-7'0'13'0,"11"-8"1"16,-1 8-13-16,4 3 7 16,4 2 0-16,0 1 0 15,3 7 0-15,3-5-2 16,4 2 0-16,1 6-5 16,-1-8 0-16,0 3-1 15,-3-1 0-15,-1 4 3 16,-6-6 0-16,-4 0-2 15,-4-1 0-15,-10 4-1 16,-10 5 1-16,-8 10-29 0,0-2 0 16,-3 3 2-16,0-6 1 15</inkml:trace>
  <inkml:trace contextRef="#ctx0" brushRef="#br0" timeOffset="51244.5312">19770 1363 31 0,'-14'-8'15'0,"10"8"4"15,11 2-15-15,0 14 0 16,0 16 1-16,0 13 0 16,0 21 1-16,0 21-2 15,-3 17 1-15,-1 9-3 16,-3 12 1-16,4-1-5 16,-4 0 1-16,3-7 0 15,1-9 1-15,0-18-28 16,6-16 1-16,8-21 6 15,3-32 0-15</inkml:trace>
  <inkml:trace contextRef="#ctx0" brushRef="#br0" timeOffset="52074.738">20930 1585 39 0,'0'26'19'0,"7"67"10"15,-3-53-20-15,-4 13-1 16,0 18 1-16,-4 8-9 16,-3 17 0-1,4 4-1-15,-4-5 1 16,3 1-10-16,4-6 1 16,7-11-37-16,4-23 1 15</inkml:trace>
  <inkml:trace contextRef="#ctx0" brushRef="#br0" timeOffset="52435.3771">21594 2093 44 0,'17'3'22'0,"47"4"0"0,-43-7-21 15,14-2-2-15,11 2 1 16,-4 0-43-16,1-8 0 16</inkml:trace>
  <inkml:trace contextRef="#ctx0" brushRef="#br0" timeOffset="52607.3096">21682 2273 56 0,'35'16'28'0,"57"-14"0"15,-61-4-28-15,8-6-50 16,14-3 1-16,0-2 43 15,18-6 0-15</inkml:trace>
  <inkml:trace contextRef="#ctx0" brushRef="#br0" timeOffset="53609.0918">22620 2230 56 0,'-18'-5'28'0,"33"53"0"16,-5-32-27-16,8 18-2 15,-1 8 1-15,5 9 0 16,2 7 0-16,-3-3 1 16,-3-4 0-16,3-6-1 15,0-3 0-15,4-13 2 16,0-10 0-16,0-11 2 16,3-8 0-16,0-19-3 15,0-15 0-15,-3-9 0 16,-4-25 0-16,-7-20-2 0,-7-2 0 15,0-10 0-15,-7-3 1 16,0 5 0-16,-3 18 1 16,-1 11 0-16,-3 14 0 15,0 13-1-15,0 12 0 16,0 4 2-16,0 10 0 16,3-2-3-16,1 10 1 15,3 0 0-15,7 0 0 16,7 0-1-16,14 5 0 15,11 1 1-15,14-1 1 0,18 0-2 16,13 3 1-16,22-8 1 16,18 0 0-16,17-5-2 15,7 0 1-15,21-11 0 16,0 0 0-16,15 1-1 16,3 1 1-16,3 4 0 15,8 2 1-15,-8 3-1 16,1-1 0-16,-8-1 0 15,8 7 1-15,-8-8-2 16,-3 8 1-16,0 5 0 16,-25-5 1-16,-6 8-2 15,-12 0 1-15,-13 3-1 16,-22 5 1-16,-14-3 0 0,-10 6 0 16,-15-9 1-16,-10 4 1 15,-11 2-3-15,-10-8 0 16,-7 2 9-16,-7-2 1 15,-4 0-7-15,-4 0 1 16,-3-2-1-16,-7 2 0 16,0 0-2-16,-3 2 0 15,-4 4-1-15,0 7 1 16,-4 16 2-16,0 5 0 16,1 1-2-16,-1 15 1 15,1 0-2-15,-1 11 0 0,8 0-17 16,3 5 0-16,7-16-43 15,7-5 0-15</inkml:trace>
  <inkml:trace contextRef="#ctx0" brushRef="#br0" timeOffset="54807.3571">23671 2127 40 0,'-10'-18'20'0,"-1"12"2"0,8 9-20 0,-4-3 0 16,0 3 1-16,-4 7-2 15,-7 6 1-15,1 5-2 16,-1 6 0-16,4 2 2 16,3-3 0-16,4 3-2 15,7 1 1-15,11-1-1 16,7 0 1-16,3 0 0 15,0-5 0-15,4-11 1 0,6-2 0 16,8-6-2-16,3-8 1 16,-3-2-6-16,0-8 1 15,-7-3-44-15,-4-3 1 16</inkml:trace>
  <inkml:trace contextRef="#ctx0" brushRef="#br0" timeOffset="55010.5404">23894 2085 44 0,'-18'26'22'0,"14"33"4"15,4-38-22-15,-3 13 3 16,-1 22 1-16,-3-3-7 16,-3 7 0-16,-1 7-1 15,1-1 0-15,3 0-2 16,3-5 0-16,0 0-51 15,1-11 1-15,3-5 51 16,0-5 0-16</inkml:trace>
  <inkml:trace contextRef="#ctx0" brushRef="#br0" timeOffset="55698.5075">24186 1934 34 0,'-14'-10'17'0,"28"-6"4"0,-3 8-17 15,7-3-1-15,6-2 1 16,5 0-3-16,6 5 0 16,0 0-1-16,-3 8 0 15,-4 0 1-15,-10 2 0 16,-8 6 2-16,-10 6 1 16,-3-1 1-16,-11 8 1 15,-7-2 0-15,-4 10 0 16,0 0-3-16,0-3 0 0,4-2-2 15,4 2 0-15,6-4-1 16,11-1 1-16,7 0-1 16,7 0 1-16,11-8-2 15,14 1 0-15,3-4-40 16,0-2 0-16,8-3 20 16,-8-5 0-16</inkml:trace>
  <inkml:trace contextRef="#ctx0" brushRef="#br0" timeOffset="57243.6293">25220 2220 33 0,'-18'0'16'0,"15"34"5"0,6-21-17 16,-3 11-3-16,0 11 1 16,0 4-2-16,-3-7 1 0,-1 3-2 15,1-4 0-15,3 1-3 16,0 0 1-16,0-8-31 15,-4-6 1-15</inkml:trace>
  <inkml:trace contextRef="#ctx0" brushRef="#br0" timeOffset="57446.7603">25023 2453 45 0,'-36'18'22'0,"40"-13"2"16,3 3-23-16,7-8-1 15,11 0 0-15,6 0 1 16,8-10 0-16,11-1-2 16,-1-2 0-16,0-13-29 15,1 4 0-15,-1 1 15 0,-7-8 0 16</inkml:trace>
  <inkml:trace contextRef="#ctx0" brushRef="#br0" timeOffset="57884.2161">25552 2101 36 0,'-14'-8'18'0,"17"0"4"0,1 8-18 16,6 0-1-16,4 0 1 0,4 0-2 15,7 0 0-15,3 8-3 16,0-5 0-16,-3 4 2 15,-4 1 0-15,-3 3 0 16,-8 2 1-16,-10 0 0 16,-3 9 0-16,-8-7-3 15,-3 4 1-15,0-11-1 16,0 2 1-16,3-2 0 16,4 0 0-16,4 0-1 15,6 3 0-15,8-1 2 16,6 4 0-16,4-6-1 15,-3 8 0-15,0 5 5 16,-4 5 0-16,0 3 2 16,-7-2 1-16,-3-1-4 15,-4-2 1-15,-7 2-4 0,-8-4 0 16,-6-1-2-16,-3-3 1 16,-1-2 0-16,-3 0 0 15,3-3-3-15,0-5 0 16,8-5-23-16,6-6 1 15,7-5-12-15,8-2 1 16</inkml:trace>
  <inkml:trace contextRef="#ctx0" brushRef="#br0" timeOffset="58306.7453">26021 1931 36 0,'3'-5'18'0,"22"3"4"16,-14 2-18-16,3 0-1 15,7 2 0-15,-3 6-1 16,-1 3 1-16,-3 2-3 16,-3 3 0-16,-8 2 1 15,-6 6 1-15,-4-11 3 16,-7 1 0-16,-4 1-4 0,0-7 0 16,1 3 0-16,3-3 0 15,7-5-1-15,0 2 1 16,7 3-1-16,10-8 0 15,8 0 1-15,7 2 0 16,3-2-1-16,-4 3 0 16,-2-3-1-16,-5 3 0 15,-6-1-53-15,-4 1 0 16</inkml:trace>
  <inkml:trace contextRef="#ctx0" brushRef="#br0" timeOffset="59146.2528">27524 2188 34 0,'7'0'17'0,"35"-3"1"0,-24 3-16 16,6 0-4-16,5 0 1 15,-1 3 0-15,4 0 0 16,-4-1-32-16,-3 1 1 16</inkml:trace>
  <inkml:trace contextRef="#ctx0" brushRef="#br0" timeOffset="59303.1419">27555 2352 42 0,'-7'0'21'0,"36"16"1"16,-12-11-21-16,11-5-1 16,4 0 0-16,7 3-15 15,7-3 0-15,3 5-12 16,1-21 0-16</inkml:trace>
  <inkml:trace contextRef="#ctx0" brushRef="#br0" timeOffset="60135.2818">28229 2360 42 0,'-10'5'21'0,"20"48"1"16,-3-34-21-16,4 2-1 15,3 8 0-15,4 0 0 16,3 3 1-16,-4-3 3 15,5-8 0-15,-5 0 0 16,4-7 1-16,1-6 2 16,-1-3 0-16,-4-13-6 15,1-5 0-15,0-8-1 0,-1-3 1 16,1-13-2-16,-4-14 1 16,-3-15 0-16,-1-10 1 15,1-1-1-15,-8-8 0 16,1 3 0-16,-1 5 0 15,1 14-1-15,-1 7 1 16,1 11-1-16,3 8 1 16,4 8 0-16,6 3 0 15,11-1-1-15,8 1 1 16,3-1 1-16,10-7 0 16,14 10-1-16,4-2 0 0,15-1 0 15,-8 11 0-15,3-2 0 16,4 2 0-16,1 8 0 15,9-8 0-15,-13 6-1 16,-4-6 1-16,-7 2 0 16,-14 4 1-16,-4 7 3 15,-13 6 1-15,-8 5 3 16,-7 8 1-16,-10 7-6 16,-11 12 1-16,0-1-3 0,0-5 0 15,-4 3-3-15,1 3 1 16,-1-1-21-16,4 0 0 15,4-2-32-15,-1-5 1 16</inkml:trace>
  <inkml:trace contextRef="#ctx0" brushRef="#br0" timeOffset="60744.716">28829 2024 29 0,'-11'-13'14'0,"11"-3"7"0,4 11-16 15,3-3-3-15,0 0-2 16,-7 8 0 0,46-8 4-16,-11 8 0 15,-7 8-2-15,-3 0 0 16,-7 2 3-16,-11 6 0 16,-4 3-2-16,-10-1 1 15,-7 3-1-15,-7 6 0 16,-4-1-2-16,1-2 0 15,2 3-1-15,5-4 1 0,3 4-1 16,3-11 0-16,1 2 1 16,6 1 0-16,4 5-1 15,7-3 0-15,11 0 0 16,6-8 0-16,5 3 0 16,2-3 0-16,8-7-2 15,3-6 0-15,4-6-43 16,-7-7 0-16,-4 0 37 15,1-3 0-15</inkml:trace>
  <inkml:trace contextRef="#ctx0" brushRef="#br0" timeOffset="61057.1808">29422 2061 31 0,'-25'-3'15'0,"0"3"6"0,15 3-15 16,3 2 0-16,-7 1 0 16,-1 2-5-16,5 0 0 15,3 5 0-15,3 0 1 16,4 3-2-16,7 2 1 16,7 4 0-16,4-7 1 15,0 4 0-15,-4 2 0 16,0 0 7-16,-7-2 0 15,-4 5-7-15,-6-3 0 16,-11 8-2-16,-7-8 1 0,-4 6-4 16,0-6 1-16,1-5-31 15,-1-11 1-15,-3-8 7 16,-4-15 1-16</inkml:trace>
  <inkml:trace contextRef="#ctx0" brushRef="#br0" timeOffset="61197.8457">29351 2058 43 0,'42'0'21'0,"47"8"4"15,-65-5-23-15,12 0-3 16,-1-3 0-16,0 2-43 16,0 1 0-16</inkml:trace>
  <inkml:trace contextRef="#ctx0" brushRef="#br0" timeOffset="62095.2199">21569 3858 34 0,'3'5'17'0,"40"-2"2"0,-26-3-18 0,8 2-1 16,7 1 1-16,7 0-2 16,3-1 1-16,0-2-2 15,-6 0 1-15,-5-2-33 16,-6 2 1-16</inkml:trace>
  <inkml:trace contextRef="#ctx0" brushRef="#br0" timeOffset="62276.9092">21608 4093 49 0,'10'21'24'0,"43"-21"4"16,-35 0-25-16,10-5-5 15,11 0 0-15,7-3-24 16,0 0 0-16,6-11 3 16,1-5 0-16</inkml:trace>
  <inkml:trace contextRef="#ctx0" brushRef="#br0" timeOffset="63142.685">22765 3696 25 0,'-4'-5'12'0,"1"10"8"16,3-5-14-16,-4-2-2 15,-3 2 1-15,0 0-1 16,-4 0 0-16,1 2-2 16,-1 4 0-16,1-4-2 15,-1 1 0-15,4-3-1 16,0 2 0-16,0 1 1 16,0 2 1-16,3 3-2 15,8 8 1-15,3 8 0 16,7 8 1-16,14 2 0 0,-3-7 0 15,0 2-1-15,3-3 1 16,4 3 0-16,-1-5 1 16,-6 0 2-16,-4-3 0 15,-7-2 2-15,-7-1 0 16,-10 1-5-16,-8-3 1 16,-6 2-3-16,-4 1 1 15,-15-1 0-15,-6-2 0 16,3-5-3-16,0-6 1 15,4-8-31-15,3-7 0 16,8-12 13-16,2-12 1 0</inkml:trace>
  <inkml:trace contextRef="#ctx0" brushRef="#br0" timeOffset="63284.37">22751 3707 45 0,'-11'-8'22'0,"50"13"10"16,-32-2-24-16,11-1-6 15,10 1 1-15,11-6-3 16,3 3 0-16,14 0-7 16,8 0 0-16,-4-5-42 15,3 0 1-15</inkml:trace>
  <inkml:trace contextRef="#ctx0" brushRef="#br0" timeOffset="64004.0738">23901 3887 35 0,'3'13'17'0,"-6"48"9"15,-1-45-19-15,1 0-3 16,-4 7 0-16,-4 1-3 15,0-5 1-15,4-3-3 16,0-6 1-16,4-2 1 16,3 0 1-16,3-8-3 15,4-5 1-15,4-8-1 16,3-9 1-16,11-1 0 16,6-1 0-16,1-3 0 15,-4 3 0-15,1 6 0 16,-5 5 1-16,-2 7-1 0,-1 6 0 15,-7 6 1-15,-4 2 1 16,-3 5 2-16,-3 8 0 16,-4 3-3-16,0 2 0 15,0-5-1-15,-4 1 1 16,1-4-3-16,-1-2 1 16,4 0 0-16,0-5 1 15,0-4-1-15,4-4 1 16,7-6-12-16,3-7 1 15,7-11 0-15,0-6 0 0,0 1 10 16,-3 5 1-16,-1 5 1 16,-2 5 1-16,-1 8 3 15,-4 14 0-15,1 8 6 16,-4-1 1-16,-4 1-5 16,-3 2 0-16,0 5-4 15,0 3 1-15,-3 6-4 16,-1-3 1-16,1-3-6 15,3-3 1-15,0-7-50 16,3-9 0-16</inkml:trace>
  <inkml:trace contextRef="#ctx0" brushRef="#br0" timeOffset="64222.7905">24486 4159 34 0,'-7'27'17'0,"-7"2"13"0,14-24-18 16,0 0-3-16,0 1 0 16,0-4-9-16,0 1 1 15,0 0-3-15,0-1 1 16,0-2-53-16,0-2 1 0</inkml:trace>
  <inkml:trace contextRef="#ctx0" brushRef="#br0" timeOffset="64425.9537">24557 3723 63 0,'-21'-11'31'0,"17"16"0"16,8-7-32-16,-4 2-16 15,3-3 0-15,1 3-28 16,6-3 1-16</inkml:trace>
  <inkml:trace contextRef="#ctx0" brushRef="#br0" timeOffset="64816.5828">24934 3458 41 0,'0'-18'20'0,"4"23"4"16,-4 8-20-16,0 11 3 15,-7 26 0-15,-7 6-4 16,-7 18 1-16,-8 5-4 16,-2 11 0-16,2-8-2 15,5-2 1-15,6-9-28 16,7-13 1-16,11-15 4 16,11-22 0-16</inkml:trace>
  <inkml:trace contextRef="#ctx0" brushRef="#br0" timeOffset="65150.5019">25015 4093 40 0,'-10'0'20'0,"28"3"2"0,-8-9-21 0,4 1-1 16,4-3 1-16,3 0 0 16,4-2 0-16,-1-4-2 15,-2-4 1-15,-1 2 0 16,-4 3 1-16,-6-6-2 15,-4-2 1-15,-11-5 0 16,-3-1 1-16,-3 3-1 16,-4 3 0-16,-7 11 3 15,-4 10 1-15,0 16-2 16,-3 10 0-16,3 19 2 16,4 0 1-16,0 3-5 0,7-1 1 15,3-2-2-15,8-5 1 16,6-6 0-16,11-7 1 15,11-9-26-15,10-7 1 16,11-9-4-16,4-9 0 16</inkml:trace>
  <inkml:trace contextRef="#ctx0" brushRef="#br0" timeOffset="65416.13">25756 3963 42 0,'-39'6'21'0,"1"10"1"0,31-6-21 0,0 9-1 16,0 2 0-16,3 0 0 15,0-2 0-15,4-1 2 16,8 6 1-16,2-3 3 16,-3 6 1-16,0-4-2 15,-7 4 0-15,-3-1-5 16,-8 1 0-16,-3-6-1 15,-7 3 1-15,-7-3-2 16,-1 3 1-16,1-11-37 16,3 5 0-16,4-2 22 15,7-2 0-15</inkml:trace>
  <inkml:trace contextRef="#ctx0" brushRef="#br0" timeOffset="65525.4915">25957 4464 67 0,'25'5'33'0,"14"3"-2"0,-32 0-33 16,-4 0-62-16,-10 2 1 16</inkml:trace>
  <inkml:trace contextRef="#ctx0" brushRef="#br0" timeOffset="71479.7279">6117 16089 16 0,'-3'0'8'0,"3"6"5"0,0-6-8 16,0 2-4-16,3-2 0 15,1 3 1-15,3-3 1 16,0 3 0-16,3-3 0 16,8 2-1-16,7 3 1 15,3-2 1-15,4 8 0 0,-1 20-2 16,1-4 1-16,-4 7 0 15,1 14 1-15,-1 10-2 16,-7-5 0-16,0 13 0 16,-3-16 1-16,-4 6-3 15,-11 5 1-15,5 5-1 16,-5 0 1-16,1-16-2 16,-4-5 0-16,0-2-1 15,3-9 0-15,-3-26-40 16,0-3 1-16</inkml:trace>
  <inkml:trace contextRef="#ctx0" brushRef="#br0" timeOffset="73051.4268">7003 16150 33 0,'-14'-10'16'0,"3"2"4"0,7-6-17 16,1-4 1-16,-4-6 1 15,-4-2-3-15,-3-1 1 16,-7 3 1-16,-4 3 0 16,-3 3-4-16,0 7 1 15,3 6-1-15,0 7 1 16,4 9-2-16,0 10 1 16,0 8 1-16,10-5 0 15,4 24-1-15,4-6 0 0,6 6 0 16,8 5 0-16,7 7 0 15,6-1 0-15,4-17-1 16,8-5 1-16,-5-11 0 16,1-7 0-16,0-6 1 15,3 3 0-15,-3-13-1 16,0-11 1-16,-4-11-1 16,-3-10 0-16,-4-5 0 15,-4-3 1-15,-6 13-1 16,-7-18 0-16,-8 5 0 15,-10-6 0-15,-7-7-1 16,-7 0 1-16,-1-3 0 16,-6 13 0-16,-4 11 2 15,-3 10 1-15,7 19-3 0,3 11 1 16,7 16 1-16,8-4 0 16,2 17-1-16,8 5 1 15,7-19-3-15,7 6 1 16,18-5 0-16,10-11 1 15,-3-6-1-15,10-2 1 16,11-24-3-16,4-10 1 16,6 10-29-16,1-5 1 15,-8-11 4-15,-17 3 0 16</inkml:trace>
  <inkml:trace contextRef="#ctx0" brushRef="#br0" timeOffset="75080.9547">20592 5347 30 0,'-7'3'15'0,"10"-11"8"16,-3 8-15-16,4-3-2 15,-4 3 1-15,0 0-5 16,-7 0 0-16,-4 8-2 16,-7 13 1-16,1 11 0 0,-1 8 0 15,0 15-2-15,-3 6 1 16,0 11 1-16,3 10 1 15,4 0-2-15,0 8 1 16,7-8 1-16,7 0 1 16,7-11-3-16,7-10 0 15,8-16 0-15,9-5 0 0,8-17 0 16,-4-12 0-16,4-14-6 16,0-10 1-16,0-11-41 15,-4-5 1-15</inkml:trace>
  <inkml:trace contextRef="#ctx0" brushRef="#br0" timeOffset="75315.3324">20235 5752 38 0,'-14'3'19'0,"14"15"1"15,4-10-19-15,3 3 0 16,3-1 0-16,12-2 0 0,9 0 1 15,8-5-1-15,10-3 0 16,8-3-1-16,-1-5 0 16,4 0-2-16,4-2 0 15,-1 2-26-15,-3 0 0 16,-3 5 16-16,-11 3 1 16</inkml:trace>
  <inkml:trace contextRef="#ctx0" brushRef="#br0" timeOffset="75717.2811">21061 5876 38 0,'-4'3'19'0,"-6"-16"4"15,10 8-19-15,-7-1 0 16,0-2 1-16,-11 3-5 16,-3 2 0-16,0 6 0 15,-4 2 0-15,0 3-1 16,1 8 1-16,-1 3 0 15,0 2 1-15,4 11-1 16,3 10 0-16,8-2 0 16,3-6 0-16,7-5-1 15,10-8 1-15,8-10 0 16,3-6 1-16,7-15-1 16,8-14 0-16,-1-5 0 0,-3-6 1 15,-8-2 0-15,-3 3 0 16,-6 5 5-16,-1 5 1 15,-7 5-6-15,0 9 0 16,-4 10-1-16,1 10 1 16,-8 9-1-16,4 5 0 15,-3 7 1-15,-1 12 0 16,4-9-3-16,0 3 0 16,0-8-12-16,4-8 0 15,3-2-26-15,0-11 0 0</inkml:trace>
  <inkml:trace contextRef="#ctx0" brushRef="#br0" timeOffset="75995.2497">21220 6003 29 0,'-7'19'14'0,"3"23"6"0,4-34-15 15,0 8-2-15,0-3 0 16,0 1-3-16,0-4 1 15,7-5 7-15,4-13 1 16,6-15-5-16,4-9 0 16,11-8 2-16,3 1 0 15,1 4-2-15,-1 11 0 16,-10 8-2-16,-4 14 1 0,-3 12-3 16,-4 9 1-16,-7 13-2 15,3 10 0-15,1-10-59 16,6-8 0-16,5-9 59 15,2-9 0-15</inkml:trace>
  <inkml:trace contextRef="#ctx0" brushRef="#br0" timeOffset="76683.7924">22158 5712 35 0,'-11'-34'17'0,"1"8"5"0,6 20-19 0,-3 1 1 15,-3 8 0-15,-4 5-2 16,-4 10 0-16,-3 3-1 16,0 11 1-16,3 13-3 15,4 16 1-15,7 5 1 16,3 3 0-16,8 2-1 16,6-13 0-16,8-10 0 15,10-14 0-15,0-15 1 16,8-14 0-16,6-13 0 15,4-8 0-15,-7-15-2 16,-8-12 1-16,-6-7 0 16,-7-6 1-16,-11 1-3 15,-11 2 1-15,-20-8-1 0,-8 6 1 16,-7 12 1-16,-3 17 1 16,3 13 0-16,4 13 0 15,3 13-1-15,7 5 1 16,8 6-1-16,6 5 0 15,7 0 1-15,8-2 0 16,7-1 0-16,10-5 1 16,7-2-2-16,11-6 0 15,10-5-2-15,1-5 0 16,-1-6-45-16,0-2 0 16</inkml:trace>
  <inkml:trace contextRef="#ctx0" brushRef="#br0" timeOffset="76840.0447">22807 5853 29 0,'7'0'14'0,"25"-8"2"16,-18 5-15-16,7 3-13 15,4-3 1-15,0 3-7 16,-8-2 1-16</inkml:trace>
  <inkml:trace contextRef="#ctx0" brushRef="#br0" timeOffset="76996.2987">22874 5972 58 0,'-21'5'29'0,"46"8"0"0,-11-10-29 16,10-1-1-16,8-2 1 15,7-2-57-15,10 7 1 16</inkml:trace>
  <inkml:trace contextRef="#ctx0" brushRef="#br0" timeOffset="77733.2322">23615 5614 34 0,'-25'-34'17'0,"32"18"5"16,4 8-18-16,3 0-2 15,7 3 1-15,11 0-2 16,7-1 0-16,3 4-3 15,0 4 1-15,-3 1 2 16,-4 0 1-16,-6 2 1 16,-12 0 1-16,-6 6-3 0,-11 5 0 15,-7 5-1-15,-11 3 1 16,-6 2-1-16,-5-5 0 16,8-2-1-16,3-3 1 15,8-6 0-15,10 1 1 16,10-3-3-16,12-3 1 15,13 0 2-15,7 1 0 16,-3-1-2-16,-7 3 1 16,-7 3 6-16,-8 2 0 15,-10 5-1 1,-14 6 0-16,-7 0-6 0,-7 0 1 16,-4-3-1-16,-3-3 1 15,0-4-14-15,0-4 0 16,-1-2-28-16,8-3 1 15</inkml:trace>
  <inkml:trace contextRef="#ctx0" brushRef="#br0" timeOffset="77968.1031">23410 6411 54 0,'-3'10'27'0,"45"-28"1"16,-10 10-27-16,14-8 3 15,17-10 0-15,18-9-4 16,29-4 0-16,-8 4-1 16,4-2 1-16,-4 8-26 15,-10 3 1-15,-14 10-7 16,-33 5 0-16</inkml:trace>
  <inkml:trace contextRef="#ctx0" brushRef="#br0" timeOffset="78280.9463">24031 6382 43 0,'-10'5'21'0,"-1"6"4"0,8-6-21 16,-8 0-1-16,0 8 0 0,-3 6 2 15,0-1 0-15,0 1-3 16,0-3 0-16,3-3-1 16,4 3 0-16,4-3-1 15,3 0 1-15,7-2 1 16,7-3 1-16,7 0-3 15,7 0 1-15,4-6-1 16,3-2 0-16,4-2-22 16,0-3 0-16,0 2-16 15,-8-5 0-15</inkml:trace>
  <inkml:trace contextRef="#ctx0" brushRef="#br0" timeOffset="78468.9247">24130 6427 52 0,'-25'58'26'0,"18"27"1"0,7-59-26 15,0 11-1-15,-3 5 0 16,-1 6 0-16,4 5 1 16,-3-5-16-16,3-1 1 15,0-4-25-15,-4-12 1 16</inkml:trace>
  <inkml:trace contextRef="#ctx0" brushRef="#br0" timeOffset="79519.7424">27132 5797 33 0,'-18'-21'16'0,"1"23"3"0,13-2-16 16,-6 8-1-16,-4 14 1 0,-8 15-2 15,1 13 0-15,7 8 1 16,4-2 0-16,-1 2-3 15,7-5 0-15,12-8 2 16,2-11 1-16,8-5-1 16,3-13 1-16,4-13-3 15,6-11 1-15,8-8 1 16,0-8 0-16,-4-8-1 16,-10-13 0-16,-7-2-1 15,-11-9 1-15,-14-2 0 16,-11 8 0-16,-7 2-1 15,-3 8 1-15,3 14 1 16,-3 7 0-16,0 12-1 16,3 7 1-16,1 13-2 15,6 8 1-15,7 5 0 16,11 4 1-16,4-7-1 0,6 4 1 16,1 2-1-16,3 3 0 15,4-6 1-15,6-7 1 16,8-6-2-16,7-3 0 15,0-7-3-15,3-8 1 16,11-8-41-16,-4-3 0 16</inkml:trace>
  <inkml:trace contextRef="#ctx0" brushRef="#br0" timeOffset="79754.1189">27686 5953 46 0,'0'3'23'0,"39"-6"1"16,-22 0-24-16,8-2-1 15,7 0 0-15,0 0-12 16,-1-3 1-16,-2-3-20 15,-1 1 32-15,-28 10 0 16</inkml:trace>
  <inkml:trace contextRef="#ctx0" brushRef="#br0" timeOffset="79894.7466">27742 6117 46 0,'7'3'23'0,"75"-3"1"0,-54-5-24 15,7-3-17-15,11 2 1 16,7-4-13-16,-4-4 0 16</inkml:trace>
  <inkml:trace contextRef="#ctx0" brushRef="#br0" timeOffset="80539.9007">28787 5530 34 0,'-4'-32'17'0,"-3"21"5"15,4 11-16-15,-5 3-2 16,-2 10 1-16,-1 6-3 16,-3 15 0-16,0 9-1 15,0-6 1-15,0 8-2 16,0 8 1-16,3 2 0 16,1 1 0-16,6 7-2 15,4-5 1-15,4-13 0 16,3-10 1-16,7-4-2 15,0-7 0-15,4-5 1 0,3-3 1 16,-4-8-12-16,1-6 0 16,0 1-26-16,-4-11 1 15</inkml:trace>
  <inkml:trace contextRef="#ctx0" brushRef="#br0" timeOffset="80711.977">28483 5776 42 0,'4'8'21'15,"35"2"-1"-15,-22-7-21 0,11 0 1 16,18 2 1-16,4 0-10 16,6 1 1-16,11-4-25 15,-3 3 1-15</inkml:trace>
  <inkml:trace contextRef="#ctx0" brushRef="#br0" timeOffset="81118.2311">29238 5831 33 0,'-14'-10'16'0,"0"2"2"16,10 8-17-16,-3 0-1 15,-3 3 0-15,-8 4-1 0,-3 4 1 16,-4 8 0-16,1 4 1 15,-1 4-1-15,7 2 1 16,4-3-1-16,4 4 0 16,3-4 1-16,7-2 0 15,3-8 3-15,4-6 0 16,4-4-3-16,3-6 1 16,11-14-2-16,-1-4 1 15,1-9-2-15,0-4 0 16,-4-6 2-16,-4 0 0 0,-6 5-1 15,-4 5 1-15,0 6 2 16,-7 8 1-16,-7 16-1 16,4 12 0-16,-8 12 0 15,4-1 0-15,3 11-3 16,4-2 1-16,7 2-1 16,0-3 0-16,1-7-3 15,2-6 1-15,1-3-28 16,-4-4 1-16,3-4 9 15,1-5 1-15</inkml:trace>
  <inkml:trace contextRef="#ctx0" brushRef="#br0" timeOffset="81909.6598">29408 5813 39 0,'-11'8'19'0,"11"16"4"0,0-16-19 0,3 2 0 16,-3 3 1-16,0 1-5 16,4-1 1-16,0 0 1 15,-1-2 1-15,-3-3-2 16,4 0 1-16,-4 2 3 16,0 3 1-16,-4 3-6 15,1 0 1-15,-1 0-2 16,4 0 0-1,14-14 4-15,4-12 1 16,3-3-4-16,7-8 1 16,0-6-2-16,4-5 0 15,-7 3 1-15,0 3 1 16,-8 2-1-16,-3 8 0 16,-3 3 0-16,-4 5 1 15,-4 13 2-15,-3 16 0 16,-3 8-1-16,-4 14 0 31,7 15-2-31,3-13 0 0,4-8-7 16,-3-11 0-16,7-7-51 15,-1-6 0-15</inkml:trace>
  <inkml:trace contextRef="#ctx0" brushRef="#br0" timeOffset="82146.4554">29891 5551 37 0,'-4'5'18'0,"18"1"4"15,-7-4-20-15,4-2 0 0,7 3 0 16,3-1-4-16,0-2 1 15,0 0-15-15,0-2 1 16,1-3-9-16,-1-6 0 16</inkml:trace>
  <inkml:trace contextRef="#ctx0" brushRef="#br0" timeOffset="82318.3344">30219 5429 43 0,'-7'3'21'0,"7"31"11"0,0-20-22 0,0 1-5 16,0 4 0-16,0 13-6 15,-4-1 0-15,4-1-13 16,0-1 1-16,4-3-30 16,3-5 1-16</inkml:trace>
  <inkml:trace contextRef="#ctx0" brushRef="#br0" timeOffset="82849.5891">30723 5323 34 0,'0'-23'17'0,"-3"28"6"0,-1-2-16 0,-6 4-1 16,-8 12 1-16,-7 18 0 15,-6 11 1-15,2 23-2 16,-13 3 1-16,0 16-5 15,7 8 1-15,3 0-2 16,21-16 0-16,11-3-2 16,11-7 1-16,6-17 0 15,12-10 0-15,9-16-2 16,8-18 0-16,4-16-27 16,-1-1 29-16,-49 6 0 15</inkml:trace>
  <inkml:trace contextRef="#ctx0" brushRef="#br0" timeOffset="83193.3064">31097 5485 41 0,'-42'10'20'0,"-11"49"5"0,43-30-20 0,-5 8-1 16,-2-3 0-16,-1 6-4 15,8 2 1-15,6-5 1 16,8-2 0-16,-1-6 4 16,15-8 0-16,-1-8-5 15,5-5 1-15,2-8-3 16,4-8 1-16,-3-8 1 15,0-2 0-15,-4-1-2 16,-3-13 0-16,-4-10 1 16,-4-6 0-16,-3-2-1 15,-7 3 1-15,0 4-23 16,-10 11 0-16,-11 11-12 16,-8 13 1-16</inkml:trace>
  <inkml:trace contextRef="#ctx0" brushRef="#br0" timeOffset="83429.0779">31418 5853 45 0,'-7'-11'22'0,"25"-2"2"0,-11 7-24 0,4 1-12 15,-4 0 0-15,7 0-21 16,-4 2 1-16</inkml:trace>
  <inkml:trace contextRef="#ctx0" brushRef="#br0" timeOffset="83788.8276">31616 5575 44 0,'-11'-16'22'0,"11"13"1"0,4 1-23 15,3 2 1-15,7 0 0 16,7-3-1-16,11 3 0 15,3-3 0-15,4 1 0 16,7-1 2-16,3-2 0 16,-3-1 0-16,-4 4 0 15,1 2-2-15,-11 2 0 16,-1 4 4-16,-10 2 1 16,-3 5 2-16,-14 0 0 15,-8 11-3-15,-14 2 0 0,1 1-2 16,-18-3 0-16,3 2-1 15,-3 1 0-15,10-1-2 16,4-2 0-16,3 0-10 16,4-1 0-16,7-1-45 15,7-6 1-15</inkml:trace>
  <inkml:trace contextRef="#ctx0" brushRef="#br0" timeOffset="84210.6874">32339 5583 30 0,'-25'2'15'0,"-17"4"12"0,32-1-16 15,2 3-9-15,-2 2 0 16,-1 6-2-16,4 3 1 16,7-3 0-16,4 0 1 15,3 2-1-15,10-7 1 16,8 2 0-16,10 0 1 16,-3 3 3-16,-4-3 0 15,-3 3-1-15,-7-5 1 0,-11 2-3 16,0 0 0-16,-7 3-2 15,-11 0 0-15,-10 0-1 16,0 0 0-16,-11-3-1 16,0 3 1-16,-3-6 0 15,0-2 0-15,0-2-15 16,3-4 0-16,14-4-30 16,1-6 1-16,6-3 39 15,7-2 1-15</inkml:trace>
  <inkml:trace contextRef="#ctx0" brushRef="#br0" timeOffset="84429.4081">32279 5657 46 0,'-7'-19'23'0,"7"22"2"0,4-6-24 15,-1 3 3-15,11-5 1 16,4 0-3-16,3-3 1 15,4 5-3-15,-1 3 0 16,1 0-1-16,0 3 1 16,10 2-13-16,-3 0 1 15,3 1-29-15,0-6 1 16</inkml:trace>
  <inkml:trace contextRef="#ctx0" brushRef="#br0" timeOffset="84743.3692">32762 5273 26 0,'0'-16'13'0,"25"35"11"16,-14-9-12-16,3 4-3 15,-4 1 0-15,8 9 2 16,0 3 1-16,-4 7-2 16,-4 3 0-16,-3 11-4 15,-7 5 0-15,-7-3-4 16,-10 3 0-16,-15 8-3 0,-3 2 0 16,7-2-2-16,-11-5 1 15,3-1-28-15,1-2 1 16,3-16-14-16,-3-2 1 15</inkml:trace>
  <inkml:trace contextRef="#ctx0" brushRef="#br0" timeOffset="86141.3088">27086 7382 44 0,'-3'5'22'0,"42"-7"0"0,-22-1-22 16,11 3-1-16,8 0 1 15,-1-3-5-15,7 1 0 16,4-1-33-16,-4 3 1 16</inkml:trace>
  <inkml:trace contextRef="#ctx0" brushRef="#br0" timeOffset="86297.5954">27196 7509 48 0,'-7'3'24'0,"52"-14"-1"16,-23 3-24-16,6-3 0 16,14-4 1-16,4-1-22 15,3 0 0-15,4 3-2 16,0-9 0-16</inkml:trace>
  <inkml:trace contextRef="#ctx0" brushRef="#br0" timeOffset="86735.1208">27915 7099 34 0,'11'-13'17'0,"24"-1"1"0,-14 12-17 15,11 2 0-15,3 0 1 16,1 2-2-16,-1 6 1 15,-7 0 1-15,-7 3 1 16,-7 2-1-16,-7 0 1 16,-7 0-2-16,-7 3 1 15,-10 3-2-15,-8 2 0 16,-7 0-1-16,4-2 1 16,3-1 0-16,8-2 0 15,6 0-1-15,11 0 1 0,11 0 1 16,13-3 0-16,8 5-2 15,11 4 1-15,2 4-1 16,-2 1 1-16,-8-1 6 16,-10-2 0-16,-8 0 5 15,-6-1 1-15,-15-1-11 16,-10-4 0-16,-3 1-1 16,-5-6 0-16,-6-5-2 15,0-6 0-15,-4 1-28 16,1-6 0-16,2-2 1 15,8-5 1-15</inkml:trace>
  <inkml:trace contextRef="#ctx0" brushRef="#br0" timeOffset="87251.0286">28787 7107 37 0,'-14'2'18'0,"-29"33"4"16,29-25-19-16,-7 19 0 16,0 14 1-16,-4-1-2 15,4 8 0-15,3 6-3 16,11-6 0-16,7 0 1 15,7-5 1-15,11-5 2 16,10-11 1-16,4-10-1 16,0-11 1-16,-1-11-4 15,1-5 0-15,-4-2 0 16,-6-9 0-16,-12-2 0 0,-10-3 1 16,-7 0-1-16,-11-2 1 15,-10 5-2-15,-7 7 0 16,-4 9-3-16,0 10 1 15,0 9-45-15,8 4 0 16</inkml:trace>
  <inkml:trace contextRef="#ctx0" brushRef="#br0" timeOffset="87391.7144">29238 7684 65 0,'-14'-11'32'0,"7"6"3"0,7-6-33 0,7 3-12 16,-7 0 0-16,4-5-47 16,3 0 1-16</inkml:trace>
  <inkml:trace contextRef="#ctx0" brushRef="#br0" timeOffset="87969.8493">29796 7183 36 0,'10'-18'18'0,"-6"-16"1"0,-8 26-17 16,-6-3 0-16,-1 3 1 15,-10 3 0-15,0 7 0 16,-8 6 1-16,-6 8 1 16,0 0-4-16,3 11 0 0,4 2-2 15,3-3 1-15,8-2 0 16,6-6 1-16,11-2-1 15,7-5 0-15,4-6-1 16,13-5 1-16,-2-5 0 16,-1-3 1-16,3-5-2 15,5-6 1-15,-5 1 0 16,12-1 1-16,-8 1-1 16,-4-1 1-16,-2 6 7 15,-5 2 1-15,-6 3-4 16,-4 6 1-16,-7 7 3 15,-11 6 1-15,-3 12-5 16,-7 12 0-16,0-1-5 16,3 3 1-16,1 6-2 15,3 2 1-15,6 0 1 16,1-6 0-16,4 4-4 16,6-6 0-16,4-3-32 0,1-8 0 15,6-4-5-15,3-9 0 16</inkml:trace>
  <inkml:trace contextRef="#ctx0" brushRef="#br0" timeOffset="89681.2216">30385 6802 28 0,'-28'-5'14'0,"13"16"3"16,12-3-13-16,-8 10 3 16,-3 9 1-16,7-1-5 15,-3 1 1-15,6 2-2 0,4 0 1 16,7-5 5-16,4-3 1 16,6-8-4-16,8-8 0 15,7-5-4-15,-1-5 1 31,-2-16-3-31,-15-3 0 16,-4-2 2-16,-10-6 0 16,-10 3-3-16,3 2 0 15,-7 6-29-15,-8 8 1 16,5 8 3-16,3 5 1 0</inkml:trace>
  <inkml:trace contextRef="#ctx0" brushRef="#br0" timeOffset="96967.3061">15970 3564 35 0,'-14'8'17'0,"11"-13"5"0,3-1-18 15,3 1-4-15,1 0 0 16,3-3 0-16,0 0 0 16,3 0-13-16,1 0 1 15,3-3-14-15,0-2 1 0</inkml:trace>
  <inkml:trace contextRef="#ctx0" brushRef="#br0" timeOffset="97884.9068">16334 3085 20 0,'-11'-8'10'0,"-3"0"10"15,10 6-10-15,-3 2-4 16,-3 0 1-16,-4 2-6 16,0 3 0-16,-1 3-1 15,1 6 0-15,4 2 0 16,-1 13 1-16,8 5-2 16,-1 0 1-16,4-5 1 15,4 1 1-15,10-1-2 16,0-3 0-16,7-2 1 0,0-3 0 15,0-2 2-15,-3-6 1 16,0-8 1-16,3-5 0 16,0-5-2-16,0-6 0 15,0-2-3-15,-3 0 1 16,-4-8 0-16,-10-8 1 16,-8-8-2-16,-7-1 1 15,-3-1-1-15,-7-1 0 0,-4 3 0 16,-3 11 0-16,4-1-20 15,-1 14 0-15,4 5-13 16,0 13 0-16</inkml:trace>
  <inkml:trace contextRef="#ctx0" brushRef="#br0" timeOffset="98816.5382">13398 4466 40 0,'-17'5'20'0,"17"9"0"0,3-12-20 0,1-2-1 15,3 0 0-15,0-10-26 16,4-1 0-16,3-7 16 16,0-11 0-16</inkml:trace>
  <inkml:trace contextRef="#ctx0" brushRef="#br0" timeOffset="99270.5243">13568 3866 25 0,'-14'-22'12'0,"0"4"6"15,10 13-13-15,1-3-1 16,-5 0 1-16,1 2-2 0,0 1 0 16,0 2-2-16,-3 6 1 15,-1 2-2-15,1 9 0 16,-1 7 0-16,0 5 1 16,1 6-1-16,3 2 1 15,0 6-1-15,3-6 0 16,4-4 0-16,4-7 0 15,6-1 1-15,4-7 0 16,4-4 1-16,3-3 0 0,0-5-3 16,4-3 1-16,0 0 0 15,-4-6 0-15,4-2 0 16,-1-5 1-16,-10-11-1 16,-3 3 0-16,-11-5 2 15,-11-6 1-15,-3 0-2 16,-7 0 1-16,-4 3-4 15,1 6 1-15,3 4-8 16,3 8 1-16,7 9-28 16,4 2 0-16</inkml:trace>
  <inkml:trace contextRef="#ctx0" brushRef="#br0" timeOffset="100980.9621">21209 8390 21 0,'14'-8'10'0,"11"-29"14"0,-18 21-11 15,0-2-6-15,-4-1 0 16,-3-2-4-16,-3 2 1 16,-8 6-3-16,-6 3 0 15,-8 2 1-15,-7 2 1 16,-10 12-2-16,-11 9 1 15,-3 17 0-15,-4 8 1 0,3 21-2 16,8 2 1 0,10 9-1-16,11 4 0 0,10 1-2 15,11 0 1-15,14-16 1 16,14-14 0-16,7-10-1 16,18-13 1-16,11-3 0 15,3-13 0-15,3-16-4 16,4-10 1-16,-7-6-52 15,-3-5 1-15</inkml:trace>
  <inkml:trace contextRef="#ctx0" brushRef="#br0" timeOffset="101357.8491">20807 8025 24 0,'-7'-3'12'0,"24"-5"2"0,-6 8-12 0,3 0 3 15,11 3 0-15,14 2-3 16,3 3 0-16,4-3-2 16,3-2 1-16,4 0-3 15,4-1 1-15,-5-2-2 16,-2-5 0-16,-1-3-26 15,-10 0 1-15</inkml:trace>
  <inkml:trace contextRef="#ctx0" brushRef="#br0" timeOffset="101592.2269">21170 7906 18 0,'-3'0'9'0,"20"10"2"0,-6-7-10 15,3 2 4-15,4 3 1 16,-1 0-2-16,1 3 1 16,0-1 0-16,-4 1 0 15,0-3-1-15,-7 5 1 16,-4 3-3-16,-3 0 1 16,-7 2-5-16,0 1 1 15,-3-6-5-15,3 0 1 0,0 1-29 16,3-1 0-16</inkml:trace>
  <inkml:trace contextRef="#ctx0" brushRef="#br0" timeOffset="102062.4532">21731 8570 42 0,'4'5'21'0,"13"11"1"0,-6-19-21 0,10 6-2 16,4 0 1-16,6-1 0 15,5-2 0-15,3-2-6 16,6-14 0-16,1-3-30 16,-10-2 0-16</inkml:trace>
  <inkml:trace contextRef="#ctx0" brushRef="#br0" timeOffset="102234.3478">21784 8750 53 0,'-28'8'26'0,"56"2"2"0,-7-10-28 16,11-2 0-16,0-4 0 15,3-2-21-15,11 0 1 16,3 1-13-16,-6-4 1 15</inkml:trace>
  <inkml:trace contextRef="#ctx0" brushRef="#br0" timeOffset="102861.8011">22948 8350 35 0,'-10'-8'17'0,"-1"0"6"0,7 6-18 15,-3-4-1-15,-3 6 1 16,-4 0-1-16,-4 0 0 0,4 3 1 16,-4 2 0-16,1 1-5 15,3-1 0-15,7 3 0 16,3 5 0-16,4-2 0 16,7 5 0-16,11 5-1 15,10 0 0-15,7 5 2 16,4 1 0-16,0-3-1 15,0-6 1-15,-4 3 4 16,-7 0 1-16,-7 6-1 16,-10-1 1-16,-8 1-3 15,-10 2 0-15,-7-5-3 16,-3 0 0-16,-8-6 0 16,-7-2 1-16,0-8-3 15,1 0 1-15,-1-8-18 16,7-5 1-16,-3-6-30 15,0-8 1-15</inkml:trace>
  <inkml:trace contextRef="#ctx0" brushRef="#br0" timeOffset="103033.7292">22804 8366 53 0,'14'-5'26'0,"56"5"4"0,-42 0-27 15,8 2-1-15,13 1 0 16,8-3-2-16,3-5 0 16,3-3-35-16,-3-3 1 0,-11 1 11 15,-10 2 1-15</inkml:trace>
  <inkml:trace contextRef="#ctx0" brushRef="#br0" timeOffset="103490.3673">23456 8805 55 0,'-17'-2'27'0,"24"4"0"15,-4-2-29-15,4-2-5 16,0-1 1-16,4 0-40 15,3 1 0-15</inkml:trace>
  <inkml:trace contextRef="#ctx0" brushRef="#br0" timeOffset="103856.9691">23908 8424 39 0,'-28'0'19'0,"-1"40"2"16,22-29-20-16,-7 15 2 15,0 1 0-15,0 10-3 16,3 8 1-16,11-3 0 16,11-2 0-16,7-9 7 15,6-7 0-15,15-8-1 16,7-11 1-16,-4-13-5 15,4-10 0-15,-4-11-3 16,-3 2 0-16,-7-4 4 16,-14-7 1-1,-11-9-6-15,-14-1 0 16,-7-2 0-16,-15 0 0 16,-6 5 0-16,-7 13 0 15,3 13-15-15,4 17 0 16,-1 12-32-16,12 6 1 15</inkml:trace>
  <inkml:trace contextRef="#ctx0" brushRef="#br0" timeOffset="104641.1107">24723 8596 34 0,'0'0'17'0,"14"16"2"0,-11-8-17 0,-3 8-1 16,0 5 0-16,-3 6 0 15,-1-1 1-15,1-2 0 16,-1-3 1-16,1-2-2 16,3-6 0-16,0-8 0 15,7-2 1-15,3-11-2 16,4-11 0-16,8-5-1 15,-1-5 1-15,7 0 0 16,0 5 0-16,-7 6 0 16,1 2 0-16,-5 5 1 15,1 6 0-15,-4 5-1 16,-4 8 1-16,-2 8-1 0,-5 5 0 16,-3 6 1-16,0-1 1 15,0 1-1-15,0-6 0 16,0-5-1-16,0-1 0 15,4-7 2-15,6-5 1 16,4-8-4-16,4-8 0 16,7-11 1-16,3-8 0 15,0 0 0-15,-3 8 1 16,-4 6-1-16,-3 5 0 16,-1-1 5-16,-6 12 0 15,-8 12-3-15,-3 12 1 0,-3 4-3 16,-1 3 0-16,1 0 0 15,-1 0 0-15,1-2-9 16,6-3 0-16,4-11-38 16,11-13 1-16</inkml:trace>
  <inkml:trace contextRef="#ctx0" brushRef="#br0" timeOffset="104797.3255">25456 8686 47 0,'-38'37'23'0,"20"11"1"16,14-37-23-16,1 7-2 16,3 3 1-16,0 0-37 15,0 1 37-15,0-22 0 16</inkml:trace>
  <inkml:trace contextRef="#ctx0" brushRef="#br0" timeOffset="104937.989">25629 8318 43 0,'-10'-13'21'0,"10"3"-1"0,0 10-22 15,0 2-35-15,3 4 0 16,1-1 33-16,3-2 1 16</inkml:trace>
  <inkml:trace contextRef="#ctx0" brushRef="#br0" timeOffset="105143.2259">25880 8194 39 0,'-4'3'19'0,"11"23"3"16,-7-13-20-16,0 14 3 16,-7 10 1-16,-3 19 2 15,-1 7 0-15,-7 16-6 16,-3 1 0-16,4 7-3 15,3-5 0-15,10-16-26 16,4-10 0-16,7-14-1 16,4-13 1-16</inkml:trace>
  <inkml:trace contextRef="#ctx0" brushRef="#br0" timeOffset="105471.5463">25897 8779 42 0,'-3'37'21'0,"35"-19"1"0,-18-12-21 15,3-4 4-15,5 1 0 16,6-6-1-16,7-5 0 16,0-5-4-16,1-8 0 0,-8-3 1 15,-7-5 0-15,-3 0-2 16,-8 3 1-16,-10 2 0 15,-10 3 0-15,-12 7 1 16,-2 6 0-16,-4 14 0 16,-4 12 1-16,0 11 0 15,4 6 0-15,7 4-4 16,10 6 1-16,8 0 0 16,10-10 1-16,7-3-21 15,7-9 0-15,11-4-12 16,10-6 0-16</inkml:trace>
  <inkml:trace contextRef="#ctx0" brushRef="#br0" timeOffset="105752.86">26674 8628 40 0,'-4'-18'20'0,"-21"12"6"0,15 1-21 16,-8 5 1-16,-7 5 1 15,1 6-7-15,3 2 1 16,6 6-2-16,5 4 1 16,10 1 2-16,7 0 1 15,7-3-1-15,7 6 1 16,0-1 0-16,-3 3 0 0,-7 0 4 16,-8 0 0-1,-6-7-7-15,-8-1 0 0,-7 0-2 16,-3-3 0-16,-4 1-21 15,1-3 0-15,3 0-19 16,3 0 1-16</inkml:trace>
  <inkml:trace contextRef="#ctx0" brushRef="#br0" timeOffset="105940.3621">26917 9043 72 0,'-11'22'36'0,"-6"15"3"16,6-21-36-16,-7 5-5 16,-13 10 0-16,-8 9-9 15,-7 5 1-15,-7-8-22 16,4 0 1-16,6-2 1 0,5-12 0 16</inkml:trace>
  <inkml:trace contextRef="#ctx0" brushRef="#br0" timeOffset="107164.0563">28127 8668 36 0,'-28'-19'18'0,"35"9"0"16,0 4-17-16,7 1 0 15,14-3 0-15,18 0 0 16,3 3 1-16,11 0-2 16,4 2 1-16,-4 3-2 15,-11-3 1-15,-6-2 1 16,-12 2 0-16,-13 6 1 16,-11 2 1-16,-10 3-3 15,-15 5 0-15,-7 1 0 0,-3-1 0 16,0 3-1-1,3 2 1-15,7-4 0 0,4-1 1 16,11-3-1-16,10 4 0 16,14-1 0-16,11 0 0 15,3 11 0-15,4 0 1 16,0 5-1-16,-4 3 1 16,-10-3 4-16,-8-8 1 15,-13 3-1-15,-15-1 1 16,-6 1-6-16,-12-3 1 15,-6-2-1-15,-4-3 0 0,0-6 0 16,4-7 1-16,3-6-14 16,4-7 0-16,11 2-29 15,9 0 0-15</inkml:trace>
  <inkml:trace contextRef="#ctx0" brushRef="#br0" timeOffset="107507.812">28847 8538 47 0,'-14'-26'23'0,"21"31"0"16,0-5-23-16,3 0 0 16,8 3 0-16,10-1 1 15,4-2 1-15,7 0-2 0,10 0 0 16,0 0 2-16,-3 0 1 15,0-2-4-15,-7 4 1 16,-4 9 5-16,-10-1 1 16,-11 4 1-16,-10 9 0 15,-12 9-3-15,-9 8 1 16,-11 0-2-16,-4 7 0 16,0 1-4-16,0-1 1 15,1-10-1-15,2-5 0 16,1 0-7-16,3-3 0 0,8-2-24 15,10-6 1-15,10-5 3 16,4-6 0-16</inkml:trace>
  <inkml:trace contextRef="#ctx0" brushRef="#br0" timeOffset="107883.2737">29563 8411 33 0,'-43'29'16'0,"29"24"2"0,14-42-16 16,0-1 3-16,14 4 0 15,1-9 2-15,6-3 0 16,0-4-4-16,4-6 0 16,-1-8 0-16,1-3 1 15,-4 1-1-15,-3 2 0 16,-8-2-2-16,-10 2 0 16,-7-3-1-16,7 1 0 15,0 18 0 1,-35-14-9-16,3 9 1 0,4 5-17 15,7 5 1-15,7 6 1 16,10-3 0-16</inkml:trace>
  <inkml:trace contextRef="#ctx0" brushRef="#br0" timeOffset="109226.0097">30297 9115 31 0,'-8'5'15'0,"8"-7"13"15,0 2-16-15,0-3-3 16,0-5 0-16,4-3-3 15,3-5 0-15,4 1-4 0,-1-9 1 16,8-11-1-16,0-10 0 16,10 0-2-16,-4-7 0 15,1-7 1-15,0 1 0 32,-4-24-2-32,-7 21 0 15,-7 16 1-15,7 11 0 16,-10 13-1-16,6 21 1 15,-3 13 0-15,0 5 1 16,1 12-1-16,2 15 1 16,8 5-1-16,6 8 1 0,8 3 1 15,3-8 0-15,1-11 4 16,6-7 1-16,-3-9-1 16,-7-7 1-16,-4-6-3 15,-3-8 0-15,-4-5-3 16,-4-13 0-16,-3-16-2 15,-3-14 0-15,-4-12 2 16,-3-9 1-16,-4-15-3 16,0 0 0-16,0 7 0 15,0 14 0-15,0 16-1 16,0 10 1-16,0 13-14 16,-4 11 1-16,4 8-9 15,0 6 1-15,0 7-21 16,7 8 1-16</inkml:trace>
  <inkml:trace contextRef="#ctx0" brushRef="#br0" timeOffset="109616.6724">31309 8755 31 0,'0'-5'15'0,"18"-14"9"0,-18 14-16 16,0 2-3-16,-4 3 0 16,-3 6-2-16,-7 7 0 15,-4 8-2-15,1 16 1 16,6 8-2-16,-3-8 1 0,14-3 4 16,0-2 0-16,14-5-2 15,7-9 0-15,0-7-1 16,4-9 0-16,3-2-2 15,-3-5 1-15,-7-11-1 16,-1-8 0-16,1-7 0 16,-11-1 0-16,-14 0 0 15,3-2 1-15,-10 5-3 16,-3 2 0-16,-8 6-1 16,0 5 1-16,4 8-13 15,-4 8 1-15,8 6-25 16,3-1 1-16,7 3 36 15,7-3 1-15</inkml:trace>
  <inkml:trace contextRef="#ctx0" brushRef="#br0" timeOffset="110179.1769">31715 8834 25 0,'10'37'12'0,"26"14"4"15,-29-41-13-15,0 4 3 16,-4-4 1-16,4 1 0 15,0-3 0-15,-3 0 0 16,-1-3 0-16,-3-2-2 16,0-3 1-16,-3 2-6 0,-8-2 1 15,4-2-1-15,4-6 0 16,-4-3 0-16,0-5 0 16,7-2 1-16,7-9 0 15,3 1-1-15,8-3 0 16,3-1-1-16,4 1 1 15,3 6-1-15,7 4 1 16,0 8 0-16,-3 6 0 16,4 5-1-16,2 5 0 15,-2-2-18-15,-8 2 0 0,-3 1-15 16,-8-9 1-16</inkml:trace>
  <inkml:trace contextRef="#ctx0" brushRef="#br0" timeOffset="110507.2515">32424 8430 44 0,'7'8'22'0,"-7"7"6"16,0-1-22-16,0 9 1 16,-7 1 0-16,0 5-1 15,-4 11 1-15,4 8-6 16,-3 7 1-16,2 14-3 0,8-13 1 16,-3-3-1-16,-1-8 1 15,1-6-3-15,-4-10 1 16,7-8-23-16,0-5 1 15,0-10-12-15,-7-6 0 16</inkml:trace>
  <inkml:trace contextRef="#ctx0" brushRef="#br0" timeOffset="110698.0287">32170 8718 46 0,'-4'-5'23'0,"50"15"3"0,-32-10-23 0,4 3 5 15,10-3 1-15,4 0-10 16,3-5 1-16,0-1 0 16,-3-2 1-16,3-2-9 15,4-3 0-15,-11-6-13 16,8 3 1-16,-12-2-8 16,1-6 0-16</inkml:trace>
  <inkml:trace contextRef="#ctx0" brushRef="#br0" timeOffset="111011.8323">32667 8385 36 0,'-3'13'18'0,"6"37"6"0,1-31-19 15,-4 4 6-15,7 1 0 16,-7 3-4-16,0 4 1 16,0 9-4-16,-7 5 1 15,-4 16-2-15,-6 3 1 16,-8-14-4-16,18-11 1 15,-4-7 3-15,4-8 0 0,14-8-4 16,4-5 0-16,13-9-1 31,5-2 1-31,2-5 0 16,1 0 0 0,-32 5 0-16,35-8 0 15,1 8 0-15,-12 8 3 16,-6 0 0-16,-7 2-3 15,-4 6 0-15,7 5-16 16,-4 3 0-16,-3 0-42 16,-3 0 0-16</inkml:trace>
  <inkml:trace contextRef="#ctx0" brushRef="#br0" timeOffset="111591.3197">29058 10171 40 0,'-10'-40'20'0,"-4"37"-1"15,10 3-19-15,1 6 1 16,-5 7 0-16,-2 0 3 16,-1 6 0-16,1 7-2 15,3 6 0-15,7 2-1 16,10 1 1-16,4-9 5 0,11-2 1 16,7-11-4-16,3-10 0 15,-3-9-3-15,0-12 1 16,-4-6-1-16,-3-2 0 15,-4-4 0-15,-11-1 0 16,-6-14-3-16,-4 5 0 16,-7 8-2-16,-11 3 1 15,-7 5-9-15,-6 6 0 16,-1 7 8-16,0 6 0 16,4 2-9-16,10 6 1 15,4 5-17-15,11 8 1 0</inkml:trace>
  <inkml:trace contextRef="#ctx0" brushRef="#br0" timeOffset="111919.4697">29792 9750 33 0,'-3'-50'16'0,"-8"-1"4"15,7 38-16-15,-3-3 2 16,-3 0 0-16,-1 3-1 16,-3 3 0-16,4 2-4 15,-1 8 0-15,0 5 2 16,1 8 1-16,3 14-2 16,0 15 0-16,0 0 0 0,-4 14 0 15,0 5-3-15,1 15 1 16,3 4 0-16,3-1 1 15,4 1-3-15,0-9 1 16,7-13-4-16,-3-18 1 16,-4-11-33-16,0-8 1 15,-4-13 23-15,1-13 1 16</inkml:trace>
  <inkml:trace contextRef="#ctx0" brushRef="#br0" timeOffset="112044.4975">29468 10036 42 0,'-4'-8'21'16,"43"8"1"-16,-18-3-21 0,4-2-2 16,13-1 1-16,5 1-2 15,6 0 0-15,8-3-38 16,3 0 1-16</inkml:trace>
  <inkml:trace contextRef="#ctx0" brushRef="#br0" timeOffset="112592.513">30730 9824 36 0,'-3'8'18'16,"3"10"3"-16,0-12-18 0,0 4 1 15,-4 6 1-15,-6 3-1 16,-4 7 1-16,-4 1 0 16,0 7 1-16,1 3-5 15,3 5 1-15,3-10-3 16,1 0 1-16,2-3 1 15,5 3 0-15,-1 2-2 16,4 1 1-16,7-6 0 16,8-3 1-16,2-5 0 15,8-2 1-15,3-9-3 16,4-2 1-16,3-8-3 0,-3 0 1 16,0-5-23-16,-4-3 0 15,-7 0-3-15,-3-2 0 16</inkml:trace>
  <inkml:trace contextRef="#ctx0" brushRef="#br0" timeOffset="112780.007">30611 10126 38 0,'-18'-14'19'0,"36"30"1"0,-8-13-19 0,11 2 0 16,0 0 0-16,15 1-1 15,6 2 0-15,4-8-1 16,-4 0 0-16,1-3-9 16,-5-2 1-16,-2-6-20 15,-8-7 0-15</inkml:trace>
  <inkml:trace contextRef="#ctx0" brushRef="#br0" timeOffset="112968.2249">30646 9845 44 0,'-14'-8'22'0,"52"13"3"15,-20-5-23-15,14 0-3 16,10 0 1-16,4 0-1 0,11-2 1 16,-5-1-1-16,8 1 0 15,-10 2-43-15,-8-3 1 16</inkml:trace>
  <inkml:trace contextRef="#ctx0" brushRef="#br0" timeOffset="113657.4875">31242 10218 31 0,'7'0'15'0,"18"-8"8"0,-18 6-17 15,-4-6-1-15,-3-3 1 16,0-5-4-16,0 0 0 15,-10 6-1-15,-4-3 1 16,-4 2-2-16,7 6 0 16,-13 7-1-16,-1 9 1 15,0 5 1-15,-3 2 1 16,-4 3-3-16,11 6 1 0,0 2 1 16,14-3 0-1,3-2-1-15,4-5 1 0,7-6 5 16,4-5 0-16,7-5-5 15,6-9 0-15,-6-4-1 16,7-3 0-16,-1-6 0 16,1 3 0-16,0-2 0 15,-4-4 0-15,0 1 0 16,-7 8 0-16,-7 5 0 16,0 11 0-16,-7 2 1 15,-7 8 0-15,0 6-1 16,4 5 1-16,3-1-2 15,0 1 0-15,7 0 0 16,-4-3 0-16,8-2-28 16,-1-6 1-16,1-2 2 0,0-9 1 15</inkml:trace>
  <inkml:trace contextRef="#ctx0" brushRef="#br0" timeOffset="114113.1193">31718 10186 35 0,'7'-15'17'0,"-14"1"6"15,4 12-18-15,-11-4-1 16,3 1 1-16,-10 0-2 16,0 2 0-16,-4 1-4 15,11 2 1-15,0 2-1 0,0 1 1 16,14-3 0-1,14 21 1-15,0-2 0 16,0 2 1-16,11 3 0 16,-4-1 5-16,-7 1 1 15,0 0-3-15,-10-3 1 16,-4-2-6-16,-7-1 1 16,-4-5-2-16,-3-2 1 15,0-3-2-15,0-3 1 16,-4-2-18-16,11-6 0 15,-11-2-22-15,8-6 0 0</inkml:trace>
  <inkml:trace contextRef="#ctx0" brushRef="#br0" timeOffset="114394.3732">31972 9840 44 0,'32'-19'22'0,"3"25"4"16,-28-6-23-16,4 5 3 15,-4 8 0-15,-4 11-1 16,-3 2 0-16,0 4-3 16,0 12 1-16,-3 8-4 15,-4-8 0-15,0 6 1 0,-4 2 0 16,1 3-3-16,-4-5 1 15,3-11-25-15,-3-5 1 16,10-9-4-16,-3-7 0 16</inkml:trace>
  <inkml:trace contextRef="#ctx0" brushRef="#br0" timeOffset="114534.9983">31845 10181 48 0,'39'-5'24'0,"63"2"5"0,-73 3-25 0,20-8-7 16,-3 0 1-16,3 0-32 16,1-2 0-16,-8-1 19 15,-7-15 0-15</inkml:trace>
  <inkml:trace contextRef="#ctx0" brushRef="#br0" timeOffset="116205.4761">6138 16153 24 0,'-10'-3'12'0,"6"3"3"16,4 3-13-16,0 7 2 15,4 1 0-15,-1 10-1 16,4-2 0-16,0 4-3 0,0 1 0 16,4 5 1-16,-4-2 1 31,4 5 1-31,-4-6 0 15,0-7-2-15,-4-1 0 16,1-10 3-16,-1-5 0 16,-3-9-4-16,-3-4 1 15,-1-6-1-15,-3-3 0 16,0-2-1-16,-3-13 1 16,-1-3 0-16,4-3 0 0,0 3 0 15,3 5 1-15,1 6 1 16,3 2 0-16,0 3-1 15,3 0 1-15,1 10-1 16,3 1 0-16,4 2 3 16,3 5 0-16,7 0-3 15,4 1 0-15,-1-4-1 16,4 4 1-16,11-4-3 16,11-4 1-16,-8-3-51 15,7-1 1-15</inkml:trace>
  <inkml:trace contextRef="#ctx0" brushRef="#br0" timeOffset="120074.2475">20242 7916 25 0,'-7'-18'12'0,"14"28"1"16,-3-4-13-16,-1 4 1 15,1 6 0-15,-1 11 6 16,1 10 0-16,0 5-2 16,-1 0 0-16,-3 9-2 15,0 9 1-15,-7 12-2 16,0 7 1-16,-4 6-2 16,-10 8 1-16,0 4-1 0,-7-7 0 15,0 6-2-15,3 2 0 16,0 13 1-16,-3-8 1 15,-4 5 0-15,-3 1 0 16,0-1-1-16,6-15 0 16,5-8 0-16,3-9 1 15,3-10-1-15,4-7 1 16,3-6-2-16,8-3 1 16,-1 0 0-16,4-8 0 0,4 1 0 15,6-9 0-15,4-7 0 16,4-6 1-16,3-3-1 15,4-2 1-15,3 0-1 16,4-3 0-16,7 1 1 16,7-4 0-16,3-2-1 15,11-3 1-15,10 3 1 16,8 0 0-16,7 0-2 16,-1-3 1-16,12 1-2 15,6 2 1-15,0-3 0 16,11-2 0-16,0-1 0 15,14 1 0-15,-7-3 0 16,11 0 1-16,3 0-1 16,-4 0 1-1,117 8-1-15,-39 0 1 16,-14 0 0-16,-21-3 0 16,-7-2-2-16,3 2 1 15,4-2-1-15,-4-1 1 16,-3-2 0-16,4 3 1 15,2-1-1-15,5 1 0 16,6 2-1-16,-6-2 1 16,-1 2 0-16,-3 3 1 15,3 0-1 1,4 5 0-16,0-2-1 16,-7 5 1-16,-4 10 0 15,8-2 1-15,-1 3-1 16,4-4 0-16,0 1 0 15,-4-3 1-15,4-5-2 16,4 0 1-16,-1 0 0 16,1 0 0-16,-1 0 3 15,0 2 0-15,-3-2-2 16,-3 0 0-16,3-3-2 16,3 3 1-16,4 0 0 15,-3-5 1-15,-1 2-1 16,-3-3 0-16,0 1-1 15,0-6 1-15,3 3 0 0,1 0 0 16,-1-5 0-16,-7 2 1 16,-6-2-2-16,3 2 1 15,-8 3 0-15,-20-5 1 16,10-1-1-16,-14 4 1 16,-3-4-2-16,3 1 1 15,-14 0 0-15,0-1 0 16,-21 1 0-16,7 2 0 15,-14 0 0-15,-11 1 0 16,-4-1-1-16,-16 3 1 16,-1 3-1-16,-11-6 1 0,-3 0 1 15,-7 0 0-15,-7 1-1 16,-11-4 0-16,-4 1 0 16,1 2 0-16,-7-5 1 15,-4 0 0-15,-3 0-1 16,6 0 0-16,-6-2 0 15,-4-1 0-15,7-5 0 16,-4-8 1-16,1 0-2 16,-4-2 1-16,0-1 2 15,4-2 1-15,3-3-1 16,-4-2 1-16,8-3-3 16,7 0 0-16,-8 5-1 15,8-3 1-15,-7-7 1 16,-1-11 0-16,1 0-2 15,0-5 1-15,6-3 0 0,1 0 1 16,0-5-2-16,7-16 0 16,-4-6 1-16,-4-2 1 15,8 8-1-15,-11-13 0 16,11-1-1-16,-4-1 1 16,4 1 1-16,0 9 0 15,-11-14-2-15,11 6 1 16,-4-3-1-16,4 11 1 15,-1-6 0-15,-2 0 1 16,2 3-2-16,-9 6 0 0,2 4 1 16,-6 11 1-16,3 3 0 15,-10-3 0-15,-1 0-2 16,4 8 0-16,-10 3 1 16,3 5 0-16,-7 3 0 15,0-1 0-15,0 9 0 16,0 2 0-16,-11 9 0 15,4 1 0-15,0 4 0 16,-10-3 0-16,6 2 0 16,-14 3 1-16,8 3 1 15,-8 2 1-15,0 1-5 16,-3 2 1-16,-4 3 1 16,-10 2 1-16,7-2 0 15,-8-1 1-15,1-2-3 16,-11 3 0-16,-3 0 1 15,3 0 0-15,-14 2 0 16,7 3 1-16,-7 0-2 0,-18 0 1 16,15 11 0-16,-15-4 1 15,0 1-2-15,-7 0 1 16,-3-2-1-16,4 4 0 16,-5-2 2-16,5 0 0 15,-5-3-2-15,12-2 1 16,-12 2 0-16,5-2 1 15,6 2-2-15,-3 1 1 16,3-6 0-16,-7 0 0 16,8 2 0-16,-4 1 1 15,-1 2-2-15,5-2 1 0,-12 2-1 16,12 0 1-16,-4 1 0 16,-4-4 0-16,7 4 0 15,-7-1 0-15,8-2 0 16,-8 2 0-16,4 0 0 15,0 0 0-15,-4-2 0 16,7 0 1-16,-6-1-1 16,2 1 0-16,1 2-1 15,0-5 1-15,0 0 0 16,-4-2 0-16,4-1 0 16,-4-2 0-16,4 2 0 15,0-2 0-15,-4-1 0 16,4 1 0-16,-7 0-1 15,6 0 1-15,-2-3 0 16,-1 2 1-16,0 1-1 16,-3 2 0-16,7-2 0 0,-7 0 1 15,3 0-2-15,-3-1 1 16,-1-2 0-16,-2-2 1 31,-68-6-1-31,21 8 0 16,11 0-1-16,11 3 1 15,6-6 0-15,1 3 1 16,-1 0-1-16,8 3 0 16,3-3 0-16,-7 3 0 15,-3-3 0-15,3 2 0 0,7-1 0 16,-7-1 0-16,4-3 0 16,-4 3 0-16,4-2 0 15,-4 2 1-15,7 2-1 16,-7-2 0-16,7 3-1 15,-3-6 0-15,3 1 1 16,0 2 1-16,4-3-2 16,-8 1 1-16,5-1 0 15,-1 1 1-15,0 2-1 16,-3 0 0-16,3 2-1 16,-4 1 1-16,1 0 0 15,-4 0 1-15,4-1-2 16,-1 4 1-16,8-4 0 15,-4 1 1-15,4 2-1 16,3 1 0-16,0-1 0 0,4-2 0 16,-4 0 0-16,4 2 0 15,-4-2 0-15,4-1 0 16,-4 1 0-16,4 2 1 31,-67-5-1-31,21 3 1 16,14 2-2-16,7 1 0 15,3 2 2-15,4 2 1 16,8 4-3-16,-8-4 1 16,7 1-1-16,-3 0 1 15,10 2 0-15,7-2 1 0,7-3-2 16,18 0 1-16,14 0-45 16,8 0 0-16,6 0 25 15,3-19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15:35:51.9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8802 8207 16 0,'-11'-13'8'0,"1"5"4"0,6 6-8 16,-3 2 2-16,-4 0 0 15,1 0-3-15,-1 0 1 16,1 5-3-16,-1 3 1 16,4 2 0-16,0 4 0 15,0 4-1-15,3 1 1 16,4-3 0-16,4-1 0 15,-1-1 3-15,8-6 0 16,3-6-3-16,4-7 0 0,-1-6-3 16,1-2 1-1,0-3 0-15,-4 0 1 0,-4 3-1 16,-3-3 0-16,-7 0-1 16,-7 6 1-16,-3 2 0 15,-4 5 1-15,-4 6-2 16,0 5 0-16,1 8 1 15,3 5 1-15,3 3-1 16,4 2 1-16,4-5 0 16,3-2 0-16,3-3 4 15,8-6 0-15,3-7-3 16,0 0-2-16,-14-3 0 16,35-24 2-1,-17 3 0-15,-8-1-3 16,-6 4 1-16,-8-1 2 0,-6 3 0 15,-4 6-2-15,0 5 1 16,-1 5-2-16,5 2 0 16,-1 6 0-16,4 3 1 15,4 2-24-15,3 0 0 16,10-2-5-16,1-3 1 16</inkml:trace>
  <inkml:trace contextRef="#ctx0" brushRef="#br0" timeOffset="2594.1976">8728 8252 14 0,'0'-5'7'0,"10"-3"7"16,-6 5-7-16,3 1-4 16,0-3 1-16,0-1 1 15,4 1 0-15,-1 0-1 16,4-1 0-16,0 1-1 15,4 0 0-15,3-1-1 16,7 1 0-16,8-5 1 16,2-6 1-16,-6-3-3 15,7-5 1-15,7-5-2 16,7 0 1-16,0-3 0 0,3-5 0 16,8-2 1-16,-4 2 0 15,3 2-2-15,1 4 1 16,-1-7-1-16,-3 4 1 15,4-6-1-15,3 6 1 16,-11-3-1-16,-3-3 0 16,3 1 0-16,1-1 1 0,-4 6-1 15,-4-1 0-15,-3 9 0 16,7-1 0-16,-4-2 0 16,-6 0 1-16,-1 0-2 15,4-3 1-15,0 6 0 16,3 2 1-16,-3 0-1 15,3-5 0-15,8 0 0 16,-4-3 1-16,-7 3 1 16,-1-3 0-16,1 8 0 15,0 3 0-15,-3-3-1 16,-1 3 1-16,-3-3 0 16,-1-2 0-16,5-3-2 15,3 2 1-15,-8 1 0 16,-2 0 0-16,-1-1 0 15,4 3 0-15,0-2-1 16,-4 2 1-16,0 0-1 16,-7 3 0-16,-3 3 0 0,-4-1 0 15,0 6 0-15,-3 0 1 16,-4 2-1-16,-7 3 1 16,4 0 1-16,-1 0 0 15,-3 3 0-15,1 2 0 16,-1-2-1-16,-4 2 1 15,1 3 0-15,-4 0 1 16,0 0-1-16,0 0 0 16,0 0-5-16,0 0 1 15,0 0 2-15,0 0 0 0,0 0 0 16,0-2 1-16,0 2-2 16,0 0 1-16,0 0 0 15,0 0 0-15,0 0 0 16,0 0 0-16,3-3 0 15,-3 3 0-15,4 0 0 16,-4 0 0-16,0 0-1 16,0 0 0-16,3-3 1 15,-3 3 1-15,0 0-1 16,0 0 1-16,0 0-2 16,0 0 1-16,0 0 0 15,0 0 1-15,0 0-1 16,4-2 0-16,-4 2-1 15,0 0 1-15,3 2 0 16,-3-2 1-16,0 0-1 16,-3 0 0-16,-4-2 0 0,0 2 0 15,-4-3 0-15,0 3 1 16,-3 0-2-16,-3 0 0 16,-1 0 1-16,0 0 1 15,1 0-2-15,-1 0 1 16,1 0 0-16,-1 0 1 15,0 0-2-15,1 0 1 16,3 3 0-16,-1-3 0 16,5 0 0-16,-1-3 1 15,1 3-1-15,3 3 1 16,-4-1-2-16,-3-4 0 0,3 2 0 16,1-3 1-16,3 3 0 15,0 0 0-15,0 0 0 16,3-3 1-16,1 3-2 15,-1 0 1-15,4 0 0 16,0 0 0-16,0 0 0 16,0 0 0-16,4 3 0 15,3 0 0-15,3-3 0 16,-3-3 0-16,4 3 0 16,-4 0 0-16,0 0 0 15,0 0 0-15,0 0 0 16,0 0 0-16,4-3 0 15,-1 1 0-15,4-1 0 16,4-2 0-16,0-1 0 0,-4 1 0 16,0 0 1-16,0 0 1 15,0-1-4-15,-3 1 1 16,-1 2 1-16,-3 1 0 16,0-1 0-16,0 0 0 15,0 3 0-15,1-2 0 16,-1-1-1-16,0 1 1 15,0-6 0-15,0 5 1 16,0 0-1-16,-7 3 0 16,3 3 0-16,1-3 1 15,-4 0-3-15,0 3 1 0,0-1 2 16,3-2 0-16,1-2-1 16,-1 2 0-16,-3 0 0 15,4 2 0-15,-4-2 0 16,0 0 0-16,7 0 0 15,-7 3 0-15,4 0 0 16,-4-3 0-16,3 0 0 16,-3 2 0-16,0 1-1 15,0 5 0-15,4 2 1 16,-4-2 0-16,0 3 0 16,-4 5 1-16,1 8-1 15,-5 5 1-15,1 2-1 16,-3-1 0-16,-1-4 0 15,4-2 0-15,0 2-15 16,4-2 1-16,-1 0-32 16,1 0 0-16,-1-1 39 15,1-4 1-15</inkml:trace>
  <inkml:trace contextRef="#ctx0" brushRef="#br0" timeOffset="4154.0032">9670 7821 14 0,'3'-13'7'0,"15"-8"12"0,-11 18-6 0,0-5-6 15,0 0 0-15,0 3-6 16,0 5 0-16,0 0 3 16,4 8 1-16,-1 13-5 15,1 11 0-15,-1 5 3 16,1-3 1-16,3 3-2 15,-3 6 1-15,-4-6-1 16,-4 0 0-16,-3-8-1 16,0-3 1-16,-3-2-2 15,-4-3 0-15,0 0-1 16,0-2 1-16,0-6-27 16,0-2 0-16,3-3 6 15,0-6 1-15</inkml:trace>
  <inkml:trace contextRef="#ctx0" brushRef="#br0" timeOffset="4670.3997">9973 7792 24 0,'-11'3'12'0,"11"-3"1"15,0 2-12-15,0 1 2 16,0 2 0-16,0 0-2 0,-3 3 1 15,3 0 1-15,0 6 1 16,0-4-1-16,0 3 1 16,0 1-1-16,0-1 1 15,0-5-1-15,3 0 1 16,4-3-2-16,4-2 0 16,3-3-2-16,7-3 0 15,1-2-1-15,2-3 0 16,1 0-34-16,-4 0 0 15,-3 0 26-15,-1 0 1 16</inkml:trace>
  <inkml:trace contextRef="#ctx0" brushRef="#br0" timeOffset="4889.1673">10128 7768 42 0,'-10'21'21'0,"-4"40"1"16,6-42-22-16,1 5 0 16,-3 2 0-16,-1 3 1 15,1 8 0-15,-1 3-1 16,4-6 0-16,4-7-10 16,3-4 0-16,7-4-23 15,7-6 0-15</inkml:trace>
  <inkml:trace contextRef="#ctx0" brushRef="#br0" timeOffset="5234.6946">10393 7726 25 0,'-14'-19'12'0,"17"17"2"0,-6 2-13 15,-4 0 2-15,0 5 0 0,-4 3 0 16,0 2 0-16,4 1-1 16,4 2 0-16,6 1 0 15,8 1 0-15,0 1-1 16,-1 0 1-16,4 0 0 16,0-3 1-16,0 3 0 15,-3 0 0-15,-4 0 1 16,-3 0 0-16,-4 0-2 15,-4-3 0-15,-3 0-2 16,0 0 0-16,-7 1-1 16,0-7 1-16,-4-1-19 15,-3-4 1-15,0-4-12 16,3-4 1-16</inkml:trace>
  <inkml:trace contextRef="#ctx0" brushRef="#br0" timeOffset="5437.8077">10368 7612 42 0,'-18'-3'21'0,"33"-2"1"0,-12 5-22 16,4-3 0-16,-3 1 0 15,3 7-17-15,0 0 0 16,7 1-8-16,4-1 1 15</inkml:trace>
  <inkml:trace contextRef="#ctx0" brushRef="#br0" timeOffset="5704.1722">10612 7594 18 0,'-8'2'9'0,"8"41"8"16,0-30-10-16,0 3-2 15,4 2 1-15,0 1-1 16,3-3 1-16,7-6 0 16,0 1 1-16,3-6-4 15,5 3 1-15,-1-5-3 16,-7-6 0-16,0-5 0 16,0-5 1-16,-10-3 1 15,-11-8 1-15,-4 3-5 16,-3 2 1-16,-7 4-4 0,3 1 1 15,0 6-13-15,1 6 1 16,-1-1-17-16,8 3 0 16</inkml:trace>
  <inkml:trace contextRef="#ctx0" brushRef="#br0" timeOffset="9399.169">9557 6929 24 0,'-11'-13'12'0,"11"19"1"0,0-6-12 16,4 10 1-16,-1 1 0 16,1 5-1-16,-1 5 0 15,1 5-2-15,-1 6 1 16,1 0-1-16,3-6 1 16,0 1-27-16,4 2 1 15</inkml:trace>
  <inkml:trace contextRef="#ctx0" brushRef="#br0" timeOffset="9524.147">9751 7186 37 0,'-4'0'18'0,"4"0"1"0,0 0-19 0,0 0-19 16,0 0 1-16,0-5 0 15,0 0 1-15</inkml:trace>
  <inkml:trace contextRef="#ctx0" brushRef="#br0" timeOffset="9914.7998">9959 6903 16 0,'3'-11'8'0,"-10"25"1"0,11-12-8 15,-4 1 1-15,0 5 0 16,-4 0-2-16,-3 0 1 15,0 0 4-15,0-3 0 16,0 3-2-16,0 2 0 16,7-2 1-16,4 3 0 0,3-3-2 15,0-3 1-15,3-2-3 16,4-3 0-16,1-3 1 16,6-2 0-16,0 0-19 15,0-1 0-15,0-4 2 16,0-6 0-16</inkml:trace>
  <inkml:trace contextRef="#ctx0" brushRef="#br0" timeOffset="10124.1568">10054 6757 33 0,'-7'11'16'0,"4"18"5"16,3-16-17-16,0 11-1 0,0 3 0 31,0-4-2-31,-4 4 1 0,1-1-1 16,-1 6 0-16,0 3-3 15,1-4 0-15,3-4-21 16,0-3 1-16,7-3 4 16,4-8 1-16</inkml:trace>
  <inkml:trace contextRef="#ctx0" brushRef="#br0" timeOffset="10530.4471">10336 6792 29 0,'-10'5'14'0,"6"22"3"0,8-12-15 0,-4 12-2 16,3-3 0-16,1-3 0 16,3 5 0-16,-4 3-26 15,4 1 0-15,4-4 22 16,0-5 0-16</inkml:trace>
  <inkml:trace contextRef="#ctx0" brushRef="#br0" timeOffset="12750.5155">8721 7440 36 0,'-11'-10'18'0,"22"-20"-1"16,-4 20-17-16,3-11 2 16,1-16 1-16,7-3-2 15,3-8 0-15,0-7 0 16,0 4 1-16,0 4-1 15,0-3 1-15,4-3-3 16,-4 5 1-16,-3 11 0 0,-4 5 1 16,-3 6 0-16,-4 5 0 15,0 5 2-15,-4 5 0 16,1 3-4-16,-1 8 1 16,4 8 1-16,0 13 0 15,0 14-1-15,0-4 1 16,4 12 0-16,-4 4 0 15,4 1-1-15,-1 0 0 16,1 2-1-16,-4-5 1 16,3-3 0-16,-6-5 1 15,0-8-7-15,-4-5 0 0,3-5-13 16,-3-6 1-16,0-2-5 16,4-4 0-16</inkml:trace>
  <inkml:trace contextRef="#ctx0" brushRef="#br0" timeOffset="12953.6429">8745 7107 36 0,'-3'0'18'0,"31"2"2"15,-14-4-18-15,7 2-2 16,4 0 0-16,7 0 0 15,3 0 1-15,7 0-28 16,-6 0 1-16,2 0 15 0,1 0 0 16</inkml:trace>
  <inkml:trace contextRef="#ctx0" brushRef="#br0" timeOffset="13094.2199">9253 7265 39 0,'-14'30'19'0,"21"-9"3"0,-7-13-20 16,0 0-2-16,0 0 0 16,0 2-12-16,0 1 1 15,0-1-18-15,0 1 0 16</inkml:trace>
  <inkml:trace contextRef="#ctx0" brushRef="#br0" timeOffset="13437.9725">8872 6585 25 0,'-10'3'12'0,"13"5"4"0,1-5-14 16,3 2 3-16,3 0 1 16,8 1-4-16,7 2 1 15,7-1-5-15,-1-4 1 16,-2 0-11-16,-1-6 0 15,0-2-9-15,0 0 0 16</inkml:trace>
  <inkml:trace contextRef="#ctx0" brushRef="#br0" timeOffset="13641.1509">9098 6538 25 0,'4'10'12'0,"13"6"3"0,-10-16-14 0,4 0 2 16,3 3 0-16,0 0-2 16,0-1 0-16,-3 1-1 15,-1 2 0-15,-6 3 0 16,-8 3 1-16,-3 5-2 16,-7 2 1-16,-3 3-30 15,3 0 0-15</inkml:trace>
  <inkml:trace contextRef="#ctx0" brushRef="#br0" timeOffset="17470.4236">8819 8366 17 0,'0'0'8'0,"0"-3"7"0,0 3-9 15,0 0-3-15,0 0 1 16,0 0-2-16,0 0 1 0,0 0-3 31,4-5 1-31,-4 5-2 0,0 0 1 0,0-5 1 31,0 0 1-31,0-1 1 16,0 1 0-16,0 0-3 16,0-1 1-16,0 1 0 15,0 0 0-15,0 0 0 16,-4 2 0-16,4 0-1 0,0 1 1 15,0-1-1-15,0 3 1 16,0 0-1-16,0 0 0 16,0 0-1-16,0 0 1 15,0 0 0-15,0 0 0 16,0 0 0-16,4 3 1 16,-1-1-2-16,1 1 1 15,3 0 0-15,0 2 1 0,0 0-1 16,0 0 0-16,4 3 0 15,-4 0 1-15,3 3-2 16,1-3 1-16,0 2 0 16,-1 1 1-16,1-3 0 15,3 0 1-15,0-3-2 16,4 6 0-16,-4-1 1 16,3 1 1-16,1 0-1 15,0-1 0-15,-4 3-2 16,-4 3 1-16,-3-5 0 15,4 2 1-15,0 3-1 16,-1-3 0-16,1-2 0 16,-1-1 1-16,1 1 0 15,3-1 0-15,0 4-1 16,4 2 1-16,-1 2-1 16,1 1 1-16,0 4-1 0,-1 1 1 15,1 0-1-15,-4 0 0 16,4-6 1-16,-1 1 0 15,5 2-1-15,2 5 1 16,1 1 0-16,0-3 1 16,-1 2-2-16,-3-5 1 15,-3 1-1-15,0 1 1 16,-1 1 0-16,1 3 1 16,3 2 0-16,0 0 0 15,1-3-1-15,2 1 0 0,1-6 0 16,0 5 1-16,-4 6-1 15,3-3 1-15,5 6-1 16,-1-4 0-16,4-4-2 16,-1 2 1-16,-2 3 0 15,-1 2 1-15,0 1-1 16,0-1 0-16,1-2 0 16,-1 2 0-16,4 3 1 15,-1 0 0-15,-3-2 0 16,1-9 1-16,2 3 0 15,-2-2 0-15,2 2-3 16,1-6 1-16,-4 1 0 16,-3-3 0-16,-4 1 0 15,-3-1 0-15,0 0 0 16,-1 0 0-16,1-2 1 0,-1-3 0 16,5-1-2-16,-5-1 1 15,1-1-1-15,0 0 0 16,-1-2 2-16,-3-3 1 15,-3 0-4-15,-1-6 1 16,-2 3 2-16,-1 1 0 16,0-1-1-16,0-2 1 15,0 5-1-15,0 0 0 16,0-1 0-16,0 1 1 16,0-2-2-16,0-1 1 15,-3 0-1-15,-1 1 0 0,-3-1 1 16,7 3 1-16,0 0-1 15,4 2 0-15,-1 1 0 16,1-6 1-16,3 3-2 16,-3 0 0-16,-1 0 2 15,-3-3 0-15,0 3-2 16,4-2 0-16,-4-1 1 16,0 0 1-16,0 0-1 15,0 1 0-15,0 2 0 16,0 2 1-16,-3-2-2 15,3 0 1-15,-4-3-1 16,1 1 1-16,-1-1 0 16,1-2 0-16,-4-1 1 15,3 1 1-15,-3-3-1 16,0 3 1-16,0-3-3 16,0-6 1-16,-3 1 0 15,-1-3 0-15,-3-3 0 0,0-2 0 16,-3 0-1-16,-8-11 1 15,0-5 0-15,-3-5 0 16,0 5-1-16,3 2 1 16,1 1 1-16,-1 5 0 15,1-1-2-15,2 4 1 16,1-1-1-16,4 1 1 16,3 5 0-16,0-1 1 15,3 4-2-15,1-1 1 16,3 3 1-16,3 3 0 15,4 5-1-15,0 3 0 0,4 2-1 16,-1 3 0-16,1 2 2 16,3 4 0-16,0 2 0 15,0-1 1-15,-3-4 0 16,-1 5 1-16,-6 2-2 16,0 6 1-16,-4 0-2 15,-11 0 0-15,0 0-1 16,-3-9 1-16,-7 4-1 15,-4 0 1-15,1-1-1 16,-1 1 0-16,4-1-22 16,0 1 1-16,7-6-22 15,3-5 0-15</inkml:trace>
  <inkml:trace contextRef="#ctx0" brushRef="#br0" timeOffset="18556.607">9920 9279 27 0,'-3'-13'13'0,"24"-19"6"16,-18 19-15-16,4-8 0 15,4-9 0-15,3-4-1 16,4 0 0-16,-1-3-2 16,4-6 1-16,1-4-2 15,-1 10 0-15,-4 5 0 16,-2 8 1-16,-5 6 3 15,1 4 0-15,-4 9 0 16,0 10 0-16,-4 16-1 16,-3 9 1-16,0 9-3 15,0 9 1-15,0 2-2 0,0-5 1 16,4 3-2-16,-1-1 1 16,1-7-1-16,-1-6 1 15,1-2-18-15,0-11 1 16,-4-2-18-16,0-16 1 15</inkml:trace>
  <inkml:trace contextRef="#ctx0" brushRef="#br0" timeOffset="18712.8574">9948 9022 33 0,'-14'0'16'0,"25"0"8"0,-8-2-16 0,4-1-6 16,7-2 1-16,8-3-3 15,6-3 1-15,0-2-7 16,4 2 0-16,-4 3-31 16,7 3 1-16</inkml:trace>
  <inkml:trace contextRef="#ctx0" brushRef="#br0" timeOffset="19057.6792">10414 9118 17 0,'11'0'8'0,"20"7"6"0,-20-7-10 16,3 3-3-16,0 0 0 15,-3 2 2-15,-1 3 1 16,-3 0 0-16,-3 0 1 15,-4 0-2-15,-7 2 1 16,-4-2 0-16,-3 3 1 16,-4 0-1-16,1 2 1 15,3 0-2-15,3 0 1 0,4 3-4 16,4 3 1-16,3-1-1 16,7-2 1-16,3 0-1 15,8-6 1-15,7 1-13 16,-1 0 0-16,1-3-24 15,3-3 1-15</inkml:trace>
  <inkml:trace contextRef="#ctx0" brushRef="#br0" timeOffset="23775.3584">8689 8321 16 0,'-4'0'8'0,"4"0"6"0,0 0-8 15,0 0-5-15,0 0 1 16,0 0 0-16,0 0 1 15,0 0 0-15,0-3 0 16,-3 1-3-16,3 2 0 16,0 0 1-16,-4 0 0 0,-3 2 0 15,0-2 0-15,-3 3-1 16,-1 0 1-16,-3-1-1 16,-4 4 0-16,-3-1 0 15,0 0 1-15,3 1 0 16,-3-1 0-16,0 0 0 15,-7 0 0-15,0 3-1 16,-4 0 1-16,-3 0-2 16,3 0 1-16,-7 5 0 15,-3 1 1-15,-8 2-1 16,4-1 1-16,-3 4-2 16,-4-3 0-16,0 2 2 15,7 1 0-15,0-6-1 16,-6 0 1-16,-5-5-2 15,4 0 1-15,-3 3 0 16,-1-3 1-16,1 2-1 0,3 1 0 16,-4 2 0-16,-6 0 1 15,3 1-2-15,0-1 1 16,-3 3 0-16,-1 0 0 16,8 2-1-16,-8-2 1 15,-3 0 0-15,4-3 1 16,-4 0-1-16,-4 6 1 15,7 2-2-15,-6 0 1 16,-8 3 0-16,4 0 0 16,-3 0 0-16,-1-1 1 15,4-1-1-15,-7-1 0 16,0 0 0-16,-4 0 0 0,0 3 2 16,8 2 1-16,-15 1-3 15,4-1 1-15,-7-2 1 16,10-3 1-16,-10 0 1 15,3 1 0-15,4-4-4 16,-4 6 0-16,18-8 0 16,-11 2 1-16,4-2-2 15,11 0 1-15,2-3-1 16,5 0 0-16,10-2-19 16,4 2 1-16,17-7-5 15,11 4 0-15</inkml:trace>
  <inkml:trace contextRef="#ctx0" brushRef="#br0" timeOffset="24656.8721">7144 8300 16 0,'0'-5'8'0,"3"-3"9"16,-3 2-8-16,0 4-5 31,0 2 0-31,0-5-2 16,0-1 0-16,0 6 0 0,0 0 1 16,0-2-3-16,0 2 0 15,-3 0-2-15,-1 2 0 16,-3 4 4-16,0 1 1 15,-3 9 1-15,-1 5 0 16,0 6-1-16,4 10 1 16,0 3-4-16,4-1 0 15,3-10-1-15,3 1 1 16,1-7 0-16,3 1 1 16,7-5-2-16,0-3 1 0,4-3-34 15,3-8 0-15,11-5 27 16,-1-3 1-16</inkml:trace>
  <inkml:trace contextRef="#ctx0" brushRef="#br0" timeOffset="25194.4203">8421 8260 35 0,'-11'0'17'0,"-3"0"7"0,11 0-18 16,-4 0-6-16,-1-2 0 15,1 2 0-15,0-3 0 16,0 0-14-16,0-2 1 15,0 0-14-15,4 2 0 16</inkml:trace>
  <inkml:trace contextRef="#ctx0" brushRef="#br0" timeOffset="25335.1004">8012 8226 30 0,'-11'-8'15'0,"-10"3"-10"16,14 2-14-16,-4 0-11 16,-3-2 0-16</inkml:trace>
  <inkml:trace contextRef="#ctx0" brushRef="#br0" timeOffset="25491.3289">7659 8207 24 0,'-43'0'12'0,"29"8"3"0,11-8-11 16,-1 0-5-16,-3 0 1 15,0-2-27-15,0-1 1 16</inkml:trace>
  <inkml:trace contextRef="#ctx0" brushRef="#br0" timeOffset="25617.157">7405 8202 22 0,'-18'3'11'0,"4"-9"-3"0,11 6-11 0,-5 0-15 16,1-2 0-16</inkml:trace>
  <inkml:trace contextRef="#ctx0" brushRef="#br0" timeOffset="25757.7334">7059 8210 8 0,'-32'0'4'0,"8"-3"-7"16,20 1-4-16</inkml:trace>
  <inkml:trace contextRef="#ctx0" brushRef="#br0" timeOffset="25929.6652">6682 8178 17 0,'-22'3'8'0,"-2"2"-15"0,17-5-9 15</inkml:trace>
  <inkml:trace contextRef="#ctx0" brushRef="#br0" timeOffset="26201.5353">6205 8215 0 0,'0'3'0'0</inkml:trace>
  <inkml:trace contextRef="#ctx0" brushRef="#br0" timeOffset="27431.0481">5916 8475 21 0,'-3'2'10'0,"34"-39"5"0,-20 32-11 15,7-6-1-15,6 1 1 16,-3-3-4-16,1 5 0 16,-1 2-1-16,0 1 0 15,0 5 2-15,0 3 1 16,-7-1-1-16,-3 4 1 16,-4-1 2-16,-7 5 0 0,-4 6-5 15,-3 3 1-15,-3 2 0 16,-1 0 0-16,-10 3 0 15,0-8 1-15,-4-3-1 16,4 0 0-16,3 1 0 0,1-1 0 16,17-13 0-1,3 24-1-15,8-1 1 16,3-4 0-16,4-3 0 16,3-6-8-16,3-2 0 15,8-5-12-15,3-8 1 16,1-6 13-16,3-5 0 15</inkml:trace>
  <inkml:trace contextRef="#ctx0" brushRef="#br0" timeOffset="27808.1403">6410 8366 22 0,'3'-8'11'0,"5"-2"1"16,-8 10-10-16,0 0 0 16,0 2 0-16,-8 4-1 15,-6 4 1-15,0 1 0 16,4 5 0-16,-4 7 2 16,-1 9 0-16,-2 0-2 0,3 0 0 15,0 2-2-15,7-2 0 16,3-3 1-16,4-5 1 15,4-3 3-15,3-5 1 16,3-6-4-16,-3-4 0 16,11-9-2-16,0-2 1 15,-1-3-1-15,-3-3 0 16,-3 1-1-16,-4-1 0 16,-7 0 0-16,-7 1 0 15,-4 5-5-15,1-1 0 16,-1 6-23-16,1 3 1 0,2 5 20 15,1 0 1-15</inkml:trace>
  <inkml:trace contextRef="#ctx0" brushRef="#br0" timeOffset="28013.0376">6572 8591 46 0,'-10'3'23'0,"6"-6"-2"16,4 3-23-16,0 0-6 15,0 0 1-15,0 0-11 16,0 0 0-16,4-3 0 16,6 3 0-16</inkml:trace>
  <inkml:trace contextRef="#ctx0" brushRef="#br0" timeOffset="28419.3136">6770 8366 26 0,'-7'-10'13'0,"7"2"7"0,0 8-13 0,-4-3-6 16,1 6 1-16,-4 2-2 15,-4 5 0-15,0 4 2 16,1 7 0-16,-1 3-2 16,1 7 1-16,3 1 1 15,0-8 0-15,3 0-2 16,4-3 1-16,4 0 1 16,3-5 0-16,0 0 0 15,0-3 0-15,0-5 0 16,0-3 0-16,0-2-1 15,0-3 1-15,4-5-1 16,-1-3 0-16,1 0 0 16,-4 3 1-16,-4-1-2 15,-6 1 0-15,-4-6-1 0,-7 3 0 16,-8 8-1-16,1 0 0 16,0 0-19-16,0 3 1 15,7 5-5-15,7 3 0 16</inkml:trace>
  <inkml:trace contextRef="#ctx0" brushRef="#br0" timeOffset="29059.8914">6671 9369 40 0,'-14'-3'20'0,"21"-26"2"0,0 11-21 15,4-4 0-15,3-4 1 16,0-8-1-16,11-11 1 16,3-3-2-16,3 6 1 0,1-1-1 15,-4 6 1-15,-3 6-2 16,-11 9 1-16,0 7 2 15,-7 7 1-15,0 10-1 16,1 9 1-16,-5 2 0 16,-3 8 1-16,4 11-3 15,3 5 0-15,-4 0-1 16,1 3 0-16,-1 5-3 16,1-3 0-16,-1 0-11 15,4-5 1-15,0-2-14 16,0-9 0-16,-3-5 17 15,0-7 0-15</inkml:trace>
  <inkml:trace contextRef="#ctx0" brushRef="#br0" timeOffset="29231.7677">6685 9165 33 0,'0'-2'16'0,"28"4"1"0,-17-2-16 16,3-2-4-16,4 2 1 15,6 0-5-15,8 0 1 16,0 0-5-16,0 2 1 16,3 1-3-16,4-3 0 15</inkml:trace>
  <inkml:trace contextRef="#ctx0" brushRef="#br0" timeOffset="29716.149">7190 9252 32 0,'-4'3'16'0,"15"5"1"16,-4-5-15-16,3 2-1 15,-3 0 1-15,4-2-2 16,0 0 1-16,-4-1-1 16,0 1 1-16,0 0 2 15,-7-3 0-15,0 0-2 0,-4 2 0 16,-3 1-2-16,7-3 0 15,0 5 1-15,4 3 0 16,3 0 2-16,0 0 0 16,3 5 0-16,8-2 0 15,0-1 3-15,-1-2 1 16,-6 3 1-16,-1 2 0 16,-6 0-5-16,-4 3 1 15,-7 0-3-15,-4-3 1 0,-6-2-1 16,-5-3 0-16,1-3-16 15,0-2 0-15,4-3-24 16,2 0 0-16,5 0 38 16,-1 0 0-16</inkml:trace>
  <inkml:trace contextRef="#ctx0" brushRef="#br0" timeOffset="31080.16">7144 9252 18 0,'0'3'9'0,"0"5"11"16,0-8-9-16,0 0-3 15,0 0 0-15,0 0-6 16,0 0 1-16,0 0 0 15,7-3 1-15,0 1-3 16,0-1 1-16,3-2 0 0,8 0 1 16,3 2-3-16,4 0 0 15,0 1 0-15,-1-1 0 16,-2 3 0-16,-5 0 0 16,-3 3-1-16,-3-1 1 15,-4 6 1-15,0 3 1 16,-3-3-2-16,-4 2 1 15,0 1 2-15,-4 2 0 16,-3 0-3-16,0 1 1 0,0-1-1 16,-7-3 0-16,3-2 0 15,1 0 0-15,-1 0 0 16,0-3 0-16,1-2 1 16,3 0 1-16,0-1-3 15,0-2 1-15,0 3 0 16,3-3 1-16,1 0-1 15,-1 3 1-15,0-3-2 16,1 0 1-16,-1 0 0 16,1 0 0-16,3 0 0 15,0 0 0-15,0 0 0 16,0 2 0-16,0-2 0 16,0 0 0-16,0 0 1 15,7 3 0-15,4-3-1 16,-1-3 0-16,4 1 0 15,4 2 0-15,-1 0 1 0,1 0 0 16,-4 2-2-16,-3-2 1 16,-1 3 0-16,1-3 1 15,-4 3-1-15,0-1 0 16,-3 4 2-16,-4-1 1 16,0 5-2-16,0 1 1 15,-7 0-3-15,-4 2 1 16,-7 0 0-16,-3-5 1 15,-4-3-5-15,1-2 0 16,3 0-9-16,-1-1 0 16,8-2-29-16,0 3 1 0</inkml:trace>
  <inkml:trace contextRef="#ctx0" brushRef="#br0" timeOffset="31933.4993">4762 9210 24 0,'4'0'12'0,"3"8"6"15,-7-8-12-15,0 0 3 16,0 3 0-16,-3-3-4 16,-1 2 1-16,-3-2-5 15,-4 6 0-15,-3 2 0 16,-7 2 0-16,0 3-2 15,0 3 1-15,0 3 0 16,-1 5 0-16,1-6 0 16,4-2 1-16,3 0 0 15,3 0 1-15,7 2 2 16,4 1 1-16,4-1-3 0,7 1 1 16,6-1-4-16,11 1 0 15,4-3-9-15,7-3 1 16,-7-2-35-16,-1-3 1 15</inkml:trace>
  <inkml:trace contextRef="#ctx0" brushRef="#br0" timeOffset="37650.6076">13384 5771 47 0,'-3'10'23'0,"-1"77"2"15,4-60-24-15,-7 18-2 16,0 5 0-16,-3 8 1 15,-4 14 1-15,-1-9-2 16,-2 11 0-16,3-2 2 16,3-17 0-16,0-4-6 15,11-9 1-15,0-8-11 16,4-12 1-16,7-15 4 16,-1-9 0-16,1-27-8 15,-8-8 1-15</inkml:trace>
  <inkml:trace contextRef="#ctx0" brushRef="#br0" timeOffset="37931.8589">13180 5879 30 0,'-7'-71'15'0,"10"23"9"0,1 32-15 15,-1-2-5-15,11-6 0 16,8 5-1-16,13 6 1 16,0 10-2-16,11 14 0 15,3 7 0-15,4 14 0 16,-7 13 0-16,0 8 1 0,0 3 1 15,-11 2 0-15,-7-5-1 16,-10 0 1-16,-11 8-2 16,-14-3 0-16,-7-8-1 15,-11-2 0-15,-10 2-1 16,-11-2 1-16,0-6-1 16,-14-8 0-16,0-10-5 15,7-3 1-15,11-5-13 16,10-5 0-16,11-1-25 15,14-2 1-15</inkml:trace>
  <inkml:trace contextRef="#ctx0" brushRef="#br0" timeOffset="38307.8168">13600 6493 27 0,'10'34'13'0,"25"-10"3"0,-17-21-14 16,7-3 3-16,3-3 1 15,0-10-2-15,7-6 1 16,1-10-5-16,-1 0 0 16,-3-8 0-16,-4-3 0 15,-7 3 0-15,-10 3 1 0,-8 2 1 16,-10 6 0-16,-7 5 2 15,-4 5 0-15,-3 5 3 16,0 11 0-16,-4 13-5 16,1 16 0-16,3 8 0 15,6 16 0-15,5-5 0 16,10 0 0-16,10-1-3 16,1-2 0-16,7-8 0 15,6-8 1-15,12-7-32 16,2-9 1-16,15-11 6 15,0-7 1-15</inkml:trace>
  <inkml:trace contextRef="#ctx0" brushRef="#br0" timeOffset="38687.0573">14545 5823 27 0,'-28'-42'13'0,"3"2"5"16,22 27-15-16,-4-5 2 15,-4-1 0-15,-3 1 3 16,0 10 0-16,-4 8-3 16,-3 10 1-16,0 9-3 15,3 13 1-15,0 15-2 16,4 9 0-16,4 18-3 16,3-3 1-16,3 6 0 15,1 2 0-15,3-10-8 16,0-3 1-16,3-10-14 15,4-1 0-15,-3-17-4 0,-1-15 0 16</inkml:trace>
  <inkml:trace contextRef="#ctx0" brushRef="#br0" timeOffset="38858.9706">14104 6160 40 0,'28'0'20'0,"39"-8"0"0,-53 0-20 16,11-3 0-16,10 8 0 0,8-2-1 16,-1 8 0-16,7-1-19 15,4 1 0-15,-3 0 2 16,-11-1 0-16</inkml:trace>
  <inkml:trace contextRef="#ctx0" brushRef="#br0" timeOffset="38984.5572">14683 6226 31 0,'-15'42'15'0,"5"19"8"15,10-48-15-15,0 0-7 16,-4 11 0-16,4-3-1 16,4 0 1-16,-1-5-16 15,-3-5 0-15,4-8-9 16,3-11 0-16</inkml:trace>
  <inkml:trace contextRef="#ctx0" brushRef="#br0" timeOffset="39125.1836">14711 6038 58 0,'-28'0'29'0,"24"-8"-21"0,4 8-28 16,0-3-17-16,7 1 1 16</inkml:trace>
  <inkml:trace contextRef="#ctx0" brushRef="#br0" timeOffset="39610.0496">14834 6313 42 0,'-35'53'21'0,"17"-24"3"0,18-24-20 0,0-2 4 16,0 0 0-16,0-3-3 15,7-8 0-15,4-14-5 16,7-12 1-16,3-6-2 15,7 3 1-15,0 6 1 16,4 9 0-16,-4 1-1 16,-7 13 1-16,-6 3-2 15,-5 8 1-15,1 13 0 16,-8 10 1-16,1 8 0 16,-1-2 0-16,1 8-1 15,3 0 1-15,7-3-2 16,-3-6 0-16,3-10 1 15,3-2 1-15,8-11-1 0,3-8 1 16,0-11-1-16,1-5 0 16,-1-2-1-16,-3-8 0 15,-1-12-2-15,-3-4 1 16,-10 0-1-16,-7 5 1 16,-4-3 2-16,-8 11 1 15,-6 8 6-15,-3 16 1 16,-1 7 0-16,0 17 0 15,8 15-4-15,6 8 0 16,11 9-3-16,15-1 0 0,6-10-5 16,14-3 1-16,8-16-39 15,2-11 1-15,5-10 10 16,-4-13 1-16</inkml:trace>
  <inkml:trace contextRef="#ctx0" brushRef="#br0" timeOffset="40551.3243">13885 7173 39 0,'25'45'19'0,"-7"84"8"16,-15-78-19-16,-3 28 0 16,-7 22 0-16,-7 20-5 15,0 25 1-15,-7 13-2 0,3 5 0 16,4 10-2-16,-4-15 1 16,8-11-3-16,-1-2 0 15,4-32-25-15,4-19 0 16,3-16-4-16,3-29 1 15</inkml:trace>
  <inkml:trace contextRef="#ctx0" brushRef="#br0" timeOffset="41020.5868">13660 7567 27 0,'-22'19'13'0,"26"-14"3"15,-4-5-15-15,3 0 7 16,1-3 0-16,3-7-6 16,4-6 1-16,3-8-2 15,3-10 1-15,5-1-1 0,-1-7 0 16,-4-3-1-16,1 3 0 16,0 4 1-16,-1 7 1 15,1 10 0-15,0 7 1 16,-1 9 5-16,1 16 0 15,-1 15-6-15,-2 3 1 16,-1 8-2-16,0 6 0 16,0-1-1-16,0-2 0 15,0-6-1-15,4-5 0 16,6 0-7-16,5-13 0 16,-1-5-24-16,4-6 0 0,-4-8 17 15,-11-7 0-15</inkml:trace>
  <inkml:trace contextRef="#ctx0" brushRef="#br0" timeOffset="41504.9668">13398 7001 31 0,'-10'10'15'0,"3"4"3"0,7-9-16 16,0 3-1-16,0 2 0 15,3 1 2-15,1 2 1 16,3 1-1-16,0-1 0 16,4 0-2-16,3 3 0 15,3-6 0-15,1-2 1 16,0-5 2-16,3-6 0 16,0-10-4-16,0-11 0 15,0-7 0-15,0 1 0 16,1-1 3-16,-8 7 0 0,0 3 6 15,-4 13 0-15,-10 8-9 16,-3 8 1-16,-1 18-1 16,-3 14 1-16,0 5-3 15,0 8 1-15,0 2-15 16,4-7 0-16,3 2-26 16,3-2 1-16</inkml:trace>
  <inkml:trace contextRef="#ctx0" brushRef="#br0" timeOffset="42548.4955">13466 8895 35 0,'-15'-8'17'0,"12"-13"6"15,6 13-18-15,1 0-3 16,3 3 1-16,4 0 0 16,6-1 0-16,8 1 0 15,10 2 1-15,15 3 1 16,6-5 1-16,11 3-3 15,14-1 0-15,18 3-1 16,-4 0 1-16,11 0-3 16,3 0 0-16,11 0 0 0,-10 3 1 15,3-1 0-15,3 1 0 16,-7 5-2-16,-17 0 1 16,-11 2 1-16,-7 6 1 15,-7 3-2-15,-10-1 1 16,-4 1-2-16,-4-6 1 15,-3-2 0-15,-7-3 0 16,-4-1 0-16,-3-7 1 16,-4 0 0-16,-7-7 0 15,-7-4-2-15,-3 6 1 0,-4-6 0 16,0 0 0-16,-11-2 0 16,-3 0 0-16,-3 2 0 15,-8 1 0-15,-3-1 0 16,-4 3 1-16,1 0-1 15,-5 3 0-15,1-3 0 16,-4-2 1-16,4-4 1 16,4 4 0-16,2-1-2 15,8 3 1-15,4 0 0 16,3 6 0-16,7 4-1 16,7 4 0-16,7-1-1 15,3 0 1-15,5 0 0 16,9 1 0-16,5 2 0 15,-1-6 1-15,0 6-1 16,-3 3 0-16,-7 2 5 16,-8 3 0-16,-3 5-3 15,-3 0 0-15,-11-5-2 0,-4 0 0 16,-10 0-1-16,-7-3 1 16,0 3-16-16,-4 3 1 15,4-1-25-15,3 1 1 16,8-6 20-16,-1-5 1 15</inkml:trace>
  <inkml:trace contextRef="#ctx0" brushRef="#br0" timeOffset="42986.7696">15727 8824 37 0,'0'2'18'0,"32"20"8"0,-18-14-19 16,7 7-5-16,4 12 1 15,3-6-2-15,-4 3 0 16,-2-3-2-16,-1 0 1 16,-21-21 0-1,28 24-47-15,-3-5 1 0</inkml:trace>
  <inkml:trace contextRef="#ctx0" brushRef="#br0" timeOffset="43143.025">15730 9136 47 0,'-17'5'23'0,"38"-31"6"15,0 5-25-15,18-3-4 16,3-10 1-16,11-11-8 16,7 2 0-16,-3 1-37 15,2 0 0-15</inkml:trace>
  <inkml:trace contextRef="#ctx0" brushRef="#br0" timeOffset="48375.8071">17410 6157 42 0,'-15'0'21'0,"23"-5"0"15,-8 5-22-15,3-3 4 0,4 0 0 16,0-2-2-16,4-3 0 16,3 0 0-16,3 0 0 15,8 0-1-15,7 6 1 16,0-4-1-16,3 1 0 15,7 0 1-15,15-3 1 16,-1 2-1-16,8-1 1 16,6 1-1-16,4-2 1 15,11 0 0-15,0 3 0 16,10 5-2-16,-3 0 0 0,13 0 0 16,1-5 0-16,11 5 0 15,-1-3 0-15,4-2 0 16,11 2 0-16,-8 3 0 15,11-2 1-15,0 4 0 16,-3-4 0-16,10-4 1 16,-4 6 0-16,-6 6-3 15,10-12 1-15,4 9 0 16,-11 0 0-16,7-3 0 16,3 0 1-16,-9-3-1 15,6 3 0-15,-7 0 0 16,0-3 1-16,3 1-2 15,-10 2 0 1,99-8 1 0,-32 10 0-16,-35-7-1 15,-4 0 1-15,-10-1 1 16,-11 1 1-16,3 0-3 0,-6 5 1 16,7-5-1-16,-4-1 1 15,0 1 0-15,7 0 0 16,-4 2-1-16,1 3 1 15,7 0 0-15,-4 0 1 16,0-3-1-16,10 3 0 16,5-2 0-16,-5 2 0 15,1-3 1-15,10 3 0 16,4 0-2-16,-11 3 0 16,4-3 1-16,7 0 1 15,3 2-1-15,-3 1 1 0,-4-3-1 16,4 0 0-16,3 0-1 15,1 0 1-15,-4 3 0 16,-1-3 1-16,8 0-2 16,-3 0 1-16,-1 0 2 15,0 0 0-15,1 0-2 16,6-3 0-16,0 0 1 16,-3 3 0-16,-7 0-1 15,0 0 0-15,3 0 0 16,1 0 1-16,-5 0-1 15,-6 0 0-15,3-2-1 16,8-1 1-16,3 0-1 16,-8 1 1-16,5-1 1 15,-4 1 0-15,3 2-2 16,0 0 1-16,-7-3 0 0,1 3 0 16,-1 0 0-16,-3-3 0 15,-4 1 0-15,-3-1 1 16,3 3-1-16,-10 0 0 15,-1 0-1-15,-10 0 1 16,0 0 0-16,-10 3 0 16,-1-3 0-16,-3 5 1 15,-7-2-12-15,-11 2 1 16,-3 0-40-16,-11-8 1 16</inkml:trace>
  <inkml:trace contextRef="#ctx0" brushRef="#br0" timeOffset="50611.462">20158 5265 21 0,'-18'11'10'0,"18"15"2"0,0-20-12 16,4-1 4-16,3 0 0 15,-4 6 1-15,1 7 0 16,-1 11 0-16,1 11 0 16,-1 5-2-16,1 21 1 0,-4 3 0 15,-4 21 0-15,1 8-2 16,-4 5 0-16,-4 19-1 16,1 13 1-16,-5 5-1 15,1 8 1-15,0 8-1 16,4 13 0-16,3 1 4 15,0 2 1-15,3 0-3 16,0 2 0-16,1 4-2 16,3 7 0-16,0 0 1 15,0 19 0-15,0-8-2 16,-4 23 1-16,4-10 0 16,0 19 1-16,0-9-2 15,4 17 0-15,-4-14 1 16,3-2 1-16,-3 20-2 15,0-9 1-15,-3-4-1 0,3-31 1 16,0-11-1-16,0-8 0 16,0-50-17-16,3-13 1 15,5-19-32-15,6-23 0 16</inkml:trace>
  <inkml:trace contextRef="#ctx0" brushRef="#br0" timeOffset="51368.4315">18609 7255 33 0,'0'24'16'0,"18"-45"2"0,-11 13-17 15,3-3-1-15,4-10 0 16,4-14 1-16,3-10 0 15,4-2 0-15,3-14 1 16,4-3 0-16,7-7 0 16,-4-6 0-16,-7 11 0 15,-3-3-1-15,-7 3 0 0,-4 13 2 16,-4 14 1 0,1 10 3-16,-4 15 0 0,0 22-1 15,0 16 0-15,0 16-5 16,0 15 0-16,0 9-1 15,0 10 0-15,4-8 0 16,-1 3 1-16,4-6-3 16,1-7 1-16,-1-9-20 15,0-12 1-15,-4-9-17 16,1-7 1-16</inkml:trace>
  <inkml:trace contextRef="#ctx0" brushRef="#br0" timeOffset="51602.7869">18651 6855 31 0,'-3'6'15'0,"42"15"3"0,-25-19-15 16,7 6-3-16,11 0 1 15,6 0-2-15,1 0 0 16,0 0-31-16,3 0 0 16,11-3 31-16,-7-2 1 15</inkml:trace>
  <inkml:trace contextRef="#ctx0" brushRef="#br0" timeOffset="51743.4536">19382 7123 48 0,'-11'39'24'16,"15"-4"8"-16,-1-19-24 0,-3 7-9 16,0 6 0-16,0 8-12 15,0 3 0-15,0 0-29 16,7-11 1-16</inkml:trace>
  <inkml:trace contextRef="#ctx0" brushRef="#br0" timeOffset="52404.2356">18697 8530 28 0,'-10'13'14'0,"10"-18"5"0,0 5-14 15,0 0 2-15,3 0 1 16,4-10-5-16,4-9 1 16,-1-2-2-16,8-8 0 15,7-16-1-15,6-8 0 16,5 0 0-16,-5-19 0 16,1-2-1-16,4-2 0 15,-5 4 0-15,1 17 1 16,-11 12 2-16,-3 12 0 0,-4 9 3 15,-7 20 0-15,-3 18-5 16,-1 18 0-16,-3 14 0 16,0 7 1-16,0 11-3 15,0 8 1-15,0-5-1 16,4 0 0-16,-1-3-19 16,4-10 1-16,4-14-19 15,3-10 0-15</inkml:trace>
  <inkml:trace contextRef="#ctx0" brushRef="#br0" timeOffset="52591.7553">18750 8284 59 0,'-39'27'29'0,"50"-9"2"15,-1-21-30-15,15-2-1 0,10-8 0 16,4-3-2-16,4-2 1 15,6-1-18-15,4 3 0 16,0 3-20-16,7 5 0 16</inkml:trace>
  <inkml:trace contextRef="#ctx0" brushRef="#br0" timeOffset="52951.0846">19343 8414 35 0,'14'5'17'0,"7"-8"6"0,-14 3-19 0,0-2-2 16,4 4 1-16,-4 1-1 15,0 2 1-15,0-2-2 16,-4 5 1-16,-3 3-2 15,-3 4 0-15,-1-1 1 16,-6 4 0-16,3 1-1 16,-7-3 1-16,0-1 4 15,-1 1 1-15,5-3-5 16,3 1 1-16,7-4 1 16,3 4 0-16,8-4-1 15,3 1 0-15,7-1-2 0,7 4 0 16,4-4-17-16,3-2 0 15,1-3-25-15,3-2 1 16</inkml:trace>
  <inkml:trace contextRef="#ctx0" brushRef="#br0" timeOffset="53685.4686">18655 10104 37 0,'-11'-2'18'0,"11"2"6"0,4-8-19 0,3-5 0 16,0 2 0-16,4-7-4 16,3-9 1-16,3-13 2 15,1-2 0-15,10-11-2 16,0-8 0-16,1 3-1 16,6 0 0-16,-10 2 0 15,-4 9 1-15,-4 10 0 16,-3 8 0-16,1 7 0 15,-1 12 0-15,-4 10 0 16,1 16 1-16,-1 5-2 16,1 18 1-16,-4 12-2 15,0 10 0-15,-3 13 0 16,-4-8 1-16,0 13-2 16,3-13 1-16,1-5-10 15,-1-11 0-15,4-10-42 16,0-11 0-16,0-13 50 15,0-16 0-15</inkml:trace>
  <inkml:trace contextRef="#ctx0" brushRef="#br0" timeOffset="53872.9667">18747 9887 48 0,'0'8'24'0,"42"-16"4"0,-21 3-24 15,7-3-3-15,4 0 0 16,3 3-2-16,4-3 1 0,3 5-21 16,1 1 0-16,6-6-10 15,-6 8 1-15</inkml:trace>
  <inkml:trace contextRef="#ctx0" brushRef="#br0" timeOffset="54263.6508">19283 10012 42 0,'0'10'21'0,"42"6"4"16,-31-13-22-16,-1 0-2 15,4-3 0-15,1 0-1 16,-1 0 0-16,0 2-1 15,-4 4 1-15,-3-4 1 0,-3 6 0 16,-4 3-1-16,-7-1 0 16,0 1 0-16,0-1 0 15,-4-4 1-15,1-4 1 16,3 6-2-16,3-5 0 16,4-3 0-16,4-3 1 15,3 6-1-15,3-3 0 16,4 5 3-16,4 6 1 15,-4 2 4-15,0-2 0 16,-7 2-5-16,-3 3 0 16,-8 5-1-16,-6 3 0 0,-4 0-4 15,-1-3 1-15,-9-5-8 16,-1-11 1-16,-3-8-47 16,7-13 1-16</inkml:trace>
  <inkml:trace contextRef="#ctx0" brushRef="#br0" timeOffset="54685.4793">18704 9279 40 0,'-24'0'20'0,"31"3"2"0,0-9-20 15,7 1 1-15,10 0 1 16,15 2-1-16,0 3 0 16,3 3-4-16,4-1 1 15,4 1 0-15,-1-3 0 0,-3 3-1 16,-4-6 1-16,-3 0-7 16,-11-5 1-16,-3 6-5 15,-7-6 1-15,-8 5-9 16,-10-2 1-16,-3-3 7 15,-4-3 0-15</inkml:trace>
  <inkml:trace contextRef="#ctx0" brushRef="#br0" timeOffset="54888.6358">19064 9128 30 0,'-14'-5'15'0,"14"2"3"16,4 3-14-16,3 0 0 16,3 0 1-16,4 3 2 15,4 7 1-15,0 4 6 16,-4 2 1-16,0 2-9 15,0 6 0-15,-4 2-5 16,-2-2 1-16,-5 3-2 0,-3-4 1 16,-7-1-3-16,-4-4 1 15,-3-2-36-15,-3-5 1 16,3-4 7-16,-1 1 0 16</inkml:trace>
  <inkml:trace contextRef="#ctx0" brushRef="#br0" timeOffset="55537.4523">18771 7609 36 0,'-21'8'18'0,"18"-10"3"0,6 4-18 16,4 1 0-16,7-3 0 15,15 5-1-15,6-5 0 16,-3 3-2-16,6-6 1 16,8 3-1-16,4 3 0 15,-5-6 0-15,5 3 0 16,-4 3-1-16,-4 0 0 16,-10 2-7-16,-8-2 1 15,-2-1-9-15,-8-2 0 16,-7 0-3-16,-7-8 0 0</inkml:trace>
  <inkml:trace contextRef="#ctx0" brushRef="#br0" timeOffset="55788.3394">19145 7533 34 0,'-10'8'17'0,"13"2"5"15,1-7-17-15,3 2 1 16,3-2 0-16,4 2-3 15,4 0 0-15,3 1 1 16,0 2 1-16,1-3-2 16,-8-2 1-16,-4 4-2 15,-3 9 0-15,-10-2-2 16,-8 4 0-16,-6 6-1 16,-5-3 1-16,-6-2-27 15,0-6 0-15,7-3-3 16,7-4 1-16</inkml:trace>
  <inkml:trace contextRef="#ctx0" brushRef="#br0" timeOffset="56571.4827">18711 6247 34 0,'-14'13'17'0,"21"-5"3"0,0-5-17 16,4-1 3-16,7 1 0 0,10 0-4 16,7-1 0-16,0-4-2 15,4 2 1-15,3-3-2 16,4-2 0-16,0-1 1 15,-7-2 0-15,-4 3-4 16,-7 0 0-16,-6 2-3 16,-8-2 0-16,-7 0-5 15,-4-1 1-15,-6 1 0 16,-8-3 0-16,-3 0 11 16,0-2 1-16,0 2 6 15,3 2 1-15,1 1-5 16,6 0 0-16,4-1 0 15,7 4 1-15,0 2 0 16,7 0 0-16,1 2 2 16,-1 1 1-16,0 0 1 0,3-1 1 15,-2 1 1-15,-5 2 0 16,-3 3-1 0,-7 5 0-16,0 6-7 0,-3 5 1 15,-8-3-4-15,0 5 1 16,-3-7-9-16,0 2 0 15,0-2-47-15,7-6 1 16</inkml:trace>
  <inkml:trace contextRef="#ctx0" brushRef="#br0" timeOffset="57767.9383">26268 5411 23 0,'3'-13'11'0,"8"-1"5"0,-8 12-12 0,1 2 4 16,0 5 1-16,-1 8-4 15,4 11 1-15,0 8-2 16,0 15 0-16,0 14-3 0,-3 16 0 15,3 10 0-15,0 24 0 16,-4 11 0 0,-3 18 0-16,0 3-1 0,-7 11 1 15,0 15 0-15,-3 11 1 16,-1 5-1-16,-3 6 1 16,3 2-1-16,1 3 1 15,3 5 0-15,0-11 0 16,3 9-1-16,4-17 1 15,0-5-2-15,0-5 0 0,4-2 0 16,3-4 1-16,-4-2-2 16,4 0 1-16,-3-5-1 15,-4 8 1-15,3-3 0 16,-3 3 1-16,0-9-1 16,0-9 1-16,0-1-1 15,4-11 1-15,0-7 0 16,-1-8 0-16,4-6 0 15,4-7 1-15,-4-6-2 16,0-5 1-16,3-3-1 16,-3-10 1-16,4-11-3 15,3-11 1-15,0-7-13 16,0-11 1-16,0-11-6 16,-3-13 1-16,-4-15-9 15,4-12 0-15</inkml:trace>
  <inkml:trace contextRef="#ctx0" brushRef="#br0" timeOffset="58408.5398">22987 5363 35 0,'-21'-5'17'0,"24"2"3"0,4 3-18 16,4 8 2-16,3 8 1 16,4 5-5-16,6 8 1 0,8 3-1 15,3-6 1-15,-6 4-1 16,2-1 0-16,1-3 0 16,-4-5 0-16,1-5-12 15,-5 0 1-15,-6-3-19 16,-4-2 0-16</inkml:trace>
  <inkml:trace contextRef="#ctx0" brushRef="#br0" timeOffset="58596.0763">22976 5741 54 0,'-3'-10'27'0,"38"-51"4"16,-21 40-27-16,11-3-3 15,14-8 1-15,0-2-3 0,3-6 1 16,7 3-19-16,8 3 1 16,6 5-22-16,4-11 1 15</inkml:trace>
  <inkml:trace contextRef="#ctx0" brushRef="#br0" timeOffset="59458.4589">29446 5268 31 0,'-7'0'15'0,"7"10"1"15,0-2-15-15,4 3 2 16,-1 5 1-16,1 8-1 16,3 5 0-16,0 0 0 0,4 0 1 15,6-5-1-15,4-3 0 16,4-8 1-16,0-8 0 15,3-7-3-15,4-11 1 16,3-9-2-16,0-4 0 16,8 0 0-16,-5-6 0 15,-2-5 0-15,-8 2 0 16,-3 6 2-16,-8 8 1 16,-6 5 1-16,-11 16 0 15,-11 21 1-15,-20 22 1 16,-12 25-1-16,-6 36 0 0,-15 7-4 15,1 18 0-15,3-2-4 16,14 0 0-16,18-15-62 16,17-7 1-16</inkml:trace>
  <inkml:trace contextRef="#ctx0" brushRef="#br0" timeOffset="60652.7729">17163 11057 47 0,'-18'-19'23'0,"57"9"-1"16,-29 7-23-16,1-2 1 15,0 0 1-15,-1 2-2 16,1 0 0-16,3 3 1 16,0 0 1-16,7 3-1 15,7 0 1-15,8-3-2 16,6 0 0-16,14 0 2 0,1-6 0 16,13-2-2-16,15 3 1 15,17 0 1-15,4 0 1 16,18-1-2-16,20 4 0 15,19-6 1-15,20 0 0 16,11-3-1-16,14-2 1 16,18-3-1-16,17-5 1 15,25 2-2-15,-3 3 1 16,10 3 1-16,18 3 1 16,0-4 2-16,14 1 1 15,7 0-2-15,21 2 1 0,0-5-3 16,4 3 0-16,13-3 0 15,1 1 0-15,7-1-1 16,14 2 1-16,0-1-2 16,-4 1 1-16,4 1 0 15,4 2 1-15,-4 4-2 16,-4-1 1-16,1 5 0 16,3-5 1-16,-8 3 0 15,-9-9 0-15,6-1-2 16,-14-1 1-16,-6-5 0 15,-12 7 1-15,-17-2-2 16,-21 1 1-16,-14 1 0 16,-15 9 1-16,-10-3 1 15,-17-2 0-15,-12 10-2 16,-13-8 0-16,-18 2-27 0,-11 4 0 16,-10-6-9-16,-28-11 0 15</inkml:trace>
  <inkml:trace contextRef="#ctx0" brushRef="#br0" timeOffset="61641.7475">18281 12168 30 0,'-14'13'15'0,"17"-31"3"0,1 7-15 15,-1-7-1-15,4-1 1 16,4-10 1-16,3-11 1 15,7-10-2-15,0 3 1 16,8-14-4-16,-1 3 0 0,0-6 0 16,-7-2 1-16,0 8-1 15,-3 10 1-15,-4 11 1 16,-3 8 1-16,-4 8-1 16,0 5 0-16,0 5 1 15,0 9 1-15,0 12-3 16,0 11 1-16,0 8-1 15,0 9 0-15,4 9-1 16,-4 1 1-16,0 5-2 16,0 2 1-16,0 1 0 15,0-6 1-15,0-5-3 16,0-3 0-16,0-10-18 16,0-3 1-16,-3-5-15 15,-1-5 1-15</inkml:trace>
  <inkml:trace contextRef="#ctx0" brushRef="#br0" timeOffset="61861.84">18320 11840 36 0,'-7'0'18'0,"31"0"3"0,-13-3-18 0,14 3-2 16,3 0 1-16,4 0-3 16,-1-2 1-16,5-1-9 15,6-2 0-15,0-6-21 16,-3-2 0-16</inkml:trace>
  <inkml:trace contextRef="#ctx0" brushRef="#br0" timeOffset="62979.7675">18778 12237 22 0,'-17'5'11'0,"13"9"4"0,4-14-11 15,0 0 5-15,0 0 0 16,7-3-6-16,0-2 1 16,4-11-3-16,-1-11 1 15,1-5-1-15,3 3 1 16,0-2-2-16,-3-4 1 16,-1 1-1-16,1 5 1 15,-4 5-1-15,-3 8 1 16,3 5-1-16,-4 4 0 0,1 7 0 15,3 7 1-15,0 7 1 16,0 4 1-16,0 3-2 16,4 8 0-16,-4 3 0 15,3 5 0-15,1-8 3 16,-1-5 0-16,1-3-2 16,-1-5 1-16,-2-5 2 15,2-6 0-15,1-2-4 16,-1-11 0-16,1-11-2 15,-4-7 1-15,0-3-2 16,4-8 0-16,-4 2-20 0,0 6 1 16,0 5-15-16,0 6 1 15</inkml:trace>
  <inkml:trace contextRef="#ctx0" brushRef="#br0" timeOffset="63323.5452">19202 12084 26 0,'7'10'13'0,"10"14"1"0,-10-24-13 0,0-3 2 16,1-2 1-16,-1-3-2 16,0-3 1-16,0 4-4 15,-4-4 0-15,1-5 0 16,-4-2 1-16,0-4 0 15,-4 1 0-15,-6 0 1 16,-1 8 1-16,0 5-2 16,1 5 0-16,-1 6 1 15,4 7 0-15,0 6 1 16,0 0 0-16,4 8 1 16,3 2 0-16,0 6-3 15,0 3 1-15,7-9-2 16,3 1 1-16,4-4-5 15,8-1 1-15,2-9-30 16,1-5 1-16</inkml:trace>
  <inkml:trace contextRef="#ctx0" brushRef="#br0" timeOffset="63527.8035">19494 11917 37 0,'-24'10'18'0,"6"20"4"0,15-20-19 16,-1 6-2-16,1 5 1 16,-1 14-1-16,1 4 0 0,3-4-1 15,0-4 0-15,3-2-4 16,1 1 1-16,3-4-36 16,0-7 1-16</inkml:trace>
  <inkml:trace contextRef="#ctx0" brushRef="#br0" timeOffset="63699.9958">19375 12128 45 0,'3'16'22'0,"11"-16"4"15,-3 0-23-15,3-5-3 16,11-3 0-16,3-8-24 15,4 0 1-15,10-10-1 0,0-8 0 16</inkml:trace>
  <inkml:trace contextRef="#ctx0" brushRef="#br0" timeOffset="64294.029">18429 11356 29 0,'-56'3'14'0,"34"-11"3"0,22 5-16 15,0-2 3-15,4-1 0 0,7 4-1 16,6 4 0-16,4 1 1 16,4 0 0-16,7-3-4 15,7 2 1-15,7-7-1 16,-1 2 1-16,8-2-1 16,7-5 0-16,-3-4-17 15,-11 4 0-15,-4-4-8 16,-3 1 1-16</inkml:trace>
  <inkml:trace contextRef="#ctx0" brushRef="#br0" timeOffset="64544.0313">18775 11197 27 0,'-14'3'13'0,"28"7"6"16,-4-7-15-16,5 2 4 15,-1 1 1-15,3 2-2 16,1-3 1-16,0 3-4 0,-1 2 1 16,-6 4-4-16,-1 4 0 15,-3 3-2-15,-7 3 1 16,-3 0-5-16,-8-6 0 16,-3-4-35-16,-3-4 1 15,2 1 31-15,-9 2 1 16</inkml:trace>
  <inkml:trace contextRef="#ctx0" brushRef="#br0" timeOffset="65487.859">16990 11470 34 0,'-4'-8'17'0,"-17"-8"0"0,10 11-16 0,-10 5 0 16,-3 0 0-16,-8 0-1 16,-10 2 0-16,-11 4 1 15,-4 1 1-15,4 4-3 16,0 2 1-16,11 1 1 15,10-1 0-15,11 0-2 16,11 3 1-16,13 2 0 16,11 1 1-16,14-1-2 15,15-2 1-15,6-3 3 16,-3 6 0-16,-4 7 0 16,-3-2 1-16,-7 5 0 15,-7-2 0-15,-11 2-5 16,-7 5 0-16,-11 1 2 15,-3-4 0-15,-7 1-1 0,-7-5 0 16,-7-9-1-16,-8-5 1 16,8-5-14-16,0-5 0 15,3-6-18-15,11-5 0 16</inkml:trace>
  <inkml:trace contextRef="#ctx0" brushRef="#br0" timeOffset="65878.821">17046 11673 27 0,'-7'3'13'0,"7"8"2"0,0-6-15 0,0 3 3 16,-3 8 1-16,-1 8 1 15,1-6 1-15,-1 6-4 16,1 8 1-16,3 2 0 15,3 0 0-15,1-2-1 16,3-5 0-16,10-6-1 16,1-5 1-16,3-11 0 15,0-10 0-15,0-14-2 16,1-7 1-16,-1-3 0 16,0-16 0-16,-3 2-2 15,-4 6 1-15,-4 8 0 16,-3 8 1-16,-3 10-1 15,-4 14 1-15,0 8 0 16,0 10 0-16,-4 0-2 0,1 3 0 16,3 0-7-16,-4-1 1 15,4 1-32-15,4-5 0 16,6-9 36-16,4-10 1 16</inkml:trace>
  <inkml:trace contextRef="#ctx0" brushRef="#br0" timeOffset="66378.838">17448 11777 24 0,'-10'37'12'0,"3"-11"6"0,3-15-13 0,1 7 0 16,-1 11 0-16,-3 3 0 15,0-3 1-15,4-8-4 16,3-5 0-16,3-3-2 15,4-10 1-15,4-13-2 16,-1-12 1-16,8-7 0 16,3 3 1-16,0 2-2 15,0 3 1-15,-3-3 1 16,-4 8 1-16,0 3-4 16,-3 10 1-16,-4 3 2 15,-4 3 0-15,-3 0-1 16,-3 2 1-16,-1 5 1 15,1 4 0-15,-4 1-3 16,0 1 1-16,3 0 0 0,1-5 0 16,3-6 1-16,7-8 1 15,3-7-2-15,8-6 1 16,0 0-1-16,-4-8 0 16,3-5-1-16,-3 5 0 15,1 1 2-15,-1 7 1 16,-4 3 0-16,1 10 1 15,-4 11 2-15,-4 8 1 16,-3 5-4-16,-3 5 0 16,-1 9-2-16,1 4 1 15,3-7-3-15,0-5 1 0,3-4-32 16,4-7 0-16,4-13 10 16,3-8 0-16</inkml:trace>
  <inkml:trace contextRef="#ctx0" brushRef="#br0" timeOffset="66503.8306">17893 11790 45 0,'-21'2'22'0,"10"-9"0"16,11 7-23-16,0 2-43 16,0 1 1-16</inkml:trace>
  <inkml:trace contextRef="#ctx0" brushRef="#br0" timeOffset="66628.8313">17925 11959 55 0,'-29'32'27'0,"22"-8"-1"0,7-19-28 16,0 0-51-16,-3-2 1 16</inkml:trace>
  <inkml:trace contextRef="#ctx0" brushRef="#br0" timeOffset="72146.2769">8572 12843 37 0,'-24'0'18'0,"27"0"5"0,4-5-18 15,4-6 0-15,3-5 1 16,7-8 0-16,7-7 1 16,15-9-3-16,10-16 1 0,17-5-1 15,11-13 0-15,15-5-1 16,9-16 0-16,19-3-1 16,-8-8 0-16,8 11-2 15,6-14 0-15,-13 11 1 16,-1 3 0-16,-10 10 2 15,-11 25 1-15,-3 1-2 16,-25 9 1-16,-11 5-1 16,-13 5 1-16,-8 14 2 15,-7 0 1-15,-7 2-4 16,-3 3 0-16,0 5-1 16,-8 0 1-16,4 3-3 15,-3-1 1-15,0 4 0 16,-1-1 1-16,1 1-2 0,-1-1 1 15,1 3 0-15,0-2 0 16,3-1 0-16,0 3 0 16,-4 0-1-16,1 3 1 15,-4-1 0-15,0 1 0 16,-3 3 1-16,-1-1 0 16,1-2-1-16,-1-1 0 15,1-2 0-15,3 0 0 16,0-2 0-16,0 2 1 15,0 0-2-15,0 0 0 16,-4 0 0-16,5 3 1 0,-5 0 1 16,1-1 0-16,-4 1-3 15,3 2 1-15,1 1-22 16,3 2 0-16,-7 0-8 16,3 2 0-16,1 4 2 15,-4 4 0-15</inkml:trace>
  <inkml:trace contextRef="#ctx0" brushRef="#br0" timeOffset="73233.5664">8901 12046 27 0,'-15'-2'13'0,"23"-27"2"0,-5 16-15 16,4-11 2-16,7-5 1 0,4-3 1 16,3-11 1-16,0-9-4 15,4-4 1-15,0-7-1 16,-4-1 1-16,0 8-1 15,-3 6 1-15,-1 8-2 16,-3 7 0-16,-7 9 4 16,0 5 0-16,0 10-1 15,1 11 0-15,-1 8-2 16,0 8 1-16,3 13 2 16,1 8 0-16,-1 6-3 15,1 12 1-15,-4 1-2 16,0-9 1-16,0 1-2 15,0-3 1-15,0-5 0 16,4-3 0-16,-4-6-7 0,0-7 0 16,0-3-26-1,0-7 0-15,-3-4 21 0,-8-7 0 16</inkml:trace>
  <inkml:trace contextRef="#ctx0" brushRef="#br0" timeOffset="73436.694">8964 11742 38 0,'-3'0'19'0,"41"-10"3"0,-20 4-20 0,-4 1-1 15,7-8 0-15,4 0-4 16,7 2 1-16,3 6-32 15,4-1 1-15,-4 6 28 16,0 0 0-16</inkml:trace>
  <inkml:trace contextRef="#ctx0" brushRef="#br0" timeOffset="73655.4302">9426 11716 26 0,'-10'2'13'0,"6"6"8"15,4 0-13-15,0 6-6 16,0 1 1-16,-3 4-3 0,-1-1 0 16,1 4-12-16,3-1 1 15,7-3-14-15,3-5 1 16</inkml:trace>
  <inkml:trace contextRef="#ctx0" brushRef="#br0" timeOffset="76190.0306">10679 11202 14 0,'0'-2'7'0,"3"2"10"0,-3 0-7 31,0 0-5-31,4-3 1 16,-1 1 0-16,1-4 0 15,3 1-2-15,-4 0 0 16,1-3-2-16,-4 0 0 15,7 0-2-15,-4-3 1 0,1 3-1 16,-1 0 0-16,-3 0 0 16,4 0 1-16,-8 1 1 15,4 1 1-15,-3 1-5 16,3 0 1-16,0-1 2 16,0 1 0-16,0 0 0 15,0 0 0-15,0-1 3 16,0 1 0-16,0 5-4 15,0 0 1-15,0 3 1 16,3 5 0-16,1 5-2 16,-1 8 1-16,1 5 2 0,3 3 0 15,4 14-3-15,3 7 0 16,-4 0 1-16,-3 6 1 16,0 5-2-16,-3 0 1 15,3 7 0-15,-3-1 0 16,-1-1-1-16,1 3 0 15,-1-1 0-15,-3-2 1 16,4 1 1-16,-4 1 0 16,0-7-1-16,0-3 1 15,0 1-3-15,0-4 1 0,0-2-1 16,3-3 1-16,1 9 1 16,-4-4 0-16,3-2 0 15,1 3 0-15,-1 2 2 16,1-5 0-16,-1 2-2 15,1-2 0-15,-1 5 0 16,1-13 0-16,3-5-1 16,0-5 1-16,0-4-1 15,-3-2 0-15,-1 0 0 16,1-2 0-16,-4 2 0 16,0 0 0-16,-4 0 0 15,1 3 0-15,-1-3 0 16,1-2 0-16,3-6-24 15,3-8 0-15,4-16-20 16,0-18 0-16</inkml:trace>
  <inkml:trace contextRef="#ctx0" brushRef="#br0" timeOffset="77400.6961">8477 12885 13 0,'-14'0'6'0,"7"-5"14"0,7 5-8 0,0-5-8 16,0 5 0-16,0 0-1 16,4-6 1-16,3 1-4 0,3 2 0 15,4 1 2-15,0-1 1 16,4 0-1-16,7 3 1 16,-1 0-1-16,-2-2 0 15,-1-1 1-15,4 3 0 16,6 0-1-16,5-2 0 15,-1-1-3-15,0 3 1 16,7-3 1-16,4 3 0 16,4 0-1-16,-8-2 0 0,-3 2 0 15,3 2 0-15,4 1 0 16,0 0 0-16,0 2 1 16,3 0 0-16,8-5 0 15,3 0 1-15,-8-3-2 16,5 3 1-16,3-2 1 15,3-1 1-15,8-2-1 16,7 0 1-16,-15-3-3 16,1-3 1-16,3 3 0 15,0 0 0-15,-4 0-2 16,8 6 1-16,-8-4 0 16,-6 1 1-16,-1 2-2 15,-3 1 1-15,-4-1 0 16,-3 0 1-16,-3 1-1 0,-5-1 1 15,1 1-2-15,-4-1 1 16,-6 0-1-16,-5 1 1 16,-2-1 1-16,-8 3 1 15,0 0 2-15,-4 0 1 16,1 0-3-16,-1 0-2 16,-10 0 0-1,4-5 5-15,0 5 1 16,-4 0-8-16,7-3 1 15,0 0 1-15,0 1 1 0,0-1-1 16,3 3 0-16,-3 0 0 16,0-3 0-16,1-2 0 15,-1 0 0-15,0 0-3 16,0-1 0-16,-4 4-42 16,-3 2 1-16,4 2 26 15,3 1 0-15</inkml:trace>
  <inkml:trace contextRef="#ctx0" brushRef="#br0" timeOffset="77963.2332">10813 12462 32 0,'3'0'16'0,"-6"-3"7"0,3 1-16 16,-4-1-3-16,1 0 0 0,-4 1-3 16,-1-4 1-16,-6 1 2 15,-7-3 0-15,0 0-3 16,-7 0 0-16,0 0-1 16,-1 0 1-16,5 0 1 15,2 6 0-15,5-1-1 16,-1 0 1-16,8 3-2 15,-1 0 0-15,8 3 0 16,3 2 0-16,3 3 0 16,4 3 0-16,4 0 2 15,-1 2 0-15,-3 5 2 16,0 6 0-16,-3 11-2 16,-4-4 1-16,0 1-2 15,0 5 0-15,0-3-1 16,0-2 1-16,0-3-6 15,0-5 1-15,0-5-38 0,3-3 0 16,-3-3 26-16,0-11 0 16</inkml:trace>
  <inkml:trace contextRef="#ctx0" brushRef="#br0" timeOffset="78747.2921">9112 12398 19 0,'-3'3'9'0,"10"-16"7"16,-4 5-10-16,1-3-1 16,-1 3 0-16,1 0-3 15,-1 3 0-15,4 2 0 16,4 9 0-16,0 7 1 0,6 8 0 16,1-2 0-16,3 10 0 15,-3 5 0-15,-1 6 0 16,-3-8-1-16,-3-1 1 15,0 1-4-15,-4-5 0 16,0-4 1-16,-4-4 1 16,1-6-11-16,-4 0 1 15,0-5-26-15,-4-2 1 16</inkml:trace>
  <inkml:trace contextRef="#ctx0" brushRef="#br0" timeOffset="79123.7159">9440 12372 10 0,'0'-8'5'0,"4"3"9"16,-1 2-6-16,4 0-3 31,-7 3 1-31,0 0 1 16,0 0 1-16,0 0-3 15,0 0 0-15,-3 6-5 16,-1 2 0-16,-3 2 0 0,0 3 0 16,0 1 0-16,4-1 1 15,-1-3 0-15,4-2 1 16,4 3-1-16,3 8 0 15,0-6 0-15,3 0 1 16,8-5-1-16,-4-3 0 16,-3 3-1-16,3 0 0 15,0-3 0-15,0-2 0 16,0-3-13-16,0-3 0 16,0-5-15-16,4-5 0 0</inkml:trace>
  <inkml:trace contextRef="#ctx0" brushRef="#br0" timeOffset="79343.3487">9564 12303 29 0,'-14'24'14'0,"7"18"4"16,7-29-16-16,0 3 3 15,-4 6 1-15,4 4-4 16,-3 6 0-16,3 2-1 15,-7-2 1-15,-1-3-3 16,5 0 0-16,-1-2-4 16,1-4 0-16,3-7-29 15,3-5 1-15</inkml:trace>
  <inkml:trace contextRef="#ctx0" brushRef="#br0" timeOffset="79718.81">9705 12385 16 0,'-11'-3'8'0,"-3"6"5"0,11-3-9 0,-1 0-2 15,1 0 1-15,-1 3-3 16,1 2 1-16,3 0 0 15,0 6 1-15,0 0 2 16,3-1 0-16,4 1 0 16,4 2 1-16,-1 5-3 15,4-2 1-15,-3 3-2 16,0-1 1-16,-1-4 2 16,1 1 0-16,-4 1-3 15,-4-5 1-15,-3 5-3 16,-3-3 1-16,-4 0 1 15,-4-2 0-15,1-1-4 16,-5-7 0-16,1-3-34 16,4-5 1-16,3-11 33 0,0-11 0 15</inkml:trace>
  <inkml:trace contextRef="#ctx0" brushRef="#br0" timeOffset="79875.0622">9691 12348 36 0,'0'3'18'0,"17"-6"3"0,-10 0-19 16,4 1 0-16,3-3 1 15,4-1-4-15,7-4 0 16,-1 2-27-16,4-3 0 0,1 1 16 16,-5-6 1-16</inkml:trace>
  <inkml:trace contextRef="#ctx0" brushRef="#br0" timeOffset="80171.9411">9959 12269 25 0,'-4'16'12'0,"-3"-1"3"16,11-12-13-16,-1 0 4 16,4-1 1-16,0 1-3 15,1 0 0-15,-1-6-1 16,3 0 0-16,1-2 0 15,3-3 0-15,0-2-2 16,0-1 0-16,0 0 1 16,-3-2 0-16,-8 3-2 15,-3-6 0-15,-7 3 1 16,-3-1 0-16,-4 9 0 0,-4 2 0 16,4 9-2-16,3 2 0 15,4 0-36-15,0-1 1 16,4 4 25-16,10-11 1 15</inkml:trace>
  <inkml:trace contextRef="#ctx0" brushRef="#br0" timeOffset="81101.9846">11031 12144 12 0,'-14'19'6'0,"14"-19"10"0,0 0-6 15,4-8-5-15,3-3 1 16,0-5-4-16,0 1 0 16,4-7 2-16,6-9 1 0,1-9-2 15,6-2 1-15,1 5-2 16,0-11 1-16,-4-8-2 16,-3 9 1-16,-1 2-1 15,-3 0 0-15,-3 5 2 16,0 8 0-16,-1 6-3 15,-3 5 0-15,0 8 3 16,0 5 1-16,0 10-2 16,0 9 1-16,1 7-2 15,-1 14 0-15,0 5 1 16,-4 3 0-16,1 5-1 16,-1 2 0-16,1 1-2 15,-1 0 1-15,4-9-1 16,0-4 1-16,0-3-2 15,0-1 1-15,1-4-10 0,-1-3 0 16,-4-6-10-16,1-2 0 16,-4-3 1-16,0-8 0 15</inkml:trace>
  <inkml:trace contextRef="#ctx0" brushRef="#br0" timeOffset="81336.3627">11098 11890 27 0,'-24'-8'13'0,"20"0"9"0,4 8-14 0,11 0-4 16,3 3 0-16,3 0-2 15,12-3 0-15,-8 0-1 16,4-6 0-16,3-1-2 15,4-1 1-15,3 2-7 16,0-4 0-16,-7 2-27 16,1-3 1-16</inkml:trace>
  <inkml:trace contextRef="#ctx0" brushRef="#br0" timeOffset="81650.8197">11550 11991 34 0,'-7'11'17'0,"10"12"8"0,-3-12-16 0,4-1-5 15,-4 9 1-15,0 2-6 16,0 3 1-16,3 0-3 16,1-3 1-16,3-3-41 15,4-7 0-15</inkml:trace>
  <inkml:trace contextRef="#ctx0" brushRef="#br0" timeOffset="82249.9077">11723 11994 23 0,'-7'8'11'0,"7"-3"7"16,0-3-12-16,3 4 1 31,1 2 0-31,3 0-5 0,0 0 1 16,0 2 0-16,4-2 0 15,-1 0 1-15,4 0 0 16,0-8-2-16,0-3 1 16,1-2-3-16,-1-3 1 15,3-8-1-15,1 0 1 16,0-5-2-16,-1-3 1 16,1 1 1-16,0 1 0 15,-4 4 3-15,-4 5 0 0,-6 2-2 16,-4 11 1-16,-7 8-1 15,-4 18 0-15,-7 6-1 16,-3 16 0-16,-3 7-1 16,-5 11 1-16,1 6-6 15,7-9 0-15,7 1-44 16,7-11 0-16,10-8 44 16,1-19 1-16</inkml:trace>
  <inkml:trace contextRef="#ctx0" brushRef="#br0" timeOffset="83882.84">9303 13436 16 0,'-18'15'8'0,"11"-12"6"0,7-3-8 0,0 0-2 15,0 0 1-15,4-3-2 16,3-7 0-16,0-3 0 16,3-3 0-16,4-11-1 15,4 3 0-15,3-5-3 16,4-5 1-16,0-6 0 15,3-5 1-15,-7 8-1 16,-3 5 0-16,-1-5 3 16,-3 6 0-16,-3 2-2 15,-4 2 1-15,0 9 0 16,-3 4 1-16,-1-1-2 0,1 15 1 16,-1 5 0-16,4 8 0 15,0 8-1-15,0 11 0 16,0 8-1-16,0 2 1 15,0 0-2-15,1 1 0 16,-1 2 1-16,0 0 0 16,-4-8-1-16,1-3 1 15,-1-5-15-15,-3-5 0 16,0-6-15-16,4-4 1 16</inkml:trace>
  <inkml:trace contextRef="#ctx0" brushRef="#br0" timeOffset="84086.016">9310 13314 31 0,'-7'2'15'0,"21"-2"3"15,-7 0-15-15,11-5-2 16,10 0 1-16,7 0-2 15,-3-1 0-15,3 4-4 16,0-4 0-16,4 1-27 16,0 0 1-16</inkml:trace>
  <inkml:trace contextRef="#ctx0" brushRef="#br0" timeOffset="84400.8464">9768 13338 28 0,'-10'-11'14'0,"13"30"9"0,-3-22-14 0,0 6-7 16,0 5 0-16,0 5-2 16,0 3 1-16,0-3-1 15,0 3 1-15,0 0-1 16,0 2 0-16,4 1-32 16,-4-1 0-16,10 1 24 15,-2-11 1-15</inkml:trace>
  <inkml:trace contextRef="#ctx0" brushRef="#br0" timeOffset="84838.7425">9948 13351 30 0,'-7'0'15'0,"14"3"3"16,-3-3-14-16,-4 2-3 16,3 6 1-16,4 3-1 15,0 5 1-15,4-1-2 16,3-1 0-16,4-1 0 15,3-3 1-15,0-2-8 16,4 0 1-16,-4-2-24 0,-3-4 1 16</inkml:trace>
  <inkml:trace contextRef="#ctx0" brushRef="#br0" timeOffset="85057.4936">9945 13560 34 0,'-11'5'17'0,"22"-23"5"0,-8 10-17 0,4-5-3 16,7-3 1-16,8-6-4 15,6-7 1-15,0-5-20 16,4 0 1-16,-4-1-2 15,-3-2 0-15</inkml:trace>
  <inkml:trace contextRef="#ctx0" brushRef="#br0" timeOffset="88759.8751">12968 11314 22 0,'-3'8'11'0,"3"-11"4"0,0 0-11 15,0-5-1-15,0 3 1 16,-4-3 0-16,8-3 1 16,-4 4-3-16,0-1 1 15,-4 2-3 1,-7 4 1-16,-3-1 0 0,-7 0 0 0,-4 3 0 16,1 0 1-16,3 8-2 15,3-2 1-15,4 2-1 16,0-1 0-16,7 4-1 15,0 5 1-15,7 2-1 16,10-4 0-16,11 4 1 16,4-2 1-16,0-5-1 15,3-1 1-15,0-4-2 16,4-1 1-16,-4 0 0 16,-3 0 1-16,-4-2 1 15,-7 2 0-15,-7 3-2 16,-7 0 0-16,-3 5 0 0,-4 1 0 15,-4-1 1-15,-3 5 0 16,0-2-2-16,0 0 1 16,-4 0-2-16,0-5 0 15,4-1-21-15,0-4 1 16,7-6 5-16,4-8 1 16</inkml:trace>
  <inkml:trace contextRef="#ctx0" brushRef="#br0" timeOffset="88916.1568">13183 11240 34 0,'-7'18'17'0,"0"46"0"0,4-49-16 0,-1 7-1 16,1 1 0-16,-1 4-18 15,1-1 1-15,3-5 1 16,0-7 0-16</inkml:trace>
  <inkml:trace contextRef="#ctx0" brushRef="#br0" timeOffset="89057.3027">13197 11123 33 0,'-14'-5'16'0,"14"2"-1"16,0 3-18-16,0 0-27 15,11-3 1-15</inkml:trace>
  <inkml:trace contextRef="#ctx0" brushRef="#br0" timeOffset="89322.9159">13370 11393 30 0,'-17'53'15'0,"-5"-8"8"0,22-37-15 16,0 0-1-16,4-3 1 15,0-2-1-15,-1-9 0 16,4-9-5-16,4-7 1 0,-1-7-2 16,1 3 1-16,-1 2 0 15,1 5 1-15,0 6-2 16,-4 11 1-16,0 7-2 16,0 8 1-16,-4 0-2 15,1 3 1-15,-1 5-4 16,1 3 1-16,3-3-25 15,0-2 1-15,4-3-2 16,3-8 1-16</inkml:trace>
  <inkml:trace contextRef="#ctx0" brushRef="#br0" timeOffset="89667.1332">13712 11155 26 0,'-7'-5'13'0,"7"5"6"0,0 2-14 0,-3 3-1 16,-1 3 1-16,1 0-4 15,-4 3 1-15,0 2 0 16,0 0-2-1,7-13 0-15,-11 14 8 0,4-1 1 16,3 0-6-16,4 3 0 0,8-5-1 16,2-4 1-16,8 1-2 15,-1 3 0-15,8-3-2 16,-7 3 1-16,-1-4-1 16,5-1 0-16,-1-4-25 15,0-7 1-15,4-8-1 16,-1-6 0-16</inkml:trace>
  <inkml:trace contextRef="#ctx0" brushRef="#br0" timeOffset="89839.0001">13839 11128 47 0,'-28'43'23'0,"28"12"8"15,0-41-25-15,-3 9-6 16,3 9 1-16,-7 0-2 15,3-3 1-15,4 0-9 0,0 0 0 16,4-5-35-16,6-6 0 16</inkml:trace>
  <inkml:trace contextRef="#ctx0" brushRef="#br0" timeOffset="90583.505">14030 11123 36 0,'-11'3'18'0,"4"-3"-1"0,4 0-17 15,-1 2 0-15,1 4 0 16,-1 4-1-16,1 3 1 15,3 3 0-15,3 0 1 16,4 0 1-16,4 0 1 16,6 3-2-16,8-6 1 15,3 0-1-15,1 0 1 16,-5-2 2-16,-3 5 0 0,-6-3-1 16,-5 11 1-16,-13-8-3 15,-4 2 0-15,-8-2-2 16,-6-3 1-16,0 0-2 15,-4-5 0-15,1-2-40 16,-4-4 1-16,6-4 36 16,5-9 0-16</inkml:trace>
  <inkml:trace contextRef="#ctx0" brushRef="#br0" timeOffset="90755.3773">14012 11065 39 0,'4'-5'19'0,"21"-14"2"0,-11 14-20 16,3 5 0-16,1 0 0 15,7 0-5-15,3-3 1 16,-3 6-34-16,-1-3 0 16</inkml:trace>
  <inkml:trace contextRef="#ctx0" brushRef="#br0" timeOffset="91084.6424">14355 10975 29 0,'-18'40'14'0,"11"-19"5"16,7-16-14-16,3 3 0 16,4-3 1-16,8 1-1 15,-1-6 0-15,3-3-2 16,1-5 0-16,-4 0-3 16,0-5 1-16,-3-3 1 15,-4-5 0-15,-4 5-3 16,-3-3 0-16,-7 4-2 15,-10 4 0-15,-1 11-21 16,-3 3 1-16,3 7 1 16,4 1 1-16</inkml:trace>
  <inkml:trace contextRef="#ctx0" brushRef="#br0" timeOffset="91507.3078">14605 11142 33 0,'4'5'16'0,"31"-2"3"0,-25-6-16 16,4 3-4-16,4-3 0 15,3 1-8-15,4 2 1 16,0-3-17-16,-4 0 0 16</inkml:trace>
  <inkml:trace contextRef="#ctx0" brushRef="#br0" timeOffset="91663.6052">14665 11224 42 0,'-7'8'21'0,"14"5"1"0,0-13-22 0,4 0-1 16,3 0 0-16,7 2-19 15,4-2 1-15,6-2-2 16,5-6 0-16</inkml:trace>
  <inkml:trace contextRef="#ctx0" brushRef="#br0" timeOffset="92386.5804">15166 11396 18 0,'-11'10'9'0,"11"-15"10"15,0 5-10-15,0 0-4 16,4-5 1-16,3-3-3 16,0-6 1-16,0-4-2 15,7-6 1-15,0 0 0 16,4-7 1-16,0-6-3 15,3-6 1-15,3 3-3 0,5-7 1 16,-5-6-1-16,1 3 1 16,0 7 1-16,-8 9 1 15,-3 7-1-15,-3 6 1 16,-4 8-1-16,0 8 1 16,0 7 0-16,0 14 0 15,0 16 1-15,-3-3 0 0,-1 8-4 16,4 8 1-16,0 3 0 15,1-1 1-15,-1 4-1 16,0-4 0-16,-4 1-3 16,1-8 0-16,-1-3-3 15,-3-6 1-15,4-1-18 16,-1-7 0-16,-3-7 3 16,4-8 0-16</inkml:trace>
  <inkml:trace contextRef="#ctx0" brushRef="#br0" timeOffset="92605.2957">15272 11210 35 0,'0'-2'17'0,"24"2"6"0,-9 0-18 16,6 0-4-16,7-3 0 15,7 0-3-15,-3-2 0 16,0 0-36-16,-1 0 38 16,-31 5 0-1</inkml:trace>
  <inkml:trace contextRef="#ctx0" brushRef="#br0" timeOffset="95504.8431">15677 11250 26 0,'-10'-3'13'0,"3"6"5"0,3 0-13 15,1 2-2-15,-1 6 1 16,-3 4-4-16,4 4 0 16,-1 2 0-16,1 0 1 15,3-2-2-15,0-6 1 0,3 0-22 16,1-2 1-16,6-3 9 16,-3-3 0-16</inkml:trace>
  <inkml:trace contextRef="#ctx0" brushRef="#br0" timeOffset="95879.8113">15769 11226 26 0,'-14'16'13'0,"11"5"3"15,-15 16-16-15,18-37 0 16,21-2 7-1,-14 26 0-15,7-6-4 16,4-5 0-16,-1-7-3 16,5-6 1-16,-5-11-1 0,4-2 1 15,-3-3-1-15,-4 3 0 16,-3 2 3-16,-4 3 1 16,-4 0 0-16,-3 3 1 15,-3 0-4-15,-1 7 1 16,1 11-2-16,-1 3 0 15,-3 3 0-15,0 5 0 16,-3-1 0-16,-1 7 1 16,-3 4-9-16,-4 3 1 15,4-3-22-15,0-4 1 16,3-7 16-16,1 1 0 0</inkml:trace>
  <inkml:trace contextRef="#ctx0" brushRef="#br0" timeOffset="96239.2271">15155 11562 26 0,'-31'-8'13'0,"31"11"5"0,3-6-13 16,8 3 2-16,10 0 1 15,7 0-5-15,11 0 0 16,10-2 0-16,8-4 0 15,-1-2-3-15,4-2 0 16,0-1 1-16,-3 3 0 16,3-2-4-16,-8-1 1 15,-6 3-41-15,-3 0 1 16,-8 0 42-16,-14 6 0 0</inkml:trace>
  <inkml:trace contextRef="#ctx0" brushRef="#br0" timeOffset="96632.3701">15282 12097 24 0,'-3'-6'12'0,"20"-20"3"16,-10 15-11-16,8-10-1 0,2-10 1 16,11-7-1-16,1 1 0 15,-1-5-2-15,-3-6 0 16,-4 6 1-16,-4 8 0 16,-2 5 1-16,-5 5 1 15,-3 8 0-15,0 8 0 16,-3 13-1-16,-1 9 1 15,-3 12-1-15,4 6 1 16,-4 2-3-16,3 6 1 16,4-1-3-16,0 1 0 15,4-3-1-15,0 0 0 0,3-2-14 16,0-6 0-16,0-8-17 16,-3-10 0-16</inkml:trace>
  <inkml:trace contextRef="#ctx0" brushRef="#br0" timeOffset="96804.2303">15349 11917 33 0,'-7'10'16'0,"36"-4"1"15,-15-6-16-15,7 0-5 16,3 0 1-16,1 0-27 15,3-3 1-15</inkml:trace>
  <inkml:trace contextRef="#ctx0" brushRef="#br0" timeOffset="96931.9146">15847 11906 26 0,'-7'35'13'0,"-11"23"7"0,15-45-13 15,-1 3-7-15,-3 2 0 16,3 9-8-16,4-3 0 15,0-3-16-15,4-5 0 16</inkml:trace>
  <inkml:trace contextRef="#ctx0" brushRef="#br0" timeOffset="98479.6627">12513 12475 26 0,'-18'5'13'0,"4"-7"3"0,14 2-14 16,0 0-1-16,7 2 1 15,4-2 2-15,-1-2 0 0,8-1-2 16,10 0 0-16,8 3-3 15,6-2 1-15,7-1-1 16,4 3 1-16,-3-2-12 16,-12 4 0-16,-2-2-11 15,-8 0 1-15</inkml:trace>
  <inkml:trace contextRef="#ctx0" brushRef="#br0" timeOffset="98729.9924">12492 12636 29 0,'-7'14'14'0,"17"-17"3"0,-3 3-15 15,0 3 0-15,4-3 1 16,3 0-3-16,7 0 0 15,8 0-1-15,6 0 1 16,0-3-5-16,0 0 5 16,-35 3 0-1</inkml:trace>
  <inkml:trace contextRef="#ctx0" brushRef="#br0" timeOffset="99044.2432">12785 12372 30 0,'-22'0'15'0,"19"-3"1"15,3 3-14-15,7 0-1 16,7 3 1-16,7 5 0 16,8 0 1-16,-1-3-1 15,0 3 0-15,-3 0 0 16,-1 0 1-16,-2 2 1 15,-8 1 1-15,-4 2-3 16,-3 11 1-16,-7 0-1 16,-3 2 0-16,-8 3-3 15,-3-2 1-15,-4-1 0 16,-6-2 0-16,-1-3-2 0,0 1 1 16,4-7-30-16,7 4 1 15,11-3 14-15,3-8 0 16</inkml:trace>
  <inkml:trace contextRef="#ctx0" brushRef="#br0" timeOffset="99623.4264">13377 12954 18 0,'-3'13'9'0,"-4"-18"8"0,3 5-9 15,4-5-4-15,4-3 0 16,-1-6 0-16,1-4 0 16,3-6-3-16,3-5 1 15,5-8-1-15,6-5 0 16,3 2 0-16,1-10 0 15,0-3 0-15,-4 5 1 16,0 1-3-16,0-1 1 16,-3 0 1-16,0 6 0 0,-8 10 5 15,-3 8 0-15,0 9-3 16,0 15 0-16,-3 13-3 16,-1 11 1-16,4 10-1 15,0 11 0-15,-3 0 0 16,0 8 1-16,-1 5-2 15,1-2 1-15,-1-1 0 16,8-10 1-16,-1 0-6 16,-6-5 1-16,3-8-25 15,0-6 0-15,0-7 14 16,-7-9 0-16</inkml:trace>
  <inkml:trace contextRef="#ctx0" brushRef="#br0" timeOffset="99826.5079">13413 12695 37 0,'-7'16'18'0,"35"-16"3"0,-14-3-20 16,7-2 0-16,7-1 1 15,8-2-4-15,2 3 1 16,5 0-12-16,-5 0 0 15,1-1-12-15,-7 6 0 16</inkml:trace>
  <inkml:trace contextRef="#ctx0" brushRef="#br0" timeOffset="100108.2904">13843 12769 30 0,'0'16'15'0,"0"7"3"16,0-17-14-16,0 10-2 15,0-6 0-15,-4 6-2 16,4 5 0-16,0 0-1 16,0-2 0-16,0-3-20 0,0-3 1 15,4-5 7-15,3-11 0 16</inkml:trace>
  <inkml:trace contextRef="#ctx0" brushRef="#br0" timeOffset="100518.0962">13952 12861 17 0,'-3'3'8'0,"6"0"9"15,-3-3-9-15,4 0-2 16,-1 5 0-16,1 3-3 15,-1 5 0-15,1 0-1 16,0 3 1-16,3 0-1 16,0-3 1-16,0-5-1 15,3-8 1-15,1 3-3 16,3-14 0-16,0 6 1 0,4-8 0 16,-1 0-2-16,1-1 1 15,-4 6 1-15,4 6 0 16,-8-6 2-16,1 5 1 15,-4-2 2-15,-7 5 0 16,-4 8-4-16,-6 5 1 16,-8 8-2-16,1 6 0 15,-5 4-1-15,-2 9 0 16,3 2-2-16,3 1 0 16,7-6-51-16,11-8 0 15</inkml:trace>
  <inkml:trace contextRef="#ctx0" brushRef="#br0" timeOffset="100862.5897">14351 12666 29 0,'-4'10'14'0,"29"-2"5"0,-11-8-15 16,4-3-3-16,3 1 0 16,11-3-5-16,3-1 1 15,4 4-27-15,-4 2 0 16</inkml:trace>
  <inkml:trace contextRef="#ctx0" brushRef="#br0" timeOffset="101035.6664">14418 12787 40 0,'0'11'20'0,"32"-11"2"16,-18-3-21-16,11 1-3 15,10-4 1-15,0 1-39 16,4-6 1-16</inkml:trace>
  <inkml:trace contextRef="#ctx0" brushRef="#br0" timeOffset="101948.9681">14697 12922 13 0,'-7'-24'6'0,"31"16"8"15,-17 1-8-15,8-9-2 16,2-11 0-16,4-7-1 16,4-3 1-16,3-3-3 0,0-13 0 15,4 6 1-15,0-1-2 16,-32 48 0-1,32-64 5-15,-8 17 1 16,-2 12-2-16,-8 17 1 16,-4 15-2-16,-3 9 0 15,0 15-2-15,0 13 1 16,-3 3-1-16,-1 8 1 16,1 5-3-16,0 3 1 0,-4-2 0 15,7-4 0-15,-4-7-1 16,4-3 1-16,-3 0-20 15,-4-11 0-15,3-4-4 16,4-14 1-16</inkml:trace>
  <inkml:trace contextRef="#ctx0" brushRef="#br0" timeOffset="102167.7579">14767 12689 36 0,'-10'11'18'0,"27"-3"3"0,-6-5-18 16,7-1-1-16,3 4 0 15,10-4-2-15,12-2 1 16,3 0-4-16,-8-5 1 16,1-3-35-16,0-3 1 15,0 3 34-15,-11 6 0 16</inkml:trace>
  <inkml:trace contextRef="#ctx0" brushRef="#br0" timeOffset="102433.3498">15233 12856 36 0,'-14'8'18'0,"17"37"3"16,1-34-17-16,-4 4-4 15,0 7 0-15,0-4-1 16,0-2 0-16,3 0-37 15,4 2 1-15</inkml:trace>
  <inkml:trace contextRef="#ctx0" brushRef="#br0" timeOffset="103137.6103">15596 12663 22 0,'-10'-3'11'0,"3"-5"0"0,3 8-10 15,1 3 0-15,-4 0 0 16,-1 2-1-16,1 0 0 0,-3 1 0 16,-1-1 0-16,1 0 0 15,3 0 0-15,7 1 0 16,3 2 0-16,1 0 0 16,6 5 0-16,1 0 4 15,3 0 0-15,0 3 4 16,-3 3 1-16,-1-3-4 15,-3-3 1-15,-3 3-6 16,-4 0 1-16,-4-1-1 16,-3 4 1-16,-3-9-1 15,-1 6 0-15,0 0-9 16,-3-8 0-16,0-3-24 16,4 3 1-16</inkml:trace>
  <inkml:trace contextRef="#ctx0" brushRef="#br0" timeOffset="103325.0799">15727 12846 21 0,'-4'50'10'0,"4"-3"1"0,0-33-11 16,4 4-11-16,-1-5 1 15,4-5 0-15,-3-5 1 16</inkml:trace>
  <inkml:trace contextRef="#ctx0" brushRef="#br0" timeOffset="103485.1927">15804 12594 38 0,'-45'-8'19'0,"38"0"2"0,7 8-19 0,0 0-2 31,0 0 0-31,3 0-9 16,4 6 0-16,7 2-21 15,11-1 0-15</inkml:trace>
  <inkml:trace contextRef="#ctx0" brushRef="#br0" timeOffset="103703.9241">15900 12859 31 0,'-29'29'15'0,"8"5"9"0,18-28-15 16,3-12-4-16,0-2 1 16,7 0-4-16,3-5 1 15,8-8-2-15,-4-3 0 16,4-2-2-16,-1 2 0 16,-2 5 1-16,2 6 0 15,-3 8 2-15,-3 8 0 0,-4 4-2 16,-4 9 0-16,1 0-1 15,-4 8 0-15,0 0-19 16,4 0 1-16,-1-3-9 16,8-5 0-16</inkml:trace>
  <inkml:trace contextRef="#ctx0" brushRef="#br0" timeOffset="104344.5532">16221 12708 5 0,'7'-11'2'0,"0"9"9"0,-7 2-3 15,0 0 0-15,0 0 0 16,0 0-6-16,0 0 1 15,0 2-2-15,0-4 0 16,0 2 3-16,0 0 1 16,0 0-4-16,0-3 1 15,0 3 2-15,0 0 0 16,-4-3-3-16,4 1 1 16,0 2-3-16,0 0 1 0,0 0 0 15,0-3 1-15,0-2-1 16,4 0 0-16,3-1 0 15,0-2 1-15,0 6-1 16,0-4 0-16,0 4 2 16,4-4 0-16,-4-2-1 15,0 3 1-15,0-3-1 16,0 0 0-16,-4 0 0 16,4 0 1-16,-3 3 1 15,-4 3 1-15,0 2-3 16,-7 5 0-16,0 3 0 15,0 0 0-15,0 2-1 16,0 6 1-16,0 0-2 16,0 0 1-16,3 0 1 15,1-3 0-15,3 0-2 16,0-2 1-16,0-1 1 16,3 1 1-16,1 0-2 15,6-1 0-15,1-2 2 0,6 0 0 16,-2-3-2-16,-1-5 0 15,3 0 0-15,1-8 0 16,0-2-22-16,3-6 0 16,0-3-7-16,0 4 0 15</inkml:trace>
  <inkml:trace contextRef="#ctx0" brushRef="#br0" timeOffset="104516.4599">16461 12517 38 0,'-25'11'19'0,"7"13"8"0,15-11-19 0,-1 6-8 16,1 4 0-16,-1 9-1 16,1 8 1-16,-1 2 0 15,-3 1 1-15,4-1-4 16,-1-2 1-16,4-1-38 16,0-7 1-16,4-8 35 15,3-8 1-15</inkml:trace>
  <inkml:trace contextRef="#ctx0" brushRef="#br0" timeOffset="104860.2142">16598 12655 28 0,'-14'-5'14'0,"0"-3"8"0,14 5-15 15,-4 0-8-15,-3 3 0 16,0 0 3-16,0 0 0 16,0 6-2-16,0 2 0 15,7 5 1-15,4 3 0 16,6 0 1-16,4 0 1 16,0 2-3-16,8 3 1 15,2-2 0-15,-6-1 0 16,0-2 2-16,-8 3 1 0,-6 2-3 15,-8 3 0-15,-3 2-1 16,-3-5 1-16,-5-2-3 16,1-1 2-1,14-18 0-15,-38-8-45 16,13-10 0-16</inkml:trace>
  <inkml:trace contextRef="#ctx0" brushRef="#br0" timeOffset="105034.5249">16584 12560 45 0,'-18'13'22'0,"25"-26"6"15,1 10-23-15,2 0-4 0,1-4 1 16,3 4-4-16,7-5 1 16,0 0-23-16,0 3 1 15,4-1-3-15,3-7 0 16</inkml:trace>
  <inkml:trace contextRef="#ctx0" brushRef="#br0" timeOffset="105285.7426">16810 12592 29 0,'-4'23'14'0,"8"9"3"0,-1-29-14 0,1-1 2 15,-1 1 1-15,4-3-1 16,1 0 0-16,-1-5-3 16,0-3 1-16,3-11-2 15,1-2 0-15,-4-3-1 16,0 0 1-16,-4 6-2 16,-3 2 1-16,-3 3-12 15,-4 8 1-15,-4 10-23 16,1 5 1-16</inkml:trace>
  <inkml:trace contextRef="#ctx0" brushRef="#br0" timeOffset="110182.423">20662 6448 19 0,'0'-13'9'0,"0"23"12"16,0-2-10-16,0 13-5 16,0 1 1-16,0 12-2 15,-3 14 1-15,-4-1-4 16,0 11 1-16,-4 1-2 16,4-9 0-16,0-8-2 15,3-2 1-15,4-3-26 0,7-8 1 16,4-5 6-16,3-8 1 15</inkml:trace>
  <inkml:trace contextRef="#ctx0" brushRef="#br0" timeOffset="110322.9977">20874 6924 34 0,'-11'0'17'0,"15"-2"0"0,-4 2-17 16,0 2-4-16,0 3 0 0,0-2-25 15,3 2 0-15</inkml:trace>
  <inkml:trace contextRef="#ctx0" brushRef="#br0" timeOffset="110748.635">21213 6612 31 0,'-8'3'15'0,"1"7"4"0,7-5-15 15,-3 3-1-15,-4 0 0 16,0 3-2-16,0 2 0 16,0 0 0-16,0-2 1 31,0 0 1-31,-1-1 1 0,1 1-3 16,0-1 0-16,0 1 1 15,4-1 1-15,-1 4 0 16,4 2 0-16,4-1 1 15,6 4 1-15,8 2-4 16,7-2 0-16,3-3 0 16,4-6 1-16,-1-2-2 15,5-5 0-15,3-3-10 16,-4-6 1-16,-3-2-38 16,-8-2 1-16</inkml:trace>
  <inkml:trace contextRef="#ctx0" brushRef="#br0" timeOffset="110984.1904">21481 6564 36 0,'-32'3'18'0,"18"0"4"16,14 5-18-16,0 13-1 0,-4 5 1 15,1 9 0-15,-1-1 0 16,-3 8-2-16,0 1 0 15,0-1-4-15,0-5 1 16,0 3-3-16,0 2 0 16,3-2-39-16,1-1 43 15,3-39 0 1</inkml:trace>
  <inkml:trace contextRef="#ctx0" brushRef="#br0" timeOffset="111567.068">21745 6562 17 0,'-3'2'8'0,"6"-7"5"0,-3 5-10 0,0 0-4 15,0 0 0-15,0 0 2 16,0 0 1-16,4 0 3 16,-4 0 0-16,0 0 0 15,0 0 0-15,3 0 0 16,-3 0 1-16,0 0-3 15,0 0 0-15,0 0-2 16,0 0 0-16,0 0 0 16,0 0 0-16,0 0-2 15,0 0 1-15,0 0 0 16,0 0 1-16,0 0-1 16,0 0 1-16,0 0 1 15,0 0 1-15,0 0-3 16,0 0 0-16,0 0 0 15,0 0 1-15,0 0-2 16,0 0 1-16,0 0 0 16,0 3 0-16,0 2 3 0,0 11 1 15,0 10 0-15,-3 9 0 16,3 2-1-16,0 8 0 16,0 5-2-16,0-8 1 15,0-5-4-15,0-5 1 16,0-3-11-16,3-5 1 15,-3 0-32-15,0-6 1 16</inkml:trace>
  <inkml:trace contextRef="#ctx0" brushRef="#br0" timeOffset="119494.5902">27640 6445 29 0,'0'-21'14'0,"0"5"1"0,0 16-14 16,0 8 6-16,-3 3 0 16,-1 7 0-16,-3 9 0 15,-4 4-2-15,-3 12 0 16,-3 7-4-16,-1 3 1 15,4 8-1-15,3-3 1 16,1-8-4-16,-1-2 1 16,4-3-9-16,7-8 0 15,0-8-30-15,11-10 1 16</inkml:trace>
  <inkml:trace contextRef="#ctx0" brushRef="#br0" timeOffset="119635.2125">27841 6861 50 0,'-14'-14'25'0,"7"17"4"16,7-3-25-16,0 0-6 15,0 0 1-15,4 0-25 16,-1 0 1-16,8 0-2 16,-1-5 1-16</inkml:trace>
  <inkml:trace contextRef="#ctx0" brushRef="#br0" timeOffset="119985.1061">28215 6525 25 0,'-3'5'12'0,"-1"-29"5"0,4 24-13 16,-7 5 1-16,-4 3 1 16,-3 3-1-16,-3-3 1 15,-1 2-4-15,0 4 1 16,4 2 0-16,7 2 0 16,4-2 0-16,6-3 1 0,8 0 1 15,3-2 0-15,7 0-3 16,4-3 0-16,7-3-3 31,3-3 1-31,0-2-2 16,0 0 0-16,1 0-41 15,-1-5 0-15,0 0 33 16,-3-3 0-16</inkml:trace>
  <inkml:trace contextRef="#ctx0" brushRef="#br0" timeOffset="120196.1683">28462 6440 56 0,'-25'58'28'0,"4"0"9"0,14-39-28 16,-3 10-5-16,-5 8 0 47,-16 66-64-32,20-26 0-15,11-19 52 16,4-18 0-16</inkml:trace>
  <inkml:trace contextRef="#ctx0" brushRef="#br0" timeOffset="120817.2982">28780 6379 29 0,'-7'-10'14'0,"24"36"10"0,-13-13-14 15,-4 16-3-15,0-2 0 16,-4 10-3-16,-3 8 1 16,-3 5-1-16,-5-2 0 15,-2 10-5-15,-4-3 0 16,3-4 0-16,0-6 1 15,8-3-27-15,6-8 1 0,18-7 1 16,11-14 0-16</inkml:trace>
  <inkml:trace contextRef="#ctx0" brushRef="#br0" timeOffset="121855.0517">29647 6609 24 0,'4'-8'12'0,"3"6"5"16,-7 2-12-16,0 0 1 16,0-6 0-16,0 1-3 15,-7 2 1-15,0-2-4 16,-7 3 1-16,-4-1 1 16,-7 3 1-16,1 0-1 15,-1 0 0-15,4 3-2 16,0-1 0-16,3 1 1 15,8 2 0-15,2 3 0 0,8 3 1 16,8 2-1-16,9 0 0 16,4 3-1-16,15 3 0 15,-8-1-1-15,-3 1 1 16,-4-1 5-16,-7-2 1 16,-4 0-4-16,-3 2 1 15,-3-2-2-15,-8 0 1 16,-10-3-3-16,-3-5 1 0,-8 0-2 15,4-3 1-15,0-2-10 16,3-6 0-16,0-2-16 16,8-3 1-16,3-2 10 15,7-4 1-15</inkml:trace>
  <inkml:trace contextRef="#ctx0" brushRef="#br0" timeOffset="122059.7276">29891 6570 34 0,'7'5'17'0,"-11"29"1"0,1-18-17 0,-8 8 1 16,4 5 0-16,-7 5-2 16,4-2 1-1,-1-3-1-15,11 0 0 0,0-10-11 0,0-3 0 16,11-8-15-16,3-8 0 15</inkml:trace>
  <inkml:trace contextRef="#ctx0" brushRef="#br0" timeOffset="122200.351">29965 6480 27 0,'-25'-35'13'0,"22"1"6"0,3 26-15 0,3 3-4 15,-3-1 0-15,11 1-23 16,-4 2 0-16,7 3 15 15,-3-2 1-15</inkml:trace>
  <inkml:trace contextRef="#ctx0" brushRef="#br0" timeOffset="122497.1744">30014 6678 36 0,'-21'21'18'0,"11"-2"1"16,10-14-17-16,0 0-2 15,0 1 0-15,0-1 1 16,0 0 1-16,0-5 0 16,7 0 1-16,3-8-3 15,8-5 1-15,3-5 4 0,0-1 0 16,0 3 0-16,-3 6 1 16,-4 4 1-16,0 9 0 15,0 5-3-15,-3 5 1 16,-1 6-4-16,-2-1 1 15,-8 3-2-15,7 8 1 16,0 0-5-16,0-2 1 16,3-1-27-16,8-4 1 15,3-7-3-15,4-4 0 16</inkml:trace>
  <inkml:trace contextRef="#ctx0" brushRef="#br0" timeOffset="123044.1112">30748 6400 32 0,'-3'-10'16'0,"3"4"4"0,0 6-15 15,3 6 0-15,-6 2 1 16,-4 5-3-16,-1 3 1 16,-6 2-2-16,0 1 0 15,0-1 0-15,0-2 1 0,3-3 1 16,4-5 0-16,4 3-2 15,3-3 0-15,7 0-1 16,3 0 1-16,8 0-2 16,0-3 0-16,6-2 0 15,8-1 0-15,7-2 0 16,-7 0 1-16,7 0-11 16,-4-2 0-16,0-1-18 15,-3-2 1-15,-4-6 7 16,-3-5 0-16</inkml:trace>
  <inkml:trace contextRef="#ctx0" brushRef="#br0" timeOffset="123278.4362">30992 6345 48 0,'-15'18'24'0,"-2"38"7"0,10-35-25 15,7 8-3 1,-7-5 1-16,-4 5-3 0,0 5 0 15,-3 1-1-15,4 2 0 32,3 8-11-32,0-8 0 15,7-8-8-15,7-8 1 16,3-10-11-16,-3-1 29 16,-7-10 0-1</inkml:trace>
  <inkml:trace contextRef="#ctx0" brushRef="#br0" timeOffset="123700.3693">31316 6469 29 0,'4'-24'14'0,"-15"8"7"16,4 14-15-16,-4-4-2 15,-3 1 0-15,0 3-3 16,0 4 1-16,7-4-1 16,0 7 0-16,-4 3-1 0,11 0 1 15,0 2-1-15,0 6 1 16,11 5 1-16,3-5 1 15,4 3-1-15,-1 2 1 16,8 3 2-16,-11-1 1 16,-3 1-1-16,-4 0 1 15,-7 0-1-15,-4-3 0 16,-6-2-3-16,-8-4 0 16,4-4-2-16,-4-3 0 15,1-3-8-15,-1-5 1 0,0-5-9 16,8-3 0-16,-4-5-3 15,3-6 1-15,0-2-5 16,4 0 1-16</inkml:trace>
  <inkml:trace contextRef="#ctx0" brushRef="#br0" timeOffset="123888.2552">31196 6376 36 0,'0'-2'18'0,"11"10"7"16,-1-8-19-16,4 0-6 16,4 0 0-16,10 0-1 15,-3 2 0-15,0-2-2 16,10 0 0-16,-3 0-35 16,10-2 0-16</inkml:trace>
  <inkml:trace contextRef="#ctx0" brushRef="#br0" timeOffset="124169.8098">31598 6255 21 0,'-17'5'10'0,"6"21"5"0,11-18-10 15,0 3 0-15,4 2 1 0,3-2 0 16,3-1 1-1,15-2-3 1,0-5 1-16,-1-3-4 16,-6-5 1-16,0-3-1 15,-1 0 1-15,-10-3-1 16,-7-2 0-16,-7 0-2 16,-10 2 0-16,6 3-17 15,-7 3 0-15,-3 2-9 16,4 6 1-16</inkml:trace>
  <inkml:trace contextRef="#ctx0" brushRef="#br0" timeOffset="130768.9879">22684 6752 37 0,'-29'-16'18'0,"19"-21"7"15,10 27-20-15,-4-1 0 16,1 1 0-16,-4 2-4 16,-4 5 0-16,1 3-1 15,-5 8 0-15,1 2 0 16,0 9 0-16,0-1 1 15,3 6 0-15,4 3 2 16,4 2 0-16,6 0-3 0,8-3 0 16,3-4 1-16,7-7 0 15,11-1-6-15,3-9 1 16,1-2-34-16,-5-9 1 16,1-7 26-16,0-5 1 15</inkml:trace>
  <inkml:trace contextRef="#ctx0" brushRef="#br0" timeOffset="131253.4245">22959 6707 27 0,'-4'-2'13'0,"1"-6"3"15,3 8-13-15,0-3-2 16,0 0 0-16,0 1 3 16,0-1 0-16,0 0 0 15,0 1 0-15,0-1-1 16,0 3 0-16,0-3-2 16,0 1 1-16,0 2-3 15,0 0 1-15,3 0 3 16,-3 5 1-16,0 6-3 15,-3 2 1-15,-1 5 0 0,4 6 1 16,4 13-2 0,3-2 1-16,3-4 2 0,4-4 0 15,4-6-3-15,0-5 1 16,3-5 0-16,4-6 0 16,3-8-2-16,-3-13 1 15,-4-2 0-15,-7-3 1 16,-7-1 0-16,-7 1 1 15,-14 0-2-15,-4 0 1 16,-7 0-2-16,-3 5 1 0,-4 5-2 16,1 9 1-16,-1 4-17 15,11 6 1-15,3 3-20 16,11 2 0-16,14 0 24 16,4-5 1-16</inkml:trace>
  <inkml:trace contextRef="#ctx0" brushRef="#br0" timeOffset="131581.5322">23474 6771 33 0,'0'-16'16'0,"7"-8"7"16,0-16-23-16,-7 40 0 15,-18 27 12 1,4-33 1-16,-3 4-10 15,2 2 1-15,5 2-4 0,3 6 1 16,3 3-1-16,4 0 0 16,7 2-1-16,4-3 1 15,-1 6 1-15,1 5 1 16,-4 3 3-16,0-3 1 16,-3 3-2-16,-4-5 0 15,-4-1-2-15,-3-7 0 16,-7 2-1-16,-7-8 0 15,-4 6-3-15,0-3 1 16,4-3-17-16,4-2 1 0,3-1-29 16,6-2 0-16</inkml:trace>
  <inkml:trace contextRef="#ctx0" brushRef="#br0" timeOffset="132085.6167">24077 6443 39 0,'4'-22'19'0,"-8"12"10"0,8 5-20 16,-4 5 2-16,0 0 0 16,-4 8-7-16,-3-1 0 0,-4 4 0 15,-3 10 0-15,-3 0-3 16,3-2 0-16,3-6 0 15,0 0 0-15,4 1-2 16,0 1 0-16,4 1 2 16,-1 3 0-16,4-1 4 15,4 4 0-15,6-1-3 16,8 0 1-16,3-3-2 16,0-2 0-16,4-5-1 15,7-3 0-15,3-8-1 16,4-3 0-16,-4-7-16 15,0-6 0-15,1-5-31 16,-1-3 1-16,0 3 36 16,-10-9 0-16</inkml:trace>
  <inkml:trace contextRef="#ctx0" brushRef="#br0" timeOffset="132257.4939">24328 6358 45 0,'-32'16'22'0,"14"53"6"0,15-46-23 15,-4 4 3-15,-4 5 0 16,-3 7-5-16,0 4 0 16,3-1-3-16,1 6 0 15,3-1 0-15,-1-2 0 16,5-5-23-16,3-8 1 0,0-9-16 16,11-4 0-16</inkml:trace>
  <inkml:trace contextRef="#ctx0" brushRef="#br0" timeOffset="132726.6109">24698 6509 36 0,'0'-13'18'0,"0"5"6"16,0 8-18-16,0-6 0 16,-4 4 0-16,1-4-3 15,-4 6 1-15,0 0-3 0,-4 6 0 16,4-1-1-16,0 3 0 16,0 2 0-16,-4 4 1 15,1-1 0-15,-1 5 0 16,4 1 1-16,4 2 1 15,10 0-3-15,7-2 1 16,11-3 1-16,3-3 0 16,4-2-3-16,3-4 0 15,-3 4 2-15,-8 0 0 16,-3-1 0-16,-10 3 0 0,-4 1 2 16,-7 2 1-16,-11-1-2 15,-3 4 1-15,-7-1-2 16,-3 4 0-16,-8-7-1 15,0 1 0-15,4-2-2 16,3-6 0-16,0-1-21 16,8-4 0-16,3-6-18 15,7-2 0-15</inkml:trace>
  <inkml:trace contextRef="#ctx0" brushRef="#br0" timeOffset="132948.2135">24670 6514 45 0,'-11'-3'22'0,"25"-7"3"0,-7 7-22 16,7 3 2-16,1-2 0 15,2-4-4-15,8 9 0 16,7-6-2-16,-4 1 1 15,4-4-18-15,-8 4 1 0,-3-4-18 16,1-2 0-16</inkml:trace>
  <inkml:trace contextRef="#ctx0" brushRef="#br0" timeOffset="133291.9254">25051 6316 37 0,'-14'8'18'0,"10"10"6"16,4-10-20-16,4 5-1 16,3 0 0-16,3 3-1 15,4-2 0-15,4 1 1 16,0-4 1-16,-1-3 3 15,-3-3 0-15,1-10-5 0,-1-6 0 16,0-2-2-16,-4-3 0 16,-3-2 3-16,-3-1 0 15,-1 1-3-15,-6-3 0 16,-4 5-1-16,-4 8 0 16,-6 5-29-16,-5 8 0 15,1 9 0-15,4-4 0 16</inkml:trace>
  <inkml:trace contextRef="#ctx0" brushRef="#br0" timeOffset="139729.5378">8604 15052 22 0,'-24'5'11'0,"2"-15"6"0,19 7-10 15,-1-2 2-15,1 2 1 16,-4-2-7-16,3 0 1 0,1 5-2 16,-1-3 1-16,1 0-3 15,3 3 1-15,0 0 0 16,3 6 1-16,1-1-1 16,3 0 1-16,0 3-2 15,0-2 1-15,-4 4 5 16,8 3 0-16,0 3-4 15,3 3 1-15,0 5-1 16,0 5 1-16,0-3-4 16,0-2 1-16,4 5 1 15,6 3 1-15,1 0-1 16,3 5 1-16,1-3-1 16,-1-2 0-16,0 5-1 15,4 2 1-15,3 1-1 16,0 0 0-16,1-6 0 0,-5 6 1 15,-6 0 0-15,0-1-1 16,-25-39 0 0,46 51 4-16,-4-4 0 15,-3 1-3-15,-4 2 0 16,0-5-1-16,4-3 1 16,0 3-2-16,3 14 0 15,-3-14 1-15,-7 2 1 16,0-2 0-16,3 8 0 15,0-3 0-15,4-7 1 0,0 7-2 16,-4 3 0-16,4-6 2 16,-4-9 0-16,4 4-2 15,3-2 1-15,-7-1 0 16,-3 1 1-16,-4-8-3 16,1 2 0-16,2-7 3 15,1 2 1-15,0 0-3 16,0-3 0-16,-4 6 0 15,-3-3 0-15,-4-5 1 16,0-3 1-16,-3-2-3 16,-1-9 0-16,-3 3 1 15,4-2 1-15,-4 0-1 16,0-4 1-16,-3 1-3 16,-1 0 1-16,1 3 2 15,-4-6 1-15,0-2-2 16,-3 2 0-16,-1 0-6 15,1-2 1-15,-1 0-13 16,-3-3 1-16,-3 2-17 0,3 1 0 16,3-3 13-16,-3 0 1 15</inkml:trace>
  <inkml:trace contextRef="#ctx0" brushRef="#br0" timeOffset="140426.4543">8858 16825 37 0,'-14'10'18'0,"0"4"8"16,10-12-18-16,1-2-3 15,-1-2 1-15,1-4-1 16,-1-2 1-16,1-7-4 15,3-7 1-15,3 1-1 16,4-13 1-16,8-11-3 16,-1-5 1-16,7-11-1 15,7-5 1-15,0 13 0 0,4 5 0 16,0 0-2-16,-8 9 1 16,-6 4 0-16,-4 9 1 15,-3 5-1-15,-1 7 1 16,1 9 1-16,0 10 0 15,-1 6 1-15,-3 8 0 16,0 7-2-16,0 11 0 16,0 5 0-16,0 6 0 15,4 2-2-15,-4 6 1 16,0-11-1-16,0 0 1 0,0 0-1 16,0 0 0-16,0-6-8 15,-3-4 1-15,-1-9-17 16,1-7 0-16,-4-11-9 15,0-13 1-15</inkml:trace>
  <inkml:trace contextRef="#ctx0" brushRef="#br0" timeOffset="140629.5832">8883 16656 45 0,'-7'-6'22'0,"17"-15"5"15,-2 5-23-15,13-2-1 16,7 2 0-16,7-3-3 16,-7 1 1-16,4 2-4 15,7 3 1-15,0-1-15 0,3 4 1 16,-3-1-17-16,-4 11 1 16</inkml:trace>
  <inkml:trace contextRef="#ctx0" brushRef="#br0" timeOffset="140957.6891">9359 16716 26 0,'25'-2'13'0,"14"-4"3"0,-29 6-13 0,1 0 4 15,-1 0 1-15,1 6-3 16,-4-4 1-16,-3 6-4 15,-4 8 1-15,-7 0-2 16,-8 5 0-16,-2 0 0 16,-8 3 0-16,4-5 5 15,0-1 1-15,3-2-3 16,4-5 0-16,3-1-3 16,4 1 1-16,4-6 0 15,6 8 1-15,4 1-1 16,4-6 1-16,10-1-4 15,11-7 0-15,0-2-8 16,-4-3 0-16,0-1-44 16,4-15 1-16</inkml:trace>
  <inkml:trace contextRef="#ctx0" brushRef="#br0" timeOffset="142390.7385">8689 15113 25 0,'-4'-5'12'0,"1"-3"5"15,3 5-13-15,0-2 0 16,-4 0 1-16,1 5-2 15,-1-6 0-15,1 1 1 16,-1 5 0-16,-3 0-3 16,4 3 1-16,3-3-2 15,-4-3 1-15,4-2-1 16,4 7 1-16,3-2 1 16,-4 0 0-16,4 3-1 15,4-3 1-15,6 0-1 0,8 0 1 16,7 0-1-1,3 0 1-15,15 0 0 0,10 0 1 16,-11 0-2-16,7 0 0 16,4 0 0-16,4 0 1 15,6 0-1-15,8-3 1 16,-14 6-2-16,-1-3 1 16,8 0-1-16,-4 0 1 15,10 3 1-15,4-1 1 16,-10 1-2-16,3-6 0 0,0 1-1 15,4 2 1-15,-1 0 0 16,-3-3 0-16,-10 3-1 16,-8 0 0-16,-3 0 0 15,-3-3 1-15,-12 3-1 16,-2 0 0-16,-8 0 0 16,-3 0 0-16,-8 0 2 15,-3 0 1-15,-3 0 0 16,-4-5 0-16,0 5-3 15,-7 0 1-15,0 0-1 16,0 0 1-16,-3 0-1 16,-1 0 1-16,-3 0-2 15,0 0 1-15,0-3 0 16,0 3 1-16,0-2-1 16,0-1 0-16,0 3 2 15,0 0 1-15,3 0-6 16,-3 0 1-16,3 3 2 0,1-6 0 15,-1 6-1-15,1-3 0 16,-1 0 2-16,1 2 0 16,3 1-1-16,-4-3 0 15,4 3 0-15,-3-1 0 16,-1 6 0-16,1 0 0 16,-1 5 0-16,1 3 0 15,-1 8 2-15,1 3 0 16,-1 2-1-16,1 2 0 15,-1 4-1-15,1 5 1 0,3 2-2 32,-4 0 1-32,0 3 1 15,1 8 0-15,-1 0-2 16,1 8 1-16,3 2 0 16,-4-4 0-16,4-4 1 15,0 1 1-15,0-1-3 16,0 1 0-16,-3-9 1 15,3 6 1-15,0 6-2 16,-4-12 0-16,1 1 2 16,-1 10 0-16,-3 0-2 15,4-13 1-15,-4 11 1 16,3 7 1-16,-3-12-2 16,0-4 0-16,0 1 1 0,3 2 0 15,1-8-1-15,3 1 0 16,0-9 0-16,0 1 0 15,0-9 0-15,0-2 0 16,0-11 0-16,3-2 0 16,1 4 1-16,-1 1 0 15,1 3-2-15,-1-9 0 16,-3 9-14-16,0-3 15 16,0-16 0-1,8-29-68-15,-12 0 0 16</inkml:trace>
  <inkml:trace contextRef="#ctx0" brushRef="#br0" timeOffset="142985.2948">10065 15079 29 0,'-7'0'14'0,"10"-24"11"0,-3 19-15 16,0 5-6-16,0-3 1 16,4 6 0-16,-1 2 0 15,-3 5-2-15,4 9 1 0,-4 5-3 16,0 5 0-16,0 3 0 15,0-6 0-15,0 6 0 16,0-3 1-16,-4 0-1 16,1-5 1-16,3-6-1 15,0 1 0-15,0-3 0 16,0-3 1-16,3-8 0 16,8 3 1-16,-1-5-1 15,5-3 1-15,-1 0-1 16,3 0 0-16,12-3-2 15,6 1 1-15,0 2-1 16,0 0 0-16,-3 2-1 16,0-4 1-16,0 2-30 15,-1-6 1-15,1-7-8 16,-7-11 1-16</inkml:trace>
  <inkml:trace contextRef="#ctx0" brushRef="#br0" timeOffset="143748.4743">10516 16296 39 0,'-3'2'19'0,"13"-4"5"0,-3-6-21 16,0-13 2-16,4-6 0 15,3-2-3-15,4-5 0 16,6-11-2-16,1-3 1 15,7 0 1-15,0 6 0 16,-1-3-2-16,-13-3 1 16,-4 11-2-16,0 6 0 0,-3 4 3 15,-4 9 0-15,-4 2 1 16,1 16 1-16,3 8-3 16,-3 16 0-16,-1-3 1 15,1 8 0-15,-1 11-2 16,4 4 0-16,0-4 0 15,0 3 0-15,4-1 0 16,-4 0 0-16,4-2-3 16,-4-6 1-16,0-10-29 15,0-3 1-15,0-8 4 16,0-5 0-16</inkml:trace>
  <inkml:trace contextRef="#ctx0" brushRef="#br0" timeOffset="143951.5603">10562 16118 45 0,'-25'6'22'0,"29"-6"3"0,3 0-23 16,7 2 2-16,0 1 1 15,14-6-5-15,11 1 1 31,0-4-13-31,0-7 0 0,3-3-27 0,4-5 0 32</inkml:trace>
  <inkml:trace contextRef="#ctx0" brushRef="#br0" timeOffset="145302.0284">10467 15933 30 0,'-11'3'15'0,"-6"-8"9"15,13 5-15-15,1 0-3 16,-1-3 1-16,1 0-4 16,3 3 0-16,0 0-3 0,0 0 1 15,7 0 2-15,3 0 1 16,8 3-3-16,3 0 1 16,4-3-1-16,-1-3 0 15,5 0-14-15,2-5 1 16,1 6-30-16,-7 2 0 15</inkml:trace>
  <inkml:trace contextRef="#ctx0" brushRef="#br0" timeOffset="146354.1917">10968 16140 35 0,'-7'-11'17'0,"21"8"3"16,-7 3-17-16,4-5 0 16,3-3 0-16,7 8-3 15,0 0 1-15,7-3-1 16,-3 1 1-16,-7 2 0 15,-4 2 1-15,-4-2-1 16,-3 3 0-16,-7 8-1 16,-3 2 1-16,-8 5-1 15,-6 4 0-15,-1-4 0 0,0 1 1 16,1-3-3-16,3-6 1 16,3 1 3-16,4-1 0 15,3 1-2-15,1-3 0 16,6 0 2-16,1 0 0 15,6-3-2-15,1 0 0 16,3 1-1-16,4-1 1 16,-1 0-33-16,5-2 0 15,-1-3 19-15,0-3 1 16</inkml:trace>
  <inkml:trace contextRef="#ctx0" brushRef="#br0" timeOffset="146729.8586">11292 16113 29 0,'-10'5'14'0,"17"22"7"16,-4-19-15-16,4-6-1 16,1 14 1-16,-1 0-3 15,3-5 1-15,4-1 0 16,0-2 0-16,4-5-1 15,0-6 1-15,-4-2-3 16,3-8 1-16,-2-3 0 16,-1 3 0-16,0-1-2 0,-4 9 1 15,4-3 2-15,-7 0 0 16,1 3-3-16,-1 2 0 16,-4 3 4-16,-3 0 0 15,-3 14-2-15,-4 9 0 16,-4 6-3-16,-3 11 1 15,-7 18-1-15,-4 3 1 16,0 16-4-16,1-6 0 16,2-7-29-16,8 2 1 15,7-13 6-15,7-19 0 16</inkml:trace>
  <inkml:trace contextRef="#ctx0" brushRef="#br0" timeOffset="148699.5107">9253 14833 22 0,'-21'21'11'0,"11"-11"7"15,10-10-12 1,0 3 2-16,0-3 1 16,0 0-5-16,0 0-4 15,0 0 0 1,28-50 6-16,-7 10 0 16,11-18-5-16,3 2 1 0,-3-2-2 15,3-5 1-15,-7 2-1 0,-3 10 0 16,-7 9-1-16,-4 5 1 15,-4 11 3-15,-3 4 0 16,0 7 0-16,0 9 1 16,1 6-2-16,-5 11 0 15,1 13-3-15,-1 10 1 16,1 3 1-16,-1 11 0 16,1 5-1-16,-1-6 1 15,1 1-2-15,-1-1 1 0,4-2-1 16,0-8 0-16,0-7-18 15,0-7 1-15,1-7-17 16,-1-8 0-16</inkml:trace>
  <inkml:trace contextRef="#ctx0" brushRef="#br0" timeOffset="148902.6837">9327 14663 33 0,'-7'3'16'0,"36"-1"6"16,-15-7-18-16,10-3-2 15,8 0 1-15,-7-5-3 16,3-5 0-16,0 2-4 0,4 0 1 16,3 0-33-16,1 0 1 15</inkml:trace>
  <inkml:trace contextRef="#ctx0" brushRef="#br0" timeOffset="149420.8">9712 14735 30 0,'-7'-6'15'0,"7"1"8"15,0 5-16-15,3-5-4 16,4 2 1-16,4-5-3 0,3 0 0 16,7 0-2-16,1 6 1 15,-1-4 1-15,-4 4 0 16,-6 2-1-16,-1-3 1 16,-2 3-1-16,-8 5 0 15,-8 3 0-15,-6 3 1 16,0 5-2-16,0 5 1 15,0 3 1-15,0 0 1 16,3-3-1-16,1 0 0 16,3-8-1-16,3 0 1 0,4-2 0 15,0 0 0-15,4-1-1 16,-1-5 1-16,8 1-1 16,3-4 0-16,4 1-3 15,3-3 0-15,0-3-40 16,4 1 1-16,-1-9 41 15,-3-2 0-15</inkml:trace>
  <inkml:trace contextRef="#ctx0" brushRef="#br0" timeOffset="149733.2514">9973 14690 37 0,'-7'2'18'0,"7"-4"8"0,0 2-20 16,3 2-4-16,1 1 1 15,3 2-2-15,0 3 1 16,7 3-2-16,0 2 1 15,4 0-2-15,0 0 1 16,3-2-3-16,-4 0 0 16,1-1-34-16,-4-2 1 15,-3-5 29-15,-4-1 0 16</inkml:trace>
  <inkml:trace contextRef="#ctx0" brushRef="#br0" timeOffset="149889.5545">9955 14885 40 0,'-14'3'20'0,"21"-13"6"16,0-1-19-16,4-5-7 15,7-5 1-15,3-6-2 16,3-2 1-16,5 3-14 16,-1-3 1-16,0-6-19 15,0-4 0-15</inkml:trace>
  <inkml:trace contextRef="#ctx0" brushRef="#br0" timeOffset="151891.4441">20563 7927 18 0,'11'-24'9'0,"17"19"13"0,-21 5-9 16,0 5 0-16,0 11 1 15,0 8-3-15,-3 13 0 0,-4 10-9 16,-7 1 1-16,-4 5-2 31,1 5 0-31,-4-2-2 16,3-6 0-16,4 3 1 15,0-3 0-15,7-10-11 0,3-8 1 16,8-9-28 0,7-4 1-16,-1-14 27 0,4-13 1 15</inkml:trace>
  <inkml:trace contextRef="#ctx0" brushRef="#br0" timeOffset="152094.5715">20824 8427 45 0,'-21'5'22'0,"14"9"5"0,7-12-23 0,0 1-3 15,0-3 0-15,0 0-3 16,4-3 1-16,3 1-13 16,0-4 0-16,0 1-20 15,4-3 0-15</inkml:trace>
  <inkml:trace contextRef="#ctx0" brushRef="#br0" timeOffset="152469.6686">21142 8051 33 0,'-7'-5'16'0,"10"8"6"0,-3-3-18 16,0 5 0-16,0 0 1 15,-3 8-1-15,-1 3 1 16,1 0-4-16,-1 0 0 16,1 3 0-16,-4-1 0 15,3 1 2-15,1 2 0 16,-1 0 0-16,1-3 0 0,3 1-1 16,0-3 1-16,7 0-2 15,3-3 1-15,8-2-2 16,10-4 1-16,4-1-1 15,3-4 1-15,4-2-3 16,3-5 0-16,1-3-20 16,-5 0 1-16,-6-5-15 15,0-3 1-15</inkml:trace>
  <inkml:trace contextRef="#ctx0" brushRef="#br0" timeOffset="152657.1917">21484 7938 42 0,'-28'13'21'0,"3"24"13"16,22-19-20-16,-4 17-10 0,-7-1 1 15,-1 14-3-15,5 5 0 16,-1 0-2-16,1 10 1 16,6-5-14-16,4-5 0 15,7-13-36-15,7-3 0 16</inkml:trace>
  <inkml:trace contextRef="#ctx0" brushRef="#br0" timeOffset="153300.1137">21710 7922 27 0,'3'-14'13'0,"-3"20"12"0,4 2-15 0,-4 10-1 16,0 14 0-16,0 16-4 15,-4-4 1-15,-6 9-4 16,-1 6 0-16,1-1-3 16,-1-8 1-16,1 3 0 15,2 3 0-15,5-14-29 16,3-8 1-16,7-5 3 15,4-7 1-15</inkml:trace>
  <inkml:trace contextRef="#ctx0" brushRef="#br0" timeOffset="153858.544">22599 8178 33 0,'-4'-2'16'0,"-6"-4"7"16,6 4-16-16,-3-4-3 16,0 4 0-16,-3-1-1 15,-8 3 1-15,0 3-1 16,1-1 0-16,-4 6 1 16,-1 6 0-16,5 7-1 15,-1 8 0-15,7 0-1 16,1 3 0-16,6-3-3 15,1 0 1-15,6 0 1 16,4-3 1-16,11-4-3 0,7-6 0 16,7-11-3-16,3-10 0 15,4-3-51-15,10-6 1 16</inkml:trace>
  <inkml:trace contextRef="#ctx0" brushRef="#br0" timeOffset="154171.0258">22839 8199 43 0,'-25'11'21'0,"22"8"1"0,3-12-22 0,0 7 0 16,0 4 1-16,3 3 0 16,1 3 0-16,3-3 1 15,3-2 1-15,8-6 3 16,3-2 0-16,7-6-4 15,1-5 0-15,-1-8-1 16,-4-8 1-16,5-8-1 16,-8-5 0-16,-7 0-1 15,-7 5 1-15,-11 3-1 16,-6 0 1-16,-11 2-1 16,-7 9 0-16,-4 2-1 15,4 8 0-15,3 3-20 16,4 5 0-16,7 2-15 15,10 3 0-15</inkml:trace>
  <inkml:trace contextRef="#ctx0" brushRef="#br0" timeOffset="154499.1763">23417 8210 30 0,'-14'-11'15'0,"-3"-7"6"0,13 13-16 16,-6-1 0-16,-1 1 1 0,-3 0-4 16,3 7 1-16,1 1-3 15,3 2 1-15,3 1-1 16,8 2 1-16,3 2 2 16,7 6 0-16,3 3 6 15,5 2 1-15,-5 3-3 16,-3-1 0-16,-3-2-1 15,-4-2 0-15,-7 0-4 16,-7-1 1-16,-7-5-3 16,-7 3 1-16,-4 0-3 15,-3-5 0-15,7-6-23 16,-1-2 1-16,5-1-22 16,6 1 0-16</inkml:trace>
  <inkml:trace contextRef="#ctx0" brushRef="#br0" timeOffset="155020.2878">24109 7927 33 0,'-4'-8'16'0,"4"3"10"15,0 5-17-15,0 0-2 16,4 2 0-16,3 4-4 16,0-1 0-16,0 3 1 15,0 0 0-15,0 2-1 16,-7 1 1-16,-3 7-2 0,-4 6 0 16,-1 3-1-16,1 2 1 15,-3-3 1-15,-1-7 0 16,1-1-1-16,6 1 0 15,4-3 1-15,4 0 1 16,6-3-2-16,8-5 0 16,10-3-2-16,7-2 0 15,4-3 0-15,7-3 0 16,3-2-10-16,-3 2 0 16,-10-2-30-16,-5-8 1 0,1-3 16 15,-4-13 0-15</inkml:trace>
  <inkml:trace contextRef="#ctx0" brushRef="#br0" timeOffset="155223.4589">24490 7861 37 0,'-28'5'18'0,"13"27"8"16,12-19-19-16,-1 6 1 16,-3 7 0-16,-3 6-1 15,-1 10 0-15,-3-5-5 16,0 8 1-16,0 5-3 15,3 3 1-15,4-5-3 0,4 7 1 16,3-4-23 0,7-12 0-16,7-9-12 0,11-20 1 15</inkml:trace>
  <inkml:trace contextRef="#ctx0" brushRef="#br0" timeOffset="155599.1108">24786 8012 30 0,'-14'-8'15'0,"-4"8"4"0,11 0-16 0,-3 2 0 15,-1 6 1-15,-3 3-3 16,3 2 0-16,4 3-1 15,4 5 1-15,3 3 2 16,7-6 0-16,7 1-2 16,4-1 1-16,3 1 1 15,0 2 0-15,0 3 4 16,-3 2 1-16,-8 4-1 16,-6-4 0-16,-8-2-5 15,-3-3 0-15,-3-3-2 16,-4 1 0-16,-4-6 0 15,-3-5 0-15,-4-3-17 0,0-7 1 16,4-9-23-16,4-7 0 16,6-9 33-16,4-2 0 15</inkml:trace>
  <inkml:trace contextRef="#ctx0" brushRef="#br0" timeOffset="155739.7154">24709 7982 37 0,'7'-15'18'0,"28"1"9"0,-17 9-19 16,6-3-8-16,8 3 1 16,-4 0-1-16,4-1 0 0,0 1-10 15,-1 2 0-15,-2 1-25 16,2-1 0-16</inkml:trace>
  <inkml:trace contextRef="#ctx0" brushRef="#br0" timeOffset="156036.5799">25209 7816 28 0,'-14'13'14'0,"7"13"8"16,7-15-14-16,0 5-3 16,0 0 0-16,0 0 1 15,4-3 1-15,6 0-1 16,1-5 0-16,3-3-3 15,4-7 0-15,-1-9-2 0,1-2 1 16,0-6-1-16,-4-2 0 16,-4-3-2-16,-3 6 1 15,-7-3-1-15,-3 2 1 16,-11 1-6-16,-4 7 1 16,-3 11-32-16,-4-3 1 15,4 9 21-15,-4 4 0 16</inkml:trace>
  <inkml:trace contextRef="#ctx0" brushRef="#br0" timeOffset="156905.0747">8901 15444 22 0,'-4'0'11'0,"4"2"4"16,0-2-10-16,0 0 1 15,0 0 1-15,7-5 0 16,4 5 0-16,3-3-3 15,7 1 1-15,7-6-2 16,-3-8 1-16,0-3-2 16,-1-2 0-16,1-8 0 15,3-5 0-15,-3-6-2 16,0 0 0-16,-8 6-2 16,-3 5 0-16,-3 2-12 0,-4 6 1 15,-7 5-23-15,-4 11 1 16</inkml:trace>
  <inkml:trace contextRef="#ctx0" brushRef="#br0" timeOffset="157326.963">9380 15304 25 0,'-7'0'12'0,"-3"0"8"16,10 2-14-16,-4 1-1 15,1 5 1-15,-4 2-2 16,3 6 0-16,-3 0-2 15,0 3 1-15,-4 2-3 16,1-3 1-16,-1-5-1 16,1 1 0-16,-1-1-1 15,4-5 1-15,0 0 2 16,3 0 1-16,1 0 1 16,6-3 1-16,4 0-2 15,4-2 0-15,7-3-3 0,6-5 1 16,1-1-1-16,7 4 0 15,0-1-7-15,-4 0 0 16,-7-2-39-16,0-8 0 16</inkml:trace>
  <inkml:trace contextRef="#ctx0" brushRef="#br0" timeOffset="157531.8679">9507 15301 37 0,'-21'21'18'0,"7"40"3"0,11-40-19 0,-5 3 0 15,-2 8 1-15,-4 5-2 16,3 2 0-16,1-2-2 16,6-10 1-16,4-6-13 15,4-2 0-15,3-4-15 16,0-9 0-16</inkml:trace>
  <inkml:trace contextRef="#ctx0" brushRef="#br0" timeOffset="157891.2325">9648 15325 19 0,'-17'-3'9'0,"3"3"4"0,10 5-10 16,-3 1 1-16,0 2 1 15,0-1-5-15,3 7 1 16,4-6 0-16,0 5 1 16,8 0 2-16,2 3 1 0,1-3-5 15,3-2 1-15,-4 2 4 16,1 3 1-16,-4 2 0 15,-3 6 0-15,-4 0-3 16,-7 3 1-16,-4-1-4 16,0-5 0-16,1-2 0 15,-4-6 0-15,3-5-3 16,0-6 0-16,1-7-34 16,3-8 0-16,3-6 29 15,4-4 0-15</inkml:trace>
  <inkml:trace contextRef="#ctx0" brushRef="#br0" timeOffset="158063.1254">9596 15351 25 0,'-4'-3'12'0,"15"14"7"0,-4-11-13 16,3 3-1-16,1 2 0 15,-1 0-5-15,5 1 1 16,2-4-3-16,1-2 1 15,-4-2-33-15,11-9 0 16</inkml:trace>
  <inkml:trace contextRef="#ctx0" brushRef="#br0" timeOffset="158334.4149">9818 15317 28 0,'-7'2'14'0,"7"20"5"16,7-12-14-16,0 1-1 16,0-3 1-16,3 0-1 15,5 0 0-15,-1-6-1 16,0-2 0-16,3-5-3 16,-6-6 1-16,-4-2-1 15,4 0 1-15,-4 0-2 0,-4 2 1 16,-3 0 0-16,-10 1 1 15,-4-1-1-15,-4 6 1 16,0 5-2-16,1 0 0 16,3 3-43-16,6 2 0 15</inkml:trace>
  <inkml:trace contextRef="#ctx0" brushRef="#br0" timeOffset="160040.6626">26741 8051 38 0,'-15'-21'19'0,"12"26"6"15,3-5-20-15,3 0-4 16,1 3 0-16,7 2 0 16,-1 3 0-16,8 0 0 15,6 3 1-15,5-3-2 16,13-6 1-16,11-2-1 16,0-8 0-16,10-2-5 15,4-3 1-15,-3 2-38 16,-8 0 0-16</inkml:trace>
  <inkml:trace contextRef="#ctx0" brushRef="#br0" timeOffset="160515.8395">27714 7734 40 0,'-3'5'20'0,"6"19"9"0,-3-14-19 15,0 12-4-15,-3 9 0 16,-1 9-5-16,1 5 1 16,-1 5-2-16,1 1 0 15,-4-4 0-15,3-2 0 0,0 0-10 16,4-5 0 0,8-8-36-16,2-9 0 0</inkml:trace>
  <inkml:trace contextRef="#ctx0" brushRef="#br0" timeOffset="160690.5942">27996 8178 51 0,'-7'0'25'0,"14"-13"2"16,-7 0-27-16,0 13 0 15,18 8-51 1,-7-11 1-16</inkml:trace>
  <inkml:trace contextRef="#ctx0" brushRef="#br0" timeOffset="161173.5533">28314 7781 31 0,'-4'3'15'0,"1"5"5"16,3-8-16-16,0 0 2 16,0 3 0-16,-4 2-2 15,-3 3 1-15,0 2-4 0,-3 4 1 16,3-1-1-16,0 3 1 15,-1 0 1-15,1 0 0 16,0-1-2-16,4 1 0 16,-1-2 4-16,1-4 1 15,6 3-2-15,8-5 0 16,7 0-1-16,6-5 0 16,4 2-5-16,4 0 1 15,7-2 1-15,3 2 0 16,1 1-21-16,-8-6 1 0,0-3-22 15,4 0 0-15</inkml:trace>
  <inkml:trace contextRef="#ctx0" brushRef="#br0" timeOffset="161376.6451">28621 7710 37 0,'-11'-19'18'0,"4"33"8"16,4-6-19-16,-1 5 1 15,-3 8 0-15,-3 13-2 16,-5 9 0-16,1 4-7 16,-3 12 1-16,-1 1-1 15,4-9 1-15,3 2-5 16,4-6 0-16,7-7-47 16,11-8 1-16</inkml:trace>
  <inkml:trace contextRef="#ctx0" brushRef="#br0" timeOffset="161581.3358">28836 7816 57 0,'-18'32'28'0,"4"31"4"0,14-42-29 0,-3 16-3 16,-4 6 1-16,0-6-3 15,0-3 1-15,7 3-23 16,3 0 1-16,4-3-12 16,7-7 0-16</inkml:trace>
  <inkml:trace contextRef="#ctx0" brushRef="#br0" timeOffset="163736.2199">29785 7982 23 0,'0'-5'11'0,"-14"-5"9"0,10 4-13 16,-3 1 1-16,-3 0 0 16,-4 2-6-16,7-2 0 15,-4 2-1-15,0 1 0 0,-3 2-2 16,4 2 1-16,-4 1 0 16,-4 2 1-16,-3 3-2 15,-4 3 1-15,4-6 0 16,7 5 1-16,3 1-1 15,8 5 1-15,3 2 0 16,14 1 0-16,7 2-1 16,-3 0 1-16,-1 0-1 15,4-5 1-15,-3-2 2 16,-4-1 1-16,-3 0 2 16,-8 0 1-16,4 0-6 15,-14 1 0-15,4-4-1 16,-4 1 1-16,-7-1-2 15,-4-2 0 1,-14 0-28-16,8-2 1 16,6-4 3-16,7-2 0 15</inkml:trace>
  <inkml:trace contextRef="#ctx0" brushRef="#br0" timeOffset="163908.3136">29951 8009 20 0,'-11'13'10'0,"4"43"3"0,4-43-9 0,-1 5-3 16,-3-2 1-16,0 3-2 16,0-1 0-16,3 1-11 15,4-3 0-15,0-3-2 16,11-8 0-16</inkml:trace>
  <inkml:trace contextRef="#ctx0" brushRef="#br0" timeOffset="164048.9467">29940 7848 37 0,'-17'-8'18'0,"17"2"-1"16,3 6-18-16,4 6-34 15,7-4 1-15</inkml:trace>
  <inkml:trace contextRef="#ctx0" brushRef="#br0" timeOffset="164377.1275">30166 8115 20 0,'-18'21'10'0,"8"5"4"0,10-23-11 15,0 2-2-15,0 1 0 16,-4 2 5-16,-3-1 0 16,7-1 2-16,0-1 1 15,0-5-6-15,0-3 0 16,14-5-2-16,4-13 1 0,7-5 1 16,3-6 0-16,0 6 5 15,-3 4 1-15,-4 9-2 16,0 5 0-16,-3 8-3 15,-1 14 0-15,-2 7-3 16,-5 3 0-16,-3 2-1 16,0 8 0-16,0 1-6 15,11-1 0-15,3-2-34 16,4-8 1-16,10-11 18 16,4-10 1-16</inkml:trace>
  <inkml:trace contextRef="#ctx0" brushRef="#br0" timeOffset="164863.0623">30903 7842 24 0,'0'-13'12'0,"7"10"12"0,-7 3-13 15,0-2-4-15,-3 2 0 16,-4 5-1-16,-7 0 1 0,-4 3-2 16,0 0 1-16,1 3-5 15,10-1 0-15,0-2-1 16,-4 0 1-1,8 5 0 1,-5 3 0-16,1 0 1 16,0-3 1-16,0 1-3 15,4-1 1-15,3 3 0 16,3 0 0-16,4-3 1 16,0-3 1-16,18 4-2 15,3-4 1-15,1-4-2 16,2-4 1-16,8 3-1 15,3-5 0-15,-6 0-3 0,-1-2 1 16,0-1-21-16,-6-5 1 16,-8-2-7-16,-7-1 0 31</inkml:trace>
  <inkml:trace contextRef="#ctx0" brushRef="#br0" timeOffset="165034.9394">31122 7797 48 0,'-18'11'24'0,"-6"44"6"0,20-36-23 0,-3 5-2 16,-7 10 0-16,3 8-5 15,-3 6 1-15,-3 2-1 16,-1 6 0-16,0 2-1 16,4-2 0-16,0 2-23 15,0-8 1-15,14-13-12 16,0-10 1-16</inkml:trace>
  <inkml:trace contextRef="#ctx0" brushRef="#br0" timeOffset="165409.9433">31408 7951 24 0,'3'-16'12'0,"-3"0"7"16,0 11-13-16,-3 2 1 0,-4 3 1 16,-7 3-2-16,3 2 1 15,-3 3-5-15,-4 3 1 16,11-1-4-16,-3 1 0 16,10-1 2-16,10 9 1 15,-3-1-1-15,14 3 0 16,1 3 3-16,2 3 0 15,-6-3 0-15,7-3 0 16,-15 0 3-16,-3 0 1 16,-10 0-5-16,-11 0 0 0,3 1-2 15,-7-1 0-15,-3-3-2 16,-3 1 0-16,-5-6-8 16,5-8 1-16,2-5-16 15,1-8 0-15,11-8-10 16,-1-2 1-16</inkml:trace>
  <inkml:trace contextRef="#ctx0" brushRef="#br0" timeOffset="165566.1719">31267 7951 37 0,'14'-19'18'0,"39"1"7"16,-36 12-19-16,1 1-5 15,17 0 0-15,-3 0-2 16,10 2 0-16,-6 0-23 15,-5 3 1-15,5 0 4 16,-5-2 1-16</inkml:trace>
  <inkml:trace contextRef="#ctx0" brushRef="#br0" timeOffset="165849.3244">31817 7808 31 0,'-4'2'15'0,"4"12"8"0,0-9-16 16,4 3-4-16,0 3 1 0,-4-1 0 16,7 1 0-16,7-1-2 15,-4-2 1-15,8-2-2 16,0-6 1-16,6-3-3 16,1-5 1-16,-7-3 5 15,-8-2 0-15,-3 0-3 16,-7 0 1-16,-7-1-2 15,-10 6 1 1,-19 3-31 0,8 3 1-16,3 4-1 15,8 1 1-15</inkml:trace>
  <inkml:trace contextRef="#ctx0" brushRef="#br0" timeOffset="168364.7558">5877 13266 26 0,'4'0'13'0,"-1"-5"11"0,-3 5-13 15,0 0-6-15,0-3 1 16,-3 1-4-16,-4 2 0 0,-4 0 0 31,-3 2 1-31,-4 1-1 16,-3 0 0-16,-3 7 1 15,-5 1 0-15,5 5-3 16,-8 2 1-16,-7 1-1 16,-3 2 0-16,-4 3 2 15,-7-6 1-15,-7 6-2 0,4 0 1 16,-15 5-2-16,-3 0 1 15,0 5-2-15,-7 1 0 16,3-3 1-16,-10 10 1 16,-4 5-1-16,-7-4 1 15,8-6 0-15,-8 3 0 16,0 2-2-16,-3 3 1 16,-1-3 1-16,-2 6 1 0,2-1-1 15,-6 6 0-15,3-8-1 16,11-10 0-16,-7 2 0 15,-4 5 0-15,-4 0 0 16,12 3 1-16,-12 0-2 16,8 3 0-16,-4 2 1 15,7-2 1-15,-3-8-1 16,0-3 0-16,3 5 0 16,11 0 1-16,3 1-2 15,-7-6 1-15,15-6 0 16,6-1 0-16,4-4 1 15,-3 3 0-15,20 5-2 16,1-4 1-16,-4-4-1 16,4-5 1-16,-4-5 0 15,10-3 1-15,12-2-2 16,2-3 1-16,-2 0 0 0,2-3 1 16,5 3-2-16,-1 0 1 15,0 0 0-15,8 0 1 16,-1 0-1-16,0 0 0 15,1 0-1-15,3-3 1 16,3 0 0-16,4 1 0 16,-7 1 0-16,3 4 0 15,4 0-1-15,-3-1 1 16,-8 3 0-16,0 1 1 16,4-4-1-16,4 1 0 15,-4-3 0-15,3 0 0 0,0-6 0 16,4 1 0-16,7-6 0 15,-7-2 0-15,7-6-1 16,7 1 1-16,0-6 0 16,4 0 1-16,0 0-2 15,3-2 0-15,-7 2 1 16,3 5 0-16,8 1 1 16,-11-1 1-16,4 3-4 15,3 0 1-15,-4 0 2 16,-3 3 1-16,-3 0-2 15,-1 2 0-15,-3 3 0 16,0 3 0-16,-3-3 0 16,-1 2 0-16,-3 4 0 0,0-6 0 15,4 2-1-15,-11 4 1 16,3 2 0-16,-7 2 1 16,-6 1 0-16,6 2 0 15,-7 3 0-15,-6 2 0 16,13 1-1-16,0 2 0 15,11-2 0-15,7 2 0 16,14-5 1-16,4-1 0 16,7-1-2-16,10-6 0 15,7-3-18-15,8-2 1 16,10-3-26-16,17-16 1 0</inkml:trace>
  <inkml:trace contextRef="#ctx0" brushRef="#br0" timeOffset="169057.163">3330 14962 21 0,'-10'16'10'0,"13"5"10"16,1-18-11-16,-4 0 4 15,0-3 1-15,0 0-8 16,0-11 0-16,7-5-1 15,3-2 0-15,8-9-4 16,7-13 0-16,3-7-2 16,-3-1 0-16,6-15 2 15,-2 2 0-15,2 3-2 16,-6 7 1-16,-4 12 0 0,-7 7 1 16,-3 8-2-16,-4 8 1 15,0 3 0-15,-4 5 1 16,1 5-2-16,0 6 1 15,3 8 3-15,3 4 1 16,1 15-2-16,3 9 0 16,-4-2-2-16,5 3 1 15,-12 8-2-15,4 5 0 16,4-6 1-16,-4 6 0 0,0-3 0 16,0-2 1-16,-7-11-10 15,7-5 0-15,0-3-21 16,4-5 0-16,6-6 9 15,-10-5 0-15</inkml:trace>
  <inkml:trace contextRef="#ctx0" brushRef="#br0" timeOffset="169275.9159">3415 14801 54 0,'-11'-8'27'0,"18"5"0"16,4-2-27-16,3-3-1 15,7-3 1-15,-3 1 0 0,7-1 0 16,6 3-21-16,5 3 1 16,2 0-13-16,1 2 1 15</inkml:trace>
  <inkml:trace contextRef="#ctx0" brushRef="#br0" timeOffset="169933.4083">3955 14817 46 0,'-7'0'23'0,"10"-3"-1"0,-3 3-22 0,0 0 0 15,0 0 1-15,0 0-1 16,0 0 0-16,4-3 0 16,3 1 0-16,0-1 0 15,0 3 1-15,0 0-1 16,0 0 1-16,-4 0 1 16,-3 0 0-16,0 0 1 15,0 0 0-15,0 0-4 16,0 0 1-16,4 0-2 15,3 0 1-15,0 0 1 16,-3 0 0-16,-1 0 0 16,4 0 0-16,-7 0 2 15,0 0 0-15,4 0-4 16,-1 3 0-16,4-1 2 16,0 4 0-16,-3-1 1 0,-1 0 1 15,1 1 0-15,-4-1 0 16,0 0-2-16,-4 3 0 15,-3 0 0-15,-3-3 0 16,-1 1 1-16,1 2 0 16,-1-6-1-16,0 1 0 15,4-1 1-15,4 1 0 16,-4 0 0-16,3-3 1 16,1 0-3-16,-1 0 0 15,4 0 0-15,11 2 1 0,3 1 0 16,7 2 1-16,4 9-2 15,-4-4 1-15,-3 3 1 16,-1 1 0-16,-6 4 1 16,-4-2 0-16,-11 3-1 15,-3-6 0-15,-7 0-1 16,-3-2 0-16,-1 2 0 16,-3-5 1-16,7-3-5 15,-1-2 1-15,1-3-24 16,11 0 1-16,-4 0-4 15,7-6 1-15</inkml:trace>
  <inkml:trace contextRef="#ctx0" brushRef="#br0" timeOffset="171624.4331">4332 14605 29 0,'-7'-5'14'0,"7"-9"2"0,7 14-15 16,0 3 0-16,4-3 0 16,-4-3 0-16,3 1 0 0,8-1-2 15,3-2 1-15,4 0-24 16,0-1 0-16,-1 1 17 16,-3 0 1-16</inkml:trace>
  <inkml:trace contextRef="#ctx0" brushRef="#br0" timeOffset="171797.9983">4406 14713 34 0,'-7'0'17'0,"21"-5"2"16,-3 0-17-16,-1 2-3 15,5 1 1-15,6-4-11 16,10 1 1-16,-6-3-14 0,7-3 0 15</inkml:trace>
  <inkml:trace contextRef="#ctx0" brushRef="#br0" timeOffset="172188.6182">4787 14465 35 0,'-14'0'17'0,"35"0"2"0,-14-3-19 0,4 0 3 16,3-2 0-16,4 0-3 15,3 2 1-15,0 1-1 16,-3 2 1-16,-1 2-1 16,-6 4 1-16,-4-1-1 15,-7 3 0-15,-4 5 1 16,-6 11 1-16,-4 2-1 15,-4 3 0-15,4-2-2 16,-4-1 0-16,-3 3 3 16,0-2 0-16,3-6-1 15,4 0 0-15,4-8 1 16,3 1 0-16,3-1-2 16,4-5 1-16,11-3-1 15,-4-2 0-15,7-1-5 16,3 1 0-16,5 0-21 0,-1 2 0 15,3-2 11-15,1-3 0 16</inkml:trace>
  <inkml:trace contextRef="#ctx0" brushRef="#br0" timeOffset="172534.3169">5143 14735 34 0,'-7'2'17'0,"11"-4"11"15,-4 2-16-15,0 0-3 16,0 0 1-16,0-6-9 0,0 4 0 16,0 2-4-16,0-3 0 15,0 3-49-15,0 0 0 16</inkml:trace>
  <inkml:trace contextRef="#ctx0" brushRef="#br0" timeOffset="172972.5593">5281 14502 41 0,'7'-19'20'0,"21"3"4"16,-17 11-22-16,0 0 0 15,3 2 0-15,0 1-1 16,0 2 1-16,-4 5 0 16,1 0 1-16,-4 0 0 15,-3 11 1-15,-4 3-5 16,-4 2 1-16,-3 3 1 15,-4-3 1-15,-3 0-2 16,0-2 0-16,4-6 1 16,-1 0 0-16,4-5-2 15,0 0 1-15,0-3 1 16,3 1 0-16,4-1 1 0,4-3 0 16,3 1 1-16,4 0 0 15,3-1-3-15,3 1 0 16,4-3 0-16,1-3 1 15,2 3-6-15,8-2 1 16,3-1-40-16,1 0 1 16,-1-7 30-16,-7-6 1 15</inkml:trace>
  <inkml:trace contextRef="#ctx0" brushRef="#br0" timeOffset="173224.538">5733 14438 37 0,'-7'-8'18'0,"7"3"12"0,0 5-20 0,-4-3-5 16,1 3 0-16,-5 6-3 15,1 4 0-15,4 4 1 16,-1-1 0-16,1 8-1 16,-1 0 0-16,1 3-3 15,-1-6 1-15,1 1 0 16,3-3 0-16,0-3-1 15,0 0 1-15,0-13 0 16,21 14-35 0,4-14 1-16,3-6 11 15,-4-7 0-15</inkml:trace>
  <inkml:trace contextRef="#ctx0" brushRef="#br0" timeOffset="173365.2074">5909 14412 48 0,'-32'16'24'0,"-10"23"18"0,31-20-24 16,-6 13-11-16,-4 5 1 16,-1-3-8-16,5 3 1 15,3 3-15-15,7 0 1 0,3-3-47 16,11-6 0-16</inkml:trace>
  <inkml:trace contextRef="#ctx0" brushRef="#br0" timeOffset="175420.4903">5722 13224 26 0,'0'-3'13'0,"4"-5"3"0,-4 6-12 15,0-1 4-15,0-2 0 16,0 2-1-16,0 3 1 0,0-5-3 16,0 5 0-16,-4-3-2 15,1 0 0-15,-1 3-3 16,-3 0 1-16,3 0 0 16,-3 0 0-16,4 0 3 15,-1 0 0-15,1 0 0 16,-4 0 0-16,0 0-4 15,3 0 0-15,-3 3 0 16,-4-3 0-16,-3 0 1 16,4 0 0-16,-4-3-2 15,-4 3 0-15,0-2 1 16,-3-1 0-16,0 3 0 16,-4 0 1-16,-3 3-1 15,-4-1 1-15,1 1-1 16,-5 2 0-16,5 1-1 15,-1-1 0-15,-3 0 2 0,-8 1 0 16,1-1-1-16,3-2 1 16,0-1-2-16,-3 1 0 15,0-1 0-15,-1 1 1 16,5 2 0-16,-1 1 0 16,-7-1 0-16,-4 3 1 15,1-5-2-15,0-1 1 16,-4-2 0-16,0 3 0 15,0 0 0-15,7-1 1 16,0 1-1-16,-10-1 1 16,6 1-2-16,1-3 0 0,0 0 1 15,-4 0 0-15,0 0 1 16,3-3 0-16,5 1-2 16,-5-1 0-16,-3 3 2 15,4-2 0-15,-4-1-2 16,-4 0 1-16,1-2 0 15,3 2 0-15,0 3 0 16,-7-2 1-16,0-4-2 16,0 4 0-16,0-1 1 15,-10 3 0-15,13 0 0 16,-3 0 0-16,-7 3 0 16,0-3 0-16,0 0 0 15,4 2 1-15,-4 1-1 16,7 0 0-16,0 2-1 15,-14-2 1-15,10-3 1 16,4 0 0-16,-3 0-2 16,3 0 0-16,10 0 0 0,-6 0 1 15,-1-3 1-15,5 0 1 16,-5 1-3-16,4-1 1 16,0 0 0-16,7 3 0 15,4-2 0-15,7-1 0 16,7 3 0-16,3 0 1 15,-7-3-2-15,4 3 1 16,3 0-1-16,-7 3 1 0,4-3-1 16,4 3 1-16,-5-3 0 15,8 0 1-15,0 0-1 16,0 0 0-16,0 0 0 16,-1 0 0-16,1 0 0 15,4 0 0-15,-1 0-1 16,4 0 1-16,-4 0 0 15,8 0 1-15,3 0-2 16,0 2 0-16,-4-2 2 16,4 0 0-16,7 0-1 15,-7 3 0-15,0-3 0 16,3 0 0-16,4 0 0 31,-7 0 0-31,0-3 0 16,4 1 0-16,-4-1-1 0,7-2 1 15,-7-1-1-15,3 1 1 16,-3 0 0-16,-7 0 1 16,3-1-1-16,1 1 0 15,3-3 0-15,-7 3 1 16,3-1-1-16,0 1 0 16,-3 0-1-16,4 2 1 15,-4 1 0-15,3 2 1 16,0 0-1-16,4 0 0 15,0 0 0-15,0 0 0 16,4 2-1-16,-4 4 1 0,7-1-1 16,0 5 0-16,7 1 2 15,-7 5 1-15,10-6-4 16,-3 4 1-16,0 10 2 16,-7 7 1-16,11 1-3 15,-11-3 0-15,7 13 1 16,-7 9 0-16,0 2-1 15,4 0 1-15,-4 10 1 16,0-5 1-16,0 8-3 16,-4 3 1-16,4-3 0 15,0 8 1-15,-7 3-2 16,0-13 1-16,3 4-1 16,4 4 0-16,0-11 1 15,11-8 0-15,0 0 0 16,3-1 0-16,-4-4 1 0,4-11 0 15,-10-2-1-15,10 4 0 16,-14 6 0-16,4 8 1 16,-4-3-1-16,0 6 0 15,0 2 0-15,-4-13 0 16,4 0 0-16,-7-3 0 16,0-7-1-16,3-3 0 15,4-6 0-15,0-2 0 16,0-6-26-16,0-4 0 15,0-6-6-15,0-6 0 16</inkml:trace>
  <inkml:trace contextRef="#ctx0" brushRef="#br0" timeOffset="176163.3138">1210 13615 34 0,'-11'6'17'0,"11"-9"5"0,0 3-16 16,0-3-2-16,0 3 0 15,4-2-3-15,10-1 1 16,-3 3-2-16,6 0 1 16,8 0 1-16,0-2 1 15,-1-4 0-15,12-2 1 16,-1-2-2-16,7-1 0 15,-6-2-2-15,2 0 0 16,5 2 0-16,-8 3 1 16,-10 3-1-16,-1 2 1 15,-6 3 0-15,0 0 0 16,-8 6 2-16,4-1 1 0,-10 0-2 16,3 3 0-16,0 0-2 15,-7 0 0-15,0-3 0 16,0 0 1-16,3-2 1 15,-3 0 1-15,0-1 6 16,0 1 0-16,0-3-4 16,0-8 1-16,0-5-5 15,0-6 0-15,0-7-2 16,0-6 0-16,0-15-5 16,0 4 0-16,8 1-24 15,-1 7 0-15,0 4-12 16,10 7 1-16</inkml:trace>
  <inkml:trace contextRef="#ctx0" brushRef="#br0" timeOffset="176936.9585">2357 12808 37 0,'-18'-5'18'0,"14"8"7"0,4-3-19 15,0 0-5-15,7 2 1 16,4 1 0-16,10 2 1 16,0 1-1-16,11-1 1 15,10-2-3-15,8-6 1 16,-4-2-2-16,10-3 1 15,-3-3-43-15,7 1 0 16,-4-4 37-16,-10 4 1 16</inkml:trace>
  <inkml:trace contextRef="#ctx0" brushRef="#br0" timeOffset="177694.0744">3055 13086 41 0,'-25'14'20'0,"25"-17"8"0,0 0-21 15,7-2-3-15,0-3 0 16,8-13-2-16,-1-11 1 15,0-8-1-15,7-7 0 0,7-6 0 16,4-5 0-16,0-1-1 16,-1-12 1-16,-9 10-3 15,2 3 0-15,-6 2 1 16,0 9 0-16,-8 7 0 16,4 6 1-16,-3 10-1 15,-4 5 1-15,0 3-2 16,0 3 0-16,-3 3 1 15,3 2 0-15,0 0 0 16,-7 2 1-16,0 1-1 0,3 3 1 16,1 2-2-16,-1-3 1 15,-3-2 0-15,0 5 1 16,0 0-1-16,0 0 0 16,0 0 1-16,0 0 0 15,0 0-1-15,0 0 0 16,7 2 0-16,-7 6 1 15,0 5-2-15,4 11 1 0,3 5 0 16,3 11 1-16,1 8-1 16,3 5 0-16,-7 10-1 15,4 6 1-15,3-3 0 16,-4 3 0-16,5-6 0 16,-12-10 0-16,4-3-6 15,0-5 1-15,0-5-14 16,0-11 0-16,4-8-9 15,-8-10 1-15,5-11 18 16,-5-3 1-16</inkml:trace>
  <inkml:trace contextRef="#ctx0" brushRef="#br0" timeOffset="177914.5289">3147 12806 37 0,'-32'-13'18'0,"25"5"5"0,14 5-19 16,-7-2-4-16,11-1 1 15,3 1 0-15,10-3 1 16,12-2-3-16,-5-4 0 16,19-1 1-16,3 1 1 0,0 1-16 15,-11 2 0-15,7 4-12 16,4 1 0-16</inkml:trace>
  <inkml:trace contextRef="#ctx0" brushRef="#br0" timeOffset="178430.1779">3718 12774 35 0,'-7'5'17'0,"7"-7"4"16,0 2-17-16,7 0-4 0,0 0 1 16,4 2 0-16,-1 1 1 15,12 0 0-15,-1-1 0 16,-4 6 1-16,-2-2 0 15,2-1 0-15,-10 3 0 16,-3 2 0-16,-4-2 1 16,-4 3-4-16,-3 2 1 15,-7 0-1-15,-4-2 1 16,8 2-1-16,-4-5 1 16,3 3-3-16,4-11 1 0,0 2 1 15,4 1 0-15,-1-6 0 16,4 3 0-16,0 3 0 15,0 2 0-15,7 3 0 16,-3-3 1-16,-1 6 1 16,4 5 0-16,0-5 1 15,-7-1 0-15,0 1-4 16,0-1 1-16,-7-2 0 16,0 0 0-16,-3 0-10 15,-5 0 0-15,1-3-18 16,0 1 1-16,4 2 8 15,3-1 1-15</inkml:trace>
  <inkml:trace contextRef="#ctx0" brushRef="#br0" timeOffset="178758.7294">3986 12883 22 0,'-3'-11'11'0,"3"6"8"0,0 5-11 16,0-6 1-16,0 6 1 15,0 0-5-15,0 0 0 0,0 0-4 16,0 6 0-16,3 4 0 15,4 11 0-15,4 3 0 16,3 3 0-16,4-3-1 16,-1-3 0-16,5 3 0 15,-1-3 0-15,-4-3-5 16,1-5 0-16,-4 1-37 16,-3-4 0-16</inkml:trace>
  <inkml:trace contextRef="#ctx0" brushRef="#br0" timeOffset="178946.7337">3983 13118 52 0,'0'-11'26'0,"17"-15"4"0,-6 21-27 15,3-3-3-15,7-8 1 16,8-13-5-16,-1-3 1 15,7 0-49-15,7-5 1 16</inkml:trace>
  <inkml:trace contextRef="#ctx0" brushRef="#br0" timeOffset="179883.9127">335 14211 33 0,'-18'-3'16'0,"18"-5"6"0,0 8-18 0,0 3-4 15,8-1 0-15,9 4 1 16,8-1 1-16,3-2-1 16,4-6 0-16,10-2 0 15,-7-1 1-15,8 1-4 16,-1 3 1-16,-7-6-39 16,1 5 1-16</inkml:trace>
  <inkml:trace contextRef="#ctx0" brushRef="#br0" timeOffset="180480.7556">691 14489 18 0,'0'2'9'0,"11"-28"8"0,-4 15-9 0,4-7-3 16,-4-11 0-16,7-6-1 15,3-2 0-15,8-13-2 16,3 2 1-16,-3-10-3 16,10-5 0-16,-10 2 1 15,-14 8 0-15,3 2 1 16,-4 4 1-16,4 7-1 15,-10 8 0-15,3 9-1 16,-7 4 1-16,7 6-1 16,-7 10 1-16,7 9-2 15,-7 7 1-15,11 3 0 0,-4 7 0 16,-4 7-1-16,11 7 1 16,-7 2-1-16,4-2 0 15,0 8 0-15,3 6 0 16,-11-6 1-16,4-3 0 15,-7 3-3-15,0-3 1 16,0-5-7-16,0-2 0 16,0-9-27-16,0-5 1 0,0-5 29 15,-7-8 1-15</inkml:trace>
  <inkml:trace contextRef="#ctx0" brushRef="#br0" timeOffset="180699.5289">794 14293 34 0,'24'2'17'0,"36"-12"2"16,-42 5-18-16,7-3 0 15,-1-8 0-15,5-8-1 16,6 0 1-16,4 0-22 15,-11 8 1-15,-3 3 4 16,-8 8 1-16</inkml:trace>
  <inkml:trace contextRef="#ctx0" brushRef="#br0" timeOffset="181297.0412">1115 14425 24 0,'0'-3'12'0,"17"-20"3"16,-6 17-12-16,-4 1-2 31,-3 0 1-31,10-1-1 0,-7 4 1 16,3 2 2-16,-3 2 0 15,-3 4-2-15,-4 2 1 16,-4 2-3-16,4 3 0 16,-7 1 1-16,-3-1 0 15,3-2 2-15,-4-1 0 16,4 1-3-16,0-6 1 16,-4 0-2-16,11-2 0 15,0-3 1-15,4 3 1 16,3-1-2-16,4-2 0 0,3 0 1 15,3 6 1-15,-6-6 1 16,3 0 0-16,-7 2 1 16,-7 6 1-16,0 0-3 15,-7 5 1-15,0 1-2 16,0 1 1-16,3-4-1 16,-3 2 0-16,-3 0-3 15,-4-5 0-15,7-2-39 16,3-4 0-16,-3-2 40 15,7-5 1-15</inkml:trace>
  <inkml:trace contextRef="#ctx0" brushRef="#br0" timeOffset="181768.3181">1439 14364 30 0,'-7'3'15'0,"7"10"3"16,0-8-14-16,0 3-1 15,0 3 1-15,7-3-2 16,-7 2 0-16,4-2 0 16,3 0 1-16,0-2-1 15,4-4 0-15,-4-4 0 16,3-6 1-16,4-3-3 16,4-5 0-16,-7-2 0 15,3-3 0-15,-4 2 0 16,4 6 1-16,-10 2-1 15,3 3 1-15,0 6 5 16,-4 4 1-16,-3 6-4 16,0 8 1-16,-3 5-4 0,3 6 0 15,-7 4 0-15,-4 12 0 16,-6 2-8-16,3-3 1 16,-4 6-42-16,7 5 1 15</inkml:trace>
  <inkml:trace contextRef="#ctx0" brushRef="#br0" timeOffset="183363.7441">20405 9882 42 0,'-14'8'21'0,"24"11"4"0,-3-17-22 16,7 4 5-16,7-1 1 16,18-5-8-16,11-3 0 15,17-5-1-15,10 3 0 0,19 2-55 16,2 3 1-16</inkml:trace>
  <inkml:trace contextRef="#ctx0" brushRef="#br0" timeOffset="183927.6562">26674 9771 46 0,'-18'3'23'0,"21"-24"4"16,4 18-23-16,11 0-1 16,14-2 0-16,10 2-4 15,11-2 1-15,14 5-19 16,11-3 0-16,13 6-14 15,8-19 0-15</inkml:trace>
  <inkml:trace contextRef="#ctx0" brushRef="#br0" timeOffset="187104.3368">4512 13285 27 0,'-11'0'13'0,"-3"-3"11"0,14 0-15 16,-3 1-1-16,-1-3 1 15,1 2-1-15,-1 0 1 16,1 1-2-16,-1 2 0 16,-3 2-6-16,0 4 1 15,0 20 0-15,0 8 1 0,0 19-1 16,0 13 1-16,3-2-2 15,4 7 0 1,4-7-2-16,10-6 1 0,11-10-12 16,3-14 0-16,11-13-43 15,10-5 0-15</inkml:trace>
  <inkml:trace contextRef="#ctx0" brushRef="#br0" timeOffset="187968.1353">3101 13724 30 0,'3'8'15'0,"-3"-19"5"0,0 11-15 16,0-5-4-16,0 0 1 15,0 2 1-15,11-2 0 16,0-3-1-16,10-5 1 16,7-1-2-16,-3 4 0 15,-8 2-1-15,8 5 1 16,-7 1 0-16,-8 4 0 16,1 1 1-16,-1 5 0 15,1 0-1-15,-11-3 0 0,0 3-2 16,0 5 1-16,-14 11-1 31,3 2 1-31,-13 1 1 16,-1 2 0-16,0 3-1 15,4 5 0-15,0 0-1 16,7-5 0-16,7-3 1 16,0-3 1-16,0-5 0 15,3-5 0-15,8-3 0 16,6-2 0-16,11-6-1 15,1-2 1-15,9-6-2 0,5-5 1 16,2-2-15-16,5-1 0 16,-1-2-19-16,-3-3 1 15</inkml:trace>
  <inkml:trace contextRef="#ctx0" brushRef="#br0" timeOffset="190056.1188">3560 13602 23 0,'0'-13'11'0,"-4"2"18"0,4 9-13 16,0-1-11-16,0 0 0 0,-4 3-3 15,1 0 1-15,3 3-3 16,0 5 0-16,-7 8 1 15,3 2 0-15,1 1-1 16,-1 10 0-16,1 13-1 16,3-5 0-16,0 6 1 15,0-1 0-15,3-5 0 16,1-5 0-16,3-8 0 16,0-6 0-16,4-5 1 15,-1-7 0-15,1-6 0 16,-1-6 0-16,1-4-2 15,-1-3 1-15,1 2 0 16,0 0 0-16,-8 1 1 16,1 2 1-16,-4-3-2 15,-7 3 0-15,-4-2 2 0,0 2 0 16,-3 5-3-16,0 6 1 16,4 0-8-16,-4 5 0 15,3 2-6-15,0 1 0 16,8-3-15-16,3-3 0 15</inkml:trace>
  <inkml:trace contextRef="#ctx0" brushRef="#br0" timeOffset="190370.8983">3806 13875 47 0,'-24'0'23'0,"10"10"1"0,14-10-24 16,0 0-10-16,0 0 0 15,10-5-26-15,-3 0 0 16</inkml:trace>
  <inkml:trace contextRef="#ctx0" brushRef="#br0" timeOffset="190808.9552">3983 13563 30 0,'-7'-3'15'0,"3"-5"9"16,4 5-15-16,0 1-4 15,-3-1 1-15,-1 3-4 16,1 0 0-16,3 3-2 16,-4 2 0-16,4 6 0 15,-3 7 1-15,-1 6-1 16,4-6 0-16,0 11 0 16,0 9 0-16,4 1 0 15,-1-4 0-15,4-9 0 16,0-2 0-16,4-6 0 15,3-4 0-15,0-6 0 0,0-6 1 16,0-2 0-16,0 0 0 16,1-8-1-16,-12 0 0 15,-3 0 0-15,-3 0 0 16,-8 3 0-16,-3 5 0 16,-4 0-3-16,4 5 0 15,3 1-14-15,1-1 1 16,3-2-12-16,0 2 0 15</inkml:trace>
  <inkml:trace contextRef="#ctx0" brushRef="#br0" timeOffset="191121.8256">4180 13465 19 0,'-3'0'9'0,"3"-8"13"16,0 8-11-16,0 2-6 16,-4 6 0-16,1 3-2 15,3 5 0-15,0 0-2 16,0 2 1-16,3-2-1 16,1-3 0-16,-1-2 1 15,4-6 1-15,4-8-2 0,3-4 1 16,-3-7-2-1,6-2 1-15,-6 1-2 0,0-1 1 16,-4 5 0-16,-7 3 1 16,-4-2-5-16,-7-1 0 15,-3 3-37-15,0-3 1 16</inkml:trace>
  <inkml:trace contextRef="#ctx0" brushRef="#br0" timeOffset="193877.8192">21093 9771 22 0,'0'-21'11'0,"14"-21"2"0,-4 31-11 16,8 0 3-16,7 1 0 15,3 5-5-15,4-1 1 16,-4 6 0-16,-4 3 1 15,-2 5 1-15,-5 2 1 16,-6 4 0-16,-4 4 0 16,-7 1-2-16,-7-1 1 15,-4 1-3-15,-6 5 1 16,-5 5-2-16,-2 2 1 0,-4 1-1 16,3-3 1-16,4 0 5 15,3 3 0-15,0-5-1 16,8-6 0-16,3 0-2 15,0-5 1-15,7-8-3 16,7-3 0-16,7-5 0 16,7-5 1-16,4-6-5 15,7 3 0-15,3 0-22 16,0-2 1-16,4-1 3 16,-4 0 0-16</inkml:trace>
  <inkml:trace contextRef="#ctx0" brushRef="#br0" timeOffset="194018.4594">21519 10096 34 0,'0'-2'17'0,"4"-11"0"0,-4 7-16 16,0 1-5-16,0-3 0 16,3 0-26-16,5 0 0 15</inkml:trace>
  <inkml:trace contextRef="#ctx0" brushRef="#br0" timeOffset="194694.2927">21742 9676 35 0,'-4'-11'17'16,"-3"17"2"-16,7-6-17 0,-3 2 0 16,-1 9 0-16,1-3-1 15,-1 2 1-15,0 1-1 16,1 5 0-16,-1-6 1 16,4 1 0-16,0-6 0 15,0 0 1-15,4-2-2 16,-1-3 1-16,1 0-2 15,0-3 0-15,3 1 0 16,0-1 1-16,-4-2-2 16,1 0 1-16,3 2 0 15,-4 0 1-15,4 3-2 16,-3 0 1-16,-1-5 0 0,4 2 1 16,0-2 1-16,1 0 0 15,-1 2-2-15,3 3 1 16,1 0 1-16,3 5 0 15,0-2-2-15,4 0 0 16,-4 2 0-16,3 3 1 16,-3 0-1-16,-6 2 1 15,-1 1 1-15,-4-3 1 16,-3 5-3-16,-10 6 0 16,-5 5 0-16,-2 5 0 15,-8 2 0-15,4-1 0 0,0-1 0 16,0-8 1-16,3 3-1 15,0-6 1-15,4-2 0 16,4-5 0-16,-1-1-3 16,4-2 1-16,3 0 3 15,4-3 0-15,4 1 0 16,3 4 0-16,4-2-1 16,-1-3 0-16,11 3-2 15,4 6 0-15,7-6 1 16,-4 2 0-16,0-7-29 15,4-1 0-15,3-4-1 16,-3-11 0-16</inkml:trace>
  <inkml:trace contextRef="#ctx0" brushRef="#br0" timeOffset="195006.8183">22179 9784 30 0,'-3'-16'15'0,"10"6"9"0,-7 12-14 0,0-4-8 16,0 2 1-16,-4 5 0 15,1 3 1-15,-1 0 0 16,-3 0 0-16,0 3-2 16,0 2 0-16,0 3 0 15,3 2 1-15,1 1-1 16,-1-3 0-16,4-1 0 15,4 1 0-15,6-5-1 16,4-1 1-16,8-4-2 16,2-4 0-16,5-4-1 15,2-4 0-15,-6-4-15 16,0-3 0-16,-1-3-26 16,1-3 1-16</inkml:trace>
  <inkml:trace contextRef="#ctx0" brushRef="#br0" timeOffset="195178.6522">22370 9671 57 0,'-14'45'28'0,"-8"21"8"0,19-45-28 16,-4 11-5-16,-4 7 0 16,4-2-4-16,4 6 1 15,3-4-20-15,7 1 1 16,3-3-28-16,1-3 0 15</inkml:trace>
  <inkml:trace contextRef="#ctx0" brushRef="#br0" timeOffset="197367.5685">23019 9869 28 0,'-11'-5'14'0,"-3"-11"6"16,11 13-14-16,-5 3-3 16,-6 0 1-16,-3 3-1 15,-4 2 0-15,-1 6-1 16,1 2 1-16,4 3-2 16,2 5 1-16,1 3 2 15,7 2 0-15,0 3-3 16,4 3 1-16,3-5-1 15,7-6 1-15,3-5-2 0,12-6 1 16,6-5-1-16,3-5 0 16,5-5-17-16,3-8 1 15,3-6-19-15,0 1 0 16</inkml:trace>
  <inkml:trace contextRef="#ctx0" brushRef="#br0" timeOffset="197670.5443">23237 9930 31 0,'0'29'15'0,"4"3"3"0,0-24-16 0,-1 5-1 16,1 0 0-16,3 6 4 16,3-6 0-16,1-5-2 15,3-11 1-15,4-2-2 16,-1-3 1-16,4-8-3 15,-3-3 1 1,-4-4-1-16,0-6 1 16,-7 2-2-16,-7 1 1 15,-10 2 0-15,-8 5 0 16,-7 6 0-16,-3 5 1 16,-4 8-1-16,1 8 0 15,2 5-7-15,8 6 0 16,11-1-32-16,10 1 1 15</inkml:trace>
  <inkml:trace contextRef="#ctx0" brushRef="#br0" timeOffset="198029.9293">23742 9816 16 0,'-14'-5'8'0,"0"2"6"16,10 0-8-16,-3 3-2 15,-3 3 0-15,-1-3 3 16,-3 3 1-16,3 2-6 16,1 6 0-16,3 2-2 15,3 3 0-15,11 2 2 16,0 1 1-16,4-1 2 0,6-2 1 15,1 0-2-15,0-3 0 16,-8 1 6-16,-3-1 0 16,-7-3-9-16,-3 6 1 15,-4 5-2-15,-7-2 0 16,0-3 0-16,-1-3 0 16,1-2-29-16,4-6 0 15,3 0-1-15,0-5 1 16</inkml:trace>
  <inkml:trace contextRef="#ctx0" brushRef="#br0" timeOffset="199689.2033">24211 9620 36 0,'-7'-2'18'0,"4"15"1"0,3-11-18 0,-4 6-2 16,0 0 1-1,4-8 0-15,-3 29 1 16,-1-13 0-16,1-2 1 15,-1-4 1-15,4-7-2 16,4-1 1-16,-1-4-1 16,1-1 0-16,-1 1-2 15,1-1 0-15,0 0 2 16,-4 1 0-16,0 2 1 16,0 0 0-16,0 0-1 0,0-6 0 15,0 6-1-15,3-5 0 16,1 0 1-16,-4 2 0 15,0-2-1-15,0 5 0 16,0 0 0-16,0 0 1 16,0 0-3-16,0 0 1 15,0 0 2-15,0 2 0 16,0-2 0-16,0 0 0 16,0 0-1-16,0 0 1 15,0-5-1-15,0 2 1 0,0 3-1 16,0-5 0-16,0 5-1 15,0-5 1-15,0 5 1 16,0 0 0-16,0 0-1 16,0 3 0-16,0-3 0 15,0 2 0-15,0 1-1 16,0-3 1-16,0 0-1 16,0 0 1-16,0-3 0 15,0 1 1-15,0 2-2 16,0-3 1-16,0 3 1 15,0-3 1-15,0 6 1 16,0-6 0-16,3 1-4 16,1-4 1-16,-1-2 0 15,4 6 0-15,0-6-1 16,0 2 1-16,0 1 0 0,4 0 0 16,0 0 0-16,-1 2 1 15,4 0-1-15,4 3 1 16,3 3-1-16,0 2 1 15,0 1-1-15,1 1 1 16,-1 1-2-16,-4 3 0 16,-3-3 6-16,-3 0 1 15,-7 5-5-15,-4 0 1 16,-7 11-2-16,-8-5 0 16,-6 2 0-16,-7 5 0 15,-4 3-1-15,-3 6 1 16,0 2-1-16,-1 0 1 15,8-5 0-15,4-6 1 0,6-7-2 16,4-9 1-16,7 3 1 16,7-5 0-16,7-2 0 15,7-1 0-15,7 0-1 16,4-2 0-16,7 0 0 16,-4-1 1-16,7 6-2 15,4-11 1-15,-4 3-2 16,-3-2 0-16,-4-6-33 15,0 0 1-15,1-3 11 16,-5-2 0-16</inkml:trace>
  <inkml:trace contextRef="#ctx0" brushRef="#br0" timeOffset="200064.1874">24807 9678 34 0,'-7'-15'17'0,"0"-1"6"0,7 13-16 16,0 3-4-16,-3-3 0 15,-1 6-1-15,-3 13 1 16,-3 5 0-16,-8 8 1 16,0 0 1-16,1 8 0 15,-1 8-3-15,4 0 0 16,3-2-2-16,8-4 1 15,6 1 0-15,8-6 0 16,3-12 0-16,4-4 1 0,-1-10-2 16,4-8 1-16,4-8-1 15,-4 0 1-15,-3-5-1 16,-8-3 1-16,-6 0-2 16,-11 0 0-16,-4 0 1 15,-6 3 0-15,-4 5 0 16,-1 6 0-16,5 2-13 15,-1 5 0-15,8 0-33 16,6 1 0-16</inkml:trace>
  <inkml:trace contextRef="#ctx0" brushRef="#br0" timeOffset="200300.6795">24994 10030 31 0,'0'-2'15'0,"4"-1"5"0,-4 3-16 0,0 0-3 15,0 0 0-15,3-3-2 16,4 3 0-16,0 0-33 15,4-2 0-15</inkml:trace>
  <inkml:trace contextRef="#ctx0" brushRef="#br0" timeOffset="200691.3082">25322 9649 29 0,'7'-18'14'0,"15"2"7"16,-19 11-14-16,1-1-1 16,-1 4 1-16,-3 4-1 15,-3 4 0-15,-4 4-1 16,-4 11 1-16,-3 9-2 0,-7 1 1 16,0 12-4-16,-1 7 0 15,8 0-1-15,7-8 0 16,11 1 0-16,6-6 1 15,8-3 0-15,3-13 1 16,-3-10-1-16,-1-8 0 16,1-6-1-16,3-8 0 15,-3-2 1-15,-8-5 0 16,-2-3-3-16,-8-1 0 16,-8 1 3-16,-6 3 1 0,-10 4-4 15,-12 9 1-15,5 5-3 16,2 8 1-16,5 5-28 15,10 3 0-15,7 0 5 16,14-8 1-16</inkml:trace>
  <inkml:trace contextRef="#ctx0" brushRef="#br0" timeOffset="201238.1543">25594 9578 27 0,'-11'8'13'0,"15"8"5"0,-1-11-14 0,5 0 1 16,-1 3 1-16,3-5-3 15,4 2 1-15,4-5-1 16,3 0 0-16,0-2-3 16,0-6 0-16,1-6 1 15,-8-2 1-15,0 1-2 16,-4-7 0-16,-6 4 2 15,-8 2 1-15,-10 0-4 16,-7 3 1-16,-4 10-1 16,-6 11 0-16,-1 8-15 15,0 8 1-15,7 2-15 16,11 3 1-16</inkml:trace>
  <inkml:trace contextRef="#ctx0" brushRef="#br0" timeOffset="202457.8993">27520 9602 29 0,'-7'-8'14'0,"11"-3"3"0,-1 3-14 0,8 0 1 16,6-2 1-16,15-1-2 15,7 6 1-15,7 2-3 16,7 9 0-16,-4 1-1 16,-7 4 1-16,-10 0-2 15,-11 2 1-15,-3 11 1 16,-11 5 1-16,-14 3-2 15,-14-1 1-15,-4-2-1 16,-10 6 1-16,-7-1 0 16,-1 1 1-16,4-1 1 15,8-2 1-15,2-6-2 0,8-2 0 16,7-5 0-16,7-4 0 16,11-1-2-16,13-6 1 15,11-6-2-15,8 1 1 16,13 2 0-16,8-2 0 15,-8-3-6-15,0 2 1 16,1-2-41-16,3 0 1 16</inkml:trace>
  <inkml:trace contextRef="#ctx0" brushRef="#br0" timeOffset="202754.7776">28152 9985 29 0,'-7'-2'14'0,"7"4"9"16,0-2-15-16,7-2-6 16,-4-1 1-16,1 3-3 15,-1-3 0-15,1 1-2 16,-1-1 0-16,1 3-35 16,3-2 1-16</inkml:trace>
  <inkml:trace contextRef="#ctx0" brushRef="#br0" timeOffset="203147.721">28377 9684 34 0,'-7'-24'17'0,"14"5"6"0,4 14-17 0,7-8-2 15,10 2 1-15,7-2-3 16,0 2 1-16,1 4-3 16,-1 4 0-16,-7 3 3 15,-7 5 0-15,-7 3-1 16,-10 5 0-16,-8 9-1 16,-6 4 1-16,-11 8-2 15,-7-4 0-15,-4 4 2 16,4 3 0-16,3-3-3 15,4-2 0-15,10-5 2 16,8-6 0-16,10-8 0 16,10-2 1-16,8-6-2 15,10 0 0-15,4 0 0 0,3-2 0 16,1-3-21-16,-8 0 1 16,0-5-16-16,1-6 1 15</inkml:trace>
  <inkml:trace contextRef="#ctx0" brushRef="#br0" timeOffset="203460.2214">29012 9581 30 0,'-10'-3'15'0,"-8"6"4"0,11-1-15 0,-3 3 2 15,-8 6 1-15,4 8-5 16,0-1 1-16,3 1 0 16,1 4 0-16,6-4 1 15,4 0 0-15,7-1-1 16,4-5 1-16,6 0-3 16,4-2 0-16,1-3 0 15,2-5 0-15,8 2-3 16,0-2 0-16,0-1-18 15,-1-7 0-15,-2-6-10 16,-8-5 0-16,0-2 27 16,-3-6 1-16</inkml:trace>
  <inkml:trace contextRef="#ctx0" brushRef="#br0" timeOffset="203591.3483">29178 9559 53 0,'-35'19'26'0,"-4"29"14"0,32-30-27 16,0 11-8-16,-4 0 1 15,4 3-8-15,4 5 0 16,-1 3-16-16,8 2 0 16,3-5-33-16,4-10 1 0</inkml:trace>
  <inkml:trace contextRef="#ctx0" brushRef="#br0" timeOffset="204219.4016">29750 9747 26 0,'-7'-13'13'0,"7"5"11"16,0 5-13-16,-7 1-7 15,3-1 1-15,-6 3 0 16,-5 0 1-16,1 5-5 15,4 3 0-15,-8 0-1 0,4 6 0 16,10-1 0-16,4-3 0 16,4 1 4-16,3 2 1 15,7-2-2-15,7-1 0 16,4-2 0-16,0 0 1 16,-4 0-3-16,-4 0 1 15,-6 3 1-15,-7 2 1 16,-8 0-4-16,-7 3 0 15,-6 3 1-15,-1-4 0 0,1 1-4 16,2-5 1-16,5-3-25 16,-1-3 0-16,4-8-8 15,7-4 1-15</inkml:trace>
  <inkml:trace contextRef="#ctx0" brushRef="#br0" timeOffset="204378.5264">29965 9800 36 0,'-4'13'18'0,"-10"22"1"15,7-22-19-15,4 3-9 16,-1 5 1-16,1 0-19 16,-1-5 0-16</inkml:trace>
  <inkml:trace contextRef="#ctx0" brushRef="#br0" timeOffset="204519.1378">30032 9610 30 0,'-18'-27'15'0,"29"3"0"0,-4 16-15 0,0 3-20 16,4 0 1-16,3 0 9 15,0 2 1-15</inkml:trace>
  <inkml:trace contextRef="#ctx0" brushRef="#br0" timeOffset="204784.7814">30092 9925 33 0,'-7'13'16'0,"21"-24"5"15,-3 1-16-15,3-6-1 16,10-5 0-16,8 2 4 15,0 0 0 1,0 4 10-16,-8 7 1 16,-3 2-12-1,-6 12 0-15,-5 7-7 0,4 3 0 16,4 5-1-16,3 3 0 16,4 0-28-1,-1-3 0-15,8-3-15 0,-4-4 0 16</inkml:trace>
  <inkml:trace contextRef="#ctx0" brushRef="#br0" timeOffset="206387.1529">30706 9562 23 0,'0'-5'11'0,"-4"-1"3"15,4 6-11-15,0-2 1 16,4-3 1-16,3-1-2 16,0-2 1-16,3 0-1 15,5-2 0 1,20-1 2 0,4 3 0-16,-8 3-3 15,1 0 0-15,-4 5-1 16,4 2 0-16,-7 9-1 15,-8 5 0-15,-6 2 4 0,-4 1 0 16,-14 5-4-16,0 2 1 16,-4 3 1-16,-6 0 1 15,-8 0-3-15,0-5 0 16,4-3 0-16,-3-2 0 16,2-3 0-16,1-3 1 15,4-2-3-15,2-1 0 16,1 1 2-16,4-3 0 15,3 0 0-15,3-3 0 0,-3 0 2 16,7 0 0-16,7 1-1 16,-3-1 1-16,3-2-1 15,3-1 1-15,4 1 0 16,1-3 0-16,-1 0-3 16,-4 0 1-16,1 0 1 15,-1 5 1-15,1 3-3 16,0 3 1-1,10 2 1 1,3-2 0-16,8-6-2 16,3-2 1-16,-3-6-1 15,3 0 1-15,-6 1-48 16,2-1 0-16,-6 3 39 16,0-3 1-16</inkml:trace>
  <inkml:trace contextRef="#ctx0" brushRef="#br0" timeOffset="206855.9152">31471 9499 30 0,'-17'-16'15'0,"17"10"4"0,0 6-15 0,-4 0 2 15,1 6 0-15,-8 2 0 16,4 5 0-16,-4 5-1 16,1 6 1-16,-4 13-6 15,3 3 0-15,4 0-2 16,0-6 1-16,7 0 1 15,0-2 0-15,7-5 2 16,0-4 0-16,4-4-1 16,3-6 1-16,3-5-2 15,5-3 0-15,-1-5 0 16,0-2 0-16,0-4 1 16,-3-2 0-16,-8 3-1 15,4-3 0-15,-10-5-1 0,-8-3 1 16,-10-2-1-16,4 2 1 15,-4 5-2-15,-4 6 0 16,0 5-23-16,1 5 1 16,-8 6-3-16,11-1 1 15</inkml:trace>
  <inkml:trace contextRef="#ctx0" brushRef="#br0" timeOffset="207199.6852">31803 9919 58 0,'0'3'29'0,"0"-11"7"15,0 3-29-15,0-1-10 16,7 1 1-16,0 0-30 15,-3-3 0-15,3-3 2 0,7 3 0 16</inkml:trace>
  <inkml:trace contextRef="#ctx0" brushRef="#br0" timeOffset="207689.1979">32286 9464 20 0,'0'-8'10'0,"11"-8"4"15,-4 14-11-15,-7 2 1 16,0-3 1-16,7 0 1 15,-7 3 0-15,0 0-2 16,0 0 1-16,0 0-4 16,-7 0 1-16,7 3-2 15,-7 2 0-15,-4 6 2 16,-3 7 1-16,-7 6 0 0,-4 5 0 16,-7 14 0-1,8 7 0-15,-4-8-3 0,13-2 0 16,-2-3 3-16,13-5 1 15,8-6-2-15,10-5 1 16,4-5-1-16,10-5 1 16,-4-9-3-16,12-4 0 15,-4-3 1-15,-8-1 0 16,1-2-2-16,-7-2 1 31,-43-17-2-31,0 9 1 16,-10 2 0-16,-7 8 0 0,-1 5-25 15,11 9 1-15,4-1-4 16,14 3 1-16</inkml:trace>
  <inkml:trace contextRef="#ctx0" brushRef="#br0" timeOffset="208017.3242">32618 9366 24 0,'0'-21'12'0,"-7"13"3"0,0 5-11 16,3 3 4-16,-3 8 0 16,0 3-4-16,-4-3 1 15,4 3-3-15,0-6 1 16,7 0 0-16,0 3 0 15,4-3 0-15,-1 1 1 16,4-1-3-16,4-2 0 16,7-3 0-16,-4 0 1 15,-4-3-4-15,8 0 1 0,-4 1 1 16,-7-4 0-16,-3-4-26 16,-4-1 1-16,-4 6 1 15,-10 0 1-15</inkml:trace>
  <inkml:trace contextRef="#ctx0" brushRef="#br0" timeOffset="209816.8635">22796 11536 40 0,'-7'-3'20'0,"-7"-5"7"0,14 0-20 16,-7 0 1-16,4-5 1 15,-4 0-6-15,3-8 1 16,-3-6-5-16,4-12 1 15,-1-4 0-15,4-10 1 16,4-7-2-16,3 4 1 0,0-8-1 16,-4-2 1-16,4 13 1 15,0 6 0-15,0 7-1 16,-3 8 1-16,-4 8-2 16,3 6 1-16,-3-1 0 15,0 4 1-15,0 4-2 16,0 3 1-16,0 0 0 15,0 5 1-15,-3 6-1 16,-4 2 0-16,0 6 0 16,-4 0 1-16,-3 10-1 15,0-3 0-15,-4 9 0 16,1-1 0-16,-1-2 0 16,4 0 1-16,3-8-2 15,1-3 1-15,3-2 0 16,0-6 0-16,3-5-1 15,4-5 0-15,7-14 1 0,4-7 0 16,6-6 0-16,8-3 0 16,3-2 0-16,-3 0 1 15,-4 3-1-15,0 7 0 16,-3 9 1-16,0 10 0 16,-1 13 3-16,1 11 1 15,0 5-4-15,3 8 0 16,0 3-1-16,4 3 0 15,-1 2-11-15,1-6 0 16,3-7-43-16,4 0 0 0</inkml:trace>
  <inkml:trace contextRef="#ctx0" brushRef="#br0" timeOffset="211736.7014">21925 12070 26 0,'-18'-10'13'0,"29"-30"9"0,-7 24-14 15,-1-8-7-15,-3-5 1 16,0 5 2-16,-3 1 0 16,-4 1-3-16,-8 1 0 15,-6 3 0-15,0 7 0 16,-4 9-1-16,1 4 0 16,-5 14 0-16,1 10 0 0,4 12 1 15,2-1 1-15,8 8-3 16,7-3 1-16,7-8 0 15,11-5 0-15,3-13 1 16,7-10 0-16,7-14-1 16,8-6 1-16,-1-9-1 15,-7-9 1-15,0-5-2 16,-3-3 0-16,-7 8 0 16,-4 3 1-16,-4 5 4 15,-3 6 0-15,-7 7-3 16,0 9 0-16,-3 10-1 15,3 7 0-15,0 12 0 16,0 5 0-16,3-3-1 16,8 5 1-16,7 1-13 15,6-9 1-15,5-7-23 16,6-6 0-16</inkml:trace>
  <inkml:trace contextRef="#ctx0" brushRef="#br0" timeOffset="212282.4199">22377 11888 22 0,'0'-6'11'0,"-7"4"9"16,3-1-10-16,1-2-4 15,-1 0 0-15,-3 2-6 16,0-2 0-16,-4-1 1 16,1 1 1-16,-4 0-3 15,-4 2 1-15,-3 6-1 16,3 2 1-16,-3 6 2 16,0 10 0-16,0 8-2 15,0 3 0-15,6-3 1 16,8 0 0-16,7-3 1 15,4-10 0-15,6-8 0 16,5-5 0-16,6-11-1 16,7-11 1-16,4-10-2 0,-4-3 0 15,-3 3 0-15,-4-10 1 16,-4-12-1-16,1 1 0 16,-4-11 0-16,0-8 0 15,0 1 0-15,-3-1 0 16,-4 11 3-16,-3 13 0 15,-1 10-1-15,1 22 0 16,-4 18 3-16,0 14 0 16,-4 15-2-16,1 14 0 0,-1 13-2 15,1 5 1-15,3-5-2 16,0 0 0-16,3 2-1 16,4-7 1-16,0-11-20 15,4-8 1-15,3-8-22 16,4-8 1-16</inkml:trace>
  <inkml:trace contextRef="#ctx0" brushRef="#br0" timeOffset="212704.3314">22786 11898 25 0,'-4'-29'12'0,"18"-8"10"16,-14 29-13-16,0-5-9 15,4 0 0-15,-4 5 1 16,-4-3 1-16,-6 9 0 16,-4 7 0-16,-7 5 0 0,-1 1 1 15,-2 13-2-15,-1 8 1 16,0 7-1-16,8-2 1 16,3-2-3-16,7-11 1 15,7-3 3-15,3-8 0 16,8-8-2-16,10-15 1 15,7-14-2-15,0-11 0 16,4-7-1-16,-4-13 1 0,0-4 0 16,-3-7 1-16,-4 3-1 15,-3 10 0-15,-4 10 6 16,-7 14 1-16,-7 13-3 16,-3 19 0-16,-4 16 2 15,-4 18 1-15,4 18-8 16,0 3 1-16,3 6-1 15,4 2 0-15,14-16-45 16,15-10 1-16,13-13 28 16,18-12 1-16</inkml:trace>
  <inkml:trace contextRef="#ctx0" brushRef="#br0" timeOffset="213240.6485">23749 11785 17 0,'-14'-3'8'0,"3"21"8"16,11-12-9-16,-3 2 0 16,-1 8 1-16,1 7-1 0,3 6 0 15,3-2-3-15,4-3 0 16,7-8 0-16,8-6 1 16,-1-5-4-16,0-5 0 15,0-7 0-15,-3-9 0 16,-4-3 0-16,-4 1 0 15,-3 2-2-15,-7 0 1 16,-10 3-1-16,-8-1 0 16,-3 6-10-16,-4 6 1 15,4 2-23-15,4 5 0 0,2 6 29 16,12-1 0-16</inkml:trace>
  <inkml:trace contextRef="#ctx0" brushRef="#br0" timeOffset="214030.7987">23932 12004 27 0,'-10'-8'13'0,"10"0"2"0,0 8-15 16,0 0-1-16,3 0 1 0,1 0 1 16,3 0 0-16,4-2 5 15,3-9 0-15,3-5-6 16,4-5 1-16,1 0 0 16,-5 0 0-16,1-3 1 15,0 0 0-15,-1 3 1 16,-3 2 0-16,0 6 2 15,1 10 1-15,-1 11-1 16,-4 3 1-16,1 8-4 16,-1 2 0-16,1 5-1 15,0-2 0-15,-1 0-2 16,1-3 1-16,-4-3-1 16,3 1 1-16,-3-6-16 15,0 0 0-15,1-2-21 16,2-3 1-16</inkml:trace>
  <inkml:trace contextRef="#ctx0" brushRef="#br0" timeOffset="214655.8199">21791 12652 20 0,'-14'-5'10'0,"17"-37"7"0,-3 26-10 16,0-3-4-16,0 1 1 15,-3-1 2-15,-4 3 0 16,-4 3-1-16,-3 5 0 15,-3 8-2-15,-1 6 1 0,4 9-1 16,0 12 0-16,3-1-3 16,4 3 1-16,7 1-1 15,7-1 0-15,7-3 0 16,4-2 1-16,7-3-3 16,6-8 1-16,5-5-17 15,2-8 1-15,1-8-13 16,7-5 1-16</inkml:trace>
  <inkml:trace contextRef="#ctx0" brushRef="#br0" timeOffset="215249.5841">22151 12544 20 0,'-4'-5'10'0,"4"20"8"0,0-15-11 16,0 0-3-16,0 0 0 15,4-2-2-15,-4-3 0 16,0 5-2-16,0-6 0 16,0 1 0-16,0-3 1 15,0 3-1-15,-4-1 0 16,1-1 2-16,-4 1 1 15,-4 6-3-15,1 0 1 16,-4 3-1-16,-1 5 0 0,1 2 0 16,0 9 1-16,0 2-1 15,0 0 1 1,0 3-2-16,0 0 1 0,3 0 2 16,4-1 1-16,0 1-3 15,4-5 1-15,3-3 1 16,3-3 0-16,1-5 0 15,6-3 0-15,1-7-1 16,3-6 0-16,3-6-1 16,5-7 0-16,2 0 0 15,-2-8 0-15,-1-3 1 16,-4-2 1-16,-3 2-3 16,-3 8 1-16,-4 6 3 15,0 7 1-15,-3 6-1 16,-4 13 0-16,0 8-2 15,0 5 1-15,0-3-1 0,0 6 0 16,7 5-2-16,0 0 1 16,7 3-5-16,0-5 0 15,7-6-42-15,4-5 0 16,0-16 44-16,3-6 1 16</inkml:trace>
  <inkml:trace contextRef="#ctx0" brushRef="#br0" timeOffset="215452.7031">22507 12205 40 0,'0'3'20'0,"7"34"6"16,-7-19-20-16,-3 17 1 15,-4 2 1-15,3 10-8 16,-3 9 1-16,0-6-2 15,4-2 1-15,-1 0-6 16,0-3 1-16,4-6-43 16,4-4 1-16</inkml:trace>
  <inkml:trace contextRef="#ctx0" brushRef="#br0" timeOffset="216123.5656">22800 12586 30 0,'-7'-2'15'0,"10"-9"1"15,-3 6-14-15,0-3 1 0,-3 2 0 16,-4 4 0-16,0-1 0 16,-4-2 2-16,1 8 0 15,-4-1-5-15,-1 6 1 16,-2 8 0-16,3 0 0 15,3 2 0-15,4 6 1 16,7 3-1-16,4 2 0 16,10-3 0-16,7-5 0 15,0-10-1-15,7-8 1 16,11-9-6-16,7-4 1 0,0-6-39 16,3-3 0-16</inkml:trace>
  <inkml:trace contextRef="#ctx0" brushRef="#br0" timeOffset="220289.7629">23072 12544 23 0,'-14'13'11'0,"6"35"3"0,8-40-12 16,-3 5 3-16,3 3 0 15,0 8-2-15,3-3 1 16,1 3-1-16,7-6 0 0,3-5 0 16,7-5 1-16,4-13-2 15,-1-6 1-15,4-7-3 16,1-6 1-16,-5-2-2 16,1-6 1-16,-4 3 1 15,-3 2 0-15,-8 3 2 16,1 9 1-16,-4 1-3 15,-7 9 1-15,0 8-2 16,0 5 1-16,0 2 0 16,-3 11 0-16,3-5-2 15,0 3 1-15,0 2-1 16,0 3 1-16,3 0 0 16,4-3 0-16,0 0-14 15,4-8 1-15,3-2-22 16,0-9 1-16</inkml:trace>
  <inkml:trace contextRef="#ctx0" brushRef="#br0" timeOffset="220603.0699">23523 12205 35 0,'-7'-8'17'0,"4"14"8"0,3-1-19 0,0 13-4 15,-4 14 0-15,4 5-1 16,0 3 0-16,0 2-2 15,0 6 1-15,0-1 0 16,4-4 0-16,6-4-14 16,1-1 0-16,-1-12-16 15,8-5 1-15</inkml:trace>
  <inkml:trace contextRef="#ctx0" brushRef="#br0" timeOffset="221024.9654">23770 12602 27 0,'0'-18'13'0,"4"-9"7"0,-4 22-14 15,0-3-2-15,0 0 1 16,-4 5-3-16,1-2 0 16,-1 0-1-16,1 2 1 15,-4 3-2-15,-1 3 1 16,-2-1-2-16,-1 4 0 15,1 2 2-15,-1 2 1 16,1 9-2-16,-1-3 0 16,0 2 0-16,1 6 0 0,6 0 0 15,4-6 1-15,4-2-1 16,-1-5 1-16,4-9-1 16,4-7 1-16,3-6 0 15,4-2 0-15,-1 0 0 16,1 0 0-16,-7-3 2 15,-1 8 1-15,-3 0-1 16,-3 13 0-16,-4 1-3 16,0 2 0-16,0 2 0 15,0 6 0-15,0 5 0 16,0 3 0-16,3 2-13 16,4-2 0-16,7-5-26 15,4-14 1-15</inkml:trace>
  <inkml:trace contextRef="#ctx0" brushRef="#br0" timeOffset="221216.1258">24031 12253 34 0,'-17'-16'17'0,"27"3"9"0,-10 13-17 16,0 2-7-16,-3 6 1 0,-1 16-2 15,-3 16 1-15,4 2-1 16,-1 16 0-16,0-2-4 15,4-6 1-15,4-2-33 16,3-6 1-16,0-7 23 16,-3-14 1-16</inkml:trace>
  <inkml:trace contextRef="#ctx0" brushRef="#br0" timeOffset="221607.6212">23890 12459 37 0,'-25'0'18'0,"40"3"2"16,-5-3-20-16,8 3-1 15,10-3 1-15,4 0-2 0,3-3 0 16,4 0-5-16,3 1 1 16,-3 2 6-16,-4 2 1 15,-10 1 1-15,-4 13 0 16,-7 5 1-16,-7 8 0 15,-3-3-2-15,-1 1 1 16,1 2-2-16,3-3 1 16,0-4 4-16,4-6 1 15,3-9-4-15,3-4 0 16,8-8-1-16,0-6 0 16,-1 1-1-16,-6-4 0 0,-7-12 1 15,-11 5 1-15,-11-6-1 16,-10 6 0-16,-4 3-2 15,-3 4 0-15,0 9-1 16,3 8 0-16,7 10-31 16,4 3 0-16,14-3 22 15,7 0 1-15</inkml:trace>
  <inkml:trace contextRef="#ctx0" brushRef="#br0" timeOffset="221795.0688">24472 12652 38 0,'-3'3'19'0,"24"5"9"16,-14-13-19-16,0-6-4 16,4-10 0-16,10-16-4 0,7 0 1 15,7 0-4-15,4 2 1 16,-4 14-6-16,4 11 0 16,-4 7-30-16,1 8 0 15,-1 6 29-15,-3 2 1 16</inkml:trace>
  <inkml:trace contextRef="#ctx0" brushRef="#br0" timeOffset="222755.5214">21886 13129 24 0,'-17'-16'12'16,"-12"3"3"-16,19 13-12 0,-8 5-2 15,-3 3 1-15,-7 5 4 16,-4 8 0-16,4 0-4 16,3 0 0-16,11-2-2 15,11 2 0-15,10-5 1 16,10 0 1-16,11-3 0 16,8-2 0-16,6 2-1 15,-7 0 1-15,-6 0 5 16,-8 3 0-16,-4 5-6 15,-10-2 1-15,-7-1-2 16,-10 4 0-16,-11-1-1 0,0 0 1 16,-1-2 0-16,1-4 0 15,4-4-14-15,2-6 1 16,5-5-23-16,6 0 1 16</inkml:trace>
  <inkml:trace contextRef="#ctx0" brushRef="#br0" timeOffset="223149.1994">22059 13279 25 0,'-3'-5'12'0,"6"-5"8"0,1 4-14 0,-4 4 1 16,0 2 1-16,0 0-5 15,0 5 1-15,0 3-1 16,0 5 1-16,0 8-1 15,0 11 0-15,0 0 1 16,3 2 1-16,1 1-4 16,3-4 0-16,3-7 2 15,5-8 0-15,-1-11-3 16,3-10 0-16,8-8 0 16,0-6 0-16,-1-7 0 15,-2-9 0-15,-1 4-1 16,-7 7 1-16,-4 5 0 15,-3 3 0-15,0 8-1 0,-7 14 0 16,0 7 1-16,-3 8 0 16,-1 0 1-16,4 0 0 15,4 1-5-15,3-1 1 16,4-5-31-16,6-8 0 16,1-6 15-16,3-4 0 0</inkml:trace>
  <inkml:trace contextRef="#ctx0" brushRef="#br0" timeOffset="223633.6195">22528 13272 27 0,'-10'2'13'0,"6"19"8"15,4-15-15-15,-3 4-4 16,-1 6 1-16,1 8 1 16,-1 0 0-16,1-1-1 15,-4 4 0-15,3-1-2 16,4-2 0-16,4-5 1 15,3-6 1-15,0-8-4 16,3-7 1-16,4-6 1 16,4-3 0-16,0-5-2 15,-1-5 1-15,4-3 0 16,4 0 1-16,-4 9-2 0,-3 1 1 16,-4 9 1-16,-7 5 1 15,-3 5 0-15,-1 1-2 16,-3-6 0-1,-7 23 1-15,7-12 1 16,-3 0-1-16,6-3 1 16,-3-3-4-16,4 0 1 15,3-2 2-15,0-1 0 16,3-2-1-16,4-15 1 16,4-9-3-16,0-8 0 0,-1 3 3 15,5 2 1-15,-5 9 1 16,-3 10 0-16,-3 8 2 15,-4 11 1-15,-4 10-3 16,-3 3 1-16,0-1-4 16,0-2 0-16,0 3-1 15,8-5 0-15,-1-3-49 16,7-3 1-16,3-5 37 16,-3-5 0-16</inkml:trace>
  <inkml:trace contextRef="#ctx0" brushRef="#br0" timeOffset="223789.8187">23266 13285 44 0,'10'-8'22'0,"18"3"0"16,-17 2-22-16,3 0-7 0,4 1 0 15,3-4-29-15,-7-2 0 16</inkml:trace>
  <inkml:trace contextRef="#ctx0" brushRef="#br0" timeOffset="223946.1241">23259 13422 40 0,'14'0'20'0,"28"-10"0"0,-24 10-20 15,3-3-24-15,4 3 0 0,3-8 9 16,-4 0 0-16</inkml:trace>
  <inkml:trace contextRef="#ctx0" brushRef="#br0" timeOffset="225141.1629">24059 13105 31 0,'-24'-19'15'0,"-8"22"1"0,21 0-16 0,-6 5 4 16,-1 10 0-16,-3 11 2 16,0 6 1-16,3 7-4 15,4 11 1-15,7-6-2 16,7-2 1-16,7-5 2 16,7-8 0-16,11-8-1 15,7-11 1-15,3-10-4 16,0-9 0-16,0-10-1 15,-3-10 1-15,-4-6-1 16,-6 0 1-16,-8-7-1 16,-11-4 0-16,-10 1-1 15,-3 2 1-15,-8 6-1 16,-7 7 1-16,-3 6-10 16,-4 13 1-16,4 8-39 0,7 11 1 15</inkml:trace>
  <inkml:trace contextRef="#ctx0" brushRef="#br0" timeOffset="225314.8184">24366 13467 63 0,'-35'3'31'0,"39"-8"4"0,-1-1-31 0,4 4-4 16,4-1 1-16,-1-2-8 15,4-3 1-15,4 5-54 16,3 3 0-16</inkml:trace>
  <inkml:trace contextRef="#ctx0" brushRef="#br0" timeOffset="225820.1069">24726 13052 40 0,'-21'5'20'0,"-11"11"2"16,25-3-20-16,0 11 2 16,0 8 0-16,4-3-2 15,3 5 0-15,7 1 4 16,7-3 0-16,3-6-1 15,5-10 1-15,2-8-2 16,12-8 0-16,-1-11-4 16,-3-5 0-16,-4-5 0 15,-7-5 1-15,-3-6-1 16,-8-2 1-16,-6 2-2 16,-8 0 0-16,-13-2 1 0,-8-1 0 15,-3 9-4-15,3 5 0 16,0 13-27-16,1 5 1 15,6 11 1-15,4 5 1 16</inkml:trace>
  <inkml:trace contextRef="#ctx0" brushRef="#br0" timeOffset="226185.98">25294 13039 30 0,'-35'-14'15'0,"3"25"1"16,25-8-15-16,-4 5 4 16,1 10 1-16,-1 14 2 15,1 8 0-15,3-1-1 16,7 1 0-16,10-3-1 15,8-8 1-15,14-10 0 16,-1-14 1-16,5-13-5 16,-1-8 0-16,0-8-2 15,-7-5 1-15,-3-3-3 0,-11-2 0 0,-10 5 1 16,-11 2 1-16,-4 6-7 16,-21 5 0-16,-10 3-15 15,-7 13 1-15,-4 3-22 16,0 10 1-16,11 8 40 15,10 0 1-15</inkml:trace>
  <inkml:trace contextRef="#ctx0" brushRef="#br0" timeOffset="227956.0723">29429 11131 22 0,'-14'3'11'0,"-4"-6"9"0,11-2-10 0,-4-6-3 15,1-2 0-15,-4-3-1 16,-4-5 0-16,-3-14-1 16,3-9 0-16,4-9-3 15,0-8 0-15,7 3-2 16,3-6 1-16,4 1-2 16,7 7 1-16,4 11 0 15,0 3 1-15,3 5-2 16,-4 8 1-16,1 2 0 15,-4 9 1-15,0 2 2 16,-3 5 1-16,-1 3-3 16,-3 5 0-16,-3 9 0 15,-5 2 0-15,-2 8 0 16,-1 7 1-16,-3 7-4 0,0-1 1 16,-4-3 2-16,1 1 0 15,-1-4-1-15,4-4 0 16,11-6 0-16,-5-2 0 15,5-9 0-15,3-2 1 16,3-10-1-16,5-17 0 16,-5-10 0-16,8-5 0 15,-1-6-1-15,1 3 1 16,-1 8 0-16,1 8 1 16,0 8 1-16,-1 10 0 0,-3 14 0 15,4 10 1-15,-1 6-3 16,1 5 0-16,7 5-1 15,3 8 1-15,7 0-7 16,7-8 1-16,8 0-50 16,6-3 0-16</inkml:trace>
  <inkml:trace contextRef="#ctx0" brushRef="#br0" timeOffset="229473.7513">29277 11610 23 0,'4'-21'11'0,"-1"-14"8"0,-3 25-12 0,0-3-4 16,-3 2 1-16,-1 0-4 16,4 1 1-16,-4 2-1 15,1 0 0-15,-1 0 1 16,1 0 0-16,-1 3-2 16,1-3 1-16,-1 3 3 15,1 2 0-15,-1-2-1 16,1-1 0-16,-8 4-1 15,-3 2 0-15,-4 5 0 16,-6 0 0-16,-1 8 1 16,0 6 0-16,-3 7 0 15,3 6 0-15,4-3-3 0,4 6 1 16,6-1 0-16,7-7 1 16,4-6 0-16,8-3 0 15,2-7-1-15,4-6 1 16,4-2-1-16,7-11 0 15,3-3 0-15,-4-2 0 16,-2-6 0-16,-1 1 0 16,0-6 0-16,0-2 1 15,-3-3-1-15,-1-1 1 16,-2 7 0-16,-5 4 0 16,-3 6 2-16,-3 5 0 0,-4 11-3 15,-4 7 0-15,-3 9 0 16,0 5 0-16,4-1 1 15,-1 6 0-15,4 3-5 16,7 0 1-16,4-6-10 16,6-4 0-16,4-9-23 15,8-8 0-15</inkml:trace>
  <inkml:trace contextRef="#ctx0" brushRef="#br0" timeOffset="229958.1322">29633 11636 25 0,'-14'-10'12'0,"18"-22"10"15,-1 21-13-15,-3-2-7 0,0 3 1 16,4-1-2-16,-4-2 0 16,-4 2 1-16,-3 3 1 15,-3 3-2-15,-1 2 1 16,-3 6-1-16,0 2 1 15,0 6-2-15,0 5 1 32,-15 23 1-32,8 6 0 15,4-8-1-15,6-5 1 16,7-5 2-16,4-9 1 16,8-7-4-16,2-11 0 0,11-5 0 15,7-11 0-15,1-8-1 16,-5-8 0-16,5-8 0 15,-1-5 0-15,0-2 0 16,0-11 0-16,-7-1-1 16,-3 1 1-16,-4 8 1 15,-3 13 1-15,-8 10 0 16,-6 17 1-16,-4 15-1 16,-7 16 0-16,3 16-3 15,-3 11 0-15,3 7 1 16,1 6 0-16,6 8-7 15,4-5 1-15,7-9-24 16,11-12 1-16,3-12 7 16,7-7 1-16</inkml:trace>
  <inkml:trace contextRef="#ctx0" brushRef="#br0" timeOffset="230349.1465">30025 11705 26 0,'18'-40'13'0,"-11"11"9"0,-4 16-13 15,1-3-6-15,-1 0 1 16,-3 1-3-16,-3 1 0 16,-4 6-1-16,-4 8 1 15,-3 8 0-15,-7 8 1 16,0 8 1-16,-4 5 1 16,0 13-3-16,4-7 1 0,10-6 0 15,8-8 1-15,3-5-3 16,10-5 1-16,12-14-1 15,9-10 1-15,1-14-2 16,0-5 1-16,7-7 0 16,-4-6 0-16,-7-3 0 15,4-10 0-15,-11-8 0 16,-7 13 1-16,-3 13 8 16,-8 14 1-16,-6 10-2 15,-4 26 1-15,0 14-4 16,0 0-5-16,7-24 0 15,14 114 1 1,10-29 0-16,8-17-38 16,11-12 1-16,9-11 1 15,8-13 1-15</inkml:trace>
  <inkml:trace contextRef="#ctx0" brushRef="#br0" timeOffset="230849.113">30935 11583 19 0,'7'-34'9'0,"-3"8"12"15,-4 20-10-15,0 4-7 16,-4 4 0-16,-3 4 0 16,-4 7 1-16,-3 5 1 15,4 11 0-15,-1 1-2 16,4-1 0-16,7 0-3 15,4 0 1-15,3-3 0 16,7-10 1-16,3-8-4 16,5-8 1-16,6-8 0 15,7-8 1-15,0 0-1 16,-3-5 1-16,-4 0-1 16,-10 3 1-16,0 4 1 0,-4 6 0 15,-14 8-3-15,-4 3 1 16,-6 2-1-16,-8 9 1 15,7 1 0-15,-3 1 0 16,7 3-16-16,7-6 1 16,7-2-23-16,7-6 0 15</inkml:trace>
  <inkml:trace contextRef="#ctx0" brushRef="#br0" timeOffset="231255.3519">31461 11642 31 0,'-7'-3'15'0,"-11"14"10"0,18-1-16 0,-7 14-3 16,-4 5 1-16,-6-2 0 16,-4 4 0-16,-8 6-5 15,5 6 1-15,2-1-3 16,1-8 0-16,4-2 0 16,-1-3 0-16,11-5 0 15,3-8 1-15,8-8-1 16,3-8 0-16,4-8 0 15,6-8 0-15,1-10-1 16,3-9 0-16,0-12 1 16,4-9 0-16,0 0 0 15,10 4 0-15,-3 4 0 16,3 8 0-16,0 8 0 0,-7 9 1 16,-6 4-2-1,-1 6 1-15,-7 5 4 0,-7 5 1 16,-7 6-1-16,-4 5 1 15,-10 3-3-15,-10 4 1 16,-5 4-4-16,-2 2 0 16,2 6 1-16,5-4 0 15,-1-1-15-15,11-7 1 16,0-4-37-16,0-6 1 16</inkml:trace>
  <inkml:trace contextRef="#ctx0" brushRef="#br0" timeOffset="232085.8237">31595 11628 18 0,'3'-2'9'0,"15"-25"9"16,-11 19-8-16,0-2-3 15,-3-3 0-15,-4-1-2 16,0 1 1-16,0 3-7 16,0-1 0-16,0 3 1 0,-4 3 0 15,-3-1 1-15,7 1 0 16,0 3-1-16,0 2 0 15,7 2 3-15,4 3 0 16,3 3-2-16,3 3 1 16,1 5 2-16,0 2 0 15,-11 1 0-15,-4-1 1 16,-3 9-4-16,0-3 1 16,-17 2-1-16,6-2 0 0,-10-3-1 15,0-2 0-15,-11-6 0 16,7 0 0-16,1-5-1 15,-5-3 0-15,15-2-16 16,-3-6 0-16,6 1-20 16,4-1 1-16</inkml:trace>
  <inkml:trace contextRef="#ctx0" brushRef="#br0" timeOffset="232257.7005">31888 11496 27 0,'14'-16'13'0,"-4"14"-25"0,-10 2-14 16</inkml:trace>
  <inkml:trace contextRef="#ctx0" brushRef="#br0" timeOffset="232445.6395">31863 11636 38 0,'7'3'19'0,"0"2"8"0,-7-5-18 0,0 0-3 15,0 0 1-15,0 0-8 16,0 3 1-16,0 2-5 15,-7 3 1-15,7 0-44 16,0 3 1-16</inkml:trace>
  <inkml:trace contextRef="#ctx0" brushRef="#br0" timeOffset="233088.5267">28808 12139 26 0,'10'-18'13'0,"-3"10"13"16,-7 2-13-16,-3 4-7 16,-4 4 1-16,-11 1-4 15,-10 2 0-15,-4 8-4 16,1 1 1-16,2 2 1 15,1 5 0-15,3-5-2 16,11 5 1-16,7 3 0 16,14-1 1-16,11 1-1 0,14 0 0 15,-1-3 1-15,1-2 0 16,-4-1 1-16,-3-2 1 16,-7 0 0-16,-8-3 0 15,-6 6-2-15,-4-3 0 16,-7 2-2-16,-7-7 0 15,-4 2-6-15,-3-8 1 16,0 1-27-16,3-9 0 0,7 3 17 16,4-8 1-16</inkml:trace>
  <inkml:trace contextRef="#ctx0" brushRef="#br0" timeOffset="233480.4913">29058 12237 29 0,'-3'5'14'0,"-8"3"1"16,8-5-15-16,-1 2 2 16,-3 6 0-16,0 5 5 15,-4 7 0-15,1 7-2 16,-1-4 0-16,1 3-3 15,6 3 0-15,4-6-1 0,4-7 1 16,3-1-1-16,3-12 1 16,4-6-1-16,8-8 0 15,6-3-2-15,0 1 1 16,-28 10 0 0,42-51 2-16,-10 17 0 15,-11 7 0-15,-7 9 0 16,-7 7-3-16,-3 9 1 15,-8 10 0-15,-3 5 0 0,-3 5 1 16,-1 3 1-16,8-2-9 16,3 0 0-16,7 2-39 15,3-3 0-15</inkml:trace>
  <inkml:trace contextRef="#ctx0" brushRef="#br0" timeOffset="233999.3097">29432 12414 26 0,'-10'19'13'0,"6"-1"3"15,4-10-13-15,-3 0 3 16,-1 5 0-16,1 3 1 16,-5 0 0-16,-2 3-3 15,-1 2 0-15,4-8-3 16,-3 0 1-16,10-5-2 0,0-2 0 15,7-14 0-15,3 0 1 16,8-8-1-16,0-3 0 16,-1 1-1-16,4 2 1 15,1-3-1-15,-5 6 1 16,-3 5 1-16,-3 3 0 16,-4 5-1-1,-11 0 0-15,1 8 1 16,-1 5 0-16,-3 3-2 15,0 5 1-15,0 3 0 16,4-3 1-16,-1-2-1 16,4-6 1-16,4-5-1 15,6-3 1-15,8-13 0 16,10-8 1-16,-3-8-2 16,3 1 0-16,4-4 0 15,-4 1 1-15,-3 2 2 16,-4 8 1-16,-3 5-1 15,-8 9 1-15,-6 4-4 16,-4 6 0-16,-4 6 0 16,1 4 1-16,-1 1-2 15,1 2 0-15,-1 0-13 16,4 0 0-16,0 0-30 0,7-2 0 16</inkml:trace>
  <inkml:trace contextRef="#ctx0" brushRef="#br0" timeOffset="234157.2546">30067 12462 46 0,'-7'-3'23'0,"28"-13"-45"0,-17 11-23 0</inkml:trace>
  <inkml:trace contextRef="#ctx0" brushRef="#br0" timeOffset="234282.2977">30092 12618 43 0,'-42'29'21'0,"17"-24"4"16,25-5-23-16,0 3-9 15,7 0 0-15,7-3-31 16,4 2 0-16</inkml:trace>
  <inkml:trace contextRef="#ctx0" brushRef="#br0" timeOffset="234705.6935">30935 12245 43 0,'-7'5'21'0,"11"16"7"15,-4-7-23-15,-4 9 1 16,-7 9 1-16,4 8-1 16,-10 5 0-16,-1 2-4 15,0-2 1-15,1-2-3 16,3-1 0-16,3-2-3 0,4-1 1 15,4-7-47-15,6-8 0 16,11-11 37-16,7-5 1 16</inkml:trace>
  <inkml:trace contextRef="#ctx0" brushRef="#br0" timeOffset="234877.5711">31164 12676 60 0,'-28'-8'30'0,"21"8"2"0,7 0-30 0,-7-2-4 15,7-1 1-15,-3 0-41 16,-1 1 1-16,4 2 22 16,0-8 1-16</inkml:trace>
  <inkml:trace contextRef="#ctx0" brushRef="#br0" timeOffset="237319.0225">30455 12457 16 0,'4'0'8'0,"6"0"8"15,-3 2-9-15,1 1-1 16,-1-6 1-16,3 1-6 16,4 2 0-16,4-3 1 0,3-2 1 15,4-3-5-15,7 0 0 16,-1-3-11-16,1 1 0 15,0-1-5-15,3 3 1 16</inkml:trace>
  <inkml:trace contextRef="#ctx0" brushRef="#br0" timeOffset="239334.3833">31595 12401 22 0,'0'-19'11'0,"-4"6"8"16,4 8-11-16,-3 0-3 16,-4-1 1-16,-7 1-3 15,-4 5 1-15,-3 5 0 16,0 9 0-16,-4 4 1 16,4 9 1-16,3 7-6 15,4 3 0-15,3 0 1 16,4-3 0-16,7-2 2 15,7-8 1-15,4-3 3 16,10-8 1-16,11-7-7 0,0-4 0 16,10-7 0-16,0-8 0 15,1-8-1-15,-1-11 1 16,-14 0 0-16,-14 0 0 16,-7-2-2-16,-21-3 1 15,-3 5-1-15,-8 3 1 16,-10 8-4-16,-8 2 0 15,12 6-12-15,2 5 0 16,5 3-26-16,17 5 0 0</inkml:trace>
  <inkml:trace contextRef="#ctx0" brushRef="#br0" timeOffset="239834.3894">32075 12319 36 0,'-18'-3'18'0,"4"17"1"0,3-6-19 15,8 5 3-15,-11 5 1 16,3 6-1-16,-3 10 1 15,10-2-1-15,4 3 1 16,4-6 2-16,14-5 1 16,3-6-4-16,7-2 1 0,7-11-2 15,4-5 0-15,-11-5-1 16,4-14 1-16,-11-2-3 16,4-5 1-16,-11-6 0 15,-11-8 1-15,-3 1-1 16,-10-1 0-16,-15 14-12 15,-10 4 1-15,-7 6-17 16,-1 3 0-16,8 11 8 16,0 10 0-16</inkml:trace>
  <inkml:trace contextRef="#ctx0" brushRef="#br0" timeOffset="242474.1761">6001 2937 41 0,'14'3'20'0,"49"-1"1"0,-45-2-21 0,7 0 0 16,6 0 0-16,8 0-2 16,7-2 0-16,14 2-36 15,11 2 0-15</inkml:trace>
  <inkml:trace contextRef="#ctx0" brushRef="#br0" timeOffset="247981.2237">32568 12425 11 0,'-17'8'5'0,"6"8"6"16,11-8-6-16,0-3-4 0,0 5 1 15,0 4 1-15,0 2 1 16,0-1-1-16,-7-1 0 16,7 2-1-16,0 5 1 15,0-5-4-15,0-6 1 16,0 3 0-16,-7-5 0 15,7 0 0-15,0 0 0 16,0-3 8-16,-3-2 0 16,3 0-9-16,0-3 1 15,3 0 0-15,11-3 0 0,-3-7 0 16,6-6 1-16,8-13-1 16,-7-3 0-16,-1-3 0 15,8 4 0-15,0 2 0 16,-1 2 0-16,1 6 0 15,-4 5 0-15,4 3 0 16,-7 5 0-16,-4 8 0 16,3 3 1-16,-10 4 0 15,-3 7 0-15,-4-1 1 16,-4 8 1-16,-3 0-2 16,7 3 0-16,-7 0-2 15,7-3 1-15,0-5 0 16,0-3 0-16,0-2 1 15,7-1 1-15,4-2-1 16,-4-8 0-16,11-5-1 16,-1-8 1-16,1-6-2 15,7 1 0-15,13-6 0 0,-2-3 1 16,-8 1 1-16,4 7 0 16,-15 4 1-16,1 7 1 15,-11 10 3-15,0 6 0 16,-7 16-2-16,0 5 0 15,0 8-3-15,4-8 0 16,-4 3-2-16,7 0 1 16,-7 0-41-16,10-1 0 15,4-4 28-15,4-11 1 0</inkml:trace>
  <inkml:trace contextRef="#ctx0" brushRef="#br0" timeOffset="255076.6431">21879 13695 26 0,'11'0'13'0,"42"18"0"0,-25-18-13 16,21 0 0-16,15 0 1 16,13-5-1-16,29-3 0 0,11 3 0 15,13-3 0-15,18-3 1 16,11 6 0-16,11-3-2 15,13 8 1-15,0-3 1 32,4 6 0-32,-3-3-1 0,3 3 1 0,-11-3-1 31,1 2 0-31,-26-2 1 16,-10 0 0-16,-14 0 0 15,-14 0 0-15,-17 0-3 16,-19 0 1-16,-17 0 2 15,-18 0 1-15,-10 0-8 16,-14-2 1-16,-15 2-19 16,-13-3 1-16</inkml:trace>
  <inkml:trace contextRef="#ctx0" brushRef="#br0" timeOffset="257248.5038">19293 14875 30 0,'-7'-5'15'0,"25"-22"2"0,-7 17-16 15,3-9 3-15,-4-5 0 16,4 0-3-16,8-7 1 16,6-9-2-16,4-10 1 15,-1-6 0-15,1-5 0 16,0-2-1-16,-8 7 1 0,5-2 1 15,-5 5 1-15,-2 5-3 16,-8 9 1-16,0 10 1 31,0 5 0-31,-7 5-2 16,0 3 0-16,0 6 1 16,-3 2 1-16,-1 0-3 0,1 3 0 0,-4 5 1 0,0 0 0 15,7 2 0-15,0 4 0 16,0 12 1-16,7 6 0 15,-4 2-2-15,5 1 1 32,-5 5 0-32,1 7 1 0,-1 4-2 0,1 2 1 31,3 5 0-31,4 0 1 0,3-2-1 0,0-11 0 31,0-3-1-31,0 1 0 16,-3-4 1-16,0 1 1 0,-4 0-1 0,-4-3 1 0,1 0-1 15,-1-2 0-15,1-6 0 16,-4-5 0-16,0-3-1 31,0 0 1-31,0 0-1 16,-3 1 1-16,-1-1-44 16,1 3 1-16</inkml:trace>
  <inkml:trace contextRef="#ctx0" brushRef="#br0" timeOffset="257592.2051">19445 14539 22 0,'-14'3'11'0,"18"7"3"0,-1-5-11 15,1 3 3-15,6 3 0 16,11-3 0-16,8 0 0 0,9-3-6 0,15 0 0 0,0-2 0 31,7 0 0-31,11-3-36 16,-8 0 0-16</inkml:trace>
  <inkml:trace contextRef="#ctx0" brushRef="#br0" timeOffset="258597.8648">20228 14991 21 0,'4'0'10'0,"-11"-13"10"0,7 5-12 15,3-5-2-15,4-3 1 16,4-3-4-16,3-2 1 15,0-8-3-15,0 0 1 0,0-3-1 16,0 3 0-16,-3 3-1 16,-4 5 0-16,0 2-1 15,-3 1 1-15,-4 4 0 16,0 4 1-16,0 4-1 16,0 1 0-16,-4 5-1 15,4 3 0-15,0 5 2 16,4 2 0-16,3 9-1 15,3 2 0-15,1 3 0 16,3 0 1-16,0-6 0 16,4 3 1-16,-1-5 1 0,-2-5 0 15,-5-3-2-15,1 0 1 16,-1-3-1-16,1 0 1 16,-4-2 0-16,0-6 0 15,0-7-2-15,0-6 1 16,0-8-2-16,0-5 1 15,0 2-2-15,4-10 0 16,-1 0-10-16,-3 3 1 0,1 10-10 16,-1 8 0-16,0 6 4 15,-4 10 1-15</inkml:trace>
  <inkml:trace contextRef="#ctx0" brushRef="#br0" timeOffset="258972.8445">20676 14822 16 0,'0'5'8'0,"11"3"9"16,-4-8-8-16,4-2-4 15,3-4 1-15,7-2-6 0,3-2 1 16,1-3-1-1,-4-1 0-15,-3 1 0 0,-4-3 1 16,-3 3-1-16,-8 0 0 16,-3 2-1-16,-7 1 0 15,-7 4 1-15,-4 1 1 16,-3 2-1-16,0 9 0 16,0 4 5-16,3 6 0 15,4 5-5-15,7 3 1 16,4 0 0-16,6 0 1 15,8 7-2-15,-1 1 0 16,-10-32 0-16,53 40-15 16,-14-8 1-16,-4-6-9 15,1-5 1-15</inkml:trace>
  <inkml:trace contextRef="#ctx0" brushRef="#br0" timeOffset="259301.0285">21103 14661 16 0,'-10'-14'8'0,"10"-9"8"16,0 17-7-16,0 4-2 15,0-1 1-15,0 0-5 16,0 3 0-16,0 0 2 0,0 6 1 16,0 7-3-16,0 0 0 15,0 8-2-15,0 8 1 16,0 6-2-16,3 2 1 16,4 5-2-16,4 8 0 15,-1-7 0-15,4-4 1 16,1-10-21-16,-5-5 0 15,-3-3-2-15,0-7 1 16</inkml:trace>
  <inkml:trace contextRef="#ctx0" brushRef="#br0" timeOffset="259441.6335">20997 14888 26 0,'21'0'13'0,"32"-10"1"0,-35 4-14 0,7-2 0 15,10 3 0-15,0 0-26 16,4-1 1-16</inkml:trace>
  <inkml:trace contextRef="#ctx0" brushRef="#br0" timeOffset="259960.3108">19424 13846 21 0,'-28'-3'10'0,"10"11"6"16,7-5-11-16,-6-1 5 15,-11 11 0-15,-4 17-4 0,-3 15 1 16,-8 31-2-16,-6 1 1 16,3 18-5-16,4 19 0 15,10-8-2 1,14 2 0-16,15-2 1 0,20 5 0 15,19-21-23-15,17-5 0 16,21-8-2-16,24-11 1 16</inkml:trace>
  <inkml:trace contextRef="#ctx0" brushRef="#br0" timeOffset="260413.4093">21223 13970 24 0,'7'-19'12'0,"43"33"2"15,-33-1-13-15,8 11-1 0,10 21 1 16,4 8 3-16,0 13 0 15,3 11-4-15,-3 18 1 16,-4-5 5-16,-10 2 0 16,-7-4-3-16,-8-4 0 15,-10 1-3-15,-7-14 1 16,-7-4-2-16,0-4 0 16,0-7-2-16,-4-11 1 15,0-11-34-15,4-5 1 0</inkml:trace>
  <inkml:trace contextRef="#ctx0" brushRef="#br0" timeOffset="260726.3595">21784 14872 18 0,'0'3'9'0,"4"5"12"0,-4-6-9 0,0 6-5 16,0 8 0-16,3 11-3 0,1 2 1 15,6-5-5-15,4-1 1 16,0 4-1-16,8-1 0 15,-1 1 0-15,0-1 0 16,-3-5-18-16,-1-2 1 16,1-3-7-16,-1-8 0 15</inkml:trace>
  <inkml:trace contextRef="#ctx0" brushRef="#br0" timeOffset="260914.9301">21713 15142 39 0,'4'-24'19'0,"28"3"2"0,-22 16-20 0,8-11-1 16,10-3 1-16,4-4-3 16,0-1 1-16,3 3-29 15,4-3 1-15,3 3 20 16,-7-6 1-16</inkml:trace>
  <inkml:trace contextRef="#ctx0" brushRef="#br0" timeOffset="261156.8231">22359 14547 25 0,'7'-19'12'0,"25"6"5"16,-18 8-13-16,7-3-4 16,7 3 0-16,4-1-1 15,-4 4 0-15,1 4-27 16,-5-7 1-16</inkml:trace>
  <inkml:trace contextRef="#ctx0" brushRef="#br0" timeOffset="261359.9367">22468 14713 29 0,'74'-21'14'0,"-14"13"-10"0,-38 3-16 16,9 2-5-16,5 1 0 15</inkml:trace>
  <inkml:trace contextRef="#ctx0" brushRef="#br0" timeOffset="261704.398">23019 14489 28 0,'-25'5'14'0,"-3"48"3"15,21-37-14-15,0 7 3 16,0 1 1-16,7 11-6 16,3 4 1-16,8 4 1 15,6-6 0-15,8 0 2 16,7-3 0-16,14-5 1 15,3-8 0-15,18-10-7 0,4-8 1 16,6-6 0 0,1-8 0-16,-8-7 0 0,-6-11 0 15,-15-8 0-15,-17-6 0 16,-21-15 0-16,-15-3 1 16,-28-5-1-16,-17 8 0 15,-22 8 0-15,-13 10 1 16,-4 8-3-16,-1 9 1 15,8 7-2-15,14 10 0 16,21 12-27-16,18 7 0 16,21 8 12-16,14 3 0 0</inkml:trace>
  <inkml:trace contextRef="#ctx0" brushRef="#br0" timeOffset="262517.2939">24963 14967 31 0,'-29'-7'15'0,"36"-7"1"16,-7 4-15-16,4-6 1 15,3-5 0 1,39-40 3-1,3-5 1-15,1-6-5 16,3-4 1-16,3 1-2 16,0 7 0-16,-3 9 0 0,-3-7 0 15,-1 5-1-15,-3 9 1 16,-11 12 0-16,-7 11 0 16,-6 5 3-16,-5 19 0 15,-6 13 0-15,-4 13 1 16,-4 10-2-16,-3 17 0 15,0 13-2-15,0 16 0 16,0-9 1-16,4-1 1 16,3-1-4-16,0 0 1 0,4 0 0 15,-1-5 1-15,1-3-1 16,-1-10 0-16,1-9-13 16,0-7 1-16,-4-11-20 15,-4-10 1-15</inkml:trace>
  <inkml:trace contextRef="#ctx0" brushRef="#br0" timeOffset="262736.0454">25125 14605 35 0,'-43'-19'17'0,"33"27"2"16,17-2-18-16,7 2 2 15,11-6 0-15,10 4-4 16,14-6 1-16,8-3 0 0,13 0 1 16,8 3-21-16,3 3 0 15,0 0 2-15,0-11 0 16</inkml:trace>
  <inkml:trace contextRef="#ctx0" brushRef="#br0" timeOffset="263269.4962">25873 15047 23 0,'-4'0'11'0,"-3"-8"8"15,7 3-12-15,0-1-4 16,0-4 0-16,4-9-2 16,-1 1 1-16,4-3 0 15,4-3 0-15,3 0-2 0,0-3 1 16,0 1-1-16,0 2 1 15,-3 3-2-15,-1 5 1 16,1 3-1-16,-4 5 1 16,0 5 1-16,0 3 0 15,0 8-2-15,0 8 0 16,0 3 4-16,-3 7 0 16,3 3-3-16,0 8 1 15,0-2 0-15,0-6 0 16,0-8 1-16,0-5 0 0,4-3 3 15,-1-2 0-15,4-6-4 16,1 0 0-16,2-2 0 16,1-11 0-16,-4-11-3 15,0-10 1-15,-3-5-1 16,-1-6 1-16,-3 1-23 16,0 1 0-16,-3 9 2 15,3 8 0-15</inkml:trace>
  <inkml:trace contextRef="#ctx0" brushRef="#br0" timeOffset="263722.8681">26367 14830 17 0,'-11'0'8'0,"18"5"6"0,-3-5-10 15,3 3-2-15,3-3 0 16,4-3 0-16,0-2 0 16,4-3-3-16,0-3 1 15,-1 1 0-15,5-1 0 16,-8 1 0-16,0-1 0 16,-4 0-1-16,1 1 1 15,-4-1 0-15,-7-2 0 16,0 0 0-16,-7 5 0 15,0 3 1-15,0 2 0 16,-4 3 1-16,1 5 1 0,-4 6 2 16,-4 7 0-1,-7 17 3 1,4-6 1-16,7-3-6 16,3-2 1-16,8 5-4 15,6 0 1-15,8-2-2 16,3-3 1-16,4-3-1 15,3-3 1-15,7 1-9 16,7-9 1-16,-3-4-20 16,-4-9 1-16,4-5 19 15,3-8 1-15</inkml:trace>
  <inkml:trace contextRef="#ctx0" brushRef="#br0" timeOffset="263957.1933">26744 14647 29 0,'0'14'14'0,"7"15"7"0,-7-16-16 16,0 8-1-16,0 6 0 16,0 4-3-16,0 9 1 15,4 2-3-15,-4 3 1 16,3-8-1-16,-3-8 1 15,-3-5-16-15,-1-5 1 0,-3-3-8 16,4-6 1-16</inkml:trace>
  <inkml:trace contextRef="#ctx0" brushRef="#br0" timeOffset="264082.2502">26666 14817 28 0,'11'-14'14'0,"53"14"3"15,-40-2-14-15,12 2-4 16,2 0 1-16,8 0-30 16,0 0 1-16</inkml:trace>
  <inkml:trace contextRef="#ctx0" brushRef="#br0" timeOffset="264614.9307">25365 13875 19 0,'0'5'9'0,"-11"19"11"16,1-16-11-16,-8 8-1 15,-10 7 0-15,-11 7 0 16,-7 17 1-16,-7 11-5 16,4-2 1-16,3 13-3 15,-4 10 1-15,8 11-3 16,7-8 1-16,3 0-2 0,14 3 1 15,11 2 0-15,14-2 1 16,15-19-6-16,16-8 1 16,19-8-36-16,13-2 1 15,19-11 31-15,9-16 1 16</inkml:trace>
  <inkml:trace contextRef="#ctx0" brushRef="#br0" timeOffset="265021.233">26815 13883 19 0,'45'5'9'0,"23"51"7"16,-44-33-10-16,8 12 3 16,7 20 1-16,0 1-7 15,-4 10 0-15,0 5-3 0,-10 9 0 16,-8-1 3-16,-9-10 1 15,-16 0-3-15,-9-3 1 16,-11 0-1-16,-15-2 0 16,1-1-2-16,-7 1 1 15,-4-14-1-15,0-5 1 16,3-5-16-16,12-3 0 16,6-8-7-16,11-6 1 15,10-7 19-15,11-5 0 16</inkml:trace>
  <inkml:trace contextRef="#ctx0" brushRef="#br0" timeOffset="265474.3654">27189 14901 19 0,'3'24'9'0,"4"16"7"16,-3-32-10-16,-1-3-1 15,4 3 0-15,0-3-1 0,0 3 0 16,4-5-3-16,0-3 1 15,3 0-3-15,0-5 1 16,0-1 0-16,-4-2 0 16,1 3 0-16,-4 0 1 15,0-1-1-15,0 4 0 16,-3 2 6-16,-4 5 1 16,-7 6-3-16,-7 5 1 15,-8 2 0-15,-2 1 1 16,-5 2-6-16,1 3 1 0,4 2-1 15,2 3 0-15,5 0-3 16,-1 0 1-16,4 6-39 16,3 2 1-16,4 3 31 15,0-9 0-15</inkml:trace>
  <inkml:trace contextRef="#ctx0" brushRef="#br0" timeOffset="266438.0051">27901 14586 45 0,'-39'-47'22'0,"29"20"11"0,13 25-24 0,8-1-9 16,3 3 0-16,4-3-1 15,10 3 1-15,11 3 0 16,7 0 1-16,-1 2-17 15,5 0 1-15,3-5-23 16,-4-2 0-16</inkml:trace>
  <inkml:trace contextRef="#ctx0" brushRef="#br0" timeOffset="266641.5244">27933 14682 49 0,'-7'5'24'0,"21"-8"1"0,0 1-25 15,7 2 0-15,15 0 0 16,6 0-10-16,7 2 0 16,8 1-28-16,3 0 0 15</inkml:trace>
  <inkml:trace contextRef="#ctx0" brushRef="#br0" timeOffset="267157.1786">28769 14639 53 0,'-11'14'26'0,"18"-28"3"0,1 14-27 0,2-2-3 15,8-4 1-15,6-4 0 16,15-6 0-16,4 3-14 16,-5-6 0-16,8 6-22 15,0-5 0-15,0 2 32 16,-4-3 1-16</inkml:trace>
  <inkml:trace contextRef="#ctx0" brushRef="#br0" timeOffset="267533.2433">29443 14052 30 0,'-4'-8'15'0,"22"40"3"0,-15-14-15 15,1 9-3-15,3 5 1 16,-3-1 8-16,-1 9 0 0,1 10 0 16,-1 14 1-16,-3 15-9 15,4-10 1-15,-1 5-3 16,4-5 1-16,0-6-1 16,4-15 1-16,-1-3-11 15,1-5 1 1</inkml:trace>
  <inkml:trace contextRef="#ctx0" brushRef="#br0" timeOffset="268318.425">30007 14547 28 0,'-14'-29'14'0,"21"29"2"16,-3 5-14-16,3 8 0 15,0 6 0-15,0 5 0 16,0-6 0-16,0 3 1 15,0 0 1-15,0 3-1 16,0 0 1-16,0 0-3 16,0-6 0-16,-3-4 0 15,3-4 1-15,-7-5-2 16,10-7 0-16,-2-6 0 16,-1-5 0-16,-4-1 0 0,4-4 0 15,0-9 0-15,0-4 0 16,4-1 0-16,3 3 0 15,-3 8-1-15,-1 2 1 16,1 9 1-16,-1 10 0 16,-3 8-2-16,-3 5 0 15,6 5 1-15,-6 1 0 16,0-3-1-16,3-3 0 16,0 0 2-16,0-5 1 0,0-3-2 15,0 3 1-15,0-2-2 16,7-6 1-16,0-6 0 15,7-4 0-15,4-4-1 16,0 1 1 0,-25 13 0-16,38-24 13 15,-6 16 0-15,0 11-3 16,-4 13 0-16,0 3-8 16,1 7 0-16,-1 8-2 15,7 6 0-15,0-3-1 16,-3 0 0-16,3 3-40 15,1-6 0-15,6-2 15 16,0-19 1-16</inkml:trace>
  <inkml:trace contextRef="#ctx0" brushRef="#br0" timeOffset="269886.7647">20020 15682 39 0,'-3'-24'19'0,"10"6"1"0,-7 18-19 15,0 0 2-15,3 0 0 0,1 5 1 16,-1 5 0-16,1 6 4 15,-1 5 0-15,1 14-2 16,-4 2 1-16,0 0-2 16,0 11 0-16,0 10-5 15,0 16 1-15,-4 5 1 16,-3 14 0-16,0 10-3 16,0 11 1-16,-3 5 0 15,-1 3 1-15,0 7 0 16,4-12 1-16,0-6 2 15,7-5 0-15,0-1-4 16,4-15 0-16,-1 3 0 16,4-8 0-16,4-9 0 15,0 6 0 1,-1 29 0-16,1-15 0 16,-4-14 0-16,-4-3 1 15,-3-10-3-15,0-3 1 16,0-13 2-16,0-5 0 15,0-6-2-15,0-8 1 16,0-7 0-16,0-9 1 16,0 1-1-16,0-6 0 15,0-2-1-15,0-1 1 16,-3 3 0-16,3-5 1 0,0-5 0 16,-4 5 0-16,4-8-2 15,-3 0 0-15,-1 0 1 16,1-8 0-16,-1-3 0 15,1-4 1-15,-4 4-1 16,-1-5 1-16,-2-8-2 16,-1-10 1-16,-3-6 0 15,0 3 0-15,0-5 1 16,0 0 1-16,0 5 0 16,0 5 0-16,3 5-2 15,0 3 1-15,4 9-1 16,4 7 1-16,-1-3-1 15,4 8 0-15,4 6 0 16,3 5 0-16,0 8 0 16,4 5 0-16,3 0 0 0,-4 0 1 15,1 11-1-15,-1 3 1 16,-2-1-1-16,-5-2 0 16,1-11-1-16,-1 3 1 15,-3-6 1-15,0-2 0 16,4 0 1-16,-1-5 0 15,1-4 3-15,3-1 0 16,7-6-2-16,0 0 1 16,4-13-3-16,3-9 0 15,14-9-3-15,4-4 0 16,-4-7-35-16,0 0 0 0,-3-3-15 16,-7 5 0-16</inkml:trace>
  <inkml:trace contextRef="#ctx0" brushRef="#br0" timeOffset="270622.1001">18838 17235 26 0,'-14'8'13'0,"-7"-3"13"0,18-5-14 16,-1-5-7-16,4 2 0 0,0-5-3 15,7-5 0-15,0-5 2 16,7-1 1-16,4 1-2 15,-1-12 1-15,5-7-1 16,-1-2 1-16,0-4-3 16,4-10 1-16,3 1-3 15,0 1 1 1,11-20 1 0,-7 18 1-16,-11 8 2 15,-4 8 0-15,-2 13-4 16,-5 8 1-16,-3 8-2 15,0 0 1-15,0 14 0 16,0 7 0-16,0 3 0 16,1 5 0-16,-1 5 2 15,0 11 0-15,3 6-1 16,1-1 1-16,-1 0-3 0,4 9 1 16,1-6 1-16,-5-8 0 15,1 0-2-15,-8-3 1 16,-3 1-2-16,0 4 0 15,0-2-6-15,0-2 1 16,0-4-8-16,0-4 1 16,4-1-6-16,3-7 1 15,3-6-4-15,1-13 1 16</inkml:trace>
  <inkml:trace contextRef="#ctx0" brushRef="#br0" timeOffset="270934.5694">18874 16989 37 0,'-4'-11'18'0,"39"14"3"0,-24-3-19 16,7 3-1-16,3-1 0 16,10 1-2-16,8-3 0 15,0 0-5-15,0 8 1 16,3-3-28-16,4-2 1 15</inkml:trace>
  <inkml:trace contextRef="#ctx0" brushRef="#br0" timeOffset="271498.1276">19375 17383 28 0,'-4'3'14'0,"4"-35"6"16,0 32-13-16,0-8-1 16,0 0 0-16,0-2-3 15,0-6 0-15,0 0-3 0,4-3 1 16,-4 3 0-16,3-2 0 16,-3 7-2-16,4 1 1 15,-4 2-1-15,0 0 1 16,0 8 0-1,0 0 3-15,3 0 0 16,1 2-1-16,-1 9 0 16,4 2-3-16,0-2 1 15,0 7 1-15,0-2 1 16,4 3-2-16,0 2 0 0,-1-2-1 16,1-1 1-16,-1-2 4 15,1-6 0-15,-1-2-2 16,1-2 0-16,0-6 0 15,-4-6 1-15,0-2-2 16,-4-5 0-16,1-3-2 16,-1-2 0-16,1-3-22 15,-1 0 1-15,1-1-13 16,3 9 0-16</inkml:trace>
  <inkml:trace contextRef="#ctx0" brushRef="#br0" timeOffset="271888.7389">19625 17328 35 0,'4'8'17'0,"27"-3"1"0,-20-8-17 15,3 1-2-15,0-1 1 16,0 3 1-16,0-5 0 15,-3 2-1-15,-4-5 0 16,0 0-1-16,-3-3 1 16,-1-4 0-16,-3-1 1 15,-3 0-2-15,-1 0 1 16,-3 8 2-16,-4 3 0 0,-3 2 2 16,-3 8 0-16,-1 6 1 15,4 5 1-15,0 2-3 16,3 11 0-16,4 1-5 15,0 1 1-15,7-2 1 16,0-5 1-16,7-5-9 16,4 2 1-16,3-13-17 15,3 2 1-15,1-7 6 16,3-3 0-16</inkml:trace>
  <inkml:trace contextRef="#ctx0" brushRef="#br0" timeOffset="272091.8383">19826 17208 35 0,'-7'-7'17'0,"4"7"6"0,3 5-18 15,0-3-5-15,0 12 1 16,0-1-1-16,0 11 0 16,-4 2 1-16,4 6 1 15,0 5-2-15,0-3 0 16,0 1-1-16,0-11 1 15,-4 2-29-15,1-10 1 16,-4-5 16-16,3-4 0 16</inkml:trace>
  <inkml:trace contextRef="#ctx0" brushRef="#br0" timeOffset="272232.6736">19724 17354 37 0,'0'-8'18'0,"24"16"4"15,-9-8-19-15,-1 8-4 16,7-8 0-16,7-3-19 31,7-2 0-31,1-6 1 0,-5-4 1 0</inkml:trace>
  <inkml:trace contextRef="#ctx0" brushRef="#br0" timeOffset="272796.9524">18785 16341 28 0,'0'-6'14'0,"0"6"7"16,0 0-15-16,4 6-2 15,7 2 1-15,3 2-1 16,7 1 0-16,3-3-1 16,8 0 1-16,7-6-5 0,7-2 1 15,0-5 0-15,-4-3 0 16,0 0-3-16,4-2 0 16,0-1-14-16,-7 0 0 15,-7 3 2-15,-8 3 0 16,-6 0 4-16,-4 2 1 15</inkml:trace>
  <inkml:trace contextRef="#ctx0" brushRef="#br0" timeOffset="273000.3048">19272 16296 25 0,'-7'-6'12'0,"7"6"12"0,0 0-14 0,11 0-4 16,-1 3 1-1,12 2 1 1,-1-2 0-16,-4 2-5 15,-3 1 1-15,-3-4 2 16,-4 1 1-16,-7 7-5 16,0 4 1-16,-11-4-3 15,-6 11 0-15,-8-2-15 16,0 2 0-16,4 0-32 16,7 0 1-16</inkml:trace>
  <inkml:trace contextRef="#ctx0" brushRef="#br0" timeOffset="274054.7426">19300 16301 16 0,'0'-3'8'16,"-10"3"11"-16,6 0-9 0,1 0-3 16,-4 0 1-16,0-2-4 15,-4 2 1-15,1 2-2 16,-1-2 0-16,-3 0 0 16,0 0 0-16,0 0-3 15,3 0 1-15,0 0-18 16,4-5 0-16,7-3-11 0,0-5 1 15</inkml:trace>
  <inkml:trace contextRef="#ctx0" brushRef="#br0" timeOffset="276231.5986">23463 17005 26 0,'-14'18'13'0,"4"6"4"16,6-24-13-16,0 5 5 15,1-2 0-15,3 0-2 16,0-3 0-16,3-6-3 16,5-7 0-16,-1-3 0 0,7-2 1 15,3-11-5-15,8-11 1 16,7-10-1-16,0 7 1 16,-4-10-1-16,4-15 1 15,-1-1-2-15,5-3 1 0,-1 4 1 16,-3 15 0-16,-8 8-2 15,-3 10 1-15,-6 6 1 16,-1 11 0 0,-4 10 0-1,1 13 0-15,-4 16 2 16,0 19 1-16,-4 21-2 16,1-3 0-16,0 6-1 15,3 7 0-15,3-8-2 16,1-4 1-16,3-6 1 15,0-6 0-15,4-7-4 16,-4-11 1-16,-4-11-32 16,-3-4 1-16,-3-6 4 15,-4-14 1-15</inkml:trace>
  <inkml:trace contextRef="#ctx0" brushRef="#br0" timeOffset="276403.478">23566 16700 45 0,'21'0'22'0,"49"-2"2"0,-49-1-23 16,15 1-2-16,6-1 1 0,4 3-1 16,7 3 1-16,-4-1-43 15,-3 3 1-15</inkml:trace>
  <inkml:trace contextRef="#ctx0" brushRef="#br0" timeOffset="276903.4829">24088 17108 32 0,'-4'-3'16'0,"8"-13"6"0,-1 9-16 16,1-1-1-16,-1 0 0 16,1-11-4-16,-1 3 1 15,4-5-1-15,4-5 0 16,0-4-1-16,-1 4 0 15,4-3 0-15,-3 0 0 16,-1 10 0-16,-3 3 0 16,0 6 3-16,-3 5 1 15,0 7-2-15,-4 11 1 16,-4 3-1-16,4 3 1 16,0 15-1-16,4 1 0 15,3 2 0-15,3-11 0 0,4-2 0 16,0-6 1-16,1-2 2 15,-1-5 0-15,3-3-6 16,-3-8 1-16,0-13 0 16,1-1 0-16,-5-9-1 15,4-1 1-15,-3-5-7 16,-4 0 0-16,0 2-18 16,-3 6 0-16,3 0-7 15,-4 10 1-15</inkml:trace>
  <inkml:trace contextRef="#ctx0" brushRef="#br0" timeOffset="277231.8082">24518 17023 30 0,'0'14'15'0,"14"-4"8"0,-10-10-16 15,3-8-2-15,3 0 0 16,1 0-5-16,3-10 0 15,0 2 1-15,-3 0 1 32,-4-10-2-32,-7 4 1 15,-4 4-1-15,-3 7 0 16,0 6 2-16,-3 8 0 16,-5 5-1-16,5 10 0 0,-1 3 0 15,4 0 0-15,0 6-1 16,4-3 0-16,3 0-2 15,0-3 1-15,7-5 1 16,7 5 1-16,3-8-21 16,8 0 1-16,3-5-8 15,4-3 0-15</inkml:trace>
  <inkml:trace contextRef="#ctx0" brushRef="#br0" timeOffset="277466.1878">24864 16783 39 0,'-11'-8'19'0,"18"16"1"0,-3-1-19 16,-4 9 2-16,0 3 1 16,0-1-3-16,3 9 1 15,-3 2-2-15,4 0 0 16,-4 11-1-16,-4-11 0 15,1 5-40-15,-4 6 0 16,-4-6 39-16,-3-10 1 16</inkml:trace>
  <inkml:trace contextRef="#ctx0" brushRef="#br0" timeOffset="277575.7555">24726 17055 34 0,'28'-42'17'15,"25"23"-1"-15,-32 9-17 0,4-4-31 16,7-2 0-16</inkml:trace>
  <inkml:trace contextRef="#ctx0" brushRef="#br0" timeOffset="278188.4946">23756 16068 31 0,'-7'-2'15'0,"14"2"5"0,-3 2-16 15,3 3 0-15,7 1 0 16,7-1-3-16,4 0 0 16,3 1-1-16,11-1 0 15,3 0-1-15,0-5 0 16,1 0-26-16,-1-2 1 15,0-6 14-15,-6 0 0 16</inkml:trace>
  <inkml:trace contextRef="#ctx0" brushRef="#br0" timeOffset="278441.5888">24126 15946 31 0,'0'0'15'0,"18"3"10"15,-7-3-17-15,3 0-1 16,7 0 1-16,0 0-2 16,0 3 1-16,0 5-3 15,-3 2 1-15,-4 1-5 0,-3 2 1 16,-4 0-1-16,-7 3 1 16,-7-3-2-16,-4 6 0 15,-6-3 1-15,-5 5 0 16,1 0-5-16,4-2 1 15,2-1-49-15,8 6 1 16</inkml:trace>
  <inkml:trace contextRef="#ctx0" brushRef="#br0" timeOffset="278858.8698">25375 16706 46 0,'21'-3'23'0,"46"-2"0"0,-45 2-24 16,2-2-33-16,1-3 1 15,7 5 21-15,-4-7 1 0</inkml:trace>
  <inkml:trace contextRef="#ctx0" brushRef="#br0" timeOffset="279017.9896">25396 16862 37 0,'29'-8'18'0,"55"-5"-13"16,-59 7-20-16,7 4-7 15,10-3 1-15</inkml:trace>
  <inkml:trace contextRef="#ctx0" brushRef="#br0" timeOffset="280204.4984">26250 16367 34 0,'-7'11'17'0,"0"60"0"0,4-36-16 16,-1 12 2-16,4-2 0 15,0 8-1-15,0 0 1 0,0 3-3 16,0-6 1-16,0 3-1 15,0-8 1-15,0 5-3 16,4-10 0-16,-1-6-36 16,4-7 0-16</inkml:trace>
  <inkml:trace contextRef="#ctx0" brushRef="#br0" timeOffset="280391.9438">26479 17031 57 0,'-3'-18'28'0,"14"15"1"16,-4 3-29-16,3 0-32 0,1-5 1 16,-1 5 6-16,1-8 0 15</inkml:trace>
  <inkml:trace contextRef="#ctx0" brushRef="#br0" timeOffset="281173.2597">26889 16444 21 0,'0'-11'10'0,"0"3"9"0,0 8-12 0,-4 6 0 16,-3 7 1-16,-7 5-4 15,-4 14 1-15,1 10-3 16,-1-2 1-16,0 2-3 16,4 3 0-16,4 0 1 15,6-5 1-15,8-8 2 16,10-6 0-16,7-4 3 15,4-15 0-15,10 1-6 16,4-16 0-16,3-2 0 16,-3-9 0-16,0-4-1 15,-11-1 1-15,-7-5-1 16,-10-8 0-16,-8-3 0 0,-10 0 1 16,-17 1-3-16,-8 1 1 15,0 9-15-15,-3 11 1 16,-1 7-26-16,5 11 1 15</inkml:trace>
  <inkml:trace contextRef="#ctx0" brushRef="#br0" timeOffset="282195.1458">27344 16521 21 0,'-14'21'10'0,"-7"34"8"15,13-34-10-15,1-2-4 16,-3 7 1-16,3 9-4 16,0 7 1-16,3 1-1 15,8-1 0-15,6-2 5 16,4-6 1-16,8-13 0 15,9-5 0-15,8-16-3 16,0-8 0-16,3-8-3 16,1-10 0-16,-5-9 2 15,-6 1 1-15,-7-6-4 16,-15-13 0-16,-13 3 0 0,-11-3 1 16,-7 6-1-16,-8 2 0 15,-9 7-10-15,-5 9 0 16,-3 8-27-16,-7 11 0 15,8 7 26-15,6 3 1 16</inkml:trace>
  <inkml:trace contextRef="#ctx0" brushRef="#br0" timeOffset="283292.8849">27936 16730 18 0,'4'-6'9'0,"3"6"5"0,-3 6-8 16,-4 2-2-16,3 5 1 16,-3 3-4-16,0 5 0 15,0 3 1-15,0-3 1 16,0 0-1-16,0 0 0 16,0 3 0-16,0-3 0 15,0 0-1-15,0-8 0 16,-3 3-1-16,3-2 0 15,0-9 1-15,0 3 1 16,0-3-3-16,0-5 1 16,7-13 0-16,3 0 0 0,1-9-1 15,3 4 1-15,7-11-1 16,0-3 1-16,0 0 1 16,1 9 0-16,-5 4-1 15,-6 6 0-15,-1 5 1 16,-3 8 0-16,-3 8-2 15,-4 5 1-15,0 8 0 16,0-2 1-16,0-1 0 16,0-2 1-16,0 0-2 15,0 0 0-15,3-11 1 16,1 3 0-16,3 0 0 16,0-8 0-16,4-8-2 15,3 0 1-15,7-10-1 16,7-9 0-16,0-5 1 15,4 3 1-15,-4 3-1 16,-6 5 0-16,-5 7 4 16,1 4 1-16,-8 7 1 0,-3 11 1 15,1 11-7-15,-5 12 1 16,-3-1-1-16,4 4 0 16,-1 6-3-16,4-6 0 15,0 0-42-15,0-7 1 16,4 2 40-16,3-16 0 0</inkml:trace>
  <inkml:trace contextRef="#ctx0" brushRef="#br0" timeOffset="283731.184">28783 17079 31 0,'7'18'15'0,"0"1"10"0,7 23-25 16,-14-42 0 0,-10 0 14-16,3 32 0 15,-11-3-14-15,-10-5 1 16,-4 2-2-16,-3-2 1 15,-4-5 0-15,0 5 0 0,4-6-1 16,3 3 1-16,7-8-31 16,8 3 1-16,10 3 12 15,7-14 0-15</inkml:trace>
  <inkml:trace contextRef="#ctx0" brushRef="#br0" timeOffset="284482.9967">29478 16947 23 0,'0'-8'11'0,"4"-6"2"0,-1 1-12 0,1 3 0 15,-4-9 0-15,0-7 2 16,-4-3 0-16,-3 2 3 16,-3-7 0-16,-8 7-3 15,-3 1 1-15,0 7-3 16,-4 6 1-16,0 13-2 15,4 5 0-15,-4 8 2 16,4 11 1-16,0 8-2 16,7 2 0-16,3-4 3 15,8 1 1-15,3 1-2 16,0-11 0-16,7-8 0 16,7-10 1-16,7-11-4 15,7-2 0-15,4-14 0 0,0-11 0 16,3 1 0-16,4-8 0 15,7-19 0-15,-4-13 0 16,-3-11 0-16,3-5 0 16,8-8 0-16,-5 11 0 15,-2 13 0-15,-15 21 0 16,-7 18 1-16,-10 20 1 16,-36 60 1-1,-7 5 0-15,1 13-1 16,-5 1 0-16,-6 21-2 15,10-9 1-15,0 1-2 16,11 5 1-16,4-11-12 16,10 4 0-16,3-9-14 15,8-8 1-15,10-13 3 16,7-8 1-16</inkml:trace>
  <inkml:trace contextRef="#ctx0" brushRef="#br0" timeOffset="284811.5018">29947 16722 18 0,'-28'13'9'0,"-11"11"9"16,29-8-9-16,-8 7-3 0,0 4 1 15,1 7-4-15,6 3 0 16,8-5 5-16,6-6 0 15,4-4 1-15,7-9 1 16,8-13-6-16,-1 0 1 16,7-13-2-16,0-3 0 15,0-8 0-15,-3-2 0 16,-4-9-3-16,-10-5 1 16,-11 11-2-16,-11-10 0 15,-6 4 0-15,6 11 1 0,-7 6-20 16,-3 7 0-16,0 11-20 15,0 3 1-15,0 5 36 16,3 2 0-16</inkml:trace>
  <inkml:trace contextRef="#ctx0" brushRef="#br0" timeOffset="285452.1337">30166 16716 24 0,'-7'8'12'0,"0"19"6"0,7-14-12 15,0 8-1-15,3 6 0 16,1 4-1-16,3 1 0 0,-3 0 1 15,10 2 1-15,0-7-4 16,0-6 1-16,0-5-2 16,4 0 0-16,-1-11-2 15,1-8 0-15,0-7 2 16,-1-6 0-16,1-3-1 16,-1-5 1-16,1-2-3 15,0 0 1-15,-4-1 1 16,-4 9 0-16,-3 4 0 15,-7 6 1-15,0 14-1 16,0 4 1-16,0 6 3 16,0 8 0-1,8 21 1 1,2-13 1-16,4-11-4 16,4-5 1-16,-4-8-3 15,0-16 0-15,0-3 0 0,-3-7 0 16,6-11-1-16,-2-1 0 15,-5-9-16-15,-3 4 0 16,-3 4-24-16,-1-4 0 16</inkml:trace>
  <inkml:trace contextRef="#ctx0" brushRef="#br0" timeOffset="285874.7745">30745 16703 26 0,'3'-3'13'0,"22"-2"4"0,-18 5-13 0,0 5 0 15,-4 3 1-15,-3 8-3 16,0 3 0-16,0 5 2 16,0 2 0-16,-3 1 0 15,-4-4 1 1,0 4-3-1,0-1 1-15,7-10-2 16,7-11 0-16,-4-2-2 16,4-6 1-16,7-2-1 15,4 0 1-15,7-11 0 16,0-5 0-16,3-8 0 16,7-3 1-16,-3 6-1 15,0 7 0-15,-8 6 6 0,-3 5 1 16,-7 13 1-16,-3 14 1 15,-4 12-7-15,-3 12 1 16,-1 7-3-16,1 3 1 16,6-8-4-16,4 5 1 15,4 0-46-15,7-7 1 16,10-17 31-16,7-10 1 16</inkml:trace>
  <inkml:trace contextRef="#ctx0" brushRef="#br0" timeOffset="287900.7068">23125 15732 27 0,'-4'-29'13'0,"29"34"7"0,-18-2-13 16,3 10 3-16,1 14 1 16,-4 4-1-16,0 20 0 15,0 17-4-15,-7 25 1 16,-10 2-3-16,-15 14 1 15,-7 28-5-15,-10 4 1 16,-11 9 0-16,-4-9 0 16,1 4 0-16,0-5 1 0,6-18-2 15,8-27 0-15,17-13 0 16,15-15 0-16,6-20 0 16,11-5 0-16,7-12 0 15,7-9 0-15,11-5 0 16,14 2 0-16,7-2 1 15,14 0 0-15,7 0-1 16,11 0 0-16,10-3-1 16,0 3 1-1,-95-16 0-15,254 13 0 16,-32-8 0-16,-6 1 0 16,-1-4 1-16,-4 6-1 15,8 0 0-15,-7 5 0 16,10 1 0-16,-3 1 2 15,10 1 1-15,-3-5-2 16,7-3 0-16,10 5 2 16,4-2 1-16,4-9-6 15,-8 4 1-15,0-4 2 0,-6 6 0 16,3 0-1-16,0-3 1 16,-4-2-1-16,4-3 0 15,0 0 1-15,-8-3 1 16,-2 3-1-16,-15-5 1 15,-3 2 0-15,-8-2 0 16,-6 10-2-16,-15-10 0 16,-3 5-1-16,-7 8 1 15,-14-8 0-15,-4 5 1 16,-10-5-2-16,-11 3 1 16,-7 0 0-16,-14-3 0 0,-11 0-1 15,-10-3 1-15,-15-5 0 16,-17 0 1-16,-14 0 0 15,-11-2 0-15,-6-1 4 16,-12-2 0-16,-3 2-4 16,-3-2 0-16,-4-6-2 15,-7-2 0-15,0-8 1 16,0-8 1-16,-7-3-2 16,7-10 1-16,0-11-1 15,0-5 0-15,0-11 1 16,7 1 1-16,4-9-1 15,3-10 1-15,10 2-2 16,-2 14 0-16,-1 2 1 16,-4-5 1-16,1 13-1 15,-7 1 1-15,6 1-2 16,-3 7 1-16,-3 7-1 0,7 0 0 16,-4-3 1-16,-4 3 1 15,4 0-2-15,-10 6 0 16,3 2 2-16,-7 2 0 15,-7 4-2-15,3 2 1 16,-10 5-1-16,-3 3 0 16,-1 8-1-16,-7-1 1 0,-3-1 0 15,-4 1 1-15,-3 1 0 16,-7 3 0-16,-8-1 0 16,4-5 0-16,-17 9-1 15,-1 4 1-15,1-2 0 16,-15 5 1-16,1 0-3 15,3 0 1-15,-11 5-1 16,-3 3 0-16,-4-10 3 16,-10 7 0-16,-8 3-1 15,-3 5 0-15,1-2 0 16,-15 5 0-16,-7 0-1 16,7 0 1-16,-18 2 0 15,14 1 1-15,-3-6-4 16,-3 1 1-16,3-4 0 15,0 1 0 1,-113-3 1 0,31-8 1-16,29 3 0 0,18-6 1 15,0 3-1-15,14-8 0 0,6 0-1 16,-2 3 1-16,10 3 0 16,0-1 0-16,-1-2 0 15,8 5 1-15,0-3-2 16,-7 3 0-16,4 0 1 15,-5 0 1-15,-2 3-1 16,6 2 0-16,-3-2 0 16,-3 0 1-16,6 2-1 15,0-2 0-15,1-3-1 16,3 3 1-16,-7-3-1 16,3 0 1-16,0 0 1 15,-6 3 0-15,6-3-2 16,-6 5 1-16,-1-2-1 15,-3-1 0-15,3 4 2 16,-3-1 0-16,-4 1 0 0,4 2 0 16,0 0-2-16,0 0 0 15,7 0 0-15,0 2 1 16,3-2-16-16,4 3 1 16,3-3-43-16,8 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15:41:21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8488 8371 26 0,'-18'6'13'0,"8"-1"4"0,10-5-12 0,-4 0 0 16,4 3 0-16,0-3 1 15,0 0 0-15,0 0-5 16,4-6 1-16,3-2 1 16,3-2 0-16,8-9 0 15,10-5 0-15,4-7 2 16,0 2 0-16,6-16-4 15,15-14 1-15,4-9 0 16,20-12 0-16,-3-2-3 16,4-8 1-16,7-2 0 15,-11-1 0-15,7 16 0 16,0-2 0-16,-14 2-1 16,-7 8 1-16,-3 9 1 15,-5 1 0-15,-6 7 2 0,-3 7 0 16,-8 10-3-16,-10 6 0 15,-4 5 2-15,-4 8 1 16,-2 0-1-16,-5 6 0 16,-3-1-2-16,0 6 1 15,0-3-1-15,0 0 0 16,0 0 0-16,0 0 1 16,1 0-1-16,-1 0 0 15,-4 3 2-15,1 0 0 16,-4 0-2-16,-4 2 1 0,-10 6-2 15,-7 4 0-15,-11 1 2 16,-3 0 0-16,0 3-1 16,6-3 1-16,5 0-2 15,6-3 0-15,4-2 1 16,7-1 0-16,0-4-1 16,3-1 1-16,8-2 1 15,10-3 0-15,3-5-2 16,8-3 1-16,3-3 0 15,1-2 0-15,-1 3-1 16,0 2 1-16,0 5 0 16,4 8 0-16,-11 6 1 15,-7 13 1-15,-3 5 1 16,-11-2 1-16,-7 7-4 16,-4 8 1-16,1 4 0 15,-1 1 0-15,1 4-19 0,2 7 1 16,8-5-39-16,11-3 1 15</inkml:trace>
  <inkml:trace contextRef="#ctx0" brushRef="#br0" timeOffset="735.3787">8438 7546 25 0,'-10'-5'12'0,"10"-9"7"0,3 6-12 0,1-5-2 31,3-3 0-31,0-5-4 16,7-3 1-16,7 1 1 15,8-17 0-15,6-2-2 16,-3-6 1-16,3-5-2 0,4-3 1 0,-1 6 0 31,-2 10 0-31,-5 11-2 0,-6 6 1 0,-7 7 4 31,-4 5 0-31,-4 8 0 16,-2 11 1-16,-1 16-3 16,-4 8 1-16,1 8-4 15,-1 7 1-15,1 4 0 0,-1-9 1 0,1 0-1 32,3-2 0-32,0-3-1 15,0-3 0-15,0-5-10 16,7-5 1-16,-3-5-32 0,3-9 0 0</inkml:trace>
  <inkml:trace contextRef="#ctx0" brushRef="#br0" timeOffset="938.5048">8629 7302 31 0,'11'8'15'0,"10"8"11"0,-14-16-15 16,7-2-6-16,7 4 1 16,7-2-7-16,4 0 1 0,0 0-1 15,3 3 1-15,7-3-44 16,4 0 1-16,-3 0 41 16,-15 0 1-16</inkml:trace>
  <inkml:trace contextRef="#ctx0" brushRef="#br0" timeOffset="1392.4373">9049 7403 38 0,'-11'16'19'0,"15"5"2"15,-1-13-19-15,1 5-3 16,-1 3 1-16,4 0-39 16,0 3 1-16</inkml:trace>
  <inkml:trace contextRef="#ctx0" brushRef="#br0" timeOffset="2352.9926">8530 8366 20 0,'4'-3'10'0,"-8"1"5"16,4 2-10-16,0 0-1 15,0 0 0-15,0 2-2 16,0 1 0-16,0 2 0 0,0 1 0 16,0 2-2-16,4 0 0 15,3 0 2-15,3 5 1 16,4 5 1-16,1 1 0 15,6 2-1-15,-4 0 0 16,5 0 0-16,2 0 0 16,8 6 1-16,3 5 1 15,4 7 1-15,7 4 0 16,7 2-2-16,-4 5 1 16,4 3-2-16,4-6 1 15,3 1 0-15,0 5 0 0,3 3-1 16,4-6 1-16,-3 5-2 15,-8 1 1-15,0-3-4 16,1-8 1-16,-8-3 0 16,-3 1 1-16,-7-1-1 15,-4-2 1-15,0-3-3 16,-3-8 1-16,-4 2-21 16,-3-7 1-16,-4-3-19 15,-3-2 1-15,-4-11 28 16,-7-8 0-16</inkml:trace>
  <inkml:trace contextRef="#ctx0" brushRef="#br0" timeOffset="2779.3211">9779 9398 37 0,'0'0'18'0,"7"0"6"0,-3 3-20 0,6-3-1 16,4 0 1-16,0 2-3 15,0 1 1-15,1 2-1 16,2 3 0-16,-3 3 5 16,0 2 0-16,-3 6-2 15,0-1 0-15,-4 3 1 16,0 0 0-16,-11-2 0 16,1-1 1-16,-4 9-3 15,-7-3 1-15,-8-1-3 16,-6-1 0-16,3-9-2 15,-3-5 0-15,0-6-24 16,0-4 1-16,3-9-23 16,7 3 1-16</inkml:trace>
  <inkml:trace contextRef="#ctx0" brushRef="#br0" timeOffset="3315.8545">8632 9702 34 0,'-31'6'17'0,"27"-17"6"0,4 3-17 16,4-5-1-16,-1-3 0 15,11-11-1-15,0-10 0 16,1-5-1-16,6-6 0 0,3-7-2 16,8-6 0-16,0 0-2 15,0 0 0-15,-8 11 1 16,-2 10 1-16,-8 11 0 16,-4 8 0-16,1 13 3 15,-4 16 0-15,0 11-3 16,0 18 0-16,-3 10 0 15,-1-2 0-15,1 11-2 16,-1 5 0-16,4-6 1 16,4-4 1-16,-1-1-6 15,1 0 1-15,3-2-44 16,4-14 1-16,-8-10 41 16,-3-13 0-16</inkml:trace>
  <inkml:trace contextRef="#ctx0" brushRef="#br0" timeOffset="3503.2991">8678 9485 35 0,'-3'-2'17'0,"27"-6"2"0,-9 2-18 16,9 1 1-16,8 0 1 15,7-3-3-15,7 3 0 16,7-3-2-16,-8 2 0 15,1 1-34-15,-3 0 0 0</inkml:trace>
  <inkml:trace contextRef="#ctx0" brushRef="#br0" timeOffset="3878.3238">9207 9610 23 0,'4'13'11'0,"24"-5"5"16,-21-6-13-16,0 1 4 15,0 2 0-15,0 6-6 16,1-3 0-16,-1 0 6 16,-4-3 0-16,1-2-2 15,-1 5 0-15,-3 2 0 16,0-2 0-16,-3 3-4 0,-1 2 1 15,-3 0 0-15,0 1 1 16,-4-1 1-16,1-5 0 16,-1 0 1-16,1 0 0 15,3-3-4-15,0 0 0 16,3 0 2-16,4 1 0 16,7-1 1-16,0-2 1 15,7-1-5-15,0 1 1 16,4 0-2-16,3-1 0 15,4 4-18-15,7-4 0 16,3-2-34-16,0 3 1 0</inkml:trace>
  <inkml:trace contextRef="#ctx0" brushRef="#br0" timeOffset="5577.7506">8484 8416 24 0,'-3'0'12'0,"-1"-2"10"16,4-1-12-16,0 3-4 15,0-3 0-15,0 1-1 16,0-3 0-16,-3 2-1 0,-1 0-4 15,4 3 0 1,-3-5 13-16,-1 2 0 16,-3 1-12-16,0-1 0 15,-4 3 0-15,-3 0 1 16,-3 3-2-16,-1-1 1 16,-3 1-1-16,0 0 1 15,0-1-1-15,-4 1 0 16,-7 0 0-16,-10 2 0 15,-1 3 0-15,-9 0 1 0,-8 5-1 16,-4 3 0-16,1 2 0 16,-15 3 1-16,0 3-1 15,-10-8 1-15,3 0-1 16,-13 0 0-16,-1 5-1 16,-7 3 1-16,11 0 0 15,-22 2 0-15,5 1 0 16,-5-1 1-16,4 1-1 15,-7-1 0-15,-10 6 1 16,6 5 0-16,-6-5-2 16,-1 5 0-16,8-8 1 0,-11 0 0 15,7 3 0-15,0 2 0 16,14 0 0-16,-7-2 0 16,18 0 0-16,6-6 0 15,8 1 0-15,21-1 0 16,4-5 0-16,10 1 0 15,14-7 0-15,7-4 1 16,11-3-3-16,3-3 0 0,1 1 2 16,6-1 0-16,4-3 0 15,3 4 0-15,4-1 0 16,0-5 1-16,0 3-2 16,4 5 1-16,3-6 0 15,-3 1 0-15,-4 0 0 16,7-1 0-16,0-2 0 15,-4-2 0-15,1-4 0 16,-1-4 0-16,1-1-1 16,3-2 1-16,3-3 0 15,5 0 1-15,2-2-2 16,4-4 0-16,1-1 1 16,2-1 1-16,-3 0-2 15,1 0 1-15,-5 3 0 16,-3 2 1-16,-3 6 0 0,-1 0 0 15,-2 5-2-15,-1 0 1 16,-4 3 0-16,1 0 1 16,-4 2-2-16,0 3 1 15,0 0 0-15,-4 3 1 16,-3 5-2-16,-7 2 1 16,-7 9 0-16,-7 4 0 15,-1 4-1-15,1-1 0 16,7 1 2-16,3-3 0 15,1-3-1-15,3-3 0 16,3 3-1-16,7-2 1 0,4-6 1 16,8 0 0-16,13-10-4 15,14-8 0-15,7 0-24 16,15-11 0-16,6 2-6 16,8-4 0-16</inkml:trace>
  <inkml:trace contextRef="#ctx0" brushRef="#br0" timeOffset="6050.3296">6001 9544 38 0,'-21'23'19'0,"21"-20"11"0,0-8-20 0,7-6-6 16,7-13 1-16,3-5-3 15,5-10 0-15,6-20-1 16,7-2 0-16,4-10-1 16,3 2 0-16,-7 11 1 15,1-3 0-15,-8 11-2 16,-3 10 1-16,-4 14 0 16,0 13 1-16,-7 13 1 15,-3 7 0-15,-4 15-1 16,0 9 0-16,-4 9-1 15,1 0 0-15,-4 5 0 16,3 5 0-16,1 0-3 0,-1-10 1 16,4-3-18-16,-3-3 0 15,0-5-17-15,-4-5 1 16</inkml:trace>
  <inkml:trace contextRef="#ctx0" brushRef="#br0" timeOffset="6208.1424">6114 9324 39 0,'21'-13'19'0,"63"-8"-1"0,-59 15-19 0,3 4-8 16,15-4 1-16,3 1-20 15,-1 5 0-15</inkml:trace>
  <inkml:trace contextRef="#ctx0" brushRef="#br0" timeOffset="6614.3625">6586 9348 30 0,'7'8'15'0,"32"-8"2"16,-21 5-16-16,3 0 2 15,0 1 0-15,0-1-2 16,4-3 0-16,-4 1 2 0,-7 2 1 16,-3 3-2-16,-8 6 1 15,-6-1 0-15,-4 0 1 16,-7-2-3-16,0-1 1 16,-4 1-2-16,4-3 0 15,3-3 0-15,4-2 0 16,7 2-1-16,7 3 1 15,7 2 0-15,11 4 1 16,3-1 1-16,1 3 1 16,-1-3 4-16,-4 0 0 15,-6-2 3-15,-7-1 0 0,-8 1-8 16,-13-3 0-16,-8 3-2 16,-3-1 0-16,-4-5-1 15,-3 1 0-15,3-4-30 16,8 4 1-16,6-1-6 15,4-8 1-15</inkml:trace>
  <inkml:trace contextRef="#ctx0" brushRef="#br0" timeOffset="7199.6307">13473 6329 30 0,'-7'0'15'0,"17"26"12"0,-3-5-15 16,0 11-5-16,-7 16 1 15,0 15-2-15,-3 6 0 0,-4 8-5 16,-4 0 0-16,0-11-2 16,4-8 1-16,0-8-1 15,4-10 0-15,3-11-10 16,3-13 1-16,4-13-34 16,4-14 1-16</inkml:trace>
  <inkml:trace contextRef="#ctx0" brushRef="#br0" timeOffset="7480.8974">13370 6366 40 0,'-3'0'20'0,"17"-8"3"16,-4 3-20-16,12 5-2 16,16 5 1-16,15 11-1 15,7 16 0-15,0 5 0 16,-3-3 0-16,-8 3 1 0,-7 3 0 15,-6 2 4-15,-8 3 1 16,-14-5-2-16,-10 5 1 16,-11 0-5-16,-18 0 0 15,-14-3-1-15,-14-2 1 16,-7-3-2-16,0-8 0 16,7-5-20-16,14-8 0 15,11-6-19-15,11-5 1 16</inkml:trace>
  <inkml:trace contextRef="#ctx0" brushRef="#br0" timeOffset="7809.0604">13977 7006 45 0,'21'5'22'0,"22"-31"5"16,-29 21-22-16,7-3-5 15,0-8 1-15,0-5-2 16,-3-11 1-16,-8 6 2 16,-3 2 0-16,-10 0-2 15,-11 3 1-15,-4 5 4 16,-3 11 0-16,-4 7 1 16,-3 11 0-16,-4 14 0 15,4 5 0-15,7 2-4 16,10-2 1-16,11 2-5 0,11-5 0 15,10-5-2-15,14-8 0 16,11-8-40-16,4-5 0 16,10-9 23-16,0 1 21 15,-60 5 0 1</inkml:trace>
  <inkml:trace contextRef="#ctx0" brushRef="#br0" timeOffset="8314.7264">14605 6596 31 0,'-4'-34'15'0,"1"5"6"0,-1 13-15 0,-3-3 1 15,-3 1 0-15,-8-1-4 16,4 6 1-16,0 8 3 16,-4 5 0-16,4 8-4 15,0 10 0-15,0 6-2 16,3 8 1-16,4 13-1 15,0 8 0-15,4 7-1 16,-1 4 1-16,4-6-2 16,4-5 0-16,-1-5-3 15,4-9 1-15,4-10-41 16,-1-7 1-16,8-14 31 16,-4-6 1-16</inkml:trace>
  <inkml:trace contextRef="#ctx0" brushRef="#br0" timeOffset="8486.5541">14319 6657 45 0,'-7'3'22'0,"42"-1"0"0,-17-2-23 16,7 0-8-16,3 3 1 15,18 2-8-15,0 0 0 16,3 3-3-16,1-2 1 15</inkml:trace>
  <inkml:trace contextRef="#ctx0" brushRef="#br0" timeOffset="8637.2707">14827 6953 44 0,'-24'24'22'0,"13"8"6"0,11-24-22 16,0 5-4-16,0 0 0 15,3 0-4-15,5 1 0 16,-1-1-40-16,3 0 1 15,1-10 33-15,-1-6 0 16</inkml:trace>
  <inkml:trace contextRef="#ctx0" brushRef="#br0" timeOffset="8746.6884">14912 6617 48 0,'-11'-13'24'0,"15"5"-7"16,3 5-25-16,3 3-32 15,8 6 1-15</inkml:trace>
  <inkml:trace contextRef="#ctx0" brushRef="#br0" timeOffset="9215.5358">15053 6948 48 0,'-42'24'24'0,"24"8"4"16,15-27-24-16,3 0 0 15,3 0 1-15,4-5-1 16,7-5 0-16,4-5-4 0,-1-6 1 16,1-6 0-16,0 4 1 15,-1 2 0-15,1 6 0 16,-4 10-1-16,-3 7 0 16,-4 4 0-16,-4 8 1 15,1 4-1-15,3 4 0 16,3-1-1-16,5 1 0 15,2-6 0-15,4-5 1 16,4-3 2-16,3-5 0 16,8-5-3-16,-1-6 0 0,-3-5 0 15,-1-8 1-15,-2-8-1 16,-5-2 0-16,1-11-1 16,-7-11 1-16,-4 1-3 15,-7 2 1-15,-4 5 2 16,-3 11 1-16,-7 10 1 15,-3 14 0-15,-1 13 0 16,1 16 0-16,2 15 5 16,8 4 1-16,8 4-8 15,2 1 1-15,8-6-3 16,6-2 0-16,8-14-22 16,0-4 1-16,3-12-33 15,-3-15 1-15</inkml:trace>
  <inkml:trace contextRef="#ctx0" brushRef="#br0" timeOffset="9357.1521">15900 6824 55 0,'-14'-11'27'0,"14"8"1"0,3 1-29 15,1 2-53-15,3 2 0 16</inkml:trace>
  <inkml:trace contextRef="#ctx0" brushRef="#br0" timeOffset="9482.2058">15928 7035 65 0,'-21'16'32'0,"10"-13"1"0,11-3-33 0,0 0-20 15,0 0 1-15,0 0-26 16,0 2 1-16</inkml:trace>
  <inkml:trace contextRef="#ctx0" brushRef="#br0" timeOffset="11290.247">12961 9358 11 0,'0'14'5'0,"0"-20"9"0,0 6-5 16,4 0-5-16,-4 0 0 16,0 0 2-16,3 0 0 0,1 0-1 15,-1 0 1-15,1-2 1 16,3-1 0-16,0-5-4 16,3-8 1-16,4-5-1 15,8-3 0-15,2-5-1 16,5-5 1-16,13-9 0 15,7-4 0-15,1-1-2 16,3-13 0-16,7-2 1 16,3-6 0-16,1-3-2 15,-4 14 0-15,0-5 2 16,-11-3 0-16,-3 2-1 16,0 6 0-16,-1 0-1 15,5-3 1-15,-4 13-1 16,-4 1 0-16,4-4 0 15,0 4 1-15,-4 2-1 16,-3 8 0-16,-7 2 1 0,-4 4 1 16,-3 1-3-16,-4 1 0 15,0 6 1-15,-3-1 1 16,-1 5-1-16,-3 3 0 16,-3 0 0-16,-1 1 0 15,-10 15 0 1,11-11 0-16,0-2 1 15,-1 2-1-15,1 3 1 16,-4 0 0-16,0 3 0 16,-4 0 2-16,1 2 0 15,-4 3-3-15,0-3 1 0,0 3-1 16,0 0 0-16,0 0 0 16,0-2 1-16,0 2-1 15,0-3 0-15,0 3 0 16,-4-3 1-16,1 3-1 15,-4 0 0-15,-4 3 0 16,1 0 1-16,-4 2-2 16,-1 3 0-16,-2 3 1 15,-8 2 1-15,-3 0-1 16,-7 6 0-16,-1-1 0 16,-2-5 0-1,2 1 0-15,8-4 0 0,7-2 0 16,3 0 0-16,8-3 0 15,10-5 0-15,7-5 0 16,10-3 1-16,12-5-2 16,9 0 1-16,-2-3 0 15,2 3 0-15,1-1 0 16,4 1 1-16,-5 5-2 16,-2 5 1-16,-8 6 6 15,-7 8 0-15,-7 5-2 16,-3 5 1-16,-8 3-3 15,-6 5 0-15,3 5-3 16,0 0 0-16,0 1-36 0,3-9 0 16,4-2-5-16,4 0 0 15</inkml:trace>
  <inkml:trace contextRef="#ctx0" brushRef="#br0" timeOffset="12030.9754">14711 7678 28 0,'-11'-8'14'0,"11"16"5"16,0-2-14-16,-3 4 0 16,-1 6 1-16,1 0-4 15,-1 2 1-15,4-2 0 16,4 0 1-16,-1-3-2 15,8-5 1-15,6-5-3 16,8-6 1-16,7-2-1 0,0-3 1 16,3-8-2-16,4-2 1 15,-4 2 1 1,-3-3 0-16,-11 6 8 0,-3 5 1 16,-8 3-6-16,-13 10 0 15,-12 11-3-15,-2 0 1 16,-8 10-3-16,-7 11 0 15,1 8 0-15,-1 6 1 16,4 9-49-16,6-1 1 16,8 1 35-16,7-4 0 0</inkml:trace>
  <inkml:trace contextRef="#ctx0" brushRef="#br0" timeOffset="14103.387">12834 9001 26 0,'-3'-5'13'0,"10"5"5"0,-7 0-13 16,0 0-1-16,3 0 0 16,4 0-1-16,-3-3 0 15,3 1-1-15,3 2 0 16,1 0-1-16,-1 2 1 16,-2-2-2-16,2 0 1 15,1 3 1-15,-1-1 0 0,-3 6 0 16,0 0 0-16,0 3 0 15,1-3 1-15,2 2-2 16,1 1 0-16,3 2 2 16,3 0 0-16,1 1-2 15,3 2 0-15,0 2 0 16,1 1 0-16,-1-1-1 16,-4 1 0-16,8 5 0 15,0 2 0-15,-1 3 0 16,8-2 1-16,-4-1-2 15,1-5 1-15,-5 0 0 16,1 0 1-16,3 3 2 16,0 0 1-16,4 3-4 15,0 2 1-15,3-3-1 0,-7 1 1 16,4 2 0-16,4 10 0 16,9-4-1-16,-2-3 0 15,-12-1 1-15,1-4 1 16,0-3-1-16,3 2 0 15,4 0-1-15,0 4 1 16,0-1 0-16,-1 5 1 16,5-5-2-16,-1 0 1 15,4 6 0-15,-11-1 1 16,-3 3-1-16,3-5 1 16,1-6-2-16,2-2 1 0,1 0-1 15,0 0 0-15,-4-6 0 16,8 3 0-16,-1 1-1 15,4-1 1-15,-11-5 0 16,0 2 1-16,-3-2-1 16,3 0 0-16,-3-3 1 15,0-2 0-15,-4-3-2 16,0 0 0-16,-3 0 1 16,-7-3 1-16,-1 0-2 15,-3-2 1-15,-3-1 0 16,-4 1 0-16,0 0 0 15,0-3 1-15,-3 0 3 16,-1 2 1-16,-3-2 0 16,0 0 0-16,0 0-4 15,0 0 0-15,0 0-1 16,0 0 0-16,0-2 0 0,0 2 0 16,0-6 0-16,-3 4 0 15,-1-1 0-15,1 0 0 16,-1 1-1-16,-3-3 0 15,0 2 2-15,-4-2 0 16,1-1-1-16,-1-2 0 16,-3-2 0-16,0-3 1 15,0-1-2-15,0-2 1 0,0 1-1 16,0 1 1-16,3 1 0 16,-3 3 1-16,3-1-2 15,4 6 1-15,0-3 0 16,-3 0 1-16,3 3-2 15,-1 2 1-15,5 0-1 16,-1 1 1-16,4 2 0 16,4 0-1-1,-4 2 0-15,3 4 1 16,1-1 0-16,3 3 1 16,4 5 0-16,3 0-2 0,0 6 0 15,0-1 2-15,0 1 0 16,0-1 0-16,-3 1 0 15,-4-3 3-15,-4-3 0 16,-3 0-2-16,-7 0 1 16,-7-5-3-16,-3 3 0 15,2-1 0-15,-9-7 0 16,-8 5-1-16,0-3 1 16,-3-2-17-16,7 0 0 15,7-3-33-15,6 0 1 16,8-3 30-16,11-10 0 0</inkml:trace>
  <inkml:trace contextRef="#ctx0" brushRef="#br0" timeOffset="14734.7686">14312 9538 29 0,'-3'16'14'0,"20"24"7"0,-10-27-15 16,7 8-1-16,1 11 0 15,-1 0-4-15,0-3 1 16,0 3-2-16,0-1 0 0,4-2-1 16,-4-2 1-16,7-3-4 15,0-6 1-15,-3-5-34 16,-4-5 0-16</inkml:trace>
  <inkml:trace contextRef="#ctx0" brushRef="#br0" timeOffset="14953.5179">14259 9848 42 0,'-10'5'21'0,"13"-8"9"15,4 1-20-15,4-6-3 16,10 0 1-16,11-8-7 16,7-8 0-16,10-8-3 15,7 1 1-15,-6-1-42 16,-4 0 0-16,0-2 28 0,-8 2 0 16</inkml:trace>
  <inkml:trace contextRef="#ctx0" brushRef="#br0" timeOffset="18490.1338">19491 5305 24 0,'0'3'12'0,"0"-11"3"0,0 8-12 0,3 2 4 15,5 6 1-15,-5 0-3 16,4 8 1-16,-3 16-2 15,-1 15 1-15,4 14-3 16,-3 8 1-16,-1 13-2 16,1 11 1-16,-1 10 2 15,-3 3 1-15,0 10-4 16,0 14 0-16,-3-3 3 16,-1 8 0-16,-3 10-3 15,-3 14 0-15,-1 10 3 16,-3-5 1-16,3 8-4 15,1-5 1-15,3 5-2 16,0 5 1-16,3 8 0 0,-3 1 1 16,4 4-2-16,-1 3 0 15,-3 0 1-15,0 9 0 16,0-7 1-16,0 9 0 16,0-11-1-16,0 16 1 15,0-8 0-15,3 6 0 16,-10-4 0-16,-4 1 1 15,-3 0-1-15,0-3 1 16,0-13-2-16,0-11 0 16,3-10 0-16,4-1 0 0,7-9-1 15,0-15 0-15,7-1-1 16,0-17 1-16,0-5-3 16,0 3 1-16,3-8-10 15,1-19 1-15,6-8-26 16,5-13 0-16,6-24 9 15,0-28 0-15</inkml:trace>
  <inkml:trace contextRef="#ctx0" brushRef="#br0" timeOffset="19397.8154">17512 6564 9 0,'10'-2'4'0,"26"4"1"16,-22-2-5-16,3 0 5 0,5 3 0 15,2-3 6-15,15 0 0 16,11 0-7-16,13-3 0 16,15 3 1-16,10 0 0 15,11 3-4-15,24 2 1 16,8 3 1-16,17 0 1 16,18-3-3-16,24 1 0 15,18-1 1-15,29 0 1 16,2 3-3-16,12-5 1 15,28 2-1-15,3-5 0 16,18 3 4-16,14-1 0 0,17 6-4 16,-3 0 1-16,18 3 1 15,-4 0 0-15,8 2 0 16,13 0 1-16,7 0-3 16,4-2 0-16,-3-6 0 15,13-2 1-15,8-1 3 16,-1-2 1-16,1-2-4 15,-7 2 0-15,-1-3 0 16,1-5 1-16,3 0-1 16,-11-2 1-16,-6-4 2 15,-1-4 0-15,-14-1 4 16,-10 1 1-16,-4-1-3 16,-10 3 1-16,-4 8-8 15,-18 1 1-15,-20 1 0 16,-1-4 0-16,-14 2-5 15,-14-6 1-15,-21-1-40 16,-18-4 0-16,-28 6 14 0,-7-22 0 16</inkml:trace>
  <inkml:trace contextRef="#ctx0" brushRef="#br0" timeOffset="20626.0337">25467 5310 20 0,'0'3'10'0,"18"23"5"15,-11-18-10-15,3 8-2 16,4 8 0-16,1 5-2 16,2 8 0-16,1 16 0 15,-1 5 1-15,1 8 2 16,-4 14 0-16,-3 12 0 16,-4 12 0-16,-4 17 0 0,-3 19 0 15,-3-10-1-15,-4 16 1 16,-7 4-2-16,0 14 0 15,3 14 2-15,-3 2 1 16,0 13-5-16,3 0 0 16,1 8 1-16,-1 5 1 15,-3 6-1-15,0 2 0 16,0 6-1-16,0 2 0 16,-1 0 0-16,1 14 1 0,0-11 0 15,0 5 1-15,0-2 2 16,0-11 0-16,0-1 0 31,3-6 1-31,1-7-4 16,6-7 1-16,4-3-2 15,4-2 0-15,3-17-1 16,-4 1 1-16,4-8 0 16,0-1 0-16,0-4-1 15,-3-17 1-15,-1-7-9 16,1-6 0-16,3-15-27 15,4-20 0-15,6-9 16 16,1-25 0-16</inkml:trace>
  <inkml:trace contextRef="#ctx0" brushRef="#br0" timeOffset="21384.7453">18087 8051 28 0,'-4'11'14'0,"11"-38"1"0,-3 17-14 0,3-9 3 15,0-12 1-15,7-12-1 16,7-4 0-16,4-17-1 16,3-7 0-16,4-6-4 15,0 0 1-15,-4-2 1 16,0 5 1-16,0 2-1 15,-3 14 1-15,-7 13 2 0,-4 13 1 16,-4 9-3-16,-2 9 1 16,2 12 0-16,1 12 1 15,3 22-2-15,-4 8 1 16,4 15-2-16,-3 14 1 16,0 8-2-16,-1-1 1 15,1 1-1-15,-1-3 0 16,1-10-1-16,0-11 0 15,-4-8-7-15,-4-11 1 16,-3-10-42-16,0-8 1 16</inkml:trace>
  <inkml:trace contextRef="#ctx0" brushRef="#br0" timeOffset="21572.2475">18147 7601 42 0,'-14'14'21'0,"56"-4"3"16,-21-10-20-16,11 0-4 16,10-2 1-16,11-1-2 15,4-5 0-15,3 3-23 16,3-1 0-16,1 1 4 16,-1 0 0-16</inkml:trace>
  <inkml:trace contextRef="#ctx0" brushRef="#br0" timeOffset="21697.2504">18828 7911 53 0,'-28'71'26'0,"17"-20"2"0,11-33-28 15,0 9-5-15,0-1 0 16,3 6-43-16,8 5 0 16</inkml:trace>
  <inkml:trace contextRef="#ctx0" brushRef="#br0" timeOffset="22167.4227">18066 9620 45 0,'-7'-34'22'0,"35"-67"9"16,-18 72-24-16,8-18-3 0,10-6 1 15,8-16-4-15,2-3 1 16,12-4-3-16,6-4 1 16,-6 14 0-16,-15 11 0 15,-7 15 0-15,-3 11 1 16,-8 10 3-16,-2 11 0 16,-5 19-1-16,-3 21 0 15,-3 10-1-15,-1 19 1 16,-3 10-2-16,0 14 0 15,0 0-1-15,0 5 1 0,0-14-8 16,4-2 0-16,-1-10-38 16,1-14 1-16,3-10 26 15,0-19 1-15</inkml:trace>
  <inkml:trace contextRef="#ctx0" brushRef="#br0" timeOffset="22339.3391">18161 9364 52 0,'11'5'26'0,"59"-21"0"15,-49 8-26-15,18-3 1 16,14 1 1-16,-7-1-16 16,10-7 1-16,8 5-26 15,-4 5 0-15</inkml:trace>
  <inkml:trace contextRef="#ctx0" brushRef="#br0" timeOffset="22651.842">18704 9459 25 0,'11'8'12'0,"17"8"9"0,-17-14-13 16,3 4-4-16,7 2 1 0,-3-1-4 15,-1 1 1-15,1 3 1 16,-11 2 1-16,-7 0-2 16,-7 3 0-16,-4-2 3 15,-3 1 0-15,-7 7 1 16,0 1 1-16,0-1-3 16,3 4 0-16,7-7-2 15,8-1 1-15,6-7-1 16,8-1 0-16,10 1-3 15,7-1 1-15,8-2-14 16,-1 3 0-16,-3-3-36 16,7 5 1-16</inkml:trace>
  <inkml:trace contextRef="#ctx0" brushRef="#br0" timeOffset="23169.5553">17755 11681 36 0,'-14'24'18'0,"21"-21"1"16,0-11-17-16,4-3 2 15,7-5 1-15,6-15-1 16,8-14 0-16,10-6 2 15,8-20 0-15,-4-3-5 16,3-8 1-16,-3 8 1 16,0 0 1-16,-8 10 0 15,-6 14 0-15,-11 16 1 0,1-1-5 16,-22 35 0 0,10 27 11-16,1 10 0 15,-4 10-10-15,0 19 1 16,-4 9-1-16,1 7 0 15,3-3-2-15,0-8 0 16,4-7-31-16,-1-11 1 16,4-16-13-16,-3-16 0 15</inkml:trace>
  <inkml:trace contextRef="#ctx0" brushRef="#br0" timeOffset="23341.9127">17939 11406 53 0,'-14'-2'26'0,"67"4"5"16,-29-12-27-16,8-1-4 15,10 0 1-15,11 3-2 16,0 1 1-16,14-4-28 16,-3 3 0-16,-4 3 0 15,-4-1 0-15</inkml:trace>
  <inkml:trace contextRef="#ctx0" brushRef="#br0" timeOffset="24094.7223">18546 11507 31 0,'-15'8'15'0,"19"-11"5"0,-4 3-15 16,3 0-4-16,1 0 0 15,-4 0 0-15,4 5 1 16,-1 3 0-16,1 0 1 15,-1 3-2-15,4-1 1 16,4-2-1-16,3-2 0 16,0-4-1-16,4-2 1 15,-4-2 0-15,0-1 0 16,-4 0-1-16,-3 3 1 16,-3 3 1-16,-4 2 1 0,0 3 2 15,-4 0 0-15,1 3-1 16,-4-1 1-16,-4-2-3 15,1 3 1-15,-4 2-2 16,-1 0 0-16,1 6 1 16,4-3 0-16,-1 2-1 15,4-5 0-15,0-2-1 16,0 0 0-16,4-3 0 16,-1 2 0-16,0-5 0 15,1 9 0-15,-4-4 1 16,3-2 0-16,1 0 0 15,-1-3 0-15,1 1-1 16,-1-1 0-16,1-2 0 16,6-1 0-16,-6 1 1 0,-1 0 0 31,1-1 1-31,-1 1 0 16,1 2-3-16,-1 0 1 0,4 1 0 0,0-1 0 31,4 0 1-31,3-2 1 15,-4-3 0-15,1 0 0 16,-1 0-2-16,1 0 0 16,-4 3 0-16,3 2 0 0,-3 0 0 0,0 0 1 0,4 1-2 15,-4-4 1-15,0 1 1 16,0 0 0-16,0-3 1 31,0 0 1-31,0 0-4 0,0-6 1 0,0 1 1 16,0 2 0-16,0 3-2 15,0 0 0-15,0 0 1 16,0-2 0-16,0 2 0 31,0-3 0-31,0 3-2 16,-4-3 1-16,1 3-12 0,-1 0 1 0,-3 0-33 31,4 0 1-31,3 0 28 16,0 0 1-16</inkml:trace>
  <inkml:trace contextRef="#ctx0" brushRef="#br0" timeOffset="24348.9027">18757 11853 1 0,'4'-8'0'0</inkml:trace>
  <inkml:trace contextRef="#ctx0" brushRef="#br0" timeOffset="24992.7359">18471 11523 26 0,'-28'-8'13'0,"28"5"10"15,0 0-14-15,0-2-4 16,4 0 1-16,-1 0-2 16,8-1 1-16,3 4-3 15,0 2 1-15,0 2-1 16,7 4 0-16,4-1-2 16,3 5 0-16,0 1 1 15,-3 0 1-15,-4-1-2 16,-3 1 1-16,-7-1 2 15,-4 1 1-15,-7-1-3 0,-7 1 0 16,-8-3-1 0,-6 0 1-16,0-3-2 0,0 0 1 15,0-2 0-15,0 2 1 16,-1-2-2-16,8 2 1 16,4-2-1-16,3 0 1 15,7-1 0-15,0 1 0 16,7 0 0-16,3 5 1 15,4-1 1-15,1 7 1 0,-1 4 3 16,-4 9 1-16,-3-3 0 16,-7-3 1-16,-3 0-2 15,-4 0 1-15,0-5-6 16,-11-3 1-16,-3-5-2 16,0-3 1-16,-4-5-3 15,0-5 0-15,1 2-53 16,6-2 1-16,7-11 29 15,8-10 1-15</inkml:trace>
  <inkml:trace contextRef="#ctx0" brushRef="#br0" timeOffset="25447.6296">17911 10713 49 0,'-15'-3'24'0,"30"-15"2"16,2 10-25-16,18-3 3 15,4-2 1-15,14 2-4 16,11-2 0-16,6 8-1 16,8 5 0-16,-11-3-1 15,-7 1 0-15,-4 2-19 16,-13 0 0-16,-12 0-14 0,-6 0 0 16</inkml:trace>
  <inkml:trace contextRef="#ctx0" brushRef="#br0" timeOffset="25697.6328">18493 10538 26 0,'7'-2'13'0,"10"12"12"0,-10-10-14 16,0-2-6-16,8-1 1 16,2 0 1-16,4 3 0 15,0 0 0-15,-3 0 1 0,-4 3-2 16,0 2 0-16,-7 6-1 15,-7 2 1-15,-7 0-3 16,-7 3 0-16,-7 5-3 16,0 6 1-16,0 2-1 15,3-5 0-15,0-6-28 16,4-2 0-16,14-13-16 16,4-11 0-16</inkml:trace>
  <inkml:trace contextRef="#ctx0" brushRef="#br0" timeOffset="26199.5914">18101 8557 27 0,'-7'-6'13'0,"18"1"8"15,-4 5-14-15,7 3-1 16,0-1-6-16,-14-2 0 15,70 11 11 1,-3-8 0-16,-7 2-11 16,-10-3 0-16,-4 1 0 15,-8 0 0-15,-2-1-4 16,-8-2 0-16,-7 0-39 0,-10-2 0 16</inkml:trace>
  <inkml:trace contextRef="#ctx0" brushRef="#br0" timeOffset="26450.2465">18563 8469 33 0,'7'6'16'0,"11"-4"12"0,-15-2-16 16,4 6 2-16,0 1 0 0,1 1-6 15,-5 6 1-15,1-1-7 16,-4 0 0-16,0 0 3 15,-4-2 0-15,-3 2-4 16,-4 0 0-16,-3 3-2 16,0 5 1-16,-7 1-2 15,-4-1 0-15,4-5-51 16,7-6 0-16,3-7 34 16,8-6 0-16</inkml:trace>
  <inkml:trace contextRef="#ctx0" brushRef="#br0" timeOffset="26918.9538">18133 6916 34 0,'-18'-8'17'0,"29"6"1"16,-4 2-16-16,7 0 1 15,7 5 0-15,11 0 0 16,0 6 0-16,6-6 0 15,8 3 0-15,4-3-5 16,-8 1 1-16,0-1 0 16,-3-2 0-16,-4-3-41 15,1-3 1-15</inkml:trace>
  <inkml:trace contextRef="#ctx0" brushRef="#br0" timeOffset="27169.0203">18567 6847 24 0,'-7'-5'12'0,"10"5"6"0,1 0-13 16,3 5 2-16,0 1 1 15,0 4 0-15,3 1 1 0,1 2-1 16,0 3 1-16,-4-3-5 16,0-2 0-16,0-1-3 15,-4-2 0-15,-3 0 5 16,-3 0 1-16,-4 0-8 15,-7 0 0-15,-1 0 0 16,1 3 0-16,0-1-10 16,4 1 1-16,-1-1-43 15,8 1 1-15</inkml:trace>
  <inkml:trace contextRef="#ctx0" brushRef="#br0" timeOffset="28080.4468">22137 5874 38 0,'-14'-8'19'0,"28"13"7"0,-4 0-18 16,8 9-2-16,10 4 1 16,11 11-6-16,-4 3 1 15,-3 0-2-15,3 2 0 16,1-7-1-16,2-4 0 16,1-1-7-16,-7-4 0 15,-4 1-36-15,-7-6 0 0</inkml:trace>
  <inkml:trace contextRef="#ctx0" brushRef="#br0" timeOffset="28252.2981">22200 6141 56 0,'0'-16'28'0,"53"-21"3"15,-28 26-27-15,3-12-5 16,7 1 1-16,15-4-1 15,10-6 0-15,10-2-57 16,8 0 1-16</inkml:trace>
  <inkml:trace contextRef="#ctx0" brushRef="#br0" timeOffset="29239.294">28773 5853 28 0,'-18'-6'14'0,"4"30"7"0,14-13-15 16,3 5 0-16,4-1 1 15,4 7-3-15,0-1 1 16,6 3-2-16,4-9 1 16,8-1 0-16,6-6 0 15,0-8-3-15,0-6 1 16,4-4-2-16,0-3 0 15,0-3 0-15,-4-6 0 16,-7-1 3-16,-3 2 0 16,-7 2 5-16,-1 0-8 15,-17 19 0-15,-14 16 16 16,-3 11 1-16,-8 20-15 16,-7 4 1-16,-10 17-4 15,3 7 1-15,7 7-21 16,11-3 0-16,10-8-37 15,11-2 0-15</inkml:trace>
  <inkml:trace contextRef="#ctx0" brushRef="#br0" timeOffset="32230.7404">22405 7347 43 0,'-28'-21'21'0,"-43"5"3"0,50 19-22 16,-7 5 3-16,-8 5 0 15,-6 19-1-15,0 18 0 16,3 22-2-16,7 7 0 16,11 8-2-16,14-5 1 15,21-13 3-15,21-3 1 16,22-15 1-16,10-17 1 15,21-21 0-15,4-10 1 0,3-16-5 16,-14-11 1-16,-14-8-3 16,-17 3 1-16,-19-11-2 15,-9-18 0-15,-30-8-1 16,-20-11 1-16,-14 6-3 16,0-1 3-16,42 72 0 15,-85-71-78 1,28 34 1-16</inkml:trace>
  <inkml:trace contextRef="#ctx0" brushRef="#br0" timeOffset="34726.7928">27781 7363 29 0,'4'-10'14'0,"3"18"7"16,-4-6-14-16,-3 14-1 16,-3 19 1-16,-1 4-6 15,1 12 0-15,-4 1-1 16,0-1 1-16,0-9-2 16,3 0 0-16,4-5-4 15,0-7 1-15,0-4-33 0,0-7 0 16</inkml:trace>
  <inkml:trace contextRef="#ctx0" brushRef="#br0" timeOffset="34914.2985">27573 7551 40 0,'-14'-2'20'0,"25"4"3"0,-1 1-20 0,11 2 0 16,11 3 0-16,3 0-3 15,15 8 1-15,3-3-1 16,3 0 0-16,4-2-23 16,4-3 1-16,-4-8-2 15,-4-11 1-15</inkml:trace>
  <inkml:trace contextRef="#ctx0" brushRef="#br0" timeOffset="35164.713">28384 7316 40 0,'-14'29'20'0,"7"24"10"0,7-32-20 15,-3 11-4-15,-1 5 1 16,1 13-7-16,-1 3 1 15,-3-8-1-15,4 0 0 16,-1 0-11-16,8-5 1 16,-1-9-36-16,8-7 0 15</inkml:trace>
  <inkml:trace contextRef="#ctx0" brushRef="#br0" timeOffset="35305.34">28586 7803 57 0,'-7'-6'28'0,"21"12"-4"15,-7-6-29-15,3 0-46 16,8 2 0-16</inkml:trace>
  <inkml:trace contextRef="#ctx0" brushRef="#br0" timeOffset="35747.9584">29125 7273 35 0,'0'-13'17'0,"-3"21"8"16,-1-3-18-16,-3 9-4 15,-3 1 1-15,-4 4 0 16,-4 0 0-16,0 4 1 15,-3 1 0-15,3 3-2 16,4-4 1-16,7 1 0 16,7 0 1-16,4-3-3 15,10 3 1-15,0 0-1 16,11 0 0-16,6-1-3 16,5-1 1-16,-5-9 0 15,5-3 0-15,6-10-36 16,4-7 1-16,-4-7 5 0,-6-7 0 15</inkml:trace>
  <inkml:trace contextRef="#ctx0" brushRef="#br0" timeOffset="35935.4609">29362 7223 40 0,'-21'8'20'0,"10"48"12"0,11-41-20 0,-4 9-1 16,1 13 1-16,-4 6-6 15,0 4 1-15,-4 14-7 16,1 3 0-16,-1-9-1 16,0 3 1-16,4-5-12 15,4-10 0-15,3-9-45 16,7-13 0-16</inkml:trace>
  <inkml:trace contextRef="#ctx0" brushRef="#br0" timeOffset="36154.2129">29806 7340 58 0,'-21'23'29'0,"3"30"8"15,15-32-30-15,-1 9-6 16,-3 7 1-16,0 5-3 0,-3 8 1 15,10-5-19-15,-7 0 1 16,3 3-29-16,1-3 0 16</inkml:trace>
  <inkml:trace contextRef="#ctx0" brushRef="#br0" timeOffset="42455.8188">21202 9006 29 0,'3'-8'14'0,"5"6"3"16,-8 2-15-16,0 10 3 15,-4 14 1-15,0 11-4 16,-3 2 1-16,0 8-3 16,4 0 0-16,-1 0 1 15,1-6 0-15,-1-2-3 16,1-2 0-16,-1-4-34 16,4-7 0-16,7-5 34 15,0-11 1-15</inkml:trace>
  <inkml:trace contextRef="#ctx0" brushRef="#br0" timeOffset="42658.9092">20997 9181 37 0,'-7'0'18'0,"18"3"4"0,-1-3-19 15,8 0 2-15,3-3 1 16,7-5-5-16,11-2 1 15,7-1-2-15,0 3 0 16,3 0-11-16,4-3 1 16,-3 4-26-16,-4-1 0 15</inkml:trace>
  <inkml:trace contextRef="#ctx0" brushRef="#br0" timeOffset="43082.1942">21837 8803 28 0,'-11'-6'14'0,"22"25"14"0,-4-3-14 15,-3 13-8-15,-1 0 1 16,1 5-1-16,-8 9 0 0,4 2-6 16,-3 0 0-16,-5 0-1 15,1 5 0-15,0-2-6 16,0-3 1-16,4-11-32 16,3-5 1-16,10-5 28 15,1-6 0-15</inkml:trace>
  <inkml:trace contextRef="#ctx0" brushRef="#br0" timeOffset="43222.8195">21999 9395 62 0,'-10'3'31'0,"10"-6"1"16,0 3-30-16,0 0-8 15,0 0 0-15,3 0-51 16,8-2 0-16</inkml:trace>
  <inkml:trace contextRef="#ctx0" brushRef="#br0" timeOffset="43566.9572">22408 8988 36 0,'-7'-8'18'0,"18"16"5"0,-8-11-17 0,-3 3-1 16,0 0 1-16,0 3-5 15,-3 0 1-15,-4 4 3 16,0 4 0-16,-4 2-2 16,1 6 1-16,-1-1 0 15,1 1 0-15,2-1 0 16,5 1 1-16,3-1-3 15,7-2 1-15,7-2-2 16,7-1 0-16,15-3-1 16,2-4 0-16,5-1-7 15,-1 0 1-15,4-7-23 16,0-4 1-16,-7-7-5 16,-8-3 0-16</inkml:trace>
  <inkml:trace contextRef="#ctx0" brushRef="#br0" timeOffset="43770.4756">22662 8858 36 0,'-7'13'18'0,"4"54"12"0,3-54-18 16,-4 11-2-16,1 7 1 16,-1 9-9-16,1 5 1 15,-1 5-3-15,1 3 0 16,-1-5-2-16,4-8 0 15,7-9-31-15,4-7 0 16,3-5 8-16,4-6 0 0</inkml:trace>
  <inkml:trace contextRef="#ctx0" brushRef="#br0" timeOffset="43959.0232">23029 8977 67 0,'-17'32'33'0,"6"29"9"16,11-40-34-16,-3 6-8 15,-4 12 0-15,-1 9-2 16,1-3 1-16,0-3-54 16,7 0 0-16,4-2 37 15,-1-11 0-15</inkml:trace>
  <inkml:trace contextRef="#ctx0" brushRef="#br0" timeOffset="44698.2918">28811 8789 30 0,'-17'3'15'0,"-12"26"7"16,19-13-16-16,-4 16 4 15,-4 2 0-15,1 14-2 16,6 13 0-16,7 5-3 16,11 0 0-16,15-8 4 15,-1 0-9-15,-21-58 0 16,92 14 16 0,-4-4 0-16,-11-18-16 15,-6-10 1-15,-8-11 0 0,-10-11 0 16,-21-2 0-1,-11-9 1-15,-21-12-2 16,-14 2 0-16,-21 0 1 0,-11 11 0 16,-18 15-3-16,-3 22 0 15,-17 13-23-15,3 19 0 16,10 10-32-16,15 5 1 16</inkml:trace>
  <inkml:trace contextRef="#ctx0" brushRef="#br0" timeOffset="60061.4028">8364 8184 31 0,'0'2'15'0,"-3"-7"5"0,3 5-17 16,0 0-3-16,0 0 0 0,0 0-4 15,0-3 1-15,0-2-28 16,0 0 1-16</inkml:trace>
  <inkml:trace contextRef="#ctx0" brushRef="#br0" timeOffset="60740.104">8442 8242 33 0,'-4'-3'16'0,"1"0"7"0,-1 3-17 0,1 0-3 15,-4 0 0-15,0 0-2 16,0 0 0-16,0 0-2 16,0-2 0-16,0-1 0 15,-1-5 1-15,1 0-17 16,-3 0 0-16,-4-8-7 15,-4-2 1-15</inkml:trace>
  <inkml:trace contextRef="#ctx0" brushRef="#br0" timeOffset="60959.843">7987 7853 33 0,'-28'-5'16'0,"10"-3"5"0,14 2-17 15,1 1-7-15,-1 0 0 16,1-1-30-16,-4-2 1 16,3 1 31-16,4-4 1 15</inkml:trace>
  <inkml:trace contextRef="#ctx0" brushRef="#br0" timeOffset="61100.5289">7782 7609 30 0,'-28'-2'15'0,"-18"-9"0"0,36 6-15 0,-5-3-4 15,-2-5 1-15,3-3-23 16,3 0 0-16</inkml:trace>
  <inkml:trace contextRef="#ctx0" brushRef="#br0" timeOffset="61272.4056">7511 7382 27 0,'-29'-3'13'0,"8"-10"2"0,14 5-14 16,0 0-2-16,0-5 0 15,-4-3-17-15,1-5 1 16,3 2 8-16,3 1 0 16</inkml:trace>
  <inkml:trace contextRef="#ctx0" brushRef="#br0" timeOffset="61381.7845">7253 7131 20 0,'-25'-16'10'0,"-10"-8"4"0,32 16-9 0,-4-3-11 15,-8-2 0-15,1 0-12 16,-3 5 0-16</inkml:trace>
  <inkml:trace contextRef="#ctx0" brushRef="#br0" timeOffset="61538.0131">6974 6966 33 0,'-21'3'16'0,"14"-16"-1"16,4 5-16-16,-8-3-30 15,4-2 0-15</inkml:trace>
  <inkml:trace contextRef="#ctx0" brushRef="#br0" timeOffset="62947.2516">8421 8316 6 0,'-4'0'3'16,"4"2"6"-16,0-2-2 0,0 0 2 15,0 0 1-15,0 0-4 16,0 0 1-16,-3 0-1 16,-1 0 1-16,-3-2-1 15,0 2 1-15,-3 0-6 16,-1 0 0-16,0 0 2 16,1 0 0-16,-1 0-1 15,1 0 0-15,3 0-2 16,-1 0 0-16,-2 0-1 15,-1-3 1-15,1 3 0 0,3 0 0 0,-4 0 0 16,1 0 0-16,-5 0-1 16,1 0 0-16,-3 0-1 15,-1 0 1-15,0-2-11 16,8-1 1-16,-1 3-22 16,4-3 1-16</inkml:trace>
  <inkml:trace contextRef="#ctx0" brushRef="#br0" timeOffset="63197.199">8029 8324 22 0,'-10'2'11'0,"-4"-2"3"0,10 0-12 16,-3 0-2-16,0 0 0 15,-4 0-5-15,1 0 0 16,-1-2-14-16,1 2 0 16</inkml:trace>
  <inkml:trace contextRef="#ctx0" brushRef="#br0" timeOffset="63384.7556">7736 8342 31 0,'-10'0'15'0,"-22"0"4"15,25 0-15-15,0 0-4 16,-4 0 0-16,-3 0-11 15,-3 3 0-15,-1 0-12 16,0-3 1-16</inkml:trace>
  <inkml:trace contextRef="#ctx0" brushRef="#br0" timeOffset="63556.6105">7419 8321 18 0,'-7'3'9'0,"3"-1"2"0,4-2-10 15,-3-2-1-15,3 4 0 16,-4-2-1-16,-3 3 0 16,-7-3 1-16,-4 0 1 15,4 0-10-15,-3 0 0 16,-1 0 0-16,0 0 0 16</inkml:trace>
  <inkml:trace contextRef="#ctx0" brushRef="#br0" timeOffset="63728.5096">7108 8345 14 0,'-28'5'7'0,"-7"3"5"15,28-8-6-15,-4 3-1 16,-3-1 1-16,0 1-6 16,0 0 0-16,-7-3-8 15,3 0 0-15,4 0-8 16,-4 0 0-16</inkml:trace>
  <inkml:trace contextRef="#ctx0" brushRef="#br0" timeOffset="63900.3877">6664 8366 23 0,'-56'8'11'0,"6"-3"3"0,43-2-12 16,-7 0-3-16,-4-1 1 15,1 1-14-15,-1 0 0 16,4-3 4-16,3 0 1 16</inkml:trace>
  <inkml:trace contextRef="#ctx0" brushRef="#br0" timeOffset="64119.1392">5941 8379 12 0,'-25'-2'6'0,"7"-12"-1"0,11 12-6 0,-3-3 1 16,-4 2 1-16,-4 0-3 16,-3 1 1-16,0 2 1 15,3 0 1-15,4 0-7 16,0 0 1-16,0 0 1 15,0 0 0-15</inkml:trace>
  <inkml:trace contextRef="#ctx0" brushRef="#br0" timeOffset="64259.7669">5563 8363 20 0,'-42'0'10'0,"3"0"7"16,32 0-9-16,-3 0-2 0,-8 0 1 16,-7 0-4-16,0 0 1 15,-3 0-4-15,4 0 1 16,2 0-22-16,5 3 0 15,6-3 5-15,1-3 0 16</inkml:trace>
  <inkml:trace contextRef="#ctx0" brushRef="#br0" timeOffset="64937.6065">6533 8353 35 0,'4'0'17'0,"-15"3"3"15,11-1-17-15,-3 1 1 16,-4 5 0-16,-4 0 2 0,1 10 0 16,-8 9 2-16,0 10 0 15,4-6-7-15,0 4 1 16,4 2-2-16,6 3 1 15,8-3-1-15,6-3 0 16,4-7-1-16,4-4 1 16,0-7-40-16,3-5 1 15,7-9 22-15,0-7 1 16</inkml:trace>
  <inkml:trace contextRef="#ctx0" brushRef="#br0" timeOffset="65706.0364">5316 8596 26 0,'-10'-5'13'0,"6"5"5"16,4 0-13-16,7 0-2 15,4-3 0-15,3 3-1 16,7-2 1-16,4-4-2 15,-4 9 0-15,7-6-1 16,-3 3 0-16,-4 3 2 0,-3-3 0 16,-4 3 0-16,-11 2 1 15,-3 3-1-15,-7 5 1 16,-3 3-3-16,-4 3 0 16,-4-1 0-16,-3 1 0 15,0-3 0-15,-1-1 1 16,5-1-1-16,3-1 1 15,0-3-2-15,3 1 1 16,4-3 0-16,3 0 1 16,4 2 0-16,4-2 1 15,7-2 0-15,6-4 0 0,4 1-3 16,8-3 0-16,6-3-10 16,4-2 1-16,-1-3-27 15,-2-2 0-15</inkml:trace>
  <inkml:trace contextRef="#ctx0" brushRef="#br0" timeOffset="66067.0468">5803 8493 30 0,'-10'-3'15'0,"-8"6"7"0,11 0-15 16,-4 5-3-16,-3 2 1 16,0 6-3-16,0 0 0 15,-4 5-1-15,-3 8 0 16,4 3-1-16,2 0 0 16,5-3-1-16,6 0 1 15,4-8 2-15,7-2 0 16,0-6 0-16,4-5 1 15,0-5-3-15,-1-3 1 16,1-6-1-16,-1 1 1 16,-6-3 1-16,-4-3 0 0,-4 1-5 15,-3-1 1-15,4 3-12 16,-4 6 0-16,0 2-20 16,0 8 0-16</inkml:trace>
  <inkml:trace contextRef="#ctx0" brushRef="#br0" timeOffset="66364.3077">5867 8723 35 0,'-14'8'17'0,"10"-5"4"0,4-3-18 15,0 0-2-15,0 0 0 16,0 0-1-16,0 0 0 16,0 0-20-16,4 0 1 15,3 0 0-15,0-3 0 16</inkml:trace>
  <inkml:trace contextRef="#ctx0" brushRef="#br0" timeOffset="66709.955">6085 8498 31 0,'-14'0'15'0,"11"-15"7"15,3 15-17-15,-4 2-1 16,1 1 0-16,-4 2-5 16,0 8 0-16,-8 3 3 15,-2-3 0-15,-1 9-2 16,1 1 1-16,6 4-1 16,0 2 1-16,8-3-1 0,6-2 1 15,4-3 2-15,4-5 0 16,7-2-2-16,3-7 0 15,-4-4 0-15,-2-6 1 16,-5-2-2-16,1-3 1 16,-11 0-1-16,-4-2 1 15,-10-1-2-15,-7 1 1 16,0 2-2-16,0 2 1 16,7 1-16-16,-1 5 1 15,8 3-14-15,14-1 0 0</inkml:trace>
  <inkml:trace contextRef="#ctx0" brushRef="#br0" timeOffset="67038.1042">6205 8538 29 0,'-10'-5'14'0,"10"0"3"15,0 7-14-15,0-2-2 16,0 8 1-16,-4 3 2 16,1-3 0-16,-1 0-4 15,1-1 1-15,3 4 2 16,3 0 1-16,4-1-2 16,4-2 0-16,3-3 0 15,0-5 1-15,0-2-2 0,-3-3 0 16,-1 2 1-16,-3-2 0 15,-7-6-3-15,-3 0 1 16,-4 1-4-16,-4 2 1 16,1-3-41-16,3 6 1 15</inkml:trace>
  <inkml:trace contextRef="#ctx0" brushRef="#br0" timeOffset="67862.4017">7348 8274 23 0,'-3'0'11'0,"3"0"5"0,0 0-11 16,0 0 0-16,0 0 1 16,0 0 3-16,0 0 0 15,0-3-5-15,3-2 0 16,1-6-2-16,-1-2 0 16,4 0 2-1,1-6 0-15,-5-7-3 16,1-11 1-16,6-1-3 15,1-4 0-15,6 0 2 16,5-1 0-16,2 4-1 16,1 4 1-16,3 6 0 15,-3 5 0-15,7-2 0 16,3 2 0-16,4-2-1 0,-1 2 0 16,-6 8 0-16,-7 3 0 15,-7 5-18-15,-1 3 1 16,1 7-20-16,-1-4 0 15</inkml:trace>
  <inkml:trace contextRef="#ctx0" brushRef="#br0" timeOffset="71135.6972">6770 7385 29 0,'3'-14'14'0,"-13"22"12"0,10-8-15 0,0 0-6 16,0 0 1-16,0-2-6 16,0 2 0-16,0 0 0 15,0 0 0-15,0 0 2 16,0 0 0-16,0 2 2 16,-4 4 0-16,-3 7-4 15,0 5 1-15,-3 6 0 16,-1 0 0-16,0 2-1 15,1 1 1-15,-1-3-1 16,4-1 0-16,4 1 2 16,3-3 0-16,7 1 1 15,3-7 0-15,4-1-1 16,0 2 0-16,11-8-2 0,7-1 1 16,3-1-1-16,-3-4 0 15,-7 1-2-15,-4 0 1 16,-4-3-55-16,1-3 1 15,3-13 51-15,0-8 1 16</inkml:trace>
  <inkml:trace contextRef="#ctx0" brushRef="#br0" timeOffset="71323.2001">6967 7390 37 0,'-14'2'18'0,"18"17"7"0,-4-6-20 15,-4 11 1-15,-3 5 0 0,-3-2-3 16,3 10 0-16,-8 5-3 16,1 0 0-16,0-5-2 15,0 0 0-15,4 0-3 16,2-5 1-16,5-5-40 16,10-9 0-16</inkml:trace>
  <inkml:trace contextRef="#ctx0" brushRef="#br0" timeOffset="71714.1292">7123 7601 36 0,'-25'0'18'0,"14"-10"3"0,8 7-19 16,-4 1-2-16,0 2 1 15,0 2 0-15,0 1 0 16,-1 5-2-16,1 2 0 16,7 6 1-16,0 0 0 15,7 3 0-15,4 5 1 16,0-6-1-16,-1-2 1 0,1 2 1 15,-4-2 0-15,0 0 4 16,-7 0 1-16,-4 3-6 16,-6-1 1-16,-4 1-1 15,-4-4 1-15,0-1-4 16,1-4 1-16,3-4-6 16,3-6 0-16,4-8-35 15,4-8 0-15</inkml:trace>
  <inkml:trace contextRef="#ctx0" brushRef="#br0" timeOffset="71886.2371">7077 7551 34 0,'3'3'17'0,"22"2"0"15,-14-2-17-15,-1-1 0 0,4 4 0 16,4-1-20-16,3 0 1 15,7-2 5-15,0-6 1 16</inkml:trace>
  <inkml:trace contextRef="#ctx0" brushRef="#br0" timeOffset="72167.9911">7352 7586 16 0,'-14'15'8'0,"10"15"9"0,8-25-7 0,3 0 0 15,0-2 0-15,0-1-3 16,0-2 0-16,0-2-2 16,0-6 0-16,4-3-2 15,-1-2 0-15,-3 0 3 16,-3 0 1-16,-4-1-6 15,0 1 0-15,-4 0-1 16,1 5 0-16,-8 5-24 16,-3 9 0-16,-4 7-9 15,-3 0 0-15</inkml:trace>
  <inkml:trace contextRef="#ctx0" brushRef="#br0" timeOffset="75954.1427">5895 10417 42 0,'0'0'21'0,"-7"21"1"15,3-13-20-15,-3 10-1 32,0 1 1-32,0 2-2 15,4 0 1-15,-1 0 0 16,4-7 1-16,7 1 0 15,0 1 1-15,11 3 1 16,7 2 1-16,6 3-4 16,8-6 1-16,-7-2-2 15,3-3 1-15,4-5-2 16,3-5 0-16,1-6-10 0,-5-7 0 16,5-9-33-16,-4 1 1 15</inkml:trace>
  <inkml:trace contextRef="#ctx0" brushRef="#br0" timeOffset="76141.6684">6244 10403 42 0,'-32'19'21'0,"11"18"7"0,18-21-20 16,-1 13-3-16,1-3 0 16,-4 9-2-16,0 4 0 15,-1 4-4-15,5 2 1 0,-1 5 0 16,4 6 1-16,0-1-9 15,0-7 0-15,4-3-17 16,-1-8 1-16,8-11-1 16,7-12 1-16</inkml:trace>
  <inkml:trace contextRef="#ctx0" brushRef="#br0" timeOffset="76469.7434">6742 10488 39 0,'-11'-32'19'0,"-14"27"7"16,15 5-20-16,-8 3 1 15,-7 2 0-15,4 8-6 16,0 6 0-16,3 2-1 0,8 0 0 16,6-2-1-16,11 2 1 15,11 0 0-15,7 3 0 16,3 0 1-16,-3 2 1 15,-1 0-1-15,-3 1 1 16,-6-1 3-16,-8-4 0 16,-4 1-5-16,-6 4 1 15,-4-3-1-15,-8-3 0 16,-6-3-4-16,-3-10 1 16,-5-8-42-16,1-10 1 15,7-9 31-15,-4-10 1 0</inkml:trace>
  <inkml:trace contextRef="#ctx0" brushRef="#br0" timeOffset="76579.1741">6548 10610 44 0,'21'-13'22'0,"63"-32"5"0,-62 26-23 0,16-5-4 16,8 3 0-16,0-3-15 16,0 3 1-16,3 0-20 15,-3 0 1-15</inkml:trace>
  <inkml:trace contextRef="#ctx0" brushRef="#br0" timeOffset="77050.3608">7419 10499 42 0,'0'2'21'0,"0"54"0"16,0-40-21-16,0 2 0 16,-4 6 0-16,1 5-2 0,-1 3 0 15,4-3-38-15,0-5 1 16</inkml:trace>
  <inkml:trace contextRef="#ctx0" brushRef="#br0" timeOffset="77190.9864">7281 10647 46 0,'-28'-13'23'0,"46"15"3"0,-1-2-23 15,8 0-3-15,10-5 1 0,11 0-3 16,7-1 0-16,14-4-45 16,7-6 0-16</inkml:trace>
  <inkml:trace contextRef="#ctx0" brushRef="#br0" timeOffset="77837.7197">7916 10459 35 0,'-14'-8'17'0,"32"0"4"16,-8 0-17-16,12 0-4 0,-1 0 1 16,3 0-1-16,5 6 1 15,-5 2 0-15,1 2 0 16,-4 4 3-16,-7-1 0 16,-7 3-1-16,-3 8 0 15,-11 5-1-15,-7 5 0 16,-4 1 1-16,-7-3 0 15,1-3-3-15,-4 5 1 16,3 1-1-16,4 2 1 0,7 0-2 16,6-3 0-16,8-2 2 15,11-3 1-15,7-5-6 16,10-8 0-16,18-8-16 16,3-8 0-16,8-10-10 15,10-9 1-15</inkml:trace>
  <inkml:trace contextRef="#ctx0" brushRef="#br0" timeOffset="78166.3137">8657 10377 37 0,'-7'-8'18'0,"-7"11"5"16,7-1-20-16,-4 6 0 15,-6 3 0-15,-4 10-2 16,-4 11 0-16,4 7 0 15,0 6 0-15,3 6-2 16,4-4 1-16,10-4 2 16,4-6 0-16,14-11 3 0,4-5 0 15,3-5-4-15,4-11 1 16,0-7-1-16,-4-6 0 16,-4-5-1-16,-6-3 0 15,-11 0-1-15,-18 0 0 16,-10 5 1-16,-7 11 0 15,-8 11-1-15,1 8 0 16,3 4-7-16,11-1 0 16,14-7-27-16,14 1 1 0,14-8 24 15,18-8 1-15</inkml:trace>
  <inkml:trace contextRef="#ctx0" brushRef="#br0" timeOffset="78510.0163">9077 10361 36 0,'-4'-13'18'0,"-10"5"7"15,11 8-18-15,-8 8-5 16,-3 8 1-16,-7 2-1 16,0 14 1-16,0 10 3 15,-1-2 1-15,5 2-6 16,3 3 0-16,7 0-1 15,3-2 0-15,4-9 2 16,0-5 0-16,7-5 0 0,4-8 1 16,3-3-1-16,0-8 1 15,-3-7-2-15,3-9 0 16,-7-5-1-16,0-2 0 16,-7-3 0-16,-4-1 0 15,-3 7-3-15,-7 1 1 16,0 1-23-16,0 5 1 15,3 8-12-15,1 5 1 16</inkml:trace>
  <inkml:trace contextRef="#ctx0" brushRef="#br0" timeOffset="78857.2497">8699 10824 65 0,'8'-13'32'0,"2"8"-21"0,-6 5-33 0,3-3-21 16,3-5 1-16</inkml:trace>
  <inkml:trace contextRef="#ctx0" brushRef="#br0" timeOffset="79264.4521">9384 10554 39 0,'-18'-2'19'0,"43"-1"4"0,-7-5-19 0,6 5-4 15,1 1 1-15,3-6-1 16,7 2 1-16,4 1-35 15,0 0 0-15,-11 2 25 16,-10-2 0-16</inkml:trace>
  <inkml:trace contextRef="#ctx0" brushRef="#br0" timeOffset="79420.6634">9465 10647 41 0,'-21'-3'20'0,"42"1"3"15,-7 2-22-15,0-3-1 16,7 0 1-16,8 1-18 16,2-1 0-16,5 0-8 15,-5-2 0-15</inkml:trace>
  <inkml:trace contextRef="#ctx0" brushRef="#br0" timeOffset="80807.8194">10368 10306 31 0,'-18'-8'15'0,"4"0"10"16,14 8-15-16,0 0-9 15,0 0 1-15,7 0-2 16,4 5 1-16,0-2 1 16,10-1 0-16,11 1-1 15,6-3 0-15,8-5-1 16,7-1 1-16,4 1-2 15,-8-3 1-15,-7 0 1 16,-3 0 0-16,-7 3-1 16,-11 0 1-16,-3 2 9 15,-8 6 1-15,-6 5-9 0,-4 5 0 16,-4 8-1-16,1 5 1 16,-11 1-1-16,-1 5 0 15,-2 2-1-15,-1 8 1 16,1-7-2-16,2-6 0 15,1 0 0-15,0 3 1 16,0 5-11-16,4 0 0 16,2-5-15-16,5-1 0 15,10-7 3-15,7-13 0 16</inkml:trace>
  <inkml:trace contextRef="#ctx0" brushRef="#br0" timeOffset="81059.5209">11042 10255 27 0,'-7'8'13'0,"3"32"12"16,8-24-15-16,-4 8-5 15,3 2 1-15,1 8-5 0,-1 9 1 16,-3-6-2-16,0 0 0 16,0 0 0-16,4 0 0 15,-4-3-44-15,4-2 1 16</inkml:trace>
  <inkml:trace contextRef="#ctx0" brushRef="#br0" timeOffset="81200.2022">11257 10687 44 0,'-10'-3'22'0,"10"0"1"0,3 1-22 0,1-1-26 16,3-2 0-16,3 2 6 16,4 0 0-16</inkml:trace>
  <inkml:trace contextRef="#ctx0" brushRef="#br0" timeOffset="81575.1784">11680 10279 37 0,'0'-18'18'0,"15"2"4"16,-12 10-19-16,-3 6 2 15,0 0 1-15,0 6-3 16,-7 7 1-16,4 11 3 16,-8 10 1-16,-3 6-6 0,0 13 1 15,0-3-3-15,3 0 1 16,7 1-1-16,8-4 0 16,7-2 1-16,-1-8 0 15,4-10 1-15,4-9 0 16,0-7-1-16,-1-9 0 15,1-7-1-15,-8-5 1 16,-3-6-1-16,-10-3 0 16,-8 1-1-16,-6-4 1 15,-4 7-3-15,-8-1 0 0,-2 8-20 16,-1 5 0-16,11 0-14 16,7 3 1-16</inkml:trace>
  <inkml:trace contextRef="#ctx0" brushRef="#br0" timeOffset="81919.4174">12083 10202 30 0,'-18'8'15'0,"-24"16"6"0,31-11-15 16,0 6-1-16,4-1 0 15,4 1 1-15,6-3 0 16,12-6-2-16,6-7 1 16,0-8-3-16,0-9 0 15,4-4-1-15,-4-1 1 16,-7 4 2-16,0-1-4 15,-14 16 0 1,-28-14 2-16,0 4 0 16,-4 7-21-16,0 1 1 0,0 7-22 15,11 5 0-15</inkml:trace>
  <inkml:trace contextRef="#ctx0" brushRef="#br0" timeOffset="84075.0816">10156 12258 18 0,'0'-8'9'0,"4"6"13"0,-4 2-9 15,0 0-4-15,0 0 0 16,0 0-7-16,-4 2 1 15,1 4 0-15,-4 7 0 16,-4 11 0-16,1 10 0 16,-1 3 2-16,-3 24 0 15,-7 2-2-15,-7 14 1 16,6 10-3-16,-13 17 0 16,-14 4 2-16,-1 8 0 15,-3 14 1-15,-6 10 0 0,2-2 0 16,8-3 0-16,6 0-4 15,5-3 0-15,-8 0 0 16,-7 11 1-16,3 5 3 16,-6-5 1-16,-4 8-1 15,0 10 0-15,11-12 0 16,-8-14 0-16,-6 10 0 16,6-15 1-16,4-3-4 15,4-24 1-15,3 3-2 16,4-19 1-16,3 0-2 15,7-2 1-15,7-8-1 16,4-8 1-16,7-1-2 16,4-4 1-16,3-11-20 15,-1-8 0-15,5-11-27 16,3-15 0-16,7-19 32 16,0-27 0-16</inkml:trace>
  <inkml:trace contextRef="#ctx0" brushRef="#br0" timeOffset="84657.3317">9726 14671 38 0,'-28'5'19'0,"28"-10"9"0,0 0-18 16,3-8-6-16,4-11 1 15,4-11-4-15,7-7 0 16,10-16 1-16,7 2 0 15,4-15-2-15,0-3 1 16,0 2-2-16,-1 4 1 16,-2 12 0-16,-8 11 1 0,-7 13-1 15,-3 8 1-15,-4 11 2 16,0 13 1-16,-4 19-3 16,1 13 1-16,-4 18-1 15,0 8 1-15,-3 13-2 16,-1 6 1-16,1 8-1 15,-1-11 0-15,1-16-1 16,3-10 1-16,0-6-24 16,0-10 0-16,0-11-14 15,0-8 1-15</inkml:trace>
  <inkml:trace contextRef="#ctx0" brushRef="#br0" timeOffset="84829.2076">9754 14428 48 0,'11'2'24'0,"81"-20"0"0,-68 7-24 15,12-2 0-15,9-3 0 16,8 0-2-16,11 3 1 16,6 0-45-16,-10 2 1 15</inkml:trace>
  <inkml:trace contextRef="#ctx0" brushRef="#br0" timeOffset="85283.145">10463 14436 35 0,'0'2'17'0,"22"1"3"15,-12-3-18-15,1 0-1 16,3 3 1-16,0 2-1 16,0 0 1-16,0 3 0 15,0 0 0-15,0 3-1 16,-3-6 1-16,0 3 0 16,-4 2 0-16,-7 4-2 15,-4-1 0-15,-7 0 0 16,-3 0 0-16,-3 3 1 15,-1-5 1-15,0-6-2 0,8 0 0 16,3 1-1-16,3-1 0 16,8 3 2-16,6 3 1 15,5-4-1-15,2 1 0 16,1-2 3-16,3 2 1 16,0 0 3-16,-3 2 0 15,-8 1 1-15,-6-1 0 16,-8 4-5-16,-6-1 1 15,-11 0-5-15,-8 0 1 16,1 0-2-16,0-5 1 0,3 0-8 16,8-5 1-16,2-6-59 15,12-7 0-15</inkml:trace>
  <inkml:trace contextRef="#ctx0" brushRef="#br0" timeOffset="88806.0585">10082 12248 19 0,'-7'-3'9'0,"7"3"11"16,0 0-10-16,0 0-2 15,0-3 1-15,0 3-5 16,-3 0 1-16,-1 0-2 15,1-2 1-15,-4-1-3 0,0 3 1 32,0-3-1-32,0 1 1 0,-4-1 1 15,0 0 1-15,1-2-2 16,3 5 1-16,-4-3-1 0,-7 1 0 16,-3-3-1-16,-3 2 1 15,-8 0-2 1,0 3 0-16,0-5 1 0,1 5 0 15,-8-3-2-15,-7 3 1 16,7-5 0-16,-7 0 1 16,-14 2-1-16,4 0 0 15,-4 1 1-15,-7 4 1 16,3-2-2-16,-6 6 1 16,-11-4-2-16,0 1 1 0,-1 0 0 15,1 2 0-15,7-5 0 16,-7-3 1-16,7-2 3 15,0-6 0-15,7 6-2 32,0 2 0-32,10-4-2 15,12 1 0-15,-1 1 0 16,0 0 0-16,3 2-1 0,1-5 1 16,7 3 1-16,7-1 0 15,10 6-2-15,0-2 1 16,8-3 0-16,-1 2 0 15,1 3-1-15,3 0 0 0,3-3 1 0,0 6 1 16,1 0-2-16,3-3 1 16,0 5-1-16,0 0 1 15,3-2 1-15,1-1 0 16,-4 1-1-16,4 0 0 16,-1-3-1-16,1 0 1 15,-4 0 0 1,7 5 1-16,-7-2 0 15,3-1 0-15,-3 1 0 16,0-3-2-16,4 3 0 16,-4-3 1-16,0 0 0 15,0 0 0-15,0 0 0 0,0 0 0 16,0 0 0-16,0 0-1 16,0 0 1-16,0 0 0 15,0 0 0-15,0 0 0 31,0 5 1-31,0-2-1 0,0 2 1 0,0 0-2 16,3 0 0-16,-3 3 1 16,4 0 1-16,-1 0-1 15,1-2 0-15,-1-1 0 16,1-3 0-16,-1 4 0 16,1 4 1-16,-1 4-3 15,1 4 1 1,3 1 2-16,0 4 0 0,0 1-1 15,4 3 1-15,-1-4-2 16,1 7 1-16,-4 1-1 16,4 12 1-16,-1-4 0 15,1 1 1-15,-1 8-2 16,1 2 1-16,-1 0 0 16,5 14 1-16,-5-1-1 15,1-7 0-15,-1 5 0 16,4 5 1-16,1 0-1 15,-1 11 0-15,-4-6-1 16,-3 6 1-16,0 7-1 16,-3 4 1-16,-4 7 0 15,0-5 1-15,0 3-1 16,3-9 0-16,1 12 0 16,-1-12 0-16,1 1 0 15,3 2 0-15,0 6 1 0,0-1 0 16,-3-4-2-16,-1 7 1 15,1-5-1-15,-1 0 0 16,1-11 1-16,-1 1 1 16,4-1-1-16,0-5 0 15,0 3 0-15,1 0 0 16,-5-6 0-16,1 3 0 0,-1 0 1 16,1-8 0-16,-1 0 0 15,1 6 0-15,-1-14-1 16,1-2 1-16,-1-1 0 15,-3 1 1-15,0-3-2 16,0-8 1-16,0-3 1 16,-3 0 0-16,-1-2-1 0,1-3 0 15,-4-5 0-15,3-6 1 16,-3 1-1-16,0-6 0 16,3-3-2-16,1-2 1 15,-1-2 1-15,1 1 0 16,3-1-2-16,0-6 1 15,0-3-2-15,0 0 0 16,0-5-8-16,0-5 0 16,3-3-29-1,1-3 0-15,-1-12 13 0,5-20 1 16</inkml:trace>
  <inkml:trace contextRef="#ctx0" brushRef="#br0" timeOffset="89781.1909">8241 12636 26 0,'7'8'13'0,"-11"-10"7"0,4 2-12 15,0 0-6-15,4 0 1 16,7 2 0 0,3-2 0-16,7 3-1 15,7 0 1-15,0-1-1 16,4-2 1-16,-4 0-2 15,4-2 1-15,-7 2-1 16,-4 0 1-16,0 0-1 0,-3 0 1 16,-4-3 6-16,-7 0 0 15,0 3-5-15,-7 0 0 16,0-5 0-16,0-5 0 16,-4-9-1-16,-3-7 1 15,4-1-3-15,-1-13 1 16,4-7-1-16,0-3 1 15,4 12-2-15,3 7 0 16,0 7-5-16,0 3 1 16,0 5-54-16,11 8 0 15</inkml:trace>
  <inkml:trace contextRef="#ctx0" brushRef="#br0" timeOffset="90698.8319">9786 12245 19 0,'4'0'9'0,"-15"-8"9"16,11 5-10-16,0 3 0 16,-4 0 1-16,1 0-5 15,-4 6 1-15,0 10-1 16,0 13 1-16,0 8-1 15,0 10 0-15,3 11-1 0,4-5 0 16,0 0-3-16,7-2 1 16,4-6 0-16,6-8 0 15,8-8-5-15,3-11 1 16,4-10-46-16,-4-8 0 16</inkml:trace>
  <inkml:trace contextRef="#ctx0" brushRef="#br0" timeOffset="91488.9817">8961 12679 26 0,'-29'0'13'0,"19"5"10"0,10-5-14 16,0 0-6-16,0 0 0 16,7-3-1-16,3 3 1 15,4 0-1-15,11-2 0 16,0-1-1-16,3-2 1 16,0 0 0-16,4-1 1 15,3-2-3-15,1-8 1 16,-5 6-1-16,-6 2 1 0,-7 5 7 15,-4-2 1-15,-4 10-7 16,-6 1 1-16,-8 7-2 16,-6 11 1-16,-4 10-2 15,0 3 0-15,-1 0 0 16,1 5 1-16,0 1-2 16,4-4 0-16,3-4-2 15,3-11 1-15,8-6-28 16,3-7 1-16,7-9 2 15,3-9 0-15</inkml:trace>
  <inkml:trace contextRef="#ctx0" brushRef="#br0" timeOffset="91716.0901">9352 12576 24 0,'0'0'12'0,"7"8"5"15,-3 0-12-15,-4 5 1 16,3 0 1-16,-3 8-1 16,-3 6 1-16,-1 4-5 15,1 6 0-15,-1-7-3 16,1-1 0-16,-1 2-2 16,4-2 1-16,0-10-38 15,7-6 0-15</inkml:trace>
  <inkml:trace contextRef="#ctx0" brushRef="#br0" timeOffset="91873.6458">9497 12893 42 0,'-32'13'21'0,"21"-18"2"15,15 8-21-15,-4-3-2 16,3 2 1-16,-3 1-17 15,4 2 1-15,3-5-13 16,4-8 0-16</inkml:trace>
  <inkml:trace contextRef="#ctx0" brushRef="#br0" timeOffset="92253.6592">9578 12658 31 0,'-7'2'15'0,"3"-4"1"16,4 4-15-16,-3 4 1 16,-1 7 1-16,1 5 0 0,-1 9 1 15,1 5-2-15,-1-3 1 16,4 2-2-16,0 4 1 31,4-11 1-31,6-1 0 0,8-9 0 16,3-9 0-16,4-10-2 0,-1-3 0 15,-2-6-1-15,-5-4 1 16,-3-1-1-16,-7 1 1 16,-7 2-1-16,-7 3 0 15,-10 8-1-15,-4 2 0 16,-4 6-11-1,4-1 0-15,3 1-24 16,7-3 1-16</inkml:trace>
  <inkml:trace contextRef="#ctx0" brushRef="#br0" timeOffset="92598.5444">9546 12388 12 0,'-3'-3'6'0,"-4"11"9"0,7-3-6 0,0 6-3 15,0 2 1-15,0 8-3 16,0 1 0-16,0-7-1 15,0 1 1-15,3-2 2 16,4-9 1-16,4-8-6 16,-1-7 1-16,1 2 0 15,-1-3 0-15,-2-2 0 16,-5 2 1-16,-3 1-3 16,-3-1 0-16,-5 6-4 15,-2 2 0-15,3 3-39 16,0 3 1-16</inkml:trace>
  <inkml:trace contextRef="#ctx0" brushRef="#br0" timeOffset="94073.1136">8488 11740 18 0,'-14'-3'9'0,"10"3"9"0,4 0-10 0,0 3-4 15,0-3 1-15,0 2-2 16,0 1 1-16,7 0-2 15,4 2 1-15,10 0-1 16,11 0 0-16,-1-2-2 16,1 0 0-16,7-3-1 15,0-6 0-15,3-2-36 16,1 1 37-16,-43 7 0 16</inkml:trace>
  <inkml:trace contextRef="#ctx0" brushRef="#br0" timeOffset="95034.8256">8964 11906 30 0,'-25'6'15'0,"22"-12"7"16,3 6-14-16,0-5-6 16,7-3 1-1,0-3-2-15,11 1 1 16,-1-14-1-16,8-10 0 16,-4-6-1-16,0-2 1 15,4-6 0-15,0-2 0 0,-4 5 0 16,0 8 1-16,-3 0-1 15,-4 2 1-15,-4 9-2 16,1 2 1-16,-4 3 0 16,0 5 0-16,0 0-1 15,0 8 1-15,0 5 3 16,0 14 1-16,0 8-3 16,0 10 0-16,0 8-1 15,0 8 1-15,1 2-2 16,2 6 1-16,1-2-3 15,-4-9 1-15,0-2 1 16,0-9 1-16,3-4-15 16,-3-6 1-16,1-5-30 15,-1-6 1-15</inkml:trace>
  <inkml:trace contextRef="#ctx0" brushRef="#br0" timeOffset="95237.9111">9013 11718 35 0,'-21'-8'17'0,"25"14"4"0,6-9-19 16,5 0 2-16,2-2 0 16,1-5-5-16,6-1 1 0,12 3 0 15,3 0 1-15,-1 0-23 16,8 0 0-16,11 0 3 15,-11-2 0-15</inkml:trace>
  <inkml:trace contextRef="#ctx0" brushRef="#br0" timeOffset="95706.684">9437 11695 25 0,'0'8'12'0,"28"-1"4"15,-17 1-13-15,3-2-1 0,-4-1 0 16,-3 3-1-16,4 0 0 16,-4 0 2-16,0 2 0 15,-3-2-1-15,-4 3 1 16,0-1-1-16,0-4 0 15,-7 4-2-15,-1-4 1 16,1 2-3-16,0-3 1 16,4 0 2-16,-1 0 0 15,4-2-2-15,4 0 0 16,3-1 1-16,-4 1 0 16,4 2 1-16,1-2 0 0,-5 0 0 15,1-1 0-15,-4 4 1 16,-4-1 1-16,4 3 0 15,-3 0 0-15,-5 0-3 16,-6 2 1-16,4-2-1 16,-4 0 1-16,0-3-2 15,-1 1 1-15,5-1-2 16,-1 0 1-16,8 1-32 16,3-1 1-16,3-2 21 15,4-6 1-15</inkml:trace>
  <inkml:trace contextRef="#ctx0" brushRef="#br0" timeOffset="96224.0417">9712 11774 28 0,'0'5'14'0,"7"-10"7"16,-3 13-14-16,-1 0-2 16,4 2 0-16,0 1-3 0,0 0 1 15,7 4-3-15,8 1 1 16,-1 0-2-16,0 0 0 16,0-3-5-16,0-2 0 15,-3-3-29-15,-4-3 0 16</inkml:trace>
  <inkml:trace contextRef="#ctx0" brushRef="#br0" timeOffset="96380.3146">9705 11898 45 0,'14'-26'22'0,"35"-3"3"0,-27 21-23 16,6-5-3-16,4-9 1 0,-4-4-16 15,0 0 0-15,4-1-14 16,-4-2 1-16</inkml:trace>
  <inkml:trace contextRef="#ctx0" brushRef="#br0" timeOffset="97572.8035">6636 14031 31 0,'-18'3'15'0,"29"2"4"15,-1-5-16-15,4 0-2 16,8 0 0-16,6 0-1 16,11-3 1-16,10-2-1 15,-10-3 1-15,0 0-13 16,3-3 0-16,-3-2-11 0,0 0 0 16</inkml:trace>
  <inkml:trace contextRef="#ctx0" brushRef="#br0" timeOffset="98011.9813">7024 14250 27 0,'7'-10'13'0,"25"-54"5"15,-18 43-14-15,3-11 0 16,5-10 1-16,9-8-4 16,8-8 1-16,0-3-2 15,-4-3 0-15,-3-4 1 16,-7 1 0-16,-8 12 0 15,-3 10 0-15,0 13 3 16,-6 8 0-16,-1 11-1 16,0 13 1-16,0 13-3 0,0 11 1 15,0 10-2-15,3 17 1 16,4-1 0-16,1 6 1 16,-1 2-3-16,0-3 0 15,0-7 1-15,4-3 1 16,-4-5-3-16,-4-9 0 15,-3-2-45-15,0-10 1 16</inkml:trace>
  <inkml:trace contextRef="#ctx0" brushRef="#br0" timeOffset="98200.7484">7179 14034 44 0,'-11'5'22'0,"40"-16"4"16,-12 3-23-16,12-2-2 16,2-9 0-16,5 1-1 15,6-4 0-15,7 4-4 16,1-1 0-16,-1 4-40 16,0-1 1-16</inkml:trace>
  <inkml:trace contextRef="#ctx0" brushRef="#br0" timeOffset="98687.5204">7793 13954 21 0,'14'3'10'0,"-11"5"4"0,1-6-11 16,0 4 0-16,-1-1 0 15,1 0 1-15,-1 1 1 16,1 1-1-16,-4 1 0 16,0 3-2-16,0 0 1 15,-4-1-3-15,4-2 0 0,-7 0-1 16,0 0 1-16,-4 3 1 16,-10 2 1-16,4-3-3 15,3-2 0-15,3 0 1 16,0-5 1-16,8-3-1 15,3 0 1-15,7 5 0 16,3 0 0-16,5 1-1 16,-1-1 0-16,0 0-1 15,3 1 1-15,1-1 2 16,-4 3 0-16,0 5 1 16,-7-2 1-16,-3 2-1 15,-4 0 0-15,-7 0-3 16,0-2 1-16,-7 0-1 15,0-1 0-15,-4-2 0 0,-3 0 0 16,0-3 0-16,-1 1 0 16,5-1-11-16,6-2 1 15,1 2-27-15,6 0 0 16</inkml:trace>
  <inkml:trace contextRef="#ctx0" brushRef="#br0" timeOffset="99205.4354">7941 14081 37 0,'-4'0'18'0,"4"-3"2"0,4 6-20 16,3 0 3-16,0 5 1 15,0 13-2-15,4 3 0 16,-1 5-1-16,1-5 1 16,0-6 1-16,3-5 1 15,3-5 2-15,4 0 0 16,1-2-3-16,6-17 1 16,-3-5-5-16,-8-2 1 0,1-4 1 15,-1 6 1-15,-2 3 0 16,-5 0 1-16,-3 13 0 15,-7 3 0-15,-3 5-3 16,-8 10 1-16,-3 3-1 16,-4 6 1-16,-10 10-2 15,3 8 0-15,4-3-5 16,4-7 1-16,-1-6-27 16,4-8 0-16,3-5 6 15,1-8 1-15</inkml:trace>
  <inkml:trace contextRef="#ctx0" brushRef="#br0" timeOffset="99774.3281">7810 13996 31 0,'-3'0'15'0,"6"-2"10"0,-3 2-15 0,0-3-4 16,-3 1 1-16,3-4-5 16,-4 1 1-16,-3 2-3 15,0 3 1-15,-3 0 1 16,-4 0 1-16,0 3-6 15,-1 2 0-15,5 3-20 16,3 5 0-16,3 1-3 16,1-12 1-16</inkml:trace>
  <inkml:trace contextRef="#ctx0" brushRef="#br0" timeOffset="102325.8937">8696 16097 9 0,'-7'-2'4'0,"7"2"8"0,0 0-5 16,0 0-3-16,0 0 1 0,0 2-2 15,0 1 0-15,-4 7 1 16,4 6 0-16,0 8-3 16,-3 3 1-16,3-1 0 15,0-2 0-15,0 0 3 16,0 0 0-16,-4 7-2 15,-6 1 0-15,-1 2-3 16,1-7 0-16,3-3 1 16,3-3 1-16,0-5-3 15,1-6 1-15,-1 4 1 16,4-4 1-16,-3-5-3 16,-1 1 1-16,1 2 0 0,-1 0 0 15,1 0 0-15,-1-1 0 16,1-1 5-16,-1-4 0 15,1-4-1-15,-1 2 0 16,1-3-1-16,-1-2 1 16,-3 5-4-16,3-5 1 15,-3 2 0-15,0-2 1 16,-3-3-3-16,-1 2 1 16,-3-4-1-16,4-3 1 15,-1-6 1-15,0-5 1 0,1-5-1 16,-1 0 1-16,1-11-2 15,-1-7 1-15,0-4-1 16,1 1 1-16,3-3-1 16,3 3 0-16,4 5-1 15,4 8 0-15,3-3-19 16,3 3 1-16,5 5-19 16,2-5 1-16</inkml:trace>
  <inkml:trace contextRef="#ctx0" brushRef="#br0" timeOffset="111579.1415">19554 11120 37 0,'-10'-2'18'0,"10"2"2"16,3 0-18-16,4 2 1 16,4 1 0-16,7 0-2 15,10-3 1-15,7 0-1 16,4-3 1-16,3-5-6 16,15-5 0-16,3 2-36 15,3-2 1-15</inkml:trace>
  <inkml:trace contextRef="#ctx0" brushRef="#br0" timeOffset="112268.7137">20211 10956 23 0,'-14'-21'11'0,"21"11"3"0,-4-1-11 16,4-2 2-16,0 0 0 16,4 2-2-16,6 0 0 15,5 3-3-15,6 3 0 16,0 3 1-16,4 2 0 16,-4 2 0-16,-3 1 0 15,3 7 0-15,-7 9 1 0,-3-3 0 16,-8 2 1-16,-6 4-1 15,-8-7 1-15,-6 7-4 16,-4 4 1-16,-11 8 1 16,-3 1 0-16,-8 2-1 15,5-5 1-15,2-3 4 16,1 0 0-16,4-3-1 16,6-5 0-16,7 1-4 15,8-4 0-15,3-5 2 16,7-7 1-16,10-4-4 15,8-4 1-15,10-1-2 16,4-5 0-16,11 0-50 16,6-2 1-16</inkml:trace>
  <inkml:trace contextRef="#ctx0" brushRef="#br0" timeOffset="112441.9851">20793 11366 38 0,'-25'3'19'0,"18"-3"3"0,7 0-19 16,3 0-4-16,5-5 1 15,-1-3-23-15,3-3 1 16,4-2 4-16,0-5 1 16</inkml:trace>
  <inkml:trace contextRef="#ctx0" brushRef="#br0" timeOffset="112785.798">20973 10991 30 0,'7'-24'15'0,"28"3"7"16,-21 16-15-16,0-3-3 16,4 0 0-16,3 5-2 15,0-2 0-15,0 2 0 16,-3 8 1-16,-4 3 0 15,-7 6 1-15,-7 1-1 16,-7 4 0-16,-4 5-1 16,1 2 0-16,-11 3 1 15,-4 6 0-15,-7-1-2 16,1-7 0-16,6-6 3 0,7 0 0 16,8 0-3-16,6 0 1 15,8-5 0-15,13 0 0 16,8 0-2-16,0 0 0 15,6-3-1-15,8 0 1 16,7-2-35-16,0-3 0 16,7-6 6-16,-4-4 0 15</inkml:trace>
  <inkml:trace contextRef="#ctx0" brushRef="#br0" timeOffset="113208.4543">21625 10930 25 0,'-10'11'12'0,"-8"15"6"0,11-21-12 16,-4 6 0-16,-3 2 1 15,0 3-2-15,-3 2 0 16,-1 4 0-16,0 1 1 15,8-1-5-15,3-1 0 16,7 0 4-16,7 3 0 16,3-8-2-16,4 0 0 15,8-3-3-15,6-3 0 16,7-4-1-16,0-1 1 0,8-8-7 16,-1-2 0-16,0-8-41 15,1-8 0-15</inkml:trace>
  <inkml:trace contextRef="#ctx0" brushRef="#br0" timeOffset="113380.3498">21833 10959 47 0,'-49'50'23'0,"17"16"9"0,29-42-23 0,-4 8-8 15,0 10 1-15,0 6-2 16,0 0 0-16,7-6-17 15,3-5 0-15,8-3-22 16,6-7 0-16</inkml:trace>
  <inkml:trace contextRef="#ctx0" brushRef="#br0" timeOffset="114024.5833">22377 11197 18 0,'-4'-16'9'0,"4"-5"11"0,4 13-10 15,-4 3-4-15,0 0 0 0,-4 2-1 16,1 3 0-16,-8 5-2 16,-3 8 1-16,-7 9-1 15,0 1 1-15,-1 12-2 16,5 7 0-16,6-2-1 16,8-3 1-16,10-3-2 15,10-5 0-15,8-10-1 16,3-11 1-16,11-11-4 15,10-10 1-15,4-8-32 16,4-16 0-16,-1 2 24 16,-6 1 1-16</inkml:trace>
  <inkml:trace contextRef="#ctx0" brushRef="#br0" timeOffset="114274.5851">22634 11253 27 0,'-39'26'13'0,"15"43"8"0,20-53-14 16,4-3-5-16,4 3 1 15,6-3 0-15,8-5 1 16,14-3-2-16,3-2 1 16,-3-8-2-16,3-8 0 15,-3-11-1-15,-4 0 1 16,-7 0 0-16,-10 6 0 16,-11-1-2-16,-4 3 1 15,-10 8 0-15,-14 3 1 16,-4 0-1-16,0 5 0 15,1 5-1-15,6 11 1 0,7 0-17 16,11-6 0-16,11-2-10 16,17-2 0-16</inkml:trace>
  <inkml:trace contextRef="#ctx0" brushRef="#br0" timeOffset="114571.8039">23167 11189 25 0,'-39'6'12'0,"-10"-4"6"16,42-2-13-16,-4 3-1 15,0 2 0-15,4 0-3 16,4 1 0-16,6-1 2 16,8 3 1-16,3 5-1 15,4-2 0-15,3 5 3 16,-3 5 1-16,-1 5 1 0,-10-2 0 15,-7-5-5-15,-10-1 0 16,-8 3-3-16,0-2 0 16,-3-1-1-16,0-4 0 15,0-4-12-15,0-2 1 16,7-5-33-16,7-3 1 16</inkml:trace>
  <inkml:trace contextRef="#ctx0" brushRef="#br0" timeOffset="115103.6852">23453 10986 44 0,'-25'5'22'0,"25"-8"2"0,7 6-23 16,4-3 1-16,10 2 0 15,11 4 0-15,6-4 1 16,5 1 0-16,10 0 1 16,3-3-3-16,-3 2 0 15,-7-2-1-15,-4 0 0 16,-10 3 9-16,-11 0 0 15,-10 2-5-15,-8 8 0 0,-6 3 0 16,-4 3 0-16,-4 2-4 16,-3 2 1-16,-4 4-2 15,-3 5 1-15,-4 13-2 16,1 2 1-16,3 4-5 16,3-1 1-16,7-5-48 15,8-11 1-15,13-15 41 16,8-14 0-16</inkml:trace>
  <inkml:trace contextRef="#ctx0" brushRef="#br0" timeOffset="115338.0054">24215 10824 39 0,'-4'-5'19'0,"4"18"5"15,0 0-19-15,-3 16-1 0,-8 6 0 16,-3 12-2-16,0 12 1 16,0-1-1-16,0 13 0 15,3-7-4-15,4-9 0 16,0-4-6-16,3-12 0 16,4-10-33-16,7-10 0 15</inkml:trace>
  <inkml:trace contextRef="#ctx0" brushRef="#br0" timeOffset="115478.6867">24296 11351 46 0,'-11'8'23'0,"15"-3"1"16,-1-5-24-16,1-3-14 15,3-2 1-15,0 0-19 16,3-6 0-16</inkml:trace>
  <inkml:trace contextRef="#ctx0" brushRef="#br0" timeOffset="115869.3172">24663 10978 29 0,'10'-32'14'0,"22"3"2"0,-25 21-14 15,0 0 6-15,-3 3 1 16,-1 2-4-16,-3 3 0 16,-3 5-2-16,-4 11 1 15,-8 8-2-15,-2 5 1 16,-8 11 2-16,0 13 0 16,4 2-3-16,4 9 1 15,6-3-3-15,8-14 0 16,3-5 2-16,7-10 0 15,7-5 1-15,3-9 0 16,5-7-1-16,-1-6 0 0,-4-5-1 16,-3-3 0-16,-3-7 0 15,-4-6 0-15,-7-3-2 16,-7-2 0-16,-7 0 0 16,-4 3 0-16,1 2-19 15,-1 5 1-15,4 1-25 16,3 2 0-16</inkml:trace>
  <inkml:trace contextRef="#ctx0" brushRef="#br0" timeOffset="116276.3848">24991 10729 36 0,'-18'8'18'0,"11"16"2"0,7-14-19 0,0 3 4 16,-3 3 0-16,3 3-2 15,3-3 0-15,8 2 1 16,-1-7 1-16,4-6-1 16,4-8 0-16,0-2-3 15,-4-3 0-15,0-5 0 16,-7-3 1-16,-7 0-2 15,-4-2 1-15,-3 2-4 16,-3 3 1-16,-4 2-52 16,3 3 0-16</inkml:trace>
  <inkml:trace contextRef="#ctx0" brushRef="#br0" timeOffset="117251.0991">25954 11173 26 0,'10'-5'13'0,"22"8"4"0,-21-1-13 0,6 4-4 15,12 2 0-15,9-3 0 16,1 0 1-16,4 0-2 15,9-2 1-15,5-3-30 16,-1-3 1-16</inkml:trace>
  <inkml:trace contextRef="#ctx0" brushRef="#br0" timeOffset="117641.7608">26638 11001 32 0,'14'-8'16'0,"15"-7"4"0,-15 12-15 16,3 0-3-16,8 3 1 16,0 3-4-16,-4 0 0 15,-3 5 4-15,-4-1 1 16,-7 7-3-16,-7 2 1 15,-11 7-2-15,-3 6 1 16,-7 6-1-16,-7 2 0 0,-1 5 0 16,-6 6 0-1,0-6 0-15,-4 1 1 0,11-1 0 16,7-5 1-16,7-8 1 16,14-5 0-16,10-6 5 15,11-7 1-15,11-6-8 16,10-5 1-16,8-2-2 15,3-1 1-15,-4 3-5 16,4 0 1-16,-7 0-52 16,-4 3 1-16</inkml:trace>
  <inkml:trace contextRef="#ctx0" brushRef="#br0" timeOffset="118016.7851">27192 11472 33 0,'-3'-2'16'0,"10"-6"12"0,-7 8-17 0,3-3-5 15,-3 3 0-15,0 0-5 16,0 0 1-16,0 0-4 15,4 0 1-15,3 3-28 16,0-3 1-16,3-3 7 16,1-5 1-16</inkml:trace>
  <inkml:trace contextRef="#ctx0" brushRef="#br0" timeOffset="118360.8947">27467 11083 36 0,'0'-10'18'0,"39"-1"2"0,-25 6-17 16,7 0-3-16,4-1 1 16,0 4-1-16,-4 4 0 15,0 4 3-15,-7 2 1 16,-7 5-3-16,-7 3 1 15,-7 5-1-15,-7 5 0 16,-7-2-1-16,0 11 1 16,-4 4 2-16,4 1 0 15,0-6 1-15,7-7 0 0,7-1-3 16,7-2 1-16,7-5-2 16,7-4 0-16,10-4 0 15,8-8 0-15,7-3-11 16,3 0 0-16,8-6-32 15,3-4 1-15</inkml:trace>
  <inkml:trace contextRef="#ctx0" brushRef="#br0" timeOffset="118626.9962">28116 11030 28 0,'-14'-5'14'0,"11"0"7"0,-1 5-14 16,-3 3-3-16,-3-1 0 16,-5 9-1-16,-2 2 0 15,-1 8 0-15,4 3 1 16,0-3-1-16,7 0 1 16,3-2 1-16,8-3 0 15,6-3-4-15,8-2 1 16,3-6-1-16,8-3 0 15,2 1-8-15,-3-6 1 16,4-2-43-16,4-5 0 16</inkml:trace>
  <inkml:trace contextRef="#ctx0" brushRef="#br0" timeOffset="118798.9346">28222 11049 57 0,'-42'26'28'0,"17"43"7"15,22-50-28-15,3-1-6 16,0 11 0-16,3 1-2 16,4 4 0-16,4-5-30 15,3-3 1-15,11-4-2 16,-1-12 0-16</inkml:trace>
  <inkml:trace contextRef="#ctx0" brushRef="#br0" timeOffset="119380.1811">29030 11226 30 0,'-11'-13'15'0,"-10"2"6"16,14 9-16-16,-7 2-3 16,-7 2 0-16,-4 1 2 15,1 5 0-15,2 0-3 16,1 3 0-16,7 7 0 15,7 1 0-15,14-4 0 0,11 1 0 16,10 0 0-16,7 3 0 16,1-3-1-16,-1 2 0 15,0-5 6-15,-10-5 0 16,-11 3 1-16,-11 2 0 16,-10 3-7-16,-7 0 1 15,-7 0-1-15,-11 0 1 16,1-3-3-16,2-5 1 15,8-6-26-15,4-4 0 16,6-6-4-16,15 0 1 16</inkml:trace>
  <inkml:trace contextRef="#ctx0" brushRef="#br0" timeOffset="119536.458">29319 11184 36 0,'-10'8'18'0,"-4"24"3"15,10-16-19-15,1 7-2 16,-4 4 0-16,-1 2-6 16,5-5 1-16,-1-1-28 15,4-4 1-15</inkml:trace>
  <inkml:trace contextRef="#ctx0" brushRef="#br0" timeOffset="119661.4104">29383 10986 6 0,'-7'-45'3'0,"7"15"-5"0,0 22-3 15</inkml:trace>
  <inkml:trace contextRef="#ctx0" brushRef="#br0" timeOffset="119959.1563">29450 11282 25 0,'-11'32'12'0,"15"20"10"15,-1-46-14-15,4-1 2 16,4-5 0-16,0-11-4 16,6-7 0-16,8-3 2 15,3 0 1-15,-3-1-4 16,-4 4 1-16,-3 2-2 15,-4 6 1-15,0 4-2 16,0 9 1-16,-3 7-4 16,-1 6 1-16,8 8-1 15,3 5 0-15,4-2-14 16,13-4 0-16,5-1-34 16,3-4 0-16,-1-2 39 0,-6 0 0 15</inkml:trace>
  <inkml:trace contextRef="#ctx0" brushRef="#br0" timeOffset="120381.0228">30212 10996 42 0,'-4'-10'21'0,"4"10"0"16,4 2-21-16,3-2 2 16,4 3 1-16,10-1 0 15,0 1 0-15,18-3 3 16,3 5 0-16,0-2-4 15,8 0 0-15,6 2 0 16,-3-2 0-16,-7 5-3 16,-7-3 1-16,-15 3 7 15,1 2 1-15,-14 4-3 16,-15 7 0-16,-10 5-3 0,-11 6 0 16,-3 5-5-16,0 5 1 15,3 1 1-15,4-4 0 16,0-7-18-16,7-8 1 15,10-6-31-15,8-2 1 16</inkml:trace>
  <inkml:trace contextRef="#ctx0" brushRef="#br0" timeOffset="120631.0168">30949 10901 39 0,'-7'-27'19'0,"14"35"1"16,-3 3-19-16,-4 7 9 15,0 6 1-15,0 8-1 16,-11 10 0-16,-7 9-7 16,4 7 0-16,-3 3-4 15,10-6 1-15,-4-10-2 16,11-8 1-16,0-5-37 15,11-8 1-15,6-8 14 16,4-11 0-16</inkml:trace>
  <inkml:trace contextRef="#ctx0" brushRef="#br0" timeOffset="120787.2915">31133 11311 49 0,'-22'-13'24'0,"22"21"3"0,0-8-24 15,4-6-5-15,0 6 1 16,-1 0-39-16,4 0 1 16,0 0 29-16,4-5 0 15</inkml:trace>
  <inkml:trace contextRef="#ctx0" brushRef="#br0" timeOffset="121178.0912">31574 10943 31 0,'14'-18'15'0,"-4"-4"9"16,-10 22-16-16,0-2-3 15,0 7 0-15,-17 8 1 16,-1 11 0-1,-31 45 1 1,6 2 1-16,8-2-6 16,7-3 0-16,7-15 2 15,14-12 1-15,7-7-2 16,3-8 1-16,1-8-3 16,10-6 1-16,-4-7-1 15,8-6 0-15,0-7 0 0,-4-9 1 16,-4-7-4-16,-3 2 1 31,-14-5-6-31,-3 8 0 16,-4 5-17-16,3 3 0 15,4 2-15-15,3 3 1 16</inkml:trace>
  <inkml:trace contextRef="#ctx0" brushRef="#br0" timeOffset="121631.187">31923 10835 31 0,'-11'-19'15'0,"11"19"6"16,-7 3-16-16,4 2 3 15,-11 8 1-15,3 8-2 0,-3 1 1 16,3-1-6-16,4-3 1 15,4 1-1-15,3-6 1 16,3 0 1-16,15-2 0 16,3-6-3-16,0-5 0 15,11-2-1-15,-7-4 1 16,-4-2-1-16,-4 0 0 16,-2-5 0-16,-5-3 1 15,-3-5-2-15,-7-3 1 16,-3 0-3-16,-4 1 1 0,-7 2-24 15,-8 7 0-15,-2 9-7 16,-1 5 0-16</inkml:trace>
  <inkml:trace contextRef="#ctx0" brushRef="#br0" timeOffset="122649.679">17138 12475 45 0,'-25'-3'22'0,"43"9"1"0,-11-6-22 16,7-3-1-16,4 0 0 16,3-2 1-16,7 0 0 15,14-3-1-15,11 0 1 16,21-3 0-16,8-2 0 15,20 0 1-15,25-3 0 16,14-2-1-16,28-4 1 16,22-1-2-16,24-1 1 15,14 3 0-15,18-1 0 16,28-4-1-16,8-6 1 0,2 3 0 16,19-3 0-16,3 1 2 15,7 9 0-15,7 4-1 16,10-1 0-16,15 9-3 15,0 2 0-15,7 5 3 16,3 6 0-16,0 2-1 16,4 0 0-16,10 14-2 15,-24-3 0-15,10 2 2 16,1 6 0-16,-15 0-2 16,7-3 1-16,0-5 0 15,1-5 0-15,2 5 0 16,-9-6 0-16,-5-2 0 15,4 0 0-15,-10-3 4 16,-4 1 1-16,-7-1-2 16,-7 3 0-16,-7 2 0 0,-14 4 0 15,0-1-5-15,-11 0 0 16,-10 3 1-16,-15-3 1 16,-17 3 1-16,-4 3 0 15,-13-6 0-15,-5 3 1 16,-13-6-5-16,0 3 1 15,-22-2-43-15,-17 0 1 16,-7-19 20-16,-11-8 1 16</inkml:trace>
  <inkml:trace contextRef="#ctx0" brushRef="#br0" timeOffset="123720.4316">20712 12636 22 0,'-11'-7'11'0,"15"38"3"0,-4-17-11 0,-4 9 2 16,0 14 0-16,1 0-4 15,-1 8 1-15,1 0-2 16,-1 0 1-16,4-8-1 16,0-5 0-16,4-3-7 15,3-8 1-15,0-2-19 16,4-6 0-16</inkml:trace>
  <inkml:trace contextRef="#ctx0" brushRef="#br0" timeOffset="123970.9238">20482 12875 41 0,'-10'0'20'0,"24"8"1"0,3-11-20 16,8 0 1-16,10 1 0 15,4-4-1-15,14 1 0 16,7-6-3-16,4 1 0 16,10-3-27-16,-14-3 0 15,-4 0 16-15,-7-3 0 16</inkml:trace>
  <inkml:trace contextRef="#ctx0" brushRef="#br0" timeOffset="125471.3817">21364 12621 21 0,'-17'-19'10'0,"6"9"3"16,4 15-10-16,-4 3 2 16,-6 2 1-16,-4 14-2 15,-1 16 0-15,1 5-2 16,4 13 0-16,6 6-2 16,11-9 1-16,7-7 2 15,7-9 0-15,11-12 1 16,10-11 0-16,7-11-1 15,4-13 1-15,-3-18-5 16,-5-6 1-16,-6-5 0 16,-7-3 0-16,-11-2 1 0,-10-1 0 15,-8 9-2-15,-10 2 1 16,-11 3 0-16,-7 3 0 16,4 10-11-16,0 11 1 15,3 13-25-15,4 13 0 16</inkml:trace>
  <inkml:trace contextRef="#ctx0" brushRef="#br0" timeOffset="125612.0532">21798 13055 45 0,'-25'0'22'15,"25"-6"3"-15,0 6-24 0,4-2-6 16,3-4 1-16,4-4-37 15,6-6 0-15</inkml:trace>
  <inkml:trace contextRef="#ctx0" brushRef="#br0" timeOffset="125908.9306">22066 12650 39 0,'-17'-6'19'0,"45"1"3"16,-14 0-20-16,7 0-1 0,11-3 0 16,7 0 2-16,7 2 1 15,-4 1-4-15,0 2 0 16,1 3 3-16,-5 3 0 16,-9 5 8-16,-12 3 0 15,-10 7-4-15,-10 17 0 16,-11 7-2-16,-8 13 0 15,-6 6-7-15,-4-10 1 16,1 1 0-16,6-4 1 16,7-6-17-16,8-5 0 15,17-10-35-15,14-11 1 0</inkml:trace>
  <inkml:trace contextRef="#ctx0" brushRef="#br0" timeOffset="126364.3001">22874 12721 28 0,'-32'-8'14'0,"1"40"6"0,20-19-14 16,-7 8 1-16,-3 11 1 15,4 10-8-15,6-2 1 16,7-3 0-16,12-2 0 0,6-6 3 15,3-8 0-15,8-11 1 16,10-7 0-16,4-11-4 16,0-5 1-16,-4-16-2 15,-10 2 0-15,-8-2 0 16,-9 0 1-16,-16-3-1 16,-13 3 1-16,-7 5-4 15,-4 9 1-15,8 4-18 16,-1 8 0-16,7 6-11 15,8 2 0-15</inkml:trace>
  <inkml:trace contextRef="#ctx0" brushRef="#br0" timeOffset="126913.1427">23160 12599 30 0,'28'-10'15'0,"32"-3"8"0,-39 15-16 0,7-2-6 15,4 3 0-15,-4 2 0 16,-3 3 0-16,-7 3 1 16,-8-3 1-16,-3 2-1 15,-10 6 1-15,-11 3-5 16,-4 2 1-16,-3-3 1 15,0 1 1-15,7-6-1 16,3-2 0-16,8-1-1 16,10 1 1-16,14-1 0 15,7 4 0-15,7 2 1 16,8 2 1-16,-5-2 0 16,-2 8 1-16,-12 2 5 0,-10 1 1 15,-14 2-7-15,-14-5 0 16,-10-3-2-16,-12 0 1 15,-2-3-2-15,-1-2 1 16,4-2-4-16,10-4 0 16,7-5-49-16,15 1 1 15</inkml:trace>
  <inkml:trace contextRef="#ctx0" brushRef="#br0" timeOffset="127569.354">23999 12827 28 0,'-7'29'14'0,"7"11"3"0,0-24-13 16,0 2 1-16,-3 6 1 15,-4-3-2-15,0 0 1 16,-4 6-2-16,1-3 0 16,3-3-1-16,3-5 1 15,4-6-3-15,7-10 1 16,7-8-1-16,4-2 1 16,7-9-1-16,-1-5 1 15,4-5-2-15,4-2 1 16,3 4-1-16,-3 9 1 0,-4 4 0 15,-3 6 1-15,-11 14-1 16,-3 7 1-16,-4 3-1 16,-4 5 1-16,-3-5-1 15,4-3 0-15,3-5 1 16,4-5 0-16,-1-11-2 16,4-3 1-16,4-7 0 15,3 2 0-15,4-3 0 16,-1 3 1-16,1 3 4 15,-4 8 1-15,-3 15 2 16,-11 22 0-16,-3 5-6 16,-8 13 1-16,4 1-4 15,11-6 0-15,3-8-36 16,10-11 1-16,15-15 8 16,0-17 0-16</inkml:trace>
  <inkml:trace contextRef="#ctx0" brushRef="#br0" timeOffset="128243.5896">26398 12922 35 0,'-21'32'17'0,"42"-24"8"16,-7-11-19-16,8-2-4 16,16 0 1-16,8-3-3 15,7-8 0-15,11 8-1 16,-1 8 0-16,1-3-42 15,6 6 1-15</inkml:trace>
  <inkml:trace contextRef="#ctx0" brushRef="#br0" timeOffset="129015.5182">27506 12785 24 0,'-21'-3'12'0,"-25"35"3"15,39-22-12-15,-11 22 1 16,1 5 1-16,-1 5-2 16,4 9 0-16,3 7-1 15,8-5 0-15,10 0 4 16,11-14 1-16,13-12-2 15,8-16 0-15,10-14-5 16,11-16 1-16,4-15-1 16,-4 0 0-16,-7-9 0 0,-18-4 0 15,-17 2 0-15,-18-3 1 16,-14 3-1-16,-18 3 0 16,-10 10-1-16,-1 13 1 15,-6 11-4-15,-8 14 1 16,12 7-34-16,9 6 1 15,12 10 28-15,20-6 0 16</inkml:trace>
  <inkml:trace contextRef="#ctx0" brushRef="#br0" timeOffset="129187.7421">28078 13232 50 0,'-43'13'25'16,"36"-21"2"-16,11 5-24 0,6-2-12 15,4-3 1-15,4-2-35 16,0-4 0-16</inkml:trace>
  <inkml:trace contextRef="#ctx0" brushRef="#br0" timeOffset="129704.1494">28399 12793 36 0,'-18'-8'18'0,"21"8"3"16,5 0-19-16,6 2 2 15,14 1 1-15,11-3-3 16,7 3 1-16,17-3-1 16,-3 0 0-16,7-3-3 15,0 3 1-15,-7 3 3 16,-11 2 1-16,-10 5 5 15,-11 9 1-15,-13 13-7 0,-15 10 0 16,-15-2-2-16,-6 10 0 16,-7 6-2-16,3-3 1 15,-3 10-2-15,3-7 0 16,8-6-34-16,10-10 0 16,7-14 11-16,10-13 1 15</inkml:trace>
  <inkml:trace contextRef="#ctx0" brushRef="#br0" timeOffset="129938.7056">29326 12832 33 0,'-17'19'16'0,"6"31"11"15,11-26-16-15,-3 5-6 16,-1 3 1-16,1 5-7 16,-1 5 0-16,4 3 1 15,0-3 0-15,4-2-32 16,3-3 1-16,10-5 15 16,1-8 1-16</inkml:trace>
  <inkml:trace contextRef="#ctx0" brushRef="#br0" timeOffset="130424.9759">29958 12777 35 0,'-11'-13'17'16,"-13"2"3"-16,17 11-18 0,-8 0 1 15,1 5 0-15,-3 3-2 16,6 5 0-16,4 3 2 16,11 3 0-16,6 2 0 15,4 5 0-15,11 6 2 16,7-3 0-16,-1 0-3 16,1 0 1-16,-7-5 2 15,-7 3 0-15,-4 2-4 16,-7 0 0-16,-7 0 0 0,-11 0 0 15,-10-2-3-15,-4-6 1 16,-6-3 0-16,-12-4 0 16,-3-9-44-16,4-5 0 15,7-13 32-15,-4-9 0 16</inkml:trace>
  <inkml:trace contextRef="#ctx0" brushRef="#br0" timeOffset="130567.3187">29866 12758 43 0,'14'-13'21'16,"64"2"6"-16,-53 6-22 0,10 0-5 15,0-3 1-15,11 0-2 16,3 3 0-16,8-3-46 16,6 5 1-16</inkml:trace>
  <inkml:trace contextRef="#ctx0" brushRef="#br0" timeOffset="131301.663">30773 12888 27 0,'-7'24'13'0,"3"23"8"15,4-36-14-15,-3 7-3 16,-1-2 1-16,-3 5-2 16,0 9 1-16,-7 1 0 15,0 1 1-15,0-6-3 16,3-2 0-16,4-8-1 15,4-3 1-15,3-7 0 16,10-9 1-16,4-8-4 16,4-7 0-16,7-6-1 15,3-2 1-15,4-1 3 16,-4-5 1-16,7 1-6 16,-10 2 1-16,6 7 2 15,-6 12 0-15,-7 2 0 0,-8 11 0 16,5-1 1-16,-12 11 1 15,-3 1-1-15,-3-1 1 16,-1-2-3-16,0-1 1 16,4 1-1-16,4-3 1 15,0-6 0-15,-1-2 1 16,15 0-2-16,-4 0 1 16,-14 0 0-1,42-5 3-15,-7 2 0 16,1 6-4-16,2-3 1 0,1 8 0 15,-7 5 1 1,0 6-2-16,-8 2 1 0,-6 3-3 16,-4 2 0-16,-7-2-22 15,7 2 0-15,-3 3-1 16,0 1 0-16</inkml:trace>
  <inkml:trace contextRef="#ctx0" brushRef="#br0" timeOffset="133277.3535">20366 15293 34 0,'-11'-11'17'0,"15"-39"6"16,3 26-16-16,0-10 1 15,7-35 1-15,4-21-4 16,6-16 0-16,8-21-5 16,3-10 1-16,1-11-1 0,-1 10 1 15,-10 14-1-15,-8 31 0 16,-3 24-5-16,-3 19 0 15,-4 16-20-15,0 23 1 16,-3 19-1-16,6 10 0 16</inkml:trace>
  <inkml:trace contextRef="#ctx0" brushRef="#br0" timeOffset="134088.9834">21029 15214 31 0,'-32'10'15'0,"22"-31"7"15,17 2-17-15,7-4-2 16,7-22 1-16,0-11-2 16,7-13 1-16,11-10-2 15,7-14 1-15,4-2-2 16,2-11 1-16,5 14-1 16,-8 4 1-16,-10 14 2 15,-11 21 1-15,-3 22 3 16,-7 25 0-16,-8 14-3 15,-3 29 1-15,0 16-4 0,-3 19 0 16,-11 12-1-16,0 6 0 16,3 5 0-16,4-5 0 15,4-15-1-15,-1-9 0 16,4-13-26-16,-3-11 0 16,-1-13-6-16,4-13 1 15</inkml:trace>
  <inkml:trace contextRef="#ctx0" brushRef="#br0" timeOffset="134245.2318">21124 14811 42 0,'-7'0'21'16,"60"-23"1"-16,-28 12-20 0,10-2-2 16,11-3 0-16,10-3-5 15,-3 6 1-15,4 3-34 16,-1-1 38-1,-56 11 0-15</inkml:trace>
  <inkml:trace contextRef="#ctx0" brushRef="#br0" timeOffset="134589.0209">21742 15124 26 0,'-21'39'13'0,"13"1"9"16,8-35-14-16,4 1-1 15,0-1 1-15,3-8-3 16,0-7 0-16,7-12-4 0,0-7 0 16,3-2-2-16,1-20 1 15,-4 9 0-15,0-3 0 16,0 11-1-16,-3 7 1 16,-4 11 2-16,0 11 1 15,0 10-1-15,4 19 1 16,-1 8-3-16,4 10 0 15,1 8 7-15,-1 1 0 16,3-12 0-16,5-7 1 16,-1-11-1-16,0-7 1 15,0-17-8-15,4-16 0 0,-1-4-1 16,-2-9 1-16,-1-8-38 16,-7-5 0-16,3 0 3 15,-9 0 0-15</inkml:trace>
  <inkml:trace contextRef="#ctx0" brushRef="#br0" timeOffset="135104.6522">22377 15121 40 0,'-11'16'20'0,"18"-14"4"0,0-7-20 16,4-3-4-16,6 0 1 0,5-5-1 16,2-8 1-16,1-8-1 15,0-6 0-15,-8 6-1 16,-6 0 1-16,-4 0 0 15,-11 5 0-15,-6 8 0 16,-8 14 1-16,-3 4 1 16,-4 20 0-16,4 15-1 15,-4 0 1-15,8 2-1 16,10 1 0-16,3-3-2 16,8-5 1-16,10-8-19 15,11-9 0-15,10-12-11 16,4-11 1-16</inkml:trace>
  <inkml:trace contextRef="#ctx0" brushRef="#br0" timeOffset="135292.0993">22796 14806 41 0,'-3'3'20'0,"3"7"3"0,3-2-21 15,-3 5 0-15,0 11 0 16,4 11-2-16,-4 2 1 15,-4 8-2-15,1 5 0 16,-1 0-10-16,1-5 0 16,-1-10-22-16,1-12 1 15</inkml:trace>
  <inkml:trace contextRef="#ctx0" brushRef="#br0" timeOffset="135417.1532">22620 15057 41 0,'-14'-13'20'0,"32"-3"5"15,-1 11-21-15,11-3-4 16,4-2 1-16,4-9-8 16,9-2 1-16,12 0-32 15,-1-11 0-15</inkml:trace>
  <inkml:trace contextRef="#ctx0" brushRef="#br0" timeOffset="135823.4094">23245 13954 37 0,'0'-3'18'0,"17"59"11"0,-13-24-19 0,-1 21 1 15,-6 23 0-15,-4 20-9 16,0 12 1-16,-8 17-3 16,-2-4 1-16,3 1-2 15,0-16 1-15,10-11-38 16,11-13 1-16,7-21 14 16,4-24 1-16</inkml:trace>
  <inkml:trace contextRef="#ctx0" brushRef="#br0" timeOffset="136168.2568">23544 14679 40 0,'-3'8'20'15,"70"-11"5"-15,-49 1-20 0,10-4-5 16,7 1 0-16,7-3-31 16,-3-2 0-16,0 4 17 15,-11-7 1-15</inkml:trace>
  <inkml:trace contextRef="#ctx0" brushRef="#br0" timeOffset="136308.8828">23541 14838 43 0,'10'16'21'0,"57"-24"2"0,-42 0-22 15,10-3-44-15,15-5 0 16</inkml:trace>
  <inkml:trace contextRef="#ctx0" brushRef="#br0" timeOffset="136825.5711">24172 15044 39 0,'-3'43'19'0,"27"65"8"0,-9-84-20 16,2 10-1-16,8 6 1 15,3-3 1-15,4-3 1 16,3-7 2-16,0-11 1 16,-3-14-4-16,-4-15 0 15,4-11-5-15,0-18 1 16,7-19-3-16,3-26 1 15,-7-22-2-15,-3-23 0 16,-14-24 0-16,-4 8 0 16,-7-3-1-16,-4 27 1 15,-3 20-11-15,0 22 0 0,0 22-62 16,0 17 0-16,-3 17 73 16,3 10 0-16</inkml:trace>
  <inkml:trace contextRef="#ctx0" brushRef="#br0" timeOffset="137898.4567">25372 14608 18 0,'-7'-19'9'0,"-25"27"8"0,25-5-10 15,-7 7-3-15,-7 6 1 16,-1 11-1-16,1 15 0 0,4 3-4 15,3 3 0-15,3 2 0 16,7 0 1-16,4-10 0 16,11-11 1-16,7-8 3 15,6-13 1-15,5-19-6 16,-1-7 1-16,0-11-1 16,-3-11 0-16,-4-2 2 15,-7-1 1-15,-7 1-2 16,-10 0 0-16,-1 7-2 15,-10 9 0-15,-7 15-22 16,-4 17 1-16,4 4 1 16,7 9 0-16</inkml:trace>
  <inkml:trace contextRef="#ctx0" brushRef="#br0" timeOffset="138040.0394">25622 14960 49 0,'-10'0'24'0,"6"-3"2"0,4-2-26 16,4-1-10-16,-1-2 1 16,1 0-30-16,-1 0 0 15</inkml:trace>
  <inkml:trace contextRef="#ctx0" brushRef="#br0" timeOffset="138560.0505">25862 14650 30 0,'-7'-5'15'0,"18"-3"3"16,-4 2-14-16,3-4 1 16,8 2 0-16,7-3-2 15,6-2 0-15,8 3-2 16,7-1 1-16,-4 6 1 16,-3 2 0-16,-7 8 3 15,-7 3 1-15,-11 8 1 16,-7 5 1-16,-7 6-5 15,-11 12 0-15,-13 9-5 16,-1 2 1-16,-3 9 0 16,-1-4 1-16,8-7-16 0,7-11 0 15,7-8-34-15,11-11 0 16</inkml:trace>
  <inkml:trace contextRef="#ctx0" brushRef="#br0" timeOffset="138888.2314">26402 14713 29 0,'-32'3'14'0,"4"29"5"0,21-19-15 0,0 8 0 15,3 3 1-15,1 8-1 16,3 2 0-16,7 1 0 15,7-6 0-15,7-8 3 16,4-8 1-16,-1-8-3 16,5-10 0-16,-5-8 0 15,1-3 1-15,-4-5-3 16,-10-6 1-16,-11-7-4 16,-4-3 0-16,-6 5 0 15,-8 3 0-15,-3 3-13 16,0 7 1-16,0 9-29 15,3 4 0-15,4 9 28 16,7 2 1-16</inkml:trace>
  <inkml:trace contextRef="#ctx0" brushRef="#br0" timeOffset="139423.116">26857 14552 29 0,'-4'-24'14'0,"22"14"10"31,-7 10-14-31,6 2-7 16,12 6 0-16,-1 0-3 16,3 5 1-16,-2 1-1 15,-5-4 0-15,-2 1 0 16,-5-1 0-16,-6 4 0 0,-8 2 1 15,-3-3-2-15,-10 0 1 16,-8 0 0-16,-3 3 1 16,7 0-1-16,3-3 1 15,8-2-1-15,10-1 1 16,10 1-1-16,8 2 0 16,7 0 2-16,3 3 1 15,-3 3 5-15,-7-1 1 16,-8-2-3-16,-10 3 1 15,-7 5-7-15,-10-1 1 0,-8-2-1 16,-3 3 0-16,-4 3-1 16,4-9 1-16,-4-2-24 15,4-8 0-15,11-8-12 16,10-10 0-16</inkml:trace>
  <inkml:trace contextRef="#ctx0" brushRef="#br0" timeOffset="139736.771">27411 14335 39 0,'25'-8'19'0,"31"8"5"15,-38-2-21-15,3 2-3 16,0 2 1-16,0 3-1 0,-3 3 0 15,-8 6 2-15,-6 2 1 16,-11 2-3-16,-7 1 1 16,-4 2 5-16,-3 5 0 15,-4-5 1-15,4 6 0 16,0-3-6-16,10-3 0 16,4-3-1-16,14-2 0 15,4-3-2-15,10-5 1 16,14-2-29-16,11-1 1 15,11-5 1-15,6-5 0 0</inkml:trace>
  <inkml:trace contextRef="#ctx0" brushRef="#br0" timeOffset="140082.8521">28603 14666 46 0,'-14'32'23'0,"-7"34"0"0,14-48-23 15,-4 9 0-15,-3 4 1 16,0 4-28-16,0 5 0 16,0-3 8-16,3-6 1 0</inkml:trace>
  <inkml:trace contextRef="#ctx0" brushRef="#br0" timeOffset="140258.4863">28222 14840 42 0,'-14'-5'21'0,"67"10"5"16,-28-7-20-16,6-1-6 15,12-2 0-15,10-3-1 0,3-3 1 16,11 1-40-16,-3-1 1 15,3-2 32-15,-4 0 1 16</inkml:trace>
  <inkml:trace contextRef="#ctx0" brushRef="#br0" timeOffset="140731.212">29224 14645 28 0,'-14'8'14'0,"-25"13"3"15,29-16-15-15,-8 8 3 0,0 8 1 16,1 9-4-16,3 1 1 16,7 1 0-16,7 2 1 15,10-2-1-15,11-3 0 16,4-13 0-16,3-11 0 15,7-10-3-15,4-5 0 16,4-6 2-16,-8-5 0 16,-7-6 1-16,-10-2 0 0,-11 0-3 15,-11 2 0-15,-13 1 0 16,-12 2 0-16,-6 0-1 16,-14 8 0-16,3 11-4 15,0 5 0-15,7 3-42 16,15-1 1-16</inkml:trace>
  <inkml:trace contextRef="#ctx0" brushRef="#br0" timeOffset="142665.1933">29570 14941 44 0,'-21'5'22'0,"28"1"1"0,-4-9-23 16,1 3 0-16,3-3 0 0,0 1-44 16,3-6 0-16</inkml:trace>
  <inkml:trace contextRef="#ctx0" brushRef="#br0" timeOffset="143041.4809">29750 14573 27 0,'-14'8'13'0,"28"-10"5"0,-7-1-14 15,7-2 0-15,7-1 1 16,4-2-1-16,7-2 1 16,10 2-4-16,4-5 1 15,0 2-1-15,6 3 1 16,-6 3 2-16,-7 7 0 16,-11 12 2-16,-10 12 0 15,-14 1-4-15,-4 7 0 16,-15 8-3-16,-2 9 1 0,-8-1 0 15,-3 8 0-15,-4 3-1 16,4-11 1-16,7-13-31 16,7-8 1-16,7-5 7 15,21-11 1-15</inkml:trace>
  <inkml:trace contextRef="#ctx0" brushRef="#br0" timeOffset="143307.1692">30469 14568 41 0,'-3'32'20'0,"-4"15"3"0,7-33-22 15,-4 9 1-15,-3 12 0 16,-3 4-4-16,-4 1 1 16,3 5-7-16,-3 0 1 15,10-5-28-15,4-11 0 16</inkml:trace>
  <inkml:trace contextRef="#ctx0" brushRef="#br0" timeOffset="143733.8595">30727 14629 24 0,'-4'-24'12'0,"4"16"4"0,-3 5-12 16,-4 1 1-16,-4 2 0 15,-3 5-2-15,0 3 1 16,0 5-1-16,0-2 0 16,10 5-1-16,4 2 0 15,4 3 2-15,13 3 1 16,5 0-2-16,-1 2 1 15,3 4-1-15,-6-7 0 16,0-1 3-16,-8 7 0 16,-10 2-5-16,-10 1 1 15,-1 0-3-15,-14-8 0 0,1-3 1 16,-1-3 0-16,-3-4-10 16,3-6 0-16,0-8-28 15,8-8 1-15,6-8 26 16,-3-13 0-16</inkml:trace>
  <inkml:trace contextRef="#ctx0" brushRef="#br0" timeOffset="143890.1119">30699 14610 36 0,'3'-18'18'0,"25"10"6"16,-13 5-19-16,-1 3-5 15,7-2 1-15,7 2-1 0,-3 7 0 16,3-4-18-16,-3 2 0 15,-1-2-6-15,8-3 1 16</inkml:trace>
  <inkml:trace contextRef="#ctx0" brushRef="#br0" timeOffset="144311.9927">31129 14274 31 0,'0'0'15'0,"25"8"7"15,-18-5-17-15,3 2-2 16,1 3 1-16,7 3-3 16,3-1 0-16,-7 1 1 15,-7 2 0-15,-7 3 0 16,-7 2 0-16,-4-2 1 16,4 3 0-16,-10-3 2 15,6-3 1-15,0 0-4 16,8 0 0-16,3 6-2 15,7-6 0-15,4 3 1 16,10-5 0-16,3 2-6 0,5-5 1 16,-1-6-31-16,0 1 0 15,0-6 19-15,1 3 0 16</inkml:trace>
  <inkml:trace contextRef="#ctx0" brushRef="#br0" timeOffset="145272.3503">24740 14028 2 0,'-31'19'1'0,"-1"-1"3"15,28-15-2-15,1 0 14 16,6-1 1-16,8-4-6 16,10-6 0-16,18-3-7 15,14 0 1-15,17-2 0 0,22-3 0 16,21 0-3-16,21-2 0 15,28-1 2-15,18-2 1 16,21 5-5-16,14-2 0 16,11 7 1-16,21 1 0 15,0 4-2-15,7 1 0 16,-7 8 1-16,-7 5 1 16,0 5-1-16,-7 3 0 15,3 5 0-15,-7 0 0 16,4-2 0-16,0-11 0 15,0 0 0-15,-7-8 1 0,-8 2-2 16,-6-2 1-16,-7 3 0 16,-18-3 1-16,0 0 2 15,-8 2 1-15,-16-4-2 16,-12 2 0-16,-6 0-3 16,-11-5 0-16,-3-3 2 15,-15 2 0-15,-14 1 1 16,-10 2 1-16,-21 1-1 15,-11-1 1-15,-18 3 2 16,-7 0 1-16,-3-3-5 16,-4 1 1-16,-3 2-3 15,0 0 1-15,3 2 1 16,-7 4 0-16,0 4-1 16,0 4 0-16,0 4 0 15,-6 9 0-15,2 10-1 16,1 5 1-16,-8-2-3 0,-2 5 1 15,-1 2-30-15,7 1 1 16,0-9-1-16,0-17 1 16</inkml:trace>
  <inkml:trace contextRef="#ctx0" brushRef="#br0" timeOffset="146054.448">23456 16100 47 0,'35'13'23'0,"85"-29"1"0,-88 11-24 16,14-3-9-16,0 3 1 15,3-3-30-15,1-3 0 16</inkml:trace>
  <inkml:trace contextRef="#ctx0" brushRef="#br0" timeOffset="146211.5227">23495 16335 45 0,'-39'14'22'0,"74"-14"3"15,-10-3-24-15,10-2-2 16,11-6 1-16,14-2-3 16,4 2 0-16,17-2-39 15,0 0 0-15</inkml:trace>
  <inkml:trace contextRef="#ctx0" brushRef="#br0" timeOffset="146670.3942">24560 15817 35 0,'-3'8'17'0,"10"39"13"0,-7-28-18 15,-4 7-5-15,-3 17 0 16,0 2-4-16,-3 8 0 15,-8-1-4-15,0-1 1 16,1-4-5-16,10 1 1 16,7-6-47-16,7-7 0 15</inkml:trace>
  <inkml:trace contextRef="#ctx0" brushRef="#br0" timeOffset="147266.6508">24924 16380 70 0,'-14'3'35'0,"10"0"5"16,4-3-35-16,0 0-6 15,4-6 1-15,3-4-34 16,3-1 0-16,8 3-6 16,3-10 1-16</inkml:trace>
  <inkml:trace contextRef="#ctx0" brushRef="#br0" timeOffset="147849.2807">25513 15915 31 0,'-25'-6'15'0,"-10"14"7"0,24 0-15 16,-3 13-1-16,0 14 1 16,-4 2-3-16,-3 18 0 15,4-2-2-15,10-8 0 16,7-8 8-16,7-8 0 15,7-10 1-15,10-11 1 16,12-13-10-16,3-22 1 0,-1 1-2 16,1-9 0-16,-7-2-1 15,-11-5 0-15,-10 0-1 16,-11 5 1-16,-11 7-1 16,-14 7 1-16,-6 4-20 15,-1 6 1-15,4 2-35 16,10 11 0-16</inkml:trace>
  <inkml:trace contextRef="#ctx0" brushRef="#br0" timeOffset="149376.8395">25971 15899 27 0,'-21'-3'13'0,"-25"38"10"0,36-14-15 15,-4 13-4-15,-4 14 1 16,4 5-3-16,3-3 0 15,8-2 1-15,6-9 1 16,12-10 4-16,9-13 1 16,15-10-6-16,10-12 0 15,11-23-3-15,-7-5 1 16,-7-6-1-16,-14-2 1 16,-7 2-2-16,-15 0 0 15,-13 3 1-15,-18 8 1 0,-11 5-5 16,-11 3 0-16,-2 5-24 15,6 11 1-15,11 2 1 16,10 6 1-16</inkml:trace>
  <inkml:trace contextRef="#ctx0" brushRef="#br0" timeOffset="150036.5841">26899 15909 23 0,'0'14'11'0,"-3"46"3"0,3-44-11 0,-4 11 1 16,1-3 1-16,-4 5-1 16,0 5 1-16,-4 8-2 15,0-10 1-15,1-8-3 16,3-5 0-16,3-9 3 15,8 1 0-15,3-14-5 16,7-13 1-16,4-10 0 16,6-3 0-16,8-11 0 15,3-5 0-15,-3 3 0 16,0 5 1-16,-7 10-2 16,-4 6 1-16,-4 5 0 15,-6 8 0-15,-4 5 0 16,-4 9 0-16,-3 2 0 15,0 5 1-15,0 5-1 0,-3 4 0 16,3-1 0-16,0 3 1 16,0-1-2-16,3-4 1 15,8-8 2-15,7-11 1 16,6-6-2-16,8-7 1 16,10-3-1-16,8 0 1 15,-1 0 4-15,-10 14 0 16,-4 4-1-16,-10 14 0 15,-4 11-5-15,-7 18 1 16,-3-3-2-16,-4 0 0 0,0-2-52 16,7-13 1-16,7-9 46 15,4-13 1-15</inkml:trace>
  <inkml:trace contextRef="#ctx0" brushRef="#br0" timeOffset="154245.1519">20969 16849 34 0,'-25'-35'17'0,"4"35"3"0,14 0-17 16,0 6-1-16,-3 7 0 16,-5 5-1-16,1 17 0 15,0 12-1-15,0 1 1 16,4 10-1-16,6 8 0 15,4-13-1 1,7-3 1-16,4 1 2 0,6-17 0 16,8-7-1-16,7-11 0 15,3-16-1-15,-3-11 1 16,-1-13 0-16,5-13 0 16,-1-3-3-16,-3-10 1 15,-8-11 1-15,-13 6 1 16,-11-6-2-16,-11 5 1 15,-10 1 0-15,-10 12 1 0,-12 12-1 16,1 7 1-16,0 13 1 16,-1 19 0-16,4 16-1 15,11 8 1-15,11 10-1 16,13 3 0-16,11-5-1 16,14-11 0-16,18-3 1 15,7-10 1-15,10-8-6 16,8-8 1-16,3-8-43 15,7-8 1-15</inkml:trace>
  <inkml:trace contextRef="#ctx0" brushRef="#br0" timeOffset="154511.7251">21657 16968 49 0,'-18'2'24'0,"47"4"1"0,-15-6-25 16,3 0-1-16,5 0 1 0,9-6-27 15,1 4 1-15,0-4 5 16,-11-2 0-16</inkml:trace>
  <inkml:trace contextRef="#ctx0" brushRef="#br0" timeOffset="154668.0341">21646 17108 52 0,'-3'5'26'0,"52"-13"0"16,-31 6-26-16,7-1-6 16,10 3 1-16,4-3-41 15,0 1 1-15</inkml:trace>
  <inkml:trace contextRef="#ctx0" brushRef="#br0" timeOffset="155816.3378">22687 16857 22 0,'4'-43'11'0,"13"6"12"16,-13 27-11-16,3 2-6 15,-4 5 0-15,-3 6-3 0,-7 10 1 16,-3 16-3-16,-8 11 1 16,0 18 1-16,1-3 0 15,-1 14-2-15,4 5 1 16,7-5-2-16,7 0 1 15,0-6 2-15,11-18 1 16,6-8-3-16,8-13 0 16,7-16-2-16,-4-8 1 15,4-16-8-15,3-2 1 16,4-9-14-16,0-7 0 0,-11-6-4 16,-4 6 1-16</inkml:trace>
  <inkml:trace contextRef="#ctx0" brushRef="#br0" timeOffset="155988.8945">22521 17005 41 0,'-38'10'20'0,"38"14"1"16,10-24-20-16,4 8-2 16,7-3 1-16,11-2-1 15,10 2 1-15,4-2-13 16,4 0 0-16,10-3-14 15,3 0 1-15</inkml:trace>
  <inkml:trace contextRef="#ctx0" brushRef="#br0" timeOffset="156395.1505">23273 17150 36 0,'-25'0'18'0,"0"-8"3"0,22 3-17 15,-8 2-5-15,-6 1 1 16,-8 2 0-16,0 2 0 16,-3 6 0-16,3 6 0 15,1 7 1-15,2 3 0 0,5 2-1 16,3 11 0-16,3 3-1 16,4 2 0-16,7-13 1 15,7-2 0-15,4-9 1 16,10-15 0-16,7-14 0 15,7-5 0-15,-3-10-1 16,0-8 0-16,-4-9 1 16,-3 1 1-16,-4 10 2 15,-3 6 1-15,-8 4 2 16,-3 7 0-16,-3 7-7 16,-4 10 1-16,-4 12-2 15,1 7 1-15,-1 8 0 16,-3-3 0-16,4 3-1 15,-1 6 1-15,4 2-18 16,4-11 0-16,6-7-17 16,4-17 1-16</inkml:trace>
  <inkml:trace contextRef="#ctx0" brushRef="#br0" timeOffset="156708.9023">23548 17182 29 0,'-35'19'14'0,"-8"44"7"0,36-50-14 16,-3 14-5-16,-1 2 0 16,-3 8 3-16,3-5 0 15,4-11 2-15,7-5 0 16,4 0 1-16,6-16 0 16,5-16-8-16,9-5 1 0,4-9-1 15,4-4 0-15,0-8 0 16,0-1 0-16,-4 9 0 15,-3 7 0-15,-8 4-1 16,-3 15 1-16,-3 8 0 16,-4 8 1-16,-7 15-1 15,0 4 1-15,0 7-2 16,0 9 1-16,4-1-23 16,-1 0 23-16,-3-42 0 15</inkml:trace>
  <inkml:trace contextRef="#ctx0" brushRef="#br0" timeOffset="156896.3495">23950 17058 53 0,'-42'-11'26'0,"49"22"6"0,0-11-28 15,7 0-5-15,4 0 1 16,3-3-1-16,3 3 0 15,1-3-41-15,0 3 1 16,3-5 27-16,0-5 1 16</inkml:trace>
  <inkml:trace contextRef="#ctx0" brushRef="#br0" timeOffset="157037.0295">24335 16912 52 0,'-22'0'26'0,"22"8"3"15,4-8-27-15,3 8-1 16,-3 8 0-16,3 8-3 16,0 2 1-16,0-5-52 15,7 1 0-15</inkml:trace>
  <inkml:trace contextRef="#ctx0" brushRef="#br0" timeOffset="157617.3286">24821 16928 30 0,'-3'-8'15'0,"-1"16"10"16,4-8-15-16,0-3-3 16,0-2 1-16,0 5-4 15,0 0 0-15,0 0-1 16,-3 0 0-16,-1 0-2 0,-3 5 0 15,0 3 0-15,-7 13 1 16,-7 14 2-16,-11 2 0 16,-7 19 6-16,1 12 1 15,-1 25-4-15,-4 18 1 16,1 16-4-16,10 0 0 16,11 5-4-16,18-10 0 15,13-19-9-15,4-10 1 16,15-27-39-16,16-21 1 0,8-5 18 15,0-27 1-15</inkml:trace>
  <inkml:trace contextRef="#ctx0" brushRef="#br0" timeOffset="158572.2202">25164 17037 17 0,'-18'-8'8'0,"0"23"8"0,11-7-10 0,-3 6-2 16,-4 9 0-16,-1 17 4 15,1 8 0-15,7 7-7 16,4 6 1-16,6-11 4 16,11-10 0-16,8-11 1 15,6-10 0-15,7-11-4 16,7-24 1-16,-3-11-4 15,-7 1 0-15,-7-11 1 16,-8 0 0-16,-6 0-2 16,-11 0 0-16,-14 8-1 15,-14 10 1-15,-8 1-17 16,-3 10 1-16,1 8-17 16,9 10 0-16</inkml:trace>
  <inkml:trace contextRef="#ctx0" brushRef="#br0" timeOffset="158728.473">25622 17428 52 0,'-21'8'26'0,"14"-5"1"0,7-3-25 15,0-8-13-15,0 5 1 0,4-2-32 16,3-6 0-1</inkml:trace>
  <inkml:trace contextRef="#ctx0" brushRef="#br0" timeOffset="159852.935">25763 17079 32 0,'0'-8'16'0,"14"16"6"0,-6-8-17 16,6 0-1-16,7-5 1 0,14-3-4 16,7 2 0-16,11-7-1 15,7 3 0-15,-3 2 0 16,-11-3 0-16,-8 6 5 15,-6 7 0-15,-7 6 0 16,0 0-5-16,-25-8 0 16,-22 51 5-16,5 4 0 15,-4-7-5-15,-1-1 0 16,1-2-18-16,4-2 1 16,6-9-20-16,15-8 0 15</inkml:trace>
  <inkml:trace contextRef="#ctx0" brushRef="#br0" timeOffset="160243.5138">26388 17074 45 0,'-28'39'22'0,"20"14"10"16,12-37-23-16,3 8-7 15,4-3 1-15,6 0 3 16,1-5 1-16,10-5-3 15,7-9 0-15,1-4-2 16,-1-12 0-16,-3-4-3 0,-4-6 1 16,-7-2 0-16,-7 7 1 15,-7-7-1-15,-17 2 0 16,-22 5 0-16,-14 3 0 16,-14 9-1-16,0 7 1 15,7 7-26-15,7 9 0 16,15 8-16-16,13-5 0 15</inkml:trace>
  <inkml:trace contextRef="#ctx0" brushRef="#br0" timeOffset="164237.0329">26804 16997 34 0,'-3'-13'17'0,"34"-1"5"0,-17 12-17 0,8-4-4 15,9 4 1-15,8-4-2 16,0 4 0-16,-4-3 0 15,0 5 0-15,-3-3-1 16,-7 3 1-16,-7 3 2 16,-8 4 0-16,-10 1-2 15,-7 6 0-15,-4-1 0 16,1 3 0-16,-11-6 1 16,3-2 0-16,0 0-1 15,8 0 1-15,6 0-1 16,4 0 0-16,11 3 1 31,3-3 0-31,4 7-2 0,3 1 0 16,0 3 4-16,0 2 1 15,0 0-1-15,-7 6 0 16,-6-6-1-16,-8 0 0 16,-8-5-2-16,-2 0 1 15,-8 0-4-15,-3-6 1 16,-14 6-2-16,0-5 0 15,-1-3-42-15,-3 0 1 16</inkml:trace>
  <inkml:trace contextRef="#ctx0" brushRef="#br0" timeOffset="164644.8733">24994 17590 37 0,'-31'0'18'0,"23"2"3"15,8-2-19-15,0 0-3 0,0 0 1 16,0 5 0-16,0-2 1 16,0 2 0-16,11 6 1 15,14 0 4-15,17 4 1 16,22 1 0-16,20-5 0 16,26-3-2-16,27-3 1 15,18-2-6-15,29-11 1 16,-4 0-2-16,10-3 1 15,-13 1 0-15,-8-4 0 16,-14 7-17-16,-31 7 0 0,-33-3-25 16,-16 6 0-16</inkml:trace>
  <inkml:trace contextRef="#ctx0" brushRef="#br0" timeOffset="165051.5589">25717 17931 33 0,'-42'18'16'0,"21"48"2"0,17-42-17 16,1-3 1-16,3 11 1 15,3 3-2-15,5-1 1 16,6-8 7-16,7-4 1 16,3-14-2-16,1-14 1 15,3-10-8-15,1-5 0 16,-5-8-1-16,-6 3 1 15,-7-3 1-15,-8-3 0 0,-10 5-3 16,-4 1 1-16,-10-6-4 16,-7 16 1-16,0 6-22 15,-4 4 1-15,7 14-6 16,4 13 0-16</inkml:trace>
  <inkml:trace contextRef="#ctx0" brushRef="#br0" timeOffset="165209.2419">26021 18158 40 0,'25'-5'20'0,"17"29"7"16,-28-32-19-16,0 8-8 15,-3-3 0-15,-1 3-2 16,-3-5 0-16,-3-3-32 16,-1 5 1-16,4-2 22 0,-3-3 0 15</inkml:trace>
  <inkml:trace contextRef="#ctx0" brushRef="#br0" timeOffset="165490.6511">26395 17894 42 0,'-18'2'21'0,"15"6"3"0,3-8-20 0,0 0 0 16,3 0 1-16,1 3-2 16,3 5 1-1,-4 34-1 1,1-2 0-16,-1 2-4 16,1 3 0-16,-1-2-5 15,4-1 0-15,1-10-43 16,-1-11 1-16</inkml:trace>
  <inkml:trace contextRef="#ctx0" brushRef="#br0" timeOffset="165834.4108">26571 17931 39 0,'-14'0'19'0,"14"-3"7"0,7-2-21 16,4 5 0-16,3 0 1 15,3 0-3-15,5 0 0 16,-1-3-4-16,4-2 0 0,-1 5 2 15,4-3 0-15,-6-2-1 16,-1 10 1-16,-7-2 1 16,-7 2 1-16,-7 6-3 15,-4 7 0-15,-6 6 0 16,-1 8 1-16,-3-3-17 16,0 3 1-16,3-6-25 15,4 6 0-15</inkml:trace>
  <inkml:trace contextRef="#ctx0" brushRef="#br0" timeOffset="166334.4358">27086 17907 28 0,'0'-11'14'0,"0"3"8"0,0 8-15 16,0 0-3-16,-3 0 1 0,3 0-3 15,-4 0 0-15,1-2 1 16,3 2 0-16,0-5-2 16,0 5 1-16,-4-3-2 15,4-2 1-15,0 5-1 16,0 0 0-16,0-3 0 16,0 3 1-16,0 0-2 15,0 0 1-15,0 0 0 16,0 0 1-16,0 0-2 15,0 0 1-15,0 0-1 16,4-5 1-16,-4 5-8 16,3 0 0-16,-3 0-13 15,4 5 0-15,-4-5 4 16,0 0 1-16,3-5 18 16,1-1 0-16,-4 1-5 15,0-3 1-15</inkml:trace>
  <inkml:trace contextRef="#ctx0" brushRef="#br0" timeOffset="166947.0621">26204 17941 24 0,'-7'6'12'0,"14"-14"5"16,-7 8-11-16,0 0-2 16,4-8 1-16,-1 8-2 0,-3 0 0 15,7-3 0-15,-7 3 1 16,4-5-2-16,-1 5 0 16,-3 0-2-16,0 0 1 15,4 0 0-15,3 0 0 16,0-3 2-16,0-2 0 15,4-3-3-15,6 8 1 16,12-3-1-16,2-7 1 16,1-3-2-16,0 5 1 15,-4 0 0-15,-7 5 1 0,-3 0 6 16,-8 9 0-16,-6 2-2 16,-8 5 0-16,-6 8 0 15,-4 3 0-15,-7 10-5 16,-1 6 0-16,5-3 1 15,-1-3 0-15,4 6-2 16,3-6 1-16,8-7-1 16,-1-9 0-16,4 4-17 15,4-9 1-15,7-5-24 16,3 0 1-16,0-8 34 16,-4 5 0-16</inkml:trace>
  <inkml:trace contextRef="#ctx0" brushRef="#br0" timeOffset="167743.9377">26709 17904 25 0,'0'3'12'0,"3"-3"5"16,-3 0-13-16,4 0-1 16,-1 8 0-16,-3 0 0 15,0 10 0-15,0 4 0 16,0 4 1-16,-3 0-3 16,-1 6 1-16,1-3-1 15,-1 3 1-15,1-13-2 16,-1-1 0-16,1-2 4 15,3-16 0-15,0-8-4 16,3-3 1-16,4-12-1 16,0-4 1-16,0-7-2 15,0 2 1-15,0-5 0 0,-3 3 1 16,0-6-2-16,-4 11 0 16,-4 5 3-16,0 6 1 15,1 10 1-15,-4 18 0 16,0 14-3-16,0 5 1 15,0 11-1-15,3 2 0 16,1-5-1-16,3 11 1 16,0-3-2-16,0-6 1 15,0-9 0-15,0-7 0 16,0-17 2 0,3-14 1-16,1-8-4 15,-1-11 0-15,1-7 0 16,-4-6 0-16,0 3 1 15,-4 5 1-15,1 9-1 16,-1 4 0-16,1 11 0 16,-4 13 0-16,3 6 0 15,1 0 0-15,-1 10 0 16,1-3 0-16,3 1-1 16,-4-3 1-16,4-6-1 15,0 4 0-15,0-6-18 16,4-3 0-16,3 0-16 15,3-2 1-15</inkml:trace>
  <inkml:trace contextRef="#ctx0" brushRef="#br0" timeOffset="168072.6919">27111 17812 27 0,'-21'0'13'0,"7"0"8"0,7 0-14 16,-4 0-3-16,0 0 0 16,1 10-1-16,-1-2 1 15,4 0-4-15,0 8 1 16,11 3 4-16,6-4 1 16,15 12 2-1,0-1 1-15,-1-2-6 16,-2 3 0-16,-5-4-1 15,-6 1 1-15,-8-5-4 16,-6-1 1-16,-8-2 0 16,-3 3 0-16,-4-3-4 15,-3-6 1-15,0-2-22 16,0-11 1-16,3-4-9 16,4-9 1-16</inkml:trace>
  <inkml:trace contextRef="#ctx0" brushRef="#br0" timeOffset="168260.6037">27079 17828 57 0,'-7'8'28'0,"28"-6"2"0,-7-4-29 15,8-6-2-15,6 2 1 16,4-4-21-16,-1-6 1 15,8 5-16-15,-4-7 0 16</inkml:trace>
  <inkml:trace contextRef="#ctx0" brushRef="#br0" timeOffset="168985.5531">27545 16798 44 0,'10'3'22'0,"50"92"8"0,-38-50-22 16,2 11-1-16,1 21 0 15,0 13-1-15,-8 5 0 16,-6 5-3-16,-4 3 1 0,-7 1-4 16,-7-9 0-16,-11-5-1 15,-10-3 1-15,-4-13-27 16,1-13 1-16,2-16-15 15,5-13 1-15</inkml:trace>
  <inkml:trace contextRef="#ctx0" brushRef="#br0" timeOffset="169596.3038">28074 17447 13 0,'0'-8'6'0,"14"-19"11"16,-7 11-6-16,4 6-4 16,-1-6 1-16,1 8-4 15,3-3 1-15,0 3-1 16,7 6 1-16,4-1 1 15,3 6 0-15,4 10-2 0,0 0 0 16,-4 6 0-16,0-1 0 16,0-2-3-16,-3 3 0 15,-4-1-1-15,-3-5 1 16,0-2-1-16,-1-6 1 16,4-10-9-16,1-6 1 15,-1-12-41-15,0-4 1 16</inkml:trace>
  <inkml:trace contextRef="#ctx0" brushRef="#br0" timeOffset="169971.336">28099 17108 26 0,'-14'5'13'0,"28"3"7"16,-7-13-13-16,3 5-1 15,4 0 0-15,1 0-1 16,9-8 1-16,5 8-1 15,2 0 1-15,1 0-3 16,-4 0 0-16,-3 8-2 16,0-8 0-16,3 0-2 0,0-3 1 15,7-2 0-15,4-14 0 16,-4 4 0-16,1-12 0 16,-5 1-21-16,1 2 1 15,-4 8-12-15,-13-5 0 16</inkml:trace>
  <inkml:trace contextRef="#ctx0" brushRef="#br0" timeOffset="170612.8443">29295 16891 35 0,'-4'-5'17'0,"4"5"7"0,0 0-17 0,4 0-3 16,-4 5 0-16,-4 0-3 15,-3 9 1-15,0 4-2 16,-4 8 0-16,-3 4 5 15,-3-4 1-15,-1-5 1 16,7 3 0-16,1 0-4 16,6 2 0-16,4 3-1 15,7-5 1-15,8 3-2 16,2-6 1-16,11-5-2 16,11-6 0-16,0-7-1 15,7-11 0-15,3-3-26 16,1-4 1-16,-8-7-12 15,-3 1 0-15</inkml:trace>
  <inkml:trace contextRef="#ctx0" brushRef="#br0" timeOffset="170784.7247">29605 16828 49 0,'-49'37'24'0,"6"34"10"0,36-45-25 16,-3 1-5-16,-1 13 1 15,1 5-5-15,-1 10 0 16,0 1-1-16,4 10 1 16,0-5-16-16,4-11 1 0,3-2-31 15,3-11 1-15</inkml:trace>
  <inkml:trace contextRef="#ctx0" brushRef="#br0" timeOffset="171193.7451">29990 16984 41 0,'-25'-3'20'0,"-7"-16"4"0,29 19-21 16,-4 6 0-16,0-1 0 15,-4 3-4-15,4 0 1 16,0 8 0-16,-4-3 1 16,8 6 2-16,3-4 0 15,3 7 2-15,8 4 1 16,6 3-3-16,12 0 0 16,10-2-2-16,-4-4 0 15,0 1-2-15,-7-5 0 16,-3-1 4-16,-7 9 1 0,-11-3-1 15,-7 2 0-15,-7 8-4 16,-11-10 1-16,-14 3-1 16,0-1 1-16,-6-5-3 15,-5-2 0-15,5-9-30 16,2-2 1-16,8-8 4 16,7-13 1-16</inkml:trace>
  <inkml:trace contextRef="#ctx0" brushRef="#br0" timeOffset="171396.8583">30007 16933 54 0,'-3'-5'27'0,"34"5"5"16,-20-3-27-16,3-2-5 0,4 5 1 15,3 5-1-15,7-2 0 16,0-3-11-16,4 0 0 15,0 0-20-15,3-8 1 16,8 0 13-16,-1-2 0 16</inkml:trace>
  <inkml:trace contextRef="#ctx0" brushRef="#br0" timeOffset="171662.4493">30501 16798 36 0,'-25'30'18'0,"8"4"6"0,13-29-18 0,8 3 5 16,-4 0 0-16,14-5-4 16,-3 2 0-16,3-5-3 15,3-5 1-15,4-3-5 16,-3-3 0-16,0-5 1 16,-4 0 0-16,-7 1-1 15,-4-4 1-15,-6 3-2 16,-4-2 1-16,-7 7-5 15,0 0 0-15,-4 6-28 16,-7 5 0-16,4 8 6 16,0 3 1-1</inkml:trace>
  <inkml:trace contextRef="#ctx0" brushRef="#br0" timeOffset="175527.4522">29079 1405 13 0,'-7'-13'6'0,"11"13"2"16,-1 5-6-16,5 3 4 15,-1 8 1-15,0 18 1 16,0 22 0-16,0 18-2 15,0 18 1-15,0 17-4 16,0 10 1-16,0 0 1 16,0 5 1-16,0 17-3 15,-3 7 1-15,-4 0 1 0,-4 8 1 16,1 8-2-16,-1 11 1 16,0 5-5-16,8-19 1 15,3-13 0-15,7-5 0 16,-3-21-1-16,3 0 0 15,-4-9-3-15,1-4 1 16,0-17-39-16,-4-15 1 16,3-16 24-16,-3-24 0 15</inkml:trace>
  <inkml:trace contextRef="#ctx0" brushRef="#br0" timeOffset="176551.8315">28533 3291 23 0,'-14'0'11'0,"31"6"2"15,-6-4-13-15,10-2 5 0,14 0 1 16,15-5 2-16,20 2 0 16,15-2-2-16,24 0 0 15,11-8-2-15,18-1 1 16,10-4-1-16,18-3 1 16,14-3 0-16,10 5 1 15,11 1-5-15,7 2 1 16,4 0 1-16,7 0 1 15,-8 0-4-15,-6 3 1 16,-11 0-2-16,-32 2 1 0,-10 1-4 16,-32 4 0-16,-18 4-17 15,-17 2 0-15,-32 5-16 16,-21 8 0-16</inkml:trace>
  <inkml:trace contextRef="#ctx0" brushRef="#br0" timeOffset="177083.1118">31694 3106 20 0,'-11'-10'10'0,"11"-6"8"0,0 8-10 16,-7-3-2-16,3 3 0 16,-3-8-6-16,0 3 1 15,0 0 1-15,-3 0 0 16,-1 2 0-16,4 1 1 16,-4 2 0-16,4-6 1 15,-3 6-1-15,-4 1 1 16,3 1 3-16,-3-7 0 15,-4 5-5-15,11-3 1 16,0 4 0-16,-3 4 1 0,10-5-4 16,0 0 0-16,7 5 0 15,3 6 1-15,11 0-1 16,1-1 1-16,9 4-1 16,5-1 0-16,6 5 0 15,-7-2 1-15,15 3-1 16,-8 2 0-16,-7-5 1 15,1 0 1-15,-12 3 4 16,-6-1 0-16,-1 3-3 16,-17 9 1-16,-10 1-6 15,-8 1 1-15,-6 8-4 16,-19 2 1-16,-3 1-28 16,-3 2 0-16,-4-5-1 15,7-3 1-15</inkml:trace>
  <inkml:trace contextRef="#ctx0" brushRef="#br0" timeOffset="177757.7776">28787 1704 5 0,'-14'8'2'0,"10"-11"12"0,0 6-3 16,1-1 2-16,-1 4 0 16,1-6-1-16,-1 0 0 15,1 0-7-15,3-6 0 16,7 1-4-16,3-8 1 16,1-13-2-16,7-9 0 15,6-5 0-15,8-2 0 16,3-6 1-16,4 1 1 0,0 10-3 15,0 2 0-15,-4 6 1 16,-3 8 1-16,-4 8-2 16,-3 5 1-16,-4 8 2 15,-3 13 0-15,-4 14 0 16,0 4 0-16,-4 12-2 16,5 10 0-16,-1-3-1 15,0 0 1-15,-14-50 0 16,31 37-51-1,1-5 1-15</inkml:trace>
  <inkml:trace contextRef="#ctx0" brushRef="#br0" timeOffset="178181.4848">28628 863 29 0,'-7'-16'14'0,"3"29"1"0,4-10-15 0,-3 4 2 15,-1 9 0-15,1 0-2 16,-1 3 0-16,4-3 4 16,4 2 0-16,3-10-2 15,7 0 0-15,14-16-3 16,7 0 1-16,4-10 0 16,11-14 1-16,3-5 0 15,-4-3 0-15,-10 8-2 16,-8 11 1-16,-6 5 4 15,-11 8 0-15,-7 27-4 16,-14 7 1-16,-7 14-1 0,-7 18 1 16,0 6-5-16,0 18 1 15,3-5-35-15,11 7 0 16</inkml:trace>
  <inkml:trace contextRef="#ctx0" brushRef="#br0" timeOffset="178759.5675">32311 2545 21 0,'3'-8'10'0,"19"40"9"0,-19-21-12 16,11 13-1-16,-3 5 0 15,6 2-3-15,1 6 1 16,3 6-4-16,-3-6 1 16,-8-3-2-16,1-7 1 0,3-1-9 15,-7-2 1-15,-3-3-21 16,3 0 1-16</inkml:trace>
  <inkml:trace contextRef="#ctx0" brushRef="#br0" timeOffset="178978.7697">32399 2887 42 0,'25'-24'21'0,"35"-24"0"0,-36 35-21 16,1-3-11-16,7-5 1 15,-4 0-21-15,-3 0 1 16</inkml:trace>
  <inkml:trace contextRef="#ctx0" brushRef="#br0" timeOffset="180577.1901">29263 3358 17 0,'-4'-6'8'0,"1"6"11"16,3-2-8-16,0 2-3 0,-4-3 1 15,1 0-1-15,-1 1 0 16,4-1-1-16,0 3 1 16,0-3-4-16,0 3 0 15,0 0-4-15,0 0 1 16,0 0-1-16,0 0 0 16,4 3 0-16,-1 0 0 15,4 2 2-15,7 3 0 16,4 0 0-16,7 5 0 0,7 3-1 15,-1 2 0-15,8 6-1 16,7 0 1-16,-4 0-1 16,8 8 0-16,-1-1 4 15,8 1 1-15,-1 0-4 16,-3-6 0-16,3 3 0 16,4 1 0-16,-7 4-3 15,0-2 1-15,0 2 2 16,4 3 0-16,-1 3-1 15,-7-3 1-15,8 3 0 16,3-1 0-16,-11-2-2 16,1-2 0-16,-1-1 1 15,-3 3 1-15,7 3-1 16,-4 0 0-16,-7-3-1 16,18 5 1-16,-3 3 0 15,-8 0 0-15,4-8 0 16,0-3 0-16,4 3 0 0,-5 3 1 15,1 2-1-15,7 1 0 16,-10-4 0-16,6 4 0 16,-3 2 0-16,0 2 1 15,7-4-1-15,-7-4 0 16,3 4 0-16,4 2 0 16,0-6 0-16,-7-2 1 15,-3-2-2-15,6 2 0 16,-10 0 2-16,3 3 0 15,-13-3-1-15,6-11 0 0,-10-2-1 16,-4-3 1-16,4 3-1 16,-8-6 1-16,-3-2 0 15,-6 0 1-15,2-3-1 16,1-2 0-16,-8 0-1 16,-3-4 1-16,1 1 1 15,-8-2 0-15,7-1-1 16,-4-2 0-16,-3-1 2 15,0-2 0-15,0 0-2 16,0-2 1-16,-3-6-1 16,-4 0 0-16,7-3-3 15,-8 1 1-15,1-4 4 16,-3-7 1-16,-1-8-4 0,-3-5 1 16,-3 2 0-16,6 3 0 15,-3 2 0-15,10 6 0 16,-3 5 0-16,0 3 1 15,4 3-1-15,-1 2 0 16,1 0-1-16,-4 2 1 16,7 6 0-16,0 3 0 15,10 2 0-15,-3 6 1 16,11 2-1-16,7 6 1 16,-8-1-2-16,8 6 0 15,-8 0 5-15,1-3 0 0,-4 0-1 16,-7 3 1-16,-3 0-3 15,-4 0 1-15,-7-1 0 16,-4 1 1-16,-14 0-3 16,1 0 0-16,-4-3-1 15,3-3 0-15,0-2-25 16,-3-2 1-16,7-4-31 16,0-2 1-16</inkml:trace>
  <inkml:trace contextRef="#ctx0" brushRef="#br0" timeOffset="181205.986">29919 4942 21 0,'-14'6'10'0,"10"-6"11"16,4 0-10-16,0 0 3 16,0 0 0-16,4-3-10 15,3-5 1-15,4-8-2 16,6-13 0-16,15-5-3 15,-4-6 1-15,4-2-2 16,0-3 1-16,3 2 0 0,0 9 1 16,-3 0-1-16,-4-1 0 15,-3 6 0-15,-4 5 0 16,-3 3-1-16,-4 3 1 16,0 4 0-16,-3 6 1 15,-1 6 1-15,-3 12 1 16,-7 6-2-16,0 8 1 15,0 16 0-15,0 7 0 16,0 12-4-16,0-4 0 16,0 1 2-16,7-6 0 15,-3-2 0-15,-1-3 1 0,1-3-1 16,-1-5 0-16,1-5-18 16,-4-6 1-16,3-7-23 15,-3-3 0-15</inkml:trace>
  <inkml:trace contextRef="#ctx0" brushRef="#br0" timeOffset="181415.3583">30050 4818 45 0,'-4'-16'22'0,"43"19"2"16,-14-6-24-16,10 1-1 15,7-1 0-15,1 8-2 0,-1 6 0 16,14 2-34-16,-10 0 0 0,-7 0 33 16,0-2 1-16</inkml:trace>
  <inkml:trace contextRef="#ctx0" brushRef="#br0" timeOffset="181791.0596">30476 5284 26 0,'-3'2'13'0,"14"-7"3"15,-4 0-12-15,0-6-4 16,-4-2 1-16,8-6 3 16,-4-2 1-16,0-3-3 15,3-2 1-15,-3 0-2 16,1-4 1-16,-1 7-2 0,-4 1 1 15,4 7 0 1,-3 1 1-16,-4 6-1 0,0 8 1 16,-4 6-2-16,-3 7 1 15,7 5 3-15,-3 4 1 16,3 1-1-16,0 4 1 16,3-1-1-16,4 1 1 15,7-6 0-15,4-8 0 16,0-5-3-16,3-5 1 15,0-6-4-15,0-5 1 0,-3-5 0 16,-1-3 1-16,-3-2-16 16,-3-4 0-16,-4 1-33 15,0 3 0-15</inkml:trace>
  <inkml:trace contextRef="#ctx0" brushRef="#br0" timeOffset="182105.1493">30783 5241 24 0,'4'6'12'0,"35"-4"8"15,-25 1-13-15,3-6-5 16,1-2 1-16,0-6-3 16,-4-2 0-16,-4-3 1 15,8 0 0-15,-7-2-1 16,-4-1 0-16,-7 1 0 15,0 2 1-15,-4 3 2 0,-10 5 1 16,7 8-1-16,-11 5 0 16,1 8 0-16,-1 1 1 15,11 15-4-15,4 0 1 16,6 5-1-16,4-10 1 16,11 0-1-16,-4 0 0 15,3-6-11-15,5-5 0 16,2-5-24-16,1 0 1 0</inkml:trace>
  <inkml:trace contextRef="#ctx0" brushRef="#br0" timeOffset="182992.5859">31182 5043 31 0,'0'0'15'0,"0"21"10"16,0-10-17-16,-4 5-5 15,1 2 0-15,-8 9-1 16,8 4 0-16,-4 4-4 0,0-4 1 16,0-4 2-16,3-3 0 15,1-3-5-15,3-3 0 0,0-2-26 16,0-5 0-16,0-3 21 15,0-6 0-15</inkml:trace>
  <inkml:trace contextRef="#ctx0" brushRef="#br0" timeOffset="183117.5385">31051 5226 28 0,'18'-30'14'0,"53"33"2"15,-50 0-13-15,14 2-5 16,7 0 1-16,1 1-28 15,-1-1 1-15</inkml:trace>
  <inkml:trace contextRef="#ctx0" brushRef="#br0" timeOffset="183717.8492">30050 4313 27 0,'-4'-6'13'0,"4"6"8"0,0 0-15 0,4 3-2 16,3 0 1-16,0-1 1 15,3 4 0-15,8-1-6 16,7-2 1-16,10-1 0 16,7 1 0-16,4 0-2 15,3-3 1-15,1 0-2 16,-8-3 0-16,-7-2-16 16,4 2 1-16,-10 0-8 15,-12 3 1-15</inkml:trace>
  <inkml:trace contextRef="#ctx0" brushRef="#br0" timeOffset="184001.5265">30388 4310 21 0,'4'0'10'0,"-1"3"8"0,1-1-11 16,3 1 2-16,0 0-9 15,-7-3 0 1,28-3 16-16,0 0 1 15,-3-2-17-15,-4 2 0 16,-3 1 6-16,-8-1 1 16,5 0-5-16,-12 3 0 15,-6 3-3-15,-4 0 1 0,-1 5-1 16,-6 0 1-16,-3 0 1 16,-1 2 0-16,4 6-2 15,0 3 1-15,7 2-40 16,3-3 1-16,8-2 22 31,10-13 0-31</inkml:trace>
  <inkml:trace contextRef="#ctx0" brushRef="#br0" timeOffset="184863.0773">30515 4331 22 0,'0'0'11'0,"-3"3"11"16,3-3-11-16,-4-3-6 16,-3 1 0-16,-7-1-2 15,-4 0 0-15,-3-5-1 16,-3-2 1-16,-1-3-3 16,-3-3 0-16,3 2-1 0,4 4 1 15,3 2-4-15,8 3 0 16,6 5-35-16,11 5 1 15</inkml:trace>
  <inkml:trace contextRef="#ctx0" brushRef="#br0" timeOffset="186488.6046">31316 4469 23 0,'-25'-5'11'0,"11"-3"5"0,14 8-11 15,0 0-2-15,4-6 1 16,6 9-2-16,8-8 0 16,0 5-2-16,-1 0 0 15,8 2-11-15,0 4 0 16,3-1-10-16,0-2 0 15</inkml:trace>
  <inkml:trace contextRef="#ctx0" brushRef="#br0" timeOffset="186644.9006">31362 4593 41 0,'3'-13'20'0,"33"5"1"16,-26 3-21-16,15-1-1 15,7 1 0-15,-4 0-25 16,0 2 0-16,0 1 13 16,1 4 0-16</inkml:trace>
  <inkml:trace contextRef="#ctx0" brushRef="#br0" timeOffset="186894.9002">31919 4352 37 0,'-7'19'18'0,"-7"42"8"0,4-48-19 15,6 6-2-15,-10-1 1 16,7 1-4-16,-4-1 1 15,4 1-3-15,4-1 0 16,-1 1-8-16,1-1 8 16,3-18 0-16</inkml:trace>
  <inkml:trace contextRef="#ctx0" brushRef="#br0" timeOffset="187082.4125">32032 4606 40 0,'0'-10'20'0,"7"7"0"16,-7 3-20-16,7-2-15 16,-3 2 0-16,-4 0-9 15,7 0 0-15</inkml:trace>
  <inkml:trace contextRef="#ctx0" brushRef="#br0" timeOffset="187441.7905">32378 4440 33 0,'-7'-14'16'0,"-7"9"4"0,10 8-17 16,-10 13 0-16,-4 0 0 0,1 5 1 16,-1-3 0-16,1 9-2 15,2 2 1-15,5-3 3 16,10-2 0-16,0-3 1 16,10-5 1-16,12-5-7 15,6-6 0-15,0-5-1 16,-3-8 0-16,-1-5 0 15,1 0 0-15,-11-3 0 16,-10 0 0-16,-4-5-1 16,-7 0 0-16,-11-3-10 15,-3 5 1-15,-4 6-14 16,4 5 1-16,3 5-1 16,1 6 0-16</inkml:trace>
  <inkml:trace contextRef="#ctx0" brushRef="#br0" timeOffset="188698.789">29951 3183 5 0,'0'-3'2'0,"14"-13"8"0,-7 14-4 16,4 4 6-16,-1 6 0 15,-3 8-3-15,4 11 1 16,-4-6-6-16,-7 8 1 15,0 5-4-15,0 6 1 16,-4 2-2-16,-3-5 0 0,0 6 0 16,-3-4 1-16,3-2-3 15,0-2 1-15,-1-6-8 16,1-8 0-16,4-2-19 16,3-6 0-16</inkml:trace>
  <inkml:trace contextRef="#ctx0" brushRef="#br0" timeOffset="189121.4314">30416 3376 19 0,'-17'-5'9'0,"6"18"2"0,8-10-11 16,-8 2 3-16,-6 3 1 15,6 2 2-15,-10 1 1 16,0 0-3-16,3-1 1 0,4 1-1 15,3-6 0-15,8 0 0 16,3 3 1-16,7-2-4 16,0 2 0-16,10-1 0 15,1 4 0-15,7 0-1 16,0-1 0-16,13-2 0 16,-9 3 0-16,-1-3-6 15,0-6 1-15,4-4-16 16,-1-4 1-16,-2-2 2 15,-1-2 1-15</inkml:trace>
  <inkml:trace contextRef="#ctx0" brushRef="#br0" timeOffset="189301.5103">30600 3336 22 0,'-25'3'11'0,"8"29"6"0,13-24-12 15,-7 8 0-15,8 5 1 16,-4 3-2-16,0-1 0 15,0 9-3 1,0 0 0-16,-4 2-2 16,8 1 1-16,-1-9-15 15,1 1 0-15,-1-4-7 16,4-1 1-16</inkml:trace>
  <inkml:trace contextRef="#ctx0" brushRef="#br0" timeOffset="189676.5164">30826 3474 22 0,'3'-21'11'0,"-10"-6"6"0,4 22-10 16,-8-3-3-16,4 3 1 15,-7 2 0-15,-7 3 1 16,3 3-6-16,8 2 0 16,-1 6 0-16,4 2 1 15,7 3 2-15,3-6 0 0,4 9-2 16,4 5 0-16,-4 2-1 16,7 6 0-16,-10-3 2 15,6-2 1-15,-6-4-3 16,-4-2 1-16,-4-2 0 15,-6 0 0-15,3-4-1 16,-4-1 0-16,1-4-3 16,-1-2 1-16,0-5-39 15,1-3 1-15,3-3 37 16,-4 0 0-16</inkml:trace>
  <inkml:trace contextRef="#ctx0" brushRef="#br0" timeOffset="189863.9639">30790 3434 19 0,'32'-18'9'0,"39"-6"2"0,-57 19-10 16,3 2-1-16,5 0 0 16,-1 3-2-16,4 0 1 15,-1 0-6-15,-3 0 1 16,-3 0-5-16,3 6 0 15</inkml:trace>
  <inkml:trace contextRef="#ctx0" brushRef="#br0" timeOffset="190182.8347">31200 3360 24 0,'-4'19'12'0,"-10"5"7"16,10-19-12-16,1 0-3 15,-1 3 1-15,4-3-1 0,0 3 1 16,7-2-2-16,-3-4 0 16,10 1-3-16,-3-3 1 15,3-5-1-15,-4-1 0 16,1-2 0-16,-4-2 1 15,0-1-1-15,-7-2 0 16,-7-3-1-16,0 3 0 16,0 5-22-16,-11 3 1 15,-10 5 2-15,0 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24T15:51:46.9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9345 16169 26 0,'-3'0'13'0,"3"10"9"0,0-10-12 16,0 3-3-16,0 0 0 15,0-1-1-15,-4-2 1 0,0-5 3 16,1 2 0-16,-4 1-6 15,-4-9 0-15,1 0-3 16,-4 4 1-16,-4-7 0 16,0-7 1-16,1-3-1 15,-4-7 0-15,3-6 0 16,0 7 1-16,4-9-2 16,-3-9 1-16,-8-5-1 15,-3-10 1-15,-4-6 0 16,0 8 0-16,0-2-1 15,4-6 0-15,-4 13 0 0,1-5 1 16,-1 0-2-16,0-2 1 16,4 10 0-16,0 0 0 15,-1-10-1-15,8 15 1 16,0-5-1-16,-4-5 1 16,1-3-1-16,-4 0 0 15,3 16 0-15,4-8 0 16,-4 0 1-16,0 6 0 15,4-1-1-15,0-5 1 16,0 0-2-16,0-2 1 16,-1 4-1-16,1-1 1 0,0 1 1 15,0 9 0-15,0 2-1 16,0-2 0-16,3 0 0 16,4-1 1-16,-4 4-1 15,1 2 0-15,-1 2-1 16,0 6 1-16,-3-3 1 15,0-2 0-15,-4-1-1 16,1 9 0-16,2 5 2 16,5 8 0-16,-1-1-3 15,0 1 1-15,4 0 0 16,0 0 1-16,0-6-1 16,0 1 0-16,3-4 0 15,1-1 1-15,-1-4-1 16,1 3 0-16,-1 3 0 15,4 3 1-15,0 2 1 16,0 0 0-16,-4 5-2 0,1 1 0 16,-1-6 0-16,1 3 0 15,3 5 0-15,0-3 1 16,-1 6-1-16,1 0 1 16,4-3 0-16,-1 5 0 15,1 3-1-15,-1-5 0 16,4 5 0-16,0-3 0 15,0 6-1-15,0 2 1 16,4 3 0-16,-1 5 0 16,1 6 0-16,-1 7 1 0,4 9-2 15,4 4 1-15,0-7 0 16,-1 10 0-16,1 11 0 16,-1-16 1-16,-3 0-2 15,4 0 1-15,0 0 1 16,-1-2 0-16,1-6-2 15,-4-3 1-15,0-2-1 16,0 0 1-16,-7-24 0 16,7 11 0-1,-3-1 1-15,-4-2-1 16,3-5 0-16,-3-9-1 16,0-9 1-16,-3-9-1 15,-1 0 1-15,-3-18 0 16,0-3 0-16,-4-11 1 15,1-10 0-15,3 2-2 16,0 9 0-16,3-1 1 0,-3 1 1 16,3 7-2-16,1 14 0 15,3 7 1-15,0 6 0 16,7 11 0-16,4 12 1 16,6 17-2-16,8-3 1 15,10 7 0-15,11 9 1 16,-4 3-1-16,-3-6 0 15,0-3-20-15,3 1 0 16,4-4-10-16,4 4 1 16,3-11-11-16,6 0 0 0</inkml:trace>
  <inkml:trace contextRef="#ctx0" brushRef="#br0" timeOffset="648.6196">8879 14116 17 0,'-3'-14'8'0,"-1"-10"12"0,4 19-8 15,0 3-6-15,0-1 0 16,4 6 4-16,3 2 0 16,0 19-7-16,0 10 1 15,0 16-3-15,0 16 0 16,4 3-2-16,-1-13 1 0,1 7 1 15,-8-10 0-15,1 3-2 16,3-3 0 0,0-3-9-16,0-13 1 0,-3-8-21 15,3-13 1-15,0-19 20 16,-4-10 0-16</inkml:trace>
  <inkml:trace contextRef="#ctx0" brushRef="#br0" timeOffset="898.5839">8583 14105 35 0,'-28'0'17'0,"24"8"4"16,8-11-19-16,6-2 3 0,8 2 0 15,3 1-1-15,4-4 1 16,10 1-3-16,8-3 1 15,-1-5-5-15,11-3 1 16,7-5 1-16,-4 2 0 16,-10 1-21-16,-4 2 1 15,-3 5-7-15,-4 6 0 16</inkml:trace>
  <inkml:trace contextRef="#ctx0" brushRef="#br0" timeOffset="2557.0965">9370 16105 14 0,'0'-13'7'0,"0"-45"3"16,3 37-6-16,1-11-4 16,-1 8 0-16,-3-8-17 15,0-10 0-15</inkml:trace>
  <inkml:trace contextRef="#ctx0" brushRef="#br0" timeOffset="2697.7243">9370 15322 19 0,'-14'-26'9'0,"14"-19"4"16,3 31-10-16,-3-2-9 15,4-2 0-15,-1-6-9 0,1-5 0 16</inkml:trace>
  <inkml:trace contextRef="#ctx0" brushRef="#br0" timeOffset="2885.1952">9437 14473 29 0,'-18'-8'14'0,"1"-37"3"0,13 24-16 0,0-11-1 15,1-8 1-15,3-10-1 16,3 10 0-16,1 1-10 16,0-1 1-16,-1-5-12 15,4-3 0-15</inkml:trace>
  <inkml:trace contextRef="#ctx0" brushRef="#br0" timeOffset="2994.6021">9504 13547 33 0,'3'-48'16'0,"-24"22"8"15,18 20-17-15,-1 1-9 16,-3 0 1-16,0-1-37 16,3 4 1-16</inkml:trace>
  <inkml:trace contextRef="#ctx0" brushRef="#br0" timeOffset="3580.582">8950 15319 22 0,'-7'3'11'0,"7"13"5"0,0-16-12 0,7-5 0 16,0-1 1-16,7-7-1 16,11 3 0-16,0-4-3 15,-1 6 1-15,8 3-2 16,3 5 0-16,1 3 0 16,-5 2 0-16,-3 3-1 15,-3 0 1-15,-4-5-14 16,-3 2 0-16,-7-3-7 15,3-2 0-15</inkml:trace>
  <inkml:trace contextRef="#ctx0" brushRef="#br0" timeOffset="5485.0413">9112 14867 16 0,'-14'-13'8'0,"11"-6"7"0,3 19-9 16,-4-2-2-16,-3 4 1 15,-4 3-3-15,1 6 0 0,-4 5-1 16,3 2 1-16,4-4-2 15,0 15 1-15,7 0-1 16,7 8 1-16,4 3 1 31,3-1 0-31,-4-7-2 16,4-8 0-16,1-8 2 0,2-11 0 16,1-8-1-16,0-10 1 15,-1-5-1-15,1-1 0 16,-4-21-1-16,-7 14 0 15,-4-3-1-15,-6-6 1 16,-8 1-1-16,-6-3 1 0,-1 5 0 16,0 8 0-16,1 11 0 15,-4 11 1-15,-1 10 0 16,8 10 0-16,4 3 0 16,6-10 1-16,4 18-1 15,7-3 1-15,0 3-1 16,4-7 1-16,7-6-2 15,6-9 0-15,12-17 0 16,2-14 0-16,5 16-43 16,6-10 1-16</inkml:trace>
  <inkml:trace contextRef="#ctx0" brushRef="#br0" timeOffset="6936.1741">10587 12068 30 0,'-11'-8'15'0,"8"2"8"16,3 6-15-16,0 0-5 0,3 14 0 15,-3 15-2-15,0 8 1 16,-3 10-1-16,-1 14 0 16,1-3-2-16,-1 3 1 15,1 5 0-15,-1-13 0 16,1-2 0-16,-1-4 0 16,4-2-1-16,-3-8 1 15,3-10-16-15,0-9 0 0,0-10-10 16,0-13 1-16</inkml:trace>
  <inkml:trace contextRef="#ctx0" brushRef="#br0" timeOffset="7217.4882">10164 12086 28 0,'-18'16'14'0,"21"-16"2"16,1-3-14-16,3-2 4 16,14 2 1-16,11-2-2 15,10-3 0-15,8 3-4 16,13 2 1-16,8 3-1 16,10 0 1-16,-11-5-4 15,-3 5 1-15,-7 0 0 16,0 0 1-16,-10 0-15 0,-4 0 1 15,-11 0-14-15,-3 3 1 16</inkml:trace>
  <inkml:trace contextRef="#ctx0" brushRef="#br0" timeOffset="7551.2622">10220 11742 28 0,'-25'6'14'0,"22"-6"0"0,6 0-14 16,8 2 3-16,6 3 0 15,8-2 3-15,7 0 1 16,0-1-5-16,6 4 0 16,8-1-3-16,0-2 1 15,7-3 1-15,4 0 0 16,-1 0-4-16,-10-3 1 16,-11-2-18-16,-3-1 0 15,-7-2 3-15,-4 1 1 0</inkml:trace>
  <inkml:trace contextRef="#ctx0" brushRef="#br0" timeOffset="7816.9278">10583 11533 26 0,'-7'19'13'0,"28"15"5"15,-10-26-14-15,7 3 1 16,10-1 0-16,4-2-3 15,-4-3 1-15,0-2-2 16,0 2 0-16,1-2-2 16,-5 0 1-16,-6 2 2 15,-4 3 0-15,-7 5-3 16,-7 8 1-16,-11 3 0 0,1 3 0 16,-8 4-9-1,-3 1 0-15,3 2-22 0,11-4 1 16</inkml:trace>
  <inkml:trace contextRef="#ctx0" brushRef="#br0" timeOffset="8088.3075">11243 12221 37 0,'0'19'18'0,"28"-19"3"0,-17 0-20 0,6 2-1 15,1-4 1-15,3 2-15 0,0 2 0 16,1-2-10-16,-8 0 0 15</inkml:trace>
  <inkml:trace contextRef="#ctx0" brushRef="#br0" timeOffset="8228.9813">11239 12338 42 0,'-14'31'21'0,"21"-20"1"0,-3-14-21 16,7 1-1-16,6-4 0 0,8 1-27 15,7 0 1-15,6-3 10 16,8 0 0-16</inkml:trace>
  <inkml:trace contextRef="#ctx0" brushRef="#br0" timeOffset="8814.502">12033 12052 29 0,'-17'-16'14'0,"-15"-11"4"16,18 22-16-16,-7 0 2 16,-8 5 1-16,-2 3-1 15,-5 4 1-15,5 1-4 16,6 0 0-16,7 0-1 15,8 5 0-15,10 6 0 16,10 5 1-16,8 5-1 16,7-3 1-16,6 1-1 0,5 2 0 15,2 5-1 1,1 1 1-16,-7-1 0 0,-7-2 0 16,-4 0 0-16,-7-11 0 15,-3 3 0-15,-8 5 1 16,-14 0-1-16,-10-8 0 15,-10-8 0-15,2-18 1 16,-2 2 2-16,2-13 0 16,8-13 2-16,7-10 1 15,14-1-4-15,7-5 0 0,18-8-2 16,7 3 0-16,3 5-2 16,0 0 1-16,0 2-26 15,4 1 0-15,0 2 2 16,-7 11 1-16</inkml:trace>
  <inkml:trace contextRef="#ctx0" brushRef="#br0" timeOffset="8955.0767">12252 12364 56 0,'-28'45'28'0,"31"-34"0"15,1-9-28-15,-1-2-21 16,4 3 0-16,0-8-14 15,-3-6 1-15</inkml:trace>
  <inkml:trace contextRef="#ctx0" brushRef="#br0" timeOffset="9410.0797">12707 12015 34 0,'-11'5'17'0,"-3"11"1"15,7-11-16-15,-3 0-1 16,-8 9 1-16,0 7 0 16,-3 8 0-16,4 0 3 15,3-2 0-15,3-1-1 16,0-2 0-16,8 0 1 15,6-6 1-15,8 1-3 16,14-9 0-16,6-4-3 0,1-6 1 16,10-3-2-1,4-8 0-15,-3 3-14 0,-5-2 1 16,-2-11-27-16,-5-14 1 16</inkml:trace>
  <inkml:trace contextRef="#ctx0" brushRef="#br0" timeOffset="9581.9534">12947 11864 42 0,'-21'13'21'0,"-22"48"12"0,33-37-21 0,-4 5-9 15,-7 19 1-15,-1 10-2 16,1 13 1-16,0 6-4 16,3-11 0-16,4 5-5 15,7-7 1-15,7-11-46 16,7-13 1-16,7-14 47 15,4-15 1-15</inkml:trace>
  <inkml:trace contextRef="#ctx0" brushRef="#br0" timeOffset="10506.5588">13233 11957 21 0,'-14'-3'10'0,"-15"19"6"0,26-11-11 0,-4 3-2 15,0 5 0-15,0 0-4 16,0 9 0-16,0 12 2 15,-4 6 1-15,4 13-1 16,3 13 0-16,4-11 3 16,7 1 0-16,4-14-3 15,10-2 0-15,11-11 2 16,3-16 1-16,-3-7-2 16,-7-6 0-16,-1-6-1 15,-2-4 0-15,-8-12 0 16,-4 1 1-16,-6 0-2 15,-8 0 0-15,-13 2-1 16,-12 6 1-16,-2 8-10 0,2 10 1 16,1 8-24-16,11 3 1 15</inkml:trace>
  <inkml:trace contextRef="#ctx0" brushRef="#br0" timeOffset="11041.4755">13815 12475 22 0,'-7'3'11'0,"7"-3"12"0,0 0-11 15,3-6-7-15,1-1 0 16,-1-12-1-16,4-7 0 16,0-9-2-16,-3-5 0 15,-1-7-1-15,1-6 0 16,0-5 0-16,-1-3 0 15,1 3-1-15,-4 7 0 16,0 12 1-16,3 10 0 16,1 7 3-16,3 14 0 15,0 19-4-15,0 16 0 0,7 7 0 16,4 16 1-16,-1 3 2 16,1 0 0-16,3-8 0 15,-3-5 1-15,6-9 4 16,-3-12 1-16,4-11-3 15,-4-13 0-15,1-6-7 16,2-18 0-16,-3-13-1 16,-3 2 0-16,-4-2-21 15,-3 2 1-15,-4 8-25 16,0 11 1-16,0 10 45 16,-4 9 0-16</inkml:trace>
  <inkml:trace contextRef="#ctx0" brushRef="#br0" timeOffset="11229.5708">14471 12478 55 0,'7'29'27'0,"-7"37"2"0,-4-53-28 15,-3 6-2-15,-3 5 1 16,-8 2-26-16,-7 3 0 15,-3-5-3-15,7-6 1 16</inkml:trace>
  <inkml:trace contextRef="#ctx0" brushRef="#br0" timeOffset="11951.0952">14951 12179 34 0,'-29'24'17'0,"5"7"0"0,20-17-17 0,1 12 1 16,-1 11 1-16,4-3-1 15,0 6 1-15,4-8 1 16,3-6 0-16,10-7-1 16,12-3 0-16,-1-11 0 15,0-8 0-15,-3-10-3 16,-1-11 0-16,-2-10 2 16,-5-3 0-16,-3-5-4 15,-7-3 1-15,-7-6 0 0,-14 9 1 16,-17 10 2-16,-8 6 1 15,-4 7 1-15,1 19 0 16,0 6-1-16,7 17 1 16,6-1-3-16,8 7 1 15,11 2-1-15,10 1 0 16,14-3 1-16,7-2 0 16,11-6-2-16,-1 0 1 15,-31-21 0 1,92-24-26-16,-21 6 1 0,-4-1 3 15,-11 3 1-15</inkml:trace>
  <inkml:trace contextRef="#ctx0" brushRef="#br0" timeOffset="12154.2214">15423 12179 50 0,'22'8'25'0,"27"-3"0"16,-38-8-25-16,3-2-6 15,0 2 1-15,3-2-33 16,-2 2 1-16,-1-2 30 16,-4-3 1-16</inkml:trace>
  <inkml:trace contextRef="#ctx0" brushRef="#br0" timeOffset="12294.7988">15434 12353 43 0,'-4'8'21'0,"54"-24"1"0,-36 6-22 16,4-3-6-16,6-3 1 16,5 3-32-16,2-1 1 15</inkml:trace>
  <inkml:trace contextRef="#ctx0" brushRef="#br0" timeOffset="12482.3508">15875 11949 43 0,'-14'15'21'0,"7"33"3"15,3-37-22-15,-6 12-2 16,-4 17 0-16,-1 0 0 15,-2 10 0-15,3 6-15 16,0-6 0-16,7-8-14 16,3-13 0-16</inkml:trace>
  <inkml:trace contextRef="#ctx0" brushRef="#br0" timeOffset="12779.2055">16076 12046 38 0,'-32'27'19'0,"8"26"3"0,20-35-19 16,1 4 1-16,-1 4 1 15,1 3-4-15,3 0 1 16,3-5 2-16,4-3 1 16,7-5-1-16,4-11 1 15,3-7-2-15,4-9 1 16,-1-5-3-16,5-8 0 15,-8-7-1-15,-7-6 1 0,-11-3-1 16,-6-2 0-16,-4-1-1 16,-7 12 0-16,-7 7-12 15,-1 11 0-15,-2 13-22 16,6 5 1-16,4 3 22 16,10-3 1-16</inkml:trace>
  <inkml:trace contextRef="#ctx0" brushRef="#br0" timeOffset="13185.4833">16344 11853 26 0,'-3'21'13'0,"6"9"10"0,1-22-14 15,3 2-7-15,0 3 1 16,0-5 1-16,0-2 1 15,4-6-3-15,-1-6 1 16,1-4-3-16,-1-4 1 0,-3-1-1 16,-3-1 1-16,-4 5 0 15,-4-2 0-15,-3 0-1 16,0 2 0-16,-7 1-2 16,0 10 1-16,-4-3-25 15,4 6 0-15,7 4 7 16,4 1 1-16</inkml:trace>
  <inkml:trace contextRef="#ctx0" brushRef="#br0" timeOffset="15746.235">9306 16349 21 0,'0'-6'10'0,"-3"1"10"16,3 5-11-16,0 0-4 15,3 5 0-15,-3 3-2 16,0 13 1-16,4 6 0 15,-1 2 1-15,1 13-2 16,-1 14 0-16,1 23-1 16,-4 11 1-16,0-8-2 15,0 11 0-15,0 10-1 16,0-2 1-16,0-11-1 16,0-3 0-16,-4 16 1 0,4 0 1 15,0-10 0-15,0-3 0 16,0-3-2-16,0 6 1 15,0-9-1-15,4-15 0 16,-1-8-1-16,1-3 1 16,-1-18 0-16,-3-6 1 15,4-7-1-15,-4-3 0 16,0-6 2-16,0 1 0 16,4-9 2-16,-4 3 0 15,0-10-1-15,0 5 0 16,-4-8-3-16,0 5 1 0,1-5-1 15,-1-5 0-15,-3 10-1 16,0-18 0-16,-3-5 1 16,-4-6 1-16,-4-11-2 15,0-10 1-15,1-2 0 16,-1-6 1-16,4 18-2 16,-4-15 1-16,4 8 0 15,4 5 1-15,3 5-1 16,0 8 1-16,3 8-2 15,0 11 1-15,4 8-2 16,0 7 1-16,4 4 2 16,0 4 0-16,-1 14-2 15,4 13 1-15,0 0 0 16,0 5 1-16,0 0-1 16,0-7 0-16,0-4-1 15,0-10 1-15,4-13 1 0,7-24 1 16,3-10-1-16,4-25 0 15,17-15-1-15,7 8 1 16,-3-21-36-16,-4 20 0 16,4-2 6-16,-7 3 0 15</inkml:trace>
  <inkml:trace contextRef="#ctx0" brushRef="#br0" timeOffset="17822.0931">9747 17396 26 0,'-3'0'13'0,"-1"-18"2"0,4 10-12 16,0 0 2-16,4-8 0 15,-4-2-5-15,0-14 1 16,3-8 0-16,1-2 1 16,-4-1-2-16,0-4 0 15,0 10 1-15,3 2 1 0,-3 14-2 16,0 3 1-16,0 2 0 16,0 3 1-16,0 2-3 15,0 0 1-15,0 3 0 16,0 1 1-16,7 4 1 15,0-2 1-15,8-1 0 0,6 6 1 16,7 3-3-16,0-3 0 16,4 0-1-16,3 0 1 15,0-3-2-15,4-2 0 16,4-6 1-16,-5 1 0 16,5-11-8-16,-4 5 0 0,-8-5-23 15,-6 0 0-15,-4 5 25 16,-14 2 0-16</inkml:trace>
  <inkml:trace contextRef="#ctx0" brushRef="#br0" timeOffset="18025.2438">9733 17134 37 0,'-3'14'18'0,"27"-12"3"15,-6-4-19-15,10-4-1 16,7-2 1-16,-3 3-1 16,3-3 1-16,8-5-7 15,-1 0 5-15,-42 13 0 16</inkml:trace>
  <inkml:trace contextRef="#ctx0" brushRef="#br0" timeOffset="18556.5328">10368 17304 16 0,'-7'-3'8'0,"14"-7"1"0,-7 4-7 16,-3 4 2-16,-4-4 0 0,-8 4-1 15,-2-4 0-15,-1 6-1 16,-3 6 1-16,0-4-2 16,3 4 1-16,4 2-2 15,3 2 1-15,1-2-2 16,6 3 0-16,4-3 1 16,0-3 0-16,7 3-1 15,8-11 1-15,-1 8 0 16,3-5 0-16,1-2 0 15,0-3 0-15,-4-3 0 16,0 0 0-16,-4 0 1 16,-3 0 0-16,0 5 1 15,-3 0 1-15,0-2 1 16,-4 5 0-16,3 0-4 0,1 5 0 16,-1 1 4-1,1 2 0-15,-1 8-3 0,1-11 1 16,-4 13 0-16,3 9 0 15,-6-1 0-15,-4 14 0 16,-7 5-1-16,-8 3 1 16,-2-3-3-16,-5-6 1 15,1-10 0-15,0-10 1 16,-4-6-8-16,4-10 0 16,0-14-31-16,0-21 1 15,10-2 36-15,7-16 1 16</inkml:trace>
  <inkml:trace contextRef="#ctx0" brushRef="#br0" timeOffset="18954.1109">9779 16563 30 0,'-32'0'15'0,"29"0"5"0,3 5-15 15,0-5-4-15,7 3 0 16,7-3 2-16,14-3 0 0,7 3-4 16,-3-5 1-16,3-3 0 15,8 3 1-15,-1-1-14 16,0 4 1-16,4-4-14 15,-3-4 1-15</inkml:trace>
  <inkml:trace contextRef="#ctx0" brushRef="#br0" timeOffset="19204.1149">10093 16402 29 0,'-18'0'14'0,"29"10"2"0,-4-5-15 15,4 1 1-15,3 2 0 16,3 2 3-16,1 1 1 16,0-1-3-16,-1-2 1 15,1 6-2-15,-4-4 0 16,-3 1-1-16,-8 2 0 0,-10 3-1 16,3 5 1-16,-3 3-3 15,0 0 1-15,-3-6-13 16,3-2 0-16,0-3-14 15,7 0 0-15</inkml:trace>
  <inkml:trace contextRef="#ctx0" brushRef="#br0" timeOffset="19485.3412">10742 16944 39 0,'18'-8'19'0,"13"11"0"0,-23-1-19 15,-1-4-5-15,3 2 0 16,4-3-28-16,0 3 1 16</inkml:trace>
  <inkml:trace contextRef="#ctx0" brushRef="#br0" timeOffset="19659.2176">10714 17124 43 0,'7'13'21'0,"42"-16"1"0,-38 1-22 0,3-6-3 16,11 0 1-16,6 8-38 16,5-8 1-16</inkml:trace>
  <inkml:trace contextRef="#ctx0" brushRef="#br0" timeOffset="21429.218">11525 16788 29 0,'-3'-53'14'0,"-15"32"3"0,11 15-15 0,-4 1 0 16,1 5 0-16,-8 0 0 15,-6 0 1-15,-5 5-2 16,5 3 1-16,-1 6-1 16,4 4 0-16,3 1-2 15,4 4 1-15,7 4 1 16,10-1 0-16,8 1-1 15,7 7 1-15,6 1-1 16,1 2 0-16,3-8 0 0,1-3 0 16,-1 6-1-16,0 0 1 15,-3-3 0-15,-8 3 0 16,-3-3 0-16,-7 0 1 16,-7-3-1-16,-3-2 0 15,-8-3 1-15,-6-8 0 16,-1-2-1-16,0-8 1 15,1-11 1-15,-1-19 0 0,4-7-1 16,7-1 0-16,7-2-2 16,4-10 1-16,3 5-1 15,7 7 1-15,10-7-1 16,5-3 1-16,-1 2-13 16,0 4 0-16,-3 2-15 15,-4 16 0-15</inkml:trace>
  <inkml:trace contextRef="#ctx0" brushRef="#br0" timeOffset="21618.3065">11786 17214 45 0,'-10'13'22'0,"13"-8"2"0,-3-5-22 15,4-5-4-15,-1 2 0 16,1-5-42-16,3-7 1 16</inkml:trace>
  <inkml:trace contextRef="#ctx0" brushRef="#br0" timeOffset="22055.8407">12030 16788 38 0,'0'2'19'0,"42"-7"3"15,-31 3-19-15,10-4-2 16,3 6 0-16,5 0-1 16,-1 3 1-16,-3 2-1 15,-4 3 1-15,-4 0-1 16,-6 8 1-16,-7 0-1 15,-8 2 0-15,-7 1 0 16,-6-6 0-16,-4-2 0 16,-1-1 1-16,1 6-1 15,0-3 1-15,3 1-2 16,4-7 0-16,11 1 1 0,3 0 1 16,10 0-1-16,12 3 0 15,6 2 0-15,4 6 1 16,-1-1 7-16,1-2 0 15,-4 3-1-15,-7 2 0 16,-3 0-5-16,-11 8 1 16,-10-8-4-16,-4 6 1 15,-11-6-1-15,-7-3 1 0,-3-2-7 16,3-8 1-16,1-3-22 16,6-2 1-16,4-6 1 15,7-7 0-15</inkml:trace>
  <inkml:trace contextRef="#ctx0" brushRef="#br0" timeOffset="22477.738">12467 16822 39 0,'4'-16'19'0,"31"0"6"16,-28 14-20-16,4 2 0 15,6 0 0-15,4 2-3 16,1 1 1-16,-1 5-3 16,-4 5 1-16,-3 1-1 0,-3-1 0 15,-4 0 0-15,-7 3 0 16,-3-3 0-16,-4-5 1 16,-8 3-2-16,1-6 0 15,-3 0-1-15,3 0 1 16,3-2 1-16,0-3 0 15,8 5 0-15,3-5 0 16,10 0 2-16,15 0 1 16,10 3 0-16,11-3 0 15,7 0 3-15,-7 19 1 16,-7 4 3-16,-14 9 1 0,-8-3-8 16,-10 6 1-16,-10-1-4 15,-11 0 1-15,-8-4-2 16,-2-9 0-16,-4-5-19 15,-1-9 1-15,5-1-37 16,6-12 1-16</inkml:trace>
  <inkml:trace contextRef="#ctx0" brushRef="#br0" timeOffset="23103.3731">13197 17285 38 0,'-17'27'19'0,"24"-6"8"0,-4-18-20 0,1-3 3 15,3-3 1-15,-4-5-5 16,8-13 0-16,3-14-4 15,4-2 0-15,-1-16-3 16,5-10 1-16,-8 18 0 16,3-13 1-16,1-3-1 15,-4 3 0-15,-3 7-1 16,-4 14 1-16,0 6 0 16,-4 4 0-16,1 14 0 15,3 2 1-15,0 22-1 16,0 10 1-16,4 13-1 15,3-2 0-15,3 11 3 16,1 9 0-16,3-7 3 16,0-5 1-16,-3-5-1 0,3-12 1 15,-3-9-2-15,-1-6 0 16,8-19-5-16,0-13 0 16,3-21 0-16,4-29 0 15,-4 0-12-15,-7-8 0 16,-3 0-35-16,-4 13 1 15,-4 19 20-15,-10 18 0 16</inkml:trace>
  <inkml:trace contextRef="#ctx0" brushRef="#br0" timeOffset="23588.0124">13981 17201 25 0,'0'5'12'0,"3"3"19"0,1-6-12 16,-4 4-6-16,0 7 1 15,0 3-7-15,0 2 0 16,0-2-3-16,-4 11 0 0,-3 7-4 16,-4 3 0-16,-6-8-1 15,-4-2 0-15,-1-1-21 16,1-5 0-16,4-10-22 15,3-6 0-15</inkml:trace>
  <inkml:trace contextRef="#ctx0" brushRef="#br0" timeOffset="25156.8181">14746 16997 12 0,'-7'-16'6'0,"0"-18"7"16,7 31-5-16,-4 0-3 15,1-2 1-15,-4-3-4 16,0 5 1-16,0-2 0 16,0 2 0-16,-4-2 1 15,-3 5 0-15,-4 0-2 0,4 5 0 16,0-2-2-16,0 5 0 15,0 11 0-15,3 7 0 16,4-2 0-16,4 2 0 16,3-2-1-16,3 0 1 15,1-6 0-15,3 1 1 16,3-6-1-16,5-5 1 16,-5-5-2-16,1-6 1 15,-4-2 1-15,3-14 1 16,1-12-3-16,3-4 1 0,0-7 0 15,4-8 1-15,-1-3-1 16,1 0 1-16,0-11-1 16,-4 1 0-16,0-1 0 15,0 3 1-15,-3 16 0 16,-4 11 0-16,-4 10 3 16,-3 14 0-16,-3 12-2 15,-1 25 1-15,-6 15-3 16,-5 8 0-16,1 14 0 15,-3 5 1-15,3 7-1 16,0-4 0-16,3-3-2 16,4-6 1-16,3-13-6 15,8-13 1-15,6-13-26 16,8-13 0-16,10-14 26 16,1-10 0-16</inkml:trace>
  <inkml:trace contextRef="#ctx0" brushRef="#br0" timeOffset="25438.0995">15039 16925 26 0,'-18'22'13'0,"18"36"4"0,0-40-14 16,4-2 1-16,3 8 0 16,0 0-1-16,3 2 0 15,1-2 2-15,0-5 1 0,-1-9 0 16,1-2 1-16,-1-16-2 15,1-2 0-15,3-6-5 16,-3-16 0-16,-1-10 1 16,-6 7 0-16,-4 1-2 15,-4 5 1-15,-6 2-4 16,3 6 0-16,-4 13-10 16,-3 8 0-16,0 5-10 15,0 3 1-15,0 6 11 16,10 1 0-16</inkml:trace>
  <inkml:trace contextRef="#ctx0" brushRef="#br0" timeOffset="25924.2445">15335 16920 25 0,'-14'8'12'0,"11"-3"6"0,6-2-13 16,1 8 1-16,3 2 0 0,0 11-5 16,3-3 1-16,4 0 1 15,1-3 0-15,-1 1-1 16,3-8 0-16,-3 2 1 15,1-11 0-15,-1-2-3 16,0-7 1-16,0-9-2 16,-4-11 1-16,1 1-2 15,-4-6 1-15,0 3 1 16,-3 5 1-16,-1 8-3 16,-3 6 1-16,4 10 1 15,-4 5 0-15,3 8 2 16,1 11 0-16,-1 5 1 15,1 0 0-15,3-5 2 16,0-11 1-16,4 3 0 16,-1-5 0-16,4-14-4 15,0-8 1-15,0-15-4 16,1 5 0-16,-5-8-13 0,-3-3 0 16,-3 0-33-16,-1 6 1 15</inkml:trace>
  <inkml:trace contextRef="#ctx0" brushRef="#br0" timeOffset="26362.0491">15850 16920 27 0,'-10'8'13'0,"3"0"9"16,7-8-14-16,0 8-3 15,0 2 0-15,0 6-3 16,0 0 1-16,0 3-2 15,0-6 1-15,0 0 1 16,7-7 1-16,0-12 0 16,3 1 1-16,4-16-4 15,1 5 1-15,-1 0-2 0,0-3 1 16,0 9 1-16,0 2 0 16,4 0 1-16,-1 13 0 15,4 6-3-15,1 7 0 16,-5 14 0-16,1-8 0 15,-4-3-31-15,4-5 1 16,-1-5 2-16,-6 2 1 16</inkml:trace>
  <inkml:trace contextRef="#ctx0" brushRef="#br0" timeOffset="30469.4516">988 12086 32 0,'10'11'16'0,"15"79"2"0,-18-72-17 0,-7 14 1 16,4 16 0-16,3-1 1 15,-7-2 0-15,0 8-3 16,0-5 0-16,0 2 0 16,0-8 1-16,7-5-3 15,-4-5 1-15,4-8-1 16,0-8 0-16,0-8-10 15,4-11 1-15,-4-5-12 16,4-8 0-16</inkml:trace>
  <inkml:trace contextRef="#ctx0" brushRef="#br0" timeOffset="30797.5633">878 12081 24 0,'-24'10'12'0,"31"-23"2"0,-7 8-12 16,10-3-2-16,-3 0 1 15,11 3 6-15,7 7 0 16,17 1-5-16,0 8 0 16,4 10-2-16,11 11 0 15,-11-6 3-15,-1 6 0 0,-9 2 4 16,-8 1 0-16,-3 4-4 15,-18 1 0-15,-7-3-3 16,-7-11 0-16,-22-2 1 16,5 11 1-16,-15-4-3 15,-3-4 0-15,-4-3-4 16,14-1 1-16,4-7-27 16,3 0 1-16,11-3 17 15,10 3 0-15</inkml:trace>
  <inkml:trace contextRef="#ctx0" brushRef="#br0" timeOffset="31126.8544">1457 12494 39 0,'0'2'19'0,"18"14"2"0,-18-11-19 16,7-2-1-16,0-3 0 15,3-8 0-15,-3 3 1 16,-3-6-2-16,3-2 1 16,-7-3 0-16,0-2 0 15,0-4 1-15,-11 4 1 16,-6 5 0-16,3 5 0 16,-4 10-1-16,0 9 0 15,11 8-1-15,-3-6 1 0,10 13-4 16,-7 14 1-1,7-8 1-15,7-3 0 0,3-3-4 16,15-5 0-16,0-5-13 16,-1-8 0-16,19-5-14 15,3-3 1-15</inkml:trace>
  <inkml:trace contextRef="#ctx0" brushRef="#br0" timeOffset="31565.4096">1933 12062 34 0,'-24'-18'17'0,"-5"2"11"0,26 11-16 0,-1-1-1 16,-6 4 0-16,3 2-10 15,0 5 0-15,7 6-1 16,-8-3 1-16,5 10-2 15,-4 11 0-15,7 3 2 16,-11 2 0-16,8 11-2 16,3 6 1-16,-4 1-7 15,4-4 0-15,4-16-2 16,-4-3 0-16,3-5-8 16,1-6 0-16,3-4-4 15,-7-9 1-15,0-3 16 16,-7-2 1-16</inkml:trace>
  <inkml:trace contextRef="#ctx0" brushRef="#br0" timeOffset="31786.0693">1722 12266 25 0,'31'-3'12'0,"12"1"2"0,-40 4-12 0,11 4-1 16,-3 2 1-16,3 2-3 15,4 1 1-15,-1-1-27 16,1 1 0-16,-8 0 27 16,5-6 0-16</inkml:trace>
  <inkml:trace contextRef="#ctx0" brushRef="#br0" timeOffset="32084.3569">2046 12396 31 0,'-10'26'15'0,"17"6"10"0,-7-24-16 15,3 2-8-15,1-4 0 16,-1-1-1-16,4 6 0 16,-7-1-2-16,0 1 1 15,0-3-25-15,0-16 0 16,0 0 13-16,0 0 0 15</inkml:trace>
  <inkml:trace contextRef="#ctx0" brushRef="#br0" timeOffset="32179.1376">2018 12139 3 0,'3'8'1'0,"12"-27"-2"15,-15 19-1-15</inkml:trace>
  <inkml:trace contextRef="#ctx0" brushRef="#br0" timeOffset="32569.7842">2230 12449 27 0,'-8'16'13'0,"8"5"9"0,0-19-13 16,0 1-5-16,0 0 1 16,-7-1-3-16,7 1 1 15,0 0-1-15,0-1 1 16,0-2-1-16,0-5 1 16,7-6-3-16,1-5 1 0,-5-2-2 15,4-3 0-15,4 2 1 16,3 3 1-16,-7 6 0 15,11 4 0-15,-8 9 0 16,1 5 0-16,3 5 3 16,-4 1 0-16,4-1-6 15,-6 0 1-15,2-5 1 16,-3-5 0-16,0 5-1 16,4-1 1-16,-8-1-10 15,4-4 0-15,0 4-31 16,1-4 0-16</inkml:trace>
  <inkml:trace contextRef="#ctx0" brushRef="#br0" timeOffset="32945.846">2519 12486 28 0,'0'-6'14'0,"35"17"7"0,-28-11-13 15,11-3 0-15,-8 3 0 16,4-5-7-16,4-6 0 16,0-7-1-16,-11-9 0 15,3-2 0-15,-3-2 0 16,-3 4 3-16,-4 6 1 0,4 2 0 15,-12 6 1-15,1 3-3 16,-3 7 0-16,-4 14 0 16,3 7 1-16,4 11-2 15,-4 3 0-15,8-3-2 16,3-2 1-16,7-14 0 16,7-5 0-16,-7 5-18 15,4-5 1-15,6-5-22 16,-2-1 0-16</inkml:trace>
  <inkml:trace contextRef="#ctx0" brushRef="#br0" timeOffset="33195.834">2946 12256 46 0,'-11'-3'23'0,"4"6"10"0,7-3-24 16,0 0-10-16,0 0 1 16,0 0-37-16,0 2 1 0,0 3 18 15,0 1 1-15</inkml:trace>
  <inkml:trace contextRef="#ctx0" brushRef="#br0" timeOffset="33305.4436">3013 12597 59 0,'-18'37'29'0,"29"-35"-57"15,-4-7-30-15</inkml:trace>
  <inkml:trace contextRef="#ctx0" brushRef="#br0" timeOffset="35502.843">667 12840 30 0,'-18'13'15'0,"18"27"0"0,7-19-15 0,-7 8 0 16,-7 19 0-16,0 21-1 15,-4 15 1-15,4 22 0 16,-3 11 1-16,-8 26-1 15,4 18 0-15,3 6-1 16,4 7 1-16,7-10 0 16,-7 8 1-16,4-8-2 15,-4-5 1-15,-4 16 0 16,4-11 1-16,0-21-1 16,7 5 0-16,-7-13-1 15,7-21 1-15,0-1 0 0,7 4 0 16,0-14 0-16,-7-3 1 15,7-20-2-15,-3-1 0 16,10-2 2-16,-4-8 1 16,1-11-3-16,10-10 0 15,0 4 1-15,4-4 0 16,0-8 0-16,6-3 1 16,5-11-1-16,-1-10 1 15,0-3 0-15,4 1 0 16,-4-4 0-16,1-2 1 15,6 3-2-15,7-9 1 0,-3 1-1 16,11-3 1-16,3 5-2 16,-11-2 1-16,-3-3 1 15,3 5 0-15,1-2-2 16,3 5 1-16,7-3 0 16,-4 0 0-16,4 3 1 15,0 6 0-15,-7-4-2 16,7 1 1-16,7 2 1 15,0 3 0-15,3-3-1 16,-2 3 0-16,-9-5-1 16,1-3 1-16,7-1 1 15,-7 1 0-15,0-2 0 16,11-4 0-16,-8-2-1 0,-3 0 1 16,0 0-1-16,-7-2 0 15,4-4 0-15,-4 6 0 16,0-8 0-16,3 1 0 15,-7 7 0-15,-10-3 0 16,0 3-1-16,-4 0 1 16,-3 0 0-16,-4 3 1 15,1-3-1-15,-5 0 0 16,1 0-1-16,-4 0 1 16,0 0 0-16,0 5 1 15,1-5 0-15,-5 2 0 0,8-2-2 16,0 0 0-16,-1 0 1 15,5 0 0-15,-5 0 0 16,1-7 0-16,0 4 0 16,-8-2 0-16,-6-1 0 15,3-2 0-15,-3 0 0 16,-1 0 0-16,1 1 1 16,-1-1 1-16,1 0-2 15,-1 0 0-15,1 0 1 16,0-3 0-16,-4 1-1 15,3-4 1-15,1-9 0 16,-1-7 0-16,1-4-2 16,3 0 1-16,0-11 0 15,4-8 1-15,0 5-2 0,-4-7 1 16,3-6 0-16,4 8 1 16,4-8-2-16,0-10 1 15,3 7 0-15,0-7 0 16,-3-4 0-16,-4-7 1 15,0-7-1-15,0-7 0 16,1 4 0-16,-5-4 0 16,1-4-1-16,0 5 0 15,-1-3 1-15,-10-3 1 16,4-5 0-16,-1 1 1 16,-6 1-3-16,-4-9 0 0,-4 1 1 15,1-9 0-15,-1-6 0 16,1 8 0-16,-1-14-1 15,-3 1 1-15,4 8 0 16,-1-14 1-16,-6 3-2 16,3 11 0-16,-1-6 2 15,1 11 0-15,0-3-1 16,-3 17 0-16,3-12-1 16,-7 11 1-16,-4 1 0 15,-3 12 0-15,-7-10 0 16,-8 15 1-16,5-4-1 15,-1 2 0-15,-3 16 0 16,-4 5 1-16,-4 3 0 0,8 5 0 16,-11 11-1-16,-14 5 1 15,7 0-1-15,-3 2 1 16,-4 1-2-16,0 0 1 16,7 5 0-16,-3 2 0 15,-15-7-1-15,4 0 1 16,-7 5 0-16,3 0 0 15,-6 7 0-15,-4 9 1 16,0 3-2-16,-1 2 1 16,-2 3 0-16,6 2 1 15,-10 1-1-15,0-1 0 0,0 0-1 16,3 3 0-16,-10-2 1 16,-4 2 0-16,4 5-1 15,-1 6 1-15,12 2 0 16,-15 8 1-16,11-5-3 15,-4 3 1-15,7 13 1 16,8 0 0-16,-1 7-1 16,-7-2 1-16,18 11 1 15,-7 10 0-15,11 6-2 16,6 10 0-16,11 5 1 16,8 14 1-16,9 5-1 15,5 19 0-15,-1 2-1 16,7 8 1-16,8 16-6 0,-4-8 1 15,10-3-3-15,-3 6 1 16,7-24-8-16,0-11 0 16,11-11 3-16,3-12 1 15</inkml:trace>
  <inkml:trace contextRef="#ctx0" brushRef="#br0" timeOffset="39542.023">17575 2815 19 0,'0'0'9'0,"36"11"2"16,-22-9-10-16,0 4-1 16,7-1 0-16,14-2 0 15,11-1 0-15,14-2 1 16,11 6 1-16,13-6 1 15,15-8 0-15,25 8 0 16,3 0 0-16,14 2-4 0,14 4 1 16,14-6 1-16,8 2 0 15,13 4-2-15,11-4 0 16,11-2 1-16,3 3 1 16,21-3-1-16,4 0 0 15,18 0 0-15,3 0 0 16,4 5 3-16,17 0 1 15,-7 3 1-15,7 3 0 16,18-6-6-16,-14 3 1 16,10-5 1-16,11-1 1 0,3 1-3 15,1 0 1-15,-1 2 0 16,4 0 0-16,0 3 0 16,0-5 0-16,-3 5 0 15,10 0 1-15,-14 0 0 16,0 0 0-16,3-6 0 15,-7 6 1-15,4-5-3 16,-10 2 1-16,6 3 0 16,-17-3 1-16,-8 6-2 15,-6-3 0-15,-11 0 1 16,-3 2 0-16,-15-2 1 16,-3 3 1-16,-7-3 1 15,-7 2 0-15,-8-2-1 16,1 0 1-16,-11-2-2 15,-3-1 1-15,-11 0-3 16,-4 6 1-16,-10-3 0 0,-3 5 1 16,3-5-2-16,-18 0 1 15,0 2-11-15,-3 4 0 16,-14-6-24-16,-11-3 1 16</inkml:trace>
  <inkml:trace contextRef="#ctx0" brushRef="#br0" timeOffset="40386.7926">19981 1505 29 0,'7'-13'14'0,"4"29"5"15,-4 0-16-15,0 10-1 16,-3 17 1-16,-1 18-2 15,1 15 0-15,-8 20-1 16,1 23 0-16,-4 29 1 16,-8 16 1-16,-2 29-1 0,-11 13 1 15,-4 30 2-15,4 13 1 16,-1 5-3-16,12 10 1 16,-1 17-1-16,11-17 0 15,-4 6 0-15,4 5 0 16,4-10 1-16,-1 10 1 15,4 3 0-15,-7-14 1 16,-3-4-3-16,3-14 0 16,3-16-2-16,8-40 1 15,6-28-18-15,4-40 0 16,11-38-26-16,14-26 1 0</inkml:trace>
  <inkml:trace contextRef="#ctx0" brushRef="#br0" timeOffset="40902.9741">22796 2170 38 0,'-7'21'19'0,"29"69"-1"15,-12-66-18-15,8 10 1 16,7 8 0-16,3-5-3 16,7 8 1-16,0 0 0 15,4-2 0-15,0-6-24 16,0-3 0-16,-4-10 15 16,-3-8 0-16</inkml:trace>
  <inkml:trace contextRef="#ctx0" brushRef="#br0" timeOffset="41106.0905">22684 2601 58 0,'-7'0'29'0,"59"-32"2"0,-30 14-28 16,16-14-4-16,19-11 1 15,17-4-2-15,11-6 0 16,3 0-31-16,11-3 0 16,13 11 9-16,5 1 0 15</inkml:trace>
  <inkml:trace contextRef="#ctx0" brushRef="#br0" timeOffset="42002.2226">26561 1540 40 0,'-25'8'20'0,"36"82"1"0,-4-61-21 0,3 26 0 15,4 27 0-15,0 19-1 16,4 31 0-16,-4 30 1 15,-3 28 1-15,-4 17-1 16,0 15 0-16,-7 21 3 16,-11 11 0-16,-6 6 2 15,-12 23 0-15,-6 0 0 16,3 0 0-16,1 13-2 16,2-15 0-16,5 12 0 15,6-10 0-15,4-7 0 16,3-22 0-16,8-27-2 15,3-28 0-15,0-22-5 16,7-45 1-16,7-18-23 0,4-27 1 16,6-18-8-16,12-29 0 15</inkml:trace>
  <inkml:trace contextRef="#ctx0" brushRef="#br0" timeOffset="42689.6917">28907 1889 30 0,'-7'24'15'0,"10"53"0"0,1-56-14 16,3 3 4-16,3 5 1 15,1 8-3-15,3 0 1 16,0-3-1-16,4-2 1 15,3-11 1-15,4-5 1 16,3-8-3-16,4-11 1 16,3-7-4-16,-3-6 1 15,-1-11-1-15,1 4 1 16,7-12-1-16,0-7 0 16,-4 2 0-16,-3 11 1 0,-8-3-1 15,-6 14 1-15,-4 2 3 16,-3 16 0-16,-8 18-2 15,-13 14 0-15,-12 24 2 16,-16 15 1-16,6 24-5 16,-25 22 1-16,-2 12-1 15,-5 6 0-15,1 8-1 16,3 13 1-16,10-18-8 16,11-11 0-16,15-16-42 15,13-10 1-15,18-25 43 16,7-23 0-16</inkml:trace>
  <inkml:trace contextRef="#ctx0" brushRef="#br0" timeOffset="44815.244">18634 3725 15 0,'-7'3'7'0,"10"-11"5"16,1 5-8-16,-1 3 1 16,4 0 1-16,0 3 0 15,0 2 0 1,0 22 0-16,-3 5 1 15,0 5-5-15,-4 0 0 16,0 13-1-16,-4 0 0 16,-3 6-1-16,-4 5 1 15,1-1-2-15,3-7 0 16,3-5 0-16,1 0 1 16,3-11-9-16,0-11 0 15,3-7-21-15,4-14 1 16</inkml:trace>
  <inkml:trace contextRef="#ctx0" brushRef="#br0" timeOffset="45098.9045">18348 3725 33 0,'-32'0'16'0,"32"-2"3"16,0 2-16-16,11 0 3 16,3 0 0-16,14 0-1 15,7 2 0-15,4-2-3 16,14 0 0-16,7 0-3 16,11-2 1-16,6 2 0 15,-10 0 0-15,0 0 0 16,4 0 0-16,-8-3-25 0,-10 0 1 15,0-7 1-15,-14-1 1 16</inkml:trace>
  <inkml:trace contextRef="#ctx0" brushRef="#br0" timeOffset="45474.5572">18373 3397 38 0,'-22'-2'19'0,"22"-1"1"15,0 3-19-15,4 3-1 16,7-1 1-16,6 4 0 16,8 1 1-16,3-1 0 0,7-1 0 15,11-2-2-15,11-1 0 16,3 1 0-16,7 0 0 16,-7-3-1-16,-4 0 0 15,-6 2-3-15,-12-2 0 16,-2 3-9-16,-12-3 0 15,-6 0-6-15,-7-3 0 16,-8-2 14-16,-6-3 0 16</inkml:trace>
  <inkml:trace contextRef="#ctx0" brushRef="#br0" timeOffset="45708.8791">18817 3278 21 0,'-3'-5'10'0,"24"8"7"0,-11 4-10 0,4 1-1 16,8-2 1-16,-1 4-2 15,0-2 1-15,4 0-2 16,-1-3 1-16,1 3-1 16,-4-2 1-16,-3 2 1 15,-4-3 1-15,-7 6-5 16,-7 2 1-16,-7 5-3 16,-4 6 0-16,-6 3 0 15,-4 7 0-15,3 3-37 16,0 3 1-16,4-3 15 15,4-11 1-15</inkml:trace>
  <inkml:trace contextRef="#ctx0" brushRef="#br0" timeOffset="46523.7639">18200 6649 25 0,'-7'13'12'0,"7"-21"7"0,0-2-12 0,3-9-3 16,1-5 0-16,-4-18-2 15,3-8 1-15,1-19-4 16,-1-2 1-16,1-22 0 15,-4 6 0-15,3-6 0 16,1 8 1-16,-1 3-1 16,1 11 1-16,0 7 2 15,-4 14 0-15,0 13-2 16,0 11 1-16,3 4-1 16,8 7 1-16,3 7 0 15,7 10 1-15,11 4-4 16,6 4 1-16,1 1-1 0,7-1 1 15,11-2 0-15,3 0 1 16,7-5-2-16,7-1 1 16,-11-2-10-16,-3-7 0 15,-7-4-26-15,-11-2 1 16</inkml:trace>
  <inkml:trace contextRef="#ctx0" brushRef="#br0" timeOffset="46727.4703">18140 6234 40 0,'32'21'20'0,"147"-72"0"0,-126 36-21 0,11-4-12 15,3 3 0-15,0 3-13 16,4 0 0-16</inkml:trace>
  <inkml:trace contextRef="#ctx0" brushRef="#br0" timeOffset="47211.8296">19018 6398 22 0,'-14'-3'11'0,"4"-5"3"0,6 0-10 16,-3 3-4-16,0 0 0 15,-11-1 1-15,-3 6 0 16,-4 3 5-16,1 5 0 16,-1 8-6-16,4 5 0 15,7 5 0-15,3 1 1 16,8-9-1-16,3 1 0 15,7-9 1-15,3-2 0 16,8 3-2-16,3-11 0 16,0-3 1-16,-3-13 0 0,0-7 0 15,-1 1 1-15,-3 1 0 16,-3 0 1-16,-1 0 0 16,-3 2 0-16,1 6 1 15,-1 3 0-15,-4 2-2 16,1 8 1-16,-1 5-1 15,1 11 1-15,-1 8-1 16,1 10 0-16,-4 0 1 16,0 3 0-16,-4 11 0 15,-3 5 0-15,-7 5 0 16,3 11 0-16,-13-8-3 16,-8-6 0-16,-3-7 0 15,-1-11 1-15,1-18-14 16,0-17 0-16,0-15-20 0,-1-27 0 15</inkml:trace>
  <inkml:trace contextRef="#ctx0" brushRef="#br0" timeOffset="47618.131">18344 5345 39 0,'-28'0'19'0,"32"5"0"16,3-5-19-16,10 3 1 16,12-1 1-16,6 1-1 15,4-3 0-15,7-3-2 16,7 3 1-16,-1 0-2 0,8-2 1 15,4-1-25-15,-8-2 0 16,-10-6 13-16,-7 0 1 16</inkml:trace>
  <inkml:trace contextRef="#ctx0" brushRef="#br0" timeOffset="47852.5102">18761 5183 22 0,'-7'0'11'0,"28"19"3"0,-11-17-11 0,8 9 3 16,7 0 0-16,3 2 3 15,-3 0 0-15,-4 3-2 16,0 0 1-16,-3-3-1 16,-4 0 0-16,-4 0-5 15,-6 3 1-15,-4-2-4 16,-4 1 0-16,-3 1-3 15,-7 0 1-15,-3 3-49 16,2-1 0-16</inkml:trace>
  <inkml:trace contextRef="#ctx0" brushRef="#br0" timeOffset="48942.3287">16976 7321 34 0,'10'5'17'0,"57"14"0"0,-35-17-17 16,3 1 0-16,11 0 1 15,18 2-2-15,17-2 1 16,14-1 1-16,18-2 0 16,17 0-1-16,12-2 1 15,16-9 1-15,19 1 0 16,17-4 0-16,17 4 0 15,22-1-1-15,7-7 0 16,14-6 0-16,7 3 0 0,18-1 0 16,10 1 1-16,18 3 0 15,-4-6 0-15,8 3-2 16,6 2 1-16,11-2-1 16,-6 3 0-16,9-1 0 15,1 3 0-15,3 3 0 16,-4 2 0-16,-2 3 6 15,-5 3 1-15,8 3-7 16,-11-1 1-16,3 6 0 16,-6 2 0-16,10 3-1 15,-11 0 0-15,4 2 1 16,-10 1 0-16,17 5 0 16,-18 0 0-16,8-1 2 15,-8 4 1-15,4 2-1 16,0-2 1-16,-10-3 1 15,-1-1 1-15,0 7 2 16,15-7 0-16,-1 1-6 0,8 3 0 16,-15-1-2-16,11-4 1 15,-21 1-1-15,-10 9 0 16,-8-8-2-16,-21-3 1 16,-14 1-31-16,-25-1 0 15,-28-3-13-15,-32 4 1 16</inkml:trace>
  <inkml:trace contextRef="#ctx0" brushRef="#br0" timeOffset="49835.6736">17745 9022 23 0,'-14'8'11'0,"10"-16"8"0,4 8-12 15,4-2-1-15,-1-6 0 16,1-8-3-16,-1-8 1 15,1-10-1-15,-1-6 1 16,1-10-3-16,3-14 0 16,0-5-1-16,-4-7 0 15,-3-17 0-15,0-2 1 16,0 5-1-16,-3 3 1 16,-1 12-1-16,1 12 1 15,-4 7-1-15,0 11 1 16,3 14 0-16,1 4 0 0,3 6-1 15,0 0 0 1,0 21 0-16,21 10 3 16,7-7 0-16,7 0-1 15,11-3 0-15,7-3-2 16,0-2 0-16,3-3 0 16,1 0 0-16,-1-3-3 15,-6 3 1-15,-4 0-23 16,-11 3 0-16,-3 5 1 15,-15 0 0-15</inkml:trace>
  <inkml:trace contextRef="#ctx0" brushRef="#br0" timeOffset="50054.4243">17611 8623 42 0,'3'10'21'0,"61"-12"2"0,-36-6-21 15,18-5-2-15,10-14 1 16,11-5-1-16,-3 1 1 16,-1-1-10-16,-3 5 1 15,-7 4-28-15,-7 1 0 0</inkml:trace>
  <inkml:trace contextRef="#ctx0" brushRef="#br0" timeOffset="50477.5078">18129 9049 30 0,'0'5'15'0,"11"-13"8"16,-8 3-15-16,1-3-5 15,3-3 1-15,0-7-3 16,0-9 1-16,-3-4-1 16,-1 1 0-16,1 4-2 15,-1 0 0-15,1 4 3 0,-4 6 0 16,0 3 0-16,0 8 0 15,0 8-1-15,0 5 0 16,3 7-1-16,1 9 1 31,10 11 2-31,3-9 0 16,-2 1-1-16,2-12 1 16,-3-1 3-16,0-6 0 15,1-6-5-15,-1-4 0 16,0-9-3-16,0-7 1 0,0-12-13 15,-3 1 0-15,-4 0-31 16,0-3 1-16</inkml:trace>
  <inkml:trace contextRef="#ctx0" brushRef="#br0" timeOffset="50774.3879">18486 8916 25 0,'7'11'12'0,"10"-6"10"16,-6-7-14-16,3-1-5 16,-3-5 1-16,3-2-3 15,-4-6 1-15,1 0-2 16,-4 0 1-16,-4 0-2 16,-3 0 0-16,-3 0 1 0,-4 6 1 15,0 2 0-15,0 5 0 16,0 8-1-16,-4 6 1 15,4 13 0-15,0 2 0 16,3 3-1-16,4 0 1 16,0 1-1-16,4-4 0 15,3-5-4-15,7-2 0 16,7-6-33-16,4-10 0 16</inkml:trace>
  <inkml:trace contextRef="#ctx0" brushRef="#br0" timeOffset="50977.5153">18856 8649 37 0,'-11'37'18'0,"1"40"5"16,6-61-20-16,-3 10-1 15,4 11 0-15,3 0-3 16,-4 6 1-16,4 2-18 15,0 0 1-15,4-11-7 16,-1-10 0-16</inkml:trace>
  <inkml:trace contextRef="#ctx0" brushRef="#br0" timeOffset="51133.7662">18697 8858 43 0,'-14'3'21'0,"53"-6"4"0,-18-2-21 15,14 2-4-15,4-5 1 16,3 0-23-16,4-2 1 16,7-9-4-16,-10-4 1 15</inkml:trace>
  <inkml:trace contextRef="#ctx0" brushRef="#br0" timeOffset="51618.6889">17664 7596 34 0,'0'16'17'0,"31"21"2"0,-13-34-16 15,10 2-1-15,7 0 1 16,8-7-3-16,13-1 0 0,-3-5 0 15,4 0 1-15,-1-5-7 16,0 0 1-16,-6-1-28 16,-8 1 0-16</inkml:trace>
  <inkml:trace contextRef="#ctx0" brushRef="#br0" timeOffset="51886.2246">18090 7451 29 0,'0'8'14'0,"18"21"7"0,-7-21-14 15,3 0 2-15,7 2 0 16,7 1 0-16,0-3 1 16,1 2-5-16,-5-2 0 15,-3 0-4-15,-3 0 1 16,-4 0-1-16,-10 0 0 15,-8 3-1-15,-3 2 0 16,-7 3-14-16,0 0 0 16,-4 2-33-16,8-2 0 15</inkml:trace>
  <inkml:trace contextRef="#ctx0" brushRef="#br0" timeOffset="52682.2385">19819 6784 18 0,'-3'3'9'0,"-1"-1"6"0,4-2-10 0,4 8-2 16,-4 0 1-16,3 3-1 16,1 5 1-16,-1-1 1 15,1 15 0-15,-1-1-2 16,1 10 1-16,-1 12-1 15,-3 1 0-15,4 15-3 16,-1 1 1-16,1 12-1 16,-1 4 1-16,1 4-1 15,-1 7 1-15,-3 6 0 16,0 7 0-16,-3 14 4 0,-4 7 0 16,0-4 2-16,-4 4 0 15,4 9-4-15,4-8 1 16,-4 5-1-16,-1 0 0 15,1-14-1-15,0 12 0 16,0-6-2-16,4 5 0 16,-1-10-1-16,4-3 0 15,-3 5 1-15,6-24 0 16,1 14-6-16,-1-8 0 16,4-5-23-16,4-17 0 15,7-18 1-15,6-21 0 16</inkml:trace>
  <inkml:trace contextRef="#ctx0" brushRef="#br0" timeOffset="53575.0325">26448 6742 6 0,'-4'-6'3'0,"8"6"8"0,-4 0-2 16,0 3 1-16,0 5 1 15,0 2-3-15,-4 9 1 16,1 15-6-16,-1 3 1 15,1 6-2-15,-1 4 1 16,4 14-3-16,0-3 1 16,0 17 0-16,0 1 1 15,0 12-1-15,4 7 1 16,-4 5 2-16,0 9 0 0,-4-3 1 16,1 13 1-16,-1 0-6 15,-3 5 0-15,0 0 2 16,-4-4 0-16,1 1-1 15,-1-4 1-15,4-1 0 16,0-10 0-16,4 5-1 16,3-2 0-16,-4-1 2 15,4 6 0-15,0 2 0 16,0 6 0-16,0-6-3 16,4 1 1-16,3-14-2 15,3-8 0-15,1-15-46 16,6-22 0-16,5-13 30 15,2-21 1-15</inkml:trace>
  <inkml:trace contextRef="#ctx0" brushRef="#br0" timeOffset="57395.3562">23139 5943 29 0,'-4'-32'14'0,"-3"-18"8"0,0 36-14 16,-7 1-3-16,-4 2 1 16,-6 6-3-16,-8 8 1 15,-7 13-2-15,-3 13 1 16,6 26-3-16,-2 9 1 15,2 15-2-15,8 3 1 16,10 6 0-16,18-9 0 0,8-18 5 16,13-14 1-16,18-10-1 15,6-10 1-15,19-9-2 16,3-12 1-16,3-22-2 16,1-13 1-16,-4-14-2 0,-11-12 1 15,-13-6-1-15,-15-21 0 16,-17-11-5-16,-22 1 0 15,-21 12-11-15,-7 14 0 16,-17 21-4-16,-15 21 0 16,-6 14-1-16,3 15 1 15,14 16 1-15,3 6 0 16</inkml:trace>
  <inkml:trace contextRef="#ctx0" brushRef="#br0" timeOffset="59537.7726">27732 6384 41 0,'-21'-5'20'0,"17"-3"12"16,4 8-20-16,11-2-6 15,3-4 1-15,18 1-6 16,10-3 0-16,7 0 0 16,22 0 0-16,-1 5-2 15,12 3 0-15,-5 0-31 16,-6 3 0-16,-1 0 4 0,-10-9 1 16</inkml:trace>
  <inkml:trace contextRef="#ctx0" brushRef="#br0" timeOffset="60319.4062">29210 6286 24 0,'7'-23'12'0,"7"-12"3"16,-10 25-12-16,-1-1-3 15,-3 1 0-15,0-4 3 0,-3-4 1 16,-4-1-4-16,-7 1 1 15,-8 2 1-15,-2 0 0 16,-5 3 1-16,1 5 1 16,0 8-2-16,0 8 0 15,3 8-3-15,4 2 1 16,3 9 1-16,11 10 1 16,7 2-2-16,11 4 1 0,6 4-1 15,5 6 0-15,2-10-1 16,1-1 1-16,0-2 0 15,-4-1 1-15,-4-2 0 16,-6-5 0-16,-7-3-1 16,-8-2 1-16,-10-4-2 15,-4-1 0-15,1-7 1 16,-4-1 0-16,-4-4 0 16,-7-2 1-16,0 0-2 15,1-5 1-15,-1-3 0 16,4-3 0-16,6-5 4 15,5-5 0-15,6-8-2 16,11-6 1 0,11 1-3-16,13-6 1 15,15-13-1-15,4-2 0 0,10-4 0 16,-1-4 0-16,-2 2-1 16,-4 8 0-16,-11 5-35 15,-10 11 1-15,-8 11 25 16,-6 10 0-16</inkml:trace>
  <inkml:trace contextRef="#ctx0" brushRef="#br0" timeOffset="60507.7316">29422 6728 53 0,'-7'-10'26'0,"10"-3"9"0,1 7-28 0,-1 1-7 16,1 0 0-16,-1-1-16 16,1 1 0-16,-1 0-28 15,4 2 0-15</inkml:trace>
  <inkml:trace contextRef="#ctx0" brushRef="#br0" timeOffset="60955.139">29859 6223 41 0,'28'-11'20'0,"43"9"2"0,-46-1-21 15,6 3 1-15,1 3 1 16,-4 2 0-16,-3 3 1 15,-7 3 0-15,-8 4 1 16,-10 1-4-16,-7 3 1 16,-10 2-2-16,-8-2 1 0,-10 2-1 15,-1 0 0-15,5 0 0 16,-5 0 0-16,19-8 0 16,-1-2 0-16,11 2 0 15,14 0 0-15,18-2 1 16,13 5 0-16,12 2-2 15,6-2 1-15,-3 5 1 16,0 3 0-16,-14 0 3 16,-11 3 1-16,-10-4 3 15,-11 1 1-15,-11-3-7 32,-13 1 1-32,-8-4-5 0,-3-2 1 15,-8 0 2-15,-2-3 1 16,-1 0-19-16,4-7 0 0,6-6-37 15,12 0 0-15</inkml:trace>
  <inkml:trace contextRef="#ctx0" brushRef="#br0" timeOffset="61405.6422">30399 6294 34 0,'0'-29'17'0,"53"16"8"0,-39 10-17 16,7 1-2-16,7 4 0 15,0 4-4-15,11 2 0 0,-3 0-1 16,-8 2 1-16,-11 3 2 16,1 3 0-16,-14-2-1 15,-8-1 0-15,-14 3-2 16,1 2 1-16,-1-2-3 15,1-5 0-15,2 2 0 32,1-5 1-32,4 0-1 0,6 2 1 0,8 4 0 15,6-7 0 1,11 9 0-16,11 0 0 0,-4 3 0 16,8-6 0-16,-8 3 0 15,-7 2 0-15,-10 4 10 16,-8 1 1-16,-6-1-4 31,-8-1 0-31,-14 0-5 0,-10-3 0 16,7-4-2-16,-4-4 0 15,4 1-2-15,7-3 1 16,3-3-34-16,0 3 1 16,18-3-7-16,8-5 1 0</inkml:trace>
  <inkml:trace contextRef="#ctx0" brushRef="#br0" timeOffset="70910.5358">15995 558 8 0,'0'-10'4'0,"7"7"9"0,-7 3-4 16,0 0-2-16,4-8 0 15,-4 8-2-15,0 0 1 16,0 0-1-16,0 0 1 16,0 0-2-16,0 0 0 15,0 8-2-15,0 0 1 0,0 3-3 16,0 4 1-16,0 4 0 16,0 5 1-16,-4-3 0 15,0 19 0-15,1 2 0 16,3 0 1-16,-4 17 1 15,4 9 0-15,0 4-3 16,0 12 0-16,0 17-1 16,4-1 1-16,-4 12 0 15,0-9 0-15,0 5-2 16,3-15 1-16,-3-16 1 16,0 7 0-16,0-2-1 15,0 3 1-15,0 5 1 16,0-29 0-16,0 26-2 15,0-5 1-15,0 5 0 16,0 3 0-16,0-29-1 16,4 5 1-16,-4-7 1 0,4-14 0 15,-4-6-3-15,0-2 1 16,0 0 1-16,0 6 0 16,0 2-1-1,3 2 1-15,1-7-1 16,-4-3 0-16,3 5 1 15,-3-7 0-15,4-1-1 16,-1 1 0-16,-3-35 0 16,0 34 1-1,4 11 0-15,-4 3-2 16,3-1 0-16,1-7 5 16,-1-6 1-16,1 3-5 15,-1-2 1-15,1-1-1 16,-1 3 1-16,-3-13-1 15,4 0 0-15,-4 5 1 16,3 0 0-16,1 0-1 0,3 3 0 16,-3 0 2-16,3-3 0 15,0 0-4-15,0 0 0 16,0 3 4-16,3-1 0 16,-3 9-5-16,0-14 1 15,-3 1 4-15,0-3 1 16,-1-3-6-16,1-5 1 15,-4-3 4-15,3 0 0 16,1-2-4-16,-4-1 1 16,0 1 2-16,0 2 1 0,3 3-4 15,1 0 1-15,-4 3 1 16,3-1 0-16,-3 3 1 16,4-2 0-16,-4 2-2 15,3-3 0-15,1 4 1 16,-4 7 0-16,0 0 1 15,0 0 1-15,0-5-4 16,0-6 1-16,0-2 3 16,0-5 0-16,0-3-4 15,3-6 0-15,-3-2 3 16,0 3 1-16,0-3-2 16,0 0 1-16,0 0-2 15,0 0 1-15,0-5 0 16,0 5 0-16,0-8 0 15,-3 0 0-15,-1-8-2 0,1-3 1 16,-8 1 3-16,1-3 1 16,-5-6-4-16,1-5 1 15,0-5-1-15,-3-5 1 16,-1 10 0-16,4-5 0 16,-4-2 0-16,1-6 0 15,6 2 0-15,0-4 1 16,-6-9-1-16,-4-5 1 15,-8 14-2-15,-6-9 0 16,0-5 2-16,3-2 1 16,0-3-3-16,4 2 1 0,0 8-1 15,3 6 1-15,0 13 0 16,1-8 0-16,-1 0 0 16,4-8 1-16,0-8-1 15,0-7 0-15,-4 7 0 16,-3-8 0-16,-1 8 0 15,1 16 0-15,4-2 1 16,-1-9 0-16,4 3-2 16,0 0 1-16,-1 11 0 15,1-14 1-15,-4 3-2 16,1 8 1-16,-4-5-1 16,-1-3 1-16,5-2 1 15,-1 4 1-15,7 9-3 16,1 0 0-16,-4-6 2 15,-4 0 0-15,0 17-2 16,-7 2 1-16,1-14-1 16,-1-7 1-16,4-3 0 0,-1 3 0 15,5-6 0-15,-1 1 0 16,0 4-1-16,1 4 1 16,2-1 0-16,1 1 0 15,0 2 1-15,4 2 0 16,2 4-2-16,1-4 0 15,-7 6 1-15,0-13 0 16,0 10 0-16,0 3 0 16,-4 3-1-16,0-9 0 15,4 4 1-15,0 2 0 16,3-3 0-16,1 14 0 0,-1-1-2 16,-3-5 1-16,0 3 0 15,-1 5 0-15,5-2 0 16,-4 0 0-16,3 2 1 15,0 5 1-15,1-2-1 16,3 2 0-16,0 4 0 16,3 1 0-16,4-2-1 15,0 3 0-15,0 3 1 16,3 2 1-16,1-3-1 16,-1 3 0-16,-3-5-1 15,0 2 0-15,0 1 1 16,0 2 0-16,-4 0 0 15,4 0 0-15,0 0-1 16,0 5 1-16,4-4 0 16,-1 1 0-16,1 4 0 0,3-4 0 15,-4 4-1-15,1 2 1 16,-1-3-1-16,4 3 1 16,0 0 0-16,0 0 1 15,4 0-2-15,3 0 1 16,0 3 0-16,3-3 0 15,-3 2 0-15,4 4 0 16,0-6-1-16,3 8 1 16,7-6 0-16,3 3 0 15,5-2-1-15,-1 2 1 16,4-2 0-16,3-3 1 0,4 0-1 16,7 0 0-16,-8 0-1 15,-2 0 1-15,-1 0 1 16,0 0 0-16,1 5-1 15,2-2 0-15,-2 0-1 16,-1 2 0-16,0-5 1 16,4 0 1-16,3 0-1 15,1-5 0-15,-8 2 0 16,-3 0 0-16,-1-2 0 16,1 5 0-16,3 0 0 15,4-3 1-15,-3 3-1 16,-1 0 0-16,7 0-1 15,0 3 1-15,1-3 0 16,-4 0 0-16,-4 0 1 16,0 0 0-16,0 0-2 0,1-8 0 15,3 5 1-15,-4 3 1 16,0 0-1-16,-3 0 1 16,-4 3 0-16,0 5 0 15,1-3-1-15,2 1 0 16,1 2 1-16,-4-1 0 15,-3 1-1-15,-4 0 1 16,0 0-1-16,-3-5 1 16,-4-3-2-16,4 0 0 0,-4-3 0 15,0-5 0-15,-4 0-64 16,1 6 1-16,-7-6 63 16,-1 3 0-16</inkml:trace>
  <inkml:trace contextRef="#ctx0" brushRef="#br0" timeOffset="71522.2798">15684 590 28 0,'-7'24'14'0,"4"29"7"0,3-45-13 0,-4 15-6 15,1 7 1-15,-1 1-1 16,1-4 1-16,-1-1-2 15,1-2 1-15,-1-5-2 16,4-4 1-16,0-4 0 16,0-3 0-16,0 0 2 15,0-3 0-15,0 3-1 16,0-5 0-16,0-3 2 16,0 2 0-16,4 4-5 15,3 2 1-15,3-6 1 0,4 4 1 16,4 2 0-16,3-1 0 15,8-1-2-15,6 2 1 16,0 5-1-16,-7-5 0 16,-3-3-2-16,-4 3 1 15,0-3-53-15,-3-5 1 16</inkml:trace>
  <inkml:trace contextRef="#ctx0" brushRef="#br0" timeOffset="72767.641">14676 2527 25 0,'-4'-8'12'0,"0"8"1"15,4 0-13-15,4 0 10 16,3 8 0-16,-3 2-7 16,3 14 1-16,-4 5-2 15,4 3 0-15,0 0-1 16,-3-3 0-16,-1 13-2 0,-3 1 1 15,0-1 0-15,-3 6 1 16,-1-9-1-16,1-2 0 16,-1-8-15-16,1-10 0 15,-4-11-11-15,3-16 1 16</inkml:trace>
  <inkml:trace contextRef="#ctx0" brushRef="#br0" timeOffset="72970.852">14407 2543 27 0,'-14'-3'13'0,"32"3"6"0,-7 0-15 0,10-3 1 16,14 3 1-16,7-2-4 16,4 2 1-16,7-8-4 15,4 0 1-15,-1-3-1 16,4-2 1-16,0-6-35 15,-4 1 1-15,-6-11 31 16,-8 0 0-16</inkml:trace>
  <inkml:trace contextRef="#ctx0" brushRef="#br0" timeOffset="74277.5772">15692 3233 11 0,'-11'-8'5'0,"4"-16"12"0,3 19-6 31,1 0-5-31,-1-3 1 0,1 5-6 16,3 3 1-16,0-5-1 16,7-3 1-16,3-3 1 15,5 1 0-15,9-3-3 16,4-1 0-16,11 1-1 15,0 3 1-15,-7-4 0 16,0 4 0-16,-4 5 0 16,-4 2 0-16,-2 3 0 15,-1 3 0-15,-4 2-1 16,1 0 0-16,-4 0-32 16,0 1 1-16</inkml:trace>
  <inkml:trace contextRef="#ctx0" brushRef="#br0" timeOffset="75283.3829">15498 2267 17 0,'-11'3'8'0,"14"24"8"0,-3-17-9 0,4 6-2 15,0 0 0-15,-4 10-5 16,0 3 0-16,-4 6 0 16,4 2 0-16,0 0 0 15,4-3 0-15,-1-2-28 16,1 0 28-16,-4-32 0 16</inkml:trace>
  <inkml:trace contextRef="#ctx0" brushRef="#br0" timeOffset="75612.9474">15593 2331 19 0,'-14'16'9'0,"14"31"2"0,0-25-11 15,0-1 0-15,0 5 1 16,3 11-1-16,4-2 1 15,0-1 0-15,0-7 0 16,4-9 5-16,3-5 1 16,0-7-2-16,0-12 1 0,0-7-5 15,-3-8 1-15,-4 0-1 16,0-6 0-16,-7 1 0 16,-7-6 0-16,-4 3 0 15,-3 5 1-15,0 6-2 16,0 4 1-16,0 12-4 15,3 2 1-15,1 8-23 16,3-6 1-16,3 4 12 16,8-1 1-16</inkml:trace>
  <inkml:trace contextRef="#ctx0" brushRef="#br0" timeOffset="75973.3077">15723 2215 9 0,'-7'7'4'0,"7"25"3"0,4-24-6 15,-1 3 2-15,1-1 1 16,-1 4 1-16,1-9 1 15,3 0 0-15,0-2 0 16,0-6-3-16,0 1 1 0,0-6-2 16,0 0 0-16,4-8-2 15,-1-3 0-15,1 1 0 16,-4 2 0-16,-3 0 0 16,-8-3 0-16,-3 4 0 15,-4 7 0-15,-3 2-1 16,0 6 0-16,0 6-21 15,3-4 0-15,4 6 14 16,0-2 1-16</inkml:trace>
  <inkml:trace contextRef="#ctx0" brushRef="#br0" timeOffset="77499.5438">14658 328 18 0,'0'-8'9'0,"0"16"3"0,3-8-8 16,-3 0-2-16,0 0 0 16,7 0 1-16,1-3 1 15,6 3-4-15,3 0 0 16,4 0 0-16,4 0 0 15,3 0 0-15,1-5 0 16,-1 10-2-16,4-5 1 16,-1-7-24-16,1-1 0 15</inkml:trace>
  <inkml:trace contextRef="#ctx0" brushRef="#br0" timeOffset="77911.1119">15152 175 17 0,'-4'-3'8'0,"8"-5"7"0,-4 8-8 0,0 0 1 15,3 8 0-15,1 0-3 16,-1 8 0-16,1 2-3 15,-1 9 0-15,1-11-2 16,-1 10 1-16,1 1-1 16,0 7 0-16,-4-2-1 15,0-3 1-15,-4 0-13 16,4-11 1-16,0 1-13 16,0-11 0-16</inkml:trace>
  <inkml:trace contextRef="#ctx0" brushRef="#br0" timeOffset="78210.4785">14958 164 8 0,'-11'8'4'0,"8"-13"4"0,3 5-5 0,7 0 4 16,0 0 0-16,7-3-1 16,7-2 0-16,4-1-3 15,-4-1 1-15,4-7-2 16,-1 4 0-16,5 7-2 16,-1-2 0-16,-4 2 0 15,1 3 0-15,-4 3-2 16,0-3 0-16,-3 5-25 15,0-5 0-15</inkml:trace>
  <inkml:trace contextRef="#ctx0" brushRef="#br0" timeOffset="78776.0573">15332 291 23 0,'-11'-5'11'0,"11"2"5"0,0 3-11 15,4 3-2-15,-1 5 1 16,4 0-2-16,4 0 0 15,-1-3-2-15,5 5 0 16,2 1 0-16,1 5 0 16,-1-8-2-16,1 2 1 15,-4 4-11-15,0-12 0 0,-3 4-7 16,-1-4 1-16</inkml:trace>
  <inkml:trace contextRef="#ctx0" brushRef="#br0" timeOffset="78979.2258">15321 444 24 0,'-7'0'12'0,"21"-15"5"16,-10 4-13-16,3 3-2 15,7-8 1-15,7-2-3 16,0 4 0-16,4 1-8 15,0-8 0-15,-4 3-14 16,0-6 0-16</inkml:trace>
  <inkml:trace contextRef="#ctx0" brushRef="#br0" timeOffset="81574.4573">16436 2101 19 0,'-11'-5'9'0,"4"10"8"0,7-5-10 0,0 10-3 15,0 14 1-15,0 11-5 16,0-1 1-16,0 0 1 16,4 11 0-16,-4 3-4 15,0-6 1-15,3 6 0 16,-3-3 1-16,4-5 0 16,-4-9 0-16,0-7-22 15,0-8 0-15,3-11 13 31,1-7 1-31</inkml:trace>
  <inkml:trace contextRef="#ctx0" brushRef="#br0" timeOffset="81871.3361">16185 2106 21 0,'-17'5'10'0,"17"-13"5"0,3 8-11 15,4 0 0-15,7 3 1 16,11 0-2-16,7-1 1 16,0-2-1-16,-1-2 1 15,8-1-4-15,4 0 0 16,-1 1 0-16,0-3 0 0,-3 2 0 15,0 3 1-15,-4-5-2 16,0 5 0-16,-3 0-11 16,-7 5 0-16,-4-5-12 15,-3 3 1-15</inkml:trace>
  <inkml:trace contextRef="#ctx0" brushRef="#br0" timeOffset="82372.8425">16609 2429 19 0,'-7'13'9'0,"7"8"4"0,3-18-10 0,1 2 0 15,3 0 1-15,3 3-2 16,1-8 1-16,3 3-1 15,0 2 1-15,4-5 3 16,-1 0 0-16,5-8-5 16,-8-5 0-16,3-5 0 15,-6-3 0-15,0 5 1 16,-4 8 1-16,0-8 1 16,0 11 1-16,-7 7-5 15,-4 17 0-15,-3-1 0 16,-3 9 0-16,-5 12-1 15,-2 4 0-15,-1 7-2 16,-3-10 1-16,0 2-19 16,3 11 0-16,1-11 0 15,2-5 1-15</inkml:trace>
  <inkml:trace contextRef="#ctx0" brushRef="#br0" timeOffset="82828.5271">16150 2267 19 0,'-7'16'9'0,"11"13"2"0,-1-18-11 16,1-8 0-16,-1 10 0 16,1 0-1-16,-4 8 1 15,0-2-5-15,3-1 1 16,-3-2-10-16,4-5 1 15</inkml:trace>
  <inkml:trace contextRef="#ctx0" brushRef="#br0" timeOffset="83000.4596">16111 2344 25 0,'0'3'12'16,"14"-11"4"-16,-6 3-13 0,-1 2-4 15,3-5 1-15,1 8 0 16,13 0 0-16,5 0-1 16,6 0 1-16,-3 0-26 15,3-11 0-15</inkml:trace>
  <inkml:trace contextRef="#ctx0" brushRef="#br0" timeOffset="84424.8568">20299 3950 27 0,'7'-13'13'0,"39"8"8"0,-25 7-13 16,7 4-5-16,14-1 1 0,8 6-4 15,3-4 0-15,10 7 0 16,8-4 0-16,6-4-37 16,1-1 37-1,-78-5 0-15</inkml:trace>
  <inkml:trace contextRef="#ctx0" brushRef="#br0" timeOffset="85698.6137">27280 3961 22 0,'0'5'11'0,"4"35"1"0,-4-24-12 16,0 7 0-16,-4-1 1 16,1 4-1-16,-1 3 1 15,1 6-1-15,-1-1 0 16,1 0-2-16,3-5 1 16,0-5-18-16,0-5 0 0,3-3 17 15,1-3 0-15</inkml:trace>
  <inkml:trace contextRef="#ctx0" brushRef="#br0" timeOffset="85886.1546">27100 4135 25 0,'-7'-2'12'0,"32"-3"4"16,-7 2-14-16,10 3-2 15,7-5 0-15,11 2 0 16,7 3 0-16,0-3-11 16,0-2 1-16,7 5-7 15,-4-13 1-15</inkml:trace>
  <inkml:trace contextRef="#ctx0" brushRef="#br0" timeOffset="93232.8337">21519 3590 18 0,'0'-31'9'0,"-7"15"7"16,4 10-9-16,-4 1-3 16,-4 0 0-16,-6 0-3 15,-5-1 0-15,-2 1-1 16,-1 2 1-16,0 6 0 0,4 0 0 31,0 7-1-31,3 11 0 16,8 11 1-16,6 0 1 15,8-3-2-15,3 0 0 16,7 3 0-16,11 0 0 16,3-1 0-16,0 1 1 15,-3-3-3-15,-4 0 0 0,-3 3 4 16,-1-3 0-16,-3-2-2 15,-7 2 0-15,0 0 0 16,-3-3 0-16,-4-2-1 16,0-8 1-16,-4-3 0 15,1-5 1-15,-8 0-3 16,1-8 0-16,-4-3 2 16,-4-4 0-16,-3-7-1 15,0 1 0-15,-1-3 1 16,5-2 1-16,-4 4-1 15,3 1 1-15,4 0 0 16,0 2 1-16,3 3-1 16,1 1 1-16,3-1-2 15,3-3 0-15,8-5 1 16,6-8 1-16,11-7-1 0,8-1 0 16,9-3-1-16,-2-7 1 15,-1-6-2-15,0 3 1 16,4 1 0-16,-7 4 0 15,-4 3-4-15,-7 5 0 16,-7 8-28-16,-7 6 0 16</inkml:trace>
  <inkml:trace contextRef="#ctx0" brushRef="#br0" timeOffset="93467.2583">21664 3953 36 0,'-18'5'18'0,"22"-2"2"16,-1-3-19-16,5 0 0 15,-1-3 1-15,-4-2-2 16,4 0 0-16,-3-3-33 15,-1 0 0-15,-3-3 28 16,0 1 0-16</inkml:trace>
  <inkml:trace contextRef="#ctx0" brushRef="#br0" timeOffset="93779.7647">21953 3556 34 0,'-3'3'17'0,"-4"18"2"0,7-13-17 16,-4 2-1-16,-3 9 0 0,-3 2 1 16,-5-5 0-16,5 5-1 15,-1 3 0-15,4 0 1 16,4 2 0-16,6-2 0 15,4-3 0-15,7-2-1 16,1-6 1-16,2 0-2 16,4-8 0-16,8-2 0 15,2-6 0-15,5-5-21 16,-5-5 0-16,1-5-3 16,3-1 1-16</inkml:trace>
  <inkml:trace contextRef="#ctx0" brushRef="#br0" timeOffset="93951.641">22147 3511 34 0,'-28'37'17'0,"3"56"6"0,22-75-17 16,-4 9-5-16,0 10 1 16,0 8-3-16,3 0 1 15,4 2 0-15,0 4 0 16,7-4-41-16,4-7 1 15</inkml:trace>
  <inkml:trace contextRef="#ctx0" brushRef="#br0" timeOffset="94654.7774">22553 3524 17 0,'-3'-13'8'0,"3"5"10"0,0 8-8 16,0-5-1-16,0 2 0 15,-4 3-5-15,-3 8 0 0,0 3 1 16,-4 15 0-16,1 11-3 15,-1 3 0-15,1 13 0 16,3 8 0-16,3-6-3 16,4 1 1-16,7-9 0 15,7-7 1-15,4-11 0 16,3-5 1-16,4-11 1 16,-1-8 1-16,-2-12-3 15,-5 1 1-15,-3-7-1 16,-7-5 1-16,-10-4-2 15,-8-4 1-15,-6-1-1 16,-12 4 0-16,-2 1-1 16,-1 9 1-16,4 8-5 15,3 8 1-15,7 5-19 16,8 5 0-16,6-3-6 0,8-2 1 16</inkml:trace>
  <inkml:trace contextRef="#ctx0" brushRef="#br0" timeOffset="96314.8219">23403 3723 9 0,'-7'0'4'0,"-3"-3"10"16,3 0-6-16,-4-2-4 15,-3 5 1-15,-4 0-1 16,1 3 0-16,-5-1 1 16,-2 1 1-16,3 0-4 15,3-1 0-15,4 4-3 16,7 2 1-16,3 5 1 0,11 3 0 16,4 2-2-16,7 3 1 15,6 1 1-15,4 1 0 16,4-1 1-16,0-4 0 15,-4 3 1-15,-3-5 1 16,-4 5-1-16,-7 0 0 16,-7-2-2-16,-3-1 1 15,-4-2-2-15,-7 0 0 16,-7-5 1-16,-8-1 0 16,-2-2-3-16,-1-8 1 0,0-2-7 15,4-6 1-15,0-6-29 16,7-1 0-16</inkml:trace>
  <inkml:trace contextRef="#ctx0" brushRef="#br0" timeOffset="96502.3245">23657 3649 40 0,'-14'42'20'0,"-7"27"2"15,14-45-21-15,-4 10-2 16,4 0 1-16,0 3-14 16,0 0 1-16,7-10-14 0,7-6 1 15</inkml:trace>
  <inkml:trace contextRef="#ctx0" brushRef="#br0" timeOffset="96642.8961">23700 3413 29 0,'-18'-10'14'0,"11"10"-1"0,7 2-14 15,3 6-26-15,4 5 1 16</inkml:trace>
  <inkml:trace contextRef="#ctx0" brushRef="#br0" timeOffset="96892.8983">23781 4024 35 0,'-36'48'17'0,"33"-37"7"15,6-11-18-15,5-11-1 16,6-13 0-16,3-2-3 16,8-9 0-16,3-4 2 15,11-1 0-15,0 8-1 16,-4 8 1-16,-3 14-1 15,-7 10 1-15,-4 10-3 16,-4 12 0-16,-3 12-2 16,1 6 0-16,-1-3-15 15,3-6 1-15,4-7-28 0,8-5 0 16</inkml:trace>
  <inkml:trace contextRef="#ctx0" brushRef="#br0" timeOffset="97299.6602">24550 3582 39 0,'-11'3'19'0,"11"47"2"16,0-31-20-16,0 5 0 16,-3 13 0-16,-1 8-1 0,1 2 1 15,-1 6-2-15,1 0 0 16,3-5-17-16,0-11 0 16,3-11-4-16,8-10 1 15</inkml:trace>
  <inkml:trace contextRef="#ctx0" brushRef="#br0" timeOffset="97598.4114">24878 3683 31 0,'-35'50'15'0,"20"24"6"0,12-45-17 0,-1 1-1 16,4 4 0-16,7 6 0 15,11-9 0-15,3-4 4 16,0-14 1-16,1-10-3 16,2-14 1-16,1-7-5 15,0-11 0-15,-4-11-1 16,-3-2 1-16,-11 2-1 16,-7-8 1-16,-11 3-2 15,-7 0 0-15,-3 8-2 16,-4 13 0-16,-3 9-25 0,4 9 1 15,6 12 3-15,4 1 0 16</inkml:trace>
  <inkml:trace contextRef="#ctx0" brushRef="#br0" timeOffset="98020.2917">25252 3469 18 0,'-18'5'9'0,"4"21"3"16,-18 6-12-16,32-32 0 15,43-13 12 1,-33 24 1-16,4-4-7 16,0-4 1-16,4-3-4 15,-4-5 1-15,0-3 2 16,-3-5 0-16,-4-6-2 0,-4 1 1 15,-10-1-5-15,-3 1 0 16,-8 2-3-16,-3 5 1 16,-4 11-37-16,-3 11 0 15,3 7 29-15,4-5 0 16</inkml:trace>
  <inkml:trace contextRef="#ctx0" brushRef="#br0" timeOffset="99927.3803">28289 3829 9 0,'-24'-22'4'0,"-5"9"6"16,22 10-5-16,0-2-2 16,-3 0 1-16,-1 0-2 15,-3-1 0-15,0 1 3 16,0 0 0-16,0-1-5 16,-1 4 0-16,1 2 0 15,0 2 0-15,0 4-1 0,0 4 1 16,3 9 0-16,4 5 1 15,4 5-1-15,6 5 1 16,8 3-1-16,7 6 0 16,3-4 0-16,3-10 0 15,5-2 0-15,6-3 0 0,0-1 0 16,-3-1 0-16,-7-1-1 16,-4 0 1-16,-7 3 0 15,-3 5 1-15,-8-3-1 16,-6 1 0-16,-8-3 0 15,-7 5 0-15,1-6 0 16,-4-7 0-16,3 0 1 16,0-8 1-16,1-10-1 15,3-6 0-15,-1-8 0 16,5-8 0-16,3-5 1 16,3-3 0-16,1 0 1 15,-1 6 1-15,1-3-2 16,3 2 1-16,0 1-2 15,0-1 0-15,3-2 0 16,4 3 0-16,0 2-2 16,4 0 1-16,3-2 1 0,4-3 0 15,-1-3-3-15,4 0 1 16,1 3 0-16,-5 3 1 16,-3 4-37-16,-3 4 1 15</inkml:trace>
  <inkml:trace contextRef="#ctx0" brushRef="#br0" timeOffset="100146.1251">28490 4289 45 0,'-17'16'22'0,"20"2"0"0,1-18-23 0,3 0 1 16,0 0 1-16,0 0-5 15,0-2 1-15,-4-1-37 16,5-2 0-16</inkml:trace>
  <inkml:trace contextRef="#ctx0" brushRef="#br0" timeOffset="100464.5764">28857 3850 29 0,'-17'2'14'0,"-5"27"2"0,19-18-15 16,-4 2-1-16,0 0 0 15,-4 3 3-15,1 0 0 16,-1 5-1-16,4-2 1 16,3-3 3-16,8 2 0 15,3 1-2-15,4-3 0 16,6-3-4-16,11 0 0 0,8-5 0 16,3-3 0-16,-1-5-1 15,5 0 1-15,-1-8-18 16,0-5 1-16,-6-5-10 15,-5-6 0-15</inkml:trace>
  <inkml:trace contextRef="#ctx0" brushRef="#br0" timeOffset="100652.1142">29072 3752 36 0,'-28'18'18'0,"14"38"6"0,14-40-18 16,-3 10-3-16,-1 11 0 15,-7 8-2-15,-3-2 1 16,0 4-3-16,0 3 1 0,0 1 0 16,3-6 0-16,4-8-17 15,7-8 0-15,4-8-12 16,6-10 1-16</inkml:trace>
  <inkml:trace contextRef="#ctx0" brushRef="#br0" timeOffset="101091.4927">29464 3821 19 0,'-4'-8'9'0,"1"5"9"0,3 6-11 15,-7 5 0-15,-4 7 0 16,-6 9-2-16,-5 11 1 16,-2 12-3-16,-1 1-3 15,25-48 0 1,-21 93 4-16,10-27 0 15,8-11-2-15,10-10 0 0,11-10 3 16,3-14 0-16,7-8-5 16,4-5 1-1,-1-11 0-15,-2-5 1 0,-8-5-2 16,-7-8 0-16,-11-3 0 16,-17 0 0-16,0 3 0 15,-14 5 1-15,-7 8-3 16,-4 11 0-16,4 8-39 15,-1 7 1-15,12-2 29 16,17-8 0-16</inkml:trace>
  <inkml:trace contextRef="#ctx0" brushRef="#br0" timeOffset="101799.1229">30311 4032 22 0,'-7'-24'11'0,"-11"9"7"0,11 12-12 0,-4 3-5 15,-6 8 0-15,-8 5 1 16,0 6 0-16,1 2 5 16,2 0 0-16,1 3-4 15,7 2 1-15,7 1-1 16,4-1 1-16,6-2-3 15,8-3 1-15,6-5-2 16,12-3 0-16,6-8-1 16,0-5 0-16,4-5-6 15,-4-5 0-15,15-9-2 16,-15 3 0-16,0 0-13 16,-10 0 0-16,-4-5 14 15,-7 8 1-15</inkml:trace>
  <inkml:trace contextRef="#ctx0" brushRef="#br0" timeOffset="102049.9855">30381 4202 24 0,'-10'29'12'0,"24"13"4"0,-4-34-13 15,4 3 2-15,8 2 1 16,-1-5-1-16,3-6 0 16,1-4-3-16,14-6 1 15,-4-8-2-15,4-8 1 16,-7 0 0-16,-8-2 1 15,-6 5-1-15,-7-3 1 16,-11 0-2-16,-11 3 0 0,-14 5-2 16,1 8 1-16,-4 8 0 15,-4 5 0 1,-4 1-4-16,12-1 1 0,3 3-32 16,10 2 1-16,18 1 25 15,11 0 0-15</inkml:trace>
  <inkml:trace contextRef="#ctx0" brushRef="#br0" timeOffset="102346.883">31104 4059 38 0,'-91'-24'19'0,"48"32"1"16,36-3-20-16,-3 3 0 15,3 5 0-15,7 1 1 0,3 1 0 16,1 4 1-16,13-1 0 16,5 4 3-16,-1 1 1 15,-4-1-1-15,1 1 0 16,-11-1 1-16,0-1 0 16,-7-3-8-16,-7 1 0 15,-11 5 3-15,-3-9 0 16,0-4-4-16,-4 0 1 15,1-1-47-15,2-10 1 16,8-5 43-16,4-6 0 16</inkml:trace>
  <inkml:trace contextRef="#ctx0" brushRef="#br0" timeOffset="102643.76">31507 3794 35 0,'-29'32'17'0,"-2"42"5"16,20-53-19-16,-3 19 0 15,-4-1 0-15,-6 6-4 0,2 6 0 16,5-1 0-16,10-2 1 16,0-11-13-16,17-8 1 15,-3-8-15-15,14-10 1 16</inkml:trace>
  <inkml:trace contextRef="#ctx0" brushRef="#br0" timeOffset="102956.6809">31821 3884 28 0,'-25'8'14'0,"-35"32"3"0,42-24-14 0,1 13-3 16,-8 2 1-16,7-1 2 16,1 1 0-16,10 1-1 15,3 0 1-15,4 0 0 16,4-6 1-16,13-5 1 15,8-8 0-15,0-10-3 16,10-8 0-16,4-11-2 16,-4-3 1-16,-3-2 3 15,-11-8 0-15,0-11-4 16,-17 1 0-16,-11-4-1 16,-11 4 1-16,0 4-2 15,-10 9 1-15,-11 10-13 16,4 8 1-16,0 8-23 15,10 3 0-15</inkml:trace>
  <inkml:trace contextRef="#ctx0" brushRef="#br0" timeOffset="103300.4264">32106 3741 17 0,'-31'8'8'0,"13"29"9"0,11-26-8 0,7 2-4 16,0 0 1-16,7 0 0 15,3-2 1-15,8 0-4 16,7-9 1-16,7-4-3 15,-4-6 0-15,-4-3 0 16,-6-5 0-16,3 0 4 16,-17 0 0-16,-4 1-6 15,-7 1 1-15,-21 4 0 16,-8 2 0-16,-6 3-19 16,-7 7 1-16,3 9-10 15,14 5 0-15</inkml:trace>
  <inkml:trace contextRef="#ctx0" brushRef="#br0" timeOffset="110334.1132">22345 7956 41 0,'-25'26'20'0,"4"-2"8"16,21-24-20-16,-3-5-1 16,-1-11 0-16,-3-16-4 15,3-7 0-15,-3-20-2 16,0-12 1-16,4-19-2 15,-1-3 0-15,8-7 0 0,-4 7 1 16,0-2-1-16,3 10 1 16,4 9-2-16,0 12 1 15,0 3-1-15,4 11 1 16,-7 10 1-16,-1 9 0 16,1 7-6-16,-4 5 1 15,3 6-26-15,-3 5 0 16,0 13 4-16,-7 6 1 15</inkml:trace>
  <inkml:trace contextRef="#ctx0" brushRef="#br0" timeOffset="110631.0473">22045 7136 24 0,'-42'16'12'0,"17"15"4"15,18-28-12-15,3 0 5 16,1-1 1-16,-1 1-9 15,4-6 1-15,0-10-1 16,11-13 1-16,7-11-2 16,13-3 1-16,5-13 0 15,6 0 0-15,4 0 0 16,3 6 0-16,-6 7 2 16,-8 11 1-16,-7 10 6 15,0 17 1-15,-3 10-4 16,-4 21 0-16,-7 8-7 0,-3 13 0 15,-4 8-1-15,3 0 1 16,5-10-17-16,9 0 0 16,5-6-29-16,2-2 0 15</inkml:trace>
  <inkml:trace contextRef="#ctx0" brushRef="#br0" timeOffset="111196.6363">21357 8377 37 0,'-21'-14'18'0,"7"7"3"0,7 4-20 15,-7 3 0-15,-11 5 0 16,-7 3-1-16,1 3 1 16,-12 7 2-16,-3 11 0 15,4 3-4-15,10 0 1 16,15-8 0-16,13 2 0 16,18 1 0-16,11-4 1 0,14-4 0 15,10-6 1 1,11 0-1-16,0 1 1 0,-4-1 1 15,-13 0 1-15,-8 3 2 16,-10 2 0-16,-8 4-5 16,-10-1 0-16,-14 0-1 15,-14 8 0-15,-7 11-1 16,-4-6 1-16,-7-5-2 16,4-5 0-16,3-8-31 15,4-3 0-15,11-10 13 16,10-11 0-16</inkml:trace>
  <inkml:trace contextRef="#ctx0" brushRef="#br0" timeOffset="111540.7116">21629 8440 39 0,'-4'8'19'0,"1"56"5"0,-1-46-20 16,-3 11 0-16,0 14 1 15,0 7-4-15,4-2 0 16,3 2 0-16,0-8 1 16,7-8 0-16,3-15 0 15,4-14-1-15,4-10 1 16,3-14-1-16,4-12 0 16,3-14-2-16,4 2 1 0,-4-4-1 15,-3-1 1-15,-4 8 1 16,-4 11 0-16,-6 8-1 15,-4 8 0-15,0 13 0 16,-3 16 0-16,-1 2 0 16,1 11 0-16,-1 9-3 15,4 4 1-15,4-5-24 16,-1-8 0-16,5-8 1 16,-1-10 0-16</inkml:trace>
  <inkml:trace contextRef="#ctx0" brushRef="#br0" timeOffset="112025.0345">22137 8496 26 0,'0'24'13'0,"-7"26"8"0,3-40-13 16,1 12-5-16,-4 7 0 16,0 5 1-16,0 1 0 15,3-6-4-15,0 0 1 16,4-8 3-16,4-5 0 15,3-11-3-15,4-5 1 16,3-13-2-16,3-16 1 16,8-8-1-16,7 0 0 15,0-8-1-15,-1 2 1 16,-6 9 0-16,-4 7 0 16,-3 14 0-16,-8 16 0 0,-3 10 1 15,-3 6 1-15,-8 15-2 16,-3 6 1-16,0-1 0 15,4-4 0-15,-1-9-2 16,4-5 1-16,4-5 3 16,3-8 0-16,3-16-2 15,5-13 0-15,6-11-1 16,7 1 0-16,4-9 0 16,3-5 1-16,-3 11 2 15,-4 4 0-15,-7 12 3 16,-3 18 1-16,-8 13-7 15,-3 3 0-15,-3 8 1 16,-1 10 1-16,1 6-5 16,0 0 1-16,6-6-22 15,15 3 1-15,7 0-15 16,6-10 0-16</inkml:trace>
  <inkml:trace contextRef="#ctx0" brushRef="#br0" timeOffset="112433.1333">23058 8588 42 0,'-4'8'21'0,"57"-18"6"0,-32 4-21 15,7-4-6-15,4 2 0 16,3-3-2-16,1 3 1 16,-1-2-45-16,-3 7 1 15</inkml:trace>
  <inkml:trace contextRef="#ctx0" brushRef="#br0" timeOffset="112573.7611">23255 8734 55 0,'25'24'27'16,"84"-24"1"-16,-63-8-29 0,10-5-53 15,8-6 1-15,-4 1 53 16,-11 4 0-16</inkml:trace>
  <inkml:trace contextRef="#ctx0" brushRef="#br0" timeOffset="113121.2874">21361 9636 40 0,'-21'5'20'0,"42"25"0"15,-4-23-21-15,8 1 3 16,7 6 0-16,7-9-2 15,10-8 1-15,11-7-1 16,14-4 1-16,0 4-7 16,-3-3 0-16,-1-1-30 15,-6-4 1-15</inkml:trace>
  <inkml:trace contextRef="#ctx0" brushRef="#br0" timeOffset="113387.343">22313 9377 31 0,'-3'5'15'0,"6"14"12"0,1-17-17 0,-4 12-3 16,-4 9 0-16,-3 14-3 15,-7 0 0-15,-4 8-3 16,1 11 0-16,-1-8-1 16,0 7 0-16,4 1-4 15,4-3 1-15,3-8-47 16,3-11 1-16</inkml:trace>
  <inkml:trace contextRef="#ctx0" brushRef="#br0" timeOffset="113590.4677">22486 9850 45 0,'-21'16'22'0,"17"-13"5"0,4-3-24 15,0 0-4-15,0 0 0 16,0 0-3-16,0 3 0 15,0-3-39-15,7-6 1 16</inkml:trace>
  <inkml:trace contextRef="#ctx0" brushRef="#br0" timeOffset="113918.5964">22828 9424 31 0,'-3'-2'15'0,"-1"12"5"16,4-4-16-16,-3 4-2 16,-1 9 1-16,-3 2 1 15,-4 5 0-15,-3 1 0 16,4-6 0-16,-1 0-1 15,4 0 0-15,7 1 3 16,7-4 0-16,0 1-4 16,7-4 1-16,4-4-3 15,10-3 1-15,8-3-1 16,2-7 1-16,1-9-15 0,7 0 1 16,0-4-31-16,0-12 1 15</inkml:trace>
  <inkml:trace contextRef="#ctx0" brushRef="#br0" timeOffset="114074.8482">23079 9401 53 0,'-50'39'26'0,"26"57"7"0,20-73-26 0,1 9-7 16,-1 18 0-16,4 1-1 15,0 7 0-15,4 0-35 16,6-8 1-16,11-7 13 15,0-19 0-15</inkml:trace>
  <inkml:trace contextRef="#ctx0" brushRef="#br0" timeOffset="114449.8551">23322 9467 35 0,'7'-5'17'0,"43"2"5"0,-33 3-19 16,8 0-1-16,7 0 1 15,6-3 0-15,1-5 0 16,4 0-2-16,-1 0 0 16,0 0 1-16,-6 1 0 15,-8 4 10-15,-7 8 1 16,-10 11-8-16,-11 13 1 16,-8 8-5-16,-9 11 1 15,-4 13-2-15,-8-11 1 0,-2 6-5 16,-1 2 1-16,7-8-60 15,18-13 0-15</inkml:trace>
  <inkml:trace contextRef="#ctx0" brushRef="#br0" timeOffset="115680.455">24440 9999 30 0,'-3'-6'15'0,"3"-4"6"15,0 2-15-15,3-3-2 16,1-5 0-16,3-5-1 15,0-5 0-15,4-1-3 16,-1-10 1-16,1-5-1 16,-1-3 1-16,-3-3-1 15,4 1 0-15,-4 4 0 16,0 9 1-16,0 7 1 16,-3 9 1-16,3 13 0 0,3 15 0 15,1 9-1-15,7 10 1 16,3 16-3-16,0-5 0 15,0-3 5-15,4-3 0 16,-4-5 3-16,0-5 1 16,0-8-1-16,-3-11 0 15,0-8-7-15,-1-10 1 16,1-19-3-16,-1-5 1 16,-2-13-13-16,-8-5 1 15,-4 2-50-15,-6 0 1 16</inkml:trace>
  <inkml:trace contextRef="#ctx0" brushRef="#br0" timeOffset="117066.2914">28794 8194 23 0,'-7'3'11'16,"0"-19"8"-16,7 11-13 0,0-9-3 15,-4-9 1-15,1-9-3 16,-5-8 1-16,1-10-1 16,4-6 0-16,3-7-1 15,-4-9 0-15,4-4 0 16,0-6 0-16,7 13 0 15,4-3 0-15,-4 9 0 16,0-1 0-16,0 11 0 16,4 8 1-16,-1 3-2 15,1 8 1-15,0 2 0 16,-1 3 0-16,1 5 0 0,-4 6 0 16,0 2 3-16,-4 5 0 15,1 3 0-15,-4 3 1 16,-4 5-4-16,-3 3 0 15,0 4 0-15,-3 4 0 16,-4 5 0-16,-8 0 1 16,-2 2-1-16,-5 1 0 15,5-1 1-15,3-2 0 16,3-5 0-16,4-3 0 16,7-6-1-16,3-4 0 0,4-6 0 15,11-5 0-15,6-9-1 16,8-7 0-16,-4-2 1 15,4-1 1-15,0 5-2 16,-1 6 1-16,-2 5 1 16,-1 6 1-16,-4 4 1 15,-3 14 1-15,-3 16-3 16,-4 8 1-16,0 10-3 16,0 3 1-16,4 3-22 15,-1-3 0-15,5-3-5 16,-1 1 1-16</inkml:trace>
  <inkml:trace contextRef="#ctx0" brushRef="#br0" timeOffset="117544.2209">28487 8432 22 0,'0'-42'11'0,"-14"15"8"0,7 20-11 16,-7 1-3-16,-4 4 1 15,0 4-2-15,-6 6 0 16,2 3-4-16,5 2 0 16,10 8 1-16,7 6 1 15,7-1-2-15,3 1 0 16,8-4 2-16,3-1 0 15,0-1 0-15,-3 0 1 0,-4 3-1 16,-7-1 1 0,-7 4-3-16,-7-1 1 0,-7 1-1 15,0-3 0-15,-7-6 0 16,-8-2 0-16,1-3-9 16,4-5 1-16,2-5-31 15,12-8 0-15</inkml:trace>
  <inkml:trace contextRef="#ctx0" brushRef="#br0" timeOffset="117903.5998">28713 8453 26 0,'-4'6'13'0,"-3"52"4"15,3-47-13-15,-6 10 3 16,-1 10 0-16,1 6-4 15,-1 1 0-15,8-7-1 0,3-4 1 16,7-6-2-16,7-8 1 16,7-13-2-16,4-13 1 15,3-11-1-15,4-2 0 16,-1-9 0-16,1-7 0 16,-4-3 0-16,-3 5 0 15,-7 8 1-15,-4 11 0 16,-7 5 0-16,-7 11 0 15,-4 18-1-15,-6 11 0 16,-1 0 0-16,1 5 1 0,-1 8-2 16,7 0 1-16,4-2-1 15,7-9 0-15,4-7-21 16,7-6 1-16,6-11-2 16,-2-7 0-16</inkml:trace>
  <inkml:trace contextRef="#ctx0" brushRef="#br0" timeOffset="118372.3566">29129 8580 26 0,'-28'14'13'0,"21"20"4"16,3-23-13-16,4 2 2 15,-3 3 0-15,3 0-5 16,3-3 0-16,4-3 0 15,0-2 1-15,4-5-1 0,3-11 1 16,7-5-2-16,0-6 1 16,0 1-1-16,4-3 0 15,0-6 0-15,-1 3 1 16,-2 3-2-16,-5 8 0 16,-6 8 1-16,-4 7 0 15,-7 6 0-15,-4 5 1 16,-3 9 0-16,-3 4 0 15,3 3-1-15,3-2 1 16,1-6 0-16,6-8 0 0,4-8-1 16,7-7 1-16,11-11-1 15,0-11 1-15,10 0-1 16,0-3 1-16,4-2 0 16,-7 3 0-16,-4 2 2 15,-10 11 0-15,-1 10 0 16,-6 14 1-16,-8-1-5 15,-3 6 1-15,-3 5 0 16,6 1 1-16,4 1-15 16,8 1 0-16,-1-3-23 15,7-7 0-15</inkml:trace>
  <inkml:trace contextRef="#ctx0" brushRef="#br0" timeOffset="118779.0239">30035 8557 42 0,'-10'-14'21'0,"49"20"-1"15,-25-9-21-15,7 0 1 16,7-5 0-16,4 8-40 16,3-2 0-16</inkml:trace>
  <inkml:trace contextRef="#ctx0" brushRef="#br0" timeOffset="118935.2762">30124 8639 40 0,'-25'-3'20'0,"67"3"-28"0,-21-5-19 15,11 2 15-15,-4 0 0 16</inkml:trace>
  <inkml:trace contextRef="#ctx0" brushRef="#br0" timeOffset="119346.8487">30953 8353 23 0,'14'-32'11'0,"14"3"4"15,-21 21-12-15,-3 3 5 16,-4 5 1-16,-11 8-4 16,4 10 0-16,-11 9-2 15,-6 15 0-15,-5 6-1 0,5-1 1 16,6 1 1-16,11-6 1 15,14-2 2-15,7-8 1 16,7-8-5-16,4-14 0 16,17-10-4-16,11-10 1 15,-3-4 0-15,6-4 1 16,-3-14-1-16,-11-13 1 16,-13 0-2-16,-15-3 1 15,-21-4-1-15,-11 7 0 0,-14 7 1 16,-10 12 1-16,-4 10-18 15,4 14 0-15,3 9-25 16,11 9 0-16</inkml:trace>
  <inkml:trace contextRef="#ctx0" brushRef="#br0" timeOffset="119566.382">31531 8710 65 0,'-35'-3'32'0,"49"1"-2"0,-10 2-32 16,6 0-32-16,-3 0 1 16,7 2 4-16,-3-2 1 31</inkml:trace>
  <inkml:trace contextRef="#ctx0" brushRef="#br0" timeOffset="119957.764">31905 8387 35 0,'-7'-10'17'0,"-3"15"4"16,10 0-18-16,-11 9 0 15,-3 7 1-15,-4 8 2 16,11 0 1-16,-3-5-1 16,10-3 0-16,0 0-2 15,10-5 1-15,8-3 0 16,7-5 0-16,6-3-4 15,1-5 0-15,-4-2-2 0,8-6 1 16,-12-5 0 0,1-14 1-16,-7-2-1 0,-4 0 1 15,-14-5-3-15,-14-1 1 16,-4 6 1-16,-17 8 0 16,-15 13-10-16,8 11 0 15,-7 4-30-15,10 7 1 16,18 2 26-16,21 2 0 15</inkml:trace>
  <inkml:trace contextRef="#ctx0" brushRef="#br0" timeOffset="120301.5318">32671 8424 43 0,'-25'-34'21'0,"-3"5"2"0,21 24-23 0,-4 2 0 16,-6 6 0-16,-5 4 0 15,1 4 1-15,0 10-2 16,3 8 1-16,8 0 4 16,10 3 1-16,0-5 4 15,10-4 1-15,8-1-4 16,7-4 1-16,6-5-3 0,5-7 0 15,-1-4-4 1,4-4 1-16,-4-4 2 0,-7-4 0 16,-3-11-2-16,-7-11 0 15,-4 3-2-15,-14-6 1 16,-14-4-33-16,-4-1 0 16,-7 6-6-16,-3 10 1 15</inkml:trace>
  <inkml:trace contextRef="#ctx0" brushRef="#br0" timeOffset="124800.8682">28293 10290 23 0,'-28'-19'11'0,"13"-5"8"16,15 16-12-16,0-2-2 15,0-9 1-15,0-10-4 16,4-8 0-16,10-16 1 16,4-5 1-16,3-3-4 15,4-10 0-15,6-1 0 16,-2 3 0-16,2 1 0 15,1 7 0-15,-4 11 0 16,-3 7 0-16,0 11 0 16,-4 1 0-16,-4 7 0 0,-2 0 1 15,-5 3 2-15,-3 5 0 16,0 3-1-16,-3 5 1 16,-4 3-3-16,-4 2 1 15,1 6-1-15,-8 2 0 16,-3 3 1-16,-4 2 0 15,-3 6-3-15,-7 8 1 16,0 3 2-16,3-1 0 16,0-2-1-16,4-6 1 15,4-4-2-15,2-4 1 16,5-7-1-16,3-6 1 0,7-10 0 16,7-8 1-16,7-6-2 15,11-4 1-15,6-9 0 16,5 3 0-16,-5 0 0 15,-2 8 0-15,-5 10 8 16,-2 14 0-16,-1 18-1 16,-4 8 0-16,-6 16-8 15,-11 11 1-15,3 5-2 16,1 2 0-16,7 1-39 16,6-3 0-16,4-11 23 15,-6-13 0-15</inkml:trace>
  <inkml:trace contextRef="#ctx0" brushRef="#br0" timeOffset="125381.4944">27690 11020 24 0,'-36'5'12'0,"22"-10"2"16,14 0-13-16,0-6 1 15,7-7 0-15,4-12 5 16,3-1 0-16,4-6-4 16,3-8 0-16,7-6-2 15,7 6 0-15,0-5 0 16,-3 0 1-16,-11 2 0 16,-3 11 1-16,-4 8 0 0,-7 11 1 15,-7 7-3-15,-3 22 0 16,-8 10 1-16,0 10 1 15,4 20 1-15,4 4 0 16,6 19-3-16,4-10 1 16,8-3 0-16,-1 0-2 15,-14-61 0 1,35 34 9-16,0-8 0 16,-3-12-8-16,3-12 1 0,-3-15-2 15,0-16 1-15,-8-11-2 16,-2-7 1-16,-5-9 0 15,-6 8 0-15,-4 6-7 16,-4 2 0-16,-3 11-19 16,0 11 0-16,0 10-7 15,0 5 0-15</inkml:trace>
  <inkml:trace contextRef="#ctx0" brushRef="#br0" timeOffset="125871.2303">28381 10951 33 0,'-4'40'16'0,"15"-6"2"16,-4-23-17-16,0 2 1 16,4-2 1-16,6-1 3 15,5-2 0-15,-1-5-1 16,7-9 0-16,0-4 1 16,0-1 0-16,-3-7-2 0,-7-3 1 15,-11 2-3-15,-4 1 0 16,-10 2-1-16,-10 8 0 15,-8 8-2-15,-3 8 1 16,3 0-15-16,4 2 0 16,10-2-30-16,15 0 1 15</inkml:trace>
  <inkml:trace contextRef="#ctx0" brushRef="#br0" timeOffset="126355.563">29573 10776 36 0,'-24'24'18'0,"-1"32"0"0,25-35-17 15,0 3-1-15,3 0 1 16,8-6 2-16,0-2 0 15,13-5 0-15,-2-6 0 16,2-5-3-16,8-8 0 16,10-8-1-16,1-8 0 15,-1 3 1-15,-10 3 1 16,-8 2-1-16,-2 5 1 16,-8 6 6-16,-11 10 0 15,-6 14-4-15,-15 10 0 0,-7 3-4 16,-6 5 1-1,2 8 1-15,5 5 0 0,-1-5-5 16,0-3 1-16,15-5-46 16,6-8 0-16</inkml:trace>
  <inkml:trace contextRef="#ctx0" brushRef="#br0" timeOffset="126511.8635">30155 10943 47 0,'25'-13'23'0,"35"-6"1"16,-46 19-24-16,4 3-1 15,7 0 1-15,10-1-46 16,7 1 0-16</inkml:trace>
  <inkml:trace contextRef="#ctx0" brushRef="#br0" timeOffset="127269.9794">30949 10824 30 0,'-7'-10'15'0,"-7"10"3"0,3 0-14 16,1 5 4-16,-15 3 0 0,0 13-5 16,1 3 1-16,-4 5-2 15,6-3 0-15,1-2-2 16,7-5 0-1,14-3-1 1,14-9 1-16,4-1-2 16,10-4 0-16,4 1-9 15,-4-6 0-15,4-2 5 16,0-5 1-16,-1-1 4 16,-6 3 0-16,-4 0 1 15,-3 3 1-15,-8-1-2 16,-10 6 1-16,0 3 1 15,-7 2 1-15,-3 6 1 16,-1 2 0-16,-3 0 3 0,11 1 0 16,-1-1-1-16,4 0 0 15,7 0 0-15,7-2 0 16,7-6-4-16,11-2 1 16,0-6 1-16,3-7 0 15,0 2-2-15,-3-6 0 16,-7-4 0-16,-11-3 1 15,-14-3-2-15,-11 0 0 16,-6 0-1-16,-8 8 0 16,-10 6-4-16,-1 5 1 15,5 2-17-15,6 11 0 0,7 0-6 16,11 0 0-16</inkml:trace>
  <inkml:trace contextRef="#ctx0" brushRef="#br0" timeOffset="127856.6206">31383 10851 26 0,'0'0'13'0,"-3"23"8"16,3-17-13-16,0 2-4 16,0 5 0-1,-4 5-2-15,-3 4 1 0,7-7 0 16,-7-4 0-16,-4 2-1 15,4-5 0-15,7 0-3 16,-3-3 0-16,-1 1 2 16,4-4 0-16,0 1-1 15,7-3 1-15,0-5-1 16,0 2 0-16,4-2-1 16,0-1 1-16,3-4 0 15,3-3 0-15,1-3 0 16,3-5 0-16,0-1 0 15,4 4 0-15,-7 5 0 16,-4 2 0-16,-11 11 1 16,-3 8 0-16,-3 8 2 15,-11 8 1-15,7 0-1 16,-4-6 1-16,4-2-3 16,3 0 0-16,1-3 0 15,6-5 0-15,1-3-1 0,10-2 0 16,-3-3 0-16,13-3 0 15,-6-10 0-15,7-3 1 16,-8-2-2-16,8-6 1 16,-7 5 0-16,-1 6 0 15,1 0 0-15,-11 5 0 16,-7 5 1-16,0 14 1 16,-7 5 0-16,0 5 0 15,-4 0-2-15,8 0 0 16,-1 3 0-16,1 0 0 15,3 0-11-15,3-6 0 0,4-5-16 16,4-5 1-16,3-8 5 16,11-2 1-16</inkml:trace>
  <inkml:trace contextRef="#ctx0" brushRef="#br0" timeOffset="128251.6114">31859 10901 35 0,'-14'26'17'0,"-10"30"6"16,24-43-18-16,-8 8 2 0,-2 8 0 16,-8 11-5-16,1 0 1 15,-1 7-3-15,0 6 0 16,1-8 0-16,3-13 0 16,3-6 0-16,4-4 0 15,0-7 0-15,14-12 1 16,0-13-2-16,4-14 0 15,13-5-1-15,-6-16 0 16,7-11-2-16,6-7 0 0,5-4 4 16,-1 12 0-16,0 10 1 15,-10 13 0-15,0 6 2 16,3 10 0-16,-11 11 6 16,-2 7 1-16,-5 6-2 15,-6 5 1-15,-4 6-5 16,-14-1 0-16,-1-2-1 15,-13-2 0-15,4-1-3 16,-1-3 0-16,7-2-28 16,1-2 1-16,-1-1-17 15,11 5 0-15</inkml:trace>
  <inkml:trace contextRef="#ctx0" brushRef="#br0" timeOffset="128642.6216">32226 10980 27 0,'-14'21'13'0,"14"1"6"0,0-17-15 0,0 5 4 15,7 1 1-15,0 0-2 16,0-3 0-16,4-3-5 16,-1-5 1-16,12-5-1 15,-5-3 0-15,-6 2 5 16,-1-2 0-16,-3-8-4 15,-7 1 1-15,-7-1-5 16,-3 3 0-16,-1-3-7 16,-3 2 1-16,-3 6-18 15,9 11 1-15,-2 0-4 16,10 5 0-16</inkml:trace>
  <inkml:trace contextRef="#ctx0" brushRef="#br0" timeOffset="129753.3107">32508 11020 27 0,'-7'-3'13'0,"-3"24"11"0,10-18-14 15,-7 2-3-15,3-2 1 16,-3 2-3-16,-7 3 1 16,3 3-2-16,1-1 1 15,3-2-5-15,0-2 0 16,7-4 0-16,14-4 0 15,-4-6 1-15,15-3 0 16,10 1-3-16,1-4 1 0,-5 1 2 16,5-3 0-16,-12 8-2 15,1 3 1-15,-14 2 0 16,-4 3 1-16,-7 6-2 16,0-1 1-16,-7 5 4 15,-4 4 1-15,-3 7-1 16,-4 0 1-16,1 3-5 15,6 0 0-15,4-3 0 16,7 0 0-16,7-8 0 16,4-2 0-16,6-6-1 15,1-5 1-15,7-5 0 16,-1-6 1-16,12-2-2 16,-5-3 1-16,-2 0 0 15,-5-2 1-15,-6-1-1 16,3 1 1-16,-10 4-2 0,-4 4 0 15,-4-1 1-15,-3 3 0 16,-3 0 0-16,-4 3 0 16,-4 2-1-16,-3 3 1 15,-4 0 0-15,1 3 1 16,3 2-1-16,3 6 0 16,1 8 0-16,2 2 0 15,8 0 0-15,8 3 0 16,2-6-1-16,1 1 1 15,10-3 0-15,-4-6 0 0,1-7 0 16,0-3 0-16,-1-3-1 16,1-5 1-16,0-2-1 15,-4-1 0-15,-4-2 1 16,-3 2 1-16,0 3-2 16,-7 0 0-16,0 8 1 15,-7 3 1-15,7 0-1 16,-7 5 0-16,0 2 0 15,-3 3 1-15,-1 1-2 16,4-1 1-16,0-3 0 16,7 1 0-16,0-6 0 15,7-2 1-15,11-3-1 16,-1-8 0-16,15-5-1 16,-7-6 1-16,-4 1 0 15,4-1 0-15,-8 9 1 16,1 2 0-16,-11 5-1 0,0 6 1 15,-7 5-1-15,0 5 0 16,0 3 0-16,0 0 0 16,0 0-1-16,0-3 1 15,0 0 0-15,0-5 0 16,11-5-7-16,-4-1 1 16,3-4-3-16,4-6 1 15,-3-3-2-15,7-7 1 16,6-9 2-16,1-2 1 15,0 0 2-15,3-11 1 16,4-5 5-16,-4 3 0 0,-3 10 13 16,-8 14 0-16,-10 7-4 15,-7 11 1-15,-7 11-4 16,4 7 0-16,-11 6 2 16,3 10 0-16,-7 6-7 15,1 5 1-15,-1 0-4 16,-3 3 1-16,10-6-2 15,-6 3 1-15,10-11-22 16,0-10 1-16,-4 0-6 16,11-8 0-16,-7-8-2 15,7-6 1-15</inkml:trace>
  <inkml:trace contextRef="#ctx0" brushRef="#br0" timeOffset="129878.2609">33165 11094 49 0,'14'-3'24'0,"39"9"2"0,-36-4-26 16,1 4-46-16,3 1 1 16,7 4 41-16,4 0 1 15</inkml:trace>
  <inkml:trace contextRef="#ctx0" brushRef="#br0" timeOffset="129987.6893">33341 11435 66 0,'-25'11'33'0,"1"-16"12"0,24 2-32 15,-4 0-14-15,4 3 1 16,4 3-30-16,3 0 0 0,3-1-18 16,4 4 1-16</inkml:trace>
  <inkml:trace contextRef="#ctx0" brushRef="#br0" timeOffset="131053.2927">22165 10792 16 0,'-11'37'8'0,"22"3"10"0,-7-27-8 16,-1 6-3-16,1-3 1 16,-4-6-1-16,3 4 1 15,1-12-3-15,-1-10 0 16,-3-13-5-16,4-5 1 16,-4-14-1-16,-4-8 1 15,1 1-1-15,-4-9 1 16,0-2-2-16,-1 2 1 15,1 3 0-15,4 8 0 0,3 8 0 16,0 6 0-16,3 4-1 16,1 6 1-16,-1 2-2 15,1 6 0-15,0 3 2 16,-4 2 0-16,0 8 0 16,0 0 0-16,0 5 0 15,0 3 1-15,0 0-1 16,0 0 1-16,0-3-1 15,0 3 1-15,-4 0-2 16,0 0 1-16,-3 0 0 16,-3 0 1-16,-4 0-2 15,-4 0 0-15,0-3 1 16,1 0 1-16,3 1-1 16,3-4 1-16,4-7-2 0,4-6 1 15,6-10 0-15,4-8 0 16,7-3 0-16,4 6 1 15,-4 5-2-15,4 5 1 16,-4 5 9-16,0 11 0 16,0 11-6-16,4 13 0 15,-4 5-3-15,0-3 0 16,7 1-1-16,4-4 0 16,-1-1-36-16,1-6 1 15,3 5 17-15,-3-11 0 0</inkml:trace>
  <inkml:trace contextRef="#ctx0" brushRef="#br0" timeOffset="131585.4203">20997 11438 29 0,'-24'-11'14'0,"-33"33"10"0,47-7-14 0,-1 15-7 16,7 4 0-16,4 8-3 15,4 3 1-15,10-2-1 16,11-9 1-16,7-10 3 15,-1-16 1-15,5-16-5 16,2-8 0-16,1-11 0 16,-4-12 0-16,-6-1-1 15,-12 3 0-15,-17 5 2 16,-14 1 0-16,-3 1-1 16,-19 9 1-16,-13 3-3 15,3 10 1-15,7 8-12 16,8 2 1-16,13 6-21 15,11 0 0-15</inkml:trace>
  <inkml:trace contextRef="#ctx0" brushRef="#br0" timeOffset="131897.8775">21407 11486 31 0,'-4'18'15'0,"-7"1"6"0,11-11-17 15,-3 5-2-15,-4 0 0 16,0 6 1-16,0-1 0 16,0 1-1-16,0-1 0 15,3-5-1-15,4-7 1 16,4-6-1-16,10-16 0 16,10-19-1-16,5-2 1 0,2-2 2 15,5 2 1 1,-1 7 2-16,-3 15 1 0,-4 7-5 15,-3 8 0-15,-8 16-2 16,-6 13 0-16,-8 8 0 16,1 2 1-16,3 9-17 15,0-8 1-15,4-9-27 16,3-1 1-16</inkml:trace>
  <inkml:trace contextRef="#ctx0" brushRef="#br0" timeOffset="132163.5913">21879 11091 42 0,'-17'8'21'0,"27"37"0"0,-3-26-21 16,-3 5 0-16,-1 10 0 16,-3 14 0-16,-3-3 0 15,-1 7-1-15,4 1 1 16,4-5-41-16,6-8 0 16</inkml:trace>
  <inkml:trace contextRef="#ctx0" brushRef="#br0" timeOffset="132538.645">22077 11454 30 0,'-11'16'15'0,"18"23"8"15,0-28-16-15,0 2-2 16,4 3 1-16,3-3-1 16,4-5 0-16,3-2-1 0,7-9 0 15,4-8-4-15,0-2 1 16,-4 0-2-16,-3 5 1 15,-8 5 7-15,-6 11 1 16,-15 16-2-16,-10 13 1 16,-14 19-5-16,-4 7 1 15,-3 14-5-15,0-3 1 16,6 5-9-16,5-7 1 16,10-17-48-16,14-10 1 15</inkml:trace>
  <inkml:trace contextRef="#ctx0" brushRef="#br0" timeOffset="133339.4846">23110 11538 38 0,'-3'16'19'0,"14"43"5"16,-4-44-19-16,0 12-4 16,0 10 0-16,0-5-1 15,3 5 0-15,-6 5 0 16,-1 8 1-16,-6-2 2 15,3-3 0-15,-4-3-3 0,1-15 0 16,-1-3 2-16,1-14 1 16,-4-10-3-16,7-16 0 15,0-21 2-15,3-8 0 16,8-24-4-16,6-10 0 16,5-11 3-16,2 5 1 15,5 6-4-15,2 10 1 16,1 16 2-16,0 24 1 15,0 11-2-15,-4 12 1 16,-4 9-1-16,-6 8 1 16,-7 7 2-16,-8 6 0 0,-6 5-1 15,-8 6 0-15,-10-1-3 16,-4-2 0-16,-3 5 1 16,0-3 0-16,3-5-9 15,7-2 1-15,4-6-39 16,7-11 0-16,7-12 47 15,7-9 0-15</inkml:trace>
  <inkml:trace contextRef="#ctx0" brushRef="#br0" timeOffset="133592.7543">23580 11658 38 0,'-18'50'19'0,"43"0"7"15,-18-42-20 1,3 3 1-16,1-3 1 16,3-6-3-16,0-2 0 15,4-10-2-15,-1-14 0 16,1 0 2-16,-7-2 1 16,-8-4-4-16,-6 1 1 15,-8 0-4-15,-3 3 0 0,-11 5 1 16,1 10 0-16,-1 8-32 15,7 9 1-15,15 2-4 16,6-6 0-16</inkml:trace>
  <inkml:trace contextRef="#ctx0" brushRef="#br0" timeOffset="133999.0901">23968 11435 31 0,'-4'-2'15'0,"11"2"1"0,-3 5-16 0,-1 8 1 15,-3 6 0-15,-3 7-2 16,-1 3 1-16,1-2 3 15,-4-3 0-15,3 5-2 16,-3-3 0-16,0-2-2 16,3-8 1-16,1-3-35 15,-1-8 1-15</inkml:trace>
  <inkml:trace contextRef="#ctx0" brushRef="#br0" timeOffset="134139.7456">24045 11168 25 0,'-21'13'12'0,"25"14"-23"16,-1-22-13-16</inkml:trace>
  <inkml:trace contextRef="#ctx0" brushRef="#br0" timeOffset="134421.2569">24102 11597 26 0,'-21'47'13'0,"-11"-2"4"0,28-34-13 15,1-6 1-15,3-5 1 16,7-5-3-16,0-8 1 16,3-9 1-16,5-4 0 15,6-3-2-15,0 5 0 0,4 3-1 16,-1 8 0-16,-3 7 1 15,-3 12 1-15,-4 10-3 16,-7 5 0-16,0 8-2 16,-3 5 1-16,-1 3-1 15,1-2 1-15,3-9-15 16,0-5 0-16,4-7-22 16,10-14 1-16</inkml:trace>
  <inkml:trace contextRef="#ctx0" brushRef="#br0" timeOffset="134814.0743">24504 11189 35 0,'-7'6'17'0,"10"17"7"16,1-15-18-16,-4 16-2 15,0 16 1-15,-4-1-4 16,1 9 1-16,-4 10-3 16,3-2 0-16,1 7-3 15,-1 1 0-15,1-14-38 16,6-13 1-16</inkml:trace>
  <inkml:trace contextRef="#ctx0" brushRef="#br0" timeOffset="135220.3641">24313 11499 39 0,'-10'-11'19'0,"27"3"1"0,-6 3-19 15,10 0-2-15,7 2 1 16,4 3-1-16,0 0 0 15,3-3-13-15,4 3 1 16,3 0 11-16,4 3 1 16,-3 0 2-16,-1-1 0 15,0 4-1-15,-10-1 1 0,-4-2 2 16,-7-1 1-16,-7 1-1 16,-10 0 0-16,-4 2-1 15,-7 0 0-15,0 0 0 16,0 3 0-16,0 3-2 15,0 2 0-15,3 3 5 16,1 3 1-16,3-1-2 16,0 6 1-16,3 2 5 15,4-2 1-15,-3 3 1 16,-4-1 0-16,-4-2-6 16,-3-3 0-16,-3-5-7 15,-8-3 1-15,-3-2 0 16,-4-1 0-16,0-2-46 15,4-2 1-15,7 1 18 16,7-4 1-16</inkml:trace>
  <inkml:trace contextRef="#ctx0" brushRef="#br0" timeOffset="135776.1929">25654 11234 25 0,'0'-5'12'0,"11"0"7"0,-4 7-12 0,0 4 0 15,0 4 1-15,-4 17-4 16,1 4 0-16,-4 12-3 15,-4 12 1-15,-6 6-2 16,-1 8 0-16,1 2-1 16,-1-12 0-16,4-9-8 15,3-13 0-15,1-8-25 16,3-13 0-16</inkml:trace>
  <inkml:trace contextRef="#ctx0" brushRef="#br0" timeOffset="136151.1846">25481 11496 38 0,'-18'-2'19'0,"36"2"0"0,-4 0-19 16,11 0 0-16,7 2 0 16,10 3-1-16,7 3 1 15,-3-2 0-15,4-1 0 16,-1 0 0-16,-3 1 0 0,-7 4 0 15,-8 6 0-15,-9 3 0 16,-8 4 0-16,-4 12 1 16,-3 2 0-16,-3-5-1 15,-1-6 0-15,4-5 5 16,4-2 0-16,0-9 1 16,3-4 0-16,3-12-3 15,5-7 1-15,-1-8 0 16,-7 2 0-16,-4 1-3 15,-3-3 0-15,-7-1-2 16,-7 4 1-16,-3 5-6 16,-8 10 1-16,-3 6-42 15,-4 10 0-15,4 8 42 16,4-2 1-16</inkml:trace>
  <inkml:trace contextRef="#ctx0" brushRef="#br0" timeOffset="137013.884">26296 11552 28 0,'-7'0'14'0,"7"2"3"0,0 4-14 16,0 4 2-16,4 6 1 15,-1 11-1-15,4 2 0 16,0 5-1-16,0-2 0 16,0-6-1-16,4-5 1 15,-1-5-1-15,1-5 0 0,3-1-3 16,0-7 0-16,4-11 1 31,0-8 0-31,-1-7-2 16,-3-1 0-16,0 0 1 15,0 5 1-15,-3 6-1 0,0 5 0 16,-1 6 1-16,1 2 0 16,-1 7 1-16,1 4 0 15,3 2 3-15,0 3 0 16,0-3 2-16,0-2 0 15,1-8-3-15,-5-9 0 16,-3-4-6-16,0-3 1 16,0-3-1-16,0 0 0 15,-3-3-52-15,-4-5 0 0,3 1 41 16,-3 1 0-16</inkml:trace>
  <inkml:trace contextRef="#ctx0" brushRef="#br0" timeOffset="137489.0165">26899 11642 8 0,'7'5'4'0,"4"-10"15"15,-8-1-5-15,-3-2-8 16,0 0 1-16,-3 1-1 15,-4-4 1-15,-4 3-5 16,-3 5 0-16,-3 3-1 16,-5 8 1-16,-2 3-2 0,-1 13 1 15,0 7 0-15,4 4 0 0,3-3-1 16,8-1 1-16,3-4-1 16,3-9 1-16,8-4 2 15,6-9 0-15,8-2-2 16,3-6 0-16,4-10-1 15,0-11 0-15,-1-3 0 16,-3 4 1-16,-3 1 1 16,-4 4 0-16,-3 2 2 15,-4 5 0-15,-4 3-4 16,-3 6 0-16,0 10-2 16,-3 5 0-16,-1 8 4 15,1 8 0-15,3 0-5 16,0 0 1-16,3 1-29 15,8-4 0-15,10-7 13 0,0-1 18 16,-21-18 0 0</inkml:trace>
  <inkml:trace contextRef="#ctx0" brushRef="#br0" timeOffset="137723.3941">27118 11713 13 0,'-18'32'6'0,"18"2"10"0,0-23-7 16,0 2-2-16,0 3 1 15,-3-3-4-15,3 0 1 0,3-2 2 16,1-6 0-16,3-7-5 16,0-4 0-16,4-4-2 15,-1-6 1-15,4 0-1 16,7-5 1-16,4 2-2 15,3-2 1-15,1 3-43 16,2 2 1-16</inkml:trace>
  <inkml:trace contextRef="#ctx0" brushRef="#br0" timeOffset="138114.0246">27531 11819 39 0,'-4'0'19'0,"11"-8"5"15,-3 0-20-15,-1-5-4 0,1 0 1 16,-4-6-1-16,-4 1 1 16,1 2-1-16,-4 5 1 15,-11 11-1-15,-7 8 1 16,-6 11-1-16,-1 4 0 16,7-1 0-16,4 1 1 15,7-1-2-15,7-7 1 16,7-4 1-16,10-8 1 15,12-6-2-15,2-2 1 16,5-14-1-16,2-7 1 16,1-9-1-16,7-2 1 0,0-10-2 15,-1-6 1-15,-2 5 1 16,-4 0 0-16,-8 6 0 16,-6 10 1-16,-11 14 2 15,-7 15 0-15,-11 22-1 16,-10 26 0-16,-4 24-4 15,-3 5 1-15,7 10-1 16,7-7 0-16,3-11-54 16,11-10 1-16</inkml:trace>
  <inkml:trace contextRef="#ctx0" brushRef="#br0" timeOffset="138599.2611">21311 12126 48 0,'-10'55'24'0,"10"27"0"16,0-50-24-16,0 5 0 15,0 8 1-15,0 16-2 16,3-11 1-16,1 1-24 15,-1-6 1-15,4-11-1 16,-7-10 0-16</inkml:trace>
  <inkml:trace contextRef="#ctx0" brushRef="#br0" timeOffset="139239.8782">21100 12412 36 0,'0'26'18'0,"31"-7"0"0,-13-19-17 16,10 0 0-16,8-6 0 16,13-10-1-16,7-7 0 15,-3-7-1-15,-3-4 1 0,-4 2 0 16,-4 1 1-16,-7-1-3 16,-7-5 1-16,-6 2-2 15,-8 4 1-15,-4 2 2 16,-3 2 0-16,-3 3 0 15,-4 11 1-15,-4 8 0 16,1 10 0-16,-1 19-1 16,-3 10 1-16,0 3-2 15,-3 11 1-15,-1 5 0 16,0-3 0-16,1 8 1 16,3-7 0-16,3-9-1 15,4-8 1-15,4-12 1 16,3-9 1-16,7-8-3 15,7-13 0-15,4-5 0 16,-1 0 0-16,1-1 0 16,-4 6 0-16,0 8 1 0,-3 0 0 15,0 14 1-15,-4 12 0 16,3 3-1-16,1-5 1 16,3 0-1-16,4-6 0 15,0-2 2-15,-1-5 1 16,5-6-5-16,-1-2 1 15,4-9 0-15,-1-9 0 16,-2-14 0-16,-5-1 0 16,-6-1 0-16,-11-4 1 0,-11 1 0 15,-10 7 0-15,-3 12 0 16,-5 9 0-16,1 12 2 16,4 4 1-16,3 6-4 15,7 10 0-15,7 4 0 16,14-1 1-16,14-3-2 15,14-7 0-15,18-3-36 16,4-6 1-16,6-10 20 16,-3-13 1-16</inkml:trace>
  <inkml:trace contextRef="#ctx0" brushRef="#br0" timeOffset="139521.5939">22786 12060 43 0,'14'2'21'0,"-3"67"8"0,-8-45-22 16,-3 13-7-16,0 11 0 16,0 5 0-16,-3 5 0 0,-1 8-11 15,4-8 0-15,0-5-28 16,7-8 1-16</inkml:trace>
  <inkml:trace contextRef="#ctx0" brushRef="#br0" timeOffset="139960.9554">23005 12592 31 0,'0'29'15'0,"24"-8"12"0,-10-19-17 16,8-2-6-16,9-5 0 15,1-3-3-15,-4-8 0 16,-3-2-1-16,-4-6 1 15,-3-2-1-15,-4 4 1 16,-7 1 0-16,-7 3 0 0,-11 4 3 16,-6 9 0-16,-8 5-3 15,-7 13 1-15,4 9-2 16,3 9 1-16,4-2-2 16,7 1 1-16,7 1-1 15,11-4 1-15,13-3-24 16,15-9 1-16,7-7-6 15,10-8 0-15</inkml:trace>
  <inkml:trace contextRef="#ctx0" brushRef="#br0" timeOffset="140210.9439">23742 12319 34 0,'-7'-29'17'0,"7"-5"5"0,0 20-18 15,-4-4 0 1,-3-1 1-16,-3-5 3 0,-1 11 1 16,-3 5-6-16,-7 14 1 15,0 9-4-15,-4 9 1 16,-3 16 0-16,3 10 1 16,4 11-3-16,3 8 1 15,4 0-2-15,4 2 0 16,3-7-43-16,3-12 0 15,8-9 36-15,3-19 1 16</inkml:trace>
  <inkml:trace contextRef="#ctx0" brushRef="#br0" timeOffset="140430.0582">23407 12462 39 0,'-14'-5'19'0,"24"-6"3"16,-3 8-20-16,7 1-3 15,4 2 0-15,7-3 0 16,10 0 1-16,0-2 0 16,1-3 0-16,-1 0-2 15,7 0 0-15,4-2 0 16,-4-1 1-16,1 1-31 16,-1-1 1-16,0-2 27 15,-10 2 1-15</inkml:trace>
  <inkml:trace contextRef="#ctx0" brushRef="#br0" timeOffset="140742.6217">23978 12150 35 0,'-28'13'17'0,"7"40"11"16,17-29-19-16,-3 13-4 15,-3 8 1-15,-1 13-4 16,-3 8 0-16,0 13-2 15,0 3 0-15,0-15-19 16,3-9 0-16,4-16-14 16,4-21 1-16</inkml:trace>
  <inkml:trace contextRef="#ctx0" brushRef="#br0" timeOffset="140883.2477">23767 12462 34 0,'-7'-8'17'0,"28"-5"3"0,-11 7-17 16,4 4-4-16,8 4 1 16,-1 4-36-16,11 4 0 15</inkml:trace>
  <inkml:trace contextRef="#ctx0" brushRef="#br0" timeOffset="140992.5694">24275 12668 57 0,'-18'11'28'0,"0"5"10"0,18-14-29 16,-3 4-10-16,-1-1 1 0,4 3-65 16,4-5 0-16</inkml:trace>
  <inkml:trace contextRef="#ctx0" brushRef="#br0" timeOffset="142100.2299">20211 15812 39 0,'-14'-11'19'0,"14"-34"5"16,3 26-20-16,1-15 0 0,3-16 1 15,0-14-4-15,0-10 0 16,3-8-1-16,1-5 1 15,-1 0 0-15,-2-3 1 16,-1 10 1-16,0 3 0 16,-4 11-1-16,1 11 1 15,-1 10 1-15,1 8 0 16,-4 8-4-16,0 5 1 16,0 8-1-16,0 3 1 0,0 2-1 15,0 3 0-15,-4-2 1 16,4-6 1-16,0 0 2 15,0-5 0-15,-3 2-3 16,3 1 1-16,-4 2 0 16,4 5 0-16,0 3-3 15,0 3 0-15,0 0 1 16,0 5 0-16,4-3 0 16,-1 6 1-16,1-1-2 15,-1-2 1-15,-3 0-1 16,4 3 1-16,-1 2 0 15,4 3 1-15,4 11-1 16,7-3 1-16,6-3 1 16,15 3 0-16,18 2 0 15,3-2 1-15,17-3-2 16,8-2 0-16,17-1-1 16,-7-2 1-16,4 0-3 0,-7 0 1 15,0 3-4-15,-8-1 0 16,-17 6-38-16,-17-2 1 15,-12-1 16-15,-9-3 0 16</inkml:trace>
  <inkml:trace contextRef="#ctx0" brushRef="#br0" timeOffset="142305.0437">20285 15147 37 0,'-39'35'18'0,"53"4"4"16,0-31-19-16,14 0-1 15,15-5 1-15,20-6-1 16,8-7 0-16,10-3-4 16,0 2 0-16,4 3-40 15,-1 8 0-15</inkml:trace>
  <inkml:trace contextRef="#ctx0" brushRef="#br0" timeOffset="142789.8776">20913 15970 31 0,'-18'11'15'0,"18"-24"10"0,7 2-16 16,0-5-6-16,4-2 0 0,-1-9-1 16,4-2 1-16,4-5-2 15,-4 2 1-15,0 0-2 16,-3 3 0-16,-1 3-1 15,-3 2 1-15,1 5 1 16,-5 9 0-16,1 4 1 16,3 9 0-16,-4 8 1 15,4 4 1-15,0 12-2 16,4 7 0-16,-4 3 2 16,0-2 0-16,0-3 0 15,0-1 0-15,4-7 1 16,-1-11 1-16,1-5-2 15,3-10 0-15,4-9-5 16,-1-13 1-16,1-10-1 16,-4 2 1-16,-3 0-18 0,-1 3 0 15,-3 3-27-15,0 5 0 16,0 5 37-16,-3 2 1 16</inkml:trace>
  <inkml:trace contextRef="#ctx0" brushRef="#br0" timeOffset="143055.5181">21371 15732 31 0,'25'8'15'0,"21"5"10"0,-32-18-16 0,0-3-5 15,-3 3 1-15,-1-3-4 16,1-3 0-16,-1-5-1 16,-3-2 0-16,-3-1-1 15,-4 1 1-15,-4-3 0 16,-3-1 0-16,-7 7 0 15,-3 9 0-15,-8 12 2 16,0 12 1-16,8 3-2 16,2 14 0-16,8 12-1 15,7-7 0-15,11 0 0 16,7-3 0-16,6-3-3 16,5-7 0-16,-1-9-42 15,7-13 0-15</inkml:trace>
  <inkml:trace contextRef="#ctx0" brushRef="#br0" timeOffset="143247.483">21890 15449 41 0,'-14'-13'20'0,"10"34"7"0,4-13-21 15,-7 16 0-15,0 10 1 16,-3 8-6-16,2 6 0 15,-2 10-1 1,-4 0 0-16,3 3-19 16,1-5 0-16,3-8-16 15,-1-17 1-15</inkml:trace>
  <inkml:trace contextRef="#ctx0" brushRef="#br0" timeOffset="143404.6382">21675 15692 42 0,'-18'-5'21'0,"53"8"16"16,-17-1-21-16,14 6-15 16,14 6 1-16,3-1-3 15,11-5 1-15,7-6-21 16,0-7 1-16,-4-13-18 0,-13-14 1 16</inkml:trace>
  <inkml:trace contextRef="#ctx0" brushRef="#br0" timeOffset="143904.6458">20327 14264 38 0,'-25'-3'19'0,"43"-2"4"0,-4 5-18 16,14 2 1-16,11-2 0 15,18 3-1-15,3 0 0 16,10-3-5-16,8 0 0 16,10 2 0-16,-3-2 0 15,-8 0-5-15,1-5 1 16,-11 0-42-16,-11-1 1 0,-10-4 42 16,-11 2 0-16</inkml:trace>
  <inkml:trace contextRef="#ctx0" brushRef="#br0" timeOffset="144139.0213">21071 14089 33 0,'-10'3'16'0,"24"-6"2"15,-7 6-16-15,4 5 2 16,6 5 0-16,4 3 3 16,4 5 1-16,-4 3 3 15,-3-3 0-15,-8 0-5 16,-2 3 0-16,-12 0-4 15,-10 2 1-15,-7 3-5 16,0-2 1-16,-8-3 1 16,1-6 0-16,10-5-33 15,11-2 0-15,14-9 3 16,11-7 0-16</inkml:trace>
  <inkml:trace contextRef="#ctx0" brushRef="#br0" timeOffset="144439.1104">22278 14814 34 0,'10'11'17'0,"40"2"0"16,-40-11-17-16,5 4 0 15,2-1 0-15,1 0-33 16,3-2 0-16</inkml:trace>
  <inkml:trace contextRef="#ctx0" brushRef="#br0" timeOffset="144607.0936">22229 15020 57 0,'31'16'28'0,"43"-29"0"0,-49 5-29 15,10 0-43-15,15-5 1 16,3-6 31-16,0-4 1 0</inkml:trace>
  <inkml:trace contextRef="#ctx0" brushRef="#br0" timeOffset="145162.4788">23537 14822 46 0,'-17'0'23'0,"20"50"9"16,-3-29-24-16,-3 19-3 15,-4 2 1-15,-4 11-5 16,0 8 1-16,1-5-3 16,-1 5 1-16,1-3-2 0,-1-5 0 15,1-6-50-15,2-7 1 16,5-8 44-16,-1-6 1 16</inkml:trace>
  <inkml:trace contextRef="#ctx0" brushRef="#br0" timeOffset="145365.6125">23682 15494 52 0,'0'3'26'0,"14"-11"2"15,-10 5-27-15,3-2-2 16,0-3 1-16,3 0-53 16,4-5 1-16</inkml:trace>
  <inkml:trace contextRef="#ctx0" brushRef="#br0" timeOffset="145775.0675">24229 14928 25 0,'-4'-6'12'0,"8"-1"12"0,-4 7-12 0,-4 5-7 16,-3 5 0-16,-3 12 0 16,-8 4 1-16,0-2 2 15,1 5 0-15,-4 5-4 16,-1 3 0-16,8 0-2 16,4 0 1-16,6-7 0 15,4-7 0-15,7-1 0 16,11-1 1-16,10-3-4 15,11-7 0-15,0-6-1 16,10 0 0-16,4-7-5 16,-7-1 0-16,-4 1-41 15,0-6 0-15,1-11 34 16,-4-5 0-16</inkml:trace>
  <inkml:trace contextRef="#ctx0" brushRef="#br0" timeOffset="145931.3559">24525 14928 47 0,'-25'24'23'0,"-17"31"8"0,28-36-25 16,-11 20-2-16,1 14 1 15,2 0-6-15,1 16 1 16,4-5-2-16,6 2 0 16,11-6-42-16,0-9 1 15,18-19 32-15,3-17 0 0</inkml:trace>
  <inkml:trace contextRef="#ctx0" brushRef="#br0" timeOffset="146259.476">24769 15079 49 0,'-32'2'24'0,"35"-7"6"15,4 5-25-15,7 0 1 16,8 0 0-16,6 0-3 15,4 3 0-15,-1-1-3 16,5-2 1-16,6 3 0 16,4-3 0-16,-4 0-1 15,4-3 0-15,-7 3 0 16,-7-2 1-16,-8-1 9 16,-10 3 0-16,-7 8-7 15,-10 16 1-15,-11 10-2 0,-14 6 0 16,-8 15-3-16,-3 6 1 15,4 8-2-15,3-3 1 16,4-2-36-16,11-17 0 16,13-12-4-16,8-14 1 15</inkml:trace>
  <inkml:trace contextRef="#ctx0" brushRef="#br0" timeOffset="146793.0043">25552 15655 39 0,'0'3'19'0,"17"-11"10"16,-10-2-20-16,4-6-3 15,10-13 0-15,0-3-4 16,8-11 1-16,-1-7-2 16,0-3 1-16,-3-5-1 0,-4-5 0 15,0 4-2-15,-3 1 1 16,-1 8 0-16,-6 8 0 15,-1 12 2-15,-3 12 1 16,-3 13-2-16,0-1-1 16,-4 6 0-1,10 72 3-15,8 2 1 16,3 3-1-16,7-3 0 16,0-6 5-16,4-9 0 15,3-12 0-15,4-15 0 0,-4-19-2 16,-6-15 1-16,-1-17-6 15,0-18 1-15,-3-11-3 16,-4-15 0-16,-3-8 0 16,-4 2 1-16,-7 3-21 15,-4 10 1-15,-3 16-33 16,0 14 0-16,4 15 36 31,-1 14 1-31</inkml:trace>
  <inkml:trace contextRef="#ctx0" brushRef="#br0" timeOffset="146980.7514">26666 15592 51 0,'-17'50'25'0,"3"3"13"0,7-48-27 15,-4 14-12-15,-10 7 1 16,-11 9 0-16,-7-1 1 15,-7 6-6-15,1 0 1 16,2-3-54-16,15-6 1 16</inkml:trace>
  <inkml:trace contextRef="#ctx0" brushRef="#br0" timeOffset="147453.3389">27746 14949 28 0,'3'-45'14'0,"12"42"12"0,-12 11-15 0,4 21-2 16,-3 8 0-16,-4 19-8 15,-4 10 1-15,-3 8 0 16,-3 3 0-16,-5 2-2 16,1 1 0-16,4-9-1 15,-1-5 1-15,8-8-26 16,3-10 0-16,7-19 1 15,-4-18 0-15</inkml:trace>
  <inkml:trace contextRef="#ctx0" brushRef="#br0" timeOffset="147875.2193">27450 15319 40 0,'-53'0'20'0,"63"-2"2"0,1 7-21 16,10-5 0-16,11-3 1 16,14-2-1-16,17 0 1 15,15 0-2-15,-1-1 0 16,-3 1 0-16,-3 2 1 16,-7 3-1-16,-12 3 1 15,-9 5-1-15,-8 2 0 16,-10 12-1-16,-8 7 0 15,-10 0 1-15,-7 8 0 0,-7 5 0 16,0 1 1-16,0-6-1 16,0-6 1-16,7-7 0 15,7-5 1-15,7-11 6 16,4-6 1-16,10-12-3 16,4-12 1-16,0-4-3 15,-4 5 0-15,-10-3-4 16,-11-5 0-16,-14 0 0 15,-11 2 1-15,-10 11-3 16,-8 6 1-16,1 10-21 16,7 0 1-16,14 5-22 15,14-2 0-15</inkml:trace>
  <inkml:trace contextRef="#ctx0" brushRef="#br0" timeOffset="148269.8973">29312 14933 44 0,'-14'-5'22'0,"14"68"2"15,0-36-23-15,-3 20-2 16,-1 9 1-16,-3 18 0 15,0 5 0-15,0 6-2 0,0-3 1 16,3-5-3-16,-3-11 1 16,4-13-30-16,-1-6 1 15,4-20 25-15,4-14 1 16</inkml:trace>
  <inkml:trace contextRef="#ctx0" brushRef="#br0" timeOffset="148457.4003">29161 15407 32 0,'-15'0'16'0,"37"34"1"0,-12-26-16 0,4-3-1 16,4 3 0-16,7-2 0 16,10-4 0-16,7-4-1 15,4-20 1-15,7-1-11 16,-4-7 1-16,-6-1-11 15,-8-4 0-15</inkml:trace>
  <inkml:trace contextRef="#ctx0" brushRef="#br0" timeOffset="148973.0328">29633 15050 22 0,'-3'26'11'0,"-1"6"5"16,4-8-11-16,-3 7-2 15,-1 4 0-15,-3 12 2 16,-3 9 1-16,-5-6-4 16,1 0 1-16,4 1 0 0,3-6 0 15,7-14-3 1,3-7 1-16,4-16-1 0,7-10 1 16,4-9-1-16,-4 0 1 15,0-5-2-15,0 3 0 16,-3 5 1-16,0 0 1 15,-1 6 0-15,1 7 1 16,-4 8-1-16,-4 8 0 16,11 6 0-16,-3-1 0 15,7 1 2-15,3-6 1 0,3-3-2 16,5 1 1-16,-1-8-2 16,0-6 0-16,4-5-1 15,-4-5 1-15,-3-9-2 16,-4-9 1-16,0-12-1 15,-3 1 1-15,-8-11 0 16,-6-3 1-16,-4 8-1 16,-7 11 1-16,-11 13 4 15,1 19 0-15,-1 18 2 16,0 8 0-16,8 11-4 16,13 8 0-16,15-9-4 15,14 1 0 1,56-21-53-1,4-17 0-15,-1-15 42 16,-10-8 0-16</inkml:trace>
  <inkml:trace contextRef="#ctx0" brushRef="#br0" timeOffset="149699.043">31069 14965 47 0,'0'18'23'0,"4"56"7"0,-8-50-23 15,-3 19-3-15,0 9 0 16,-11 12-4-16,1 7 0 16,3 6 0-16,0 0 1 15,-1-14-14-15,12-10 1 16,-1-8-13-16,4-10 1 16,0-19 4-16,0-1 20 15,0-15 0 1</inkml:trace>
  <inkml:trace contextRef="#ctx0" brushRef="#br0" timeOffset="150011.585">31111 15571 26 0,'29'-13'13'0,"13"-11"11"0,-28 16-14 0,7 0-5 15,4 0 1-15,7-5-4 16,-4-9 0-16,-3-1-1 16,-8-1 1-16,4-3-1 15,-6 4 0-15,-8-4-2 16,0 3 1-16,-7 1 4 15,0 4 0-15,-7 3 0 16,-11 11 0-16,0 7-1 16,-6 6 0-16,-1 11-2 15,0 5 1-15,8 5-1 16,-1 0 1-16,11-3 2 16,3 3 0-16,11 6-3 15,4 2 1-15,14 3-2 16,3-6 0-16,-3-5-5 15,6 0 1-15,-2-2-20 0,2-11 1 16,-2-11-6-16,-5-5 1 16,8-11 20-16,-4-7 0 15</inkml:trace>
  <inkml:trace contextRef="#ctx0" brushRef="#br0" timeOffset="150308.7454">31986 15042 45 0,'4'-48'22'0,"21"-18"0"0,-25 47-22 0,7-5 1 15,-7-2 0-15,-7 2 6 16,0 6 1-16,3 7-4 15,-10 11 0-15,-4 11-2 16,-6 10 0-16,6 16 1 16,-7 10 1-16,4 14-4 15,-4 11 0-15,-6 10 0 16,6 2 0-16,0-9 0 16,8-7 0-16,-1-9-17 15,7-9 1-15,-3-13-30 16,11-11 1-16</inkml:trace>
  <inkml:trace contextRef="#ctx0" brushRef="#br0" timeOffset="150449.3442">31598 15216 41 0,'11'-8'20'0,"38"24"4"0,-31-13-22 15,14-1-6-15,-1 1 1 16,8-3-36-16,4 3 0 15</inkml:trace>
  <inkml:trace contextRef="#ctx0" brushRef="#br0" timeOffset="150714.9789">32389 14766 46 0,'0'0'23'0,"-8"40"1"15,8-24-22-15,-3 16 9 16,-11 10 1-16,3 8-6 16,-6 22 1-16,-5 10-7 15,-6 16 0-15,4-3-21 16,-8 3 0-16,4-6-15 15,-1-7 1-15,8-24 27 16,4-13 0-16</inkml:trace>
  <inkml:trace contextRef="#ctx0" brushRef="#br0" timeOffset="150872.0282">32067 15433 35 0,'18'-37'17'0,"32"-18"14"0,-33 47-17 16,8 0-15-16,0 0 1 15,10 2 1-15,7 4 0 16,0-1-6-16,-6 1 1 16,-4 2-40-16,3-3 1 0</inkml:trace>
  <inkml:trace contextRef="#ctx0" brushRef="#br0" timeOffset="152764.1353">19403 13652 65 0,'-21'93'32'0,"38"111"1"15,-13-125-34-15,-8 40-1 16,-6 29 0-16,-15 22 1 0,-17 12 1 15,-4 14 0-15,-7 3 1 16,-7-4-1-16,3-7 0 16,15-24 0-16,0-21 0 15,6-24 0-15,8-26 1 16,11-11-1-16,13-21 1 16,11-14-1-16,11-7 0 15,21-6 0-15,17-5 0 16,22-2 1-16,6-6 0 0,19 0-2 15,17-2 0-15,-4-1 2 16,11-2 0-16,11-5 0 16,6-9 1-16,15-4-1 15,3-4 1-15,15 1-2 16,6 3 0 0,170 17 0-1,-71 7 1-15,-49-4 0 16,-14-5 1-16,-4-7-2 15,11-9 0-15,-4-8 2 16,14-4 0-16,8 7-2 16,-1 0 0-16,4 5 0 15,-4 3 0-15,15 5 1 16,-8 1 0-16,8 2-1 16,-1 2 0-16,8-5 0 15,14-2 0-15,-1 0 0 16,5-6 0-16,13 3 0 0,-10 0 1 15,-4 3-1-15,7 2 0 16,-17 0 0-16,-8-2 0 16,5 7 0-16,2-4 1 15,-3-1-1-15,4 3 0 16,-7-8-1-16,3 3 0 16,-11-3 1-16,-6-3 1 15,3 0 0-15,-14 3 0 16,-11 6 0-16,-3-4 0 15,-18 4 0-15,-7-4 0 16,-18 9-1-16,-17-6 0 0,-11-2 0 16,-3-1 0-16,-14 1 0 15,6-3 0-15,-17 0 0 16,-7-3 0-16,-10-5 0 16,-26 3 1-16,-6-3-2 15,-22 6 1-15,-17-6 1 16,-18-3 0-16,-10-5 2 15,-11-5 0-15,0-5-1 16,0 2 0-16,0-11 2 16,10-12 1-16,8 4-2 15,14-7 0-15,10-8-3 16,8 0 1-16,2 2-2 16,8-2 1-16,-10-8-2 15,10-6 1-15,-7-7-3 16,-4-11 0-16,4-13 0 15,-4-11 0-15,-6 6 1 0,6-9 1 16,-14 11 3-16,-10 3 0 16,-14 13 2-16,-4-8 1 15,-7 11-4-15,-7 2 1 16,-11 6-2-16,-7 8 1 16,-3 15-2-16,-11-2 0 15,-14 2-1-15,0 3 1 16,-21 8 0-16,4 6 1 15,-22 2 2-15,-10 0 0 16,-8 2-1-16,-17 3 0 0,0 1 0 16,-17 2 0-16,-11 2-1 15,-4 3 1-15,-14 3 0 16,-7 5 1-16,-14 3-1 16,0 8 1-16,-11-1-2 15,-10-2 0-15,-7-5 1 16,-7-3 1-16,-1-2-1 15,-6-1 1-15,-11 1-1 16,-11 2 0-16,-6-3 1 16,3 4 1-16,-7-1 0 15,-14 2 0-15,6 4-3 16,-2 2 1-16,-12 0-1 16,8 3 0-16,-4 2 0 15,-6 0 0-15,2-2 1 16,1 2 0-16,-11 1 0 0,11 2 0 15,-4 0 2-15,-7 2 0 16,4 1-3-16,-7 0 1 16,13-1 0-16,-3 1 5 47,-680 53 0-47,447-9 1 15,138-18-4-15,60 6 1 16,46-1-3-16,31 0 1 15,29-4-2-15,32-9 0 16,24-5-4-16,14-6 1 0,18-4-15 16,11-4 1-16,20-2-18 15,1 0 36 1,102 0 0-16</inkml:trace>
  <inkml:trace contextRef="#ctx0" brushRef="#br0" timeOffset="154819.5785">18016 15796 23 0,'-14'13'11'0,"4"-37"6"0,6 8-12 0,-3 8 0 16,0 8 1-16,-4-5-3 16,1 0 1-16,-1-6 1 15,1-5 0-15,-1-2-4 16,-3-9 0-16,0-5 2 15,0-5 1-15,-4 0-2 16,-3-5 0-16,0-8-2 16,-4 5 0-16,0-5 1 15,1-9 0-15,-1 1 0 16,0-5 0-16,-3-9 0 16,-4 17 1-16,-6-6-1 15,2-5 1-15,5-1-1 16,-5 4 0-16,1-8-1 0,0 7 1 15,-1 1-1-15,1-4 0 16,7-1 0-16,-4 9 1 16,-7-15-2-16,1 11 1 15,-1-3 0-15,3-1 1 16,1 4-1-16,0 5 0 16,3 8 2-16,-3-9 1 15,3 4-4-15,4 12 1 16,0 1 1-16,3 0 0 15,4 2-2-15,0 0 1 0,-4 1 0 16,0 2 0-16,1 8 0 16,-1 2 0-16,4 6 0 15,0-3 0-15,3 3 0 16,4 2 0-16,0-4 1 16,3 4 0-16,1-2-2 15,2 0 1-15,1 2 0 16,0 9 1-16,4-1-1 15,-1 3 0-15,1 0 3 16,-1 3 0-16,1 0-3 16,3 2 1-16,0 3-1 15,0 0 0-15,0 0 0 16,3-5 1-16,1-1-1 16,-4 6 0-16,0 0 1 15,0 0 1-15,0 0-3 0,3 6 0 16,1-4 1-16,-4 1 0 15,0 0 0-15,0-1 1 16,0 1-1-16,0 5 0 16,0-3-1-16,0 6 1 15,0 10 0-15,0-3 1 16,-4 1-1-16,1 2 0 16,3 3-1-16,0 5 1 15,0 3 0-15,0-3 0 0,0-3 0 16,3-2 0-16,4-3 0 15,-3-2 0-15,3-3 0 16,0-6 0-16,-3-4 0 16,-1-4 1-16,-3-2-1 15,0-8 0-15,0-10 0 16,0-6 0-16,0-8-1 16,-3 3 1-16,3-8 0 15,-4-8 1-15,-3 5-2 16,0-2 1-16,0 0 0 15,0 5 0-15,3 8 0 0,1 5 0 16,-1 8 0-16,4 5 1 16,0 11 0-16,7 8 0 15,7 5-2-15,8-5 1 16,9 3 0-16,-3-3 1 16,4-3-3-16,7 1 1 15,0-6-27-15,3-6 0 16,4-7-7-16,0-6 1 15</inkml:trace>
  <inkml:trace contextRef="#ctx0" brushRef="#br0" timeOffset="156806.9657">16545 13311 17 0,'0'-10'8'0,"4"10"8"0,-1-11-16 16,-3 11 0-1,-3 11 15-15,3-6 0 16,0 0-12-16,0 8 1 16,0 1-2-16,-4 9 0 15,1 1-1-15,-1 5 1 0,-3 8 0 16,4 6 0-16,-4-1-1 16,3-8 0-16,1 6-1 15,3 8 0-15,-4-3 1 16,0-6 1-16,4 1-2 15,0 5 0-15,0 0 0 16,4 0 1-16,0 0 0 16,-1-8 0-16,1 3 0 15,-1 7 0-15,-3-7-1 16,0 0 1-16,0-1 1 16,0 1 1-16,0-3-4 15,-3 3 1-15,3-3 0 16,0 0 0-16,0-8 1 15,-4 5 0-15,1 9-1 16,-5-3 0-16,5 4-1 16,-4 7 0-16,0 2 2 15,0 0 1-15,3-14-1 0,1-4 0 16,3 2-1-16,0 10 0 16,0-7 0-16,0-16 1 15,3 0-2-15,1-1 1 16,-1 4 0-16,1 5 0 15,-1-1 0-15,-3 4 0 16,4-1 0-16,-4-2 1 16,3-6-1-16,-3 1 1 15,4-14-2-15,-4 0 1 16,0-2 0-16,0 5 0 16,0 0 0-16,0 10 1 0,0-2-1 15,-4-3 0-15,4-5 0 16,-3 2 1-16,3 4-3 15,0-1 1-15,0 0 1 16,0-5 1-16,0 0-2 16,0-3 1-16,0-2 0 15,0-3 1-15,0-1 2 16,0-1 1-16,0-4-1 16,-4 1 0-16,1-3-2 15,-1 0 0-15,1 5-3 16,-1 9 1-16,1 4 2 15,-1 3 0-15,1-2-2 16,-1-6 1-16,4 0 0 16,-3-2 0-16,3-6 1 15,-4-5 0-15,1-11-2 0,3-7 1 16,-4-14 1-16,0-5 1 16,1 3-4-16,-4-11 1 15,0-3 1-15,-4 6 1 16,1-6-1-16,-1-5 0 15,1 6 0-15,2 12 1 16,1 6-1-16,0 8 0 16,4 8-1-16,3 7 1 15,3 12 0-15,4 7 1 16,-3 8-1-16,-1 6 1 16,1-11-2-16,3 15 0 0,0 6 2 15,0 3 1-15,0 5-3 16,4 3 1-16,-1-9 0 15,-3-7 0-15,4-11 1 16,0-10 0-16,3-14 1 16,0-15 0-16,7-6-2 15,0-19 0-15,4 9-1 16,3-8 0-16,4-6-30 16,3-5 1-16,0-2-4 15,-3 18 0-15</inkml:trace>
  <inkml:trace contextRef="#ctx0" brushRef="#br0" timeOffset="160804.6243">17805 15846 22 0,'0'0'11'0,"3"-5"7"0,-3 5-11 16,0-6-1-16,0 9 1 16,0-8-3-16,0 5 1 15,0 0-5-15,0-3 1 16,-3 3 0-16,-1 0 0 16,1 0 1-16,-1 0 1 15,4 0-1-15,-3 0 0 16,3-3-1-16,-4 3 0 15,4 0-1 1,0 3 0-16,-3-6 1 16,-1 3 0-16,0 0-1 15,1 0 0-15,-1-2 0 16,-3 4 1-16,0 1-1 16,0 0 0-16,0-3 1 15,4 2 0-15,-1-2-1 16,1 0 1-16,-1 3 1 15,1-3 0-15,-1 0 0 16,0 0 1-16,-3 3-3 16,0-3 0-16,0 2 1 15,0 1 0-15,-7-3-1 16,0 0 0-16,0 0-1 0,-4 3 1 16,4-1-1-16,-3 1 1 15,2-3 1-15,5 2 0 16,-1-2-1-16,1 0 1 15,3 0-1-15,0-2 0 16,0 2-1-16,-4 0 1 16,0 0 0-16,1 0 0 15,-4 0 0-15,0 0 1 16,-1 0-2-16,1 0 1 16,0 0 0-16,0 2 0 15,-4 1 1-15,4-6 0 0,-3 3-2 16,-1 3 1-16,0-3-1 15,1 3 1-15,3-1 0 16,-4 4 1-16,0-4-1 16,1-2 0-16,-4 0-1 15,-4 3 1-15,0-3 0 16,4 0 0-16,0-3 1 16,3 1 0-16,1-6 2 15,-1 5 0-15,0-5-4 16,1 3 0-16,-1 2 1 15,-3 3 1-15,-4-5-2 16,0 2 0-16,1 1 1 16,-1 2 0-16,4 0 0 15,-4 2 1-15,1 1-1 16,-1 0 0-16,-3-1 0 0,6-2 0 16,5 0 1-16,3-2 0 15,3 4-3-15,1-2 1 16,2 3 1-16,1-3 0 15,4 0-1-15,-1-3 1 16,1 3 0-16,3 3 0 16,-4-3 1-16,4 0 0 15,-3 0-1-15,-1 0 1 16,4-3 0-16,-3 1 0 16,6-4-1-16,1 4 1 15,3-4-1-15,0-4 0 0,3-1-1 16,1 3 1-16,3 0 0 15,0-5 1-15,-3 0-2 16,3 2 1-16,-3-2 0 16,-4 2 1-16,0 1-1 15,0 2 0-15,0 0 0 16,-4 0 0-16,1 3 0 16,-4 5 0-16,3-3-1 15,-3 3 1-15,0 0 1 16,0 0 0-16,0 0-2 15,0 0 1-15,0 0 0 16,0 0 1-16,0 0 1 16,0 3 1-16,0-1-3 15,0 4 1-15,-7 4-1 16,-3-2 0-16,3 5 1 16,-7 1 0-16,-1-4-2 0,1 4 0 15,4 1 1-15,-1-4 0 16,4 0 0-16,0-1 1 15,0 1 1-15,3 2 0 16,4-2 1-16,8-4 0 16,2 1 2-16,4-2 0 15,0-1-5-15,4 3 1 16,0-3 0-16,3 3 0 16,7 0-20-16,4 3 1 15,3 5-39-15,0 2 0 0</inkml:trace>
  <inkml:trace contextRef="#ctx0" brushRef="#br0" timeOffset="161664.7707">17713 13999 27 0,'-11'-5'13'0,"8"31"7"0,-1-12-14 15,1 12-1-15,-4 11 0 16,3 5-4-16,1 1 0 15,-1 2-1-15,1 0 1 16,3-6-2-16,0-2 1 16,0-2 0-16,3-11 0 15,1-6-6-15,3-5 1 16,0-5-28-16,3-2 0 16</inkml:trace>
  <inkml:trace contextRef="#ctx0" brushRef="#br0" timeOffset="161899.2073">17452 13967 31 0,'-11'3'15'0,"15"0"9"16,3-1-16-16,0 4 1 15,11-1 1-15,13 0-5 16,5-2 1-16,6-1-6 15,7 1 1-15,8-3-2 16,-4 0 1-16,-4-3-1 16,4 1 0-16,-4-6-42 15,-6 0 1-15,-8 0 32 16,-3 0 0-16</inkml:trace>
  <inkml:trace contextRef="#ctx0" brushRef="#br0" timeOffset="162180.4566">17561 13695 23 0,'-24'-3'11'0,"9"3"6"0,15 3-12 15,0 5 3-15,8 0 1 0,-1 0-5 16,10 2 0-16,8-4-3 16,-4-1 0-16,11-3-1 15,7-2 0-15,3-5-1 16,0 0 0-16,-3-3-1 16,-7 0 1-16,-4 5-37 15,-7-2 0-15</inkml:trace>
  <inkml:trace contextRef="#ctx0" brushRef="#br0" timeOffset="162446.0303">17833 13631 19 0,'-4'-8'9'0,"15"-10"6"16,-4 13-10-16,0-1 4 0,4 1 0 15,-1 0-2-15,1 2 0 16,6 3-2-16,5 3 0 15,2 2-3-15,-3 3 0 16,-3 3 4-16,-7-1 0 16,-4 1-7-16,-7 2 1 15,-7 3 0-15,-11 5 0 16,4-3 0-16,0 4 0 16,-4 1-22-16,1 1 0 15,-1-3-8-15,-3 3 1 16</inkml:trace>
  <inkml:trace contextRef="#ctx0" brushRef="#br0" timeOffset="163075.8755">15741 14756 29 0,'-18'-3'14'0,"15"-7"5"15,3 2-15-15,3-6 1 16,1-1 0-16,3-12-3 16,0-5 0-16,0-7-1 15,-3-6 1-15,-1-8-1 16,1-3 0-16,-1 9-2 16,1-6 1-16,-4 5 1 15,0 11 0-15,0 3 3 16,-4 12 0-16,1 1-3 15,-1 5 1-15,1 6-2 16,3 4 0-16,7 6 3 0,3 0 1 16,11-2-2-16,15 2 1 15,-8-5-2-15,7-6 0 16,7-2-2-16,8 0 0 16,-4 2 1-16,-4 0 0 15,-7 6-26-15,-3 0 1 16,-4 2-3-16,-14 0 0 15</inkml:trace>
  <inkml:trace contextRef="#ctx0" brushRef="#br0" timeOffset="163264.1759">15723 14377 33 0,'-14'3'16'0,"32"-16"8"16,-11 8-17-16,3-3-5 15,12-3 1-15,9 3-4 16,5 3 1-16,-5 2 0 16,1 3 0-16,3 3-15 15,1 5 0-15,-1 0-11 16,-3 2 0-16</inkml:trace>
  <inkml:trace contextRef="#ctx0" brushRef="#br0" timeOffset="163891.2262">16164 14629 16 0,'0'-5'8'0,"0"2"6"0,0-2-9 16,-3-1-3-16,-4 1 0 16,-4 0 0-16,-3-1 0 15,-4 4-3-15,1 2 1 16,-4 0 0-16,3 5 1 15,0 0-3-15,4 1 1 0,4 2 2 16,3 2 1-16,3-2-2 16,4-3 0-16,7 1 1 15,4-6 0-15,3-3 0 16,3-2 1-16,1-1 1 16,-4 1 1-16,-3 5 0 15,-1 0 1-15,-3 3-2 16,0-3 0-16,-3 2 0 15,-1 1 1-15,-3 0-1 16,0-3 0-16,-3 0-1 16,3 0 0-16,-4 2-3 15,4-4 1-15,0-1 1 16,0 3 0-16,0-5-1 16,4 0 0-16,-4-1 0 0,3-2 1 15,-3 3-1-15,4-3 0 16,-4 5-1-16,0 3 0 15,0-5 1-15,0 5 1 16,0 5 0-16,0 1 0 16,-4 2-2-16,1 5 0 15,-1-3 6-15,1-2 1 16,-4 3-4-16,-4 2 0 16,1 6-2-16,-1-1 0 15,0 3 0-15,-3 3 0 0,0 0-1 16,0-3 0-16,0-2 2 15,0-1 0-15,0-5-2 16,-4-2 0-16,1-3 1 16,-5-5 0-16,5-3-13 15,3-3 0-15,7-2-28 16,7-1 0-16</inkml:trace>
  <inkml:trace contextRef="#ctx0" brushRef="#br0" timeOffset="164455.7166">15734 14012 14 0,'-4'0'7'0,"11"6"8"15,-3-4-7-15,3-2-4 16,7 0 1-16,7-2-4 0,7-4 0 16,4-2-1-16,-4 0 0 15,4-2-1-15,0-1 0 16,0 1-25-16,-1-1 1 15</inkml:trace>
  <inkml:trace contextRef="#ctx0" brushRef="#br0" timeOffset="164721.3451">15956 13864 17 0,'-3'3'8'16,"6"-3"3"-16,1 0-10 0,-1 0 5 15,4 0 0-15,4 0 3 16,-1 0 0-16,1-3-4 16,3 3 1-16,0 0-4 15,-3 3 1-15,-1-3-1 16,1 5 0-16,-8 0-1 16,-3 3 1-16,-3 3-3 15,-4 2 1-15,-4 0 0 16,1 3 0-16,-1 0-17 15,4 3 0-15,7-3-10 16,11-6 1-16</inkml:trace>
  <inkml:trace contextRef="#ctx0" brushRef="#br0" timeOffset="165268.8687">17226 16134 33 0,'-3'-5'16'0,"6"-3"7"0,-3 8-17 16,0 11-2-16,0 7 0 15,-3 9-2-15,-1-6 1 16,-3 11-2-16,0-1 1 15,0 6-2-15,0-2 0 16,0-1-1-16,0-2 0 16,3-8-7-16,1-6 1 15,-1-5-31-15,4-2 1 16</inkml:trace>
  <inkml:trace contextRef="#ctx0" brushRef="#br0" timeOffset="165784.723">17237 16476 19 0,'0'-8'9'0,"0"-19"7"0,3 19-10 15,-3-2-2-15,0-1 0 16,0-2-2-16,-3-6 1 15,-1-2-1-15,1 8 1 16,-1-6 0-16,-3-4 0 16,0-6-3-16,3-1 1 15,1 1 1-15,3 0 1 16,3 3-1-16,5 2 0 0,-5 8 3 16,4 0 0-16,0 6-1 15,4 2 1-15,6 0-3 16,8 0 1-16,3 0-1 15,1 5 0-15,-1 1-2 16,-4 2 1-16,5 2-2 16,-5 4 1-16,1-1-3 15,-4 0 0-15,0-2-42 16,-3-3 1-16,-4 0 36 16,-3-3 1-16</inkml:trace>
  <inkml:trace contextRef="#ctx0" brushRef="#br0" timeOffset="165972.2255">17216 16216 33 0,'-11'3'16'0,"36"-6"5"0,-18-2-17 16,3 2 0-16,4 3 0 15,8-5-4-15,2 5 0 16,4 0-3-16,1 0 1 15,-5 3-36-15,5 2 1 16</inkml:trace>
  <inkml:trace contextRef="#ctx0" brushRef="#br0" timeOffset="166395.7739">17448 16507 24 0,'4'3'12'0,"3"8"6"16,-4-6-12-16,-3-2 1 16,0-3 1-16,0 0-2 15,0 0 0-15,0-8-3 16,0 5 1-16,4-5-4 16,0-3 1-16,-1-4-1 15,-3-1 0-15,0-3-1 16,0-2 1-16,0 0 0 15,0 2 0-15,0 6 0 16,0 5 1-16,0 8-2 16,0 3 1-16,0 5 0 0,4 5 0 15,-1 3 1-15,4 2 0 16,4 1 0-16,-1-6 1 16,1-2 3-16,3-1 0 15,-3-4-4-15,3 1 0 16,-4-1-1-16,1-4 0 15,-1-2 0-15,1-2 0 16,0-4 0-16,-4-1 0 16,0-7-2-16,-4 4 0 15,-3-6-27-15,-3 0 1 16,-1 0 4-16,4 3 0 0</inkml:trace>
  <inkml:trace contextRef="#ctx0" brushRef="#br0" timeOffset="166989.9696">17685 16449 29 0,'-14'21'14'0,"10"11"8"0,4-24-15 0,4-5-3 16,3 10 0-16,3-5-4 16,8-3 1-16,3-8 0 15,4 1 0-15,-1-11-2 16,1 2 1-16,-4-5 1 15,-3-2 0-15,-7 2-2 16,-8 0 1-16,-6 0-1 16,-5 5 1-16,-6 6-1 15,-3 5 1-15,-1 5 1 16,4 6 1-16,0 5 0 16,0 5 1-16,3 3-3 15,4 0 0-15,7-1 1 16,4-4 0-16,3 2-2 15,3-8 0-15,8 1-14 16,3-9 1-16,0-2-15 0,0-9 0 16</inkml:trace>
  <inkml:trace contextRef="#ctx0" brushRef="#br0" timeOffset="167168.2635">17999 16298 34 0,'7'-5'17'0,"-4"13"5"0,1-5-17 16,-4 7-3-16,0 9 0 16,-4 5 0-16,1 5 0 0,-1 2-2 15,-3 1 1-15,0 5-4 16,0 3 1-16,0-11-38 31,0-3 0-31</inkml:trace>
  <inkml:trace contextRef="#ctx0" brushRef="#br0" timeOffset="167309.1381">17918 16470 27 0,'17'-8'13'0,"36"-8"0"0,-35 14-14 16,3-6-2-16,0 5 0 15,4-2-19-15,-1-6 0 16</inkml:trace>
  <inkml:trace contextRef="#ctx0" brushRef="#br0" timeOffset="167879.0021">17194 15978 19 0,'-7'-2'9'0,"18"-4"9"16,-8 4-9-16,4-1-3 15,1-2 0-15,6-3-5 0,3 2 0 16,4 1-2-16,4 0 1 15,3 2 0-15,-3 3 0 16,0 0-5-16,-4 3 0 16,-7-1-23-16,0 1 0 15</inkml:trace>
  <inkml:trace contextRef="#ctx0" brushRef="#br0" timeOffset="168222.7552">17420 15904 19 0,'0'8'9'0,"7"-11"10"16,-3 3-11-16,3 0-2 16,0 0-6-1,-7 0 0-15,10 3 6 16,-3 0 1-16,1-1-5 15,-5 6 0-15,1-2-1 16,-4-4 1-16,0 1-3 16,0-1 1-16,-4 4-1 15,1-1 0-15,-1 0 1 16,-3 3 1-16,0-2-1 16,0 2 1-16,0-3-2 0,0-3 1 15,0 1-1-15,3-3 1 16,1 0-4-16,-1 0 1 15,1 0-32-15,-1 0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D45B22B9-3BE9-427F-BF17-F7548A24A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49CA34-10F7-4ECF-9A37-620E7D17583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1946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6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94853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1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DDDAB9-2EAB-418F-B8A6-0BBED0A2FA9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2048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 C</a:t>
            </a:r>
          </a:p>
        </p:txBody>
      </p:sp>
    </p:spTree>
    <p:extLst>
      <p:ext uri="{BB962C8B-B14F-4D97-AF65-F5344CB8AC3E}">
        <p14:creationId xmlns:p14="http://schemas.microsoft.com/office/powerpoint/2010/main" val="260359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8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F6781A-CE76-4798-9B1D-82A430DFCEA0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225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 A</a:t>
            </a:r>
          </a:p>
        </p:txBody>
      </p:sp>
    </p:spTree>
    <p:extLst>
      <p:ext uri="{BB962C8B-B14F-4D97-AF65-F5344CB8AC3E}">
        <p14:creationId xmlns:p14="http://schemas.microsoft.com/office/powerpoint/2010/main" val="3958406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9443" indent="-272863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9145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2803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6461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C83C47-4DF6-445D-997B-ED2A74C39821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2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30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2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8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2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3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5C0E-82E9-4B8F-8521-B8CCEC812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DCD5E-3BEC-4CCF-9140-6A99361E4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2CCCA-7CF8-4F44-8433-C12B36046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B0D03-1C69-40CF-80AE-1185EC21B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C5AD8-4918-4A8B-AC8C-6813C1CD9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7D282-670C-4AB2-97B6-343B9B395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8FD41-1B76-4638-9657-0C4106ACF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416-48C1-4D98-9174-F9319BA4C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38B3-AD04-42A0-AE6C-1A7DEA059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F382E-9A84-4559-A41D-8536617A2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319AF-4EAE-4C6D-B130-991FA74F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42BE50-1DC7-4FA0-BB0F-7540C80763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het.colorado.edu/en/simulation/vector-addi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48" y="-284288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70421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PHY131H1F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- Class </a:t>
            </a:r>
            <a:r>
              <a:rPr lang="en-US" sz="3600" dirty="0" smtClean="0">
                <a:latin typeface="Times New Roman" panose="02020603050405020304" pitchFamily="18" charset="0"/>
              </a:rPr>
              <a:t>6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76400" y="1219200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3200" kern="0" dirty="0">
                <a:latin typeface="+mn-lt"/>
                <a:cs typeface="+mn-cs"/>
              </a:rPr>
              <a:t>Today: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Scalars and vectors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Coordinate systems, Components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Vector Algebra</a:t>
            </a:r>
          </a:p>
        </p:txBody>
      </p:sp>
      <p:sp>
        <p:nvSpPr>
          <p:cNvPr id="7" name="Right Arrow 6"/>
          <p:cNvSpPr/>
          <p:nvPr/>
        </p:nvSpPr>
        <p:spPr>
          <a:xfrm rot="11691451">
            <a:off x="3036889" y="5214937"/>
            <a:ext cx="655637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3765106">
            <a:off x="4352925" y="4799012"/>
            <a:ext cx="419100" cy="1651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3927112">
            <a:off x="4531520" y="4161631"/>
            <a:ext cx="307975" cy="1571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521976">
            <a:off x="5261769" y="3172618"/>
            <a:ext cx="654050" cy="1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5156875">
            <a:off x="6269832" y="4204493"/>
            <a:ext cx="322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0364833">
            <a:off x="8045450" y="5214937"/>
            <a:ext cx="65405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If the hypotenuse below is 6m and the angle is 38</a:t>
                </a:r>
                <a:r>
                  <a:rPr lang="en-US" sz="2800" dirty="0">
                    <a:sym typeface="Symbol" panose="05050102010706020507" pitchFamily="18" charset="2"/>
                  </a:rPr>
                  <a:t>, w</a:t>
                </a:r>
                <a:r>
                  <a:rPr lang="en-US" sz="2800" dirty="0"/>
                  <a:t>hat is the length of the adjacent side?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⁡(52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Not </a:t>
                </a:r>
                <a:r>
                  <a:rPr lang="en-US" sz="2400" dirty="0"/>
                  <a:t>enough information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  <a:blipFill rotWithShape="0">
                <a:blip r:embed="rId3"/>
                <a:stretch>
                  <a:fillRect l="-1532" t="-1311" b="-49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027739" y="2890838"/>
            <a:ext cx="3741737" cy="1962150"/>
            <a:chOff x="1485" y="1693"/>
            <a:chExt cx="2357" cy="1236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30 w 146"/>
                <a:gd name="T1" fmla="*/ 0 h 291"/>
                <a:gd name="T2" fmla="*/ 29 w 146"/>
                <a:gd name="T3" fmla="*/ 107 h 291"/>
                <a:gd name="T4" fmla="*/ 0 w 146"/>
                <a:gd name="T5" fmla="*/ 275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2478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582120" y="3099600"/>
              <a:ext cx="1774440" cy="209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74560" y="3093480"/>
                <a:ext cx="1784520" cy="21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If the adjacent side below is 6 m and the opposite side is 4 m, what is the angle </a:t>
                </a:r>
                <a:r>
                  <a:rPr lang="en-US" sz="2800" i="1" dirty="0" smtClean="0">
                    <a:sym typeface="Symbol" panose="05050102010706020507" pitchFamily="18" charset="2"/>
                  </a:rPr>
                  <a:t> </a:t>
                </a:r>
                <a:r>
                  <a:rPr lang="en-US" sz="2800" dirty="0" smtClean="0"/>
                  <a:t>?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4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⁡(6/4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⁡(6/4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⁡(4/6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⁡(4/6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/6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  <a:blipFill rotWithShape="0">
                <a:blip r:embed="rId3"/>
                <a:stretch>
                  <a:fillRect l="-1532" t="-1311" r="-1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027739" y="2890838"/>
            <a:ext cx="3741737" cy="1962150"/>
            <a:chOff x="1485" y="1693"/>
            <a:chExt cx="2357" cy="1236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30 w 146"/>
                <a:gd name="T1" fmla="*/ 0 h 291"/>
                <a:gd name="T2" fmla="*/ 29 w 146"/>
                <a:gd name="T3" fmla="*/ 107 h 291"/>
                <a:gd name="T4" fmla="*/ 0 w 146"/>
                <a:gd name="T5" fmla="*/ 275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2478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162800" cy="669925"/>
          </a:xfrm>
        </p:spPr>
        <p:txBody>
          <a:bodyPr/>
          <a:lstStyle/>
          <a:p>
            <a:pPr eaLnBrk="1" hangingPunct="1"/>
            <a:r>
              <a:rPr lang="en-US" dirty="0" smtClean="0"/>
              <a:t>Vectors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93800"/>
            <a:ext cx="9144000" cy="523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There are two kinds of Physical quantities we will deal with: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Scalar (Only has a size)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/>
              <a:t>Quantity that can be described with only one number.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Examples:  </a:t>
            </a:r>
            <a:r>
              <a:rPr lang="en-US" sz="2800" dirty="0">
                <a:solidFill>
                  <a:schemeClr val="accent2"/>
                </a:solidFill>
              </a:rPr>
              <a:t>time, speed (just a magnitude say 5 miles per hour)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Vector: (Has size and a direction)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/>
              <a:t>Quantity that is described with two </a:t>
            </a:r>
            <a:r>
              <a:rPr lang="en-US" sz="2800" dirty="0" smtClean="0"/>
              <a:t>numbers:</a:t>
            </a:r>
            <a:endParaRPr lang="en-US" sz="2800" dirty="0"/>
          </a:p>
          <a:p>
            <a:pPr lvl="3" eaLnBrk="1" hangingPunct="1">
              <a:lnSpc>
                <a:spcPct val="80000"/>
              </a:lnSpc>
            </a:pPr>
            <a:r>
              <a:rPr lang="en-US" sz="2400" dirty="0"/>
              <a:t>Magnitude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dirty="0"/>
              <a:t>Direction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Examples: </a:t>
            </a:r>
            <a:r>
              <a:rPr lang="en-US" sz="2800" dirty="0">
                <a:solidFill>
                  <a:schemeClr val="accent2"/>
                </a:solidFill>
              </a:rPr>
              <a:t>Position, velocity (magnitude say </a:t>
            </a:r>
            <a:r>
              <a:rPr lang="en-US" sz="2800" dirty="0" smtClean="0">
                <a:solidFill>
                  <a:schemeClr val="accent2"/>
                </a:solidFill>
              </a:rPr>
              <a:t>“5 m/s” </a:t>
            </a:r>
            <a:r>
              <a:rPr lang="en-US" sz="2800" dirty="0">
                <a:solidFill>
                  <a:schemeClr val="accent2"/>
                </a:solidFill>
              </a:rPr>
              <a:t>and direction say </a:t>
            </a:r>
            <a:r>
              <a:rPr lang="en-US" sz="2800" dirty="0" smtClean="0">
                <a:solidFill>
                  <a:schemeClr val="accent2"/>
                </a:solidFill>
              </a:rPr>
              <a:t>“north”)</a:t>
            </a:r>
            <a:r>
              <a:rPr lang="en-US" sz="2800" dirty="0" smtClean="0"/>
              <a:t> 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985839"/>
            <a:ext cx="58277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715962"/>
          </a:xfrm>
        </p:spPr>
        <p:txBody>
          <a:bodyPr/>
          <a:lstStyle/>
          <a:p>
            <a:pPr algn="l"/>
            <a:r>
              <a:rPr lang="en-CA" sz="2800" dirty="0" smtClean="0"/>
              <a:t>Distance </a:t>
            </a:r>
            <a:r>
              <a:rPr lang="en-CA" sz="2800" dirty="0" err="1" smtClean="0"/>
              <a:t>vs</a:t>
            </a:r>
            <a:r>
              <a:rPr lang="en-CA" sz="2800" dirty="0" smtClean="0"/>
              <a:t> Displacement Example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15" y="944562"/>
            <a:ext cx="5737485" cy="4525963"/>
          </a:xfrm>
        </p:spPr>
        <p:txBody>
          <a:bodyPr/>
          <a:lstStyle/>
          <a:p>
            <a:r>
              <a:rPr lang="en-CA" sz="2400" dirty="0" smtClean="0"/>
              <a:t>From High Park, you ride your bike 4 miles East on Bloor St, then 3 miles North on </a:t>
            </a:r>
            <a:r>
              <a:rPr lang="en-CA" sz="2400" dirty="0" err="1" smtClean="0"/>
              <a:t>Yonge</a:t>
            </a:r>
            <a:r>
              <a:rPr lang="en-CA" sz="2400" dirty="0" smtClean="0"/>
              <a:t> St to the corner of </a:t>
            </a:r>
            <a:r>
              <a:rPr lang="en-CA" sz="2400" dirty="0" err="1" smtClean="0"/>
              <a:t>Yonge</a:t>
            </a:r>
            <a:r>
              <a:rPr lang="en-CA" sz="2400" dirty="0" smtClean="0"/>
              <a:t> and </a:t>
            </a:r>
            <a:r>
              <a:rPr lang="en-CA" sz="2400" dirty="0" err="1" smtClean="0"/>
              <a:t>Eglinton</a:t>
            </a:r>
            <a:r>
              <a:rPr lang="en-CA" sz="2400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 smtClean="0"/>
              <a:t>What is the distance traveled?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 smtClean="0"/>
              <a:t>What is your displacement?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70240" y="487800"/>
              <a:ext cx="11430360" cy="5916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960" y="481680"/>
                <a:ext cx="11448000" cy="59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6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31631" y="1981200"/>
            <a:ext cx="10058400" cy="23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“Does </a:t>
            </a:r>
            <a:r>
              <a:rPr lang="en-CA" sz="2400" i="1" dirty="0"/>
              <a:t>it matter to you if we </a:t>
            </a:r>
            <a:r>
              <a:rPr lang="en-CA" sz="2400" i="1" dirty="0" smtClean="0"/>
              <a:t>denote a vector that is 37° North of East as [E</a:t>
            </a:r>
            <a:r>
              <a:rPr lang="en-CA" sz="2400" i="1" dirty="0"/>
              <a:t> 37</a:t>
            </a:r>
            <a:r>
              <a:rPr lang="en-CA" sz="2400" i="1" dirty="0" smtClean="0"/>
              <a:t>° N]?”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I would NOT recommend that you do this.  I have only seen Ontario high school students do this, and it is not a world-wide accepted notation.  To me it seems confusing, and it’s safer to just say “</a:t>
            </a:r>
            <a:r>
              <a:rPr lang="en-CA" sz="2400" dirty="0"/>
              <a:t>37° North of </a:t>
            </a:r>
            <a:r>
              <a:rPr lang="en-CA" sz="2400" dirty="0" smtClean="0"/>
              <a:t>East”</a:t>
            </a:r>
            <a:endParaRPr lang="en-CA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9140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3"/>
          <a:stretch>
            <a:fillRect/>
          </a:stretch>
        </p:blipFill>
        <p:spPr bwMode="auto">
          <a:xfrm>
            <a:off x="4941888" y="5586414"/>
            <a:ext cx="19939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4" y="1352551"/>
            <a:ext cx="5576887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>
            <a:fillRect/>
          </a:stretch>
        </p:blipFill>
        <p:spPr bwMode="auto">
          <a:xfrm>
            <a:off x="1267272" y="1828800"/>
            <a:ext cx="9968606" cy="48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5676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Which figure shows                   </a:t>
            </a:r>
            <a:r>
              <a:rPr lang="en-GB" sz="20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32388"/>
              </p:ext>
            </p:extLst>
          </p:nvPr>
        </p:nvGraphicFramePr>
        <p:xfrm>
          <a:off x="6251575" y="1046162"/>
          <a:ext cx="19573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5" imgW="1129810" imgH="330057" progId="">
                  <p:embed/>
                </p:oleObj>
              </mc:Choice>
              <mc:Fallback>
                <p:oleObj name="Equation" r:id="rId5" imgW="1129810" imgH="3300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046162"/>
                        <a:ext cx="19573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2"/>
              </a:rPr>
              <a:t>http://phet.colorado.edu/en/simulation/vector-addition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74132"/>
            <a:ext cx="8067675" cy="58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9525000" cy="5029200"/>
          </a:xfrm>
        </p:spPr>
        <p:txBody>
          <a:bodyPr/>
          <a:lstStyle/>
          <a:p>
            <a:r>
              <a:rPr lang="en-CA" sz="2800" dirty="0"/>
              <a:t>The first term test will be on Tuesday, </a:t>
            </a:r>
            <a:r>
              <a:rPr lang="en-CA" sz="2800" dirty="0" smtClean="0"/>
              <a:t>Sep 30, </a:t>
            </a:r>
            <a:r>
              <a:rPr lang="en-CA" sz="2800" dirty="0"/>
              <a:t>from </a:t>
            </a:r>
            <a:r>
              <a:rPr lang="en-CA" sz="2800" dirty="0" smtClean="0"/>
              <a:t>6:00pm </a:t>
            </a:r>
            <a:r>
              <a:rPr lang="en-CA" sz="2800" dirty="0"/>
              <a:t>to </a:t>
            </a:r>
            <a:r>
              <a:rPr lang="en-CA" sz="2800" dirty="0" smtClean="0"/>
              <a:t>7:30pm</a:t>
            </a:r>
            <a:r>
              <a:rPr lang="en-CA" sz="2800" dirty="0"/>
              <a:t>. </a:t>
            </a:r>
          </a:p>
          <a:p>
            <a:r>
              <a:rPr lang="en-CA" sz="2800" dirty="0"/>
              <a:t>Test 1 will cover chapters </a:t>
            </a:r>
            <a:r>
              <a:rPr lang="en-CA" sz="2800" dirty="0" smtClean="0"/>
              <a:t>1-3 </a:t>
            </a:r>
            <a:r>
              <a:rPr lang="en-CA" sz="2800" dirty="0"/>
              <a:t>plus the Error Analysis Mini-Document, plus what was done in </a:t>
            </a:r>
            <a:r>
              <a:rPr lang="en-CA" sz="2800" dirty="0" err="1"/>
              <a:t>Practicals</a:t>
            </a:r>
            <a:endParaRPr lang="en-CA" sz="2800" dirty="0"/>
          </a:p>
          <a:p>
            <a:r>
              <a:rPr lang="en-US" sz="2800" dirty="0"/>
              <a:t>You must bring a calculator and one 8.5x11’ aid sheet which you prepare, double-sided</a:t>
            </a:r>
            <a:endParaRPr lang="en-CA" sz="2800" dirty="0"/>
          </a:p>
          <a:p>
            <a:r>
              <a:rPr lang="en-CA" sz="2800" dirty="0" smtClean="0"/>
              <a:t>If </a:t>
            </a:r>
            <a:r>
              <a:rPr lang="en-CA" sz="2800" dirty="0"/>
              <a:t>you have a conflict at that time with an academic activity (test, lecture, tutorial, lab), you must register to write at the alternate sitting of this test </a:t>
            </a:r>
            <a:r>
              <a:rPr lang="en-CA" sz="2800" dirty="0" smtClean="0"/>
              <a:t>by going to portal and </a:t>
            </a:r>
            <a:r>
              <a:rPr lang="en-CA" sz="2800" dirty="0"/>
              <a:t>filling out the online form no later than </a:t>
            </a:r>
            <a:r>
              <a:rPr lang="en-CA" sz="2800" dirty="0" smtClean="0"/>
              <a:t>Sep. 25 by 4:00pm</a:t>
            </a:r>
            <a:r>
              <a:rPr lang="en-CA" sz="2800" dirty="0"/>
              <a:t>.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3538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0"/>
          <a:stretch>
            <a:fillRect/>
          </a:stretch>
        </p:blipFill>
        <p:spPr bwMode="auto">
          <a:xfrm>
            <a:off x="555557" y="2057400"/>
            <a:ext cx="111777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9800" y="673568"/>
            <a:ext cx="7869238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ts val="3400"/>
              </a:lnSpc>
              <a:spcAft>
                <a:spcPts val="200"/>
              </a:spcAft>
              <a:buClr>
                <a:srgbClr val="000000"/>
              </a:buClr>
              <a:buSzPct val="45000"/>
            </a:pPr>
            <a:r>
              <a:rPr lang="en-GB" sz="3200" dirty="0">
                <a:latin typeface="Times New Roman" panose="02020603050405020304" pitchFamily="18" charset="0"/>
              </a:rPr>
              <a:t>The ball rolls up the ramp, then back down. Which is the correct acceleration graph? [Define positive </a:t>
            </a:r>
            <a:r>
              <a:rPr lang="en-GB" sz="3200" i="1" dirty="0">
                <a:latin typeface="Times New Roman" panose="02020603050405020304" pitchFamily="18" charset="0"/>
              </a:rPr>
              <a:t>s</a:t>
            </a:r>
            <a:r>
              <a:rPr lang="en-GB" sz="3200" dirty="0">
                <a:latin typeface="Times New Roman" panose="02020603050405020304" pitchFamily="18" charset="0"/>
              </a:rPr>
              <a:t> as up and to the </a:t>
            </a:r>
            <a:r>
              <a:rPr lang="en-GB" sz="3200" dirty="0" smtClean="0">
                <a:latin typeface="Times New Roman" panose="02020603050405020304" pitchFamily="18" charset="0"/>
              </a:rPr>
              <a:t>right, parallel to the ramp..]</a:t>
            </a: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49238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12192000" cy="1470025"/>
          </a:xfrm>
        </p:spPr>
        <p:txBody>
          <a:bodyPr/>
          <a:lstStyle/>
          <a:p>
            <a:r>
              <a:rPr lang="en-CA" b="1" dirty="0" smtClean="0">
                <a:solidFill>
                  <a:srgbClr val="FF1386"/>
                </a:solidFill>
              </a:rPr>
              <a:t>Private companies will try to scare</a:t>
            </a:r>
            <a:br>
              <a:rPr lang="en-CA" b="1" dirty="0" smtClean="0">
                <a:solidFill>
                  <a:srgbClr val="FF1386"/>
                </a:solidFill>
              </a:rPr>
            </a:br>
            <a:r>
              <a:rPr lang="en-CA" b="1" dirty="0" smtClean="0">
                <a:solidFill>
                  <a:srgbClr val="FF1386"/>
                </a:solidFill>
              </a:rPr>
              <a:t>you about courses. </a:t>
            </a:r>
            <a:endParaRPr lang="en-CA" b="1" dirty="0">
              <a:solidFill>
                <a:srgbClr val="FF138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930979"/>
            <a:ext cx="5559408" cy="3924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638179" y="2613025"/>
            <a:ext cx="12192000" cy="2554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Tell you its IMPOSSIBLE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do well or not fail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without them. </a:t>
            </a:r>
            <a:endParaRPr lang="en-CA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373709" y="5167624"/>
            <a:ext cx="1219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solidFill>
                  <a:srgbClr val="008000"/>
                </a:solidFill>
              </a:rPr>
              <a:t>They just want your</a:t>
            </a:r>
          </a:p>
          <a:p>
            <a:r>
              <a:rPr lang="en-CA" b="1" dirty="0" smtClean="0">
                <a:solidFill>
                  <a:srgbClr val="008000"/>
                </a:solidFill>
              </a:rPr>
              <a:t>$$$$$.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62081" cy="617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71600" y="-37706"/>
            <a:ext cx="8163606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A message from the Arts and Science Student Union: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650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25234"/>
            <a:ext cx="1219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1386"/>
                </a:solidFill>
              </a:rPr>
              <a:t>Don’t listen to them.</a:t>
            </a:r>
            <a:endParaRPr lang="en-CA" b="1" dirty="0">
              <a:solidFill>
                <a:srgbClr val="FF1386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299735"/>
            <a:ext cx="1219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8000"/>
                </a:solidFill>
              </a:rPr>
              <a:t>YOU CAN DO WELL </a:t>
            </a:r>
            <a:r>
              <a:rPr lang="en-US" b="1" u="sng" dirty="0" smtClean="0">
                <a:solidFill>
                  <a:srgbClr val="008000"/>
                </a:solidFill>
              </a:rPr>
              <a:t>WITHOUT THEM.</a:t>
            </a:r>
            <a:endParaRPr lang="en-CA" b="1" u="sng" dirty="0">
              <a:solidFill>
                <a:srgbClr val="008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921623"/>
            <a:ext cx="1219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UofT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offers free resources to help you study: check them out at 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uoft.me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/free</a:t>
            </a:r>
            <a:endParaRPr lang="en-CA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29385" y="4991989"/>
            <a:ext cx="1219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1386"/>
                </a:solidFill>
              </a:rPr>
              <a:t>A message from ASSU.</a:t>
            </a:r>
            <a:endParaRPr lang="en-CA" b="1" dirty="0">
              <a:solidFill>
                <a:srgbClr val="FF13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8" y="4991988"/>
            <a:ext cx="3725333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92162"/>
          </a:xfrm>
        </p:spPr>
        <p:txBody>
          <a:bodyPr/>
          <a:lstStyle/>
          <a:p>
            <a:r>
              <a:rPr lang="en-CA" dirty="0" smtClean="0"/>
              <a:t>Where to get </a:t>
            </a:r>
            <a:r>
              <a:rPr lang="en-CA" b="1" dirty="0" smtClean="0"/>
              <a:t>good</a:t>
            </a:r>
            <a:r>
              <a:rPr lang="en-CA" dirty="0" smtClean="0"/>
              <a:t> help for </a:t>
            </a:r>
            <a:r>
              <a:rPr lang="en-CA" b="1" dirty="0" smtClean="0"/>
              <a:t>free</a:t>
            </a:r>
            <a:r>
              <a:rPr lang="en-CA" dirty="0" smtClean="0"/>
              <a:t>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9829800" cy="5638800"/>
          </a:xfrm>
        </p:spPr>
        <p:txBody>
          <a:bodyPr/>
          <a:lstStyle/>
          <a:p>
            <a:r>
              <a:rPr lang="en-CA" sz="2400" b="1" dirty="0" smtClean="0"/>
              <a:t>Your classmates</a:t>
            </a:r>
            <a:r>
              <a:rPr lang="en-CA" sz="2400" dirty="0" smtClean="0"/>
              <a:t>: form a study group</a:t>
            </a:r>
          </a:p>
          <a:p>
            <a:r>
              <a:rPr lang="en-CA" sz="2400" b="1" dirty="0"/>
              <a:t>The course web-site: </a:t>
            </a:r>
            <a:r>
              <a:rPr lang="en-CA" sz="2400" dirty="0"/>
              <a:t>Go to </a:t>
            </a:r>
            <a:r>
              <a:rPr lang="en-CA" sz="2400" dirty="0">
                <a:latin typeface="Adobe Hebrew" panose="02040503050201020203" pitchFamily="18" charset="-79"/>
                <a:ea typeface="Adobe Heiti Std R" panose="020B0400000000000000" pitchFamily="34" charset="-128"/>
                <a:cs typeface="Adobe Hebrew" panose="02040503050201020203" pitchFamily="18" charset="-79"/>
              </a:rPr>
              <a:t>Lectures-Harlow</a:t>
            </a:r>
            <a:r>
              <a:rPr lang="en-CA" sz="2400" dirty="0"/>
              <a:t> – notice that </a:t>
            </a:r>
            <a:r>
              <a:rPr lang="en-CA" sz="2400" i="1" dirty="0"/>
              <a:t>every</a:t>
            </a:r>
            <a:r>
              <a:rPr lang="en-CA" sz="2400" dirty="0"/>
              <a:t> PHY131 midterm I’ve ever given is there including full solutions – all organized and for </a:t>
            </a:r>
            <a:r>
              <a:rPr lang="en-CA" sz="2400" b="1" dirty="0"/>
              <a:t>free</a:t>
            </a:r>
          </a:p>
          <a:p>
            <a:r>
              <a:rPr lang="en-CA" sz="2400" b="1" dirty="0" smtClean="0"/>
              <a:t>Your </a:t>
            </a:r>
            <a:r>
              <a:rPr lang="en-CA" sz="2400" b="1" dirty="0" smtClean="0"/>
              <a:t>two graduate student </a:t>
            </a:r>
            <a:r>
              <a:rPr lang="en-CA" sz="2400" b="1" dirty="0" err="1" smtClean="0"/>
              <a:t>TAs</a:t>
            </a:r>
            <a:r>
              <a:rPr lang="en-CA" sz="2400" dirty="0" err="1" smtClean="0"/>
              <a:t>.</a:t>
            </a:r>
            <a:r>
              <a:rPr lang="en-CA" sz="2400" dirty="0" smtClean="0"/>
              <a:t>  Learn their email address, office hours, and office location.</a:t>
            </a:r>
          </a:p>
          <a:p>
            <a:r>
              <a:rPr lang="en-CA" sz="2400" b="1" dirty="0" smtClean="0"/>
              <a:t>Me</a:t>
            </a:r>
            <a:r>
              <a:rPr lang="en-CA" sz="2400" dirty="0" smtClean="0"/>
              <a:t>.  After class, office hours are T12, </a:t>
            </a:r>
            <a:r>
              <a:rPr lang="en-CA" sz="2400" dirty="0" smtClean="0"/>
              <a:t>F10 in MP121-B, </a:t>
            </a:r>
            <a:r>
              <a:rPr lang="en-CA" sz="2400" dirty="0" smtClean="0"/>
              <a:t>email</a:t>
            </a:r>
          </a:p>
          <a:p>
            <a:r>
              <a:rPr lang="en-CA" sz="2400" b="1" dirty="0" smtClean="0"/>
              <a:t>Professor </a:t>
            </a:r>
            <a:r>
              <a:rPr lang="en-CA" sz="2400" b="1" dirty="0" err="1" smtClean="0"/>
              <a:t>Meyertholen</a:t>
            </a:r>
            <a:r>
              <a:rPr lang="en-CA" sz="2400" dirty="0" smtClean="0"/>
              <a:t>, office hours are M2, </a:t>
            </a:r>
            <a:r>
              <a:rPr lang="en-CA" sz="2400" dirty="0" smtClean="0"/>
              <a:t>F12-2 in MP129-A, email</a:t>
            </a:r>
            <a:endParaRPr lang="en-CA" sz="2400" dirty="0" smtClean="0"/>
          </a:p>
          <a:p>
            <a:r>
              <a:rPr lang="en-CA" sz="2400" dirty="0" smtClean="0"/>
              <a:t>The Physics </a:t>
            </a:r>
            <a:r>
              <a:rPr lang="en-CA" sz="2400" b="1" dirty="0" smtClean="0"/>
              <a:t>Drop-In Centre </a:t>
            </a:r>
            <a:r>
              <a:rPr lang="en-CA" sz="2400" dirty="0" smtClean="0"/>
              <a:t>in MP125, back corner MTWR 12-3, F11-2</a:t>
            </a:r>
          </a:p>
          <a:p>
            <a:r>
              <a:rPr lang="en-CA" sz="2400" b="1" dirty="0" smtClean="0"/>
              <a:t>Vic College Tutoring Centre </a:t>
            </a:r>
            <a:r>
              <a:rPr lang="en-CA" sz="2400" dirty="0" smtClean="0"/>
              <a:t>in LM204A, R10-12, F3</a:t>
            </a:r>
          </a:p>
          <a:p>
            <a:r>
              <a:rPr lang="en-CA" sz="2400" b="1" dirty="0" smtClean="0"/>
              <a:t>Academic Success Centre </a:t>
            </a:r>
            <a:r>
              <a:rPr lang="en-CA" sz="2400" dirty="0" smtClean="0"/>
              <a:t>in </a:t>
            </a:r>
            <a:r>
              <a:rPr lang="en-CA" sz="2400" dirty="0" err="1" smtClean="0"/>
              <a:t>Koffler</a:t>
            </a:r>
            <a:r>
              <a:rPr lang="en-CA" sz="2400" dirty="0" smtClean="0"/>
              <a:t> 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floor, inside the Career Centre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95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7"/>
          <a:stretch>
            <a:fillRect/>
          </a:stretch>
        </p:blipFill>
        <p:spPr bwMode="auto">
          <a:xfrm>
            <a:off x="2209800" y="304800"/>
            <a:ext cx="55578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41474"/>
            <a:ext cx="7471054" cy="47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8584" y="1981200"/>
            <a:ext cx="3488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Components add and subtract like scalars!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6" y="152400"/>
            <a:ext cx="9448800" cy="457199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Vector Addition By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up and to the right, 45.0° above 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right, </a:t>
                </a:r>
                <a:r>
                  <a:rPr lang="en-US" sz="2400" dirty="0" smtClean="0"/>
                  <a:t>45.0° below </a:t>
                </a:r>
                <a:r>
                  <a:rPr lang="en-US" sz="2400" dirty="0"/>
                  <a:t>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</a:t>
                </a:r>
                <a:r>
                  <a:rPr lang="en-US" sz="2400" dirty="0" smtClean="0"/>
                  <a:t>left, 26.6° below the </a:t>
                </a:r>
                <a:r>
                  <a:rPr lang="en-US" sz="2400" dirty="0"/>
                  <a:t>horizontal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  <a:blipFill rotWithShape="0">
                <a:blip r:embed="rId3"/>
                <a:stretch>
                  <a:fillRect l="-855" t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0" y="19050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4120" y="1057320"/>
              <a:ext cx="11821680" cy="557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40" y="1051560"/>
                <a:ext cx="11830680" cy="55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5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6" y="152400"/>
            <a:ext cx="9448800" cy="457199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Vector Addition By Components (Let’s tilt the axes!)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up and to the right, 45.0° above 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right, </a:t>
                </a:r>
                <a:r>
                  <a:rPr lang="en-US" sz="2400" dirty="0" smtClean="0"/>
                  <a:t>45.0° below </a:t>
                </a:r>
                <a:r>
                  <a:rPr lang="en-US" sz="2400" dirty="0"/>
                  <a:t>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</a:t>
                </a:r>
                <a:r>
                  <a:rPr lang="en-US" sz="2400" dirty="0" smtClean="0"/>
                  <a:t>left, 26.6° below the </a:t>
                </a:r>
                <a:r>
                  <a:rPr lang="en-US" sz="2400" dirty="0"/>
                  <a:t>horizontal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  <a:blipFill rotWithShape="0">
                <a:blip r:embed="rId3"/>
                <a:stretch>
                  <a:fillRect l="-855" t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0" y="19050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14320" y="270360"/>
              <a:ext cx="10028520" cy="630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4960" y="263520"/>
                <a:ext cx="10040400" cy="63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8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>
            <a:fillRect/>
          </a:stretch>
        </p:blipFill>
        <p:spPr bwMode="auto">
          <a:xfrm>
            <a:off x="2513436" y="1679574"/>
            <a:ext cx="669565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75150" y="4843463"/>
            <a:ext cx="3792538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1525589" y="0"/>
          <a:ext cx="82708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1" name="Equation" r:id="rId5" imgW="435285" imgH="677109" progId="">
                  <p:embed/>
                </p:oleObj>
              </mc:Choice>
              <mc:Fallback>
                <p:oleObj name="Equation" r:id="rId5" imgW="435285" imgH="67710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0"/>
                        <a:ext cx="82708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0" y="865371"/>
            <a:ext cx="5026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Which figure shows 2    </a:t>
            </a: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   </a:t>
            </a: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02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75150"/>
              </p:ext>
            </p:extLst>
          </p:nvPr>
        </p:nvGraphicFramePr>
        <p:xfrm>
          <a:off x="6365874" y="879658"/>
          <a:ext cx="361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7" imgW="215619" imgH="266353" progId="">
                  <p:embed/>
                </p:oleObj>
              </mc:Choice>
              <mc:Fallback>
                <p:oleObj name="Equation" r:id="rId7" imgW="215619" imgH="26635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4" y="879658"/>
                        <a:ext cx="3619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76991"/>
              </p:ext>
            </p:extLst>
          </p:nvPr>
        </p:nvGraphicFramePr>
        <p:xfrm>
          <a:off x="7083425" y="844733"/>
          <a:ext cx="4683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9" imgW="253890" imgH="330057" progId="">
                  <p:embed/>
                </p:oleObj>
              </mc:Choice>
              <mc:Fallback>
                <p:oleObj name="Equation" r:id="rId9" imgW="253890" imgH="33005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844733"/>
                        <a:ext cx="4683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274638"/>
            <a:ext cx="109728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0" y="874894"/>
                <a:ext cx="5257800" cy="2362200"/>
              </a:xfrm>
              <a:extLst>
                <a:ext uri="{909E8E84-426E-40DD-AFC4-6F175D3DCCD1}">
                  <a14:hiddenFill>
                    <a:solidFill>
                      <a:srgbClr val="ADADD6"/>
                    </a:solidFill>
                  </a14:hiddenFill>
                </a:ext>
              </a:extLst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700" dirty="0" smtClean="0"/>
                  <a:t>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7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7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7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7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7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700" dirty="0" smtClean="0"/>
                  <a:t> points </a:t>
                </a:r>
                <a:r>
                  <a:rPr lang="en-US" sz="2700" dirty="0"/>
                  <a:t>to the left. </a:t>
                </a:r>
                <a:endParaRPr lang="en-US" sz="2700" dirty="0" smtClean="0"/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700" dirty="0" smtClean="0"/>
                  <a:t>Two </a:t>
                </a:r>
                <a:r>
                  <a:rPr lang="en-US" sz="2700" dirty="0"/>
                  <a:t>of three forces are shown. Which is the missing third force?</a:t>
                </a:r>
              </a:p>
            </p:txBody>
          </p:sp>
        </mc:Choice>
        <mc:Fallback xmlns="">
          <p:sp>
            <p:nvSpPr>
              <p:cNvPr id="307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0" y="874894"/>
                <a:ext cx="5257800" cy="2362200"/>
              </a:xfrm>
              <a:blipFill rotWithShape="0">
                <a:blip r:embed="rId3"/>
                <a:stretch>
                  <a:fillRect l="-2202" t="-2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ADADD6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5" name="Picture 16" descr="CH5_PPT_Slide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7" b="10945"/>
          <a:stretch>
            <a:fillRect/>
          </a:stretch>
        </p:blipFill>
        <p:spPr bwMode="auto">
          <a:xfrm>
            <a:off x="1820864" y="3124200"/>
            <a:ext cx="85486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7" descr="CH5_PPT_Slide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4822" b="59450"/>
          <a:stretch>
            <a:fillRect/>
          </a:stretch>
        </p:blipFill>
        <p:spPr bwMode="auto">
          <a:xfrm>
            <a:off x="7086600" y="463342"/>
            <a:ext cx="2063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9"/>
          <p:cNvSpPr txBox="1">
            <a:spLocks/>
          </p:cNvSpPr>
          <p:nvPr/>
        </p:nvSpPr>
        <p:spPr bwMode="auto">
          <a:xfrm>
            <a:off x="2136776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A.</a:t>
            </a:r>
          </a:p>
        </p:txBody>
      </p:sp>
      <p:sp>
        <p:nvSpPr>
          <p:cNvPr id="30728" name="Text Box 19"/>
          <p:cNvSpPr txBox="1">
            <a:spLocks/>
          </p:cNvSpPr>
          <p:nvPr/>
        </p:nvSpPr>
        <p:spPr bwMode="auto">
          <a:xfrm>
            <a:off x="4681539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B.</a:t>
            </a:r>
          </a:p>
        </p:txBody>
      </p:sp>
      <p:sp>
        <p:nvSpPr>
          <p:cNvPr id="30729" name="Text Box 19"/>
          <p:cNvSpPr txBox="1">
            <a:spLocks/>
          </p:cNvSpPr>
          <p:nvPr/>
        </p:nvSpPr>
        <p:spPr bwMode="auto">
          <a:xfrm>
            <a:off x="7224714" y="5553075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C.</a:t>
            </a:r>
          </a:p>
        </p:txBody>
      </p:sp>
      <p:sp>
        <p:nvSpPr>
          <p:cNvPr id="30730" name="Text Box 19"/>
          <p:cNvSpPr txBox="1">
            <a:spLocks/>
          </p:cNvSpPr>
          <p:nvPr/>
        </p:nvSpPr>
        <p:spPr bwMode="auto">
          <a:xfrm>
            <a:off x="9753601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D.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274638"/>
            <a:ext cx="42672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Question: </a:t>
            </a:r>
          </a:p>
        </p:txBody>
      </p:sp>
    </p:spTree>
    <p:extLst>
      <p:ext uri="{BB962C8B-B14F-4D97-AF65-F5344CB8AC3E}">
        <p14:creationId xmlns:p14="http://schemas.microsoft.com/office/powerpoint/2010/main" val="15251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410200" cy="914400"/>
          </a:xfrm>
        </p:spPr>
        <p:txBody>
          <a:bodyPr/>
          <a:lstStyle/>
          <a:p>
            <a:pPr algn="l" eaLnBrk="1" hangingPunct="1"/>
            <a:r>
              <a:rPr lang="en-US" sz="2900" dirty="0"/>
              <a:t>Example from a previous PHY131 Mid-Term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56857"/>
            <a:ext cx="5638800" cy="276300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A ball is suspended on a string, and moves in a horizontal circle as shown in the figure.  The string makes a constant angle </a:t>
            </a:r>
            <a:r>
              <a:rPr lang="el-GR" sz="2400" dirty="0"/>
              <a:t>θ</a:t>
            </a:r>
            <a:r>
              <a:rPr lang="en-US" sz="2400" dirty="0"/>
              <a:t> = 10.0° with the vertical.  The tension in the string is 8.46 N, and the force of gravity on the ball is 8.33 N, in the negative-y direction.  What is the </a:t>
            </a:r>
            <a:r>
              <a:rPr lang="en-US" sz="2400" dirty="0" smtClean="0"/>
              <a:t>sum of these two forces </a:t>
            </a:r>
            <a:r>
              <a:rPr lang="en-US" sz="2400" dirty="0"/>
              <a:t>on the ball?</a:t>
            </a:r>
            <a:endParaRPr lang="el-GR" sz="2400" dirty="0"/>
          </a:p>
        </p:txBody>
      </p:sp>
      <p:pic>
        <p:nvPicPr>
          <p:cNvPr id="16388" name="Picture 4" descr="ballon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200400" cy="21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5400" y="39960"/>
              <a:ext cx="11830320" cy="654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640" y="34200"/>
                <a:ext cx="11844720" cy="656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433388"/>
            <a:ext cx="60293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5563" y="6745289"/>
            <a:ext cx="19050" cy="34925"/>
          </a:xfrm>
          <a:custGeom>
            <a:avLst/>
            <a:gdLst>
              <a:gd name="T0" fmla="*/ 0 w 53"/>
              <a:gd name="T1" fmla="*/ 0 h 97"/>
              <a:gd name="T2" fmla="*/ 2147483647 w 53"/>
              <a:gd name="T3" fmla="*/ 2147483647 h 97"/>
              <a:gd name="T4" fmla="*/ 0 60000 65536"/>
              <a:gd name="T5" fmla="*/ 0 60000 65536"/>
              <a:gd name="T6" fmla="*/ 0 w 53"/>
              <a:gd name="T7" fmla="*/ 0 h 97"/>
              <a:gd name="T8" fmla="*/ 53 w 53"/>
              <a:gd name="T9" fmla="*/ 97 h 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97" extrusionOk="0">
                <a:moveTo>
                  <a:pt x="0" y="0"/>
                </a:moveTo>
                <a:cubicBezTo>
                  <a:pt x="31" y="49"/>
                  <a:pt x="40" y="61"/>
                  <a:pt x="52" y="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0"/>
            <a:ext cx="4724400" cy="3032948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Text Box 3"/>
              <p:cNvSpPr txBox="1">
                <a:spLocks noChangeArrowheads="1"/>
              </p:cNvSpPr>
              <p:nvPr/>
            </p:nvSpPr>
            <p:spPr bwMode="auto">
              <a:xfrm>
                <a:off x="1430867" y="1905000"/>
                <a:ext cx="9372600" cy="4234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dirty="0" smtClean="0"/>
                  <a:t>This was due this morning at 8:00am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dirty="0" smtClean="0"/>
                  <a:t>996 students </a:t>
                </a:r>
                <a:r>
                  <a:rPr lang="en-US" sz="2400" dirty="0"/>
                  <a:t>submitted the quiz on time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82% </a:t>
                </a:r>
                <a:r>
                  <a:rPr lang="en-CA" sz="2400" dirty="0"/>
                  <a:t>answered correctly: The (</a:t>
                </a:r>
                <a:r>
                  <a:rPr lang="en-CA" sz="2400" dirty="0" err="1"/>
                  <a:t>x,y</a:t>
                </a:r>
                <a:r>
                  <a:rPr lang="en-CA" sz="2400" dirty="0"/>
                  <a:t>) components of the vector shown are (-4,2</a:t>
                </a:r>
                <a:r>
                  <a:rPr lang="en-CA" sz="2400" dirty="0" smtClean="0"/>
                  <a:t>)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87% </a:t>
                </a:r>
                <a:r>
                  <a:rPr lang="en-CA" sz="2400" dirty="0"/>
                  <a:t>answered correctly: The vector shown can be written as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̂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4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CA" sz="2400" dirty="0"/>
                  <a:t> 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88% </a:t>
                </a:r>
                <a:r>
                  <a:rPr lang="en-CA" sz="2400" dirty="0"/>
                  <a:t>answered correctly: The unit-vector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CA" sz="2400" dirty="0"/>
                  <a:t> has magnitude 1, and points in the +y direction.</a:t>
                </a:r>
                <a:r>
                  <a:rPr lang="en-C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94% answered correctly: A vector is a quantity having both size and direction.  It is not a number, but a set of 2 or 3 numbers.</a:t>
                </a:r>
              </a:p>
            </p:txBody>
          </p:sp>
        </mc:Choice>
        <mc:Fallback xmlns="">
          <p:sp>
            <p:nvSpPr>
              <p:cNvPr id="164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0867" y="1905000"/>
                <a:ext cx="9372600" cy="4234493"/>
              </a:xfrm>
              <a:prstGeom prst="rect">
                <a:avLst/>
              </a:prstGeom>
              <a:blipFill rotWithShape="1">
                <a:blip r:embed="rId4"/>
                <a:stretch>
                  <a:fillRect l="-911" t="-1009" b="-24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6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6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93520" y="1219200"/>
            <a:ext cx="9372600" cy="40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“</a:t>
            </a:r>
            <a:r>
              <a:rPr lang="en-CA" sz="2400" i="1" dirty="0"/>
              <a:t>why have the circumflex accent on </a:t>
            </a:r>
            <a:r>
              <a:rPr lang="en-CA" sz="2400" i="1" dirty="0" err="1"/>
              <a:t>i</a:t>
            </a:r>
            <a:r>
              <a:rPr lang="en-CA" sz="2400" i="1" dirty="0"/>
              <a:t>? are we doing physics in </a:t>
            </a:r>
            <a:r>
              <a:rPr lang="en-CA" sz="2400" i="1" dirty="0" err="1"/>
              <a:t>french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comment: </a:t>
            </a:r>
            <a:r>
              <a:rPr lang="en-CA" sz="2400" dirty="0" smtClean="0"/>
              <a:t>In physics, we call that a “hat”.  It just means that it is a vector with a length of 1, and no units (dimensionless)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“Why </a:t>
            </a:r>
            <a:r>
              <a:rPr lang="en-CA" sz="2400" i="1" dirty="0"/>
              <a:t>they have a hat above the </a:t>
            </a:r>
            <a:r>
              <a:rPr lang="en-CA" sz="2400" i="1" dirty="0" err="1"/>
              <a:t>i</a:t>
            </a:r>
            <a:r>
              <a:rPr lang="en-CA" sz="2400" i="1" dirty="0"/>
              <a:t> and j, I used the arrow above the </a:t>
            </a:r>
            <a:r>
              <a:rPr lang="en-CA" sz="2400" i="1" dirty="0" err="1"/>
              <a:t>i</a:t>
            </a:r>
            <a:r>
              <a:rPr lang="en-CA" sz="2400" i="1" dirty="0"/>
              <a:t> and the j in school, can I still use that or is that like a crime in physics</a:t>
            </a:r>
            <a:r>
              <a:rPr lang="en-CA" sz="2400" i="1" dirty="0" smtClean="0"/>
              <a:t>?”</a:t>
            </a:r>
            <a:endParaRPr lang="en-CA" sz="2400" i="1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comment: </a:t>
            </a:r>
            <a:r>
              <a:rPr lang="en-CA" sz="2400" dirty="0" smtClean="0"/>
              <a:t>Not </a:t>
            </a:r>
            <a:r>
              <a:rPr lang="en-CA" sz="2400" dirty="0"/>
              <a:t>a crime.  We like hats. You won’t lose points if you use arrows instead of hats – the marker will be able to figure it </a:t>
            </a:r>
            <a:r>
              <a:rPr lang="en-CA" sz="2400" dirty="0" smtClean="0"/>
              <a:t>out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881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603251"/>
            <a:ext cx="5207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62200" y="438150"/>
            <a:ext cx="60960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819400" y="1277052"/>
                <a:ext cx="4495800" cy="193446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=−3</m:t>
                    </m:r>
                    <m:acc>
                      <m:accPr>
                        <m:chr m:val="̂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̂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eaLnBrk="1" hangingPunct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CA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̂"/>
                        <m:ctrlPr>
                          <a:rPr lang="en-CA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̂"/>
                        <m:ctrlPr>
                          <a:rPr lang="en-CA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dirty="0"/>
              </a:p>
              <a:p>
                <a:pPr eaLnBrk="1" hangingPunct="1"/>
                <a:r>
                  <a:rPr lang="en-US" sz="2800" dirty="0" smtClean="0"/>
                  <a:t>What is the sum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CA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/>
                  <a:t>? 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9400" y="1277052"/>
                <a:ext cx="4495800" cy="1934460"/>
              </a:xfrm>
              <a:blipFill rotWithShape="0">
                <a:blip r:embed="rId3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/>
              <p:cNvSpPr txBox="1">
                <a:spLocks/>
              </p:cNvSpPr>
              <p:nvPr/>
            </p:nvSpPr>
            <p:spPr bwMode="auto">
              <a:xfrm>
                <a:off x="3582233" y="3390014"/>
                <a:ext cx="2818567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 smtClean="0"/>
                  <a:t> </a:t>
                </a:r>
                <a14:m>
                  <m:oMath xmlns:m="http://schemas.openxmlformats.org/officeDocument/2006/math">
                    <m:r>
                      <a:rPr lang="en-CA" sz="2800" i="1" kern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CA" sz="2800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i="1" kern="0">
                        <a:latin typeface="Cambria Math" panose="02040503050406030204" pitchFamily="18" charset="0"/>
                      </a:rPr>
                      <m:t>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 kern="0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b="0" i="0" kern="0" smtClean="0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 kern="0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i="1" kern="0">
                        <a:latin typeface="Cambria Math" panose="02040503050406030204" pitchFamily="18" charset="0"/>
                      </a:rPr>
                      <m:t>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CA" sz="2800" b="0" i="0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b="0" i="1" kern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b="0" i="1" kern="0" smtClean="0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</p:txBody>
          </p:sp>
        </mc:Choice>
        <mc:Fallback xmlns="">
          <p:sp>
            <p:nvSpPr>
              <p:cNvPr id="15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2233" y="3390014"/>
                <a:ext cx="2818567" cy="2819400"/>
              </a:xfrm>
              <a:prstGeom prst="rect">
                <a:avLst/>
              </a:prstGeom>
              <a:blipFill rotWithShape="0">
                <a:blip r:embed="rId4"/>
                <a:stretch>
                  <a:fillRect l="-3896" t="-10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7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4, sections 4.1 through 4.4</a:t>
            </a:r>
          </a:p>
          <a:p>
            <a:pPr eaLnBrk="1" hangingPunct="1"/>
            <a:r>
              <a:rPr lang="en-US" dirty="0" smtClean="0"/>
              <a:t>Problem Set 2 is due Sunday by 11:59pm</a:t>
            </a:r>
          </a:p>
          <a:p>
            <a:pPr eaLnBrk="1" hangingPunct="1"/>
            <a:r>
              <a:rPr lang="en-US" dirty="0" smtClean="0"/>
              <a:t>Pre-class Quiz for Class 7 is due Monday morning by 8:00am.</a:t>
            </a:r>
          </a:p>
          <a:p>
            <a:pPr eaLnBrk="1" hangingPunct="1"/>
            <a:r>
              <a:rPr lang="en-US" dirty="0" smtClean="0"/>
              <a:t>Something to think about:  One bullet is fired horizontally at a very high speed.  The other bullet is initially at rest, but is dropped at the exact same moment the first bullet is fired.  Which bullet hits the ground first?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6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Text Box 3"/>
              <p:cNvSpPr txBox="1">
                <a:spLocks noChangeArrowheads="1"/>
              </p:cNvSpPr>
              <p:nvPr/>
            </p:nvSpPr>
            <p:spPr bwMode="auto">
              <a:xfrm>
                <a:off x="1066800" y="1524000"/>
                <a:ext cx="10058400" cy="3316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i="1" dirty="0" smtClean="0"/>
                  <a:t>“Do </a:t>
                </a:r>
                <a:r>
                  <a:rPr lang="en-CA" sz="2400" i="1" dirty="0"/>
                  <a:t>you want us to put the little arrow on top of letters when we do a solution to show that it's a vector</a:t>
                </a:r>
                <a:r>
                  <a:rPr lang="en-CA" sz="2400" i="1" dirty="0" smtClean="0"/>
                  <a:t>?????”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b="1" dirty="0" smtClean="0"/>
                  <a:t>Harlow answer: </a:t>
                </a:r>
                <a:r>
                  <a:rPr lang="en-CA" sz="2400" dirty="0" smtClean="0"/>
                  <a:t>It’s generally a good idea in order to keep things clear, but you won’t lose points on a test for leaving it out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i="1" dirty="0" smtClean="0"/>
                  <a:t>“Someone </a:t>
                </a:r>
                <a:r>
                  <a:rPr lang="en-CA" sz="2400" i="1" dirty="0"/>
                  <a:t>mentioned to me that v without an arrow on top is not a vector, and v with an arrow on top is a vector. I thought velocity was always a vector, regardless. Just wondering if you could clarify</a:t>
                </a:r>
                <a:r>
                  <a:rPr lang="en-CA" sz="2400" i="1" dirty="0" smtClean="0"/>
                  <a:t>?”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b="1" dirty="0" smtClean="0"/>
                  <a:t>Harlow answer: </a:t>
                </a:r>
                <a:r>
                  <a:rPr lang="en-CA" sz="2400" dirty="0" smtClean="0"/>
                  <a:t>I would say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CA" sz="2400" dirty="0" smtClean="0"/>
                  <a:t> is “speed”,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CA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2400" dirty="0" smtClean="0"/>
                  <a:t> is “velocity”</a:t>
                </a:r>
              </a:p>
            </p:txBody>
          </p:sp>
        </mc:Choice>
        <mc:Fallback xmlns="">
          <p:sp>
            <p:nvSpPr>
              <p:cNvPr id="164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524000"/>
                <a:ext cx="10058400" cy="3316292"/>
              </a:xfrm>
              <a:prstGeom prst="rect">
                <a:avLst/>
              </a:prstGeom>
              <a:blipFill rotWithShape="0">
                <a:blip r:embed="rId3"/>
                <a:stretch>
                  <a:fillRect l="-788" t="-1287" b="-33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9372600" cy="487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was just wondering how much these quizzes/ problem sets count for towards our final </a:t>
            </a:r>
            <a:r>
              <a:rPr lang="en-CA" sz="2400" i="1" dirty="0" smtClean="0"/>
              <a:t>marks”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Here is the marking scheme, from the Course Information web site:</a:t>
            </a:r>
          </a:p>
          <a:p>
            <a:pPr marL="3914775" lvl="8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Final Exam: 	40%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Two midterm tests (Sep.30, Nov. 11): 	30%</a:t>
            </a:r>
          </a:p>
          <a:p>
            <a:pPr marL="1628775" lvl="3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err="1" smtClean="0"/>
              <a:t>Practicals</a:t>
            </a:r>
            <a:r>
              <a:rPr lang="en-CA" sz="2400" dirty="0" smtClean="0"/>
              <a:t> notebooks marks: 	15%</a:t>
            </a:r>
          </a:p>
          <a:p>
            <a:pPr marL="1171575" lvl="2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err="1" smtClean="0"/>
              <a:t>MasteringPhysics</a:t>
            </a:r>
            <a:r>
              <a:rPr lang="en-CA" sz="2400" dirty="0" smtClean="0"/>
              <a:t> Problem Sets: 	  9%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err="1" smtClean="0"/>
              <a:t>MasteringPhysics</a:t>
            </a:r>
            <a:r>
              <a:rPr lang="en-CA" sz="2400" dirty="0" smtClean="0"/>
              <a:t> Pre-class quizzes: 	  3%</a:t>
            </a:r>
          </a:p>
          <a:p>
            <a:pPr marL="2085975" lvl="4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In-class </a:t>
            </a:r>
            <a:r>
              <a:rPr lang="en-CA" sz="2400" dirty="0" err="1" smtClean="0"/>
              <a:t>i</a:t>
            </a:r>
            <a:r>
              <a:rPr lang="en-CA" sz="2400" dirty="0" smtClean="0"/>
              <a:t>-clicker questions: 	  2%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Pre- and post-course diagnostic quizzes: 	  1%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141480" y="2990880"/>
              <a:ext cx="1741680" cy="42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2120" y="2985120"/>
                <a:ext cx="176292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9372600" cy="53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 </a:t>
            </a:r>
            <a:r>
              <a:rPr lang="en-CA" sz="2400" i="1" dirty="0"/>
              <a:t>textbook mentioned 3D vectors, and the 3rd component z. What does this mean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In this universe there are three mutually perpendicular spatial dimensions. “north” and “up” are perpendicular to one another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“Why </a:t>
            </a:r>
            <a:r>
              <a:rPr lang="en-CA" sz="2400" i="1" dirty="0"/>
              <a:t>do we use degrees rather than radians? I'm not asking this because I believe one ought to be used over the other. I'm just wondering out of shear curiosity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It is a historical convention.  Actually, radians is a much better unit, and we will be using radians when we get to chapter 12.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 </a:t>
            </a:r>
            <a:r>
              <a:rPr lang="en-CA" sz="2400" i="1" dirty="0"/>
              <a:t>we have physics practical every week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342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954825"/>
            <a:ext cx="149704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9296400" cy="48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 </a:t>
            </a:r>
            <a:r>
              <a:rPr lang="en-CA" sz="2400" i="1" dirty="0"/>
              <a:t>you even read these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yes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“By </a:t>
            </a:r>
            <a:r>
              <a:rPr lang="en-CA" sz="2400" i="1" dirty="0"/>
              <a:t>posting this on the projector screen on the date of 24 September 2014 at 11:00 </a:t>
            </a:r>
            <a:r>
              <a:rPr lang="en-CA" sz="2400" i="1" dirty="0" err="1"/>
              <a:t>a.m</a:t>
            </a:r>
            <a:r>
              <a:rPr lang="en-CA" sz="2400" i="1" dirty="0"/>
              <a:t> you will have squashed any doubts that the dubious looking gentleman with the full-rimmed glasses on the third floor balcony closest to the right has of the legitimateness that are these posts which induce laughter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“My </a:t>
            </a:r>
            <a:r>
              <a:rPr lang="en-CA" sz="2400" i="1" dirty="0"/>
              <a:t>girlfriend is really sick and maybe if she has the support of this entire class (by this message being displayed on the screen) she will feel </a:t>
            </a:r>
            <a:r>
              <a:rPr lang="en-CA" sz="2400" i="1" dirty="0" smtClean="0"/>
              <a:t>better.”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“Tomorrow </a:t>
            </a:r>
            <a:r>
              <a:rPr lang="en-CA" sz="2400" i="1" dirty="0"/>
              <a:t>is one of my best friends Judith's birthday, she is from Mexico! Can we all say Happy Birthday to her</a:t>
            </a:r>
            <a:r>
              <a:rPr lang="en-CA" sz="2400" i="1" dirty="0" smtClean="0"/>
              <a:t>?”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6012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9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8534400" cy="5638800"/>
          </a:xfrm>
        </p:spPr>
        <p:txBody>
          <a:bodyPr/>
          <a:lstStyle/>
          <a:p>
            <a:pPr eaLnBrk="1" hangingPunct="1"/>
            <a:r>
              <a:rPr lang="en-US" sz="3000" dirty="0"/>
              <a:t>Can you add a scalar to a vector? </a:t>
            </a:r>
          </a:p>
          <a:p>
            <a:pPr eaLnBrk="1" hangingPunct="1"/>
            <a:r>
              <a:rPr lang="en-US" sz="3000" dirty="0"/>
              <a:t>ANSWER: No.  A 2-D vector is represented by a pair of numbers (</a:t>
            </a:r>
            <a:r>
              <a:rPr lang="en-US" sz="3000" dirty="0" err="1"/>
              <a:t>ie</a:t>
            </a:r>
            <a:r>
              <a:rPr lang="en-US" sz="3000" dirty="0"/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3000" dirty="0"/>
              <a:t> and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000" dirty="0"/>
              <a:t>- components, or magnitude and direction), and you can’t add a scalar number to this.</a:t>
            </a:r>
          </a:p>
          <a:p>
            <a:pPr eaLnBrk="1" hangingPunct="1"/>
            <a:r>
              <a:rPr lang="en-US" sz="3000" dirty="0"/>
              <a:t>Can you multiply a vector by a scalar?</a:t>
            </a:r>
          </a:p>
          <a:p>
            <a:pPr eaLnBrk="1" hangingPunct="1"/>
            <a:r>
              <a:rPr lang="en-US" sz="3000" dirty="0"/>
              <a:t>ANSWER: YES!  When you multiply a vector by a scalar, you can either:</a:t>
            </a:r>
          </a:p>
          <a:p>
            <a:pPr lvl="1" eaLnBrk="1" hangingPunct="1"/>
            <a:r>
              <a:rPr lang="en-US" sz="2400" dirty="0"/>
              <a:t>Multiply both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components by this scalar, or</a:t>
            </a:r>
          </a:p>
          <a:p>
            <a:pPr lvl="1" eaLnBrk="1" hangingPunct="1"/>
            <a:r>
              <a:rPr lang="en-US" sz="2400" dirty="0"/>
              <a:t>Multiply the magnitude by the scalar, and keep the direction unchanged (but you flip direction 180° for a negative scalar)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Right Triangle Trigonometry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This is one of the most common things people are rusty with.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8183563" y="3106739"/>
            <a:ext cx="193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SOH CAH TOA</a:t>
            </a:r>
          </a:p>
        </p:txBody>
      </p: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3881439" y="2687638"/>
            <a:ext cx="3741737" cy="1962150"/>
            <a:chOff x="1485" y="1693"/>
            <a:chExt cx="2357" cy="1236"/>
          </a:xfrm>
        </p:grpSpPr>
        <p:sp>
          <p:nvSpPr>
            <p:cNvPr id="6151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6155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16 w 146"/>
                <a:gd name="T1" fmla="*/ 0 h 291"/>
                <a:gd name="T2" fmla="*/ 26 w 146"/>
                <a:gd name="T3" fmla="*/ 101 h 291"/>
                <a:gd name="T4" fmla="*/ 0 w 146"/>
                <a:gd name="T5" fmla="*/ 260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56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6157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58" name="Line 17"/>
            <p:cNvSpPr>
              <a:spLocks noChangeShapeType="1"/>
            </p:cNvSpPr>
            <p:nvPr/>
          </p:nvSpPr>
          <p:spPr bwMode="auto">
            <a:xfrm>
              <a:off x="2480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19"/>
              <p:cNvSpPr txBox="1">
                <a:spLocks noChangeArrowheads="1"/>
              </p:cNvSpPr>
              <p:nvPr/>
            </p:nvSpPr>
            <p:spPr bwMode="auto">
              <a:xfrm>
                <a:off x="826916" y="2802580"/>
                <a:ext cx="2674065" cy="2900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marL="2857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CA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CA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adj</m:t>
                        </m:r>
                      </m:den>
                    </m:f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15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916" y="2802580"/>
                <a:ext cx="2674065" cy="29006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2031</Words>
  <Application>Microsoft Office PowerPoint</Application>
  <PresentationFormat>Custom</PresentationFormat>
  <Paragraphs>191</Paragraphs>
  <Slides>33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PHY131H1F - Class 6</vt:lpstr>
      <vt:lpstr>PowerPoint Presentation</vt:lpstr>
      <vt:lpstr>Class 6 Preclass Quiz on MasteringPhysics</vt:lpstr>
      <vt:lpstr>Class 6 Preclass Quiz on MasteringPhysics</vt:lpstr>
      <vt:lpstr>Class 5 Preclass Quiz on MasteringPhysics</vt:lpstr>
      <vt:lpstr>Class 5 Preclass Quiz on MasteringPhysics</vt:lpstr>
      <vt:lpstr>Class 5 Preclass Quiz on MasteringPhysics</vt:lpstr>
      <vt:lpstr>Last day I asked at the end of class:</vt:lpstr>
      <vt:lpstr>Right Triangle Trigonometry</vt:lpstr>
      <vt:lpstr>Clicker Question: </vt:lpstr>
      <vt:lpstr>Clicker Question: </vt:lpstr>
      <vt:lpstr>Vectors</vt:lpstr>
      <vt:lpstr>PowerPoint Presentation</vt:lpstr>
      <vt:lpstr>Distance vs Displacement Example</vt:lpstr>
      <vt:lpstr>Class 6 Preclass Quiz on MasteringPhysics</vt:lpstr>
      <vt:lpstr>PowerPoint Presentation</vt:lpstr>
      <vt:lpstr>PowerPoint Presentation</vt:lpstr>
      <vt:lpstr>PowerPoint Presentation</vt:lpstr>
      <vt:lpstr>Announcements</vt:lpstr>
      <vt:lpstr>Private companies will try to scare you about courses. </vt:lpstr>
      <vt:lpstr>PowerPoint Presentation</vt:lpstr>
      <vt:lpstr>Where to get good help for free </vt:lpstr>
      <vt:lpstr>PowerPoint Presentation</vt:lpstr>
      <vt:lpstr>Vector Addition By Components</vt:lpstr>
      <vt:lpstr>Vector Addition By Components (Let’s tilt the axes!)</vt:lpstr>
      <vt:lpstr>PowerPoint Presentation</vt:lpstr>
      <vt:lpstr>PowerPoint Presentation</vt:lpstr>
      <vt:lpstr>Example from a previous PHY131 Mid-Term Test</vt:lpstr>
      <vt:lpstr>PowerPoint Presentation</vt:lpstr>
      <vt:lpstr>Class 6 Preclass Quiz on MasteringPhysics</vt:lpstr>
      <vt:lpstr>PowerPoint Presentation</vt:lpstr>
      <vt:lpstr>Clicker Question: </vt:lpstr>
      <vt:lpstr>Before Class 7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129</cp:revision>
  <cp:lastPrinted>2013-09-25T14:18:41Z</cp:lastPrinted>
  <dcterms:created xsi:type="dcterms:W3CDTF">2011-04-18T15:21:20Z</dcterms:created>
  <dcterms:modified xsi:type="dcterms:W3CDTF">2014-09-25T16:08:03Z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