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8" r:id="rId3"/>
    <p:sldId id="291" r:id="rId4"/>
    <p:sldId id="329" r:id="rId5"/>
    <p:sldId id="303" r:id="rId6"/>
    <p:sldId id="304" r:id="rId7"/>
    <p:sldId id="339" r:id="rId8"/>
    <p:sldId id="302" r:id="rId9"/>
    <p:sldId id="305" r:id="rId10"/>
    <p:sldId id="316" r:id="rId11"/>
    <p:sldId id="333" r:id="rId12"/>
    <p:sldId id="345" r:id="rId13"/>
    <p:sldId id="346" r:id="rId14"/>
    <p:sldId id="347" r:id="rId15"/>
    <p:sldId id="348" r:id="rId16"/>
    <p:sldId id="349" r:id="rId17"/>
    <p:sldId id="307" r:id="rId18"/>
    <p:sldId id="309" r:id="rId19"/>
    <p:sldId id="300" r:id="rId20"/>
    <p:sldId id="306" r:id="rId21"/>
    <p:sldId id="311" r:id="rId22"/>
    <p:sldId id="310" r:id="rId23"/>
    <p:sldId id="335" r:id="rId24"/>
    <p:sldId id="340" r:id="rId25"/>
    <p:sldId id="342" r:id="rId26"/>
    <p:sldId id="337" r:id="rId27"/>
    <p:sldId id="336" r:id="rId28"/>
    <p:sldId id="312" r:id="rId29"/>
    <p:sldId id="313" r:id="rId30"/>
    <p:sldId id="274" r:id="rId31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5860B"/>
    <a:srgbClr val="503D00"/>
    <a:srgbClr val="A27B00"/>
    <a:srgbClr val="FF0066"/>
    <a:srgbClr val="FF33CC"/>
    <a:srgbClr val="2F4913"/>
    <a:srgbClr val="538022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3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F994383-E70F-4D48-A209-A97A0193B3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8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07:21.01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3986 17515 17 0,'-3'0'8'0,"3"6"2"16,0-4-10-16,0 12-1 16,0 7 1-16,0 5-1 0,0 6 1 15,7-6 2-15,3 9 0 16,8-3-2-16,3-6 0 15,8-7 4-15,-5-12 0 16,4-1 1-16,4-12 0 16,3-4-2-16,1-9 0 31,6-28 2-31,-10 10 0 16,-11 8-2-16,-3 2 0 15,-4 14-1-15,-7 5 1 16,-7 11-4-16,0 13 1 0,0 7 0 15,3-2 1-15,4 6-2 16,-3 5 1-16,6 2 1 16,1-7 0-16,7-1-2 15,3-10 0-15,0-3 2 16,7-10 0-16,0-3 1 16,1-16 1-16,6 0-3 15,0-3 1-15,-3 4-2 16,0-4 1-16,0 3 0 15,-4 3 0-15,-4 0 0 16,-6 5 1-16,0 5-1 16,-4-2 0-16,3 10 1 15,1 3 0-15,0 3-2 16,6-1 1-16,5 3-4 16,2-10 0-16,19-6-36 15,20-23 0-15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4:33.26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5320 9819 36 0,'-18'-3'18'0,"1"14"6"0,13-6-17 0,-3 5-6 15,-4 9 0-15,1 13 3 16,-4 7 0-16,0 25-2 16,0-3 0-16,3 10-2 15,4 6 0-15,3-8 2 16,8-16 0-16,6-6-2 0,5-7 0 16,-1-14 0-16,3-12 0 15,4-14 0-15,8-14 0 16,2-17 0-16,1-14 1 15,3-11-1-15,-3-7 1 16,0 10-1-16,-7 10 0 16,-4 14-1-16,0 11 0 15,-3 18 2 1,-1 21 0-16,1 3 0 16,0 10 1-16,-1 9-2 15,-3-1 0-15,0-5 2 16,1-8 1-16,2-8 6 15,1-5 0-15,3 0-1 16,-3-8 1-16,3-11-6 16,0-13 1-16,0-13-3 15,0-5 0-15,-3-16-2 16,-7-11 0-16,-4-3-3 16,-7-2 1-16,-7 3-71 15,-8 2 1-15</inkml:trace>
  <inkml:trace contextRef="#ctx0" brushRef="#br0" timeOffset="393.9738">6191 10284 37 0,'-10'14'18'0,"3"28"6"0,7-24-19 15,0 1-3-15,3 5 0 16,4 8-1-16,0-11 1 16,7 0-6-16,4-11 1 15,0-10-39-15,-8-10 1 16</inkml:trace>
  <inkml:trace contextRef="#ctx0" brushRef="#br0" timeOffset="504.5201">6283 10144 67 0,'-32'29'33'0,"18"3"-49"0,18-27-35 0,-1 6 35 15,1-6 0-15</inkml:trace>
  <inkml:trace contextRef="#ctx0" brushRef="#br0" timeOffset="917.0091">7137 10012 46 0,'3'-5'23'0,"50"10"6"0,-28-3-22 0,10-2-5 16,0 0 1-16,4 0-1 15,4 0 0-15,2-2-3 16,1-6 0-16,4-5-54 15,-5-6 0-15</inkml:trace>
  <inkml:trace contextRef="#ctx0" brushRef="#br0" timeOffset="1076.5462">7295 10194 67 0,'7'16'33'0,"50"-8"3"0,-43-8-34 0,11 0-4 32,6 0 1-32,8 0-66 15,18-10 1-15</inkml:trace>
  <inkml:trace contextRef="#ctx0" brushRef="#br0" timeOffset="1535.7903">8784 9753 51 0,'-7'-11'25'0,"7"61"2"0,-3-29-26 15,-1 14 4-15,-3 4 0 16,0 12-4-16,0 10 1 16,0-8-2-16,0-3 0 15,3-8-43-15,4-7 0 16,0-14 28-16,4-5 1 15</inkml:trace>
  <inkml:trace contextRef="#ctx0" brushRef="#br0" timeOffset="1676.7243">8484 9999 54 0,'4'18'27'0,"52"1"2"0,-28-19-27 0,1 2-1 16,10-4 1-16,10-1-10 15,11-5 0-15,17-10-41 16,1-9 0-16</inkml:trace>
  <inkml:trace contextRef="#ctx0" brushRef="#br0" timeOffset="2101.6284">9306 9612 48 0,'-14'6'24'0,"35"2"7"16,-10-8-24-16,14 0-2 16,10 0 0-16,0 2-2 15,0 3 0-15,-3 1-2 0,0 2 1 16,-7 2-3-16,-4 4 0 16,-7-1 2-16,-7 5 0 15,-11 3-1-15,-3-2 0 16,-3-3 1-16,-8 0 0 15,-3-3-2-15,-4-2 1 16,4-1-1-16,3 3 1 16,11 1 0-16,14 4 0 15,8 3 0-15,6 3 0 16,11 5 1-16,3 0 0 0,0 3 15 16,-3 0 0-16,-7 0-1 15,-8 2 0-15,-10-5-7 16,-14 0 1-16,-10 0-7 15,-8 0 1-15,-7-5-3 16,-14 0 0-16,-7-8-9 16,11-8 1-16,0-6-79 15,10-2 0-15,11-2 75 16,10 2 1-16</inkml:trace>
  <inkml:trace contextRef="#ctx0" brushRef="#br0" timeOffset="2563.0245">10262 9723 56 0,'-35'11'28'0,"14"50"0"0,17-32-28 15,1 19 1-15,-1 20 1 16,4 9 0-16,4 8 1 15,10-8-2-15,14-14 1 16,7-18 10-16,4-16 0 16,7-16 0-16,0-18 1 15,3-16-8-15,1-11 0 0,-8-13 2 16,-17-5 0-16,-15-6-4 16,-17-5 1-16,-21 6-4 15,-11 2 1-15,-10 11-1 16,-8 13 1-16,12 10-3 15,6 8 1-15,14 3-91 16,18 8 0-16,18 3 84 16,17-3 0-16</inkml:trace>
  <inkml:trace contextRef="#ctx0" brushRef="#br0" timeOffset="3005.1122">11247 10014 41 0,'-4'11'20'0,"8"42"14"0,-4-40-21 0,3 14-7 16,-3-6 1-16,0 3-2 16,0-3 1-16,0-3-5 15,0-2 1-15,0-3 4 16,0-5 0-16,0-8 8 15,4-8 1-15,3-7-11 16,0-15 0-16,7-9-5 16,7 2 1-16,4-3 2 15,3 6 1-15,4 5-6 16,-4 7 1-16,7 7-47 0,4 4 0 16,-4 3 7-16,1 0 1 15</inkml:trace>
  <inkml:trace contextRef="#ctx0" brushRef="#br0" timeOffset="3359.6922">11712 10014 36 0,'-10'-2'18'0,"-1"-6"10"0,8 5-18 16,-5 1-6-16,-2 2 0 15,-4 5 0-15,-7 3 0 16,-4 10 0-16,0 14 0 15,4 5-2-15,0 0 1 16,3 6-3-16,8-6 0 16,13-6 0-16,8-7 1 15,10-11-1-15,7-15 1 16,0-12-1-16,8-9 0 16,-1-14 0-16,-3-6 1 15,-4 1-1-15,-7 2 1 0,-7 9 11 16,-3 7 0-16,-11 10-10 15,-4 14 0-15,-3 8-2 16,-3 14 1-16,-1 9-2 16,4 1 0-16,3 0 0 15,4-3 1-15,7-5-57 16,8-6 0-16,2-4 39 16,8-7 1-16</inkml:trace>
  <inkml:trace contextRef="#ctx0" brushRef="#br0" timeOffset="3784.2018">12203 10104 36 0,'-4'-18'18'0,"4"-22"5"0,0 30-18 16,-3 2-5-16,-8 0 1 15,0 2 3-15,-3 6 1 16,-7 3 1-16,0 8 1 15,-4 7-5-15,1 11 0 16,2 3 1-16,5-3 0 16,6 3-4-16,4 0 1 15,4-1 0-15,6-4 0 0,8-9 0 16,6-10 0-16,4-16 0 16,8-10 1-16,2-24-1 15,8-19 0-15,4-16 1 16,-1-5 0-16,4-13-2 15,-4-6 1-15,-10 14 12 16,-11 23 0-16,-10 19-6 16,-8 22 0-16,-10 23-5 15,-7 21 1-15,-4 24 1 16,-3 13 0-16,-4 13-3 16,4 9 1-16,7 7-3 15,4-13 1-15,3-5-65 16,7-8 0-16,0-14 53 0,-4-10 0 15</inkml:trace>
  <inkml:trace contextRef="#ctx0" brushRef="#br0" timeOffset="4037.2309">11278 10522 54 0,'-7'11'27'0,"60"-37"4"15,-25 15-27-15,25 0 5 16,11 4 1-16,13-4-6 16,12 0 1-16,16 1-4 15,1-1 1-15,0-2-28 16,-7 0 1-16,0-1-23 15,-22 4 1-15</inkml:trace>
  <inkml:trace contextRef="#ctx0" brushRef="#br0" timeOffset="4396.6102">12199 10700 37 0,'-39'5'18'0,"-10"8"11"0,31-7-20 16,-3 4 5-16,0 6 0 15,3-3-12-15,11 0 0 16,14 1 8-16,7-1 0 0,4 8 0 15,3 0 1-15,0-2 1 16,0 2 0-16,-3 0-3 16,-4 6 1-16,-10-4-8 15,-8 1 0-15,-6 0-2 16,-4-5 1-16,-15-1-2 16,-13-5 1-16,0-2-52 15,-1-11 0-15,5 0-2 16,6 0 0-16</inkml:trace>
  <inkml:trace contextRef="#ctx0" brushRef="#br0" timeOffset="11493.7664">6410 7408 11 0,'18'-2'5'0,"35"-12"6"15,-39 12-7-15,7-1-3 16,11-2 1-16,3-6 0 0,4 3 1 16,3-5 1-16,11 0 1 15,3-3-4-15,-3-3 0 16,7 4-1-16,4-4 1 16,-4 9-2-16,7 2 1 15,3 0 1-15,-6 5 1 16,-1 0-3-16,8 1 1 15,-4 4 0-15,-4 4 0 16,8-1 1-16,-4 3 1 16,-7 0-2-16,-4 0 0 15,1 0-1-15,-4 2 1 0,-7-2-2 16,-4 5 1-16,0 1-24 16,-6-1 0-16</inkml:trace>
  <inkml:trace contextRef="#ctx0" brushRef="#br0" timeOffset="12376.2627">3517 5223 18 0,'11'-3'9'0,"66"9"3"16,-45-6-8-16,14 0-1 0,14-3 0 15,7 0 2-15,21 1 1 16,4-6-2-16,14-6 1 16,10-1-3-16,4-4 0 15,14-2-1-15,0 0 1 16,0 2-39-16,11 6 0 16,-15 5 37-16,-20-13 0 15</inkml:trace>
  <inkml:trace contextRef="#ctx0" brushRef="#br0" timeOffset="15355.8424">4667 11668 37 0,'-42'-13'18'0,"-7"21"2"16,27 0-20-16,-13 2-1 0,-4 6 1 15,-24 3 2-15,3-3 1 16,3 0 4-16,11 2 0 15,11-2-6-15,18-3 0 16,13 6-2-16,18 7 1 16,21 6 0-16,4 2 1 15,7 1-1-15,7-4 1 16,-4 6 1-16,-6-2 0 0,-4-1 0 16,-11-2 0-16,-7-6 5 15,-10 1 0-15,-11 2-6 16,-8 0 0-16,-13 0 1 15,-7-5 0-15,0-5 0 16,-7-9 1-16,-1-10-17 16,-3-8 1-16,8 0-17 15,13 3 1-15,11 2 8 16,18 3 0-16</inkml:trace>
  <inkml:trace contextRef="#ctx0" brushRef="#br0" timeOffset="15607.7198">4685 12348 39 0,'106'13'19'0,"-25"-29"21"15,-53 6-21-15,11-6-17 16,3 0 1-16,8-5 0 0,-5-8 1 16,-6-11-3-16,-11 3 1 15,-6 3-1-15,-12-3 0 16,-13 2-1-16,-11 4 1 16,-15 9-2-16,1 14 0 15,-4 16 1-15,-3 27 0 16,0 18 1-16,3 15 1 15,7 4-2-15,8 5 0 16,13-11 1-16,11-11 1 31,14-15-3-31,8-11 1 0,17-18-23 16,6-24 0-16,8-17-22 16,4-20 0-16</inkml:trace>
  <inkml:trace contextRef="#ctx0" brushRef="#br0" timeOffset="15779.6358">5588 11705 56 0,'-21'40'28'0,"21"23"5"16,3-41-27-16,1 15-4 16,-4 2 0-16,3 12-1 15,1 15 1-15,-4-3-3 16,0 3 1-16,3 0-64 15,1-7 1-15</inkml:trace>
  <inkml:trace contextRef="#ctx0" brushRef="#br0" timeOffset="15894.5165">5457 12136 61 0,'46'-23'30'0,"74"-20"2"0,-84 35-32 0,6 0-61 16,14-2 1-16</inkml:trace>
  <inkml:trace contextRef="#ctx0" brushRef="#br0" timeOffset="16740.9991">7415 12324 44 0,'-10'21'22'0,"6"-7"14"0,4-12-22 15,0 1 0-15,0 0 0 16,0-6-12-16,0-8 1 0,-3-7-3 15,-4-3 0-15,-11-14 0 16,-17-12 0-16,-11-4 1 16,-18-7 0-16,-3-3-1 15,-17 6 0-15,-1 15 0 16,7 19 1-16,4 24-1 16,14 18 0-16,15 24-1 15,13 10 1-15,18 1 0 16,17-6 0-16,15-10 5 15,24-14 1-15,18-18 1 16,18-13 0-16,10-22-6 16,18-12 1-16,-11-6-3 15,-3-3 1-15,-8 3-39 16,-10 6 0-16,-6 4-11 16,-19 14 1-16</inkml:trace>
  <inkml:trace contextRef="#ctx0" brushRef="#br0" timeOffset="16930.8856">8026 11927 67 0,'17'14'33'0,"64"-9"8"0,-59-5-34 0,6-3-8 16,4-2 1-16,3 0-30 15,0-3 1-15,-3-3-14 16,-11 6 0-16</inkml:trace>
  <inkml:trace contextRef="#ctx0" brushRef="#br0" timeOffset="17087.2249">8139 12163 58 0,'45'13'29'0,"30"-29"-1"0,-51 16-30 16,11-5-54-16,8-6 1 15</inkml:trace>
  <inkml:trace contextRef="#ctx0" brushRef="#br0" timeOffset="18097.1477">9444 12319 45 0,'-7'-40'22'0,"0"-15"4"16,0 31-22-16,-7-8-1 15,-8-10 0-15,-6-11-3 16,-7-3 0-16,-11 3 1 16,4 8 0-16,-4 14 3 15,-4 17 1-15,-2 14-2 16,6 22 0-16,7 15 4 0,11 13 0 16,10 8-1-16,11-10 0 15,18-3 1-15,10-13 0 16,10-11 2-16,8-13 1 15,18-16-4-15,3-21 0 16,14-14-6-16,0-12 0 16,0-1-30-16,-4-2 0 15,-6 0-35-15,-18-3 1 16</inkml:trace>
  <inkml:trace contextRef="#ctx0" brushRef="#br0" timeOffset="19447.3525">9835 12256 30 0,'-7'2'15'0,"7"11"5"0,0-5-14 16,0 6-1-1,0 4 1-15,0 3-3 16,0 0 0-16,4-5-2 16,-1 0 1-16,1-5-1 15,3-3 0-15,4-8 2 16,-1-6 0-16,1-7-3 15,6-11 0-15,1-2-1 0,-4 5 1 16,-3-3 1-16,-1 5 0 16,-3 4-2-16,0 7 0 15,0 8 2-15,-3 5 0 16,-4 5-2-16,-4 6 1 16,4 3 2-16,0 2 1 0,0 0-3 15,0-5 0-15,0-8 0 16,8-5 0-16,-1-9 1 15,3-4 0-15,8-6-2 16,-1-3 0-16,1 3 1 16,0 3 0-16,-4 3 0 15,0 2 1-15,-7 2-1 16,0 9 0-16,-3 5 0 0,-1 3 1 16,-3-1-1-16,0 3 0 15,0 1-1-15,4-1 1 16,-1 0-28-16,1 0 0 15,3-2 4-15,0-3 1 16</inkml:trace>
  <inkml:trace contextRef="#ctx0" brushRef="#br0" timeOffset="19826.5047">10396 12287 29 0,'-10'-10'14'0,"-4"-9"5"16,10 17-15-16,-3 2-2 16,0-3 0-16,-7 6 0 15,-4 7 1-15,4 6 0 16,-3 8 1-16,-1 0-2 16,4 2 0-16,7-5-2 15,0-2 1-15,3-6 0 16,8-2 0-16,3-6-1 0,3-5 0 15,4-5 0-15,1-3 1 16,-1-11-1-16,3 1 0 16,1-4 1-16,-4 1 0 15,0 3-2-15,-3 4 1 16,-1-1 3-16,-3 4 0 16,0 3-2-16,-3 5 0 15,3 3 3-15,-3 6 1 16,3 4-4-16,0 6 0 15,0 5-1-15,3 1 0 16,4-1-8-16,4-5 1 0,3-3-40 16,0-11 0-16</inkml:trace>
  <inkml:trace contextRef="#ctx0" brushRef="#br0" timeOffset="20015.1921">10612 12229 40 0,'-18'-3'20'0,"14"11"7"16,8-2-20-16,3 7-2 15,7 8 0-15,7 8-3 16,7 6 1-16,4-6-3 16,-4-6 0-16,1-1-1 15,-1-9 0-15,0-3-52 0,-3-2 0 16</inkml:trace>
  <inkml:trace contextRef="#ctx0" brushRef="#br0" timeOffset="20187.1037">10541 12446 58 0,'-14'8'29'0,"46"-5"10"0,-18-3-28 0,14-6-3 16,11-2 0-16,3-10-8 15,0-9 1-15,11-4-48 16,4-4 1-16,3-7 16 16,-4-8 0-16</inkml:trace>
  <inkml:trace contextRef="#ctx0" brushRef="#br0" timeOffset="20784.6234">12418 11597 52 0,'-21'-43'26'0,"-18"-10"5"0,32 48-26 16,-4 8-2-16,-3 10 1 16,-4 16-2-16,-3 21 1 15,4 11-1-15,-1 11 1 16,7 4-2-16,4-2 0 16,4 6-3-16,3-11 1 15,0-8-17-15,3-11 1 16,1-8-30-16,-1-10 0 15</inkml:trace>
  <inkml:trace contextRef="#ctx0" brushRef="#br0" timeOffset="21179.3501">12051 11975 42 0,'28'-5'21'0,"21"-19"0"15,-27 19-20-15,9-3-1 16,8-3 0-16,7 3 0 16,11 3 1-16,-8 2-2 15,-7 3 1-15,-6 6 0 16,-8 7 1-16,-11 5-2 16,-6 6 1-16,-4 13 0 0,0 8 1 15,-3 3 2-15,-1-9 1 16,1-2 3-1,3-10 0-15,7-9 0 0,7-7 0 16,4-8-4-16,6-11 1 16,1-16-3-16,3-8 1 15,-3 0-2-15,-7-5 0 16,-15-2 1-16,-13-1 0 16,-11 6-1-16,-14 7 1 15,-11 11-2-15,0 14 1 0,-3 10 0 16,3 10 0-16,11 3-33 15,10 0 0-15,22 1 0 16,6-12 0-16</inkml:trace>
  <inkml:trace contextRef="#ctx0" brushRef="#br0" timeOffset="21432.0606">12961 12052 31 0,'-3'16'15'0,"13"31"11"0,-6-31-15 16,-1 8 2-16,1 0 1 15,-1 0 6-15,1-6 1 16,-4-2 3-16,0-11 1 16,0-5-17-16,0-13 0 15,3-3-6-15,4-10 0 16,4-3-2-16,7 2 0 15,10-5-104-15,14-2 0 0,11 0 98 16,3-14 1-16</inkml:trace>
  <inkml:trace contextRef="#ctx0" brushRef="#br0" timeOffset="22999.0009">14647 11800 41 0,'-14'0'20'0,"-21"6"5"15,24-4-22-15,-6 4 1 16,-4 2 1-16,-4 2-2 16,-3 9 1-16,-4 2-1 15,0 3 0-15,4 2 0 16,3-2 0-16,1 0-2 0,6 8 1 15,4 2-2-15,7-2 1 16,7-3 0-16,3-3 0 16,8-5 0-16,6-2 0 15,5-9 0-15,2-4 0 16,8-6 0-16,3 0 1 16,4-8-2-16,-4 0 1 15,-3-5 1-15,-11-1 1 16,1-4 2-16,-5-1 1 15,-6-2-7-15,-1-5 1 0,-3-3 1 16,-10-6 0-16,-4 6-1 16,-7 3 0-16,-7 2-1 15,-1 5 1-15,1 6-34 16,4 5 1-16,6 3-7 16,4 8 1-16</inkml:trace>
  <inkml:trace contextRef="#ctx0" brushRef="#br0" timeOffset="23563.3833">15095 11742 37 0,'0'-16'18'0,"-3"6"7"0,-1 7-18 0,-3 3-2 16,-3 3 1-16,-8 2-1 15,-3 3 0-15,-4 3-1 16,0 2 0-16,1 5-2 15,-1 3 0-15,0 9-2 16,1 9 1-16,3 4-1 16,3 4 1-16,7 11 1 15,8-5 0-15,6-2 1 16,11-12 0-16,8-7 0 16,13-11 0-16,11-10 0 15,0-9 1-15,3-17-2 16,4-12 0-16,-7-5-2 15,-7-5 0-15,-8-5 1 16,-10 0 0-16,-10 2-2 0,-18 0 0 16,-14-2 2-16,-4 5 0 15,-17 16 0-15,-11 10 0 16,3 14 8-16,5 7 1 16,2 12-6-16,15 7 0 15,14 0-3-15,10 0 1 16,19-5 0-16,23-6 0 15,8-5-2-15,18-5 0 16,17-10-77-16,14-11 1 0,0-9 60 16,-10 4 0-16</inkml:trace>
  <inkml:trace contextRef="#ctx0" brushRef="#br0" timeOffset="24266.4108">15752 12002 43 0,'-11'18'21'16,"11"43"7"-16,0-35-23 0,-4 3-1 16,1 3 1-16,-4 3-2 15,0 2 0-15,0-6-2 16,0-4 1-16,3-6-1 15,4-8 0-15,0-13-2 0,4-8 1 16,6-8 1-16,4-7 1 16,8-9-3-16,6-8 0 15,3 3 1-15,1 5 0 16,-4 9 1-16,-6 4 0 16,-5 11-2-16,-3 11 0 15,-3 5 0-15,-4 5 1 16,0 5 2-16,-7 6 0 0,4-5 4 15,-4-3 0-15,-4 2-5 16,1-2 1-16,-1-5-2 16,4-3 1-16,4-6-1 15,-1-2 0-15,4 0 0 16,0-5 0-16,7-3 0 16,4-3 0-16,0-2-1 15,-1 3 1-15,-3-1 0 16,0 3 0-16,-3 3 0 15,3 7 1-15,-3 6-1 16,-4 6 0-16,-4 1 0 16,1 4 1-16,-4 5 0 15,0 0 0-15,-4-1-2 16,4 1 1-16,0-11-35 16,4-2 0-16,3-11 2 15,3-11 0-15</inkml:trace>
  <inkml:trace contextRef="#ctx0" brushRef="#br0" timeOffset="24441.9477">16323 12181 46 0,'-28'24'23'0,"10"5"8"15,15-23-24-15,-1-1-7 16,1 3 0-16,-1 0-1 15,4-3 1-15,7-5-35 16,4-5 1-16,3-3 16 16,3-16 0-16</inkml:trace>
  <inkml:trace contextRef="#ctx0" brushRef="#br0" timeOffset="24551.3248">16394 11919 0 0,'-7'19'0'0</inkml:trace>
  <inkml:trace contextRef="#ctx0" brushRef="#br0" timeOffset="24760.0392">16418 12282 46 0,'-10'26'23'0,"3"-15"10"15,7-11-24-15,0 0-7 16,3-5 0-16,4-6 0 15,7 1 1-15,4-1 2 16,3 3 1-16,0 3-4 16,0 2 1-16,1 6 1 15,-5 15 1-15,-3 9-5 0,0 4 0 16,4 4-16-16,3-9 0 16,15-10-40-16,-1-13 0 15</inkml:trace>
  <inkml:trace contextRef="#ctx0" brushRef="#br0" timeOffset="25813.4096">8326 13266 41 0,'-18'6'20'0,"25"-6"2"31,4 0-21-31,6-3-1 0,8 3 0 16,10 0 0-16,11 3 1 15,7-3-2-15,-7 0 0 16,-4-3-40-16,0 0 1 16</inkml:trace>
  <inkml:trace contextRef="#ctx0" brushRef="#br0" timeOffset="26001.9443">8368 13470 56 0,'-14'26'28'0,"49"1"2"15,-21-24-29-15,11-6-2 16,17-2 1-16,8-3-15 16,-1-3 1-16,11-5-28 15,-7-8 1-15</inkml:trace>
  <inkml:trace contextRef="#ctx0" brushRef="#br0" timeOffset="26951.4411">9292 13327 43 0,'-17'0'21'0,"9"3"7"16,12-1-21-16,0 4-3 16,6 7 1-16,11 3 1 15,11 0 1-15,14-3-5 16,7-3 1-16,7-15-3 15,10 0 1-15,11-11-27 16,-6 0 1 0,-8-2-13-1,-7 4 1-15</inkml:trace>
  <inkml:trace contextRef="#ctx0" brushRef="#br0" timeOffset="27634.0743">10280 13110 53 0,'-18'48'26'0,"-3"28"5"0,21-52-27 0,-7 11-4 15,0 2 0-15,0 2 0 16,0 4 0-16,3-1-1 16,4-5 1-16,7-10-56 15,11-14 1-15</inkml:trace>
  <inkml:trace contextRef="#ctx0" brushRef="#br0" timeOffset="27949.5687">10633 13200 44 0,'-36'58'22'0,"36"40"8"15,0-71-23-15,0 7-2 0,4 6 0 16,10-6 0-16,4-2 0 15,6-8-1-15,8-8 1 16,0-11 2-16,0-13 1 16,-1-8-3-16,1-5 0 15,0-11-1-15,-4-16 0 16,-14 1-3-16,-10-6 1 16,-11 3-2-16,-11 5 0 15,-14 5 0-15,-14 6 1 0,1 15-1 16,2 11 0-16,8 8 0 15,7 11 0-15,14 7-56 16,14 1 0-16,21-1 28 16,11-2 1-16</inkml:trace>
  <inkml:trace contextRef="#ctx0" brushRef="#br0" timeOffset="28841.9846">11395 13322 36 0,'3'5'18'0,"4"0"4"0,-3 1-19 0,-1 4-1 31,-3 9 0-31,0 2 1 16,-3 0 0-16,-1 3 4 0,-3 2 0 0,0 1-3 15,4-6 1-15,-1-2-5 16,4-6 0-16,0-5 0 15,4-6 0-15,-1-4 0 16,8-9 0-16,-1-5 0 16,4-2 0-16,8-9 0 0,-1-2 0 31,3-5-1-31,1 5 1 0,-4 2 0 0,1 9 1 16,-5 4-1-16,-3 6 1 31,0 1-1-31,-3 9 1 15,-4 6 0-15,-3 11 0 16,-4 2 1-16,0 0 1 0,-4 0 3 0,0 0 0 16,1-2-6-16,-1-1 0 31,4-18 0-31,0 14 0 0,4-6 0 0,3-6 1 31,0-4 0-31,4-4-1 0,-1-7 0 0,1-8 0 16,-1-3 1-16,1-5-1 15,0 5 0-15,-1-2-1 16,1-1 1-16,-4 3 0 31,0 3 1-31,0 3-2 16,-4 4 1-16,1 4 1 16,-4 2 0-16,0 3-2 15,0 5 1-15,0 2 0 16,-4 1 1-16,4 0-1 15,0-1 1-15,0 1 0 16,-3 0 0-16,3-3-2 16,0 0 1-16,0 2-31 15,0 1 0-15,3-1-7 0,4-2 1 0</inkml:trace>
  <inkml:trace contextRef="#ctx0" brushRef="#br0" timeOffset="29525.0363">11508 13465 36 0,'-4'5'18'0,"-10"-16"13"0,10 11-18 0,-3 0-2 0,4 3 0 16,-4-3-10-16,0 5 1 16,3 9-1-16,1 4 0 15,-1 3-1-15,4 0 1 16,0 1 0-16,0-4 0 15,0-2-1-15,4-5 1 16,-4-4 0-16,0-1 1 16,0-6-3-16,0-3 1 15,0-5 0-15,0-2 0 16,0-1 0-16,0 0 1 0,0 3-1 16,0 3 0-16,0 0-1 15,0 5 1-15,0 0-65 16,0 0 0-16</inkml:trace>
  <inkml:trace contextRef="#ctx0" brushRef="#br0" timeOffset="30376.2502">11635 13361 33 0,'-43'24'16'0,"-24"16"3"16,53-32-17-16,0 0 3 16,0 0 1-16,7-3-3 15,0 0 1-15,7 1 0 16,7-9 1-16,14 0 1 16,11-5 0-16,3-13-3 0,-3-3 1 15,7-7-3-15,-1-1 0 16,-2 0 0-16,-5 6 1 15,-9 5-1-15,-8 7 0 16,-11 9 0-16,-10 10 0 16,-10 17-1-16,-8 9 1 15,-14 9-2-15,-10 5 1 16,-1 8 0-16,8-3 0 16,3-10 1-16,11-8 0 15,7-9-1-15,14-9 0 0,7-12-1 16,14-10 1-16,14-10 0 15,14-9 0-15,-3-4 0 16,7-6 0-16,-4-3 1 16,-6 8 1-16,-12 11-2 15,-10 5 0-15,-7 11 0 16,-10 10 0-16,-8 11-1 16,1 5 1-16,-15 6 1 15,-3 7 0-15,-4 0 2 16,4 1 0-16,3-9-1 15,11-5 0-15,11-10 0 0,13-8 0 16,8-11-3-16,3-8 1 16,4-3 0-16,3-2 1 15,-3 5-1-15,-4 3 0 16,-4 5-24-16,-6 5 0 16,-4 3-23-16,0 6 0 15</inkml:trace>
  <inkml:trace contextRef="#ctx0" brushRef="#br0" timeOffset="30805.8234">12111 13393 38 0,'-11'61'19'0,"-6"-37"5"0,13-11-18 16,-3 3 2-16,0 5 0 15,3 0-5-15,1-2 1 16,-1-3-3-16,1-6 1 0,3-4 1 15,3-9 1-15,1-13-1 16,3-5 1-16,4-3 1 16,-4-2 0-16,7-3 2 15,0-1 1-15,3 1-6 16,5-2 1-16,2 7-3 16,5 3 0-16,-1 2-1 15,7 3 0-15,4 6-15 16,0 2 0-16,-1 2-15 15,-2 6 0-15,-8 6 1 16,0-1 0-16</inkml:trace>
  <inkml:trace contextRef="#ctx0" brushRef="#br0" timeOffset="31233.6839">12605 13274 36 0,'-4'-5'18'0,"-6"-6"9"0,6 9-19 16,-3 2-4-16,0 2 0 15,-4 4 1-15,-6 4 1 16,-8 9-2-16,-3 7 1 16,3 9-2-16,0-1 0 15,4 3-2-15,7 0 1 16,7-5-2-16,7-3 1 0,7-8-1 16,7-10 0-16,7-11 0 15,1-8 0-15,-1-8 1 16,3-5 0-16,1-8-1 15,-4-3 0-15,-3-3-1 16,-4 4 1-16,-3 2 1 16,-4 5 1-16,0 3 0 15,-7 2 1-15,0 6-3 16,0 5 0-16,-4 5 1 31,1 11 0-31,-1 8 2 0,1 10 1 16,-1 6-1-16,1 3 1 15,-1-4-5-15,4 1 0 16,4-3 1-16,3-5 1 16,3-5-3-16,1-6 1 15,3-8-65-15,4-5 0 16,3-5 59-16,3-3 0 16</inkml:trace>
  <inkml:trace contextRef="#ctx0" brushRef="#br0" timeOffset="31635.7249">12968 13340 46 0,'-3'-18'23'0,"-4"-1"9"0,3 14-23 0,-7-3-6 16,-3 5 0-16,-3 1-1 15,-5 7 0-15,-2 11 3 16,-1 10 0-16,7 6-3 0,1 5 0 15,6 3 1-15,4 0 0 16,7-9-1-16,11-7 0 16,6-13-1-16,8-11 1 0,3-14-1 15,4-12 0-15,0-16-1 16,3-3 0-16,-3-6 0 16,0-7 0-16,-4-5 0 15,0-1 0-15,-7 3 0 16,-7 16 1-16,-7 22-2 15,-7 20 0-15,-7 13 2 16,0 20 0-16,-3 12 1 16,3 19 0-16,3 2-3 15,4 6 0-15,4-5-31 16,6-9 0-16,1-10-11 16,-1-13 0-16</inkml:trace>
  <inkml:trace contextRef="#ctx0" brushRef="#br0" timeOffset="31864.5567">12012 13906 68 0,'81'14'34'0,"39"-46"8"0,-60 24-35 0,18-10-2 16,24-6 0-16,18 0-5 31,-7 0 1-31,-7 11-3 0,-15 5 0 16,-16 8-58-16,-19 3 1 16,-14 5 40-16,-17 10 1 15</inkml:trace>
  <inkml:trace contextRef="#ctx0" brushRef="#br0" timeOffset="32239.8077">12827 14094 51 0,'-25'0'25'0,"-10"3"5"15,28-3-26-15,-7-3-3 16,-4 3 0-16,1 0-1 16,2 6 1-16,5-1-2 15,6 11 1-15,8-3 7 16,10 8 1-16,4 3-3 16,3-5 1-16,7 2-2 15,0-3 1-15,-7 3 4 0,1 3 0 16,-12 3-5-16,-10-1 0 15,-7-2-4-15,-7 0 0 16,-4-8 0-16,-3-6 1 16,-4-7-24-16,1-6 0 15,6-2-15-15,4-6 0 16,7-2 13-16,7-3 0 16</inkml:trace>
  <inkml:trace contextRef="#ctx0" brushRef="#br0" timeOffset="32523.3107">13180 13917 47 0,'7'8'23'0,"21"-3"11"16,-21-5-24-16,0 3-2 16,0 0 0-16,-3-1-4 15,-4 1 0-15,-4 2-4 16,-3 3 1-16,-3 0 3 15,-1 5 0-15,-3 3 3 16,0 3 0-16,3-6-5 16,4 5 1-16,4 4-3 15,6-4 1-15,4-5 0 16,7 1 0-16,11-9-2 0,7-10 0 16,-1-3-15-16,-2 0 1 15,-1-3-52-15,0-5 0 16</inkml:trace>
  <inkml:trace contextRef="#ctx0" brushRef="#br0" timeOffset="33310.2832">7987 13737 47 0,'-11'5'23'0,"8"-31"11"0,3 15-25 15,-4-7-7-15,-3-9 0 16,-7-7 4-16,-4-6 0 16,-3-7-3-16,-14-9 1 15,-21-2-3-15,-11-6 0 16,-8 9-1-16,8 15 0 15,4 16 0-15,6 16 0 16,1 19 1-16,10 10 0 16,14 19-2-16,15-6 1 15,13 1 2-15,18-6 0 0,15-11 9 16,16-10 1-16,22-21-7 16,18-21 0-16,-4-6-5 15,7-8 0-15,-3-2-1 16,0 5 1-16,-11 8-85 15,-11-3 0-15,-10 6 83 16,-21 2 1-16</inkml:trace>
  <inkml:trace contextRef="#ctx0" brushRef="#br0" timeOffset="35601.437">6315 14727 41 0,'-4'-35'20'0,"1"-23"7"0,3 34-21 16,-4-5 0-16,-3-3 1 15,-4 1-5-15,-3-1 1 0,-3 0-1 16,-1 8 0-16,0 3 0 16,1 8 0-16,3 2-1 15,0 11 0-15,3 8-1 16,0 11 1-16,1 15-1 16,3 11 0-16,0 6-1 15,3 9 1-15,1 6 0 0,3-5 0 16,-4 13-1-16,1-10 1 15,3 5-1-15,-4 0 1 16,4-1 0-16,0-12 0 16,0-3-29-16,0-11 0 15,0-7-1-15,4-20 0 16</inkml:trace>
  <inkml:trace contextRef="#ctx0" brushRef="#br0" timeOffset="35836.211">5831 14838 35 0,'-17'10'17'0,"27"-7"4"15,1-3-18-15,7 3-3 16,13 2 1-16,12-5 0 15,3-3 0-15,3 1-1 16,7-6 0-16,4-3-4 16,7-5 0-16,4-5-31 15,-4 0 1-15</inkml:trace>
  <inkml:trace contextRef="#ctx0" brushRef="#br0" timeOffset="35961.209">6572 14946 37 0,'-21'53'18'0,"14"3"1"0,7-48-19 16,0 2-7-16,0-2 0 16,0-2-22-16,4-4 0 15</inkml:trace>
  <inkml:trace contextRef="#ctx0" brushRef="#br0" timeOffset="36102.172">6551 14581 59 0,'-14'-16'29'0,"14"-2"3"0,0 13-30 0,0-1-20 16,0 9 1-16,7 2-11 15,0 6 1-15,7 10 12 16,7 0 0-16</inkml:trace>
  <inkml:trace contextRef="#ctx0" brushRef="#br0" timeOffset="36311.6058">6703 14946 42 0,'-14'64'21'0,"-11"5"11"16,21-59-21-16,1-2-8 16,3-3 1-16,0-5-2 15,10-8 0-15,5-21-1 16,6-8 1 0,7 3-1-16,7 0 1 15,1 4-2-15,-5 9 1 0,-2 8-2 16,-8 10 0-16,-4 9 0 15,1 12 0-15,-4 9-47 16,0 2 1-16,4-3 35 16,3-2 1-16</inkml:trace>
  <inkml:trace contextRef="#ctx0" brushRef="#br0" timeOffset="36922.9282">7370 14994 52 0,'-8'-5'26'0,"-2"-32"10"0,6 29-25 15,-3 0-10-15,-3 0 0 0,-8 2-1 16,-10 4 1-16,-4 10-1 16,0 8 0-16,1 13 3 15,-1 3 0-15,7 5-3 16,8 5 1-16,2-2-1 16,8-6 0-16,11-10 0 15,6-11 1-15,12-13-1 16,13-21 1-16,11-14-1 15,0-23 1-15,-1-5-1 16,1-11 0-16,0 0 0 16,-7-14 1-16,-11 14 3 0,-10 19 0 15,-15 18 9-15,-6 23 1 16,-8 33-2-16,-6 28 0 16,3 36-6-16,-4 6 1 15,7 15-7-15,8-12 0 16,6-4-58-16,15-20 0 15,10-17 11-15,11-28 1 16</inkml:trace>
  <inkml:trace contextRef="#ctx0" brushRef="#br0" timeOffset="37684.8599">8774 14904 40 0,'31'-8'20'0,"1"8"16"16,-25 0-19-16,0-3-8 16,0 3 0-16,-3 0 9 0,-4 0 1 15,0 0-8-15,0 0 0 16,-7 3-11-16,-4 8 0 16,-7 10 0-16,-10 5 1 15,4 3-2-15,-8 0 1 16,-7 6 0-16,-3-1 1 15,6 1-1-15,5-4 0 16,6-7-1-16,7-5 0 0,8-3 0 16,3-3 1-16,7-5-3 15,7 2 1-15,3 1 2 16,11-3 0-16,4 0 3 16,0 2 1-16,0-2-4 15,3 0 1-15,4 3-1 16,-1-1 1-16,-2 1-2 15,-1-3 1-15,-7-3 1 16,-3-5 1-16,-4-2 3 16,0-4 1-16,-4 1-4 15,-3-6 1-15,-3-7-2 16,-4-11 1-16,-4-8-2 16,-3 0 0-16,-3-14 0 15,-4 1 1-15,0 5-3 16,3 11 1-16,0 7-51 15,4 6 0-15,4 8-1 16,6 5 1-16</inkml:trace>
  <inkml:trace contextRef="#ctx0" brushRef="#br0" timeOffset="38181.8335">9317 14893 34 0,'-7'-23'17'0,"-4"-12"11"0,8 27-16 0,-4 0-11 16,-7 3 1-16,-8 5 9 16,1 0-11-1,21 0 0-15,-32 66 12 16,8-10 1-16,6 2-11 15,8 3 0-15,6-8-2 16,8-8 1-16,6-6-2 16,8-7 1-16,10-8 1 15,-3-11 0-15,-1-5 3 16,5-8 1-16,2-10-3 16,-2-12 0-16,-5-7-2 31,-6 0 0-31,-8-8 0 0,-6-5 0 15,-11-3-1-15,-11 0 0 16,-3 0 0-16,-11 0 1 16,-3 8 0-16,0 10 0 15,3 11 1-15,7 14 0 16,8 7-1-16,3 6 0 16,7 7 2-16,10 1 0 15,11 2-2-15,7-5 0 16,11-6 1-16,10-7 0 15,8-3-6-15,3-8 0 0,0-3-67 16,7-4 1-16</inkml:trace>
  <inkml:trace contextRef="#ctx0" brushRef="#br0" timeOffset="38928.0435">10911 15343 56 0,'-3'50'28'0,"-8"25"12"16,8-60-28-16,-4 7-11 15,-4 4 0-15,-3 3-1 16,-7 0 0-16,-7 0-5 15,-8 3 0-15,1-5-59 16,7-6 1-16</inkml:trace>
  <inkml:trace contextRef="#ctx0" brushRef="#br0" timeOffset="39836.7158">11850 15113 26 0,'-4'-5'13'0,"8"-11"7"0,-1 11-12 0,1-3 0 15,-4 8 1-15,0-8 2 16,0-3 1-16,-4 3-5 16,1 0 1-16,-8 3-5 15,-3 2 1-15,-4 9-1 16,-3 2 0-16,0 2-1 16,-4 6 0-16,-3 13 0 15,7 5 0-15,7 3-1 0,3-2 0 16,11 2-1-16,4 3 0 15,6-14-1-15,8-5 1 16,10-10-28-16,8-14 1 16,6-7-11-16,11-12 1 15,3-9 30-15,-6-4 1 16</inkml:trace>
  <inkml:trace contextRef="#ctx0" brushRef="#br0" timeOffset="40113.3099">12114 15137 41 0,'-10'21'20'0,"-8"37"8"16,15-45-21-16,3 3 0 15,0-2 1-15,3-1-5 16,4 0 1-16,4-5 2 16,-1-5 1-16,8-3-3 15,0-3 0-15,-1-5 2 16,1-3 0-16,-4-4 2 16,-3-4 0-16,-8-2-6 15,-3-3 0-15,-3-2-2 16,-4 4 0-16,-4 1 0 15,-3-3 0-15,0 6 0 16,-4 7 0-16,-7 6-1 16,4 8 0-16,-3 2-22 15,2 8 1-15,12 6-25 16,6 5 1-16,11-3 31 16,11-5 1-16</inkml:trace>
  <inkml:trace contextRef="#ctx0" brushRef="#br0" timeOffset="40381.5903">12478 15235 47 0,'-25'37'23'0,"4"-19"12"0,21-15-23 15,0 5-4-15,-4-5 1 16,4-1-3-16,4-2 0 15,3-2 3-15,4-6 1 16,6-8-7-16,1 0 1 16,6 3-4-16,5 5 1 0,-1 10-1 15,0 12 0-15,-3 9 1 16,-8 12 0-16,-2 4-14 16,-1-4 0-16,0-3-61 15,11-11 0-15</inkml:trace>
  <inkml:trace contextRef="#ctx0" brushRef="#br0" timeOffset="40869.7082">12950 15214 42 0,'-21'21'21'0,"25"3"11"16,3-17-22-16,0 9-4 16,4 6 0-16,-1 1 0 15,4-2 1-15,0 1 1 16,0-1 0-16,4-11 2 15,0-2 1-15,-4-10-8 16,3-9 1-16,-2-7-3 0,-1-4 0 16,0-1-3-16,3-4 1 15,-2-5-44-15,-1 3 1 16,0 3 3-16,-4 5 0 16</inkml:trace>
  <inkml:trace contextRef="#ctx0" brushRef="#br0" timeOffset="41277.758">13395 15256 62 0,'32'40'31'0,"-1"-48"6"0,-20 0-31 0,0-3-5 16,-1-2 0-16,1-6-1 16,-4-4 1-16,-4-1-1 15,-3 0 0-15,-7 5 0 16,-7 6 0-16,-3 8-1 15,-1 10 1-15,0 11 1 16,-3 13 0-16,3-2-2 16,11 7 1-16,7 3-1 15,0-5 1-15,11-6-24 16,7-7 1-16,10-14 1 16,7-5 0-16,4-13 16 15,0 2 1-15,3 1 5 16,-10 4 0-16,-7 1 8 15,-4 2 0-15,-7 1 7 0,-4-1 0 16,-3-2 2-16,1 0 1 16,-5-3-2-16,8-6 0 15,6-1-5-15,1-7 1 16,3 4-11-16,7-3 0 16,8 2-7-16,-1 3 1 15,0 0-76-15,7 3 0 16</inkml:trace>
  <inkml:trace contextRef="#ctx0" brushRef="#br0" timeOffset="41871.1478">14287 14745 48 0,'-7'0'24'0,"18"61"4"0,-7-40-23 0,-1 19-3 16,1 10 1-16,-4 3-1 16,-4 5 1-16,1 3-3 15,-5-3 0-15,1 6-24 16,0-11 0-16,4-11-9 16,-1-13 1-16</inkml:trace>
  <inkml:trace contextRef="#ctx0" brushRef="#br0" timeOffset="42044.7163">14108 15124 64 0,'3'8'32'0,"68"-16"4"0,-50 5-32 16,7-2-3-16,11-3 0 16,7 2-2-16,10 1 0 15,8 0-13-15,-1 2 0 16,1 3-24-16,-1-2 1 15,1-4 21-15,-4 4 1 16</inkml:trace>
  <inkml:trace contextRef="#ctx0" brushRef="#br0" timeOffset="42286.3826">15261 14848 57 0,'-7'19'28'0,"14"21"5"15,-7-25-30-15,0 15 0 16,-3 1 0-16,-4 6-2 16,0 6 1-16,-4 4-2 15,-3 1 0-15,0 0-20 16,0-1 0-16,-4 1-24 15,4-11 0-15</inkml:trace>
  <inkml:trace contextRef="#ctx0" brushRef="#br0" timeOffset="42661.4408">15004 15102 57 0,'10'3'28'0,"50"5"2"16,-46-8-29-16,7 3 1 16,11-3 1-16,3 0-4 15,8 0 1-15,3 2-1 16,-4 4 0-16,0 7 1 0,-3 8 1 16,-7 8-1-16,-7 0 0 15,-4 11 0-15,-4 2 1 16,-2 1-2-16,-5-9 1 15,4-5 1-15,-3-10 0 16,3-6 6-16,0-11 0 16,0-15 3-16,0-8 0 15,0-3-3-15,-7-5 1 16,-7-3-7-16,-7 1 1 16,-3 7 0-16,-4 11 0 0,-8 10-2 15,-6 11 1-15,4 0-52 16,2 5 1-16,8-2 12 15,7-11 1-15</inkml:trace>
  <inkml:trace contextRef="#ctx0" brushRef="#br0" timeOffset="43271.519">12675 15938 44 0,'0'27'22'0,"14"55"1"0,-7-63-22 0,-3 12-1 16,0 6 1-16,-1 0 6 15,-3 0 0-15,0-5 2 16,0 0 1-16,0-11-8 15,0-5 0-15,4-11 1 16,-1-10 1-16,4-11 1 16,0-16 0-16,4-7-2 15,3-9 1-15,7 0-4 16,0 6 0-16,7 8 0 0,4 7 0 16,0 11-31-16,3 3 1 15,4 8-15-15,-4 2 1 16</inkml:trace>
  <inkml:trace contextRef="#ctx0" brushRef="#br0" timeOffset="43740.3589">13155 16269 41 0,'11'32'20'0,"35"-37"6"15,-25 2-21-15,3-10 4 16,5-6 0-16,-5-10-8 16,1 3 0-16,-4-6-1 15,-3-2 0-15,-4-1 0 16,-7 3 0-16,-4 6-1 0,-6 2 0 16,-8 8 2-16,-10 16 0 15,-7 14-1-15,-4 1 1 16,4 22-1-16,7 11 1 15,3 0 1-15,8-3 0 16,10 0-1-16,10-6 0 16,8-7-1-16,7-11 0 15,-1-5-29-15,4-13 0 16,8-14-1-16,-1-2 0 16</inkml:trace>
  <inkml:trace contextRef="#ctx0" brushRef="#br0" timeOffset="44031.8835">13688 16055 45 0,'-11'13'22'0,"18"8"9"16,0-15-23-16,0 4-2 16,7 11 1-16,4 14-2 15,3 2 0-15,0-3 0 16,1 6 0-16,2 0 2 15,1-3 0-15,0-8-4 16,-4-8 0-16,0-5-2 16,-3-8 1-16,-4-8-1 15,0-8 1-15,-4-8-3 16,1 0 1 0,-11 16 0-16,18-66-20 15,3 16 1-15,4 2-22 16,3 6 0-16,0 7 20 15,-7 11 0-15</inkml:trace>
  <inkml:trace contextRef="#ctx0" brushRef="#br0" timeOffset="44172.8309">14305 16497 109 0,'-7'24'54'0,"11"-19"1"0,-4-5-55 16,0 0-101-16,3-5 1 15,1-11 92-15,-8-5 0 16</inkml:trace>
  <inkml:trace contextRef="#ctx0" brushRef="#br0" timeOffset="46863.4036">20235 1582 46 0,'-3'111'23'0,"-4"-5"0"0,3-77-23 16,-3 19 0-16,0 7 1 15,-3 1-1-15,-5 8 1 16,1-1-26-16,7-7 0 16,0-14 4-16,4-21 0 15</inkml:trace>
  <inkml:trace contextRef="#ctx0" brushRef="#br0" timeOffset="47225.1676">20179 1405 50 0,'-50'-19'25'0,"26"14"-1"16,27 10-25-16,4 1 0 15,0 2 1-15,-7-8 0 16,64 68 3 0,-4-9 0-16,3 2 1 15,4 2 1-15,4 0-4 0,-15-7 1 16,-6 2 2-16,-11-5 0 16,-11 0 1-16,-7-5 1 15,-10-6 0-15,-15-5 0 16,-14 3-5-16,-17-3 1 15,-11-3-2-15,-10-2 1 16,-1-8-2-16,1-3 1 16,3-5-10-16,4-6 0 15,17-4-41-15,14-6 1 0,22-8 37 16,13-3 0-16</inkml:trace>
  <inkml:trace contextRef="#ctx0" brushRef="#br0" timeOffset="47615.9333">20983 2135 40 0,'-3'27'20'0,"3"15"8"0,3-31-20 16,1 10-1-16,-1-3 1 16,4 3-7-16,7 1 0 15,1-4 2-15,2-7 1 16,4-6 6-16,4-13 0 16,7-13-2-16,0-11 0 15,-4-5-2-15,-7 0 1 16,-10-3-3-16,-11-5 0 15,-15 6-5-15,-6 10 1 16,-14 5 1-16,-11 21 0 16,0 6-2-16,0 15 1 15,8 3-10-15,6 1 1 0,14-1-58 16,15-3 1-16,13-2 54 16,11-13 1-16</inkml:trace>
  <inkml:trace contextRef="#ctx0" brushRef="#br0" timeOffset="48024.375">21505 2058 40 0,'4'35'20'0,"-15"-1"6"15,8-18-19-15,-1 11 3 16,-3 2 0-16,0 2-3 0,4-7 1 16,-1-5-7-16,4-3 1 15,4-14 9-15,6-10 1 16,1-13-8-16,-1-8 0 15,4 0-4-15,1-13 1 16,-1 7-1-16,-4 1 1 16,1 13-1-16,-4 13 1 15,0 16 2-15,-7 13 0 0,0 16-1 16,0 11 0-16,3-1-2 16,5 11 0-16,6-7-12 15,3-9 0-15,4-10-63 16,-6-30 0-16</inkml:trace>
  <inkml:trace contextRef="#ctx0" brushRef="#br0" timeOffset="48389.9918">22080 1611 84 0,'-21'8'42'0,"7"58"1"15,14-47-43-15,-3 13-1 16,-5 2 0-16,1 8-13 16,-3 9 0-1,-1-4-55-15,4 1 0 16</inkml:trace>
  <inkml:trace contextRef="#ctx0" brushRef="#br0" timeOffset="48641.6864">22461 1535 42 0,'-3'-8'21'0,"10"21"14"0,-4 0-20 0,1 16-5 15,-4 8 1-15,-4 14-5 16,-3 7 1-16,0 11-6 16,-3 5 0-16,-1-3-2 15,1 6 0-15,-5-3-72 16,1-11 0-16</inkml:trace>
  <inkml:trace contextRef="#ctx0" brushRef="#br0" timeOffset="48797.939">22190 1966 88 0,'-11'-16'44'0,"96"16"3"0,-53 0-44 15,17 0-1-15,18 3 1 16,18-6-25-16,3-2 0 15,11-1-49-15,10-9 0 16</inkml:trace>
  <inkml:trace contextRef="#ctx0" brushRef="#br0" timeOffset="49288.3898">24705 1897 43 0,'4'-16'21'0,"-12"-10"11"0,1 20-23 0,-3 4-6 16,-8 4 1-16,-3 6-1 16,-4 6 0-16,-3 12 0 15,0 11 1-15,3 3-2 16,4 2 1-16,7-5-3 16,10 3 0-16,11-11 1 15,8-5 0-15,6-8-22 16,14-8 1-16,7-14-25 15,11-2 1-15</inkml:trace>
  <inkml:trace contextRef="#ctx0" brushRef="#br0" timeOffset="49710.2425">25220 1910 49 0,'-25'-13'24'0,"29"-11"6"0,-4 19-25 16,0 0-2-16,-4 5 1 15,-3 0-2-15,-3 0 1 16,-11 8-1-16,-4 2 0 16,-7 9 0-16,0 7 1 15,1 9-2-15,-1-4 0 16,0 6 0-16,4 6 0 0,3-1-1 16,8-5 0-16,10-3-1 15,7-7 1-15,10-14 0 16,4-8 1-16,7-13 0 15,8-7 0-15,2-9-2 16,1 3 1-16,0-11 0 16,-4-2 1-16,-3 2-2 15,-8 0 0-15,-2 8 3 16,-5 3 1-16,-3 8 1 16,0 5 1-16,-3 10-4 15,-1 12 1-15,-3 12-2 16,0-7 1-16,4 5-2 15,-1-1 0-15,4 4-14 16,0-1 1-16,4-10-42 16,7-3 0-16,3-7 53 15,4-14 0-15</inkml:trace>
  <inkml:trace contextRef="#ctx0" brushRef="#br0" timeOffset="49960.4799">25446 2037 29 0,'-11'27'14'0,"-3"12"8"0,11-23-14 16,-1 0-1-16,1 11 1 15,-1-4 0-15,1 4 0 0,3-6-3 16,0-5 1-16,3-8 0 16,4-11 0-16,4-13-7 15,-1-2 1-15,4-9 0 16,0-2 1-16,4 3-2 15,0-6 0-15,-1 3 2 16,5 5 0-16,-5 3-24 16,4 8 0-16,1 2-17 15,2 11 0-15</inkml:trace>
  <inkml:trace contextRef="#ctx0" brushRef="#br0" timeOffset="50210.4772">25876 2148 43 0,'18'24'21'0,"14"-13"12"15,-22-14-22-15,4-5-8 16,4-2 1-16,0-9-5 16,-4 3 1-16,-4-10 0 15,-6-6 1-15,-11 8 1 16,0 3-2-16,7 21 0 16,-46 19 31-16,14-4 1 15,7 15-21-15,11 9 0 16,14 6-11-16,14-5 1 15,18 2-2-15,10-5 1 16,22-10-80-16,3-14 0 16,7-21 60-16,-3-13 0 15</inkml:trace>
  <inkml:trace contextRef="#ctx0" brushRef="#br0" timeOffset="50716.9263">27513 2156 41 0,'7'-37'20'0,"7"-24"9"0,-10 46-21 16,-4-1-2-16,-4 0 1 15,-3 5-2-15,-7 11 0 16,-7 8-2-16,-7 13 0 16,-8 8-1-16,1 14 1 15,0-1-3-15,3 3 1 16,7 0-1-16,11-8 0 0,7-8 0 15,14-13 1-15,7-13-1 16,18-11 1-16,11-13-1 16,2-14 0-16,1-4 0 15,-3-4 0-15,-8 6 0 16,-7 3 1-16,-7 10 3 16,-7 11 0-16,-7 7-4 15,-7 14 0-15,0 6 1 16,-3 7 0-16,-1 8-2 15,1 3 1-15,3 2-1 16,3-5 1-16,8 0-46 16,3-8 1-16,7-7 19 15,0-14 0-15</inkml:trace>
  <inkml:trace contextRef="#ctx0" brushRef="#br0" timeOffset="51031.721">27982 1714 57 0,'-17'40'28'0,"-4"45"4"0,17-56-28 0,-3 16 4 15,-4 8 1-15,4 5-3 16,7 3 1-16,11-11-5 15,3-7 0-15,7-9 0 16,7-8 0-16,4-10 2 16,0-8 0-16,0-8-2 15,-8-16 1-15,1-8 1 16,-11-2 0-16,-7 0-5 16,-10-14 0-16,-19 3 0 15,-6-3 0-15,0 11-26 16,0 13 1-16,7 16-35 15,10 0 1-15</inkml:trace>
  <inkml:trace contextRef="#ctx0" brushRef="#br0" timeOffset="51461.5098">28497 2029 53 0,'-35'14'26'0,"-7"49"10"0,31-42-27 16,-6 8-3-16,-5 6 0 16,8-4-4-16,4-4 0 15,6-1 0-15,8-10 0 16,6-8-2-16,8-8 1 16,7-10 0-16,3-9 0 15,0-5-1-15,0-2 0 0,-3-1 1 16,-7 4 1-16,-8-4-2 15,-6 3 1-15,-8-2-2 16,-3 13 1-16,-3 2-31 16,-1 8 0-16,4 9-12 15,7-1 0-15</inkml:trace>
  <inkml:trace contextRef="#ctx0" brushRef="#br0" timeOffset="51805.2632">28755 2032 37 0,'-4'3'18'0,"4"5"12"16,0-8-20-16,0 10 0 15,-3 3 0-15,-4 6-1 16,0 7 0-16,-4 6-3 0,1 3 1 16,3-1-6-16,3-8 1 15,8-2-1-15,3-13 1 16,7-1-1-16,7-10 0 15,4-10-1-15,6-9 1 16,5-7-1-16,2-6 1 16,-6 6-2-16,-4-1 1 15,-3-2 0-15,-7 8 0 16,-4 5 2-16,-7 8 1 16,-4 13-3-16,-3 6 0 15,0 5 0-15,0 2 0 0,4 6-1 16,3 3 1-16,4-4-35 15,6-4 0-15,4-16-9 16,11-6 0-16</inkml:trace>
  <inkml:trace contextRef="#ctx0" brushRef="#br0" timeOffset="51994.4161">29393 1847 65 0,'-17'37'32'0,"-4"37"8"16,17-50-34-16,-3 10-5 16,-4 1 0-16,1 10 0 0,-1 5 0 15,-3 8-14-15,0 3 0 16,3-3-47-16,4-8 1 16</inkml:trace>
  <inkml:trace contextRef="#ctx0" brushRef="#br0" timeOffset="52119.4155">29249 2127 72 0,'-25'-21'36'0,"39"16"2"0,-3 5-36 0,10-5-3 15,14 5 1-15,15-11-25 16,13 14 1-16,8-11-24 16,6-8 0-16</inkml:trace>
  <inkml:trace contextRef="#ctx0" brushRef="#br0" timeOffset="52534.2816">30865 1693 38 0,'7'0'19'0,"-11"8"2"15,-3 3-19-15,-11 13 0 16,-6 2 0-16,-15 16 7 16,-11 11 1-16,8 14-2 15,-11 4 1-15,4 11-7 16,3 3 0-16,14-17-3 16,18-7 1-16,14-10 1 15,7-17 0-15,18-16-21 0,3-18 1 16,4-13-24-16,10-13 1 15</inkml:trace>
  <inkml:trace contextRef="#ctx0" brushRef="#br0" timeOffset="52716.626">30388 1947 78 0,'-21'-8'39'0,"53"27"2"0,-4-19-39 0,4 8-4 15,21-6 1-15,3 4 0 16,4 2 1-16,7 2-55 16,-3-2 0-16,-8 0 32 15,-3 0 1-15</inkml:trace>
  <inkml:trace contextRef="#ctx0" brushRef="#br0" timeOffset="53139.3721">31369 2164 75 0,'-4'0'37'0,"1"6"-31"0,3-6-38 16,-4 8-11-16,-3-6 1 15</inkml:trace>
  <inkml:trace contextRef="#ctx0" brushRef="#br0" timeOffset="53217.5565">31298 2305 55 0,'7'52'27'0,"-10"-44"1"0,6 0-27 15,-10 0-56 1,4-2 0-16</inkml:trace>
  <inkml:trace contextRef="#ctx0" brushRef="#br0" timeOffset="54758.4524">22112 3254 46 0,'-10'-26'23'0,"-12"29"8"0,15 4-24 16,-7 9-3-16,-3 8 0 16,-1 8-2-16,-3 16 0 0,0 4-2 15,-1 9 1-15,1 3 0 16,7-6 1-16,7-5 6 16,7-8 1-16,11-8-7 15,6-13 0-15,12-16-2 16,9-11 0-16,15-13 0 15,4-16 0-15,-1-10 0 16,-3-5 0-16,-11 2-1 16,-10 7 1-16,-7 12 0 15,-8 10 1-15,-6 16-4 16,-4 21 1-16,0 11 4 16,0 8 0-16,4-1-1 15,-1-4 0-15,12-6 9 16,6-5 1-16,7-11 6 15,0-10 0-15,4-9-12 0,-4-10 1 16,-3-15-4-16,-11-4 0 16,-10-2-1-16,-8-8 1 15,-10 0-5-15,-7 0 1 16,0 6-60-16,0 2 1 16,7 8 16-16,0 5 1 15</inkml:trace>
  <inkml:trace contextRef="#ctx0" brushRef="#br0" timeOffset="55182.9594">23149 3654 42 0,'-31'-8'21'0,"6"-8"5"0,18 11-20 15,0 0-2-15,0 2 0 16,0-2-6-16,0 5 1 16,-1 2 3-16,1 6 1 15,0 0 3-15,4 5 1 16,-4 6-3-16,0 2 0 16,0 3-2-16,-4 5 0 15,1 5-2-15,-1 3 1 0,4-2-1 16,3-6 0-16,4-5-10 15,4-1 1-15,-1-7-47 16,4-2 1-16</inkml:trace>
  <inkml:trace contextRef="#ctx0" brushRef="#br0" timeOffset="55371.0345">22846 3768 53 0,'-21'-6'26'0,"28"17"6"16,0-11-28-16,7 3-3 16,7-3 1-16,7 0-2 15,4-3 0-15,7 0-15 0,7-5 1 16,7-2-30-16,0-6 0 16</inkml:trace>
  <inkml:trace contextRef="#ctx0" brushRef="#br0" timeOffset="55730.9711">23435 2958 51 0,'18'-8'25'0,"31"3"7"15,-35 5-26-15,7 2-3 16,0 4 0-16,-3-1-3 16,-4 6 1-16,-3-3 1 15,-11 5 0-15,-7 3-1 0,-11 5 0 0,-7 0 4 16,4 3 0-16,-3 5 5 15,2 3 0-15,8-6-7 16,4 1 0-16,10 2 0 16,7-11 1-16,14-2-15 15,14-3 1-15,4-5-64 0,3-8 1 16</inkml:trace>
  <inkml:trace contextRef="#ctx0" brushRef="#br0" timeOffset="56124.1488">24317 3421 56 0,'0'-3'28'0,"63"1"2"0,-31-1-27 15,7-2-4-15,10-3 0 16,8 3-27-16,-8-1 1 16,8 1-2-16,-11 5 0 15</inkml:trace>
  <inkml:trace contextRef="#ctx0" brushRef="#br0" timeOffset="56264.7756">24455 3553 59 0,'0'14'29'0,"127"1"-23"0,-85-12-29 0,11-8-12 16,14 0 1-16</inkml:trace>
  <inkml:trace contextRef="#ctx0" brushRef="#br0" timeOffset="56977.1062">25643 3326 49 0,'-21'2'24'0,"18"-4"6"0,3 2-25 0,-4 2-5 0,1 6 0 15,-4 11 3-15,-4 10 0 16,0 13 5-16,1 14 0 15,-1 2-7-15,8-8 1 16,6-7-2-16,8-9 1 16,3-7-1-16,14-12 1 15,11-9-1-15,3-12 0 16,8-15 1-16,3-10 1 0,-4-6-3 16,-7-1 1-16,-6 1-1 15,-12 3 0-15,-10 5 1 16,-7 10 0-16,-7 11 0 15,-7 14 0-15,-3 10 0 16,-1 5 0-16,8 11 1 16,3-1 1-16,10 1 3 15,11-5 0-15,8-6 5 16,6-5 0-16,7-6-5 16,-3-13 1-16,-4-7-1 15,-3-14 0-15,-7-8-4 16,-8-5 0-16,-6-5 1 15,-4-3 0-15,-7 0-4 16,-14-5 1-16,-4-3-20 16,-3 18 1-16,0 17-34 15,3 13 0-15,4 15 33 16,0 11 0-16</inkml:trace>
  <inkml:trace contextRef="#ctx0" brushRef="#br0" timeOffset="57258.5479">26508 3712 58 0,'-43'21'29'0,"26"0"3"16,13-13-30-16,4 3-4 15,0 2 1-15,4 0 2 16,6-2 0-16,4-6-30 16,8-7 1-16,9-9-3 15,1 0 0-15</inkml:trace>
  <inkml:trace contextRef="#ctx0" brushRef="#br0" timeOffset="57367.888">26571 3511 69 0,'-24'-11'34'0,"27"3"-1"0,4 6-35 16,4-3-64 0,6-6 0-16</inkml:trace>
  <inkml:trace contextRef="#ctx0" brushRef="#br0" timeOffset="57731.7252">26504 2947 29 0,'-10'-13'14'0,"38"-8"13"0,-14 10-15 0,4 4-1 16,6-1 1-16,4 2-4 15,4 1 0-15,7 5-3 16,3 5 0-16,-3-5-4 16,-4 11 0-16,1-6-1 15,-15 6 0-15,-7-1 1 16,-7 6 0-16,-7-3 0 16,-11 9 0-16,-6 1 10 15,-4 4 0-15,0-1-6 16,3-2 0-16,7 3 1 15,8-6 1-15,10-5-7 0,7-3 0 16,7 0 0-16,4 0 1 16,7-7-53-16,3-4 0 15,11-2 13-15,-4-2 0 16</inkml:trace>
  <inkml:trace contextRef="#ctx0" brushRef="#br0" timeOffset="58413.7353">28127 3506 36 0,'-4'-11'18'0,"15"14"5"0,-7-3-19 15,3 5 0-15,0 11 0 16,-4 10 3-16,-3 14 0 16,-3-3-5-16,-1 3 0 15,-3 2-2-15,4 0 0 16,-5-2-11-16,5-8 0 0,-1-3-31 15,4-13 0-15</inkml:trace>
  <inkml:trace contextRef="#ctx0" brushRef="#br0" timeOffset="58592.7623">27965 3683 64 0,'3'-5'32'0,"61"21"1"0,-40-16-33 0,12-3 0 16,10 3 1-16,6-5-2 16,1-1 1-16,4-4-27 15,-1-3 0-15,1-1-10 16,-11-2 0-16</inkml:trace>
  <inkml:trace contextRef="#ctx0" brushRef="#br0" timeOffset="59026.7922">28617 3315 46 0,'4'-16'23'0,"6"-13"10"0,-3 21-23 15,4 0-6-15,0 0 0 16,6 3-2-16,8 0 1 16,3 2 0-16,0-2 0 0,8 2-1 0,3 6 0 15,-1 7-1-15,-6 4 0 16,-7 2 0-16,-8 7 0 16,-13-1-1-16,-8 9 1 15,-13 6 2-15,-8 6 0 16,-3-1-1-16,-14 6 1 15,-8-1 1-15,1-7 0 16,3-6 3-16,11-7 1 16,10-3-5-16,11-3 0 0,10 0-3 15,18 3 1-15,18 0-1 16,10 2 0-16,15 1 0 16,13-1 1-16,12-2-21 15,9-8 1-15,8-3-52 16,-11-13 0-16</inkml:trace>
  <inkml:trace contextRef="#ctx0" brushRef="#br0" timeOffset="59678.4875">29732 3860 38 0,'4'-8'19'0,"10"0"17"0,-11 6-19 16,1 2-5-16,-4 0 0 15,0 0-1-15,3-6 0 0,-3 1-10 16,0-3 1-16,0-2-1 16,0-6 0-16,-3 0-1 15,-4 3 0-15,-7-11 0 16,3-5 1 0,-21-3-1-16,-10 0 0 0,0 6 0 15,-4 7 0-15,-11 17 0 16,15 4 0-16,0 9 0 15,6 7 0-15,8 4-1 16,11-4 1-16,6 1 1 16,7-4 0-16,15-1 5 15,10-6 0-15,7-3 2 16,15-8 0-16,6 1-6 16,4-17 0-16,14-15-3 15,4-6 0-15,-8 0 1 16,-10 6 0-16,-7 2-23 15,-11 6 1-15,-3 2-52 16,-7 5 1-16</inkml:trace>
  <inkml:trace contextRef="#ctx0" brushRef="#br0" timeOffset="62446.984">30762 3334 44 0,'-7'0'22'15,"-7"2"2"-15,11 4-22 0,-5 2 3 16,-2 5 1-16,-4 3-1 16,-4 5 0-16,-7 0-3 15,8 3 0-15,-1 2-1 16,1 1 1-16,-1-1-2 0,4 1 0 16,-4-1 0-16,8-5 1 15,-1-2 0-15,0-3 0 16,1-8 4-16,6 5 0 15,1-5-6-15,3-3 0 16,0 3 2-16,3 0 0 16,1 0-1-16,-4 0 0 15,10-3 0-15,-3 0 1 16,0-2 1-16,1-3 0 16,-1 0 2-16,-4 0 1 0,8-3-4 15,-4 3 1-15,0 0-3 16,0 0 1-16,0 3-1 15,-4-3 1-15,5 3 0 16,-5-3 0-16,4 2 1 16,-7 1 1-1,11-3-3 1,-4 0 1-16,0 3 0 16,-7-3 1-16,7 0-1 15,-7 0 0-15,0 0-1 16,7 0 1-16,-4 2 0 15,8-2 1-15,0 0-1 16,3 0 1-16,3-2-2 16,-3-4 1-16,11-2 1 15,-4-2 1-15,0-3-3 16,-3-3 0-16,-4-5 2 16,-3-3 1-16,-11 0-2 0,0 0 0 15,0 24 0 1,-35-53 0-16,6 14 0 15,1 7-2-15,7 8 1 16,0 8-75-16,10 8 1 16</inkml:trace>
  <inkml:trace contextRef="#ctx0" brushRef="#br0" timeOffset="62963.7298">31147 3339 55 0,'-14'-5'27'0,"-15"5"3"16,22 2-27-16,-3 9 1 16,-8 8 0-16,0 7 2 0,1 6 0 15,3 13 0-15,7 5 1 16,7 0-6-16,7-5 0 16,7-5 0-16,7-3 0 15,4-8-1-15,-1-5 1 16,5-11 1-16,2-8 1 15,1-5-2-15,-4-8 0 16,-3 0-2-16,0-15 0 16,-8-9 1-16,-10-8 0 15,-14 1 0-15,-10-6 0 0,-8 2-1 16,0 11 1-16,-6 11 0 16,-5 13 1-16,1 14-3 15,3 4 1-15,4 9 2 16,3 2 1-16,18 3-2 15,7 0 0-15,18-6-1 16,14-2 1-16,28-8-1 16,17-13 1-16,8-11-78 15,-4-3 1-15</inkml:trace>
  <inkml:trace contextRef="#ctx0" brushRef="#br0" timeOffset="63389.8857">30441 3133 36 0,'-28'-14'18'0,"3"25"2"0,18-8-18 0,-3 28 11 31,-8 20 1-31,-3 12 0 16,-4 22 1-16,4 7-11 16,3-2 0-16,8-2 0 15,13-9 1-15,15-10-6 16,14-14 1-16,14-7-1 16,13-16 0-16,26-19 1 15,17-8 1-15,1-7-74 0,13-14 0 16</inkml:trace>
  <inkml:trace contextRef="#ctx0" brushRef="#br0" timeOffset="63613.0796">31425 3204 46 0,'11'56'23'0,"56"23"10"0,-49-58-24 0,-1 11-1 16,-3 10 1-16,-10 14-8 16,-4-1 1-16,-7-4-1 15,-14 4 0-15,-11 3-19 16,-10 1 0-16,-1-6-30 16,-10-6 0-16</inkml:trace>
  <inkml:trace contextRef="#ctx0" brushRef="#br0" timeOffset="66977.2467">20853 4593 39 0,'10'-32'19'0,"-20"17"8"16,3 7-19-16,-15 0-7 15,-9 8 0-15,-15 2-1 16,-18 9 1-16,-3 10 5 15,0 8 0-15,7 8-5 16,11 8 0-16,17 11-1 16,15 2 1-16,17 3-1 15,17-3 0-15,18-2 0 16,15-9 1-16,-1-7 2 0,-3-6 0 16,-4-2-1-16,-6 0 1 15,-15-6 11-15,-14 6 0 16,-11-6-14-16,-13 1 1 15,-19-3-1-15,-9 0 0 16,-8-9-1-16,0-4 0 16,3-3-39-16,12-5 0 15,6-3 5 1,14-6 1-16</inkml:trace>
  <inkml:trace contextRef="#ctx0" brushRef="#br0" timeOffset="67236.4541">21061 5038 42 0,'3'42'21'0,"15"24"1"16,-11-47-22-16,0 2 4 16,7 0 1-16,0-2 12 0,7-6 1 15,1-11-6-15,2-12 1 16,-2-3-8-16,-5-6 1 15,-10-7-2-15,-10-6 1 16,-11-3-3-16,-8 1 1 16,-6 5-3-16,-4 5 1 15,1 6-3-15,2 4 0 16,8 12-83-16,11 7 0 16,6 3 83-16,4 0 0 15</inkml:trace>
  <inkml:trace contextRef="#ctx0" brushRef="#br0" timeOffset="67598.249">21710 4297 56 0,'3'32'28'0,"5"89"1"0,-12-84-27 15,-3 22 1-15,-7 12 0 16,-4 16-4-16,-3 1 1 16,3-4-1-16,1-12 1 15,6-4-59-15,8-17 0 0</inkml:trace>
  <inkml:trace contextRef="#ctx0" brushRef="#br0" timeOffset="67856.4239">21922 4850 59 0,'3'82'29'0,"4"13"7"16,-3-63-30-16,-1 5 4 15,4 8 1-15,4-5-4 0,-1-3 0 16,5-11 8-16,2-10 1 15,4-19-12-15,4-15 1 16,-4-11-6-16,0-11 1 16,-3-2-1-16,-4-1 1 15,-3-10-42-15,-1-2 1 16,-3 5-18-16,-3 10 0 16</inkml:trace>
  <inkml:trace contextRef="#ctx0" brushRef="#br0" timeOffset="68121.9243">22380 5035 47 0,'11'11'23'0,"3"-19"13"15,-11 2-23-15,4-4-10 16,-3-3 0-16,0-1-4 16,-4-4 0-16,-4-6 2 15,-3-2 0-15,-4-4 4 0,-3 9 0 16,-7 13 2-16,0 22 1 15,0 12 13-15,7 27 1 16,10 8-18-16,18 8 1 16,11-6-6-16,14-10 1 15,10-13-68-15,11-17 1 16,11-15 34-16,-4-23 1 16</inkml:trace>
  <inkml:trace contextRef="#ctx0" brushRef="#br0" timeOffset="68527.7491">23865 4540 44 0,'-7'-42'22'0,"-17"-27"12"0,13 53-22 0,-3 3-7 15,-4 8 1-15,-3 13-5 16,4 15 1-16,-5 12-1 16,1 12 1-16,-4 14-1 15,4 16 0-15,-3 8-1 16,-1 10 0-16,4 3 0 16,3 5 0-16,11-21-23 0,7-16 0 15,0-15-19-15,7-20 1 16</inkml:trace>
  <inkml:trace contextRef="#ctx0" brushRef="#br0" timeOffset="68684.0866">23354 4858 65 0,'-14'0'32'0,"60"8"0"15,-25-8-33-15,14-8 1 16,11-3 1-16,3 1-33 15,8-6 1-15,3 0-2 16,3 3 1-16</inkml:trace>
  <inkml:trace contextRef="#ctx0" brushRef="#br0" timeOffset="68902.8198">23954 4876 37 0,'-36'74'18'0,"-2"-5"18"16,30-45-20-16,1 2-7 15,7 1 0-15,4 2 2 16,3-5 0-16,11-8 0 0,3-11 0 15,3-8-8-15,5-2 1 16,-5-11-3-16,-2-5 1 16,-8-5-2-16,-7-4 1 15,-11 4-2-15,-6-6 1 16,-15-5 0-16,0 3 0 16,-3 7-16-16,-4 17 0 15,4 15-49-15,7 3 1 16,7 8 56-16,7 0 0 0</inkml:trace>
  <inkml:trace contextRef="#ctx0" brushRef="#br0" timeOffset="69138.7169">24201 5085 42 0,'-15'24'21'0,"15"0"1"0,4-19-21 0,3 1 0 16,0-1 0-16,0-3 13 15,0 1 1-15,0-3 10 16,0-5 1-16,0-11-17 16,4-5 1-16,0 0-8 15,3-1 1-15,7 4-5 16,7 5 1-16,11 5-55 16,3 5 0-16,8 8 18 0,-1-2 0 15</inkml:trace>
  <inkml:trace contextRef="#ctx0" brushRef="#br0" timeOffset="69773.9011">26010 4762 67 0,'21'-2'33'0,"-3"26"21"0,-18-11-35 15,-7 11-15-15,-7 5 1 16,-11 5 2-16,-10 6 1 16,0 2-6-16,-11 3 1 15,0-5-3-15,0-6 1 16,7-2-1-16,8-8 1 15,6-6 0-15,4-4 1 0,10-1-2 16,4-5 1-16,7-6-2 16,11 4 1-16,6-4 1 15,8 6 0-15,3 0-2 16,7 8 1-16,8-5 1 16,6-9 0-16,8 4 1 15,-1-6 0-15,1-6 4 16,-12-4 0-16,-9-6 2 15,-8-3 0-15,-7-2-6 0,-10-3 0 16,-11-5-2-16,-11-5 0 16,-14 2 0-16,-3-2 0 15,-7-3-1-15,-4 2 0 16,4 11-31-16,3 14 0 16,7 10-30-16,8 5 0 15,10 3 35-15,10 5 0 16</inkml:trace>
  <inkml:trace contextRef="#ctx0" brushRef="#br0" timeOffset="70234.169">26621 4718 57 0,'-15'-24'28'0,"1"5"13"15,7 17-29-15,-7 4-9 16,-7 6 0-16,-4 8-1 16,-3 16 0-16,-7 18 2 15,0 11 0-15,3 10 2 16,7 9 1-16,15-9-5 16,10-7 0-16,14-17 0 15,10-10 0 1,15-16 3-16,3-15 1 0,4-19-5 15,-3-9 1-15,-1-7-2 16,-7-8 0-16,-6-2 1 16,-12-1 0-16,-13-5-3 15,-11-8 0-15,-18 5 2 16,-14 6 0-16,-7 10 0 16,0 14 0-16,-3 12-3 15,7 17 1-15,6 10 2 16,12 6 0-16,10 2 1 15,14-3 1-15,14-2-1 16,10-5 0-16,15-4-2 16,14-7 1-16,0-8 0 15,3-5 0-15,1 0-66 16,-4-6 0-16,0-5 39 16,-4-5 0-16</inkml:trace>
  <inkml:trace contextRef="#ctx0" brushRef="#br0" timeOffset="70468.5356">27245 4852 64 0,'-11'0'32'0,"11"-7"3"0,0 7-32 0,0 2-34 15,0 3 1-15,0 6-6 16,-3 2 0-16</inkml:trace>
  <inkml:trace contextRef="#ctx0" brushRef="#br0" timeOffset="70593.567">27217 5125 79 0,'-35'16'39'0,"31"-13"2"16,4-3-40-16,0 0-36 15,7-3 0-15,0 0-9 16,0 1 0-16</inkml:trace>
  <inkml:trace contextRef="#ctx0" brushRef="#br0" timeOffset="71805.8104">21202 6379 38 0,'-32'-18'19'0,"50"-14"4"16,-1 16-20-16,12-3 0 0,17 1 1 16,14 5 1-16,3-1 0 15,8 4-4-15,-8 5 1 16,-6 5-2-16,-12 5 1 16,-9 5 0-16,-12 6 1 15,-10 5-1-15,-10 3 1 16,-15 13-2-16,-13 6 0 15,-5-1 5-15,-2-2 1 16,-15 5-4-16,-7-3 1 0,4-2 2 16,6-6 0-16,8-7 4 15,7-6 1-15,10-3-10 16,8 1 1-16,10-3 0 16,10 2 0-16,15 1 0 15,10 4 0-15,4-4-1 16,14-6 1-16,10 0-20 15,22-10 1-15,7-13-44 16,-1-17 1-16</inkml:trace>
  <inkml:trace contextRef="#ctx0" brushRef="#br0" timeOffset="72212.0636">22885 6781 56 0,'-4'-5'28'0,"-3"-21"9"0,4 18-28 16,-4-6-1-16,-1-4 1 15,-2-6-7-15,-8 0 0 16,-14-5-2-16,-10-13 0 16,-7-6 0-16,-11 6 0 0,0 10 0 15,0 14 0-15,0 25 2 16,0 17 0-16,7 5 0 16,11 11 1-16,13 0 0 15,22-3 1-15,18-11 12 16,14-15 1-16,21-22-13 15,17-13 1-15,18-21-6 16,0-13 1-16,-7 3-15 16,-10 4 1-16,-8 12-75 15,-10 4 1-15</inkml:trace>
  <inkml:trace contextRef="#ctx0" brushRef="#br0" timeOffset="72837.3168">23675 6400 38 0,'28'-26'19'0,"-14"18"12"15,-14 8-19-15,4 0-1 16,-4 3 0-16,0-1 1 15,-4 11 1-15,-3-2-6 16,-3 5 1-16,-12 2-7 16,-9 6 1-16,-12 3-1 15,-6-1 0-15,-7 6-1 16,-1 0 0-16,8-1 0 16,6-2 0-16,12-7 0 15,13-6 0-15,11-3 0 16,10-3 0-16,15-4 3 15,14-1 0-15,17-2 0 0,11-1 1 16,0 1-1-16,4-1 1 16,-1-2-4-16,-3 0 1 15,-3 0 7-15,-15-2 0 16,-7-6 4-16,-7-3 0 16,-10-5-11-16,-11-5 0 15,-7 3-2-15,-7-9 1 16,-11 1 0-16,-10-6 0 15,-4-5-14-15,1 5 1 16,6 1-38-16,4 9 0 16,7 9 1-16,7 5 1 0</inkml:trace>
  <inkml:trace contextRef="#ctx0" brushRef="#br0" timeOffset="73387.8348">24328 6308 44 0,'-18'-8'22'0,"4"-3"8"0,10 11-22 16,-3 3-6-16,-7 5 0 15,0 2 2-15,-4 6 0 16,1 13 3-16,-1 14 0 16,4 2-3-16,3 8 0 0,8 2-1 15,6-2 1-15,8-11-3 16,7-7 1-16,6-9 6 15,1-10 1-15,7-8-6 16,3-8 1-16,0-13-4 16,-3-8 0-16,-7-6 0 15,-4 3 0-15,-7 3-1 16,-14-11 1-16,-11-5-2 16,-13-2 0-16,-8 2 1 15,-10 5 0-15,-1 8 0 16,5 11 1-16,2 5 0 15,4 16 1-15,8 8 0 16,6 2 1-16,8 9-3 16,10-6 0-16,10 0 1 15,15-5 0-15,7-3 0 0,10-8 0 16,7 1-55-16,8-1 1 16,-4-2 26-16,0-6 1 15</inkml:trace>
  <inkml:trace contextRef="#ctx0" brushRef="#br0" timeOffset="73544.1045">24987 6464 47 0,'0'18'23'0,"32"-18"11"0,-18-2-24 0,7 4-10 15,0-7 0-15,1 0-37 16,2-1 1-16,1-4 16 15,0-1 1-15</inkml:trace>
  <inkml:trace contextRef="#ctx0" brushRef="#br0" timeOffset="73700.3577">25026 6583 79 0,'11'13'39'0,"42"-2"3"15,-36-9-41-15,8 1-28 16,10 0 0-16,7-6-26 16,1-2 0-16</inkml:trace>
  <inkml:trace contextRef="#ctx0" brushRef="#br0" timeOffset="74425.2834">26670 6305 43 0,'-4'-24'21'0,"-13"27"7"0,13-1-21 16,-6 6-3-16,-4 8 0 16,-4 5-3-16,-3 19 1 15,-4 10 2-15,0 6 1 16,4 7 1-16,4-4 0 15,6-9-5-15,11-5 0 0,11-16 7 16,10-10 1-16,11-14-9 16,3-13 1-16,7-13-1 15,8-11 0-15,-8 0-3 16,-3-7 0-16,-11 2-4 16,-7 7 0-16,-7 9 4 15,-7 11 1-15,-3 18 3 16,-1 7 1-16,1 20 1 15,3 7 0-15,7-2 14 16,11-8 0-16,6-9-2 16,8-7 1-16,0-10-7 15,0-12 0-15,0-12-8 16,-4-14 0-16,-7 3 0 16,-10-8 1-16,-11-11-2 15,-14 3 0-15,-7 3-6 0,-8 5 0 16,-6 3-81-16,0 7 0 15,7 11 69-15,10 3 1 16</inkml:trace>
  <inkml:trace contextRef="#ctx0" brushRef="#br0" timeOffset="74820.3117">27707 6572 37 0,'-7'-10'18'0,"-7"-14"12"0,10 19-20 15,-3-1-3-15,-7 4 1 16,0-1-5-16,-3 11 0 16,-1 8 0-16,0 5 0 15,1 8-1-15,3 3 1 16,3 0-4-16,0-3 1 0,8 2-1 15,-1-1 1-15,4-1-20 16,0-6 1-16,0-1-23 16,0-7 0-16</inkml:trace>
  <inkml:trace contextRef="#ctx0" brushRef="#br0" timeOffset="75013.2664">27330 6718 59 0,'-4'-6'29'0,"43"20"3"0,-21-9-29 0,6 6-2 15,5-3 1-15,6-3-2 0,7-3 1 16,4-7-35-16,0-8 1 16,3-6 4-16,-3-2 0 15</inkml:trace>
  <inkml:trace contextRef="#ctx0" brushRef="#br0" timeOffset="75388.3957">27996 6014 53 0,'25'13'26'0,"14"6"2"16,-28-14-27-16,-1 3 1 0,1 5 0 15,-4 0-1-15,-7 1 1 16,-7 2 4-16,-7-3 0 15,-1 0 10-15,1-2 0 16,0 2-11-16,0 0 0 16,7 3-3-16,4 0 1 15,3 2-3-15,10-2 1 16,15-3-29-16,7-2 1 16,13-8-32-16,1-3 0 15</inkml:trace>
  <inkml:trace contextRef="#ctx0" brushRef="#br0" timeOffset="75795.586">28603 6435 48 0,'-7'8'24'0,"28"34"11"0,-7-39-24 16,18 2-9-16,7-2 0 15,7-6-2-15,7 3 1 0,3-5-30 16,1-3 1-16,6-8-5 15,-3 0 1-15</inkml:trace>
  <inkml:trace contextRef="#ctx0" brushRef="#br0" timeOffset="76328.9032">29460 6300 41 0,'-28'13'20'0,"-18"21"9"16,32-20-21-16,-3 12 5 15,-5 14 0-15,1-1-6 16,4 4 0-16,6 2-4 16,4-6 1-16,11-4 4 15,6-9 0-15,15-10-4 0,7-8 0 16,6-13-3-16,8-11 0 15,4-5-1-15,-5 0 0 16,-6-14 0-16,-7-5 0 16,-4 1 0-16,-10 2 1 15,-11 5-2-15,4 6 0 16,-11 12-1-16,-11 9 1 16,7 13 1-16,-3 11 0 15,0 10 0-15,4 0 1 16,6-5-1-16,4 2 0 0,0 0 2 15,-3 4 1-15,10-1 5 16,-3-3 0-16,3-2-1 16,3-8 0-16,5-8-2 15,6-8 0-15,0-11-6 16,4-5 1-16,3-2 0 16,-7-3 1-16,8-14-1 15,-12-10 1-15,-3-5-1 16,-10-3 0-16,-4-5-1 15,-10 10 1-15,-8 6-2 16,-3 7 1-16,0 4-41 16,-4 12 1-16,0 11-22 15,-3 8 1-15</inkml:trace>
  <inkml:trace contextRef="#ctx0" brushRef="#br0" timeOffset="76746.3216">30117 6750 43 0,'-11'31'21'0,"11"9"2"16,0-27-23-16,4 3 0 15,3-5 1-15,0-3-22 16,3-3 1-16,4-8-3 16,4-5 1-16</inkml:trace>
  <inkml:trace contextRef="#ctx0" brushRef="#br0" timeOffset="76918.2001">30279 6535 33 0,'-18'-13'16'0,"11"21"-1"0,7-5-17 16,0-3-24-16,4 5 1 15,3-3 20-15,0-4 0 16</inkml:trace>
  <inkml:trace contextRef="#ctx0" brushRef="#br0" timeOffset="77309.3821">30512 5898 38 0,'3'-14'19'0,"15"12"2"16,-8 2-18-16,8 2 0 15,7 1 1-15,7 0-1 16,-8 2 0-16,-3 3-1 15,1 0 1-15,-8 0 0 16,-7 2 0-16,-7 1-3 16,-11 7 0-16,-3 6 5 15,-4 5 1-15,1-5 3 0,6 3 1 16,4-6-8-16,7-3 1 16,7-2-1-16,4-3 0 15,13-5-2-15,1 0 0 16,7-2-44-16,3-4 0 15,4-2 16-15,-11-2 1 16</inkml:trace>
  <inkml:trace contextRef="#ctx0" brushRef="#br0" timeOffset="78939.4282">22994 7848 47 0,'-3'-6'23'0,"10"12"4"0,-4-6-27 15,-3 0 0 1,-7 21 15-16,-4 0 1 15,-6 3-14-15,-8 7 0 16,-3 6-1-16,-4 6 0 16,-7-4-1-16,-7-1 1 15,1-1 0-15,-1 0 1 16,3-3-2-16,8-5 1 16,3-2-2-16,8-4 1 15,6-1 0-15,7-4 1 0,11-2-1 16,8 0 0-16,9 0 0 15,8 0 1-15,14-3 1 16,7-3 1-16,3-7 0 16,7-3 1-16,4-3-1 15,-3-2 1-15,-1-5 2 16,-6-6 1-16,-12-8 1 16,-6-8 1-16,-14 0-7 15,-15-2 0-15,-10-16-1 16,-14-3 0-16,-11-3-1 15,-3 1 0-15,3 10-13 16,8 10 0-16,6 17-71 16,7 12 1-16</inkml:trace>
  <inkml:trace contextRef="#ctx0" brushRef="#br0" timeOffset="79522.4516">23640 7824 51 0,'-29'-19'25'0,"5"14"3"16,17 10-27-16,-7 16-1 16,-8 14 1-16,1 15 1 15,4 14 1-15,-1-1 3 16,7 6 0-16,4-6-6 15,11-4 0-15,6-14 2 16,5-6 0-16,6-4 6 16,7-12 0-16,-3-12-5 15,3-8 0-15,0-11-3 0,4-8 1 16,0-11-1-16,-1-4 1 16,-2-12-1-16,-8-10 0 15,-7-5 1-15,-14-5 0 16,-11-3-2-16,-10 7 1 15,-4 6-1-15,-17 14 1 16,-4 15 0-16,0 13 0 16,4 17 0-16,7 15 0 15,10 8 0-15,18 3 1 16,10 2-1-16,19-5 1 0,13-2-2 16,7-6 0-16,11-8-1 15,4-5 1-15,3 0-72 16,7-8 0-16</inkml:trace>
  <inkml:trace contextRef="#ctx0" brushRef="#br0" timeOffset="79710.2358">24253 8051 60 0,'11'13'30'0,"38"-13"1"0,-27-5-29 16,6 8-6-16,7-3 1 16,-3-3-54-16,0 1 0 15</inkml:trace>
  <inkml:trace contextRef="#ctx0" brushRef="#br0" timeOffset="79851.4834">24285 8221 66 0,'7'-3'33'16,"74"-13"1"-16,-52 11-34 0,6 2-29 15,4 3 0-15,7-5-8 16,-4-3 0-16</inkml:trace>
  <inkml:trace contextRef="#ctx0" brushRef="#br0" timeOffset="80688.8462">26095 7840 40 0,'0'-3'20'0,"-7"8"2"0,0 3-20 0,0 11 2 16,-4 7 1-16,1 11 7 15,-4 16 0-15,-1-5-7 16,1 2 1-16,4 0-6 15,3-5 1-15,3-2-1 16,4-9 1-16,4-5 1 16,3-8 0-16,3-10 2 15,15-9 1-15,10-12-5 16,4-11 1-16,-4-6-12 16,1-4 1-16,-5-7 1 15,-6 7 1-15,-7 7 1 16,-8 11 1-16,-3 13 6 15,-3 13 1-15,-1 3 9 16,4 5 1-16,8 0 3 16,6 0 1-16,7-2-4 0,4-9 0 15,7-7 0-15,-1-6 0 16,-2-5-8-16,-1-5 1 16,-10-5-4-16,-8-6 1 15,-10-5-1-15,-7-3 1 16,-10-5-2-16,-8-5 1 15,-3-3-52-15,-4 0 0 16,4 5 7-16,3 14 0 16</inkml:trace>
  <inkml:trace contextRef="#ctx0" brushRef="#br0" timeOffset="81101.3124">27030 8181 45 0,'-18'-19'22'0,"4"-4"10"0,11 17-23 0,-5 4-4 15,-2-1 0-15,-1 8-4 16,-3 9 0-16,0 1-1 15,4 9 0-15,-5 5-1 16,5 3 1-16,-1 2 0 16,1-4 1-16,3 4-3 15,0 0 1-15,-1-5-57 16,5-5 1-16</inkml:trace>
  <inkml:trace contextRef="#ctx0" brushRef="#br0" timeOffset="81260.4886">26765 8342 57 0,'0'6'28'0,"36"-1"6"0,-22-8-28 0,7-2-6 0,7 0 1 16,7-3-8-16,4-3 1 15,3-2-50-15,1-3 1 0</inkml:trace>
  <inkml:trace contextRef="#ctx0" brushRef="#br0" timeOffset="81604.3064">27178 7546 51 0,'14'-3'25'0,"43"3"6"16,-40-2-26-16,4-1-2 15,11 0 0-15,-4 3-3 16,1 0 1-16,-8 3 0 0,-11 5 0 16,-6 0-1-16,-11 2 1 15,-11 9 0-15,-3 5 1 16,-4 8 9-16,-3 2 1 15,3-5-8-15,8-3 0 16,6-2-4-16,11-3 0 16,11-2-2-16,6-3 1 15,15-3-75-15,10-5 1 16</inkml:trace>
  <inkml:trace contextRef="#ctx0" brushRef="#br0" timeOffset="81951.5147">27778 8178 57 0,'3'3'28'0,"54"13"2"0,-36-11-29 15,7-2-2-15,7-1 1 0,8 4-1 16,6-4 1-16,4-2-37 16,3 3 0-16,8-3 18 15,-8-5 0-15</inkml:trace>
  <inkml:trace contextRef="#ctx0" brushRef="#br0" timeOffset="82437.3611">28550 7977 41 0,'-24'8'20'0,"-8"42"6"16,25-26-22-16,-4 5 7 16,-3 6 0-16,0 4-4 15,3 6 0-15,4-2-2 16,4-6 0-16,6-11 5 0,4-5 0 15,11-2-6-15,3-14 0 16,7-10-4-16,8-8 1 16,3-11-1-16,3-3 0 15,0-4-1-15,-3-9 0 16,-4-5 1-16,-7 0 0 16,-3 3 1-16,-7 10 1 15,-8 11-6-15,-6 13 0 0,-4 18 3 16,0 22 1-16,-4 5 0 15,1 3 1-15,3 5-2 16,0-5 1-16,7-3 2 16,4-11 0-16,6-5 5 15,8-10 1-15,3-9-3 16,0-12 1-16,1-11-6 16,-5-6 0-16,1-7 0 15,-4-11 0-15,-7-5 0 16,-7-1 0-16,-7 1-20 15,0 8 1-15,-3 10-31 16,-4 13 0-16,-4 14 26 16,-3 10 0-16</inkml:trace>
  <inkml:trace contextRef="#ctx0" brushRef="#br0" timeOffset="82662.5827">29295 8300 43 0,'-7'16'21'0,"-4"18"4"16,7-23-22-16,1 5 8 16,-1 5 0-16,4 3-9 15,0-8 0-15,7-1-6 16,1 1 1-16,2-10-52 15,4-4 1-15</inkml:trace>
  <inkml:trace contextRef="#ctx0" brushRef="#br0" timeOffset="82787.608">29355 8218 62 0,'-53'-5'31'0,"39"-1"-1"0,14 1-30 16,3 0-61-16,4-3 0 15</inkml:trace>
  <inkml:trace contextRef="#ctx0" brushRef="#br0" timeOffset="83149.7687">29535 7543 55 0,'7'-8'27'0,"24"3"1"16,-17 5-28-16,1 3 1 15,-5 2 0-15,-3 6-2 16,-7 2 1-16,-7 11 0 16,-7 2 0-16,-4 3 0 15,4-2 1-15,-3-4-1 16,10-1 1-16,0-9 1 15,3-3 0-15,4 4 6 0,4-9 1 16,3 0-4-16,0 1 1 16,10-1 1-16,1 0 0 15,0 3-2-15,-1-3 0 16,1 1-4-16,-4-1 1 16,7 0-25-16,-3-2 1 15,-4-1-41-15,0 4 0 16</inkml:trace>
  <inkml:trace contextRef="#ctx0" brushRef="#br0" timeOffset="83794.1241">26007 8676 34 0,'3'13'17'0,"50"11"16"16,-18-22-17-16,18 4 1 15,25-1 0-15,28 6-1 16,24-1 1-16,22 3-9 15,21-2 0-15,21 0 2 16,18-6 1-16,20-3-4 16,12-2 0-16,24-5-7 15,7 0 1-15,-10 0-2 0,-8 2 1 16,-17 3 0-16,-28 3 1 16,-25 2-1-16,-36 8 0 15,-20 6-4-15,-29 4 0 16,-31 1-101-16,-29 3 0 15</inkml:trace>
  <inkml:trace contextRef="#ctx0" brushRef="#br0" timeOffset="85039.488">27510 9245 36 0,'-11'-22'18'0,"22"-12"8"0,-11-22-26 16,0 56 0 0,31 8 21-16,5-31 0 15,6 7-19-15,11 8 0 16,3 8-1-16,-3 5 0 0,-7 6-1 15,-11 2 1-15,-6 0 0 16,-8 3 1-16,-11 2-2 16,-3 6 1-16,-10 5 0 15,-15 6 0-15,-14 2-1 16,-6-5 0-16,-12 2 0 16,-3 3 0-16,-3 0-1 15,-4 3 1-15,0-6 0 16,4-2 1-16,10-3-2 15,10-5 1-15,8-6 0 16,11 3 1-16,9-2-1 16,8 0 1-16,18-6 10 15,10 0 0-15,11-8-7 0,14-5 1 16,7-5-3-16,11 0 0 16,6-6-3-16,-6 3 1 15,-4-5-35-15,-7 2 0 16,-7 3-15-16,-7 0 1 15</inkml:trace>
  <inkml:trace contextRef="#ctx0" brushRef="#br0" timeOffset="85494.3505">28833 9633 48 0,'-4'-13'24'0,"-3"5"9"15,3 3-24-15,-3-3-9 16,-3-3 1-16,-8-2 3 15,-7-8 1-15,-3-3-2 16,-4-2 0-16,-6 2-3 0,-8 0 1 16,-4 3-1-16,-6 8 0 15,-4 8 0-15,0 10 0 16,7 13 1-16,4 11 1 16,10 8 3-16,7 8 0 15,15-8 8-15,17-2 1 16,17-14-2-16,22-13 0 15,10-16-6-15,18-13 0 16,4-14-5-16,14-7 0 16,-11 2-3-16,-4-2 1 15,-6 2 1-15,-11 11 0 16,-7 8-47-16,-11 5 0 0,-11 6-9 16,-6 2 1-16</inkml:trace>
  <inkml:trace contextRef="#ctx0" brushRef="#br0" timeOffset="86822.9999">23566 10808 44 0,'42'-8'22'0,"21"6"12"15,-38 4-22-15,10 4-10 16,4-1 1-16,3 5-3 15,8 1 0-15,-4 5-52 16,-4-3 1-16,-14-8 44 16,-14 1 1-16</inkml:trace>
  <inkml:trace contextRef="#ctx0" brushRef="#br0" timeOffset="86966.5618">23654 11036 58 0,'17'10'29'0,"57"-15"1"0,-45 5-29 16,17-5-2-16,21 2 0 0,3-5-56 15,11-5 0-15</inkml:trace>
  <inkml:trace contextRef="#ctx0" brushRef="#br0" timeOffset="87918.5339">25555 10869 40 0,'-10'-34'20'0,"6"5"14"0,4 18-20 0,-7 0-9 15,-4 3 0-15,-3 1-1 16,-3 7 0-16,-4 5-2 16,-1 8 0-16,1 19-2 0,-3 18 1 15,2 11 0-15,8 13 0 16,4 8-1-16,6 3 1 16,11-14 3-16,7-10 1 15,11-13 6-15,0-1-11 16,-25-47 0-16,102-13 15 15,-24-8 0-15,-4-11-15 16,-11-8 0-16,-10-2 1 16,-11-8 1-16,-17-3-1 15,-18-16 0-15,-17 0-1 16,-12-7 0-16,-13-1 0 16,-11 19 1-16,4 13-6 15,3 13 1-15,7 11-35 16,4 21 1-16,11 16-13 15,6 0 0-15</inkml:trace>
  <inkml:trace contextRef="#ctx0" brushRef="#br0" timeOffset="89059.4554">26338 10401 30 0,'22'-8'15'0,"23"3"7"15,-30-1-16-15,-1 1-5 16,0 5 0-16,0 0 1 15,-4 3 0-15,-3 2-1 0,-7 3 1 16,-3 2-3-16,-8 9 1 16,-3 2 1-16,-3 6 0 15,-5 4 10-15,5-4 0 16,3-6-5-16,3 0 0 16,8-2 0-16,6-4 1 0,8-1-4 15,3-6 0-15,3-6-3 16,12-2 0-16,-1 0-40 15,0 0 0-15,0 0 13 16,-6 0 0-16</inkml:trace>
  <inkml:trace contextRef="#ctx0" brushRef="#br0" timeOffset="89916.4736">27047 11044 57 0,'-17'0'28'0,"59"10"8"0,-24-10-29 0,10 0-6 15,11 0 0-15,10 3-1 16,15 2 0-16,3-2-64 15,7-3 0-15</inkml:trace>
  <inkml:trace contextRef="#ctx0" brushRef="#br0" timeOffset="90904.432">28152 10880 41 0,'-18'-6'20'0,"32"-20"6"0,-3 18-20 0,10 0-3 15,11 3 1-15,10-1 3 16,7 4 0-16,8 2-7 16,-1 2 1-16,-3 6-1 15,-11-5 0-15,-6 8 1 16,-12 2 0-16,-9 5 1 0,-12 4 0 15,-10 4-3-15,-14-2 1 16,-4-3 0-16,-7 0 0 16,4-5 0-16,4-5 0 15,2-3-7-15,12-6 0 16,6 1 6-16,4-1 0 16,11-2 1-16,10 3 0 15,11 2-1-15,-1 3 1 16,8 8 1-16,-7 8 0 0,-7 0 5 15,-11 2 1-15,-7-2 2 16,0 0-9 0,-7-24 0-16,-53 45 16 15,11-5 1-15,-4-6-18 16,4-15 0-16,3-4 0 16,7-4 1-16,11-11-40 15,10 3 1-15,11-3 3 16,11-8 0-16</inkml:trace>
  <inkml:trace contextRef="#ctx0" brushRef="#br0" timeOffset="91216.9996">28960 11041 58 0,'-36'11'29'0,"4"36"0"0,25-28-29 16,-3 13 0-16,3 13 1 15,0 13 2-15,3-8 0 16,8-5 17-16,10-8 0 31,7-5-3-31,7-11 0 0,4-13-13 0,7-8 1 32,3-8-4-32,0-13 0 0,-6-11-1 0,-12 0 1 0,-9-2 0 31,-8-3 0-31,-14-8-2 0,-8-3 1 0,-6 11-1 15,-3 5 1-15,-8 3-21 16,-3 8 1-16,-1 8-22 16,5 8 1-16,6 5 1 15,7 0 1-15</inkml:trace>
  <inkml:trace contextRef="#ctx0" brushRef="#br0" timeOffset="91623.2366">29411 10615 44 0,'0'3'22'0,"18"5"11"0,-11-6-21 0,0 4-10 0,0 2 0 15,0 2-1-15,0 3 0 32,-3 3-1-32,-4 0 1 15,-4 0-1-15,-3 0 1 0,0-3 2 0,-4 0 1 0,1-2 10 16,3-3 0-16,0 0-13 31,3 0 0-31,4-3 1 16,7 3 0-16,4-3-1 15,3 1 0-15,0-1-2 16,7 0 1-16,0 3-21 0,4-5 0 0,-4-1-36 31,0-4 1-31</inkml:trace>
  <inkml:trace contextRef="#ctx0" brushRef="#br0" timeOffset="92330.4781">25217 11880 41 0,'17'2'20'0,"57"17"4"0,-42-16-20 0,24 2 15 16,29 3 0-16,24 0-4 15,29 5 1-15,17 0-14 16,15 0 0-16,20-2 5 16,18-3 0-16,18-11 8 15,14-5 1-15,14-10-16 16,3-9 1-16,-3-2-1 15,-21 8 1-15,-21 5-2 16,-29 8 0-16,-31 6-44 16,-32 4 1-16,-25 9-12 15,-28 7 0-15</inkml:trace>
  <inkml:trace contextRef="#ctx0" brushRef="#br0" timeOffset="93394.1885">26197 12494 40 0,'-3'-19'20'0,"42"-10"4"0,-22 24-20 15,15 2 8-15,10 3 1 16,8 0-11-16,3 3 1 16,-4-1-3-16,-7 6 1 15,-10 0 1-15,-7 3 1 16,-15 10-3-16,-10 5 1 16,-17-2-1-16,-12 5 1 15,-9 3-1-15,-8 0 0 16,0 2 0-16,0 1 1 15,0-4-1-15,7-4 1 0,8-3 11 16,6-6 0-16,11-2-9 16,10 0 0-16,11 2 0 15,4-2 1-15,14 0-3 16,6 0 0-16,8-8-1 16,11-3 0-16,13 1-58 15,4-4 1-15,11-20 34 16,-11-9 1-16</inkml:trace>
  <inkml:trace contextRef="#ctx0" brushRef="#br0" timeOffset="93820.1305">27397 12232 43 0,'-4'5'21'0,"-28"-5"4"15,25 5-22-15,-7 14 13 16,-10 18 1-16,-12 21 4 16,-3 19 0-16,-3 23-4 15,0 9 1-15,3-1-16 16,14-5 0-16,15-10-2 15,17-19 0-15,10-16-42 16,15-15 0-16,18-17-16 16,13-18 1-16</inkml:trace>
  <inkml:trace contextRef="#ctx0" brushRef="#br0" timeOffset="94293.0576">27397 12774 60 0,'7'8'30'0,"49"-3"9"0,-35-2-29 16,11-6-7-16,14-2 1 15,3 0-5-15,11-3 1 16,-3 0-60-16,-1 0 1 15,-6 0 47-15,-5 0 0 16</inkml:trace>
  <inkml:trace contextRef="#ctx0" brushRef="#br0" timeOffset="94511.7528">28187 12475 54 0,'-11'32'27'0,"4"45"4"16,4-62-26-16,-4 9-6 15,-4 5 1-15,1 8 0 0,-5 3 0 16,5 2-24-16,-1 6 0 16,4-3-10-16,4-8 1 15</inkml:trace>
  <inkml:trace contextRef="#ctx0" brushRef="#br0" timeOffset="94891.9522">28540 12605 38 0,'-29'45'19'0,"15"18"11"16,18-42-20-16,3 3-1 16,7-3 0-16,4 6 5 15,6-11 1-15,8-3-3 16,7-10 1-16,3-11-11 15,-3-6 1-15,-4-7-2 16,-6-5 1-16,-8-1-3 16,-11-2 1-16,-10 3-1 15,-14-9 1-15,-18 4-1 0,-3-1 0 16,-7 3-6-16,-4 10 0 16,7 6-52-16,4 10 1 15,10 1 37-15,11-1 1 16</inkml:trace>
  <inkml:trace contextRef="#ctx0" brushRef="#br0" timeOffset="95289.6844">29097 12266 51 0,'11'37'25'0,"49"56"17"0,-43-72-26 0,1 16-6 16,-4 8 0-16,4 0 0 15,-8 5 0-15,-10 0-5 16,-7 3 0-16,-14 8-7 16,-7 8 1-16,-11-8-7 15,-3-8 0-15,-4-3-65 16,0-2 0-16,7-11 64 15,-7-8 1-15</inkml:trace>
  <inkml:trace contextRef="#ctx0" brushRef="#br0" timeOffset="96262.8957">23379 13817 52 0,'7'-3'26'0,"46"11"0"15,-29-8-26-15,12 0-1 16,2 0 1-16,-2 0-6 16,-1 2 1-16,-3 4-40 15,-4-4 0-15</inkml:trace>
  <inkml:trace contextRef="#ctx0" brushRef="#br0" timeOffset="96412.5377">23386 14078 62 0,'0'8'31'0,"60"-8"1"15,-36-2-30-15,19-1-16 16,2-2 1-16,15-6-36 15,0-7 0-15</inkml:trace>
  <inkml:trace contextRef="#ctx0" brushRef="#br0" timeOffset="96924.3642">24479 13647 36 0,'-42'29'18'0,"-25"35"5"0,53-43-18 16,-7 3 6-16,-8-3 0 15,5 3-5-15,3 0 1 16,3-1-2-16,7 1 0 16,11 0 11-16,11-3 0 0,10-2-7 15,18-1 0-15,10-7-8 16,4-6 1-16,4-5-2 16,6-5 0-16,-3-3-1 15,4-5 0-15,-4-3-64 16,-11 0 0-16,0-5 42 15,1 0 23 1,-50 21 0-16</inkml:trace>
  <inkml:trace contextRef="#ctx0" brushRef="#br0" timeOffset="97111.9412">24705 13682 68 0,'-21'31'34'0,"0"46"10"0,14-58-35 16,-4 7-1-16,-3 6 1 15,-4 7-6-15,1 1 0 16,-1 13-2-16,4 0 1 16,3 0-3-16,4-5 1 15,4 2-26-15,3-3 1 16,7-7-39-16,10-13 0 16</inkml:trace>
  <inkml:trace contextRef="#ctx0" brushRef="#br0" timeOffset="97488.726">25414 13666 44 0,'-18'-6'22'0,"-6"14"9"16,10-5-21-16,-8 5-5 16,-6 5 1-16,0 3-1 15,3 8 1-15,4 5-5 16,11-3 0-16,6 1 8 0,15-3 0 16,10 0-5-16,11-1 1 15,-1 1-1-15,1 0 0 16,-4 2 1-16,-7 1 1 15,-6-1 0-15,-8 9 1 16,-7-1-7-16,-7 1 0 16,0-4 0-16,-11-2 0 15,-3-10-1-15,-4-3 1 16,-7-6-49-16,1-7 1 16,-1-11 2-16,-4-13 1 15</inkml:trace>
  <inkml:trace contextRef="#ctx0" brushRef="#br0" timeOffset="97644.9792">25231 13645 60 0,'70'-30'30'0,"50"-28"0"16,-81 48-29-16,7 2-2 16,7 8 1-16,7 8-57 15,-4 0 1-15,-3 0 53 16,-7-3 1-16</inkml:trace>
  <inkml:trace contextRef="#ctx0" brushRef="#br0" timeOffset="98737.3257">21939 13798 45 0,'4'-18'22'0,"6"20"16"0,-10 1-22 0,0 7-9 16,0 4 0-16,-7 1-1 16,-7 7 0-16,-7 1 2 15,-7 7 0-15,-4 1-2 16,-3 1 1-16,-4 0-6 16,-3 5 1-16,-1-3-1 15,4 6 0-15,1-3-2 16,2-5 1-16,8-8 0 15,3-6 0-15,11-2 0 0,7-3 1 16,7 0 3-16,11 1 0 16,14 2-2-16,13-3 0 15,12-3 0-15,10-4 1 16,3-4 1-16,1-4 0 16,-4-4-3-16,-4-2 1 15,-10 3 0-15,-11-3 0 16,-6-2 2-16,-12-6 0 15,-6-5-4-15,-11-6 1 16,-11-2-1-16,-6-5 0 0,-5-3-1 16,-2-6 0-16,-8-2-6 15,-3 0 0-15,6 11-43 16,1 7 1-16,14 6-4 16,4 13 1-16</inkml:trace>
  <inkml:trace contextRef="#ctx0" brushRef="#br0" timeOffset="99199.4619">22500 13655 50 0,'7'-29'25'0,"0"-5"13"0,-7 28-24 16,0 1-6-16,-3 8 1 0,-8 10-8 15,-3 13 1-15,-4 19-1 16,1 8 1-16,-4 11 4 16,-1 7 0-16,1 11-4 15,11-2 1-15,6-20 5 16,11-12 1-16,11-14 0 16,7-10 1-16,10-18-8 15,4-22 1-15,3-8-3 16,4-10 0-16,-4-6 0 15,-7-5 1-15,-10 3-2 16,-11-1 0-16,-14-7-3 16,-17 0 1-16,-12 5-2 15,-9 5 1-15,-5 11 3 16,4 13 0-16,4 11 0 16,7 13 1-16,7 10 2 0,10 6 0 15,11 2-1-15,14 1 1 16,11-1-2-16,7-2 0 15,17-5 0-15,11-9 0 16,0-7-86-16,11-8 1 16,-1-17 74-16,1-9 0 15</inkml:trace>
  <inkml:trace contextRef="#ctx0" brushRef="#br0" timeOffset="104799.8901">26384 14010 54 0,'11'21'27'0,"6"8"3"0,-9-18-27 15,-1 7-1-15,0 6 1 16,0 2-2-1,0 1 0-15,0-3-2 16,-4-6 1-16,1-2 13 0,-1-3 1 16,1-5-5-16,-4-8 0 15,0-16-5-15,0-8 1 16,0-5-2-16,3-5 1 16,4-8 0-16,11-6 1 15,3 3-4-15,4-5 0 16,3 5-1-16,-3 8 0 15,-4 8-13-15,0 10 1 16,0 9-71-16,1 4 0 16</inkml:trace>
  <inkml:trace contextRef="#ctx0" brushRef="#br0" timeOffset="105239.3971">27062 13973 34 0,'3'-11'17'0,"11"-18"14"0,-7 18-16 0,-3 1-7 16,-4-3 1-16,0-6-2 15,-4 1 1-15,-3 2-5 16,-10-6 0-16,-5 7 2 16,-6 7 0-16,0 10-2 15,-4 12 0-15,0 9-2 16,1 17 0-16,2 5-1 15,5 13 1-15,6 3-1 16,8-8 0-16,10-8-1 16,7-13 1-16,7-8 4 0,7-11 1 15,7-19-3-15,7-20 0 16,8-8-2-16,-8-11 0 16,0-3-1-16,-10 3 1 15,-4 5 0-15,-7 6 0 16,-7 10 5-16,-3 14 1 0,-4 10-5 15,0 7 1-15,-4 15-2 16,1 9 0-16,3 1-1 16,3 11 1-16,4 1-1 15,0-4 1-15,8-8-55 16,6-8 1-16,10-14 20 16,1-12 1-16</inkml:trace>
  <inkml:trace contextRef="#ctx0" brushRef="#br0" timeOffset="105646.8258">27552 13944 56 0,'-11'-19'28'0,"-3"6"2"16,7 7-27-16,-7 6-1 0,-7 0 0 15,-4 8 1-15,-3 6 0 16,0 9-1-16,0 7 0 15,6 1-1-15,5 12 1 16,3 4-2-16,7-10 1 16,3-5 0-16,8-5 1 15,10-14 9-15,10-5 1 16,5-22-11-16,2-9 1 16,1-9-2-16,0-10 1 15,-4-11-2-15,4-3 1 16,-4-15 0-16,-7 2 1 0,0-10-1 15,-7 2 0-15,-3 11 0 16,-7 15 1-16,-4 22 6 16,0 19 0-16,-4 28-2 15,4 35 1-15,4 32 3 16,6 15 0-16,8 22-9 16,7-11 0-16,6-18-99 15,15-30 0-15,-7-28 94 16,3-33 0-16</inkml:trace>
  <inkml:trace contextRef="#ctx0" brushRef="#br0" timeOffset="107436.6012">21396 13221 37 0,'-11'-29'18'0,"18"13"3"16,-3 11-20-16,-4 5 1 15,3 5 1-15,-3 14 3 16,0 18 0-16,-7 18 5 15,-7 27 1-15,-3 19-8 16,-12 18 1-16,-6 13-1 16,-4 24 1-16,-3 1 0 15,7-9 0-15,-1-11-4 16,5-12 1-16,3-14-2 16,6-27 0-16,8-20 0 0,7-16 1 15,14-6-2-15,7-13 1 16,4-5 1-16,10-11 0 15,15-2-2-15,9-3 1 16,12-1 0-16,7-4 0 16,6-3 1-16,11 0 0 15,18-10 0-15,4-9 1 16,9-7-2-16,16-4 0 16,2 4 0-16,1 2 1 15,13 3 0-15,-10 5 0 0,8 6-1 16,2 4 1-16,-2 6-2 15,6-5 1-15,0 5 0 16,4-3 1-16,10 3-1 16,-7 0 0-16,8-5 1 31,-1 5 0-31,4 3 1 0,7-1 0 0,-4 4-2 16,4 2 1-16,-4-1-2 15,1 1 1-15,6 0 0 16,-6-2 0-16,6-1 0 15,-10 0 0-15,0-5 0 16,0 3 1-16,-4-3 0 16,0 0 0-16,-10 0 0 0,-4 0 0 15,1-3-1-15,-15-2 0 16,-4 0 1-16,-3-1 0 16,-3-2 0-16,-18 0 1 15,-7-2-1-15,-4 5 0 16,-7-1-1-16,-7-2 0 15,-17 0 0-15,-11 0 0 16,-7 6 1-16,-11-3 0 16,-7-1-1-16,-10 4 0 15,-4-1 2-15,-7-2 0 0,-7 2-2 16,-3 0 0-16,-1-5 2 16,-6 3 1-16,-1-3-6 15,-3-2 1-15,4-12 2 16,-1-1 0-16,1-6 0 15,-1-8 1-15,4-11-1 16,4-10 0-16,3-14-1 16,3-4 1-16,5-7 0 15,2 1 1-15,4-10 1 16,4 2 0-16,0-3-5 16,-4 9 1-16,0 4 5 31,0 11 0-31,-7 3-6 15,-7 13 1-15,-7 11 4 16,-3 8 0-16,-8 7-2 16,-3 6 1-16,-7 3-4 0,-11 4 0 15,0 6 5-15,-10 6 1 16,-18 2-5-16,-3 0 0 16,-15 5 2-16,0 6 1 15,-17 4-2-15,-4 4 1 16,-6-3 0-16,2 2 0 15,-13-7 2-15,3 0 0 16,0-4-2-16,0-1 0 16,-7-4-2-16,-3-7 1 15,3-3 0-15,0 0 1 16,120 8 0-16,-261-45 0 16,53 11 1-16,21 5-2 15,10-3 0-15,4 6 4 16,1-1 0-16,-5 1-4 15,4 2 1-15,-7 3-2 16,4 2 1-16,-14 6 0 16,-1 2 1-16,-10 3 0 15,0-5 1-15,-4-3-2 16,-3-7 0-16,-7-1 2 16,-4 3 0-16,-7-3 0 15,-3 3 1-15,-21 5-4 16,-4 8 1-16,-7 16 0 15,-7 15 0-15,6 1-33 16,1 8 0-16,14-5-23 16,4 10 1-16</inkml:trace>
  <inkml:trace contextRef="#ctx0" brushRef="#br0" timeOffset="113288.4474">19255 15163 43 0,'-15'-18'21'0,"19"15"5"16,0 11-21-16,-1 8-1 15,1 8 1-15,-1 2-1 0,-3 27 0 16,0 3 0-16,0 12 1 16,4 9-2-16,3-13 0 15,7 2-3-15,3-5 1 16,1-16 0-16,7-16 0 16,3-19 4-16,7-15 0 15,11-21-3-15,7-30 1 16,7-18-3-16,-4-5 0 0,-3-14-1 15,-14 6 1-15,-7 5 0 16,-11 10 1-16,-7 25 4 16,-7 25 0-16,-7 22-4 15,-3 24 0-15,-4 16 1 16,0 21 1-16,0 13-2 16,7 11 0-16,7-3-2 15,7-14 1-15,3-4-19 16,12-9 1-16,6-4-44 15,4-22 0-15</inkml:trace>
  <inkml:trace contextRef="#ctx0" brushRef="#br0" timeOffset="113820.9659">20387 15309 49 0,'-32'-5'24'0,"-14"-11"13"0,36 13-25 15,-11 3-7-15,-8 3 1 16,1-1-1-16,7 9 1 16,7 10-6-16,10 8 0 15,8 0 0-15,10 0 1 16,4-2 3-16,6-3 0 16,1-1-3-16,0-1 0 0,-4-4 1 15,-3 1 1-15,-11 2-3 16,-7 3 0-16,-11-1 0 15,-3 1 1-15,-4-3-2 16,-3-10 1-16,-4 0-22 16,1-4 0-16,3 4-8 15,10-3 0-15,7-5 26 16,12-3 1-16,9-6 6 16,11 1 1-16,11-3 13 15,4-5 1-15,9-8 2 16,12-6 1-16,-4 1-8 15,-7-3 1-15,-4-6-11 16,-3-10 1-16,-11 0-2 16,-10 8 1-16,-11 6 0 15,-14 1 0-15,-7 7 3 0,-3 9 0 16,-8 14 0-16,-3 8 0 16,-4 24-1-16,11 8 1 15,10 15-3-15,15 6 1 16,10-16-5-16,14-5 0 15,18-11-28-15,21-3 1 16,4-23-51-16,3-21 0 16</inkml:trace>
  <inkml:trace contextRef="#ctx0" brushRef="#br0" timeOffset="115053.4104">22348 15221 51 0,'-35'-18'25'0,"46"-16"7"0,-1 26-26 0,8-6 1 16,7-4 0-16,13-1-6 15,8 1 1-15,7 2-1 16,4 5 0-16,-8 9 0 16,-7 2 0-16,-10 2 0 15,-11 4 1-15,-10 7 1 16,-15 8 0-16,-13 8-5 15,-8 3 0-15,-10 0 2 16,-8 10 0-16,-2 3 2 0,2 0 0 16,8-8-1-16,3-8 1 15,11 0-2-15,10-5 1 16,11 0 1-16,11-8 0 16,10-6-1-16,11-4 1 15,14-6-2-15,14-6 0 16,-4-2-26-16,4-8 1 15,0-5-27-15,-3-8 1 16</inkml:trace>
  <inkml:trace contextRef="#ctx0" brushRef="#br0" timeOffset="115227.1044">23065 15256 62 0,'-22'32'31'0,"33"5"4"16,-11-24-30-16,4 5-5 15,-1 9 1-15,4-1-2 16,0 6 1-16,4-3-19 16,3-5 1-16,0-11-30 15,4-13 1-15</inkml:trace>
  <inkml:trace contextRef="#ctx0" brushRef="#br0" timeOffset="115383.4348">23340 15203 55 0,'-7'8'27'0,"7"24"8"0,0-22-27 16,0 11-4-16,0 6 0 16,0 5-3-16,0 2 0 15,0 0-1-15,0 1 0 16,0-3-58-16,0-6 1 16,0-5 47-16,-4-8 1 15</inkml:trace>
  <inkml:trace contextRef="#ctx0" brushRef="#br0" timeOffset="115550.6549">22927 15219 86 0,'-4'-3'43'0,"79"-7"4"0,-44 4-42 0,19-2-5 16,6-2 0-16,15-3-1 15,6-6 0-15,12 1-61 16,-8-4 1-16,0-1 34 15,-14-7 0-15</inkml:trace>
  <inkml:trace contextRef="#ctx0" brushRef="#br0" timeOffset="116106.8402">24130 15121 45 0,'-7'40'22'16,"18"34"9"-16,-8-53-23 0,4 8 0 15,0 11 0-15,0 2-1 16,-3-2 1-16,-1-1-2 16,1-4 1-16,-1-11 4 15,1-6 1-15,-1-15-5 16,4-14 0-16,4-13-4 15,0-15 0-15,3-4-2 16,7-2 0-16,4-2-1 16,10-1 0-16,4 6-1 15,3 10 0-15,-7 8-32 0,-3 8 0 16,-4 6-30-16,0 4 0 16</inkml:trace>
  <inkml:trace contextRef="#ctx0" brushRef="#br0" timeOffset="116492.2871">24836 15224 74 0,'-11'-5'37'0,"11"-32"3"15,0 26-36-15,0 1-4 16,0-4 1-16,-7 4-1 16,-7-1 0-16,-4 6 0 15,-7 5 0-15,-6 8 1 16,-1 16 0-16,0 10-2 15,4 16 1-15,3 6 0 0,8 5 1 16,3-6-2-16,10-10 1 31,11-13 2-31,7-13 0 0,7-17 1 16,8-7 0-16,-1-16-2 16,4-14 0-16,-4 1-1 15,-4-6 0-15,-6 1 1 16,-4 2 0-16,-3 7 3 15,-1 9 0-15,-3 11 1 16,-7 12 0-16,0 9-8 16,0 5 1-16,0 10 2 15,0 11 0-15,7-2-32 0,4-1 1 16,3-2-29-16,14-6 0 16</inkml:trace>
  <inkml:trace contextRef="#ctx0" brushRef="#br0" timeOffset="116870.3843">25319 15224 39 0,'-11'-18'19'0,"-28"-4"5"16,22 20-21-16,-4 2 1 16,-4 10 1-16,-7 6 0 15,0 8 1-15,1 18-3 16,6 6 1-16,4 0 0 15,7-6 0-15,7-5 0 16,10-11 1-16,8-7 0 16,6-11 1-16,5-8-4 15,2-11 1-15,8-15-2 16,3-11 0-16,-3-5-2 16,-4-9 0-16,-3-4 1 15,-4-1 0-15,-3-5 0 0,-8-2 1 16,-3 5 2-16,-3 13 0 15,-1 10 10-15,1 19 0 16,-4 22-12-16,0 20 1 16,-7 8-1-16,3 19 0 15,4 3-2-15,7 5 0 16,4 13-5-16,3-11 0 16,0-7-78-16,7-16 0 15</inkml:trace>
  <inkml:trace contextRef="#ctx0" brushRef="#br0" timeOffset="117026.633">25820 15214 71 0,'7'-8'35'0,"25"-8"3"16,-18 13-36-16,3 3-14 15,5 3 1-15,-1-1-50 16,-4-2 0-16</inkml:trace>
  <inkml:trace contextRef="#ctx0" brushRef="#br0" timeOffset="117229.8243">25809 15327 77 0,'0'21'38'0,"39"6"6"0,-25-24-40 16,11-3-6-16,7-6 1 15,-1-4-79-15,5-6 1 16</inkml:trace>
  <inkml:trace contextRef="#ctx0" brushRef="#br0" timeOffset="117901.6038">27090 14901 39 0,'-11'8'19'0,"15"29"4"15,-1-21-20-15,1 11 3 16,-1-1 1-16,-3 6-2 16,4 5 1-16,-4 3-5 15,0-1 0-15,0 6-1 16,0 0 0-16,0 8 0 16,3-5 1-16,-3-6-12 15,4-8 0-15,3-10-33 0,7-8 0 16</inkml:trace>
  <inkml:trace contextRef="#ctx0" brushRef="#br0" timeOffset="118427.2138">27757 15176 31 0,'-4'24'15'0,"8"32"4"0,-1-40-16 0,4 8 5 15,4 7 0-15,3 1 0 16,0-3 0-16,0-5-1 15,0-8 0-15,-3-3 2 16,-4-2 0-16,0-3-2 16,-4-6 0-16,1-12-6 15,-1-4 1-15,4-7 3 16,4-10 1-16,3-4-4 16,4-5 1-16,7 1-3 15,3 2 0-15,3 8 0 16,1 5 0-16,-7 5-56 15,0 6 1-15,-8 8 28 0,-3 2 1 16</inkml:trace>
  <inkml:trace contextRef="#ctx0" brushRef="#br0" timeOffset="118692.842">28335 15311 43 0,'7'19'21'0,"14"-24"19"0,-14 2-22 15,4-5-7-15,3 0 1 16,0-5-9-16,4-6 1 15,-1-4-4-15,1-1 0 16,-4-3 0-16,-3 3 0 0,-4 6 1 16,-7-1 0-16,-4 9-1 15,-6 2 0-15,-4 13-1 16,-4 14 1 31,7 68 2-32,15-26 0-15,10-16-21 16,11-16 1-16,6-10-42 16,8-17 1-16</inkml:trace>
  <inkml:trace contextRef="#ctx0" brushRef="#br0" timeOffset="118974.0967">28829 15124 49 0,'-25'10'24'0,"15"9"8"0,13-14-25 16,1 6 7-16,3 4 0 15,0 4-5-15,3 5 1 16,5 8-5-16,2-6 0 16,4 0 6-16,1-2 0 15,-1-3-6-15,0-5 0 16,-3-5-1-16,-4-6 1 15,0-10-1-15,0-11 0 16,0-3-3-16,4-2 0 16,-1-10-3-16,1-6 0 15,0 2-66-15,-4 6 0 0,-4 8 29 16,-3 10 0-16</inkml:trace>
  <inkml:trace contextRef="#ctx0" brushRef="#br0" timeOffset="119099.0693">29341 15322 82 0,'-8'26'41'0,"8"-18"2"15,0-2-42-15,0-4-84 16,-3-2 1-16</inkml:trace>
  <inkml:trace contextRef="#ctx0" brushRef="#br0" timeOffset="120137.7237">19604 16494 29 0,'7'-10'14'0,"-4"4"3"15,-3 6-14-15,0 8 3 16,-3 3 0-16,-1 13-1 16,-3 5 1-16,-7 5-3 15,-7 0 0-15,-4 1-1 16,1 2 1-16,-1-3-3 15,0 1 1-15,4-1-2 0,0-5 0 16,3-8 1-16,4-5 1 0,7 0-1 16,7 5 0-16,7 3 0 15,11 3 0-15,14-6 0 16,10-8 0-16,18-10 1 16,3-14 0-16,-3 0 3 15,0-7 1-15,-3-1-2 16,-8 1 0-16,-10-3 5 15,-11 5 0-15,-10-5-5 16,-15 0 0-16,-10-1-3 16,-10-1 0-16,-8-1 0 15,-17-13 1-15,-8-6-2 16,1 4 1-16,3 10-3 16,7 7 1-16,14 7-63 15,11 9 0-15</inkml:trace>
  <inkml:trace contextRef="#ctx0" brushRef="#br0" timeOffset="120627.435">20324 16394 35 0,'-39'-6'17'0,"0"17"1"15,28-8-18-15,-10 15 6 16,-4 3 0-16,1 16-1 16,-1 19 0-16,7 7-2 15,8 14 1-15,10-11 1 16,10 3 1-16,15-11-5 15,0-18 0-15,7-14 4 0,6-18 0 16,8-10-3-16,0-9 1 16,3-13-2-16,4-15 0 15,-7-1-1-15,-7-5 0 16,-18-11 0-16,-14 6 1 16,-21 0-2-16,-11-6 0 15,-17 1 1-15,-7 10 0 16,-8 10 0-16,1 17 0 15,3 15 0-15,7 19 1 16,14 8-1-16,15 18 0 0,17 3 0 16,21 0 0-16,7-8 0 15,14-8 0-15,15-8 0 16,13-10 0-16,12 0-36 16,-1-9 1-16,0-10 7 15,4-5 0-15</inkml:trace>
  <inkml:trace contextRef="#ctx0" brushRef="#br0" timeOffset="121018.8977">21082 16584 49 0,'11'48'24'16,"38"-35"8"-16,-28-13-24 0,11-8-7 16,7-5 1-16,7 0-8 15,6-9 1-15,-6 9-47 16,-3-8 0-16</inkml:trace>
  <inkml:trace contextRef="#ctx0" brushRef="#br0" timeOffset="121190.7767">21177 16748 59 0,'-24'24'29'0,"69"5"1"16,-23-29-30-16,13 0 0 0,14-8 0 15,11 0-30-15,7-10 0 16,7 7 1-16,4-10 1 16</inkml:trace>
  <inkml:trace contextRef="#ctx0" brushRef="#br0" timeOffset="121616.6635">22087 16298 42 0,'0'-8'21'0,"-7"-13"15"16,4 21-21-16,-8 6-13 15,-3 1 0-15,0 7 1 16,-4 7 1-16,-3 5-2 0,-3 9 0 16,2-4-2-16,1 4 1 15,7-1 0-15,7 9 1 16,7-12 0-16,7 1 1 15,4-8 3-15,3-6 1 16,7-4 0-16,7-4 0 16,7-15-7-16,1-8 1 0,10 2-2 15,-1-13 1-15,1 3-43 16,-3-3 0-16,-8-2 4 16,-3-3 1-16</inkml:trace>
  <inkml:trace contextRef="#ctx0" brushRef="#br0" timeOffset="121788.559">22239 16267 63 0,'-53'34'31'0,"43"51"11"16,10-59-33-16,-4 19-6 16,1 11 1-16,-1-1-4 15,0 6 1-15,4 3-3 16,4-12 0-16,7-7-72 15,6-10 1-15</inkml:trace>
  <inkml:trace contextRef="#ctx0" brushRef="#br0" timeOffset="122218.6815">22821 16357 53 0,'-25'0'26'0,"-34"26"4"0,41-15-27 16,0 4 3-16,1 7 1 15,6-1-7-15,11 5 0 16,11-5 1-16,10 6 1 16,3-6 1-16,8 0 1 15,7-5-2-15,-4 3 1 16,-3 2 1-16,-7-5 1 0,-8 5-2 15,-10 0 1-15,-14 5-3 16,-7 4 0 0,-7-1-1-16,-7-3 0 0,-7-7-2 15,-4-9 1-15,4-12-76 16,3-17 0-16</inkml:trace>
  <inkml:trace contextRef="#ctx0" brushRef="#br0" timeOffset="122362.4901">22733 16325 72 0,'11'5'36'0,"45"14"16"16,-35-19-37-16,7 0-15 0,8 0 1 15,6-3-10-15,14 0 1 16,4-2-71-16,4-3 1 16</inkml:trace>
  <inkml:trace contextRef="#ctx0" brushRef="#br0" timeOffset="123413.0295">23693 16637 35 0,'3'29'17'0,"4"-2"15"0,-3-22-19 16,-1 3-5-16,1 2 1 15,-1 4-6-15,1 1 0 16,-1-1-2-16,1 4 1 16,-1-5-1-16,1-2 0 0,-1-6 9 15,-3-5 0-15,4-13-9 16,-1 0 0-16,-3-3 1 15,0-3 1-15,0-10 1 16,0 3 0-16,4-3-1 16,3 0 0-16,4 2-1 15,-1 3 1-15,4-2-2 16,0 7 1-16,1 4-2 16,-1 1 0-16,-4 4 0 15,1 2 1-15,-4-3 0 16,0 11 1-16,-7 0-2 15,0 0 1-15,-4 8-1 16,1-3 0-16,-1 3-1 16,1 0 1-16,3-2 0 15,0-1 0-15,-4-2 0 16,4-3 1-16,0 8-2 0,0-8 0 16,0 0 2-16,0 0 0 15,0 2-1-15,0-2 0 16,0 3 0-16,0-1 1 15,0 1-2-15,0-3 1 16,0 0 0-16,0 0 0 16,0-3 0-16,4 1 1 15,-4-3-2-15,3-3 1 16,-3 8 0-16,0 0 0 16,0-3 0-16,0 3 0 0,0 0 0 15,0 0 1-15,0 0-2 16,7 0 1-16,-3-5 0 15,3 2 0-15,-3-2 0 16,-1 2 1-16,1 0-1 16,-4 3 0-16,0 0 1 15,0 0 1-15,0 0-2 16,0 0 0-16,0 0 0 16,0 0 0-16,0 0 0 15,3-2 1-15,1-1-1 16,-1 0 0-16,-3 3 2 15,4-2 0-15,-1-1-2 16,-3 3 1-16,7 3-1 16,4-1 0-16,3 1 0 15,0 0 1-15,4-3 2 16,-1-3 0-16,1-2-2 16,3-6 0-16,-3 3-3 0,-4 3 1 15,0 0-49-15,0 7 0 16,0 4 3-16,4-4 1 15</inkml:trace>
  <inkml:trace contextRef="#ctx0" brushRef="#br0" timeOffset="123930.5608">24490 16521 42 0,'7'-3'21'0,"-4"-10"8"15,-3 7-22-15,-3-2-4 16,-1 1 1-16,-3 1-1 16,-3 4 0-16,-8 2-2 0,-10 2 0 15,0 6 1-15,-4 8 0 16,0 13-1-16,0 8 0 16,8-2-1-16,3-6 1 15,6 5-2-15,5-7 1 16,10-4 1-16,7-9 0 15,7-12 0-15,7-10 1 16,11-10-3-16,7-17 0 16,-4-4 1-16,-3-4 1 15,-8 9-1-15,-6 8 0 16,-4 4 10-16,-7 12 1 16,-7 10-7-16,0 5 0 0,-3 11-4 15,-1 8 0-15,1 8-1 16,3-9 1-16,3 6-20 15,8-5 0-15,3 0-35 16,4-5 0-16</inkml:trace>
  <inkml:trace contextRef="#ctx0" brushRef="#br0" timeOffset="124315.3432">24878 16550 38 0,'-11'-29'19'0,"-17"13"6"15,21 8-20-15,-7 2-3 16,-7 1 1-16,-7 5 0 0,-4 8 0 16,0 19 4-1,0 12 0-15,4-2-3 16,7 3 0-16,7 2 0 0,7-5 0 16,10-8 1-16,8-10 0 15,10-11 0-15,4-13 0 16,6-11-4-16,8-11 0 15,4-18-2-15,-1-5 1 16,-7-8 0-16,-7-3 0 16,-3 0 0-16,-7 0 0 15,-8 11 7-15,-6 10 1 0,-8 24-3 16,-3 22 0-16,-7 20 5 16,0 19 0-16,7 32-9 15,7-6 0-15,11 6-2 16,10-5 0-16,10-14-92 15,15-13 1-15,11-24 88 16,3-16 0-16</inkml:trace>
  <inkml:trace contextRef="#ctx0" brushRef="#br0" timeOffset="124739.6199">25936 16073 48 0,'-17'-15'24'0,"2"7"13"0,12 8-23 16,-4 5-10-16,-7 6 0 15,-4 18-1-15,-10 18 1 16,-14 25 13-16,-4 31 1 15,-11 32-2-15,-3 31 0 16,4 22-11-16,14 24 1 16,17-14-4-16,28-20 0 0,26-22-4 15,23-21 1-15,19-40-95 16,0 6 96 0,-71-101 0-16</inkml:trace>
  <inkml:trace contextRef="#ctx0" brushRef="#br0" timeOffset="125578.3593">29072 16203 57 0,'-28'-26'28'0,"46"47"9"16,-8-3-29-16,8 6 3 31,10 26 1-31,4 11-1 0,3 24 1 16,-3 0-4-16,7 12 0 15,-7 7-5-15,-4-4 0 16,-7-2-3-16,-7 3 0 15,-7-1 0-15,-10-2 0 16,-8-13-7-16,-10-3 0 16,-11-11-41-16,-14-13 0 15,-10-15 4-15,-8-11 1 16</inkml:trace>
  <inkml:trace contextRef="#ctx0" brushRef="#br0" timeOffset="126099.6556">26042 16920 43 0,'-7'0'21'0,"14"0"7"0,4-3-22 0,10 3 4 16,11 3 0-16,3-3 0 16,18 0 0-16,17 5 2 15,22-5 0-15,7 0-5 16,14 0 0-16,17 3 5 16,11-3 0-16,7 0-10 15,11 5 1-15,7-5-2 16,10-5 1-16,-6-6-2 15,-4-4 0-15,-1-9-1 16,-2-11 1-16,-5 4 0 0,-16 2 0 16,-19 10-37-16,-21 6 0 15,-24 13-29-15,-25 13 1 16</inkml:trace>
  <inkml:trace contextRef="#ctx0" brushRef="#br0" timeOffset="127504.3295">27908 16399 35 0,'-7'-8'17'0,"7"11"4"0,4 2-18 0,3 11 2 31,0 5 1-31,0 11-4 16,0 7 1-16,0-2-2 15,0 0 1-15,0-5 2 16,0-5 1-16,-3-4 3 0,-1-7 0 16,1-5 1-16,-1-8 0 15,1-14-8-15,-4-5 0 16,0-13-1-16,0-5 0 15,-4-6 3-15,4 3 1 16,0 2-3-16,0 1 1 16,4 8-3-16,3 2 1 0,3 5 0 15,5 3 0-15,2 3-20 16,4 5 1-16,8 8-24 16,-1 0 0-16,11 6 32 15,-1-4 0-15</inkml:trace>
  <inkml:trace contextRef="#ctx0" brushRef="#br0" timeOffset="127910.655">28356 16444 31 0,'-17'18'15'0,"17"4"10"0,0-17-15 15,3-3-4-15,1 1 1 16,3 0 3-16,0-3 1 16,0 0-8-16,3-6 0 15,1-1-3-15,0-7 0 16,-1 4 0-16,1-4 0 16,-4 1 0-16,-4 0 0 15,-3 0-1-15,0 0 1 16,-3-1 0-16,-4 6 1 47,-36 53 5-32,19-8 0-15,10-2-6 16,7 5 1-16,10-9-1 16,8-4 1-16,3-9-3 15,3-7 0-15,5-6-52 16,-1-8 1-16,3-10 41 15,1-3 1-15</inkml:trace>
  <inkml:trace contextRef="#ctx0" brushRef="#br0" timeOffset="128191.8482">28561 16370 44 0,'-4'37'22'0,"15"2"11"0,-8-28-23 16,5 2-1-16,2 3 1 16,4 3-4-16,0-3 0 15,4-1 2-15,-4-4 1 16,0-6 0-16,0-2 1 16,-3-3-6-16,3-5 0 15,-3-9-4-15,3-9 0 16,0-4 0-16,3-5 1 15,-2 1-36-15,-1 2 1 16,0 7-24-16,0 7 1 0</inkml:trace>
  <inkml:trace contextRef="#ctx0" brushRef="#br0" timeOffset="128789.2716">28003 17367 30 0,'-14'37'15'0,"14"-2"6"0,0-17-15 0,0-2 3 15,0 8 0-15,0 0 0 16,4 2 0-16,-4-2-4 15,3-3 0-15,1-5 10 16,-1-8 0-16,1-8-9 16,3-11 0-16,4-10-5 15,3-13 0-15,3-11-2 16,1-5 0-16,0-3 1 16,3 5 0-16,-4 6 0 0,1 15 0 15,0 6-70-15,3 8 0 16,0 10 60-16,0-2 1 15</inkml:trace>
  <inkml:trace contextRef="#ctx0" brushRef="#br0" timeOffset="129164.2995">28568 17328 40 0,'0'0'20'0,"0"0"9"0,0-3-20 0,-4-2 0 15,-3-3 0-15,0 0-6 16,-7 0 0-16,-3-3-2 15,-1 9 1-15,-3-4 1 16,-4 12 1-16,-3 2-4 16,0 13 1-16,-1 10 0 15,1 6 0-15,3-5-1 16,8 3 0-16,6-9 0 16,11-2 0-16,7-8 1 15,11-8 1-15,3-6 2 16,4-12 1-16,7-14-4 15,3 0 0-15,0-2-2 16,-3-3 0-16,-7 7 1 16,-8 9 0-16,-3 0 0 0,-3 5 0 15,-8 8-1-15,-3 13 0 16,-3 6 1-16,-1 7 0 16,1 1-1-16,-1 7 0 15,1 0-22-15,3-2 1 16,7-8-27-16,3-8 1 15</inkml:trace>
  <inkml:trace contextRef="#ctx0" brushRef="#br0" timeOffset="129557.8712">28910 17396 35 0,'-7'-16'17'16,"-7"3"4"-16,10 8-18 0,-6-3-1 15,-1 8 0-15,-6 5 2 16,-5 6 0-16,1 5-1 16,-3 8 1-16,2-3-4 15,5 0 0-15,6-3 1 16,4-2 1-16,7-5 6 16,4-6 1-16,6-2-4 15,1-3 1-15,3-8-5 16,4-8 1-16,-1-5-1 15,4-11 0-15,1-2-1 0,2-9 0 16,1-7 0-16,0 0 0 31,3-24 17-31,-10 21 0 16,-11 24-13-16,-7 29 1 16,-4 13-4-16,-7 19 1 15,1 10-1-15,3 8 0 16,3-5-3-16,4 6 1 15,7-9-44-15,7-8 0 16,4-10 2-16,10-13 1 0</inkml:trace>
  <inkml:trace contextRef="#ctx0" brushRef="#br0" timeOffset="131468.519">27090 16018 53 0,'-18'13'26'0,"22"96"8"0,-1-72-27 16,8 39-6 0,3-4 1-16,4 2-63 15,3-16 1-15</inkml:trace>
  <inkml:trace contextRef="#ctx0" brushRef="#br0" timeOffset="132474.6214">26116 17277 48 0,'-3'0'24'0,"59"-8"4"0,-35 0-25 16,11-2-2-16,14-6 0 15,3 0 0-15,4 3 0 16,-3 5-1-16,-8 3 0 15,-7 2 1-15,-10 6 0 16,-11 5 2-16,-14 7 0 16,-14 4-3-16,-11 10 1 15,-7 8 0-15,-6 5 1 16,-1 1-1-16,-4-6 1 0,5 0-1 16,-1-8 1-16,7 3 2 15,11-11 1-15,10 3 0 16,8 0 0-16,10-6 0 15,7-2 0-15,14-6-4 16,11-2 0-16,7 0-1 16,7-2 0-16,7-4-32 15,-7-2 0-15,-4-2-13 16,0-6 0-16</inkml:trace>
  <inkml:trace contextRef="#ctx0" brushRef="#br0" timeOffset="132715.5622">27047 17309 50 0,'0'3'25'0,"-10"28"11"0,10-15-25 0,-4 11-9 15,-3-1 1-15,-3 9-2 16,-4-1 1-16,3 8-3 15,4 1 1-15,3-9-1 16,4-2 1-16,7-6-33 16,4-7 1-1</inkml:trace>
  <inkml:trace contextRef="#ctx0" brushRef="#br0" timeOffset="132918.6361">27220 17301 42 0,'-3'-10'21'0,"6"15"15"0,-3-3-21 16,0 12-10-16,-3 15 1 15,-1 8-4-15,-3-3 0 16,0 1-2-16,0 7 0 16,0-2-1-16,4-3 0 31,-5-6-62-31,5-15 0 15</inkml:trace>
  <inkml:trace contextRef="#ctx0" brushRef="#br0" timeOffset="133080.1412">26825 17328 71 0,'-24'5'35'0,"52"24"4"16,-11-29-37-16,15 5 0 15,14-10 0-15,7-6-1 16,14-2 1-16,7-8-33 0,11-3 0 16,-1-5-15-16,-10 5 1 15</inkml:trace>
  <inkml:trace contextRef="#ctx0" brushRef="#br0" timeOffset="134748.4587">28078 17767 63 0,'-7'-32'31'0,"63"-29"1"15,-21 27-31-15,18-6-1 0,18-23 0 16,17-9-19-16,21-10 1 16,4-3-27-16,-3-7 1 15</inkml:trace>
  <inkml:trace contextRef="#ctx0" brushRef="#br0" timeOffset="135259.2936">23820 16835 61 0,'67'-42'30'0,"88"-77"2"0,-99 66-32 16,32-18-1-16,11-3 0 16,14-16-59-16,7 2 0 15</inkml:trace>
  <inkml:trace contextRef="#ctx0" brushRef="#br0" timeOffset="135878.2012">29732 16674 51 0,'18'0'25'0,"42"-16"2"0,-43 11-27 16,8 5 1-16,3-5 1 16,4-3-51-16,3 5 0 15,-6-8 46-15,-12 3 0 0</inkml:trace>
  <inkml:trace contextRef="#ctx0" brushRef="#br0" timeOffset="136034.4521">29736 16859 60 0,'-4'16'30'0,"57"-5"0"15,-32-11-30-15,7 0-20 16,11-8 0-16,11 0-20 15,6 0 1-15</inkml:trace>
  <inkml:trace contextRef="#ctx0" brushRef="#br0" timeOffset="137589.0974">30399 16417 43 0,'-57'0'21'0,"43"8"1"0,14-8-22 16,7 0 0-16,11 0 0 15,14-2 3-15,7-6 1 0,10 0-1 16,14-5 0 0,57-3 6-1,-21-3 0-15,-14 9-7 16,-18 2 0-16,-14 5 2 16,-18 8 0-16,-10 9 1 0,-8 7 1 15,-17 3-4-15,-10 23 0 16,-8 3-2-16,-14-2 0 15,-3 2 0-15,-14 3 1 16,6 3-1-16,-2-6 0 16,2-5-3-16,8-3 1 15,10-7-68-15,11-3 1 16</inkml:trace>
  <inkml:trace contextRef="#ctx0" brushRef="#br0" timeOffset="137755.7008">31260 16878 69 0,'-4'8'34'0,"8"-8"1"0,-1 5-35 0,-3 0-43 16,-3 1 1-16,-8-4 16 16,4-2 0-16</inkml:trace>
  <inkml:trace contextRef="#ctx0" brushRef="#br0" timeOffset="138250.1602">31450 16335 47 0,'21'-8'23'0,"57"3"1"0,-60 0-23 16,10 5 6-16,0 5 1 15,4 0-1-15,-4 3 1 0,-10 6-4 16,-1 4 1-16,-3 3-3 16,-14 3 0-16,-14 8-1 15,-3 8 0-15,-12 7 0 16,-9-4 1-16,-8 4-2 15,3-5 0-15,8-5 3 16,10-7 0-16,8-9 5 16,13 0 1-16,11-5-7 15,11-3 0-15,14-2-1 16,10-1 0-16,11 1-20 16,7-3 0-16,0-6-48 15,0-2 1-15</inkml:trace>
  <inkml:trace contextRef="#ctx0" brushRef="#br0" timeOffset="138781.4242">32254 16618 40 0,'-3'19'20'0,"6"31"3"0,5-42-20 16,-8 5 1-16,7 9 0 16,-4-1-2-16,4 0 1 15,-7 0 3-15,7-2 0 0,-7-3-2 16,7-3 0-16,-7-5 8 15,0-3 0-15,0-8-8 16,4-5 1-16,-4-7 0 16,7-4 1-16,3-2-5 15,8-3 1-15,3-10-2 16,7-6 1-16,4-2-2 16,-4 7 0-16,11 3-12 15,-11 6 1-15,8 13-32 16,-12 2 1-16,1 6 17 15,0 10 0-15</inkml:trace>
  <inkml:trace contextRef="#ctx0" brushRef="#br0" timeOffset="138892.9042">32755 16703 0 0,'-7'11'0'0</inkml:trace>
  <inkml:trace contextRef="#ctx0" brushRef="#br0" timeOffset="139129.2012">32798 16724 41 0,'17'0'20'0,"15"-10"8"0,-21 4-20 0,-4 1-2 15,3-8 0-15,4-6-4 16,-3-2 0-16,-4-5 4 16,-7-1 0-16,0 4-2 15,0 1 0-15,-14 6-3 16,3 6 1-16,-13 5 0 15,-1 15 0-15,4 11-1 16,-4 6 1-16,0-1 1 16,11 1 0-16,-3-1-4 15,6-2 1-15,4-3 0 16,7 0 1-16,0-5-49 16,0-5 0-16,14 2 22 15,-3-10 0-15</inkml:trace>
  <inkml:trace contextRef="#ctx0" brushRef="#br0" timeOffset="139493.6919">33027 16603 52 0,'7'-8'26'0,"11"16"8"0,-11 0-25 0,-4 2-2 16,4 9 1-16,0 2-1 15,-3 5 1-15,3 9-5 16,7 2 0-16,-3-3-2 16,-1-2 1-16,-3-3 0 15,7-5 1-15,-10-6 8 16,3-4 0-16,4-14-10 0,-4-8 0 15,3-8-1-15,4-11 1 16,-3-4-2-16,7-4 1 16,-4 1-23-16,3-1 1 15,-6 9-27-15,3 7 1 16,-7 9 25-16,-7 4 1 16</inkml:trace>
  <inkml:trace contextRef="#ctx0" brushRef="#br0" timeOffset="139920.9031">32706 16730 27 0,'-4'0'13'0,"8"2"10"0,-4 1-14 0,4 2 3 16,-1 3 0-16,4 3-1 16,4 2 1-16,3 5-5 15,3 4 1-15,12-1-7 16,-5 0 0-16,1-5-2 15,0 0 0-15,-1-3-66 16,-6-10 1-16</inkml:trace>
  <inkml:trace contextRef="#ctx0" brushRef="#br0" timeOffset="141779.7259">30371 15917 37 0,'3'-21'18'0,"4"19"5"0,0 2-19 16,0 18-2-16,-7 22 0 16,0 23 1-16,-3 19 0 0,-8 19 0 15,-3 18 0-15,-7 5-1 16,-11 3 1-16,0 13 4 15,-3-13 0-15,7-2-3 16,3-6 0-16,11-16-4 16,4-21 0-16,10-18 3 15,14-12 0-15,14-12 5 16,14-13 0-16,18-4-6 16,21-12 1-16,15 5-2 15,31-8 0-15,14-6-1 16,17-2 1-16,12 0-1 15,10-5 1-15,3-8-1 16,1-3 0-16,-8 8-1 16,-14 0 1-16,-10 6-1 0,-22 4 1 15,-13 1 1-15,-29 2 0 16,-3 11 1-16,-11-8 1 16,-7 8-3-16,-14-6 0 15,7-2-1-15,-7 6 1 0,-11-9 0 16,0 3 1-16,-3-3-1 15,-11-2 1-15,4-3-2 16,-14-3 0-16,6-2 2 16,-6 5 0-16,0-3-2 15,-8-2 0-15,4-6 2 16,4 3 1-16,0-2-3 16,-1 2 1-16,1-3-1 15,-4 3 0-15,-3 0 1 16,6 0 0-16,-10 3 1 15,4 0 0-15,-4 0-2 16,0-3 0-16,0 0 2 16,-3-8 0-16,-4 3-1 15,7-3 0-15,-7-3-1 0,7-2 0 16,-4 0 2-16,4-8 0 16,0 0-1-16,4-6 0 15,-4 3 0-15,4-5 0 16,-4-10 0-16,3-3 1 15,-3-9-2-15,0-12 1 16,-7 5 0-16,0-14 0 16,7-2 0-16,-7 6 0 0,0 10 2 15,0 5 0-15,0 13 0 16,0 8 0-16,-7 3-2 16,0 6 1-16,0-1-1 15,-3-3 0-15,-8-4 0 16,4 2 1-16,-4 0-2 15,1 5 0-15,-1 0 2 16,0 8 0-16,1 1-2 16,-1 4 0-16,-7 3 2 15,8 0 0-15,-15 3-2 16,-14-3 1-16,-10 0 0 16,-4-2 0-16,-18-1 0 0,-14 1 0 15,-10-17 0-15,-18 4 0 16,-7 1 0-16,-18 7 1 15,-3 9-1-15,-21 4 0 16,-14 12-1-16,-15 6 1 16,4 6 0-16,3-6 1 15,8-8-2-15,38-8 1 32,18-11 1-32,14-5 0 0,18 0-2 15,11 3 0-15,9 0-1 16,12 0 0-16,10 2-81 15,11 1 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12:03.1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12358 9742 12 0,'3'5'6'0,"15"-18"1"0,-7 10-5 16,-1-2-3-16,4 0 0 15,0-3 1-15,4 0 0 16,0-3 0-16,-1 1 0 15,1-1 0-15,0 1 0 16,3 2 0-16,3 0 0 16,5 2 0-16,-1-2 0 15,4 1 0-15,3 1 0 0,4-2 1 16,3 0 0-16,4-2-2 16,-4 2 0-16,1 0 1 15,2 0 0-15,1 0 0 16,0 0 0-16,11 3 0 15,-1 0 1-15,0 2-3 16,-3 0 1-16,0 3 1 16,4 0 1-16,-1 3-1 15,-3 2 1-15,7 0-1 16,4-2 1-16,-8 0-2 16,0-1 0-16,1-2 1 15,-1 3 1-15,1 0-1 16,3-1 1-16,3 4-1 15,-3-6 0-15,-3 2 0 0,3 4 0 16,0-4 0 0,0 3 0-16,7-2 0 0,3 0 0 15,-6-3 0-15,-1 2 0 16,4 1-2-16,-3 0 1 16,6-3 1-16,4 0 1 15,-3-3-1-15,-4 0 0 16,3 3 1-16,-2 0 0 15,6-2-2-15,7 2 1 16,-11-3 0-16,-3 0 1 0,0 3-1 16,0-2 1-1,4 2-1-15,-1 0 0 0,-2-3-1 16,-9 3 1-16,1 0 0 16,4 0 0-16,-4 0 0 15,0 0 1-15,0 0-1 16,3 3 1-16,-6-3-2 15,-8 2 1-15,1-2-1 16,-5 3 1-16,-2 0 0 16,-4-1 0-16,-4 1 2 15,7 0 1-15,-3-1-2 16,3 1 0-16,-3 0-1 16,-4-1 0-16,-3 1 0 15,0-3 0-15,0 3 0 16,-1-3 0-16,1 0 1 15,0 0 0-15,0 0-2 16,-4-3 1-16,4 3 0 16,3-5 1-16,0-1-1 15,0 1 1-15,1 0-2 0,-4-1 1 16,-4 4 0-16,0-1 1 16,4 3-1-16,-4 0 0 15,4 0-1-15,-1 3 1 16,-2-1 0-16,-1 1 0 15,4 2 2-15,-1 1 1 16,1-4-2-16,0 1 0 16,0 2 2-16,-4 1 0 15,-3-1-3-15,-1 5 1 16,1-4-1-16,3 2 0 16,0 0 1-16,1 0 0 0,-1 2 0 15,4-5 0-15,-1-2-1 16,5-6 0-16,2 3-2 15,5-2 0-15,-8 2-22 16,4 5 1-16</inkml:trace>
  <inkml:trace contextRef="#ctx0" brushRef="#br0" timeOffset="2312.3127">23234 6578 16 0,'-21'-6'8'0,"-11"12"1"0,25-6-9 0,-7 0 0 16,-7 0 0-16,0 0 1 16,-1 0 0-16,1 0 1 15,0 0 0-15,-4 2-2 16,1 1 0-16,-5 5 0 16,1 2 1-16,0 4-1 15,3 1 1-15,-3 4-2 16,-4 2 1-16,1 3-1 15,-1 0 1-15,0 0 0 16,4 2 1-16,3 8 0 16,0 3 1-16,1 1-3 15,-1 1 1-15,4 4 0 16,3 2 0-16,1-1 1 0,2 7 0 16,5 2-2-16,3 0 1 15,0-3 0-15,7-3 0 16,3 1-1-16,4-3 0 15,4 0 2-15,3-5 0 16,4-1-1-16,3-2 0 16,7 1 0-16,4-4 0 15,7-2 0-15,-8-8 0 16,5-6 2-16,2-7 0 16,5-6 1-16,-1-8 0 15,4-5-1-15,3-2 1 0,1-9-3 16,3 1 0-16,-7-3 1 15,-4-3 0-15,-3-3 0 16,0-2 1-16,-4-5-1 16,-3-3 1-16,-1-11-4 15,-2-5 1-15,-5 0 3 16,1-2 1-16,0-4-3 16,-8 1 1-16,-3 8-3 15,-7-3 1-15,-7 0 1 16,-3 0 1-16,-4 6-1 15,-4 2 1-15,-3 0-2 16,-4 2 1-16,1 6 0 16,-4 3 1-16,3 2 0 15,-3 6 0-15,0 5-1 16,0-3 1-16,-4 5-1 16,-7 3 0-16,0 6-1 15,-3 7 1-15,0 3 0 0,3 3 1 16,0 2-1-16,-3 3 0 15,0 5 0-15,3 3 1 16,0 5-2-16,4 6 1 16,3 2-1-16,4 0 1 15,0 11 0-15,3 7 1 16,4-4-1-16,4-6 0 16,10 2 3-16,0-2 0 15,3-2 0-15,8-4 1 16,6-1-1-16,8-4 0 0,3-2-2 15,4-6 1-15,10-2-1 16,8-3 0-16,3-7-1 16,-4-4 1-16,4-2-2 15,3-2 0-15,1-6-37 16,6-5 0-16,1-1 30 16,-8 4 0-16</inkml:trace>
  <inkml:trace contextRef="#ctx0" brushRef="#br0" timeOffset="3440.4103">24215 7093 13 0,'3'8'6'0,"11"-2"8"0,-3-4-7 16,3 1-2-16,4-3 1 0,6-3-7 16,8 1 1-16,0-1 0 15,3-2 0-15,-3 2-15 16,-4-2 1-16,0 0 4 16,-3-1 1-16</inkml:trace>
  <inkml:trace contextRef="#ctx0" brushRef="#br0" timeOffset="3725.2118">24222 7313 35 0,'3'0'17'0,"33"8"2"0,-22-8-19 16,10-3 0-16,12 3 1 15,2 0-2-15,1-2 0 16,4-1-34-16,-1-2 1 15</inkml:trace>
  <inkml:trace contextRef="#ctx0" brushRef="#br0" timeOffset="4220.3369">25615 6072 14 0,'-7'35'7'16,"-3"2"-1"-16,10-29-6 0,-4 5 0 16,4 3 0-16,0 2-8 15,0 3 0-15,0-2 3 16,0-3 1-16</inkml:trace>
  <inkml:trace contextRef="#ctx0" brushRef="#br0" timeOffset="4430.238">25897 5913 39 0,'-10'0'19'0,"10"24"1"15,0-16-21-15,-4 0 1 16,-3 11 1-16,0 7-2 16,-3 6 1-16,-1 5 0 0,-3 8 0 15,3 8-9-15,1 0 1 16,-1 0-21-16,11-3 0 16</inkml:trace>
  <inkml:trace contextRef="#ctx0" brushRef="#br0" timeOffset="4894.3174">26733 6345 31 0,'4'-19'15'0,"0"22"1"0,-4 2-15 16,0 8 2-16,-4 16 1 15,-3 16 3-15,-4 11 0 16,-6 15-4-16,-1 11 0 16,-10 8-2-16,0 8 0 15,-4-2-2-15,0 4 0 16,0-10 0-16,4-8 1 15,3-5-1-15,4-11 1 16,0-10-5-16,4-14 1 16,6-10-35-16,0-14 1 15</inkml:trace>
  <inkml:trace contextRef="#ctx0" brushRef="#br0" timeOffset="5764.9221">26247 6887 26 0,'-7'16'13'0,"17"32"1"16,-6-40-14-16,3 5 1 15,3 3 1-15,8 2 1 16,7-5 1-16,6-5 0 16,8-8 1-16,14-8-6 15,4-7 1-15,3-15 0 16,3-9 1-16,1-4-9 15,-4-7 1-15,-4-8-5 16,4 5 1-16,-7-3 3 16,-7-4 1-16,-7 1 7 15,-11 9 0-15,-7 8 2 0,-7 10 0 16,-3 8 7-16,-4 8 1 16,-4 6-8-16,-3 18 1 15,-3 16-2-15,-8 7 1 16,-7 9 1-16,-6 15 0 15,-4 6-2-15,-1 21 0 16,-2 6 1-16,2 7 1 16,1-2-1-16,3-6 1 15,11-5-3-15,4-16 0 16,6-13 0-16,4-11 1 0,7-13-1 16,4-13 1-16,3-10-3 15,11-20 1-15,6-10 1 16,8-7 0-16,0-12 0 15,3-2 0-15,1 0 1 16,-1 8 0-16,-3 3-2 16,-7 5 0-16,-8 13 1 15,-10 8 1-15,-3 11-1 16,-11 13 1-16,-7 10 0 16,-4 6 1-16,1 15 6 15,-1 6 0-15,4-2-7 16,4-6 1-16,3-3-2 15,10-5 0-15,4-3 1 16,4-7 0-16,3-6 1 16,11-5 0-16,7-8 2 0,6-6 0 15,-2-7-3-15,6-8 0 16,4-6-2-16,0-7 1 16,-4-11 0-16,-6-5 1 15,-8-6-2-15,-7-5 0 16,-17-2 0-16,-8 4 1 15,-6-2 0-15,-4 16 1 16,-4 11 0-16,-6 18 0 16,-1 11-1-16,0 15 0 15,1 11 3-15,3 11 1 16,-1 7 1-16,5 6 0 16,3-2-2-16,3-4 1 0,1 1-5 15,3-6 1-15,7-7 0 16,7-9 0-16,11-7-1 15,13-9 1-15,12-12-35 16,10-9 0-16,7-8 6 16,3-7 0-16</inkml:trace>
  <inkml:trace contextRef="#ctx0" brushRef="#br0" timeOffset="6186.0432">28469 6376 16 0,'11'-34'8'0,"-1"23"4"0,-6 14-8 16,-4 2 11-16,0 9 0 0,-4 17-10 16,1 9 1-16,-4 16 2 15,-4 12 1-15,-3 17-4 16,0 10 0-16,-4 3-4 15,1-5 1-15,-1 7-2 16,0-10 1-16,4-10-2 16,0-11 1-16,4-6-1 15,3-10 1-15,3-11-32 16,4-10 0-16,0-16 10 16,0-11 0-16</inkml:trace>
  <inkml:trace contextRef="#ctx0" brushRef="#br0" timeOffset="6394.9871">28074 6993 41 0,'4'-5'20'0,"45"-3"7"0,-24 8-22 15,10 0-2-15,11 0 0 16,0 0-3-16,3 0 0 15,0 0-1-15,1 0 1 16,-4 0-10-16,0-3 1 16,-1 3-30-16,1-5 0 15</inkml:trace>
  <inkml:trace contextRef="#ctx0" brushRef="#br0" timeOffset="7131.0768">29108 7054 28 0,'0'-6'14'0,"0"-9"3"0,0 7-15 16,-4 0 7-16,-3 0 0 15,0 0-6-15,-4 0 0 16,1 0-2-16,-4 5 0 16,-4 3-1-16,-3 3 1 15,-4 5-2-15,4 3 1 16,-11 31 0-1,4 3 0-15,7 8 0 16,3 5 1-16,4-5-2 16,7-3 0-16,0-8 1 15,4-7 1-15,3-11-2 16,3-11 1-16,4-10 0 16,7-11 1-16,4-11-1 15,7-18 0-15,3-8-1 16,7-5 1-16,4-11 0 15,0 0 0-15,-39 61 0 16,53-85 1 0,-15 19 0-16,-13 27 1 15,-7 20 1-15,-11 24 4 16,-11 11 0-16,-6 19-2 0,-4 10 1 16,-1 2-5-16,1 9 1 15,7-1-2-15,0-10 0 16,7-5-3-16,4-3 1 15,6-10-43-15,4-12 1 16,8-4 31-16,-1-14 1 16</inkml:trace>
  <inkml:trace contextRef="#ctx0" brushRef="#br0" timeOffset="7493.1568">30000 6064 36 0,'-10'21'18'0,"-1"40"0"15,8-42-18-15,-8 5-3 0,-3 5 0 16,0 2-17-16,3-4 0 15,1-3 8-15,2-8 0 16</inkml:trace>
  <inkml:trace contextRef="#ctx0" brushRef="#br0" timeOffset="7658.6285">30177 6101 47 0,'-11'29'23'0,"-14"19"1"0,18-29-23 0,-3 10-2 16,-8 5 0-16,4 6-33 16,0-1 0-16,3 4 22 15,4-6 0-15</inkml:trace>
  <inkml:trace contextRef="#ctx0" brushRef="#br0" timeOffset="9295.1741">22507 8871 22 0,'0'-2'11'0,"4"-14"9"0,-4 16-12 16,0-5-2-16,0-1 0 0,-4 4-3 15,1 2 0-15,-4 2-2 16,-4 1 1-16,0 5-1 16,-3 3 0-16,0 2-2 15,0 5 1-15,-4 3 0 16,-3 1 1-16,0 1-1 15,-4 9 0-15,4 11 0 16,0-1 0-16,3 3 0 16,4 10 1-16,7-4-1 15,7-4 1-15,14-2-1 16,8-5 0-16,-1-11 1 16,7-8 0-16,4-8 0 15,7-10 0-15,3-6 2 16,0-10 0-16,8-16-3 0,3-8 1 15,-4-8 0-15,-3-8 0 16,-4-2-2-16,-7 4 1 16,-6 1 0-16,-8 13 1 15,-7 11-1-15,-7 7 1 16,-4 11-1-16,-3 8 0 16,-3 5 0-16,-4 11 0 15,0 8 1-15,0 5 1 16,3 3-2-16,1 8 0 15,3 7 1-15,3 4 0 16,4-1 1-16,4-3 1 16,7-2-2-16,3-5 0 0,7-8 0 15,4-8 0-15,10-6 4 16,4-10 1-16,3-8 1 16,1-13 0-16,-1-6-5 15,0-12 1-15,1-17-3 16,-4-13 0-16,-11-13-1 15,-3-8 1-15,-11-13-6 16,-7 5 1-16,-3 8-6 16,-4 10 1-16,-4 17-23 15,-3 15 0-15,0 16 11 16,-7 14 1-16</inkml:trace>
  <inkml:trace contextRef="#ctx0" brushRef="#br0" timeOffset="9820.209">24261 9065 46 0,'-8'-3'23'0,"26"-5"-1"0,-11 3-23 16,7 2 1-16,7 0 0 15,8 6-1-15,-1 0 1 16,4 2-21-16,-4 0 0 16,0-2-2-16,-3 0 0 15</inkml:trace>
  <inkml:trace contextRef="#ctx0" brushRef="#br0" timeOffset="10047.1063">24218 9287 57 0,'18'5'28'0,"52"-31"3"15,-41 18-29-15,6 0-4 16,4 3 1-16,-1-1-29 16,5 1 1-16,3-3 1 15,0 0 28-15,-46 8 0 16</inkml:trace>
  <inkml:trace contextRef="#ctx0" brushRef="#br0" timeOffset="10481.9002">25689 8490 9 0,'-14'22'4'0,"25"36"2"15,-11-48-6-15,3 6 1 16,1 5 0-16,3 1-11 15,0-4 1-15</inkml:trace>
  <inkml:trace contextRef="#ctx0" brushRef="#br0" timeOffset="10675.424">25936 8422 45 0,'-24'47'22'0,"-5"38"1"0,19-61-23 16,-1 13 0-16,1 8 0 15,-1-3-31-15,4 3 0 0,7-5 18 16,7-11 0-16</inkml:trace>
  <inkml:trace contextRef="#ctx0" brushRef="#br0" timeOffset="11411.1284">26494 8850 22 0,'-4'0'11'0,"1"-5"1"0,-1 5-12 0,0 3 4 15,1 2 1-15,-4 3-4 16,-4 8 1-16,-3 8-1 16,0-3 0-16,0 3 1 15,0 7 0-15,7 12 3 16,3 7 1-16,8 8-7 15,3 11 1-15,7-11 2 16,4-10 0-16,6-11 3 16,12-11 0-16,-1-13 1 15,0-10 0-15,0-13-3 0,1-17 0 16,-1-7-2-16,-3-14 0 16,-8-7-2-16,-13-4 1 15,-11-4 0-15,-11-1 1 16,-6 9-1-16,-15 4 0 15,-7 9-1-15,0 16 0 16,1 12-4-16,-1 12 0 16,-4 15-21-16,5 13 0 15,-1 9 5-15,7 2 0 16</inkml:trace>
  <inkml:trace contextRef="#ctx0" brushRef="#br0" timeOffset="12221.1304">26995 8819 18 0,'0'10'9'0,"14"19"4"0,-7-13-8 16,-4 8 0-16,4 2 0 15,-7 6 2-15,0 3 1 16,0 4-3-16,-3-2 0 0,-4-2-3 16,0-4 1-16,0 1-3 15,-4-3 1-15,0-2-1 16,1-6 0-16,-4-3 0 15,3-12 0-15,4-4 1 16,11-7 0-16,-1-8-2 16,11-14 0-16,11-10 2 15,3-5 0-15,4-6-1 16,3-5 0-16,4 3 0 16,0 8 1-16,-4 7-2 15,-3 17 1-15,-7 10 0 16,-4 13 0-16,-4 14 0 15,-6 5 1-15,-8 5-1 16,-6 8 0-16,-4 8 3 16,-7-3 0-16,-4 0-2 15,0 1 1-15,4-9-3 16,4-7 0-16,3-6 0 16,7-29 2-16,7-8 0 15,10-13-2-15,8-11 0 16,14 0 2-16,10-5 0 15,-6 3-2-15,-5 8 1 16,-2 13 0-16,-5 13 1 16,-2 13 7-16,-5 11 1 15,-6 18-5-15,-7 11 0 16,-4 11-4-16,-4 2 0 16,1-8 0-16,-1-5 0 15,4-8-46-15,4-10 1 0,3-11 30 16,4-14 1-16</inkml:trace>
  <inkml:trace contextRef="#ctx0" brushRef="#br0" timeOffset="12836.0035">27972 9062 23 0,'-7'8'11'0,"7"2"1"0,0-7-13 16,0 2 6-16,0 3 1 16,0 3-3-16,3 0 0 15,1-4 0-15,3-1 1 0,0-4 0 16,3-2 0-16,5-5-2 15,-1-5 1-15,3-6-4 16,1-3 1-16,0-5 1 16,-1-2 0-16,-6-3-2 15,-4 2 1-15,-4 1-1 16,-3 2 1-16,-3 8 0 16,-4 3 1-16,-7 10-1 15,-4 6 0-15,-3 10 0 16,3 11 1-16,-3 8 5 15,0 10 1-15,7 3 1 16,3 3 1-16,4 5-7 16,7-8 0-16,4-3-2 15,3-5 0-15,7-11 0 16,7-4 0-16,4-9-2 16,6-11 1-16,1-4-41 0,7-9 1 15,0-2 26-15,-4-6 0 16</inkml:trace>
  <inkml:trace contextRef="#ctx0" brushRef="#br0" timeOffset="13527.2947">28780 9088 28 0,'3'-10'14'0,"18"-17"4"15,-14 17-14-15,-3-6-3 16,-1 0-1-16,-3 16 0 15,-17-37-1 1,-4 8 0-16,-4 5 3 16,-7 11 0-16,0 13-2 15,-3 8 0-15,0 10 0 16,0 6 0-16,3 13 0 16,4 6 1-16,6-1-1 15,5 3 1-15,6-3 0 0,4-5 0 16,7-8 3-16,4-10 0 15,6-9-4-15,4-10 1 16,4-5-1-16,0-5 0 16,3-9 0-16,7-2 1 15,4-8-1-15,0-6 1 16,-1 4-2-16,-2-1 1 16,-5-3-1-16,-3 4 1 15,-7 4 1-15,-3 9 0 16,-4 10-1-16,-3 8 0 0,-8 10 0 15,-3 9 1 1,-4 10 3-16,4 11 0 0,0 5-5 16,0 10 0-16,0 3 2 15,0 6 1-15,4 10-2 16,-1-5 0-16,4 5-1 16,0 3 1-16,-7-11 0 15,-3-11 1-15,-5-10-1 16,-2-13 1-16,-4-13-2 15,-4-14 0-15,0-16-7 16,-3-10 1-16,0-11-15 16,3-2 1-16,4 0 5 15,3 4 0-15</inkml:trace>
  <inkml:trace contextRef="#ctx0" brushRef="#br0" timeOffset="14142.2321">29284 9043 31 0,'-3'-13'15'0,"-1"-8"7"0,4 16-16 0,-4-6-5 15,1-2 0-15,-1 2-1 16,-3-2 1-16,0 3 1 16,-7-4 1-16,-7 9-3 15,3 5 1 1,-24 19-2-1,3 2 1-15,8 5 1 16,2 6 0-16,8 2-1 16,7 1 1-16,7-4-1 15,3-1 1-15,8-7-2 16,3-1 1-16,7-4 0 16,4-5 0-16,6-13 0 15,-2-2 1-15,2-4-1 16,1-7 0-16,-4-5-1 0,0-4 1 15,1-1 0-15,-1-6 0 16,-4-1 0-16,-3-1 1 16,-3 2-2-16,0 5 1 15,-4 8 0-15,-4 8 1 16,-3 11 2-16,0 5 0 16,0 7 2-16,-3 12 1 15,3 7-1-15,0 6 0 16,0 8-4-16,7 2 0 15,3-3-1-15,1-4 0 0,3-6-13 16,4-8 1-16,-1-11-32 16,8-10 0-16</inkml:trace>
  <inkml:trace contextRef="#ctx0" brushRef="#br0" timeOffset="14519.3015">30004 8451 34 0,'-7'13'17'0,"7"27"0"0,0-27-18 16,-4 3-4-16,1-3 1 0,-4 3-24 16,0 2 0-16</inkml:trace>
  <inkml:trace contextRef="#ctx0" brushRef="#br0" timeOffset="14697.6864">30152 8498 49 0,'-7'53'24'0,"0"11"4"16,3-46-26-16,-3 9-5 16,4 2 0-16,-4 3-45 15,0-1 0-15</inkml:trace>
  <inkml:trace contextRef="#ctx0" brushRef="#br0" timeOffset="15869.7934">23516 11234 23 0,'-10'-5'11'0,"-12"-35"9"16,19 30-12-16,-4-9-2 15,-4-2 0-15,-3 0-3 16,0 0 0-16,-4-8 1 16,-6-3 1-16,-1-8-1 15,0 6 1-15,-6 2-3 16,-5 0 1-16,-10-5-3 15,1 3 1-15,-1 2-2 0,-4 3 1 16,-3 2 1-16,4 6 0 16,0 5-1-16,-4 3 0 15,-4 5-1-15,4 6 0 16,0 4 2-16,4 4 0 16,3 4-2-16,4 3 1 15,3 6 0-15,7 2 1 16,8-2-2-16,2 4 1 15,5 4 0-15,6 2 1 16,4 0 0-16,4 0 0 16,3-2-2-16,3-6 1 15,8 0-1-15,3-3 1 0,7-2 0 16,4-2 0-16,3-1-1 16,7-5 1-16,8-3 1 15,2-2 1-15,1-6-2 16,0-5 0-16,7-5 0 15,3-11 1-15,11-2-1 16,8-6 1-16,-5 0 0 16,-3 0 1-16,4-2-1 15,-4 0 1-15,7-6-1 16,-4 3 0-16,-6 0-1 16,-4-3 1-16,-4-5-2 15,-3 3 0-15,-7 7 1 16,-7 6 0-16,-4 3-27 15,-7 5 1-15,-6 7-5 0,-12 1 1 16</inkml:trace>
  <inkml:trace contextRef="#ctx0" brushRef="#br0" timeOffset="16215.4086">24363 10845 46 0,'17'8'23'0,"29"-5"1"16,18 7-24-16,-64-10 0 16,-14-18-29-1,42 10 0-15,0-3 12 16,-3-2 0-16</inkml:trace>
  <inkml:trace contextRef="#ctx0" brushRef="#br0" timeOffset="16440.7731">24398 10996 41 0,'7'-10'20'0,"32"17"3"0,-28-7-22 15,3 0-2-15,3 0 1 0,4 0 0 16,4-2 1-16,7-1-43 16,3-7 0-16</inkml:trace>
  <inkml:trace contextRef="#ctx0" brushRef="#br0" timeOffset="17206.5413">26137 10274 19 0,'-7'13'9'0,"14"32"2"0,0-32-10 16,0 3-3-16,0 0 0 16,1 0-6-16,-1 0 0 0,0-3-1 15,0-2 0-15</inkml:trace>
  <inkml:trace contextRef="#ctx0" brushRef="#br0" timeOffset="17400.5104">26324 10231 46 0,'-14'22'23'0,"11"31"0"15,3-38-23-15,0 9-1 16,-4 0 0-16,1 5-17 16,3 3 1-16,0-3-10 0,3-3 1 15</inkml:trace>
  <inkml:trace contextRef="#ctx0" brushRef="#br0" timeOffset="18121.8537">26963 10798 27 0,'-11'-14'13'0,"-10"-20"1"16,14 23-15-16,0-2 1 15,-4-3 1-15,-3 0 5 16,-3 3 0-16,-5 3-5 16,1-1 0-16,-3 6 0 0,2 2 1 15,1 3-2-15,-3 5 0 16,2 9 0-16,-2 7 0 15,3 5 0-15,-1 3 1 16,5 8-1-16,3 8 0 16,3 0-1-16,4-8 1 15,7-5 0-15,3-5 0 16,5-6-1-16,2-5 1 16,4-8 2-16,0-8 1 15,4-14-1-15,3-9 0 0,4-9-1 16,0-3 0-16,3-2-1 15,-4-2 1-15,-2 2-1 16,-1 2 0-16,-7 9 1 16,-4 7 1-16,1 9-1 15,-4 12 0-15,-3 14 2 16,-4 5 0-16,0 11-1 16,0 8 0-16,0 5-2 15,-4-3 0-15,1 0-1 16,-1-4 1-16,1-7-7 15,3-7 0-15,0-13-34 16,3-11 1-16</inkml:trace>
  <inkml:trace contextRef="#ctx0" brushRef="#br0" timeOffset="18360.8434">27139 10327 49 0,'-3'16'24'0,"10"39"3"0,-7-34-24 16,-4 19-1-16,1 8 0 16,-4 10 1-16,-8 8 0 15,1-3-3-15,4 1 0 0,3-6-20 16,3-10 1-16,4-9-18 15,4-12 1-15</inkml:trace>
  <inkml:trace contextRef="#ctx0" brushRef="#br0" timeOffset="18917.6292">27301 10888 39 0,'-3'53'19'0,"-1"7"2"16,1-44-21-16,-1 8 0 0,-3 8 1 15,-3 5-1-15,-1 3 0 16,-3 5 0-16,0-3 1 16,3 0-2-16,1-5 0 15,3-8 1-15,0-8 0 16,3-5 0-16,1-13 0 16,-1-19-1-16,1-13 0 15,3-11 2-15,0-15 0 16,7-14-2-16,7-10 0 0,3 5 1 15,4 2 0-15,1 6 0 16,9 10 1-16,5 17-2 16,-1 10 1-16,0 10 1 15,1 11 0-15,-8 8-1 16,-4 5 1-16,-2 6 4 16,-5 2 0-16,-6 3-2 15,-8 0 0-15,-6 5-4 16,-11 3 1-16,-11-6 1 15,-14 4 0-15,-3-6-2 16,-8-1 1-16,1-7-2 16,7-8 0-16,6-8-35 15,12-2 0-15,10-6 29 16,10 0 0-16</inkml:trace>
  <inkml:trace contextRef="#ctx0" brushRef="#br0" timeOffset="19562.2234">27704 10224 41 0,'-14'7'20'0,"14"65"1"16,0-46-22-16,-4 14 2 16,0 13 0-16,-6 5-1 0,-1 11 1 15,1 0-1 1,-4 5 0-16,-1-5 0 0,5-3 1 15,-1-11-2-15,4-12 1 16,4-6-1-16,-1-13 1 16,4-11-1-16,7-13 1 15,4-21 0-15,10-14 0 16,7-7 0-16,8-8 0 16,6 2 0-16,0 8 0 15,1 11 0-15,-8 11 1 0,-3 10 0 16,-8 13 0-16,-6 11 1 15,-4 5 0-15,-3 13-1 16,-4 1 1-16,0 4-3 16,-4 4 0-16,1-6 0 15,-1-3 0-15,1-5-35 16,-1-5 0-16,4-5 29 16,0-9 0-16</inkml:trace>
  <inkml:trace contextRef="#ctx0" brushRef="#br0" timeOffset="20013.0621">28363 10798 20 0,'-14'2'10'0,"7"-7"1"0,4 2-10 16,-4 1-1-16,-4-4 0 15,-7 1 1-15,-3-3 1 16,0 3-2-16,0 0 0 16,0 5 0-16,-4 2 0 15,0 6 1-15,1 5 0 16,2 3 0-16,1 11 1 16,4 7 0-16,3 3 0 15,3 0 0-15,4 0 0 16,7 0-3-16,3-8 1 15,4-10 2-15,4-11 1 0,7-11-1 16,3-7 1-16,0-14-4 16,7-13 1-16,4-3 1 15,-4 0 0-15,0 1 0 16,-3 4 0-16,-4 12 8 16,-3 7 1-16,-4 10-7 15,-3 12 0-15,-4 10-4 16,-4 7 0-16,-3 9 1 15,0 5 0-15,0-2-2 16,0-9 1-16,0-2-43 16,4-8 0-16</inkml:trace>
  <inkml:trace contextRef="#ctx0" brushRef="#br0" timeOffset="20391.5787">28924 10186 34 0,'4'30'17'0,"6"-20"0"15,-6-5-16-15,-1 6-8 16,-3 2 0-16,0 3-20 16,0 3 1-16</inkml:trace>
  <inkml:trace contextRef="#ctx0" brushRef="#br0" timeOffset="20553.2239">29090 10216 47 0,'-3'8'23'0,"6"-3"1"0,1 0-24 15,-1 8-7-15,-3 8 0 16,0 6-33-16,-10-1 1 16</inkml:trace>
  <inkml:trace contextRef="#ctx0" brushRef="#br0" timeOffset="24862.3759">30970 3736 16 0,'4'8'8'0,"-1"-11"9"0,-3 3-8 15,0 0 0-15,7-2 0 16,-3-1-6-16,-4 0 0 16,-4-2-1-16,-3 0 0 15,7-1-3-15,-10 4 1 16,-8-4 0-16,-3 1 0 15,-4 3 0-15,-3-4 0 0,0 4 1 16,0 2 0-16,-1 2-1 16,5 4 0-16,-1 1-1 15,0 7 0-15,-3 4 1 16,10 9 1-16,-6 4-2 16,10 1 1-16,0 3 1 15,-1 7 0-15,-2 3-1 16,13-3 0-16,-3-2 0 15,7-6 1-15,0-2-1 16,7-5 0-16,4-9 0 16,-1-7 1-16,8-9-1 15,3-7 0-15,0-8 0 16,11-14 1-16,-4-4-2 16,4-7 1-16,3-4 0 15,1-5 0-15,-5 2 0 0,-2 5 1 16,-5 8-2-16,-2 8 1 15,-8 6-1-15,-7 5 1 16,3 5 1-16,-10 8 1 16,-3 8-3-16,-4 13 1 15,-4 10 2-15,-3 9 0 16,-4 13 0-16,1 0 1 16,10 0-2-16,3-3 0 15,8-5-1-15,3-5 0 16,10-11-20-16,-3-11 1 15,4-12-7-15,3-12 0 0</inkml:trace>
  <inkml:trace contextRef="#ctx0" brushRef="#br0" timeOffset="25372.8952">31122 3887 21 0,'0'13'10'0,"7"5"1"15,-3-12-11-15,-4-1 3 0,3 0 0 16,-3 3-1-16,0 6 1 15,-3 1 3-15,-1 7 1 16,-3 1-4-16,0 1 0 16,-4-5-3-16,11-9 1 15,-7 1-1-15,7-6 1 16,7-7-1-16,0-9 0 16,4-5 0-16,3-8 0 15,0 0-1-15,0-5 1 16,11-5-1-16,0-3 1 0,3 5 1 15,-3 6 0-15,-8 7-2 16,-3 6 1-16,-3 8 0 16,-4 10 1-16,0 8 0 15,-3 6 1-15,-4 2 0 16,0 5 1-16,0 3-2 16,0 1 0-16,0-1-2 15,10-8 1-15,-6 3 0 16,-1-3 0-16,4-5-23 15,0 0 1-15,0-6 3 16,-3-2 1-16</inkml:trace>
  <inkml:trace contextRef="#ctx0" brushRef="#br0" timeOffset="25945.1989">31616 3940 27 0,'0'-8'13'0,"0"-16"8"0,0 16-15 15,0 0-1-15,-4 0 0 0,1 3-4 16,-1-3 0 0,-3 3-2-16,0 2 0 0,-3 3 2 15,3 3 0-15,-4 2-3 16,-3 5 1-16,-4 4 2 16,8 7 0-16,-4 8-2 15,3 11 1-15,0-6 1 16,8-2 0-16,-1-3-1 15,8-5 0-15,3-6-1 16,0-5 1-16,7-7-1 16,4-9 1-16,-1-10 1 15,1-8 0-15,0-11-3 16,-1-2 0-16,8-4 2 16,-14 1 0-16,3 0 0 15,-7 8 0-15,-7 11 1 16,-4 10 0-16,1 13-1 0,-4 11 1 15,0 10 1-15,-4 14 0 16,4 0-1-16,7-3 1 16,0 0-2-16,0-3 1 15,7-5-2-15,0-2 1 16,4-9-27-16,-1-4 0 16,-3-9 12-16,7-2 1 15</inkml:trace>
  <inkml:trace contextRef="#ctx0" brushRef="#br0" timeOffset="26243.5959">31821 3442 26 0,'7'-10'13'0,"0"7"5"16,-4 11-12-16,-3 8 2 16,0 8 1-16,4 18-5 15,-1 6 1-15,-3-1-3 16,0 6 1-16,0 0-3 16,0 0 1-16,0 3-1 15,0-4 1-15,-3 4-1 16,-1-11 0-16,1-5-11 0,-4-9 1 15,7-7-27-15,7-8 1 16</inkml:trace>
  <inkml:trace contextRef="#ctx0" brushRef="#br0" timeOffset="27550.1304">32064 3932 12 0,'-7'-8'6'0,"7"5"7"15,0 3-7-15,0-3-3 16,0 1 0-16,-7 2-4 16,7 0 0-16,-4 5 2 15,1 0 0-15,-1 3 0 16,-3 11 0-16,7 5-1 15,-3 7 1-15,-1-1 0 16,1-4 1-16,-4 0-2 16,7-2 1-16,7-5-1 0,0-3 0 15,3-6 4-15,1-4 0 16,6-6 2-16,1-8 1 16,7-3-3-16,-4-7 1 15,0-9-4-15,-3-5 0 16,-11 6-1-16,0-3 0 15,-14 2 0-15,-4 6 0 16,-13 5 0-16,-1 6 1 16,0 2-1-16,0 5 0 15,8 6-11-15,-1 2 1 0,15 8-20 16,3 6 0-16</inkml:trace>
  <inkml:trace contextRef="#ctx0" brushRef="#br0" timeOffset="28106.3591">32364 4011 33 0,'-11'-16'16'0,"15"-8"1"15,-4 14-17-15,0-1-2 16,0 1 1-16,0-1 2 15,-11 6 1-15,4 2-2 16,0 6 1-16,-11 5-1 16,8 8 1-16,-8 7-4 15,11 4 1-15,0 5 4 0,-3-3 0 16,2 2-3-16,8-1 1 16,0-7-2-16,0-1 1 15,0-7 3-15,8-7 0 16,6-5-4-16,-4-6 1 15,1-5 2-15,6-5 0 16,-2-8-1-16,-5-3 0 16,-3-2-2-16,0 2 1 15,-7 5 2-15,0 4 1 16,-7 7-2-16,7 10 0 0,-7 11 0 16,7 3 0-16,0 3 1 15,0 2 0-15,7 6-4 16,-7 4 1-16,7 4 2 15,-3-1 1-15,-4 6 1 16,0 2 1-16,-11 6-1 16,4-3 0-16,-11 0-1 15,1-3 0-15,-8-2 2 16,-3-9 0-16,-4-7-3 16,7-11 1-16,1-7-4 15,6-12 1-15,1-4-34 16,17-1 0-16,0-7 34 15,14-11 1-15</inkml:trace>
  <inkml:trace contextRef="#ctx0" brushRef="#br0" timeOffset="28481.2692">32611 3966 37 0,'-18'3'18'0,"8"15"0"0,2-5-18 16,1 3 1-16,7 8 0 15,-3 0-2-15,-1 0 1 16,8 0 1-16,-1-3 0 16,12-3 1-16,-5-2 0 0,8-5 2 15,-4-9 1-15,4-2-4 16,-1-8 1-16,1-5-2 15,-8-5 0-15,8-6 0 16,-11-8 0-16,0 0 0 16,0 6 0-16,-7 2 0 15,-7 3 0-15,-3 8 0 16,-5 7 0-16,-9 6-1 16,-4 8 1-16,-4 14-1 15,14-4 1-15,0 1-33 16,11-9 0-16,7-2 21 15,0-5 1-15</inkml:trace>
  <inkml:trace contextRef="#ctx0" brushRef="#br0" timeOffset="28931.6268">32833 3948 28 0,'0'5'14'0,"7"13"1"0,0-10-15 0,-3 6 0 16,-1 9 0-16,1 1 0 15,-4 0 1-15,0 2 1 16,0 1 1-16,0-3-2 15,0-3 1-15,0-5 0 16,7-3 0-16,0-8-1 16,-4-5 1-16,15-8-1 15,-4-5 0-15,4 3-1 16,-1-9 0-16,1-5 0 16,-4-2 0-16,-3-1 0 15,3 6 1-15,-11 3 0 16,4 7 0-16,-7 6-2 15,-7 5 0-15,7 13 2 16,0 5 0-16,-10 1-2 16,3 2 1-16,0 8 0 15,-11 6 0-15,14-1-3 16,4-2 0-16,4-3-32 16,3-5 0-16</inkml:trace>
  <inkml:trace contextRef="#ctx0" brushRef="#br0" timeOffset="29276.3804">33369 4040 39 0,'-28'-18'19'0,"21"2"-1"0,-4 10-19 0,4 6 2 15,-10 3 0-15,-8 8-2 16,7 5 1-16,1 2-1 16,10 1 1-16,0-3 1 15,14-3 0-15,0 0 0 16,3 0 1-16,8 0 2 16,-4 3 0-16,-3 3 4 15,3-1 0-15,-11 4-2 16,-3 1 1-16,0 1-7 15,-10-3 1-15,-8 0-1 16,0-5 0-16,-6 8-18 16,-1-3 0-16,0 3-23 15,8 0 1-15</inkml:trace>
  <inkml:trace contextRef="#ctx0" brushRef="#br0" timeOffset="29833.1788">31676 4736 28 0,'0'0'14'0,"7"19"0"0,0-14-14 16,-3 13 1-16,-4 17 0 16,-4 4 0-16,-3 9 0 15,-4 5 1-15,4-5 0 16,0-1-1-16,4-2 1 16,3-5-4-16,0-8 0 15,3-6-29-15,-3-7 0 16</inkml:trace>
  <inkml:trace contextRef="#ctx0" brushRef="#br0" timeOffset="30071.1524">31411 5035 41 0,'0'-5'20'0,"53"-14"4"15,-32 14-21-15,8 0-1 16,13-1 1-16,7 4-4 16,1 2 1-16,-4 2 0 15,-4-2 1-15,0 3-8 16,-6 0 0-16,-1 2-30 16,-10 0 0-16,-8 0 35 15,-10 3 1-15</inkml:trace>
  <inkml:trace contextRef="#ctx0" brushRef="#br0" timeOffset="30282.8152">31870 5175 22 0,'-11'35'11'0,"15"4"4"0,3-33-10 16,11-1 1-16,-1-2 1 15,8-3 2-15,0-6 1 16,10-12-6-16,0-1 1 16,4-5-4-16,-11-2 0 15,4-3 2-15,-21 0 1 16,-4 2-2-16,-18 9 0 15,-10 5-2-15,-7 7 0 0,-4 12 0 16,-10 7 0-16,6 5-1 16,8-2 0-16,3-3-51 15,8-2 1-15</inkml:trace>
  <inkml:trace contextRef="#ctx0" brushRef="#br0" timeOffset="30942.2296">30476 5752 45 0,'-17'0'22'0,"56"5"2"16,-22-7-24-16,11-4 0 15,22 1 0-15,27 8 2 0,12-3 0 16,24 2 4-16,28 1 0 15,10-3-4-15,22 0 1 16,-3 0-4-16,-8 3 1 16,-10-3-1-16,-18 5 1 15,-22 6 0-15,-9 2 0 16,-22 0-21-16,-11 0 0 16,-13-2-12-16,-11-3 0 15</inkml:trace>
  <inkml:trace contextRef="#ctx0" brushRef="#br0" timeOffset="32579.5731">31655 6879 22 0,'-25'-2'11'0,"18"-9"3"0,7 8-10 16,0 1-2-16,0 2 0 16,11 0-1-16,-4 2 1 15,7 6 4-15,3 3 1 16,1 2-1-16,3 3 1 15,4 5-5-15,0 0 1 16,-1 3-2-16,4 3 0 16,4-4-1-16,0 1 1 15,-4 0-1-15,4-3 0 0,-4-2-3 16,-3-3 0-16,7-3-29 16,-8-5 1-16,-3-3 20 15,4-2 0-15</inkml:trace>
  <inkml:trace contextRef="#ctx0" brushRef="#br0" timeOffset="32970.333">31775 7247 27 0,'-14'-5'13'0,"21"-6"2"0,-7 6-15 16,0-1 1-16,0 1 0 15,0 5-1-15,0 0 0 16,0-2 1-16,0-1 0 16,7-2 6-16,3-3 0 15,1-8-1-15,6-5 0 0,8-8-2 16,7-6 0-16,3 3-5 16,8-2 1-16,-1 5-7 15,-3 2 1-15,-4 12-33 16,-7-4 0-16</inkml:trace>
  <inkml:trace contextRef="#ctx0" brushRef="#br0" timeOffset="35417.396">31634 8803 25 0,'-18'-3'12'0,"18"3"5"16,0 0-13-16,0-5-2 15,7 2 0-15,-7 3 0 16,0-3 1-16,7 3-1 16,-3-2 0-16,3 2 2 0,-7 2 1 15,10 4-3-15,-3 4 0 16,0 6-1-16,4 8 1 15,-4 2 0-15,7 1 0 16,-10-3 0-16,10-6 0 16,-11 1-2-16,11-1 0 15,-3 3 1-15,7 6 0 16,-4 2-1-16,-4 0 1 16,1 0-1-16,-4-2 1 0,0-3 1 15,0-1 0-15,-3-7-4 16,-4 0 0-16,7-5 2 15,-7-1 1-15,0-4 0 16,0-1 1-16,0-3-2 16,0-2 1-16,0 0-1 15,0 0 1-15,0 0-2 16,0-5 0-16,7-3 1 0,-4 0 0 16,1-2 1-16,-1-3 0 15,4-6 4-15,0-7 0 16,4-4-2-1,3-1 1-15,7-9-4 16,-3-2 1-16,7-9-1 16,-1 6 0-16,1 3-1 15,-7 8 1-15,-1 5-61 16,-10 7 1-16</inkml:trace>
  <inkml:trace contextRef="#ctx0" brushRef="#br0" timeOffset="37158.715">31881 10575 28 0,'-11'-2'14'0,"18"-27"0"0,-7 18-13 15,0 0 1-15,0-2 1 16,0 0 2-16,-7 0 1 15,7 2-2-15,-7 1 0 16,0 2-1-16,-4 2 0 0,-6 1 0 16,6 2 0-16,-3 3-3 15,-4 3 0-15,1 0 0 16,-8 7 0-16,7 6-1 16,-6 3 0-16,6-1 1 15,7 6 1-15,-3-3-1 16,4 3 0-16,3 0 0 15,0 2 0-15,7 1 0 16,7-1 1-16,0-2-1 16,3-3 0-16,4-5-1 15,4-5 1-15,0-3 0 16,-1-6 1-16,8-4-2 16,-7-6 1-16,-1-6 0 15,1 1 1-15,7-3-2 16,-8-2 1-16,1-1 0 0,3-2 1 15,-3 0-1-15,-8-3 0 16,1 3 0-16,-4 2 0 16,0 4 0-16,-7 1 1 15,0 1-2-15,-7 5 1 16,7-2 0-16,0 7 0 16,0 6 0-16,0 2 0 15,7 3 2-15,0 10 1 16,4 4 5-16,-1 9 0 15,8 9-4-15,-4 5 0 16,4 3-4-16,10 2 1 0,-4-5-1 16,8-16 0-16,4-16-61 15,-1-16 0-15</inkml:trace>
  <inkml:trace contextRef="#ctx0" brushRef="#br0" timeOffset="41285.9827">30473 2937 25 0,'-4'-3'12'0,"8"-5"4"0,-4 8-12 16,0 0-2-16,0 0 1 15,0 0-2-15,0 0 0 16,0 0 1-16,0 8 0 16,0 3 3-16,0 5 1 0,0 7-5 15,-4 4 1-15,1 2 0 16,3 5 0-16,-7 4-2 15,7 6 0-15,0-1 1 16,0 4 1-16,0 6 0 16,0 3 0-16,0-1-2 15,0 4 1-15,-4-4-2 16,1 3 1-16,-8 9 1 16,4-1 1-16,-3 0-1 15,2 0 0-15,-2 3-1 16,3-8 0-16,-4 5-1 15,8 3 1-15,-1-9 3 16,4 9 0-16,0 0-5 16,4-5 1-16,-1-1 0 15,4 3 1-15,-3-5 2 16,3 0 0-16,-4 8-4 0,1-6 0 16,-1 3 4-16,-3 6 0 15,8-3-2-15,-1 2 0 16,0 3 0-16,0-10 0 15,0-1-2-15,0 3 0 16,-7-5 5-16,7 3 1 16,-7 7-5-16,0-5 0 15,0 6-1-15,-7 4 0 16,0 9 4-16,0 2 1 0,0-7-3 16,0 2 0-16,0 0 1 15,-1-6 0-15,8 4-1 16,0-11 0-16,0-1 0 15,8 7 0-15,-5-1 0 16,1 10 1-16,-1 1-1 16,-3 13 0-16,0-6 0 15,7 9 0-15,-3-6-1 16,6-2 1-16,-6-3 0 16,6-8 1-16,-6 5-2 15,-1-2 1-15,1 2 0 16,-4 0 0-16,0 6 0 15,0 0 0-15,-4 2 0 16,1 3 1-16,-1 0-2 16,1 5 1-16,-4 3 0 15,0-3 1-15,-4 13-1 16,1-5 0-16,-5 6 0 16,8-11 0-16,-7 2-1 0,7-13 1 15,-7 3 0-15,7-5 0 16,-3 5-1-16,2 2 1 15,1 9 1-15,-3-3 0 16,-1 10-1-16,1-2 0 16,3-6-1-16,0-7 1 15,3 2-1-15,0-18 1 16,1-3 0-16,3-6 1 16,0-4-1-16,0-1 1 15,0-2-2-15,0-5 1 0,0-6 0 16,0-3 0-16,0 1 1 15,0-6 0-15,3 0-1 16,-3-2 0-16,0 5-1 16,0-3 0-16,0-5 1 15,0-5 0-15,0-6-1 16,0-5 1-16,0-7 0 16,4-6 1-16,3-6-1 15,0-5 0-15,0-2 0 16,7-3 0-16,0 0 0 15,1 0 0-15,-1 3 0 16,-4-1 0-16,4 1 0 16,-3 0 0-16,-1-3 0 15,1 0 0-15,0 0 0 0,-1 0 0 16,1-3 0 0,-1 3 0-16,1 3 0 0,0-1 1 15,-1 4-2-15,1 2 1 16,-4-1 0-16,7-1 0 15,-4-1 0-15,8 0 0 16,0-2 0-16,3 0 0 16,0-3 0-16,4 0 0 15,7 0 0-15,3 0 0 16,7 2 0-16,4-2 0 16,-4 3 0-16,-3 2 1 0,-4-2-1 15,8 2 0 1,-8-2 0-16,7-3 0 0,-3-3-1 15,0-2 1-15,3 0 0 16,1-1 1-16,-1 4-2 16,0 2 1-16,1 0 0 15,-5 0 1-15,5 0-2 16,-1 2 1-16,-3 1 1 16,3-3 0-16,8 0 2 15,-1-3 1-15,-3 1-2 16,-4-1 0-16,8 3-2 15,3 3 1-15,-4 2 0 16,11 0 0-16,0 0 2 16,0-2 0-16,0 0 0 15,-4-6 0-15,-3-2-3 16,7-3 0-16,-7-3 0 16,4 1 1-16,-5 2-1 15,5 5 0-15,-11 3 0 16,10 3 0-16,-3 5-1 0,7 2 1 15,-3-2 0-15,6 0 1 16,-3-8-5-16,-4-2 0 16,4-6-46-16,-7-6 0 15,-3-4 37-15,-15-3 0 16</inkml:trace>
  <inkml:trace contextRef="#ctx0" brushRef="#br0" timeOffset="43914.5708">30593 2921 13 0,'-11'0'6'0,"11"-5"9"0,0 5-8 0,0 0-8 15,0-3 1-15,0 3 2 16,0-3 1-16,0 1 1 16,0 2 0-16,-3 0-1 15,-1 2 0-15,1 4-1 16,-1-1 0-16,4 0-1 15,0-2 1-15,4 2 0 16,3-5 0-16,0 0 2 16,10 0 1-16,12 0-3 15,-1-5 0-15,14 2-1 16,11 1 0-16,0 4-2 16,7-2 1-16,0 0 0 15,4 0 1-15,6 0-2 16,18 0 1-16,-14 0 1 15,11-2 0-15,-7-1-2 0,6 0 0 16,1 1 1-16,-7-1 1 16,-1 0-2-16,-10 3 0 15,0 3 2-15,7 2 1 16,-7 3-3-16,-3 3 1 16,-4-3 0-16,0-3 0 15,-4 0-1-15,-3-2 1 16,4-3-1-16,-4 0 1 15,6 0 0-15,1 3 1 0,-3-1-1 16,-4 4 1 0,7-4-1-16,-7 4 1 0,3-1-1 15,-3 0 0-15,7 0-1 16,-11-2 1-16,-6 0-1 16,3-3 1-16,-8 0 0 15,5 0 0-15,-8 0 0 16,0-3 1-16,1 3-2 15,6-3 1-15,-10 3 1 16,3 0 0-16,-10 0-2 16,-1 0 1-16,1 0 0 15,-7 0 0-15,-8 3 0 16,4-3 0-16,-10 3 0 16,3-1 0-16,4-2 0 15,3 0 0-15,-4 0 0 16,-3-2 0-16,4-1 0 15,-4 0 1-15,0 3-2 0,4 0 1 16,-4 0 0-16,-7 0 1 16,7 0-1-16,-4 0 1 15,-3 0-2-15,0 3 1 16,0 0 0-16,0-1 0 16,0 1-1-16,7 5 1 15,-7 3 1-15,0 2 1 16,7 5-3-16,-7-4 0 15,0 1 1-15,7 4 0 16,-7 2-1-16,0 8 1 16,0-2 1-16,0 2 0 0,0-3-2 15,0 3 0-15,0 3 2 16,-7 2 0-16,7 4-1 16,0 1 1-16,0 1-2 15,0 2 0-15,0 8 1 16,0-7 1-16,0-6-1 15,0 0 0-15,0 0-1 16,11 0 1-16,-4 0 0 16,0 0 1-16,-3 3-2 15,3 2 1-15,-7 6 1 16,0-3 0-16,-7 2-1 16,3 9 0-16,-3-1 3 15,0-2 0-15,-4 3 2 16,4-1 0-16,0 1-5 15,7-6 1-15,-3 1 1 0,-4 1 0 16,7 1-2-16,0-2 1 16,0 4-2-16,0 3 1 15,7-2 0-15,-4 2 1 0,-3 3-1 16,7 3 0-16,-7 4-1 16,0 6 1-1,-7-5 0-15,7 3 1 16,-3 2-1-16,-4 5 0 15,7 1 1-15,-7-4 0 16,3 1 0-16,-3 2 0 16,7 1-1-16,-7 2 0 0,0-6 0 15,3 4 0-15,-3-1 0 16,0-5 0-16,7 11 0 16,-3-6 1-16,-4 3-1 15,0 3 0-15,7-3 0 16,-7 5 1-16,3-7 0 15,-3-1 1-15,0 1-2 16,7-4 0-16,-11 9 0 16,11-11 0-16,-7 11 0 15,4-1 0-15,-4 1-1 16,-7 8 1-16,10-6 0 16,-10 6 1-16,3-4-1 15,4 9 1-15,-3-5-2 16,3 0 1-16,0-6 0 15,7 0 0-15,0-2 0 16,0 0 1-16,7 4-2 0,-7-4 0 16,0 16 1-16,-7-9 0 15,3 9 1-15,-3-6 0 16,0 8-2-16,-4-10 0 16,4-3 2-16,0-6 1 15,7-4-3-15,0-1 0 16,0 3 2-16,0-5 0 15,-3 2-3-15,-4-5 1 16,7 6 1-16,-7-1 1 16,3-7-1-16,-3-4 0 15,7-4-1-15,-7-3 1 0,7-11 0 16,0 0 1-16,-7-2-1 16,7 0 0-16,0-6 0 15,0-5 0-15,0 3 0 16,0-1 1-16,0 4-1 15,0-4 0-15,0-2-1 16,0-5 0-16,0 3 1 16,7-4 1-16,-7-4-1 15,0 2 0-15,0 3 0 16,0-3 0-16,-7-3 0 16,7 1 0-16,-11-1 0 15,4 3 0-15,-3 6 0 16,3 2 0-16,-4-3 0 15,-3 0 0-15,-4 6-1 16,11-5 1-16,-3-6 0 0,-1 0 0 16,4-5-3-16,0-9 1 15,7-4-54-15,-4-16 0 16</inkml:trace>
  <inkml:trace contextRef="#ctx0" brushRef="#br0" timeOffset="44919.9033">32413 5784 8 0,'-14'8'4'0,"4"-14"2"15,10 6-3-15,0-5-3 16,0 2 0-16,0-2 6 15,7 0 0-15,-7 0 2 16,0 5 0-16,0-3 4 16,0 3 0-16,0-3-12 15,0 3 0-15,-7 3 0 0,7-3 0 16,-8 0 0-16,8 0 0 16,0 3 1-16,8-1 0 15,2 1-2-15,-3 0 1 16,11-1 1-16,-1-2 0 15,15 0-1-15,3 3 1 16,8 2-1-16,-8 6 1 16,7-1-1-16,1 1 0 15,-1 5 0-15,0-3 1 16,1 0-1-16,-1 0 0 0,0-5 0 16,-6-2 1-16,-5-1-2 15,5-2 1-15,-1-1 0 16,-10 4 0-16,-1 2 0 15,1-1 0-15,3 1 0 16,-3 3 1-16,0 0-1 16,-8-4 0-16,8-1-14 15,-14-1 1-15,3-2-13 16,-7-6 1-16</inkml:trace>
  <inkml:trace contextRef="#ctx0" brushRef="#br0" timeOffset="45358.6898">32593 4969 48 0,'-18'-13'24'0,"26"15"1"15,-5-2-25-15,4 0-18 16,4 3 0-16,-4 2-12 15,-7 3 0-15</inkml:trace>
  <inkml:trace contextRef="#ctx0" brushRef="#br0" timeOffset="45506.0765">32671 5292 47 0,'-18'21'23'0,"18"-3"-6"0,0-18-24 16,7-2-33-16,-3-1 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15:26.6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17918 12935 25 0,'-4'-10'12'0,"1"2"0"15,3 3-12-15,3-3 0 16,-3 2 0-16,4 1 0 16,-4 0 0-16,0 0 1 31,0 5 1-31,3-3-2 15,-3 3 1-15,7-3-1 0,0-5 0 16,0 0 0-16,0 0 0 16,-3-2 2-16,-1-3 0 15,4-3 0-15,-3 3 0 16,-1-3-2-16,-3 0 1 0,0 0 1 16,0 0 1-16,0 0-1 0,-3 0 0 15,-1 3 0-15,1 2 1 16,-1 1-1-16,-3-1 0 15,0-5-1-15,4 1 0 16,3-1-1-16,-4 0 1 16,1 0-1-16,3-5 1 15,0 2-2-15,0 3 1 16,0 1 0-16,-4-1 1 0,1 0 0 16,-1 0 0-16,4 0 2 15,-3 0 1-15,3 0-3 16,-4 0 1-16,1-2-1 15,3-1 0-15,0-2-1 32,-4 3 1-32,4-4-1 15,-4-1 0-15,1-9 0 16,-1 0 0-16,1 3 0 16,-1 0 0-16,1 2 2 15,-1 1 0-15,-3-3-4 16,4 0 0-16,-1-3 2 15,1 0 1-15,-1 3-1 16,1 0 0-16,-1-5 2 16,-3-3 0-16,3 2-3 0,-3-4 1 15,0 7 0-15,0 0 1 16,0 0-1-16,0 1 0 16,0 1-1-16,0 1 1 15,0 3 0-15,0-1 0 16,0 4 1-16,-4-1 0 15,4 0-1-15,0-2 0 16,0-1 0-16,0 3 1 16,4-5-2-16,-1 5 1 15,1 3 0-15,-1 3 0 16,0-1 0-16,1 1 0 0,-1-1 0 16,1 3 1-16,-1 0-1 15,1 1 0-15,-1-1 0 16,4 2 0-16,-3 1-1 15,3 3 1-15,0 2 1 16,-4 0 0-16,4 2-2 16,0 1 0-16,0 0 2 15,0 0 0-15,0 2-1 16,0 0 1-16,0 3 1 16,0 0 1-16,0 0-1 15,0-2 1-15,0 2 1 16,0-3 1-16,0 0-4 15,0-2 0-15,0 0-1 16,0-3 0-16,-3 0 0 0,3 0 0 16,0-5 1-16,0-3 0 15,0-5-2-15,0 2 1 16,0 1 0-16,-4-6 1 16,4 0-1-16,0 0 0 15,0 0 0-15,0-2 0 16,0-1 0-16,-3 1 0 15,3 0 0-15,0-1 1 0,-4 1-2 16,1 2 1-16,-1-3-1 16,1-2 1-16,-4 0 0 15,-1-5 0-15,1 2 0 16,0 6 1-16,4-1-2 16,-4 1 1-16,0-1 0 15,3 1 1-15,-3 5-1 16,0-3 0-16,0 3 0 15,3-1 0-15,-3 4 0 16,0-1 0-16,0 3 0 16,4 6 0-16,-4-1 0 15,0 3 0-15,3 3 0 16,1 0 0-16,3 0-1 16,-4 5 1-16,1 0 0 15,3 0 1-15,0 0-1 16,0 0 0-16,-4 0 0 15,4 0 1-15,0 0-2 16,0 0 1-16,0 0 0 16,-3 2 0-16,3 1-65 0,-4 2 1 15,0 6 64-15,-17 5 0 16</inkml:trace>
  <inkml:trace contextRef="#ctx0" brushRef="#br0" timeOffset="1271.9898">17314 9395 9 0,'0'-5'4'0,"4"-11"6"0,-4 11-6 0,0-6 0 16,0-2 0-16,0 0 5 15,0-6 0-15,0-2-8 16,-4 3 0-16,1-1 2 15,-4-2 1-15,0-3-2 16,0-2 0-16,0-1 0 16,3-2 0-16,-3-3-2 15,0-2 1-15,0-6 0 16,-7-2 1-16,0 8 0 16,0-3 1-16,-4-3-3 15,-3-3 0-15,0 1 0 16,-4 2 0-16,0 3 0 15,0 0 0-15,1-8 0 16,-4 0 0-16,-1 3 2 16,1 0 0-16,0-3-1 0,3 0 1 15,4-3-3-15,-4 1 1 16,-3-1 0-16,0-5 1 16,-4 3-1-16,0-1 1 15,1-1 0-15,-1-1 0 16,0 5-1-16,0 6 0 15,1-3 1-15,-5-8 0 16,5 5-2-16,-1 3 0 16,4 3 1-16,3 2 0 0,-3 3 0 15,0 0 0-15,-1 3 0 16,1-1 0-16,0 9 0 16,3-1 1-16,4 4 0 15,0-1 0-15,0 3-1 16,3-3 0-16,4 5 0 15,0 1 1-15,0 2 0 16,7 5 1-16,0 1-2 16,3 4 1-16,1 1-2 15,3 8 1-15,0 2 0 16,3 6 1-16,1 4 0 16,-1 1 1-16,1 6-4 15,-1 1 1-15,1 9 1 16,-1 3 1-16,1 2-1 15,3-6 1-15,-4 4-2 16,1-4 1-16,-1-1 0 0,1 1 0 16,-1 1 0-16,1-8 0 15,-4-3 0-15,0-5 0 16,0-3 1-16,0-5 0 16,0 0-2-16,0-11 1 15,0-7 0-15,0-9 0 16,-4-5 0-16,1-2 1 15,-1-8-1-15,-3-9 0 16,0 1 0-16,0 2 0 16,0-5-1-16,0 0 1 15,0 0 0-15,0 3 0 0,0 5 0 16,0 3 0-16,0 2 0 16,3 8 1-16,1 5-1 15,-1 6 0-15,4 5 1 16,4 6 1-16,3 4-1 15,7 1 0-15,0 5-1 16,11-3 0-16,6 6 0 16,12-1 0-16,-1 4 0 15,11 1 0-15,11-4-31 16,6 0 0-16,15-9 10 16,-1-4 0-16</inkml:trace>
  <inkml:trace contextRef="#ctx0" brushRef="#br0" timeOffset="2440.326">16461 6138 18 0,'10'-18'9'0,"1"-22"9"16,-8 32-9-16,-6 3 5 15,-1-3 1-15,-6 3-15 16,-4 5 1-16,-4 0-1 16,-14 5 1-16,-7 8-1 15,1 3 0-15,-1-3 2 16,7 1 1-16,7 1-2 16,8 4 0-16,10 5-2 15,7 2 1-15,10 1 0 16,15-1 1-16,7 1-2 0,-4-4 0 15,0 1 2-15,0 5 0 16,-3 0 0-16,-4-2 0 16,-3-1 8-16,-11 3 0 15,-4-2-8-15,-6-3 0 16,-4-3-1-16,0-5 0 16,-7-6-1-16,-8-7 0 0,-2 0-10 15,3-6 1-15,-1 3-24 16,5-3 0-16,10-2 23 15,7 5 0-15</inkml:trace>
  <inkml:trace contextRef="#ctx0" brushRef="#br0" timeOffset="2662.6836">16700 6374 28 0,'4'8'14'0,"21"-11"4"0,-15 0-15 0,4-2-4 15,1-3 1-15,2 0-5 16,-3 0 1-16,0-2-22 16,0-1 0-16</inkml:trace>
  <inkml:trace contextRef="#ctx0" brushRef="#br0" timeOffset="2818.9854">16753 6540 36 0,'29'0'18'0,"6"3"1"16,-21 0-18-16,4-3-38 15,3 2 1-15</inkml:trace>
  <inkml:trace contextRef="#ctx0" brushRef="#br0" timeOffset="23075.7791">28998 302 48 0,'-17'-8'24'0,"6"0"0"0,8 13-24 15,-4-5 0-15,-1 16 0 16,-2 5 0-16,-4 11 1 16,0 2-1-16,0 1 1 0,-1-4-2 15,8 4 1-15,0-1 0 16,4 1 1-16,3-9-2 15,3-2 1-15,4 2 3 16,7-7 1-16,1-3-4 16,2-6 0-16,4-4 1 15,8-6 0-15,6-8-1 16,7-16 0-16,1-3-1 16,-1-7 1-16,-7-11 0 31,0-3 0-31,-3 3 0 15,-7 6 1-15,-4 4-1 16,-3 6 0-16,-4 5-1 16,-4 9 1-16,-3 7 0 15,-3 8 1-15,-4 23 1 16,-4 6 1-16,-3 11-3 16,0-5 0-16,4 7 0 0,-1-8 1 15,4 1-2-15,0-9 0 16,4 1-19-16,-1-6 0 15,4-8-14-15,4-5 0 16</inkml:trace>
  <inkml:trace contextRef="#ctx0" brushRef="#br0" timeOffset="23443.8897">29549 479 28 0,'-11'34'14'0,"-21"11"7"0,32-31-14 0,-7 1 0 0,4-1 1 16,-4 1-7-16,3 1 1 16,1-8 3-16,-1 0 0 15,4-8-5-15,7-13 1 16,7-8-1-16,7-3 1 15,4-2 0-15,3-9 1 16,-3-5-4-16,0 11 1 0,-4 8 3 16,-3 11 1-16,-1 10-4 15,-3 8 1-15,-3 7 0 16,-4 9 1-16,0-3-2 16,-3 11 0-16,-1-5 1 15,-3-4 1-15,0 4-8 16,0-3 7-1,0-24 0-15</inkml:trace>
  <inkml:trace contextRef="#ctx0" brushRef="#br0" timeOffset="23615.9985">30053 460 53 0,'-7'22'26'0,"11"33"2"15,-4-36-27-15,0 4-2 0,0 7 1 16,-4 1-18-16,1 4 1 16,-1-4-19-16,0-9 1 15</inkml:trace>
  <inkml:trace contextRef="#ctx0" brushRef="#br0" timeOffset="23741.2018">30297 434 52 0,'0'-5'26'0,"7"-6"-46"0,-7 11-26 0,-4 0 41 15,-10 0 0-15</inkml:trace>
  <inkml:trace contextRef="#ctx0" brushRef="#br0" timeOffset="24212.5339">30582 206 27 0,'4'3'13'0,"-4"-6"19"0,0 3-14 0,7 0-4 16,-4 8 0-16,1 8-11 15,-1 3 0-15,-3 7-3 16,0 9 1-16,-3 7 0 16,-1 0 1-16,1 1-3 15,-4 2 1-15,3 2-5 16,-3-4 1-16,0-1-51 15,0 3 0-15,7 5 51 16,0-5 1-16</inkml:trace>
  <inkml:trace contextRef="#ctx0" brushRef="#br0" timeOffset="24479.9818">30413 524 54 0,'-39'-11'27'0,"46"9"3"0,0-4-27 0,4 6-2 16,17-2 0-16,-3-4-2 15,7 4 1-15,3-4-4 16,7-1 0-16,8 1-49 16,2-7 0-16</inkml:trace>
  <inkml:trace contextRef="#ctx0" brushRef="#br0" timeOffset="24745.6102">31122 437 37 0,'-3'7'18'0,"-22"9"8"15,11-13-20-15,-4 5-2 16,-7 0 1-16,-6 2 2 16,-1 6 0-16,-7 0-7 0,14 0 1 15,1 3-2-15,10-3 0 16,7 2 15-16,3-2 1 16,8-6-5-16,3 6 0 15,-4-8-9-15,4 3 1 16,-7 2-1-16,-7-2 1 15,4 5-2-15,-12-6 1 16,-2 14-9-16,-1-6 0 16,1 6-61-16,2-5 1 15,1-11 62-15,0 0 1 0</inkml:trace>
  <inkml:trace contextRef="#ctx0" brushRef="#br0" timeOffset="25137.8285">28152 952 49 0,'14'-15'24'0,"92"15"4"0,-68 0-26 16,29 2-2-16,29 4 1 16,17 1 0-16,24-4 1 15,22 5 5-15,24 3 0 16,15 2-3-16,14-3 1 15,6 1-2-15,5 2 0 16,-12-5 1-16,-3-5 1 16,127-6-31-1,-95-13 1-15,-39 0-21 16,-38-2 0-16</inkml:trace>
  <inkml:trace contextRef="#ctx0" brushRef="#br0" timeOffset="28428.4683">29489 1577 25 0,'10'5'12'0,"11"38"16"0,-14-30-14 0,1 11-10 15,-5 15 0-15,1 4 1 16,-1-1 0-16,1 0-4 15,-4 6 1-15,0 0 3 16,0-11 0-16,0-3-5 16,-4-10 1-16,-6-6-1 15,6-4 1-15,4-7 0 16,0-4 0-16,4-11-2 16,6-13 0-16,1-3 2 15,6-10 0-15,5-6-2 16,2-5 0-16,8 3 1 15,0-1 0-15,-1 12 0 16,-2 10 0-16,-5 13 0 16,-2 8 1-16,-8 13-1 15,-4 16 1-15,-3 0-1 0,-7 11 1 16,0 2-1-16,-3 0 0 16,-1 1 0-16,1-17 0 15,3-5 0-15,0-5 0 16,7-10 1-16,7-22 1 15,4-11-3-15,13-23 1 16,26-8 0-16,-1 5 0 16,4 3-1-16,-3 15 1 15,-12 17 1-15,-6 10 1 16,-7 16-3-16,-4 10 1 0,-3 17 0 16,-4 2 1-16,-7 21-33 15,-3-3 1-15,-8 9 4 16,-3 10 0-16</inkml:trace>
  <inkml:trace contextRef="#ctx0" brushRef="#br0" timeOffset="31828.4035">29923 9842 35 0,'0'-5'17'0,"17"-3"3"15,-10 14-17-15,-3 7 1 0,-4 16 0 16,0 8 0-16,-4 13 0 15,-3 6 0-15,7-6 1 16,0 0-4-16,0-7 1 16,11-6-2-16,-4-6 1 15,0-7-1-15,4-11 1 16,-4-10-1-16,10-11 0 16,-3-5 0-16,4-11 0 15,0-13 0-15,-4-8 0 16,0-10-1-16,3 2 1 0,1 5 0 15,-4 8 1-15,4 9-1 16,-4 9 0-16,-3 9 0 16,3 16 0-16,-7 10 1 15,0 8 0-15,-4 0-1 16,-3 11 1-16,0 3 1 16,4-1 0-16,-1-5-3 15,1-3 0-15,-4-2 2 16,7-8 0-16,0-8-1 15,-3-8 0-15,13-10 0 16,-3-14 0-16,7-11 0 16,11-7 1-16,7-3-2 15,3 5 1-15,-3 9 0 16,-4 12 1-16,-3 16 9 16,7 22 0-16,-7 13-5 0,-4 13 1 15,-7 5-6-15,4-5 1 16,3-3-35-16,4-5 0 15,7-8-4-15,-1-5 1 16</inkml:trace>
  <inkml:trace contextRef="#ctx0" brushRef="#br0" timeOffset="35677.8199">29252 12459 39 0,'-7'-8'19'0,"0"0"3"15,4 6-20-15,-8-1-2 16,1 0 1-16,-5 3-1 15,-6 3 0-15,-7 0-1 16,3 2 1-16,1 6 1 16,-1 10 0-16,4 11-1 15,0-1 1-15,3 1-2 16,4 2 1-16,3-2 0 0,4 0 0 16,7-8 0-16,4-6 1 15,6-10-1-15,4-8 1 16,11-13 1-16,3-3 0 15,4-5-1-15,3-21 0 16,-3-3-1-16,0-3 1 16,-4-8-1-16,4 1 0 15,-4-1 1-15,-3 3 0 16,-4 6-2-16,-7 4 0 0,-3 12 3 16,-4 4 1-16,-7 6 0 15,0 8 1-15,0 2-5 16,-7 6 0-16,-4 8 3 15,0 7 0-15,-3 14-3 16,-3 5 1-16,-1 13 4 16,-3 14 1-16,3 10 0 15,4 3 1-15,11-11-5 16,3-5 0-16,7-5-1 16,3-11 0-16,4-8 0 15,8-3 1-15,2-2-1 16,4-8 0-16,1-3 0 15,-1-2 0-15,4-6 0 16,3-5 1-16,-3-8-1 16,-1-5 1-16,-2-3-1 15,2-8 1-15,-9-5-2 0,-1-3 1 16,-7-2 0-16,-4 0 1 16,-6-1-2-16,3 6 1 15,-14 5 0-15,3 0 1 16,-6 6-1-16,-4 2 0 15,-4 5-1-15,4 9 1 16,0 10 1-16,-4 5 0 16,4 16 0-16,4 16 1 15,6-3 2-15,4 1 1 16,7-1-5-16,4 0 1 0,13-7-2 16,1-9 0-16,3-7-40 15,8-11 0-15,6-8 10 16,0-8 1-16</inkml:trace>
  <inkml:trace contextRef="#ctx0" brushRef="#br0" timeOffset="36343.7852">30113 12478 31 0,'11'-8'15'0,"3"-24"1"16,-11 24-15-16,-3-2-1 15,-3 4 0-15,-8 4 2 16,1 7 0-16,-12 5 4 16,-9 14 0-16,-8 8-2 0,7 8 0 15,0-1-3-15,4 1 1 16,7-3-1-16,7-8 0 15,7-5-2-15,7-8 0 16,3-8 2-16,8-11 1 16,7-7-3-16,6-6 1 15,8-8 0-15,0-8 0 16,-4-5 0-16,0 3 1 16,-3 2-1-16,-4 6 1 15,-7 4-2-15,0 4 1 16,-7 5 1-16,0 7 0 0,-3 9 4 15,-1 10 0-15,-3 11 2 16,0 13 1-16,-3 5-5 16,-1 6 1-16,1 2-1 15,-1 1 0-15,1 2 0 16,-4 7 0-16,-4-7-1 16,4-8 1-16,-7-8-3 15,-7-2 0-15,0-9 0 16,0-10 0-16,-1-11-1 15,1-5 1-15,4-16-46 16,2-10 1-16,5-14 20 16,10-5 0-16</inkml:trace>
  <inkml:trace contextRef="#ctx0" brushRef="#br0" timeOffset="36610.7083">30385 12433 29 0,'-18'37'14'0,"-7"24"13"0,22-45-14 16,-1 5-7-16,1-3 1 16,-1-7-3-16,1-6 1 0,3-2 7 15,0-9 1-15,7-9-8 16,10-12 0-16,5-2-6 15,6-5 0-15,4-6 1 16,-4 3 1-16,-3 5-24 16,-1 6 1-16,-3 5-24 15,-7 10 0-15</inkml:trace>
  <inkml:trace contextRef="#ctx0" brushRef="#br0" timeOffset="37142.3722">30628 12515 42 0,'0'34'21'0,"18"3"11"15,-4-29-21-15,-4-5-5 16,5 2 1-16,-1-2-7 16,3-6 1-16,-3-10 0 0,4-3 0 15,0-8-1-15,3-2 0 16,-7-6-1-16,-7-2 1 16,-7 2-1-16,0 0 1 15,-7 8-1-15,-4 8 0 16,-3 11 2-16,0 13 1 15,-3 8-3-15,-1 10 1 16,-3 17 0-16,10 2 0 16,1 2 0-16,3 4 0 15,7-4 0-15,7-4 1 16,3-6-2-16,8-6 1 0,7-7 4 16,3-5 0-16,7-9-2 15,-3-7 1-15,7-8-3 16,-4-11 1-16,0-8-2 15,0-3 1-15,8-10 0 16,-12-2 1-16,-2-6-2 16,-5 2 1-16,-6 1 0 15,-4 2 0-15,-3 9-1 16,-8 4 1-16,-6 6 0 16,-4 8 0-16,-11 10 0 15,-7 8 1-15,4 9-1 16,-4 12 1-16,4 1-2 15,0 12 1-15,4-2 2 16,2 0 0-16,1 3-2 16,4-6 1-16,10-2-2 0,7-5 1 15,3-6-32-15,4-5 0 16,8-8-4-16,6-11 0 16</inkml:trace>
  <inkml:trace contextRef="#ctx0" brushRef="#br0" timeOffset="37443.0989">31429 12459 41 0,'-28'3'20'0,"-22"0"1"16,36-3-21-16,-3 0 0 15,-1 2 0-15,0 6 6 16,8 0 1-16,3 5 4 15,17 11 1-15,4-8-4 16,4 2 1-16,10 4-1 16,0-4 1-16,1 1-5 15,2-1 1-15,-6 1-3 16,-4-1 0-16,-7 1-2 16,-10-1 1-16,-4 1-1 15,-11-1 1-15,-3-2-40 0,0 3 1 16,-7-1-7-16,3-2 1 15</inkml:trace>
  <inkml:trace contextRef="#ctx0" brushRef="#br0" timeOffset="38057.7229">32357 12507 32 0,'-28'13'16'0,"3"21"14"0,25-23-16 0,-7 5-11 16,7 2 0-16,0 6-3 16,0 0 1-16,7 0-1 15,10 0 1-15,1-6 7 16,7-2 1-16,0-5 0 15,3-11 0-15,-4-6 0 16,8-7 1-16,-4-5-6 16,-3-11 0-16,-7-3-4 15,-11-5 1-15,-7 5 0 16,-7-2 0-16,-11-1-3 16,0 6 1-16,-6 8-26 15,-1 8 0-15,-3 7-27 0,3 9 1 16</inkml:trace>
  <inkml:trace contextRef="#ctx0" brushRef="#br0" timeOffset="38433.0383">32748 12517 41 0,'0'22'20'0,"0"12"5"16,0-26-21-16,-3 10-4 15,-4 1 1-15,0 5 0 16,-4-3 1-16,4-5 7 15,7-6 0-15,-3-7 2 16,6-11 0-16,4-8 1 16,4-13 0-16,13-8-5 15,1 0 1-15,0 5-3 16,10 3 1-16,7 8-6 16,1 5 0-16,-1 6-59 15,-7 4 0-15,1-4 26 0,2-1 1 16</inkml:trace>
  <inkml:trace contextRef="#ctx0" brushRef="#br0" timeOffset="39160.3663">28945 13552 52 0,'-7'3'26'0,"32"47"-2"16,-18-37-26-16,0 8 3 15,-3 8 1-15,-4 3 0 16,0 0 1-16,0 0 0 0,0-6 1 16,0 3-4-16,3 3 0 15,1-3 1-15,3-5 1 16,0-8 5-16,3-8 1 16,8-14-2-16,7-7 0 15,3-27-4-15,7-10 0 16,-7-5-2-16,1-4 0 15,-5 6-1-15,-6 11 1 16,-4 8 0-16,0 2 0 16,0 8 1-16,0 6 0 0,4 10-2 15,3 2 1-15,8 6-1 16,2 8 0-16,1 3-64 16,10 0 1-16,1-1 56 15,-12-5 0-15</inkml:trace>
  <inkml:trace contextRef="#ctx0" brushRef="#br0" timeOffset="39633.7078">29838 13692 31 0,'0'-16'15'0,"0"-18"5"16,0 23-16-16,-4-2 2 16,-3-3 0-16,-3 3-2 0,-4 2 0 15,-4 3-2 1,-3 8 1-16,0 8-2 0,-8 6 1 16,1 4 1-16,-7 9 1 15,10 10 0-15,4 5 0 16,3 0-2-16,8 1 0 15,6-4 0-15,8-4 0 16,6-11-1-16,8-11 0 16,3-13 2-16,4-11 0 0,7-10-3 15,7-13 0-15,-4-9 0 16,0 1 1-16,0-6-1 16,-6 6 1-16,-5 5 2 15,-6 11 1-15,-8 12 6 16,-6 14 0-16,-8 14-7 15,1 15 0-15,-4 8-3 16,-4 8 1-16,4-3-2 16,4-2 1-16,3-6-56 15,3-5 1-15,22-10 29 16,3-6 0-16</inkml:trace>
  <inkml:trace contextRef="#ctx0" brushRef="#br0" timeOffset="40209.9622">30342 13705 48 0,'-3'-26'24'0,"-8"10"1"0,8 11-23 16,-8 2-2-16,1 3 0 15,-12 5 0-15,-2 1 1 16,-4 10 6-16,6 5 0 15,-2 8-7-15,-1 5 1 0,4-2-1 16,3 2 1-16,8 6-1 16,6-3 0-16,4-5 0 15,7-8 1-15,4-8 0 16,3-11 1-16,7-13 2 16,7-13 0-16,7-14-3 15,4-20 0-15,7-6-1 16,-4-10 0-16,1-6-1 15,-8 0 1-15,-7 0 0 16,-3 6 0-16,-7 7 0 16,-4 14 1-16,-7 10 6 15,0 14 0-15,-4 15-5 16,-3 17 1-16,-10 20 1 0,-1 16 1 16,-3 9 3-16,-7 15 0 15,0 3-5-15,0 10 0 16,3-8-3-16,4-4 0 15,10-12-29-15,4-5 1 16,4-7-33-16,13-17 1 16</inkml:trace>
  <inkml:trace contextRef="#ctx0" brushRef="#br0" timeOffset="40367.144">30797 13766 45 0,'-24'48'22'0,"-1"7"-12"16,18-39-24-16,-7 5-17 15,-7 6 1-15</inkml:trace>
  <inkml:trace contextRef="#ctx0" brushRef="#br0" timeOffset="40556.2963">30924 13560 27 0,'25'-66'13'0,"-11"37"18"0,-14 23-14 15,0-2-10-15,-3 6 1 32,-15 4-6-32,0 1 0 0,1 0-38 15,3-1 0-15,3 1 19 16,4 0 0-16</inkml:trace>
  <inkml:trace contextRef="#ctx0" brushRef="#br0" timeOffset="41104.267">31231 13650 43 0,'-7'-24'21'0,"7"-5"4"0,0 24-22 16,-7-1-2-16,-3 1 0 15,-1 5-1-15,-7 5 1 16,-3 6 0-16,-3 5 1 16,-5 8 0-16,5 7 1 15,6 6-3-15,0 3 1 16,4-3-1-16,4 0 0 0,3-2-1 16,7-6 1-16,3-6 0 15,1-7 0-15,10-8 0 16,3-10 1-16,5-6-1 15,2-6 0-15,1-7 0 16,3-8 1-16,4 0 1 16,0-5 0-16,-4 2 6 15,-3 3 0-15,-8 8-4 16,-3 5 0-16,-7 5-4 16,-7 11 1-16,-3 3-2 15,-4 15 1-15,-7 9 0 16,-4 5 1-16,-3-3-3 15,3 2 1-15,8-1-27 16,-4-4 1-16,10-2-11 0,4-8 1 16</inkml:trace>
  <inkml:trace contextRef="#ctx0" brushRef="#br0" timeOffset="41434.3833">31514 13695 26 0,'0'34'13'0,"-11"6"16"0,4-24-13 0,0 5-1 15,-4 3 0-15,1 2-9 16,-4 1 1-16,7-6-7 16,-4-5 0-16,11-8 1 15,0-14 0-15,7-4-2 16,11-19 0-16,10-11 1 15,4-2 0-15,10-1 2 16,7 4 1-16,-3 7 11 16,-3 8 0-16,-5 13-8 15,-9 11 0-15,-12 6-6 16,1 18 0-16,-11 13-1 16,-4 0 1-16,-3 2-49 15,-3 1 0-15,3-3 13 16,7-8 0-16</inkml:trace>
  <inkml:trace contextRef="#ctx0" brushRef="#br0" timeOffset="42098.9813">32371 13631 41 0,'7'-16'20'0,"-7"-5"3"16,0 16-21-16,-7 0-2 15,-7 2 0-15,3 3 3 16,-6 3 1-16,-8 5-1 15,7 2 0-15,1 3 0 16,-1 1-3-16,18-14 0 16,3 31 26-1,-3 1 0-15,0 0-15 16,8 2 1-16,-8-2-5 16,0-3 0-16,0-2-7 0,-11-1 1 15,-3-2-2-15,-11-8 1 16,0-6-13-16,-3-2 1 15,4-8-42-15,-1 0 0 16,14-2 25-16,-6-1 1 16</inkml:trace>
  <inkml:trace contextRef="#ctx0" brushRef="#br0" timeOffset="43169.413">29019 13608 28 0,'-3'0'14'0,"10"5"8"15,-3-5-14-15,-1 2-3 16,1 4 0-16,-1 2 3 16,-3 8 1-16,0 10-4 0,0 8 1 15,0 3-5-15,0-2 1 16,0-1-2-16,0-2 1 15,4-6-2-15,-1-2 1 16,-3-8-1-16,4-3 1 16,-4-10 0-16,0-8 0 15,0-6-11-15,0-5 0 16,0-2 6-16,0-3 0 16,0-1 5-1,0 4 1-15,3-3-1 16,4 5 0-16,0 3 1 15,0 5 0-15,0 2-2 16,1 4 1-16,-1 4 0 16,-7 1 1-16,-7 8 0 0,-4 7 0 15,0 1 2-15,1-3 1 16,3 2 3-16,0-5 1 16,0-2-8-16,3-6 1 15,4-2 0-15,0-3 0 16,4-8-1-16,3-8 0 15,0-5 0-15,7-3 0 16,0-2 1-16,0 4 0 16,4-4 6-16,3-3 0 15,0-3-5-15,4 0 1 0,-1-5-1 16,1 6 0-16,0-9-4 16,-1 3 0-16,1 10-55 15,-4 6 1-15,1 19 48 16,-5 12 0-16</inkml:trace>
  <inkml:trace contextRef="#ctx0" brushRef="#br0" timeOffset="48405.557">6382 16351 41 0,'-7'0'20'0,"10"0"9"16,1-2-20-16,-4 2 0 15,0-3 1-15,0 3-6 16,-4 0 0-16,4 3-2 0,4 12 1 15,-1 15-2-15,-3 12 1 16,-10 21-2-16,-1 12 1 16,-7 14-1-16,-6 15 0 15,-8 7 2-15,0 0 0 16,4-11 0-16,3 4 0 16,4-20-2-16,4-7 0 15,2-8-2-15,5-11 1 16,3 0 1-16,3-15 0 15,1-6 2-15,-1-6 0 0,1 1-2 16,3-11 1-16,3-5-2 16,1 0 1-16,3-8 0 15,0-5 0-15,0 2 0 16,3-2 0-16,1-3-1 16,0 0 1-16,3 0 1 15,0 0 0-15,-4-3-2 16,5-2 1-16,-1 10 0 15,0-10 1-15,-4 5-2 0,1 0 0 16,0 5 2-16,6-2 0 16,1-3-1-16,7 5 0 15,3-3 0-15,7-2 1 16,-3 0-2-16,3 6 1 16,4-4 0-16,3 4 0 15,1-1 0-15,-1-5 0 16,11 8-1-16,0 0 1 15,-4 0 0-15,0-3 1 16,8 3 0-16,-1-3 0 16,4 3-2-16,7 0 0 15,4 0 1-15,-4-3 1 0,3-2-1 16,5 2 0-16,2-2-1 16,8 0 0-16,-8 2 1 15,5-2 0-15,2 2 1 16,12-2 0-16,-1-3-1 15,-4 0 1-15,5-3-2 16,3-2 0-16,6-3 1 16,-6-3 0-1,85-7 1 1,-22-6 0-16,-21 5-1 16,4 6 0-16,-18 2 0 0,-7 1 0 15,-8-3-1-15,5 7 1 16,-11-7 0-16,-8 5 1 15,-2-8-1-15,-8 6 0 0,0-1 0 16,-7-2 1-16,-14 5-1 16,-10-3 1-16,-4 1-2 15,-11 2 0-15,-3-3 1 16,-4-2 0-16,-10 5 2 16,-4-2 0-16,-3-6 3 15,-8 5 0 1,-6-5-5-16,-4-10 1 15,-4-14 0-15,-3-2 1 16,4-3-3-16,-5-11 1 16,5 1 0-16,-1-14 0 15,4-3 0-15,0-4 0 16,4-1-1-16,-1 8 1 16,1-10 0-16,3-3 0 15,-3 10 0-15,-1 6 1 16,-3 5-2-16,0 6 1 0,-3 10 0 15,-4 8 1-15,-4 5-1 16,-3 0 1-16,0 3-1 16,-7 3 0-16,-8 4-1 15,-13 4 1-15,-4 7 0 16,-7-2 1-16,-7 0-2 16,0 13 1-16,-10 0 0 15,-11 0 1-15,-11 5-1 16,0 14 1-16,-14-11-1 15,-3 2 0-15,-4 1 1 16,4-1 0-16,-18 1-1 16,3 0 0-16,4 2-1 15,-14-3 1-15,4 1 0 16,3-6 0-16,-4 3 1 16,1 3 0-16,3-3 1 15,7 0 0-15,-11-3 1 16,8-2 0-16,10 5-1 0,-7-1 1 15,-4 1-2-15,4-2 1 16,11 2 0-16,-11-3 1 16,7 5-2-16,7-2 1 15,11 0-2-15,0 0 0 16,3-8-2-16,15 6 0 16,13-6-93-16,15-6 1 15</inkml:trace>
  <inkml:trace contextRef="#ctx0" brushRef="#br0" timeOffset="59722.3969">10569 17362 40 0,'-10'13'20'0,"31"-10"0"16,-14-3-19-16,3 5-1 15,8-2 1-15,10 5 0 16,11 2 0-16,-4 9 0 16,4 5 1-16,4-1-1 15,6 1 0-15,-3-3 1 0,7 3 1 16,3-5 6-16,1 2 0 15,-5-3-9-15,5 1 1 0,-1-1 0 16,-3-2 1-16,0 8-2 16,7 3 0-16,0-1 1 15,-7 6 1-15,0 2 2 16,-4-5 0-16,1 0-2 16,3-7 1-16,0 1 5 15,7 4 0-15,0-3-6 16,0 2 0-16,-4-2-1 15,4-3 0-15,0 3 0 16,0 0 0-16,3 2 0 16,8-2 1-16,-15-3-2 15,1 8 0-15,-1-10 2 16,1-1 0-16,-4 9-1 16,3-11 0-16,4 2 0 15,0-2 0-15,-7-3-1 16,-4-2 0-16,1-3 0 15,-1-6 0-15,-7 6-66 0,-6-8 1 16,-8 0 49-16,-10-10 0 16</inkml:trace>
  <inkml:trace contextRef="#ctx0" brushRef="#br0" timeOffset="60407.5121">10767 17574 36 0,'-11'0'18'0,"25"18"-1"16,-10-2-17-16,3 3 0 0,0 4 1 16,0 4-1-16,0 7 1 15,0 1 1-15,0-6 1 16,4-3-1-16,-1-5 0 15,1 1-2-15,-4-12 1 16,0 1 1-16,0-3 1 16,-3-11-2-16,-4-5 0 15,-4-10 0-15,-7-9 0 16,-3-13-1-16,-10-13 0 16,-15-10 7-16,-3 2 1 15,-1-8 1-15,11 19 0 0,8 13 3 16,6 5 1-16,4 14-13 15,7 2 0-15,7 5 2 16,7-2 1-16,14 5 1 16,11 5 0-16,3-7-4 15,4-3 0-15,10-3-1 16,8 5 1-16,6 3-27 16,11 6 1-16,-3 4-26 15,0 11 0-15</inkml:trace>
  <inkml:trace contextRef="#ctx0" brushRef="#br0" timeOffset="60963.5045">13677 17931 43 0,'-3'-8'21'0,"10"16"2"0,-4 0-23 0,-3 10 3 16,-3 9 1-16,-1 7 4 15,1 3-8 1,3-37 0-16,-7 106 7 16,3-21 1-16,4-17-8 15,0-9 1-15,4-14-1 16,6-6 0-16,4-12-16 15,-7-11 0-15,4-22-26 16,0-7 0-16</inkml:trace>
  <inkml:trace contextRef="#ctx0" brushRef="#br0" timeOffset="61197.8818">13339 17931 46 0,'-29'-3'23'0,"33"-2"3"0,6 5-24 16,5 0 12-16,-1 0 0 15,10 0 2-15,12-3 1 16,6-2-13-16,7 5 0 16,11-3-2-16,0-2 1 15,-3 5-4-15,-1 0 1 16,-3 0-15-16,-4 0 0 15,-3 0-54-15,-3-8 0 0</inkml:trace>
  <inkml:trace contextRef="#ctx0" brushRef="#br0" timeOffset="61699.6704">14171 17801 40 0,'4'16'20'0,"17"-21"12"16,-14 5-19-16,0 8-7 16,0-6 1-16,0 4-3 15,0-4 1-15,-3 4-4 0,-1 4 0 16,-3 9-1-16,0 4 0 15,-3 12 12-15,-4 7 0 16,-8 16-8-16,1 3 1 16,4-8-3-16,-1-3 1 15,4-7-3-15,4-9 0 16,3-5 0-16,3-8 0 16,4-13 0-16,4-8 0 0,-1-2 0 15,4-11 0-15,1-17 0 16,2-4 0-16,4-6 1 15,0 6 0-15,1 2-2 16,-1 11 1-16,-4 8 0 16,-2 10 1-16,-5 14 0 15,-3 13 1-15,-3 10 8 16,-1 6 0-16,1-3-10 16,-1 5 1-16,4-8-2 15,0-2 0-15,4-11-48 16,0-5 1-16,3-11 1 15,7-12 1-15</inkml:trace>
  <inkml:trace contextRef="#ctx0" brushRef="#br0" timeOffset="61871.5744">14672 18153 51 0,'-7'64'25'0,"-11"23"5"0,15-69-26 15,-1 14-6-15,4-3 0 16,0-5-35-16,7-5 0 16,0-11 21-16,4-8 1 15</inkml:trace>
  <inkml:trace contextRef="#ctx0" brushRef="#br0" timeOffset="61980.951">14757 17854 65 0,'-21'0'32'0,"10"27"0"0,7-20-33 0,1 1-63 16,3 3 1-16</inkml:trace>
  <inkml:trace contextRef="#ctx0" brushRef="#br0" timeOffset="62505.6669">15180 18055 45 0,'-25'3'22'0,"-3"7"3"15,21-2-22-15,-14 0-3 16,-14 6 1-16,-4 4 14 16,4 8 0-16,3 1-14 15,11-1 0-15,6-2-2 16,12 3 1-16,10-9 2 0,11-5 0 16,6-2 1-16,5 5 0 15,-5-6 5-15,-3 6 1 16,-3 0 2-16,-7 3 1 15,-4-3-10-15,-11 2 1 16,-10 1-4-16,-11-3 0 16,-3-9 1-16,0-1 0 0,0-6-33 15,3 0 1-15,4-6-25 16,7 4 0-16</inkml:trace>
  <inkml:trace contextRef="#ctx0" brushRef="#br0" timeOffset="64642.5659">16224 18272 35 0,'-17'35'17'0,"24"-12"6"0,0-17-19 0,3-4-1 16,8 1 0-16,3-3 3 31,4-3 1-31,3-13-4 15,0-10 0-15,8-6-3 0,-5 3 0 16,-3-5-1-16,-6-1 1 16,-8 4-2-16,-11 7 1 15,-6 3 2-15,-11 7 1 16,-4 6-1-16,-10 14 0 16,-7 4 15-16,-8 17 1 0,4 15-8 15,8-2 0-15,2 5-4 16,12 5 1-16,6 0-7 15,8-5 0-15,10-2 1 16,14-1 1-16,11-2-4 16,-1-14 1-16,12-15-35 15,6-11 1-15,8-11 0 16,13-7 0-16,4-17 28 16,-7 1 1-16</inkml:trace>
  <inkml:trace contextRef="#ctx0" brushRef="#br0" timeOffset="65158.969">16972 18127 44 0,'-25'-8'22'0,"1"5"4"16,17-2-22-16,-4-3-4 0,-7 8 0 15,1 0 0-15,-4 8 1 16,-4 13-2-16,-3 13 1 16,-4 3 7-16,4 6 0 15,7 4-1-15,3-2 0 16,11-8-6-16,10-5 1 15,4-5-1-15,11-14 0 16,3-11 1-16,0-10 0 16,8-15-2-16,-1-4 0 0,0-7 2 15,0-16 0-15,-3 7-2 16,-7 6 1-16,-8-3 0 16,-3 6 1-16,-3 8-1 15,-4 10 0-15,0 3 0 16,-4 13 0-16,1 5 0 15,3 8 1-15,0 16-1 16,0 3 1-16,0 2 0 16,0 1 0-16,-4-1 8 15,1 8 0-15,-4 9-6 16,0 7 1-16,-4 5-2 16,0 1 0-16,-3 15 0 15,0-13 0-15,7-5-3 16,0-18 0-16,7-9 2 15,4-10 0-15,6-8-1 16,8-14 1-16,7-18-2 0,3-2 1 16,4-9 0-16,3 9 1 15,4-3-1-15,-4 10 0 16,-3-13-3-16,-8 6 1 16,-6-1-76-16,0-7 0 15</inkml:trace>
  <inkml:trace contextRef="#ctx0" brushRef="#br0" timeOffset="65299.5853">17360 18523 84 0,'-14'3'42'0,"18"-6"1"0,-4 3-41 0,0 0-29 15,0 0 0-15,0-5-31 16,0-5 1-16</inkml:trace>
  <inkml:trace contextRef="#ctx0" brushRef="#br0" timeOffset="65825.9817">18136 18145 57 0,'0'-13'28'0,"18"8"13"0,-11 5-29 0,0 8-9 16,0 2 1-16,-3 14-3 15,-4 8 0-15,0-3-3 16,0-5 1-16,0 2-51 15,0-2 1-15,3-8 31 16,1-8 0-16</inkml:trace>
  <inkml:trace contextRef="#ctx0" brushRef="#br0" timeOffset="65966.6287">18122 17881 39 0,'-7'0'19'0,"7"18"0"15,4-10-20-15,3-3-33 16,3 6 1-16,15-3 29 0,7 8 1 16</inkml:trace>
  <inkml:trace contextRef="#ctx0" brushRef="#br0" timeOffset="66232.2571">18697 18000 37 0,'4'8'18'0,"-22"7"6"0,8-12-19 15,-8 10-3-15,-3-2 0 16,-4 7 7-16,0 4 1 16,1 7-1-16,6-3 0 15,7 14-4-15,11-6 0 0,4-2-3 16,10-3 0-16,7-2 5 16,4-4 0-16,3 1 1 15,0-5 0-15,-10-1-4 16,-4-2 0-16,-10 3-3 15,-15-6 1-15,-10-3-4 16,-4-2 1-16,-7-8-52 16,1 0 1-16,2-2 17 15,5-6 0-15</inkml:trace>
  <inkml:trace contextRef="#ctx0" brushRef="#br0" timeOffset="66854.9151">19558 18039 46 0,'4'19'23'0,"3"42"8"0,-7-43-22 0,0 22 0 15,-4-6 0-15,1-7-6 16,-1 4 0-16,4-4-1 16,0-9 1-16,0-2-3 15,0-8 1-15,4-5 1 16,3-6 1-16,3-13-6 15,4-13 1-15,4-10 2 16,7-4 0-16,3-2 0 16,4-2 0-16,-4 4-1 15,-7 17 1-15,-3 2 0 16,-4 13 1-16,-4 11 1 16,-3 11 1-16,-3 10 5 0,-1 8 1 15,-3 11-6-15,0-3 0 16,-3 3-3-16,3-14 1 15,3 1-23-15,1-4 0 16,-1-7-39-16,8-5 0 16</inkml:trace>
  <inkml:trace contextRef="#ctx0" brushRef="#br0" timeOffset="67126.4296">19999 18174 43 0,'-7'43'21'0,"21"17"11"16,-7 44-32 0,-7-104 0-16,18-61 21 15,6 79 0-15,5-2-7 32,2-8 0-32,-2-8-4 15,-8-8 1-15,-4-8-4 16,-2-8 0-16,-8-2-7 15,-11-8 1-15,-10 10 0 16,-11-3 1-16,-3 9-8 0,-4-1 1 16,-3 6-43-16,3 10 1 15,4 3-2-15,7 3 0 16</inkml:trace>
  <inkml:trace contextRef="#ctx0" brushRef="#br0" timeOffset="67444.4684">20447 17775 65 0,'-11'18'32'0,"8"62"4"0,3-57-32 16,0 17-1-16,0 5 1 15,0 8-4-15,3 11 1 16,-3-9-2-16,4-5 1 0,-1-2-72 15,1-11 1-15</inkml:trace>
  <inkml:trace contextRef="#ctx0" brushRef="#br0" timeOffset="67600.7359">20235 18005 64 0,'11'18'32'0,"52"-15"1"15,-38-3-32-15,10-8-15 16,15 5 1-16,10-4-38 16,3-9 0-16</inkml:trace>
  <inkml:trace contextRef="#ctx0" brushRef="#br0" timeOffset="68141.1865">21678 17838 48 0,'-3'-8'24'0,"13"-18"11"0,-3 18-24 0,0 8-4 15,4 8 1-15,3 16 3 0,-3 2 1 16,-1 14-9-16,-3 5 0 15,-3 5-2-15,-4 8 0 16,0 3-2-16,-4-8 0 16,-3-3-2-16,4 3 0 15,-4-10-45-15,0-4 1 16,0-15 17-16,3-11 1 16</inkml:trace>
  <inkml:trace contextRef="#ctx0" brushRef="#br0" timeOffset="68359.9595">21551 18098 56 0,'0'2'28'0,"18"-4"6"0,-11 2-29 16,0 0 0-16,4-6 1 15,6 4-5-15,8-4 0 16,3-2-1-16,7 0 0 15,8-5-1-15,6 0 1 16,-7-3-40-16,4-5 1 0,-3 0 12 16,-5-6 0-16</inkml:trace>
  <inkml:trace contextRef="#ctx0" brushRef="#br0" timeOffset="68719.3249">21975 18161 23 0,'0'40'11'0,"7"5"15"16,-4-29-13-16,1-1 2 15,-1-4 0-15,-3-3-6 16,4 3 0-16,-4-11-4 15,0 0 0-15,0-8-4 16,3-6 0-16,-3-2-1 0,0-10 0 16,4-6 0-16,-1 6 0 15,4-6 3-15,0 3 1 16,7-3 0-16,4 0 1 16,3 11-5-16,0-3 0 15,1 9-1-15,2 4 1 16,1 3-12-16,3 5 0 15,0 6-21-15,1 0 0 16,-1-3 4-16,0 5 1 16</inkml:trace>
  <inkml:trace contextRef="#ctx0" brushRef="#br0" timeOffset="69034.8743">22317 18082 45 0,'-25'21'22'0,"11"3"9"16,10-9-23-16,1 9-2 15,-1 5 1-15,1 3-1 16,-1 3 0-16,4-1-4 16,4 0 0-16,3-7-2 15,7-11 1-15,4-8 0 16,-1-8 0-16,4-11-1 16,4-10 0-16,3-16-1 15,-3-6 0-15,0-4 2 16,-1-1 0-16,-2 1-1 15,-1 4 0-15,-7 9 0 0,0 10 1 16,-7 11 3-16,-3 8 0 16,-4 20-3-16,0 9 0 15,-4 13 1-15,-3 11 1 16,0 0-3-16,0 2 0 16,3-3-4-16,1-10 1 15,3-13-70-15,7-5 1 16</inkml:trace>
  <inkml:trace contextRef="#ctx0" brushRef="#br0" timeOffset="69379.8715">22754 18238 62 0,'7'26'31'0,"21"-28"6"15,-17-4-31-15,3 1-5 16,7-8 1-16,4-8-2 16,3-9 0-16,0 1 0 15,-3-5 1-15,-7 2-2 16,-11-2 1-16,-11 10 0 0,-10 5 0 16,-11 12 2-16,1 12 1 15,-11 16 21-15,-1 21 1 16,4 19-15-1,15-3 0-15,13 3-9 0,11-10 0 16,15-9-2-16,16-10 0 16,15-14-54-16,18-18 1 15,10-8 3-15,7-13 0 16</inkml:trace>
  <inkml:trace contextRef="#ctx0" brushRef="#br0" timeOffset="69688.5571">23858 17957 60 0,'7'8'30'16,"15"69"3"-16,-15-53-29 0,-7 18-3 16,0 8 0-16,-7 1-1 15,3-4 1-15,-3 4-55 16,0-17 1-16,3-10 42 15,1-16 0-15</inkml:trace>
  <inkml:trace contextRef="#ctx0" brushRef="#br0" timeOffset="69817.6596">24049 17677 47 0,'-39'24'23'0,"11"21"-16"0,17-24-23 0,4 0-14 15,4 3 1-15</inkml:trace>
  <inkml:trace contextRef="#ctx0" brushRef="#br0" timeOffset="70126.5014">24469 17941 45 0,'0'-26'22'0,"7"-43"2"15,-4 45-23-15,-6-2-1 16,-8-1 1-16,-3 1-1 0,0-1 0 16,14 27 0-1,-32 19 18-15,4 15 1 16,0 6-15-16,3 10 0 15,4 6-4-15,3 10 1 16,1 3-2-16,2 0 1 16,1-8-53-16,4-3 1 15,6-11 36-15,1-18 1 0</inkml:trace>
  <inkml:trace contextRef="#ctx0" brushRef="#br0" timeOffset="70273.955">24074 18018 73 0,'24'8'36'0,"40"-3"1"16,-40-5-36-16,12 3-2 15,10-3 0-15,14-8-56 16,3-3 1-16,11-4 41 16,7-1 0-16</inkml:trace>
  <inkml:trace contextRef="#ctx0" brushRef="#br0" timeOffset="70843.8504">25552 17881 53 0,'0'-35'26'0,"17"-31"3"15,-13 53-28-15,-4 0-2 16,-4-1 1-16,-3 1 1 0,-3 5 0 16,-4 8 0-16,-8 0 1 15,1 21 1-15,0 8 0 16,0 14 3-16,0 4 0 15,-4 9-4-15,4 2 0 16,7 16 0-16,3-5 0 16,11-8-2-16,7-8 1 15,7-3 2-15,8-16 0 16,9-10 0-16,8-13 0 16,3-11-2-16,4-8 0 0,4-11-2 15,-1-15 1-15,-7-8 0 16,-6-1 0-16,-5-2 0 15,-6-5 1-15,-7 0-1 16,-11 5 0-16,-7-3 0 16,-4 3 0-16,-13 6 0 15,-8 4 0-15,-7 6 3 16,-3 8 1-16,-4 13 3 16,-3 8 1-16,-1 8-8 15,5 5 1-15,6 0 0 16,4 1 0-16,6-4-3 15,8-2 1-15,11-3-52 16,3 1 1-16,10-6 17 16,5 0 0-16</inkml:trace>
  <inkml:trace contextRef="#ctx0" brushRef="#br0" timeOffset="71266.778">25382 18015 60 0,'-10'0'30'0,"20"0"10"16,-3 0-30-16,11 0 4 16,10 0 1-16,11-2-9 15,7-3 0-15,10-3-8 16,1 0 1-16,-8 5-87 0,-3-5 0 16</inkml:trace>
  <inkml:trace contextRef="#ctx0" brushRef="#br0" timeOffset="71752.8171">26638 17981 77 0,'0'11'38'0,"4"36"2"0,-4-31-39 16,0 3-1-16,0-1 1 15,0 9-18-15,0-1 0 0,3-5-44 16,1-18 0-16</inkml:trace>
  <inkml:trace contextRef="#ctx0" brushRef="#br0" timeOffset="71894.321">26744 17563 60 0,'-18'3'30'0,"4"31"-36"16,11-21-30-16,-1 1 13 16,4-7 0-16</inkml:trace>
  <inkml:trace contextRef="#ctx0" brushRef="#br0" timeOffset="72191.2015">27069 17907 52 0,'-39'0'26'0,"-25"13"1"0,50-13-26 15,-3 3 3-15,2-3 1 16,1 0-5-16,7 8 0 15,4 2 6-15,3 4 1 16,3-4 8-16,8 9 0 16,3-3 5-16,0 7 0 15,0-4-10-15,-3-3 1 16,-4 2-5-16,-11 4 0 0,-6-9-6 16,-4 3 0-16,-8-8-4 15,-9 2 0-15,-1-10-51 16,0 0 1-16,8-8-2 15,9 6 0-15</inkml:trace>
  <inkml:trace contextRef="#ctx0" brushRef="#br0" timeOffset="73556.4369">28349 17423 49 0,'-3'-3'24'0,"13"61"4"16,-6-47-26-1,-1 15-1-15,-3 14 0 16,0-3 0-16,0 5 1 16,-3 1-2-16,-1-1 0 15,-3-7 0-15,0-9 0 16,4-13 0-16,3-5 0 16,3-21 0-16,8-6 1 0,3-7-1 15,3-16 1-15,8-9-1 16,3-7 0-16,4 5 0 15,0 0 0-15,-7 14 0 16,-4 4 0-16,0 17 0 16,-3 4 1-16,-1 9 0 15,-3 0 0-15,-3 10 5 16,-4 0 1-16,0 3-3 16,-7 6 0-16,0 2-3 15,0 2 0-15,-4 1-1 16,1-4 0-16,-1 1-1 15,1 0 1-15,3-16 0 16,7 13 1-16,0 3 0 16,4 0-2-16,-1-8 1 15,1-5 1-15,-4 5 1 16,0-3-2-16,-4 3 1 16,-3 5 3-16,-3 3 0 15,-1 8 0-15,-3-6 0 16,4 6-2-16,-4-5 0 15,3-9-1-15,4 3 0 16,7-10-1-16,4-3 0 16,-1-8-1-16,5-10 0 15,-1 2 2-15,-4-5 0 0,1-1-1 16,-4 1 0-16,0 0 0 16,-4 3 0-16,1 2-1 15,-4 8 1-15,0 0-1 16,-4-3 1-16,4 3 0 15,-7 0 1-15,0-7 0 16,4 1 0-16,3-7-2 16,3 13 1-16,1-5-1 15,3 0 0-15,3 5 2 16,1 5 1-16,0 3-2 16,-1-2 0-16,-3-4 0 15,4 6 1-15,-4 8 1 0,0 3 0 16,0 10 9-16,-3 5 1 15,-1 11-9-15,1 6 0 16,3-1-2-16,3 0 0 16,8 1-2-16,3-12 1 15,0-1 1-15,0-15 0 16,1-7-2-16,-1-2 0 16,0-14 2-16,4-5 0 0,-8 5-40 15,-3-3 1-15,0-5-23 16,-6 0 1-16</inkml:trace>
  <inkml:trace contextRef="#ctx0" brushRef="#br0" timeOffset="74130.4846">29259 17621 39 0,'-7'29'19'0,"18"-18"7"16,-4-11-20-16,4 0 3 16,3-5 0-16,3-9-7 15,1-1 0-15,0-4-2 31,-4 1 1-31,3-6-1 16,-3-5 0-16,-3-1 0 16,-4 4 0-16,-7 2 1 15,-7-2 0-15,-4 7 0 16,-3 3 0-16,-3 14 7 16,-1 2 0-16,0 10-1 15,1 17 0-15,-1-1-2 16,0 11 1-16,1 8-3 0,-1-2 1 15,4 2 0-15,7 5 0 0,4-8-4 16,3 6 1-16,3-14-2 16,15-7 1-16,3-11-25 15,14-16 0-15,4-14-36 16,14-12 0-16</inkml:trace>
  <inkml:trace contextRef="#ctx0" brushRef="#br0" timeOffset="74560.3555">29743 17439 47 0,'-29'-3'23'0,"15"-2"3"0,7 5-24 0,0 5 1 16,-3-2 1-16,-8-3-3 15,-3 8 0-15,-4 7 3 16,-3 1 1-16,0 11 0 31,3 7 0-31,0 6-1 16,11 0 1-16,0 2-4 15,7-5 0-15,4-8-1 16,6-5 1-16,11-14-2 16,4-4 0-16,10-12 2 15,4-9 1-15,0-12-3 0,-1-7 1 16,5-1 0-16,-5 4 0 15,-2-4 0-15,-8 6 0 16,-4 5 1-16,-6 8 0 16,-8 14 0-16,-6 4 1 15,-4 6-1-15,-4 11 0 16,1 5-1-16,3 2 0 16,0 9 0-16,3 4 0 15,8-2-1-15,3 3 1 16,7-6-33-16,7-10 1 0,4-13-7 15,6-14 0-15</inkml:trace>
  <inkml:trace contextRef="#ctx0" brushRef="#br0" timeOffset="74888.5398">30166 17460 26 0,'4'-21'13'0,"3"10"12"15,-14 11-12-15,7-5-2 16,-8 10 0-16,-2-2-4 16,-4 5 1-16,-7 0-3 15,-1 7 1-15,8-4-2 16,7 5 0-16,0 0 12 16,18 2 1-16,-4 9-9 0,14-3 1 15,0 2-5-15,0 1 1 16,-3-4-5-16,-4-4 1 15,-10-3 0-15,-8 2 1 16,-10-2-2-16,-7 0 0 16,-14 0-1-16,-8-13 0 15,1 4-38-15,10-7 1 16,4-7-20-16,10-4 0 16</inkml:trace>
  <inkml:trace contextRef="#ctx0" brushRef="#br0" timeOffset="75407.7271">30392 17343 52 0,'-11'3'26'0,"11"-3"6"0,4 0-27 16,-4 8-1-16,0 8 1 16,-4 2 3-16,-3 6 0 15,0 11 4-15,-3 7 1 16,6 8-8-16,4-5 1 15,11-2-6-15,6-4 1 16,11-7-1-16,1-11 1 0,2-5-1 16,1-16 0-16,7-3 1 15,3-10 0-15,-3-13-2 16,0-11 0-16,-4 2 1 16,-10-12 0-16,-7-6 0 15,-11 2 0-15,-4 12-1 16,-6 10 1-16,-12 7 1 15,-2 12 0-15,-8 20-1 16,7 14 1-16,-6 11-1 16,10-1 0-16,3 8 0 15,8-2 0-15,6-5-1 16,11-6 0-16,-3-6-3 16,6-4 0-16,5-11-81 15,-1 0 1-15</inkml:trace>
  <inkml:trace contextRef="#ctx0" brushRef="#br0" timeOffset="76050.0904">30872 17547 39 0,'-15'43'19'0,"8"7"15"0,7-34-20 16,0-3-1-16,0 3 1 16,0 2-8-16,0-10 1 15,0-3 0-15,11-2 0 0,0-11 0 16,-1-10 1-16,1-9-1 16,6-5 0-16,8-2-4 15,0 0 0-15,3-1-3 16,4 4 1-16,-1 1-1 15,-2 7 0-15,-5 15-1 16,-6 0 1-16,0 5-36 16,3 6 0-16,-7 5 4 15,0 0 0-15,-3 0 18 16,3 2 0-16,-4 3 11 16,-3-5 1-16,-3 0 2 15,-1 0 1-15,-3-3 3 16,0 3 0-16,0 0 8 15,4 0 1-15,-4-8 6 16,7 0 1-16,7 0-10 16,0-8 1-16,0 0-6 0,4-2 0 15,0-9-6-15,-1-2 1 16,-3 0 1-16,-3-5 0 16,3 2-1-16,-10 0 0 15,3 8 0-15,-14 5 1 16,3 6 1-16,-14 5 1 15,-3 8 8-15,-7 8 0 16,-4 2 4-16,8 4 0 0,-1-1-7 16,4 3 0-16,3-1-3 15,4 7 0-15,14 7-5 16,0 0 0-16,18-3 0 16,6 0 0-16,19 1-33 15,-1-11 0-15,7-14-41 16,4-5 0-16</inkml:trace>
  <inkml:trace contextRef="#ctx0" brushRef="#br0" timeOffset="76614.6375">31859 17582 52 0,'0'-24'26'0,"4"-11"4"0,-4 25-26 16,-4-6-3-16,-3 0 1 0,-7 0 6 15,-7 6 0-15,-11 10-5 16,4 5 1-16,-11 8-1 15,4 0 0-15,3 6-1 16,-3 5 1-16,10-3-3 16,4 3 1-16,7 2 0 15,7-5 0-15,7-8 1 16,7 3 0-16,4-8-2 16,3 0 1-16,10-5-1 15,1-3 1-15,3-3-2 16,11-7 0-16,-11-12 2 15,8-4 0-15,2-19-3 16,-2-18 0-16,-1-14 4 16,0 0 0-16,0-8-3 15,-10 3 1-15,-7 19 18 16,-4 13 0-16,-7 15-16 16,-11 19 0-16,-6 24-1 0,-15 16 1 15,-3 18 2-15,-4 19 0 16,8 13-4-16,-1 6 1 15,7 2-3-15,8-6 0 16,10-7-61-16,10-8 0 16,15-3 24-16,10-15 0 15</inkml:trace>
  <inkml:trace contextRef="#ctx0" brushRef="#br0" timeOffset="76904.5043">32448 17457 89 0,'18'-2'44'0,"-11"41"12"0,-7-28-45 15,0 7-11-15,-7 9 1 16,-11 2-6-16,1 0 0 0,3-5-90 16,-4-6 0-16</inkml:trace>
  <inkml:trace contextRef="#ctx0" brushRef="#br0" timeOffset="77046.9492">32710 17166 44 0,'3'-32'22'0,"-10"14"-43"0,3 18-23 16</inkml:trace>
  <inkml:trace contextRef="#ctx0" brushRef="#br0" timeOffset="77359.8198">32565 17608 74 0,'-21'40'37'0,"21"-6"12"0,0-31-38 0,7 2-10 16,-7-5 1-16,10-5 0 16,-3-6 0-16,11-7 5 15,0-6 0-15,6 0 2 16,-6 8 0-16,7 3-2 16,-1 5 0-16,-6 3-6 15,0 10 1-15,-1 8-3 16,-3 8 1-16,-3 1-6 15,-4 7 1-15,0 0-23 16,-3-3 1-16,3 3-46 16,7-8 0-16,-4 3 66 15,-3-13 1-15</inkml:trace>
  <inkml:trace contextRef="#ctx0" brushRef="#br0" timeOffset="78117.5733">29270 18426 57 0,'-4'-19'28'0,"15"-26"0"0,-7 32-28 16,-4 2 2-16,0-5 1 16,-4 8 0-16,-3 1 0 15,-4 4 2-15,-3 6 0 0,-7 4-4 16,-4 7 0-16,1 7-1 15,-1 5 0-15,4 6 0 16,7 8 0-16,3 2 0 16,4 3 0-16,4-3-1 15,10-7 1-15,7-9 1 16,3-10 1-16,5-13-3 16,-1-9 1-16,3-23-1 15,5-8 1-15,6-13 0 16,0-3 1-16,0-13-1 15,-6-3 0-15,2-5 0 16,-9 13 0-16,-8 11 0 16,-4 8 0-16,-3 7 0 0,-7 9 1 15,-3 2-1-15,-8 8 1 16,-6 6 10-16,-1 2 1 16,0 8-3-16,1 8 0 15,3 7-5-15,-1 9 1 16,8 13-3-16,0 14 0 15,4 1-1-15,3-1 0 16,3 4-2-16,8-10 0 16,7-2-32-16,6-12 0 15,8-9-30-15,7-7 0 0</inkml:trace>
  <inkml:trace contextRef="#ctx0" brushRef="#br0" timeOffset="78651.0267">30053 18404 48 0,'-3'-5'24'0,"-1"-21"11"15,8 15-25-15,-8 6-4 16,-3-3 0-16,0-3-2 15,-4 1 1-15,-3-4-5 16,-3 4 1-16,-5-6-2 16,5 0 0-16,-4 6 2 15,3-6 0-15,4 0 1 0,3 5 1 16,1 3-3-16,3 6 1 16,3-4-2-16,1 6 1 15,3 0 1-15,0 8 0 16,0-8-2-16,0 0 1 15,0 8 0-15,0 0 0 16,-4 0 0-16,1 3 0 16,-1-1 2-16,-3 6 0 15,-4-3-2-15,-3-2 0 0,-3 7 0 16,-1-2 1-16,-3 8 7 16,3-3 1-16,4 3-5 15,4 3 1-15,2-4-5 16,8-4 1-16,11 5-1 15,7-6 1-15,6-2-1 16,5-8 0-16,-1 0 0 16,4-8 0-16,3 0-21 15,0-5 1-15,0 2-25 16,1-8 1-16,-1-4 21 16,-3-1 0-16</inkml:trace>
  <inkml:trace contextRef="#ctx0" brushRef="#br0" timeOffset="79011.1973">30032 18322 37 0,'-7'-8'18'0,"0"8"3"15,7 0-19-15,-7 0 7 16,-4 0 1-16,-6 6 2 15,2-4 0-15,-6 6 0 16,-3 3 1-16,-5 5-13 16,1-3 0-16,0-2-9 15,7-1 0-15,0-2-54 16,6 0 0-16</inkml:trace>
  <inkml:trace contextRef="#ctx0" brushRef="#br0" timeOffset="79886.2707">30399 18296 42 0,'-4'3'21'0,"-3"-3"9"0,4-3-20 15,-8 0-5-15,1-2 0 16,-8-3-2-16,-3 13 1 16,-4-5 0-16,-3 3 0 15,7 8-4-15,-4 2 1 16,4-3-1-16,0 4 0 16,7-1 0-16,3 3 0 0,4-6 0 15,7 6 0-15,3-3 0 16,4-5 1-16,8 3-2 15,2-8 1 1,1 5 0-16,0-8 1 0,6 0-2 16,-6-3 1-16,7-10 0 15,-1-1 1-15,1-1-2 16,0-9 1-16,-1 0 1 16,-3 5 0-16,-3 4-1 15,-4 4 1-15,-3 3 6 16,-4 5 0-16,-4 3-7 15,1 8 1-15,-1-5 0 16,-3 8 0-16,4 2 3 16,-4-3 0-16,0 17 5 15,0-3 1-15,-4 7-7 16,4 6 0-16,-3-5 0 16,-1 5 0-16,1-2-3 15,-8 4 1-15,1-12-1 16,-1-1 0-16,-7 1 0 15,-3-4 0-15,-3-4-1 0,-5-1 1 16,1-4-4-16,0-12 0 16,3-2-49-16,4-16 1 15,3 3 15-15,8-13 1 16</inkml:trace>
  <inkml:trace contextRef="#ctx0" brushRef="#br0" timeOffset="80216.8264">30688 18439 47 0,'-3'29'23'16,"6"-5"6"-16,-3-22-24 0,0 4 5 15,0 4 1-15,0-4-4 16,-3-4 0-16,-1-2 3 16,1-2 0-16,-1-14-4 15,4 0 1-15,0-11-3 16,7 4 0-16,0-4-3 16,11 1 0-16,3-1 0 15,7 1 0-15,4 5-2 16,3-6 0-1,0 11-5-15,-3 3 0 16,-4 8-79-16,-3 5 1 16</inkml:trace>
  <inkml:trace contextRef="#ctx0" brushRef="#br0" timeOffset="80857.4261">31013 18441 57 0,'-11'6'28'0,"25"-22"1"0,-10 8-29 0,10 0 1 16,-4 5 1-16,1-2 2 15,7 2 0-15,-4-2 6 16,3 5 0-16,-2-3-7 16,-1-2 1-16,0-5-4 15,0-1 1-15,0-2-2 16,0-6 1-16,-3 1-1 15,3-6 1-15,-7-8 1 16,-4 6 1-16,-6-1-3 16,-1 3 0-16,-6 6 1 15,3 7 0-15,-11 6-1 16,0 13 1-16,-6 8 1 16,6 16 0-16,-7 2-2 15,8 3 1-15,-1 5 0 0,4 6 1 16,3-3-1-16,11-3 1 15,14 1 0-15,4-9 0 16,3-10 3-16,8-8 0 16,6-11-4-16,4-10 1 15,6-8-1-15,-2-6 0 16,-1-7 1-16,4-6 0 16,-4 3-1-16,-3-3 0 15,-7 0-1-15,-4-2 0 16,-7-3 1-16,-7 2 1 0,-3 4-1 15,-11 4 1-15,0 3-2 16,-7 8 0-16,-11 3 1 16,1 8 0-16,-1 10 0 15,0 8 1-15,1 9-1 16,-1 7 1-16,4-3 0 16,3 9 0-16,4 2 1 15,7-3 0-15,0 0-1 16,18-4 0-16,7 1-1 15,6-4 1-15,-2-9-8 16,9-10 0-16,8 0-46 16,-3-8 0-16,-1-3 25 15,-7-4 1-15</inkml:trace>
  <inkml:trace contextRef="#ctx0" brushRef="#br0" timeOffset="81205.39">32029 18161 30 0,'-7'-8'15'0,"-25"-8"1"0,25 14-15 15,-4 4 10-15,-6 6 0 0,-1 13 1 16,4 0 1-16,3 9-3 15,11-9 0-15,7 5-1 16,11 3 1-16,0-8-4 16,13 3 1-16,-2-5-2 15,-1-3 1-15,-7 2-4 16,-10-5 0-16,-11-2-3 16,-8 0 1-16,-9-3-1 15,-8 5 0-15,-3-3-5 16,-4 6 0-16,7-5-44 15,-3-3 1-15,14 8 18 0,-3-8 1 16</inkml:trace>
  <inkml:trace contextRef="#ctx0" brushRef="#br0" timeOffset="81331.1974">32293 18637 108 0,'28'8'54'0,"-3"-10"-29"0,-25 2-53 15,0-6-51-15,-10-2 1 16</inkml:trace>
  <inkml:trace contextRef="#ctx0" brushRef="#br0" timeOffset="91028.5991">2113 2230 50 0,'-10'-5'25'0,"-8"-24"10"0,11 18-25 0,0-2-6 16,0 3 0-16,-7-4 0 15,0 4 1-15,-11 2 2 16,-7 5 0-16,4 3-5 16,-7 3 1-16,-8 10-3 15,-6 8 1-15,-1 11-2 16,8 2 1-16,3 25 0 16,8 4 1-16,2 22 0 15,15-3 0-15,4-3-2 0,10 1 1 16,17-6 1-16,12 0 0 15,9-8 5-15,5-13 0 16,10-11-1-16,7-13 0 16,10-18-4-16,11-22 0 15,-10-15-13-15,3-19 1 16,-4 0-42-16,-3-5 0 16,-7-19 26-16,-7-3 0 15</inkml:trace>
  <inkml:trace contextRef="#ctx0" brushRef="#br0" timeOffset="91325.4779">2476 2299 35 0,'-42'-24'17'0,"-14"30"25"0,45 2-18 0,-7 2-21 16,1 3 1-16,-4 17-3 15,7 12 0-15,7 8-1 16,-1 8 0-16,16 6 0 16,-1-9 1-16,10 9 3 15,8-6 0-15,10-10 10 16,4-11 1-16,10-13-15 15,1-8 1-15,-4-16 1 16,-4-22 1-16,-3 4 3 16,-15-9 1-16,-2-12 0 15,-8-12 0-15,-14-2-6 16,-18-10 0-16,-14 13 0 16,-10-1 0-16,-4 17 0 0,4 8 1 15,-8 10-10-15,8 16 1 16,-4 13-88-16,22 5 1 15</inkml:trace>
  <inkml:trace contextRef="#ctx0" brushRef="#br0" timeOffset="91783.4372">2850 2511 59 0,'7'24'29'0,"4"18"2"15,-11-23-29-15,0 4 1 0,0 4 1 16,0-6-3-16,0-5 0 16,0-3 16-16,4-10 0 15,3-11-17-15,3-16 1 16,11-10 1-16,-3-11 0 15,14-8-3-15,3 5 0 16,-7 14 3-16,-7 10 0 0,1 5 12 16,-5 25 0-1,-3 20-14-15,-3 19 1 0,0 11-1 16,3-6 0-16,-4-2-28 16,8 7 0-16,7-10-44 15,6-13 1-15</inkml:trace>
  <inkml:trace contextRef="#ctx0" brushRef="#br0" timeOffset="92947.5958">3373 2347 39 0,'-22'0'19'0,"33"45"2"0,-8-21-21 0,8 2 2 16,7 16 0-16,6 3 1 15,5 3 1-15,-8-6 7 16,0-13 0-16,0-5 7 16,0-5 1-16,0-6-11 15,-3 0 1-15,3-10-6 16,-7-11 0-16,4-16-2 16,0-10 1-16,-4-9-3 0,0 1 1 15,-4 2-30-15,-2 11 1 16,-1 5-28-16,0 6 0 15</inkml:trace>
  <inkml:trace contextRef="#ctx0" brushRef="#br0" timeOffset="93230.7341">3941 2577 54 0,'7'11'27'0,"10"-17"8"15,-10 1-26-15,4-3-8 16,-4-10 0-16,7-6-1 15,0-19 0-15,-7 17-1 16,-3-6 1-16,-8 6 0 16,-3 7 1-16,-3 3 3 15,-1 16 0-15,-3 8 0 16,-4 27 1-16,-3 15-2 16,7 8 0-16,7 3-1 15,7-19 1-15,0 1-4 16,7-4 0-16,7-2-1 15,4-15 0-15,6-20-49 16,8-4 0-16,3-17 28 16,-3-21 0-16</inkml:trace>
  <inkml:trace contextRef="#ctx0" brushRef="#br0" timeOffset="93466.1048">4191 2416 38 0,'7'42'19'0,"-18"-13"9"0,15-24-18 15,0 3 2-15,-4 8 0 16,0 11-5-16,0 7 0 16,-4 0 2-16,4 1 1 0,-4-11 5 15,4-6 1-15,-3-5-7 16,3-7 1-16,3-14-10 16,15-11 1-16,14-13-1 15,7-2 0-15,7-3 0 16,6-5 1-16,-2 7-93 15,-4 9 1-15,-8 5 81 16,-6 2 1-16</inkml:trace>
  <inkml:trace contextRef="#ctx0" brushRef="#br0" timeOffset="93904.69">4953 2357 36 0,'11'-26'18'0,"-43"26"13"0,21 0-18 16,-3 3-2-16,-4 5 0 15,4 7-8-15,4 15 1 0,3-1-4 16,3 0 0-16,4 0 2 16,4 0 1-16,6-3 3 15,4 1 0-15,1-1-5 16,-1-4 0-16,-4-1 0 15,-3 0 0-15,-7-5 0 16,-7 2 0-16,-7-2-1 16,-4 5 0-16,-6 0 0 15,-8 1 0-15,-3-9-41 16,3-11 1-16,11-4 6 16,10-14 0-16</inkml:trace>
  <inkml:trace contextRef="#ctx0" brushRef="#br0" timeOffset="94076.735">5207 2302 47 0,'-14'40'23'0,"0"26"1"0,10-42-24 16,-6 13 0-16,-4 10 0 15,-1 9 0-15,-2-9 0 16,-1 6-30-16,4-8 1 15,11-16 12-15,3-29 0 16</inkml:trace>
  <inkml:trace contextRef="#ctx0" brushRef="#br0" timeOffset="94188.3598">5225 2135 49 0,'-14'-24'24'0,"-4"16"3"15,14 6-24-15,1 2-29 16,-1 0 0-16,1 0 1 15,-1 5 0-15</inkml:trace>
  <inkml:trace contextRef="#ctx0" brushRef="#br0" timeOffset="94470.2972">5373 2466 58 0,'-21'77'29'0,"28"18"3"0,0-71-28 15,3 2-2-15,8 1 1 16,3-1 9-16,4-15 1 16,7-9-13-16,3-2 1 15,-3-10 0-15,-1-17 1 16,-6-2 5-16,-7-11 0 16,-11 3-6-16,-11-2 0 15,-13 2-2-15,-12 2 1 0,-6 6-1 16,-4 19 1-1,0 12-20-15,4 11 0 0,10 6-26 16,11 2 1-16,14-2 26 16,7-11 0-16</inkml:trace>
  <inkml:trace contextRef="#ctx0" brushRef="#br0" timeOffset="94735.9145">5824 2564 44 0,'4'32'22'0,"3"-3"8"16,-4-21-23-16,1 5 0 16,0-5 1-16,-4-3 16 15,0 0 1-15,0-10-25 16,0-8 0-16,3-8 0 16,4-3 1-16,4 0-1 0,-1 0 1 15,8 6-1-15,3-1 0 16,4 14 7-16,-1 8 0 15,1 12-3-15,0 17 0 16,-4 3-15-16,-3-1 1 16,3-5-74-16,0-10 0 15</inkml:trace>
  <inkml:trace contextRef="#ctx0" brushRef="#br0" timeOffset="95034.5497">6449 2503 68 0,'-25'24'34'0,"22"-24"-9"0,3 2-34 16,7 4-50-16,3-1 1 15</inkml:trace>
  <inkml:trace contextRef="#ctx0" brushRef="#br0" timeOffset="95144.8051">6509 2738 80 0,'-25'19'40'0,"29"-3"-20"0,3-11-39 0,3-2-41 16,-6-11 1-16</inkml:trace>
  <inkml:trace contextRef="#ctx0" brushRef="#br0" timeOffset="95978.3521">903 4249 68 0,'-42'-8'34'0,"59"-10"1"0,1 2-34 16,0-8-1-16,13-10 0 16,15-9 1-16,11 9 0 15,13 2-2-15,4 6 1 0,-7 10 0 16,-7 5 0-16,-14 9 0 16,-7 2 0-1,-11 13-1-15,-14 16 1 0,-14 5 1 16,-7 14 0-16,-17 5-1 15,-26-3 0-15,-3 14 2 16,-7 2 0-16,-7-3-2 16,0-7 0-16,7-9 2 15,0-7 0-15,25-8 0 16,0-3 0-16,21-2-1 16,14-1 0-16,14-2 8 15,-4-8 1-15,15-3-7 16,17 0 1-16,-6-2-4 15,13-3 1-15,11-3-6 16,0 0 1-16,-11-5-82 0,4-2 1 16</inkml:trace>
  <inkml:trace contextRef="#ctx0" brushRef="#br0" timeOffset="96215.3047">1764 4358 65 0,'0'10'32'0,"7"-2"6"16,-7 5-33-16,7 11 1 16,4 3 0-16,-11 7-5 15,0 8 0-15,0 3-1 16,7 0 0-16,-7-5-31 15,0-8 1-15,3-8-16 16,4-16 1-16</inkml:trace>
  <inkml:trace contextRef="#ctx0" brushRef="#br0" timeOffset="96390.9049">1944 4302 63 0,'7'29'31'0,"0"3"1"0,-4-13-31 16,1 10 0-16,-4 2 1 0,0 14-3 15,0 8 1-15,0 0-18 16,0-10 0-16,0-6-28 16,-4-6 0-16</inkml:trace>
  <inkml:trace contextRef="#ctx0" brushRef="#br0" timeOffset="96562.7844">1468 4331 76 0,'17'19'38'0,"57"-11"7"16,-38-8-39-16,13-3-4 15,11-8 0-15,7-2-14 16,11-8 0-16,17-8-60 15,-3-3 1-15</inkml:trace>
  <inkml:trace contextRef="#ctx0" brushRef="#br0" timeOffset="97084.8696">2692 4434 30 0,'0'3'15'0,"14"47"12"0,-7-39-16 16,3 7-7-16,1 4 0 15,3-1-2-15,4-3 0 16,-11-2 14-16,3-5 0 16,-3-6-14-16,4-10 0 0,-11-8 0 15,7-11 0-15,-7-19 3 16,0 4 0-16,0-4-2 16,0-4 1-16,7 2-4 15,4 5 0-15,-1 8 1 16,4 6 0-16,4 10-4 15,3 5 1-15,4 9-72 16,0 2 1-16</inkml:trace>
  <inkml:trace contextRef="#ctx0" brushRef="#br0" timeOffset="97476.4292">3369 4374 54 0,'0'-3'27'0,"-7"-2"2"15,7-6-28-15,0-2-1 16,-7-6 1-16,0-2 2 0,-4 0 1 16,-3-3 0-16,-3 6 1 15,-5 4 0-15,-2 9 1 16,-1 8-4-16,7 13 0 16,-6 7-2-16,6 7 0 15,4 15 0-15,3 5 1 16,4 0-1-16,7-5 0 15,4-8 4-15,6-10 0 16,8-12-4-16,7-9 1 0,-8-12-1 16,8-9 1-16,-7-9-1 15,-1-11 0-15,1 12 2 16,-7 1 0-16,3 4 7 16,-11 5 1-16,4 2-3 15,-7 11 1-15,4-3-7 16,6 14 1-16,-6 13-3 15,10 2 1-15,0 3-36 16,14 3 1-16,-3-5-26 16,10-12 0-16</inkml:trace>
  <inkml:trace contextRef="#ctx0" brushRef="#br0" timeOffset="98089.2727">3739 4405 33 0,'-3'-10'16'0,"3"-9"12"16,0 17-17-16,-7-1-9 16,0 3 1-16,-4 0-1 15,-3-3 0-15,-4 6 3 16,1 2 0-16,-1 6-5 15,1 10 0-15,6 8-1 16,0 5 0-16,4 3 1 16,4 3 0-16,3-5 0 15,3-6 0-15,8-11 3 0,3-12 1 16,7-20-5-16,4-12 0 16,0-27 1-16,-1 3 0 15,4-19 0-15,4-3 0 16,-11-10 1-16,-3 0 0 15,3-2-2-15,-14 2 0 16,-3 13 4-16,-1 16 1 16,-3 16 10-16,0 13 0 15,-3 24-13-15,-1 24 1 0,-3 18-3 16,7 19 1-16,-7 24 1 16,7-1 0-16,7 20-1 15,-3-12 1-15,3-7-1 16,7-19 0-16,4-13-34 15,-4-19 0-15,0-23-6 16,0-14 0-16</inkml:trace>
  <inkml:trace contextRef="#ctx0" brushRef="#br0" timeOffset="98229.9339">4068 4331 54 0,'-11'51'27'0,"4"49"0"16,7-79-28-16,0 3-52 16,3-3 1-16</inkml:trace>
  <inkml:trace contextRef="#ctx0" brushRef="#br0" timeOffset="98359.1062">4068 3900 58 0,'-18'0'29'16,"36"32"-55"-16,-11-19-29 0,7 16 52 15,0 11 1-15</inkml:trace>
  <inkml:trace contextRef="#ctx0" brushRef="#br0" timeOffset="98734.11">4360 4315 58 0,'-21'-10'29'0,"0"-9"1"15,10 17-29-15,-3 2-2 16,-7 2 0-16,0 6 0 16,3 8 0-16,4 8 1 0,7 16 1 15,-7 2-1-15,11-2 0 16,3-6 0-16,3-8 1 15,11-10 2-15,4-8 0 16,6-8-4-16,1-18 1 16,0-17 0-16,0 4 1 15,-4-4-1-15,-4-4 0 16,-6 1 0-16,-4 9 0 16,-3 6 9-16,-1 9 0 15,-3 9-5-15,0 13 1 16,0 8-6-16,0 2 0 0,0 14 1 15,4 10 0-15,-1 1-9 16,1-4 0-16,3-4-53 16,0-11 0-16,3-16 60 15,1-14 0-15</inkml:trace>
  <inkml:trace contextRef="#ctx0" brushRef="#br0" timeOffset="99062.6956">4576 4204 44 0,'-8'37'22'0,"1"6"10"15,7-28-23-15,-3 1 3 16,-1 16 0-16,1 5-6 16,-1-2 0-16,1-9-3 15,3-5 1-15,0-8-2 16,7-13 0-16,0-15-2 0,0-7 1 15,4 1-1-15,3 0 0 16,3-3-1-16,4 3 1 16,-3 3 0-16,0 4 1 15,-4 9-1-15,0 10 1 16,-3 9 0-16,-4-1 0 16,0 16-2-16,-4 5 1 15,1-2-1-15,3-3 1 16,0-2-32-16,3-4 1 0,-3-4-15 15,4-9 1-15</inkml:trace>
  <inkml:trace contextRef="#ctx0" brushRef="#br0" timeOffset="99377.0021">5091 4315 74 0,'-36'8'37'0,"-3"-5"2"16,29 0-37-16,-4-3-3 16,3 2 1-16,1 1 0 15,3 0 0-15,3 2 0 16,8 0 1-16,6 0-2 16,4 6 0-16,7 5 2 0,1 5 1 15,-1 5 5-15,-4-2 1 16,-6-3-3-16,-7 3 0 15,-8 3-6-15,-7-1 1 16,-3-2 0-16,-3-3 0 16,-5-8-65-16,1-5 1 15,4-8 41-15,3-2 0 16</inkml:trace>
  <inkml:trace contextRef="#ctx0" brushRef="#br0" timeOffset="99678.2447">5405 4334 75 0,'24'0'37'0,"36"-11"1"0,-35 6-37 16,3 0-20-16,0-1 0 15,-3-2-37-15,-4 1 1 16</inkml:trace>
  <inkml:trace contextRef="#ctx0" brushRef="#br0" timeOffset="99818.9256">5461 4490 76 0,'-4'13'38'0,"54"-26"1"15,-4 13-39-15,-46 0 0 16,35-40-76-1,14 11 0-15</inkml:trace>
  <inkml:trace contextRef="#ctx0" brushRef="#br0" timeOffset="100494.5527">5941 3961 60 0,'-21'-8'30'0,"45"-13"0"16,-6 15-29-16,14 4 2 15,3 2 1-15,7 5-3 16,8 3 0-16,3 0 0 16,-4 0 1-16,-3 0-3 15,-4 2 1-15,-7-2 7 0,-13 6 1 16,-15 4-9-16,-14 6 1 16,-7-3 0-16,-11 0 1 15,-3 0-2-15,-8-2 0 16,8-3-2-16,3-3 0 15,8-2 0-15,6-3 1 16,8-1 1-16,13 4 0 16,11 0 1-16,4 2 0 15,10 3-1-15,4 2 1 16,-7 1 1-16,0 2 1 16,-11 0 8-16,-7-2 1 0,-11 2-6 15,-17 5 1-15,-3 3-2 16,-11 0 0-16,-11-5-3 15,-4-5 0-15,8-6-7 16,7-5 1-16,0 0-43 16,6-5 1-16,12-3 12 15,6-3 1-15</inkml:trace>
  <inkml:trace contextRef="#ctx0" brushRef="#br0" timeOffset="100900.8371">6752 3966 53 0,'0'-10'26'0,"-10"12"12"0,10-2-27 16,-4 11-8-16,-7 7 0 15,-3 11 0-15,-7 8 0 16,-4 16 2-16,1 8 1 0,3 8 1 16,3 8 0-16,11-3-2 15,7-3 0-15,14-5 5 16,11-13 0-16,6-10-10 16,8-14 1-16,7-16-1 15,-4-16 1-15,-3-13-1 16,-10-5 1-16,-8-8 0 15,-4-5 0-15,-20 2-2 16,-18 3 1-16,-15 5 0 16,-6 14 0-16,-4 10 0 15,0 13 1-15,11 3-33 16,7 2 0-16,10 1-35 16,11-6 0-16</inkml:trace>
  <inkml:trace contextRef="#ctx0" brushRef="#br0" timeOffset="101251.3258">7151 4114 55 0,'-18'21'27'0,"-3"14"5"16,17-17-27-16,-3 11 4 15,0 6 0-15,4 18-2 16,3 2 0-16,0-2-3 16,7-5 0-16,3-8 10 15,5-11 1-15,2-8-13 16,4-11 1-16,4-10-1 16,0-13 0-16,-1-19-3 15,1-5 1-15,-7-8 2 16,-8-13 1-16,-6 3-4 15,-15-1 1-15,-10 6-14 16,-7 5 1-16,-7 16-13 0,-1 18 1 16,1 14-17-16,7 7 0 15,3 9 24-15,11-3 0 16</inkml:trace>
  <inkml:trace contextRef="#ctx0" brushRef="#br0" timeOffset="101579.4883">7454 3813 30 0,'-14'26'15'0,"7"22"8"16,7-38-14-16,0 4 4 15,4-1 0-15,3 3 0 16,0-3 1-16,3-5 1 16,4 0 1-16,4-8-16 15,0-3 1-15,-4-5 2 16,0-8 0-16,-4-2 2 16,-3-3 1-16,-10-1-6 15,-4 4 0-15,-11 2-6 16,-3 8 0-16,0 8-71 0,0 8 1 15,-7 5 69 1,-4 3 1-16</inkml:trace>
  <inkml:trace contextRef="#ctx0" brushRef="#br0" timeOffset="102450.0207">3281 5329 43 0,'-14'0'21'0,"-11"13"11"0,18-10-23 0,-4 5-7 16,-3 13 0-16,4 13-1 16,-8 8 1-16,11 11-1 15,-4 8 0-15,11-11 2 16,11-10 0-16,0-11 10 15,10-8 1-15,3-10-13 16,5-11 0-16,2-19-1 16,1-7 0-16,-7 0 1 15,-8-6 1-15,-2-5-1 16,-15-3 1-16,-4 0-3 16,-7 6 1-16,-3 2 0 15,-7 3 0-15,0 5-24 16,0 6 1-16,3 7-30 0,8 11 0 15</inkml:trace>
  <inkml:trace contextRef="#ctx0" brushRef="#br0" timeOffset="102792.4465">3581 5498 41 0,'-18'26'20'0,"11"-2"16"16,7-18-21-16,-4-4-12 15,1 1 1-15,3 0 18 16,0 2 0-16,0-5-20 16,0-8 0-16,3-8-1 15,5 0 0-15,2 0-1 0,11-2 0 16,0-1 0-16,11 3 0 16,3-2-53-16,11 2 0 15,0 3 22-15,-11 2 0 16</inkml:trace>
  <inkml:trace contextRef="#ctx0" brushRef="#br0" timeOffset="104146.0064">1192 6681 51 0,'-17'21'25'0,"20"21"7"16,4-29-26-16,-7 6-3 15,0 18 1-15,0 3-4 16,-7 5 0-16,4 10 1 16,-4-2 0-16,7-5-2 15,-7-9 0-15,3-15-23 16,4-5 0-16,4-1-12 16,10-15 0-16</inkml:trace>
  <inkml:trace contextRef="#ctx0" brushRef="#br0" timeOffset="104350.7604">1457 6578 57 0,'-7'10'28'0,"-4"54"3"0,11-43-30 16,0 8 0-16,-7 5 1 0,7 14-2 15,-7 2 1-15,4 6-1 16,3-3 0-16,0-3 0 15,0-5 0-15,3-5-42 16,4-11 0-16,-7-11 24 16,7-15 0-16</inkml:trace>
  <inkml:trace contextRef="#ctx0" brushRef="#br0" timeOffset="104569.4776">878 6660 65 0,'-24'26'32'0,"66"16"16"0,-31-36-34 15,20-1-8-15,19-2 0 16,10-14-6-16,24-10 1 16,5-8-1-16,9-3 0 15,5-5-75-15,-1 5 1 16,-7 0 63-16,-21 11 0 15</inkml:trace>
  <inkml:trace contextRef="#ctx0" brushRef="#br0" timeOffset="105062.5273">2275 6715 50 0,'7'32'25'0,"4"5"1"0,-4-21-24 0,0 5-1 16,0 8 1-16,-3-5-1 15,3 0 0-15,-7 0 2 16,0-6 0-16,0-2 19 31,0-6 0-31,0-7-21 16,0-8 0-16,7-16 0 15,-7-8 0-15,7-3-1 16,7-8 1-16,7-2-2 16,-3 2 1-16,10 6 0 15,4 7 1-15,3 6-49 16,4 11 1-16,-4 2 13 15,0 2 1-15</inkml:trace>
  <inkml:trace contextRef="#ctx0" brushRef="#br0" timeOffset="105547.3147">2889 6734 27 0,'-3'-11'13'0,"-11"-15"11"16,10 18-13-16,4 0-9 16,-11 0 1-16,1 0-2 15,-1 3 1-15,1 2 4 16,-8 3 1-16,0 5-4 15,1 11 1-15,3 5-4 16,0 0 0-16,3 6 0 16,0 20 0-16,4-2 0 15,0-5 0-15,4-5 1 16,3-9 0-16,3-10 0 16,4-11 1-16,4-10-3 0,7-14 1 15,3-12 0-15,-4 4 0 16,1-5 0-16,-4 1 1 15,0 4 0-15,0 6 0 16,-10 5 4-16,3 8 1 16,0 8-4-16,0 8 0 15,-7 3-2-15,7 2 0 16,4 11-1-16,-8 10 0 16,4-2-37-16,7 2 0 15,8 1 15-15,-1-11 0 16</inkml:trace>
  <inkml:trace contextRef="#ctx0" brushRef="#br0" timeOffset="105969.4177">3306 6633 43 0,'-4'-21'21'0,"-3"0"11"16,3 15-21-16,-3 6-6 15,-7 3 0-15,-7 8-2 16,-4 7 0-16,1 11-2 16,3 6 1-16,3 7-2 15,4 11 1-15,0-3-1 16,7-5 0-16,3-5 1 16,4-11 0-16,11-10-1 15,-1-14 0-15,11-24 0 16,4-12 0-16,3-14-2 15,-3-14 0-15,0-1-1 0,-8-4 1 16,1-5 1-16,-14 0 1 16,-4-2 0-16,0 2 1 15,-4 14 0-15,-3 12 0 16,3 12 2-16,1-1-3 16,3 32 0-1,-7 50 5-15,7 8 0 16,0 8-3-16,3 14 1 0,1-9-1 15,-1 9 0-15,8-6-5 16,-7-11 0-16,10-7-65 16,-4-19 0-16</inkml:trace>
  <inkml:trace contextRef="#ctx0" brushRef="#br0" timeOffset="106110.3977">3574 6755 56 0,'-11'45'28'0,"8"2"1"16,3-23-29-16,0 5-56 15,3 0 0-15</inkml:trace>
  <inkml:trace contextRef="#ctx0" brushRef="#br0" timeOffset="106235.3979">3567 6448 54 0,'-15'8'27'0,"26"-11"-53"0,0 3-27 15</inkml:trace>
  <inkml:trace contextRef="#ctx0" brushRef="#br0" timeOffset="106771.2218">3926 6670 48 0,'-38'5'24'0,"-5"-5"11"0,29-2-23 16,0 2-12-16,0 0 1 16,0 0-1-16,3 2 1 15,4 6-1-15,0 6 0 16,4 1 0-16,-1 4 1 15,8-3-2-15,-1-3 1 0,4-2 0 16,0-1 0-16,-3-4-2 16,10-4 1-16,-7-4 2 15,7-9 0-15,0-8-1 16,0-4 1-16,0-4-1 16,0 1 0-16,-3 7 0 15,0 3 0-15,-4 6 4 16,-7 4 0-16,0 12-1 15,-4 7 1-15,1 8-3 16,-1 3 0-16,4 2-2 16,0-10 1-16,0 8-1 15,7 3 1-15,-3-4-46 16,3-7 0-16,7-13 24 16,-4-14 1-16</inkml:trace>
  <inkml:trace contextRef="#ctx0" brushRef="#br0" timeOffset="107099.3236">4106 6567 42 0,'-17'8'21'0,"17"21"5"0,0-16-22 16,-4 6 2-16,1 5 0 15,-1-1 2-15,-3 1 1 16,4-5-5-16,-5-1 1 15,5-7 2-15,-1-1 1 16,4-2-6-16,4 0 0 16,-1-8-2-16,5-10 1 0,2-9-1 15,4-2 0-15,0 0 0 16,-3 2 0-16,-1 6 0 16,1 5 0-16,0 11 0 15,-4 10 0-15,7 6 0 16,-7 4 0-16,3-4-3 15,5-1 0-15,2 6-51 16,1 0 1-16,3-8 34 16,4-11 1-16</inkml:trace>
  <inkml:trace contextRef="#ctx0" brushRef="#br0" timeOffset="107364.9328">4505 6540 52 0,'-39'14'26'0,"4"4"5"0,31-12-25 15,1 4-4-15,-1 3 1 16,8 3 4-16,3 0 1 16,7 3-1-16,0-3 0 15,0 2-2-15,0-2 1 16,-7 0 12-16,0 0 0 15,-7 0-18-15,-7-3 1 16,-3 0-2-16,-4 8 0 16,0 0-13-16,-1-2 0 0,1-1-69 15,7-12 1-15</inkml:trace>
  <inkml:trace contextRef="#ctx0" brushRef="#br0" timeOffset="107536.8587">4801 6543 60 0,'18'16'30'0,"31"-16"2"16,-35 0-31-16,4 3-5 16,3-3 0-16,-3 2-53 15,-4-7 1-15</inkml:trace>
  <inkml:trace contextRef="#ctx0" brushRef="#br0" timeOffset="107693.1074">4830 6744 67 0,'3'19'33'0,"50"-22"3"0,-32 0-34 16,7-2-17-16,11-3 1 15,11-8-40-15,-5 0 0 16</inkml:trace>
  <inkml:trace contextRef="#ctx0" brushRef="#br0" timeOffset="108241.0483">5683 6194 65 0,'-3'-3'32'0,"3"14"10"0,0-1-32 0,0 14-4 15,0 11 1-15,0 18-5 16,0 5 1-16,-7 8-4 15,-4 8 0-15,-3-5 1 16,3 2 0-16,-3-7-25 16,4-6 0-16,3-13-32 15,7-11 1-15</inkml:trace>
  <inkml:trace contextRef="#ctx0" brushRef="#br0" timeOffset="108742.9087">6290 6308 43 0,'-7'-19'21'0,"-18"-13"10"0,15 27-21 16,-8 0-6-16,-7 2 0 15,1 3 1-15,-8 0 0 16,-3 5 3-16,-1 11 0 16,12 5-8-16,6 6 1 0,11 7-1 15,10 3 0-15,8 6-1 16,3-6 1-16,7-3 0 16,1-2 0-16,2 0-1 15,-3-3 1-15,-3 0 2 16,-4 3 1-16,-7-1-5 15,-7-4 0-15,-3 2 2 16,-8 0 1-16,0-8 1 16,4-5 0-16,0-11-4 15,0-5 0-15,0-5 1 16,0-8 1-16,0-11 0 16,4-5 0-16,3-5-1 0,0 2 1 15,7-5 0-15,3-8 1 16,4 0-3-16,0 8 0 15,1 2-29-15,2 4 0 16,1-1 4-16,-4 3 0 16,0 0 18-16,0 2 1 15</inkml:trace>
  <inkml:trace contextRef="#ctx0" brushRef="#br0" timeOffset="109376.642">6544 6369 44 0,'-7'-11'22'0,"0"0"8"15,7 11-21-15,-4 0-5 16,-3 8 0-16,-7 0 0 15,4 21 0-15,3 11 3 16,0 5 0-16,3 13-2 16,4 8 1-16,11 1-4 0,3 4 1 15,-4-13-3-15,4-13 1 16,8-13 1-16,2-11 0 16,4-18 14-16,1-24 1 15,-1-6-8-15,-3-13 0 16,-11-13-5-16,-4 1 1 15,-6-12-4-15,-11 3 0 16,-11 3-1-16,-3 8 1 16,0 13-3-16,0 13 0 15,7 11-52-15,-1 7 1 0,5 12 0 16,10-4 0-16</inkml:trace>
  <inkml:trace contextRef="#ctx0" brushRef="#br0" timeOffset="109753.3777">6978 6218 49 0,'-14'16'24'0,"14"7"9"16,0-15-26-16,0 3 3 0,3-1 1 15,4 4 0-15,4-1 0 16,3-2-10-16,4-4 0 16,-1-4 5-16,5-3 1 15,-5-3 4-15,1-4 0 16,-8-4-5-16,-3-5 0 15,-3 0-3-15,-4 0 1 16,-7 0-5-16,0 3 0 16,-4 0-55-16,-3 5 1 0,4 3 6 15,-1 7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17:40.24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24169 1939 37 0,'-18'-8'18'0,"-3"16"3"0,17-5-19 0,-6 16 1 0,-8 7 0 16,-6 6-2-16,-12 7 1 15,1 12 0-15,7 2 1 16,0 13 3-16,6 8 0 0,8 5-6 16,11 1 1-1,6-12-1-15,15-12 1 0,10-19-1 16,7-13 1-16,4-24 2 16,7-19 1-16,11-20-1 15,6-20 0-15,1-4-3 16,-1-11 0-16,-14 5 0 15,-10 8 0-15,-14 11 0 16,-7 8 1-16,-11 18-1 16,-7 16 0-16,-4 18 0 15,-3 27 1-15,7 8-2 16,7 22 1-16,4-4 0 16,3-7 1-16,3-14 1 15,8-16 0-15,7-10 10 16,3-16 1-16,0-21-9 0,-3-8 1 15,-7-5-3-15,-4-14 0 16,-3-8-2-16,-8-7 0 16,-10-14-10-16,-10 6 0 15,-12 5-59-15,-2 5 1 16,3 21 65-16,7 16 1 16</inkml:trace>
  <inkml:trace contextRef="#ctx0" brushRef="#br0" timeOffset="565.0023">25097 2450 35 0,'-18'-24'17'0,"-3"-2"8"0,14 23-18 16,-4 3-5-16,-3 11 1 16,0-3-1-16,3 5 1 15,1 8-3-15,-4 0 0 0,3 8 1 16,0 6 0-16,4-1-1 16,7-2 1-16,0-11-1 15,4-5 0-15,3-8-1 16,4-6 1-16,-1-9 1 15,4-15 0-15,7-7-1 16,1-10 1-16,-1-6 2 16,-4 8 1-16,1 7 1 15,-4 9 0-15,0 19 2 16,-3 18 1-16,-4 10-7 0,4 3 0 16,-1 11-2-16,4-8 1 15,7-3-15-15,-3-11 1 16,7-10-20-16,-1-8 1 15,-2-13 16-15,-1-3 0 16</inkml:trace>
  <inkml:trace contextRef="#ctx0" brushRef="#br0" timeOffset="782.377">25308 2360 41 0,'-3'5'20'0,"24"30"13"15,-11-17-22-15,1 3-5 16,-4 6 1-16,4 2-3 15,-1 3 0 1,1-6-3-16,-1 1 1 0,5-9 8 16,-1-5 0-16,0-18-6 15,0-11 1-15,4-10-4 16,-4-3 0-16,-4-11-17 16,-3 6 1-16,-3 7-29 15,-1 9 0-15,1 2 24 16,3 5 0-16</inkml:trace>
  <inkml:trace contextRef="#ctx0" brushRef="#br0" timeOffset="1282.5096">25746 2389 49 0,'0'5'24'0,"10"-12"8"0,-6 1-25 15,-4-2-4-15,3 0 1 16,-3 3-4-16,0 0 1 16,-7 0-2-16,-3 7 1 15,-4 19-1-15,-4 0 1 16,-3 9 0-16,3 4 0 16,4 3 0-16,7-5 1 15,3-6-1-15,12-7 1 16,2-11-2-16,4-8 1 15,7-11 0-15,1-10 0 0,-1-8 0 16,-4-11 0-16,-3 11 0 16,-3-5 0-16,-4 5 0 15,0 7 1-15,-3 1-1 16,-1 8 1-16,1 5 3 16,3 8 0-16,0 3 0 15,-4 5 0-15,1 10 2 16,-1 14 0-16,-3 5-2 15,0 5 0-15,0 9-2 16,-3 4 0-16,-4-5-2 16,-4 3 1-16,-6 5 0 15,-1-13 0-15,-7-5-2 16,1-13 1-16,-1-9-25 16,4-15 1-16,3-16-28 15,4-11 1-15,14-8 46 16,11-8 0-16</inkml:trace>
  <inkml:trace contextRef="#ctx0" brushRef="#br0" timeOffset="1454.9611">26285 2148 79 0,'-14'14'39'0,"39"-6"2"0,-14-6-41 16,3-2 0-16,7 0 1 15,0-2-35-15,0-6 0 16,11-3-12-16,-7 3 1 0</inkml:trace>
  <inkml:trace contextRef="#ctx0" brushRef="#br0" timeOffset="1613.0782">26349 2418 88 0,'-4'8'44'0,"71"-24"2"16,-49 6-45-16,14-3-43 15,7-1 1-15,7-4-7 16,3-6 1-16</inkml:trace>
  <inkml:trace contextRef="#ctx0" brushRef="#br0" timeOffset="2259.4145">27316 1730 67 0,'0'0'33'0,"7"6"11"0,-4-4-33 15,-3 9-9-15,-3 5 1 16,-4 5 3-16,-4 5 0 16,-7 1-6-16,-6 7 0 15,-5 3 0-15,-2 11 1 16,-8-11-2-16,-7 5 1 16,0 1 1-16,7-1 0 0,4-2-1 15,7-9 1-15,7-4 1 16,7-9 0-16,3-2-3 15,7-8 1-15,12 0 5 16,9-3 1-16,18-5 4 16,8 6 0-16,13-6-10 15,8 8 0-15,10 0 0 16,0-6 1-16,-7 4 0 16,-7-4 1-16,-4-4 1 15,-10-6 0-15,-11-8 1 16,-13-8 1-16,-15-5-4 15,-11-3 0-15,-10-8-2 16,-18-10 1-16,-17-5-1 16,-4 4 1-16,0 1-12 0,7 13 0 15,11 13-44 1,10 6 0-16,11 10 10 0,7 8 1 16</inkml:trace>
  <inkml:trace contextRef="#ctx0" brushRef="#br0" timeOffset="2891.3642">28049 1738 52 0,'0'-37'26'0,"0"-5"9"0,0 34-27 15,-3-5-5-15,-4 10 0 16,-7 3-2-16,0 11 0 16,-4 10 0-16,-3 13 1 15,-4 14 1-15,7 15 0 16,4 9 1-16,7 10 1 16,11 3-4-16,10-14 0 0,7-5-2 15,11-18 1-15,10-17 11 16,4-17 1-16,3-14 0 15,11-19 1-15,-7-15-10 16,-7-14 0-16,-4-13-3 16,-10-7 0-16,-7-9 0 15,-18 0 0-15,-7-8 0 16,-25 3 0-16,-14 11 0 16,-13 2 0-16,-5 27-1 15,4 18 1-15,4 19 0 16,3 34 0-16,4 16 0 15,6 21 1-15,8 3-2 16,14 0 0-16,14-9 1 16,7-9 0-16,18-14 1 0,17-16 1 15,11-19-2-15,18-12 1 16,-1-6-15-16,-3-8 0 16,0-2-73-16,-7-1 0 15</inkml:trace>
  <inkml:trace contextRef="#ctx0" brushRef="#br0" timeOffset="3331.0578">26903 2641 52 0,'3'5'26'0,"100"3"13"0,-68-8-27 16,25 0 7-16,32 0 0 15,17 0-12-15,25-8 1 16,14 0-8-16,18-5 1 15,10 2-1-15,-17-5 1 0,-11 0-52 16,-7 3 0-16,-21 5 10 16,-24 8 1-16</inkml:trace>
  <inkml:trace contextRef="#ctx0" brushRef="#br0" timeOffset="4204.8442">27432 3003 56 0,'-7'-5'28'16,"3"10"16"-16,4 3-28 0,-3 3-11 15,-11 10 0-15,-4 3 0 16,-7 5 0-16,-3 8-4 16,-11 5 0-16,1 0 1 15,-5-2 1-15,1 0-3 16,-4-1 1-16,7-4-1 16,8-6 0-16,13-5-1 15,14 0 1-15,18-3 0 0,11-5 0 16,14-6 0-16,14-7 1 15,24-9 1-15,1-7 1 16,3-3-4-16,-3 1 0 16,-8-4 4-16,-6 0 0 15,-15 4 8-15,-10-1 1 16,-18 0-10-16,-14-5 0 16,-10-14-2-16,-22 1 1 0,-14-6-2 15,-14-2 1-15,-14-3-2 16,4 5 1-16,10 14-15 15,7 7 0-15,14 11-19 16,15 14 0-16,10 4-16 16,10 3 0-16</inkml:trace>
  <inkml:trace contextRef="#ctx0" brushRef="#br0" timeOffset="4539.3145">28159 2765 59 0,'-11'-16'29'0,"8"16"10"0,-1 0-30 0,-3 11-9 16,-4 10 0-16,-6 13 1 15,-1 3 0-15,-3 16 4 16,7 3 1-16,7 5-4 16,7 7 1-16,7-9-4 15,11-12 1-15,6-7 0 16,4-11 1-16,8-13-1 16,-1-6 1-16,4-10-26 15,-4-15 0-15,-7-9-27 16,-3-5 1-16</inkml:trace>
  <inkml:trace contextRef="#ctx0" brushRef="#br0" timeOffset="4681.6809">27947 3053 84 0,'-14'24'42'0,"56"-19"1"0,-21-13-43 15,15-5-9-15,6-8 0 16,11-3-66-16,3-2 1 15</inkml:trace>
  <inkml:trace contextRef="#ctx0" brushRef="#br0" timeOffset="50126.8325">6364 16259 44 0,'-46'29'22'0,"46"-24"0"16,0-5-21-16,0 3-2 0,0 7 1 16,0 17 0-16,-3 12 1 15,-1 12-1-15,-3 12 0 16,-3 6 3-16,-1 16 0 16,0-11-4-16,-3 18 0 15,0-4 2-15,0 2 0 0,0-8-1 16,-4 10 0-16,4-2 1 15,-3 0 0-15,2 3 2 16,5-17 0-16,3-9-4 16,3 9 0-16,-3-15 3 15,0-13 1-15,0-3-3 16,4-5 1-16,-1-3-1 16,1-6 0-16,-1-4 0 15,0-9 1-15,1 3-2 16,6-7 1-16,1-6-1 15,0 5 1-15,-1-8 0 16,-3 3 0-16,4-3 0 16,-1-2 1-16,1 2 0 0,3-2 0 15,-4 2-2-15,1-2 1 16,-1-3-1-16,1 5 1 16,-1-2 0-16,4-3 0 15,0 8-1-15,4-6 1 16,0 12 1-16,-1-6 0 15,4 0-2-15,-3-3 1 16,-1 3 0-16,1-3 0 16,0-2 0-16,3 2 1 15,0 3-1-15,0-5 0 16,-3 4-1-16,10 1 1 0,0-5 0 16,4 10 0-16,-1-5 0 15,8-2 1-15,-4 1-1 16,4-1 1-16,7-4-1 15,3-2 1-15,0 8 1 16,8-2 0-16,10-4-3 16,0 4 1-16,-4-4 0 15,4-2 0-15,4 0 1 16,3-8 1-16,10 6-1 16,1-12 1-16,3-1-1 15,4 4 0-15,3 3 0 16,11 0 0-16,-11-8 0 15,4 6 0-15,-4-6-2 16,11 3 1-16,-1-3 2 16,5 0 0-16,-8-3-2 0,18 3 1 15,-11-2-1-15,0-3 1 16,-3 2-1-16,11 3 1 16,-12 6-1-16,1 2 0 15,0 0 0-15,0 0 0 16,7 8 0-16,-15-3 0 15,1-2-1-15,-4 5 1 16,0-3 1-16,8-2 1 16,-15 5-3-16,-4 0 0 15,1 0 1-15,-7-3 0 0,3-2 1 16,-4 5 0-16,-6-3-2 16,-8 3 1-16,-3-8-1 15,-4 1 1 1,18 7 1-1,-14-3 0-15,0-2-1 16,-7 5 0-16,-7 5-1 16,0-5 1-16,-4-5 1 15,-7-3 1-15,-3 5-2 16,-7-8 0-16,-4-10 5 16,0 3 0-16,0-6-4 15,0 5 1-15,0-4-2 16,-3-4 1-16,-1-2-2 15,1-3 0-15,3 1 2 16,-3-4 1-16,-1-10-4 16,4-8 0-1,0-2 3-15,1-9 1 16,2-2-3-16,4-16 0 16,-3 5 1-16,0-10 0 15,3-3 0-15,3 3 0 16,5-6 0-16,-1 8 1 15,4 6-2-15,-4 0 1 16,-7 18 0-16,-7-3 1 16,0 9-2-16,-7 7 1 0,-3 1 1 15,-8 12 0-15,-6 6-1 16,-8 5 0-16,-10 3 0 16,-4 3 0-16,-10 2 0 15,-8 2 0-15,-3 4 1 16,-14 2 0-16,-14 3-1 15,-10 2 0-15,-5 0-1 16,-20 3 1-16,-4-2-1 16,0 2 1-16,-21 2 1 15,-4 1 0-15,4 2-1 16,-21 8 0-16,-7 6 0 0,-11-3 0 16,-4 8 0-16,-10 5 1 15,-3-3 0-15,-1-2 0 16,-7-5 2-16,4-11 0 15,0 5-2-15,18-8 0 16,-15-2-1-16,18-1 0 16,0-7 0-16,11 0 0 15,17-3-1-15,1-8 0 16,13-3-26-16,8 6 1 16,20 0-27-16,1 0 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20:08.5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26649 14258 48 0,'-4'-10'24'0,"15"-1"7"0,-4 9-25 0,7 2-2 16,7-3 0-16,7 3-5 15,4 0 1-15,3-3-1 16,1 3 1-16,-1 0-23 15,4 0 0-15,-4 3-11 16,0 0 0-16</inkml:trace>
  <inkml:trace contextRef="#ctx0" brushRef="#br0" timeOffset="262.9366">26663 14414 44 0,'-7'11'22'0,"17"-3"10"0,-2-5-21 0,6-1-5 15,7-2 1-15,11 0-5 16,6-2 0-16,12-4-13 15,6-2 0-15,1 0-40 16,-4 1 0-16</inkml:trace>
  <inkml:trace contextRef="#ctx0" brushRef="#br0" timeOffset="1531.7679">28155 13422 22 0,'-3'-5'11'0,"10"-6"8"0,-4 3-10 0,-3 1 1 31,0-7 1-31,-3 1-7 15,-1 3 0-15,-6 2 0 0,-5-3 1 16,-6 8-1-16,-3 3 1 16,-5 8-5-16,-2 8 1 15,-8 8 1-15,-7 2 1 16,4 11 0-16,-1 8 0 16,12 3-2-16,9-3 1 15,8 3 0-15,7-3 0 16,11-6 2-16,13-7 0 15,15-8-4-15,3-6 1 16,8-7-1-16,6-8 1 0,1-9-9 16,-5-4 0-16,-6-6-52 15,-4-3 1-15</inkml:trace>
  <inkml:trace contextRef="#ctx0" brushRef="#br0" timeOffset="1749.0673">28328 13470 51 0,'4'3'25'0,"3"26"6"16,-11-13-26-16,-3 10-2 0,-4 0 0 16,1 9-2-16,3 2 0 15,0-3-2-15,3 1 1 16,1-11-44-16,10-6 0 15,3-15 29-15,8-9 1 16</inkml:trace>
  <inkml:trace contextRef="#ctx0" brushRef="#br0" timeOffset="1874.8033">28363 13203 41 0,'-17'-16'20'0,"10"13"2"0,3 6-21 0,1 2-14 15,-4 0 0-15,3 6-15 16,4 0 0-16</inkml:trace>
  <inkml:trace contextRef="#ctx0" brushRef="#br0" timeOffset="2156.0322">28529 13671 36 0,'-10'26'18'0,"10"6"5"16,0-29-18-16,0 2 11 15,0-2 0-15,0-3-13 0,7-13 1 16,0-6 1-16,0-7 0 16,3-11-3-16,4-3 0 15,1 3-2-15,2-3 1 16,8 0-1-16,3 11 0 15,7 11 0-15,-3 10 0 16,0 13-3-16,0 3 1 16,3 5-63-16,0 6 1 15</inkml:trace>
  <inkml:trace contextRef="#ctx0" brushRef="#br0" timeOffset="2634.5053">29284 13465 37 0,'-18'-11'18'0,"4"8"1"16,11 3-19-16,-8 0 1 15,-3 3 0-15,-11 5 7 16,-3 5 0-16,0 11 3 16,0 8 0-16,3 2-7 15,7 3 1-15,8-2-4 16,10-4 0-16,7-4 1 15,11-6 0-15,10-10-2 0,0-6 0 16,4-5-64-16,-1-8 0 16</inkml:trace>
  <inkml:trace contextRef="#ctx0" brushRef="#br0" timeOffset="2980.4324">29446 13491 46 0,'-14'8'23'0,"7"24"6"0,7-19-24 0,0 6 3 16,-3 4 0-16,-1 6-3 15,4 6 0-15,0 2-2 16,4-5 1-16,6-11-2 16,4-3 0-16,8-7-2 15,6-14 0-15,7-13 1 16,0-2 1-16,1-6-4 15,-1-8 1-15,-3-5 1 16,-8 0 0-16,1 5-1 16,-11 6 1-16,-10 5 0 15,3 8 1-15,-14 13 6 16,0 13 1-16,-4 11 0 16,-3 7 1-16,0 14-8 0,3 0 1 15,8-5-12-15,10-6 1 16,3-7-68-16,26-11 0 15</inkml:trace>
  <inkml:trace contextRef="#ctx0" brushRef="#br0" timeOffset="3690.1863">29954 13512 42 0,'-14'19'21'0,"14"23"1"0,0-31-22 0,-3 2 5 16,-1 0 1-16,4 3 3 15,-3 5 0-15,-1-2-6 16,1-1 0-16,3-7-3 15,0-3 1-15,0 0-1 16,0-14 0-16,10-2 0 16,-3-2 0-16,14-9 0 15,1-7 1-15,6-3-2 16,0 0 0-16,0 0 1 16,0 2 1-16,-3 11-1 15,-7 6 0-15,-4 12 0 16,-7 9 0-16,-7 10-1 15,-4 3 1-15,1 2 1 0,-1 1 0 16,1-1-2 0,-1-2 0-16,1 0 2 15,-1-3 1-15,-3-8-2 0,7-5 1 16,7-16-1-16,4-5 0 16,10-11-1-16,7-8 1 15,8-5 1-15,6 3 0 16,0 0-2-16,-3 13 0 15,-11 7 1-15,-10 14 1 16,-4 19 4-16,-18 15 1 0,-6 16 1 16,6 11 0-16,-3-2-7 15,7-7 1-15,7-7-13 16,7-10 1-16,4-14-52 16,7-10 0-16</inkml:trace>
  <inkml:trace contextRef="#ctx0" brushRef="#br0" timeOffset="4020.5126">31027 13277 52 0,'-7'-27'26'0,"7"-12"2"16,0 23-27-16,0-5-1 15,0-3 0-15,-4-5 0 16,-3-3 0-16,-7-10 0 0,7 13 0 16,-7 2 4-16,0 16 0 15,-11 19 3-15,0 11 1 16,-10 18 3-16,10 13 0 16,-6 22-1-16,2 2 1 15,5 0-10-15,13-3 1 16,1-7-2-16,6-9 1 15,4 1-2-15,0-3 0 16,0-8-30-16,0-8 1 0,0-13-26 16,0-8 0-16</inkml:trace>
  <inkml:trace contextRef="#ctx0" brushRef="#br0" timeOffset="4176.789">30533 13465 65 0,'10'-6'32'0,"61"-15"2"16,-46 16-33-16,6 2-2 16,12 1 0-16,6-1-53 15,-3-2 1-15,11-1 42 16,-5 6 1-16</inkml:trace>
  <inkml:trace contextRef="#ctx0" brushRef="#br0" timeOffset="4642.3846">30992 13645 60 0,'10'2'30'0,"25"-4"1"16,-17-1-30-16,0-2-2 15,3-6 1-15,4-2 0 0,-4-8 0 0,3-3 0 16,5 3 1-16,-8-3-2 15,-4-3 1-15,-6 6-1 16,-11-3 1-16,-4 6 0 16,-3 13 0-16,-7 5 0 15,-10 8 0-15,-5 10 6 16,1 11 0-16,-4 6-1 16,8 2 1-16,6 0-6 15,7 2 1-15,8-2-1 16,6-8 1-16,8-5-2 15,7-10 0-15,-1-12-43 16,8-15 1-16,14-6 16 16,0-4 0-16</inkml:trace>
  <inkml:trace contextRef="#ctx0" brushRef="#br0" timeOffset="4892.564">31408 13520 37 0,'-14'35'18'0,"-15"2"16"0,15-24-20 32,-10 13 6-32,2-2 1 15,8-8-20-15,0-3 1 16,4-13-3-16,10-8 0 16,14-8 1-16,7-7 1 0,0-4-2 15,7-2 1-15,4 3 0 16,7 4 0-16,0 4 0 15,-4 5 0-15,-7 2-42 16,-3 3 0-16,0 3 12 16,-4 5 0-16</inkml:trace>
  <inkml:trace contextRef="#ctx0" brushRef="#br0" timeOffset="5173.9173">31634 13634 37 0,'0'13'18'0,"7"-5"6"16,-7-3-19-16,7-2-4 16,-4-3 1-16,1 3-3 0,-4-3 1 15,0-3 0-15,0-2 0 16,0-1 0-16,0 1 0 15,0 0 0-15,0 0 0 16,0-1 0-16,3 1 0 16,-3 0-15-16,0-3 0 15,0 0-12-15,7 0 0 16</inkml:trace>
  <inkml:trace contextRef="#ctx0" brushRef="#br0" timeOffset="5761.6908">31630 13679 44 0,'11'32'22'0,"38"23"1"15,-31-47-21-15,6 0-2 16,-2-5 1-16,2-3-1 0,1-8 0 16,7-8-1-16,-8-5 1 15,1-6 1 1,-7 1 0-16,-8-3-1 15,-3 2 0-15,-14 4-1 0,-3 4 1 16,-8 6 1 0,-3 5 0-16,-14 10-1 0,3 12 1 15,-3 4 11-15,-1 6 0 16,8 8-6-16,7-3 1 16,3 3-4-16,18-6 1 15,0-2-1-15,18-3 0 16,3-8-2-16,0-2 0 0,11-8-5 15,-4-11 1-15,7-6-48 16,-3-12 0-16,7-1 33 16,-11-2 0-16</inkml:trace>
  <inkml:trace contextRef="#ctx0" brushRef="#br0" timeOffset="6105.4303">32082 13586 46 0,'-25'45'23'0,"11"-5"9"16,10-21-23-16,-3 4 0 16,-10 9 0-16,6-3-1 15,-7 3 0-15,-3-6-6 16,11-4 0-16,3-9-1 16,7-11 0-16,7-4-2 15,10-14 1-15,15-13 0 16,7-8 0-16,7-3 0 15,0 0 0-15,-4 1 1 0,7 4 0 16,-13 12-3-16,-1 7 1 16,-18 10 1-16,1 6 1 15,-14 11-1-15,-11 7 0 16,-8 9 1-16,-2 7 1 16,-1 6-1-16,-7-6 0 15,8-7-23-15,6-1 1 16,-3-7-34-16,14-3 0 15</inkml:trace>
  <inkml:trace contextRef="#ctx0" brushRef="#br0" timeOffset="6667.9859">32688 13682 36 0,'7'-30'18'0,"11"9"1"15,-18 13-18-15,7-2-1 16,4-1 0-16,-11 1 2 16,0-4 0-16,0 4-2 15,-11 2 1-15,4 5-1 16,-11 6 0-16,-10 5 4 16,-4 5 1-16,1 3-2 15,-5 0 1-15,12 5-2 16,-1 5 0-16,7-2 6 15,1 3 0-15,13-1-1 0,4 1 1 16,4-6-6-16,10-3 0 16,4 1-2-16,6-3 0 15,1 0 1-15,3-3 1 16,-3-3 1-16,0-2 0 16,-4-5-1-16,0-3 0 15,0-3-2-15,0 1 0 16,0-4-1-16,-7 1 0 15,4-3 2-15,0-2 0 16,-1-1-1-16,1 3 0 0,0-8 0 16,-4 3 0-16,-4-3-1 15,4 0 0-15,-3-2 2 16,-4 7 0-16,4 1-1 16,-4 2 0-16,-7 0 0 15,7 2 0-15,-7 1-1 16,0 0 1-16,0 2 0 15,0 3 0-15,0-3 0 16,0 3 1-16,0 0-1 16,0-5 0-16,0 0-41 15,-7 0 1-15,7-1 7 16,-7 1 1-16</inkml:trace>
  <inkml:trace contextRef="#ctx0" brushRef="#br0" timeOffset="7154.851">32932 13824 34 0,'-18'11'17'0,"11"-27"10"0,7 11-17 0,0 0-3 15,0-3 1-15,0 0-2 16,0-5 0-16,0-1-2 16,0-2 0-16,0 1-4 15,7-1 1-15,-3-3-1 16,-4 1 1-16,0-1-1 15,0-2 0-15,0 2 0 16,0 4 1-16,0 1-1 16,-11 6 0-16,4 6-1 15,-4 7 1-15,-3 6 0 16,-3 4 1-16,6 7 4 16,-3 7 1-16,14 2-1 15,0 4 1-15,0-3-3 0,7-3 0 16,7-5-4-16,-3-3 0 15,6-3 1-15,1-7 0 16,0-6-30-16,6-2 0 16,-6-3-16-16,7-3 1 15</inkml:trace>
  <inkml:trace contextRef="#ctx0" brushRef="#br0" timeOffset="7709.4485">31623 13713 35 0,'-7'8'17'0,"7"11"2"15,0-11-18-15,0 5 3 16,7 3 0-16,0 5 4 0,4-2 1 16,6 2-4-16,8 0 1 15,3 0-6-15,4-2 1 16,3-6-40-16,8-3 0 16,6 1 24-16,-7-6 1 15</inkml:trace>
  <inkml:trace contextRef="#ctx0" brushRef="#br0" timeOffset="8378.9803">28236 14110 47 0,'-38'-2'23'0,"23"12"1"0,15-7-23 16,0 2-1-16,4 3 0 15,7 5 0-15,13-2 0 16,15-6 0-16,10 3 1 16,18 3 4-16,25 5 0 15,10-1-4-15,18 1 1 16,18-2-2-16,10-4 1 0,18 1-1 15,3-3 1-15,11-3 1 16,11 3 0-16,6 0 5 16,8 2 1-16,-1-2-4 15,8 0 0-15,-7 3-1 16,6-1 1-16,-9 1-3 16,-16 0 0-16,-13-3-1 15,-17-1 1-15,2 1-2 16,-27-2 1-16,-4-4-25 15,-4 1 25-15,-123-3 0 16</inkml:trace>
  <inkml:trace contextRef="#ctx0" brushRef="#br0" timeOffset="9752.1098">28917 14875 41 0,'-10'-5'20'0,"27"13"4"0,-10-6-20 15,4 11 5-15,-1 14 0 16,1 10-6-16,-4 0 0 0,0 3-3 16,-3 2 1-16,-1 0-1 15,1-5 0-15,-4-2 2 16,0-6 0-16,0-8-1 15,0-5 0-15,0-8-1 16,-4-8 0-16,1-13 0 16,-1-14 0-16,4-7 0 15,0-17 0-15,4-7 0 16,3 0 1-16,0-5-3 16,7 4 1-16,11 9 1 15,3 5 1-15,7 8 0 16,0 0 0-16,1 0-3 15,-5 8 1-15,-2 8 1 16,-5 7 0-16,-6 9 0 16,-4 8 1-16,-7 5 0 15,-7 5 0-15,-3 8 0 0,-8 6 0 16,-10 7-1-16,-7 3 0 16,-8-5 1-16,1-3 0 15,0-8-2-15,0-5 0 16,-1-8-27-16,1-3 0 15,7-2-5-15,3-1 1 16</inkml:trace>
  <inkml:trace contextRef="#ctx0" brushRef="#br0" timeOffset="10270.8579">29270 15094 36 0,'-11'3'18'0,"18"16"0"16,0-19-17-16,8 0 2 15,2-3 1-15,8-2 0 16,3-1 0-16,4-4-3 16,3-9 0-16,0-4-1 15,-3-1 0-15,-4-5-1 16,-6 5 1-16,-8 3 0 0,-11 2 1 15,-6 8 0-15,-4 6 0 16,-7 16 2-16,-4 7 1 16,-3 11 1-16,0 1 1 15,-1-1-3-15,5 0 1 16,3 0-2-16,3-3 0 0,4-5 2 16,3-2 1-16,8-1-5 15,3 1 1-15,4-6-1 16,-1-2 0-16,8-3-6 15,7-8 1-15,3-6-18 16,7-4 1-16,-3-6-15 16,-4-3 1-16</inkml:trace>
  <inkml:trace contextRef="#ctx0" brushRef="#br0" timeOffset="10614.7601">29711 14994 40 0,'-4'16'20'0,"15"21"0"0,-7-29-19 16,-1 0-1-16,-3 2 1 16,0 1 2-16,-3 2 0 15,-1 0-1-15,0-2 0 16,1-3 4-16,-1 0 1 15,1-3-1-15,-1 0 0 0,4-2-2 16,0-3 0-16,4-5-1 16,3-3 0-16,4-5-1 15,3-3 1-15,3-5-4 16,1-9 1-16,0 4-1 16,-1 0 1-16,-3 4-9 15,0 4 0-15,-3 7-24 16,0 3 1-16,-1 6 7 15,1 4 1-15</inkml:trace>
  <inkml:trace contextRef="#ctx0" brushRef="#br0" timeOffset="10724.0997">30007 15055 18 0,'0'21'9'0,"4"-13"-10"15,-4-5-9-15,-4 4 3 16,-3 4 0-16</inkml:trace>
  <inkml:trace contextRef="#ctx0" brushRef="#br0" timeOffset="11116.4264">30018 15023 17 0,'-7'-13'8'0,"10"2"9"16,-3 9-10-16,-3 4 5 15,-1 4 1-15,-3 7-3 16,-3 0 0-16,3 0-3 0,-8 6 0 16,1-1-7-16,0 1 0 15,7-1-1-15,-3-2 0 16,3-3-51-16,-1-5 0 15</inkml:trace>
  <inkml:trace contextRef="#ctx0" brushRef="#br0" timeOffset="11258.7254">30166 14753 46 0,'-4'0'23'0,"-3"3"-15"0,4 2-23 0,-4 0-15 16,0 6 0-16</inkml:trace>
  <inkml:trace contextRef="#ctx0" brushRef="#br0" timeOffset="11653.5854">30434 15039 46 0,'-3'-3'23'0,"-1"-5"3"0,1 6-23 15,-5-4-3-15,8 1 0 16,0 5 0 0,-24-8-1-16,-1 11 1 15,0 5 0-15,-3 5 1 16,11 0 1-16,-1 3 1 15,4 5 2-15,3 6 0 16,8-1 0-16,6 1 1 0,8-4 0 16,6-4 0-16,12-6-2 15,2-5 0-15,1-8-4 16,7-10 0-16,-7-6 0 16,-4-6 1-16,-7 1-2 15,-7-2 1-15,-7-9-4 16,-3-5 0-16,-11 2-9 15,-11 12 0-15,-7 4-12 16,-3 8 1-16,0 11-2 16,0 8 0-16,0 6 22 15,10 4 1-15</inkml:trace>
  <inkml:trace contextRef="#ctx0" brushRef="#br0" timeOffset="12138.7174">30917 15102 36 0,'11'-8'18'0,"-22"-23"0"0,11 23-18 16,-7-5-1-16,-3 2 1 15,-15-8 1-15,0 6 1 16,4 11 1-16,-3 2 0 0,-1 10-1 15,4 6 0-15,0-3 1 16,6 3 1-16,5 3-3 16,3-1 1-16,7 1 3 15,10-1 1-15,-3-2 0 16,0-3 1-16,11-2-6 16,0-6 1-16,3-10-1 15,7-6 0-15,0-7-2 16,1-6 1-16,2-13 0 15,1-11 0-15,0-10-1 16,3-8 0-16,-3 8-2 16,-11 2 0-16,0 11 3 15,-7 13 1-15,-7 14 2 16,-7 15 0-16,0 14 11 16,-7 18 0-16,-3 13-4 0,-8 14 1 15,7 5-8-15,-3 5 1 16,4-3-6-16,3-4 1 15,7-12-85-15,7-10 0 16,3-24 86-16,8-13 0 16</inkml:trace>
  <inkml:trace contextRef="#ctx0" brushRef="#br0" timeOffset="22670.0801">19308 15404 23 0,'-68'26'11'0,"-23"12"2"15,55-25-13-15,-27 3-1 0,-22 2 1 16,-21 6 1-16,-17 0 0 16,-11 0 5-16,-11-1 1 15,-13-1-6-15,-19 1 0 16,-10 4-1-16,-7 2 0 0,-14-3-1 16,-4 1 1-16,-20-6-1 15,-22 6 1-15,-15-4-3 16,-6-4 0-16,-14-6 0 15,-7 0 1-15,-11 1 0 16,-4-7 1-16,-6-1 1 16,3-4 0-16,-14-2 0 15,3-2 0-15,-10-6 6 16,18-8 1-16,-15-16 3 16,14-7 1-16,8-6-8 15,7-11 0-15,17-5-3 16,11-2 0-16,-4-17-1 15,0 1 1-15,25-1 0 16,-7-4 1-16,4-1-2 16,-4-7 1-16,-4-4 0 0,22 1 0 15,-4 0 0-15,7-8 0 16,-7-6-1-16,7 9 1 16,4-6 0-16,3 0 1 15,3-3-1-15,8 17 0 16,0-9 0-16,3 1 0 15,8 2 0-15,6 5 0 16,7 3-1-16,8-2 1 16,-1 7 0-16,12 11 1 15,6 8-1-15,10 13 0 16,12 13 0-16,-5 14 0 0,5 12 0 16,3 12 0-16,3 10 0 15,14 8 0-15,-6 5-1 16,17 11 1-16,-4 5 0 15,19 5 1-15,6 0-1 16,11-5 1-16,17 0-2 16,11-2 1-16,14-1 0 15,-7 1 0-15,15-1 1 16,6-2 0-16,11 2-2 16,-4-5 0-16,11-5 1 15,0 0 0-15,7-6 0 16,0-4 0-16,3-1 3 15,1-8 1-15,-1-5-2 16,0-10 0-16,1-6-4 16,-1-8 1-16,-6-8 1 15,-1-8 1-15,1 3-1 0,-12-5 0 16,5 2 0-16,3 9 0 16,0 7 2-16,3 3 1 15,4 2-4-15,-7 6 1 16,3 2 0-16,4 6 1 15,0 2-2-15,4 6 1 16,-4 8 0-16,7 4 0 16,0 4 0-16,7 5 0 15,-7 5 0-15,7 3 0 16,3 2 0-16,-6-2 1 0,-1 0-2 16,4-1 1-16,-3-4 0 15,3-3 0-15,-7-9 2 16,4-1 0-16,-4-4-2 15,3 1 0-15,1-3 9 16,3-6 0-16,3-4-8 16,15-9 1-16,7-5-30 15,6-5 0-15,15-3-6 16,-3 3 1-16</inkml:trace>
  <inkml:trace contextRef="#ctx0" brushRef="#br0" timeOffset="23969.6788">2000 14462 27 0,'0'-8'13'0,"4"-5"11"0,-4 8-13 0,0-3-5 16,0 2 1-16,0 1-2 15,0 0 1-15,-4 2-3 16,-3 6 0-16,-3 2-4 15,-5 8 1-15,-2 11 0 16,-11 19 0-16,6 2-1 16,-2 10 1-16,3 14 0 15,-4 2 1-15,11 3-1 16,10-13 0-16,4-3-1 0,0-10 1 16,11-8 1-16,6-11 1 15,8-13 5-15,7-14 1 16,10-10-6-16,4-23 1 15,11-9-3-15,-5-13 0 16,-9-5 0-16,-11 0 0 16,-8 2 0-16,-6 6 0 15,0 13 1-15,-15 10 1 16,4 17-2-16,-7 18 1 16,0 21-1-16,0 16 0 15,7-3-1-15,-7 3 1 0,4 0 2 16,10-8 0-16,11-13 10 15,-1-3 1-15,4-10-1 16,4-14 0-16,-7-8-8 16,3-10 1-16,-3-13-5 15,-1-11 0-15,-6-11-1 16,-14-7 1-16,-4-3-28 16,-4-3 1-16,-3 11-21 15,4 15 0-15,-5 20 29 16,1 12 1-16</inkml:trace>
  <inkml:trace contextRef="#ctx0" brushRef="#br0" timeOffset="24609.3677">3059 14531 34 0,'0'-13'17'0,"31"39"1"0,-20-23-16 0,3-3 0 16,4 0-2-1,-18 0 0-15,49 0-6 16,-3 0 0-16,3 0-24 15,-13-5 0-15</inkml:trace>
  <inkml:trace contextRef="#ctx0" brushRef="#br0" timeOffset="24787.4785">3023 14806 48 0,'14'19'24'0,"46"-19"0"0,-42-3-25 0,17 0 0 16,4 1 1-16,14-1-47 15,0-5 1-15</inkml:trace>
  <inkml:trace contextRef="#ctx0" brushRef="#br0" timeOffset="25486.3858">3817 14280 39 0,'-14'-8'19'0,"25"-24"5"0,3 21-21 0,10-10-1 15,5-3 1-15,13 0-2 16,4 3 1-16,10 8 3 15,-13 8 0-15,2 10-5 16,-2 3 1-16,-8 3-1 16,-7 7 1-16,-7 3 0 15,-7-2 0-15,-6 5-1 16,-12-1 1-16,-10 4-1 16,-4 2 1-16,-3 0 0 15,-11 3 0-15,-3-3-2 16,-4 3 1-16,0-1 0 15,4-4 0-15,7-6-1 16,7-2 1-16,7-1 0 16,10 1 0-16,8-1 0 0,6-2 1 15,15-3 0-15,7 1 1 16,7-4-2-16,-4 1 0 16,11-3 0-16,3 0 0 15,-3-3-34-15,-4-3 0 16,1-12 12-16,-5-9 0 15</inkml:trace>
  <inkml:trace contextRef="#ctx0" brushRef="#br0" timeOffset="25680.9659">4692 14396 49 0,'-14'18'24'0,"14"35"2"0,-4-31-26 16,-3 9 2-16,-7 6 0 16,7 0-2-16,-7 3 1 15,3-3-2-15,4-2 1 16,4-9-51-16,6-10 0 16</inkml:trace>
  <inkml:trace contextRef="#ctx0" brushRef="#br0" timeOffset="25870.1159">4921 14327 45 0,'-3'8'22'0,"6"48"2"16,-3-40-22-16,-3 7 0 16,-1 14 0-16,1 3-2 15,-1 0 0-15,1 2-1 16,-1 0 0-16,4-2-16 15,0-8 1-15,0-8-15 16,0-11 1-16</inkml:trace>
  <inkml:trace contextRef="#ctx0" brushRef="#br0" timeOffset="26057.5677">4413 14414 56 0,'14'11'28'0,"103"-14"4"0,-57-5-28 16,17-5-1-16,19-8 1 15,20-3-4-15,-3 6 1 16,0-1-3-16,-11 3 1 16,0 3-61-16,-13 0 1 15</inkml:trace>
  <inkml:trace contextRef="#ctx0" brushRef="#br0" timeOffset="26614.8164">3969 15060 43 0,'7'13'21'0,"85"-21"13"0,-61 0-22 15,40-7-4-15,17-9 0 16,25-5-5-16,7 0 0 16,7 2-3-16,-11 6 1 15,4 2-2-15,-14 6 0 16,-11 3-57-16,-10 4 0 0,-22 1 51 15,-17 0 0-15</inkml:trace>
  <inkml:trace contextRef="#ctx0" brushRef="#br0" timeOffset="27007.9079">4717 15296 52 0,'7'2'26'0,"-11"35"2"0,1-16-26 16,-4 9 3-16,-4 4 0 16,-3 8-4-16,3 3 1 0,4 0-2 15,4-2 0-15,-1 4-1 16,8-7 1-16,3-3-1 15,0-5 0-15,3-9-37 16,1 1 1-16,-4-10 16 16,0-14 1-16</inkml:trace>
  <inkml:trace contextRef="#ctx0" brushRef="#br0" timeOffset="27326.3659">4350 15370 44 0,'-7'5'22'0,"38"-24"11"0,-20 14-22 0,10 0 2 16,14 0 0-16,11-3-5 16,25 0 1-16,3-3-8 15,14-5 0-15,11-8-1 16,7-2 1-16,-7-1-63 16,-8 1 1-16,-10 5 45 15,-10 2 0-15</inkml:trace>
  <inkml:trace contextRef="#ctx0" brushRef="#br0" timeOffset="28187.6003">7003 14626 53 0,'-11'-29'26'0,"0"-24"2"0,11 37-28 0,-3-2 0 15,-1-1 0-15,-3 1 1 16,-7-1 1-16,-3 6-2 16,-5 2 1-16,5 3-1 15,-4 8 1-15,-1 3-1 16,5 2 1-16,3 3-3 16,3 3 1-16,4 10 2 15,0 13 1-15,7 6-3 16,0 5 1-16,0 8 0 15,4 5 0-15,-1 0 0 0,-3 3 1 16,4 0-2-16,-1-13 0 16,1-9 0-16,-1-7 1 15,1-8-29-15,-4-8 0 16,-4-8 4-16,-3-3 0 16</inkml:trace>
  <inkml:trace contextRef="#ctx0" brushRef="#br0" timeOffset="28581.7128">6533 14796 36 0,'-3'0'18'0,"45"-6"2"0,-21 4-19 0,11-1-1 16,14 3 0-16,7 0 1 15,7 0 0-15,3 0-2 16,4 3 0-16,-3-1 1 15,-8 4 0-15,-6-1-1 16,-11 5 1-16,-15 1-2 0,-13 5 0 16,-8 8 2-1,-6 10 0-15,-8 6 4 0,-3-9 1 16,-3 4-2-16,2-3 0 16,5-6-2-16,6-2 1 15,4-8 15-15,7-6 0 16,7-7-11-16,8-11 1 15,6-5-7-15,4-8 1 16,-1-8-1-16,1-3 0 16,-7 0 0-16,-4-2 0 15,-7-1-11-15,-3 1 1 16,-4 2-16-16,-7 3 0 0,-7 5-3 16,-11 11 0-16,-3 10 27 15,-4 11 1-15</inkml:trace>
  <inkml:trace contextRef="#ctx0" brushRef="#br0" timeOffset="28974.6955">7447 14891 21 0,'-10'8'10'0,"6"21"4"0,4-21-11 15,0 0 5-15,0 5 0 16,0 3 1-16,0 2 0 16,0-2-6-16,0 0 1 15,4-3-3-15,-1-2 1 16,1 2-2-16,-1-2 0 15,1-1 0-15,-1 1 1 16,1-3 5-16,-1-3 0 16,4-2 8-16,4-9 0 0,7-7-12 15,6-16 0-15,8-11-1 16,3 3 1-16,4 3-3 16,-4 10 0-16,1 11-8 15,-8 8 0-15,-3 13-50 16,-1 2 0-16</inkml:trace>
  <inkml:trace contextRef="#ctx0" brushRef="#br0" timeOffset="29318.872">7281 14698 36 0,'-31'8'18'0,"-15"21"7"0,39-13-18 0,-7 2-7 16,-4 6 0-16,0-3-43 16,4-8 1-16</inkml:trace>
  <inkml:trace contextRef="#ctx0" brushRef="#br0" timeOffset="30254.6124">2166 16129 9 0,'0'0'4'0,"4"0"13"15,-4 0-5-15,-4 5-10 16,1 14 1-16,3 5 2 15,-11 2 0-15,7 11 5 16,1 16 1-16,3 0-6 16,0 10 0-16,3-2-4 15,1-10 1-15,7-9-2 16,-4-16 0-16,10 3 4 0,1-15 0 16,-1-20 0-16,8-15 1 15,0-8-4-15,10-11 0 16,-3-10-1-16,-4 0 1 15,4-6 0-15,-4 3 0 16,-10 8-1-16,-1 11 0 16,-3 18 0-16,-14 24 0 15,0 8 1-15,-7 10 0 16,-3 14-2-16,3 2 1 0,-4 3 0 16,4 6 1-16,0-6-2 15,7-14 1-15,0-4-22 16,7-9 1-16,4-10-2 15,-1-13 0-15,11-11 11 16,-3 0 1-16</inkml:trace>
  <inkml:trace contextRef="#ctx0" brushRef="#br0" timeOffset="30527.7276">2649 16364 35 0,'-7'0'17'0,"7"19"2"0,0-8-17 15,0 2-1-15,0 3 1 16,-3-3 0-16,3 3 0 15,0-3 0-15,3 0 0 16,1-2-1-16,6-6 1 16,-3-5 8-16,1-8 0 15,9-18-9-15,8-11 1 16,10-22-2-16,0 1 1 16,1 16-1-16,-5 5 0 0,-2 13 2 15,-8 24 1-15,-7 19-2 16,-11 12 0-16,-6 14 0 15,-1 3 0-15,4-3-12 16,0 0 1-16,0-5-39 16,11-17 1-1</inkml:trace>
  <inkml:trace contextRef="#ctx0" brushRef="#br0" timeOffset="30992.9818">3189 16256 47 0,'0'11'23'0,"11"39"1"15,-11-26-24-15,-7 10 1 16,3 8 0-16,1 11-21 15,-1-5 0-15,4-14-8 0,7-15 1 16</inkml:trace>
  <inkml:trace contextRef="#ctx0" brushRef="#br0" timeOffset="31089.4847">3281 16026 37 0,'-4'-3'18'0,"4"30"-35"0,0-14-20 0</inkml:trace>
  <inkml:trace contextRef="#ctx0" brushRef="#br0" timeOffset="31371.9746">3803 16076 42 0,'-18'-42'21'0,"-6"-27"3"16,17 53-20-16,-1 3 5 16,1 0 0-16,-3-1-6 0,-4 12 0 15,0 7-3-15,-4 16 1 16,4 16-1-16,3 14 0 16,-3 15 0-16,4 2 0 15,-1 9 0-15,4-5 1 16,3-4-29-16,4-4 1 15,0-9-3-15,0-20 0 16</inkml:trace>
  <inkml:trace contextRef="#ctx0" brushRef="#br0" timeOffset="31768.4835">3365 16272 41 0,'-38'3'20'0,"48"7"1"0,1-7-21 0,10-1-1 15,14 1 1-15,-3 2-1 16,7 1 1-16,10-6-2 16,8-3 0-16,13 0 1 15,-3 1 1-15,-7-4 0 16,-10 4 0-16,-5 2 0 16,-9 2 0-16,-8 6 1 15,-7 6 0-15,-7 7 0 0,-3 5 1 16,-4 6 1-16,0 5 0 15,0 3-2-15,0-1 0 16,7-4 0-16,-7-6 1 16,7-11 18-16,0-10 0 0,1-8-13 15,2-13 1-15,-6-8-8 16,-1-8 1-16,-3-8 0 16,-7-6 0-16,-7 6-3 15,-7-5 1-15,-7 2-14 16,0 14 1-16,0 15-7 15,-4 9 0-15,0 7-7 16,8 8 1-16,6 6 17 16,8-1 1-16</inkml:trace>
  <inkml:trace contextRef="#ctx0" brushRef="#br0" timeOffset="31987.455">4283 16489 31 0,'0'13'15'0,"3"-8"1"16,-3-5-16-16,0 0 8 16,4 0 0-16,-4 0 7 0,3 0 0 15,1-2 1-15,3-6 0 16,3-5-11-16,-2-11 1 16,6-5-6-16,0 0 0 15,7-1-1-15,11 1 1 16,6 3-41-16,8 10 0 15,11 5 8-15,-8 3 0 16</inkml:trace>
  <inkml:trace contextRef="#ctx0" brushRef="#br0" timeOffset="32677.7154">4699 16256 39 0,'-4'3'19'0,"22"39"2"0,-14-29-21 0,-1 8 1 16,-3 8 0-16,-3 1 4 0,-1 4 0 0,1-5-1 15,-1 3 1-15,1-8-3 16,3-8 0-16,0-6 7 16,7-15 1-16,3-3-9 15,4-8 1-15,4-8-3 16,0-8 0-16,-1 3 1 16,1 3 1-16,-1 5-4 15,-2 2 1-15,-1 11-5 16,-4 8 1-16,1 0 6 15,-1 8 0-15,-3 0-1 16,1 3 1-16,-5 2 0 16,-3 3 0-16,0 0 1 15,0-3 0-15,0 0 1 16,4-5 0-16,3-8 3 0,7-11 0 16,3-7-5-16,12-8 1 15,6 2-1-15,11 5 1 16,-4 6 5-16,-7 8 0 15,-3 13-2-15,-7 18 0 16,-8 11-4-16,-2 13 1 16,-1 1-12-16,0-9 0 15,7-8-50-15,11-12 0 16</inkml:trace>
  <inkml:trace contextRef="#ctx0" brushRef="#br0" timeOffset="34040.8499">6279 16285 37 0,'-7'-10'18'15,"-3"-25"5"-15,6 27-19 0,-6 3 7 16,-4 0 1-16,-4 5-8 16,-3 5 0-16,3 8-4 15,0 3 1-15,-3 3-1 16,4 15 1-16,6 0-2 15,4 6 1-15,7 2 0 16,4 3 1-16,3 3-2 16,10-11 1-16,11-5-28 0,8-14 0 15,6-12-1-15,18-22 1 16</inkml:trace>
  <inkml:trace contextRef="#ctx0" brushRef="#br0" timeOffset="34165.8368">6639 16269 35 0,'-24'19'17'0,"9"10"0"0,12-16-18 16,-1 8 2-16,1 6 0 15,-4 2-5-15,0 5 0 0,0 3-27 16,0-2 1-16</inkml:trace>
  <inkml:trace contextRef="#ctx0" brushRef="#br0" timeOffset="34354.8909">6583 16055 48 0,'-14'-19'24'0,"3"6"2"16,11 13-25-16,0-2-7 15,0 2 0-15,-3 0-24 16,3 5 1-16,0 3 15 15,3 2 1-15</inkml:trace>
  <inkml:trace contextRef="#ctx0" brushRef="#br0" timeOffset="34544.4029">6742 16513 41 0,'0'26'20'0,"3"-29"18"0,-3 3-21 16,4-7-2-16,-1-9 0 15,8-13-16-15,6-9 1 16,5 4 1-16,6-3 0 0,0-3-8 16,0 9 0-16,-7 2-43 15,4 13 0-15,3 8 34 16,1 8 0-16</inkml:trace>
  <inkml:trace contextRef="#ctx0" brushRef="#br0" timeOffset="34872.532">7405 16161 44 0,'-18'5'22'0,"-28"0"1"0,32 3-22 16,-11 5 3-16,1 9 1 15,-1 1 2-15,0 7 1 16,4 4-7-16,7 0 1 16,7 1-1-16,7-3 1 15,11-3-2-15,6-8 1 16,12-5-9-16,6-8 1 0,0-6-46 15,7-10 1-15,4-13 52 16,-3-3 1-16</inkml:trace>
  <inkml:trace contextRef="#ctx0" brushRef="#br0" timeOffset="35184.9803">7613 16155 41 0,'-21'32'20'0,"14"18"5"16,7-36-21-16,0 4-1 15,0 6 1-15,0 10 0 16,0-2 1-16,3 3 0 16,4-9 0-16,0-5 2 15,7-5 1-15,8-11 1 16,-1-10 1-16,3-16-8 16,8-8 0-16,-7-3-2 0,-4 0 0 15,-3 6 5 1,-4 10 0-16,-4 3 3 0,-3 7 0 15,1 12-8-15,-5 4 0 16,-3 9-7-16,0 5 1 16,7 2-35-16,0-2 0 15,4 0 11-15,6-3 1 16,5-3 17-16,2-4 0 16</inkml:trace>
  <inkml:trace contextRef="#ctx0" brushRef="#br0" timeOffset="35470.8551">7927 15894 45 0,'10'5'22'0,"19"72"5"0,-22-54-24 15,-4 9 6-15,1 13 0 16,-1 5-8-16,-3-2 0 16,4-3-3-16,-1 0 1 15,1-5-56-15,3-11 1 16</inkml:trace>
  <inkml:trace contextRef="#ctx0" brushRef="#br0" timeOffset="35877.4943">8414 16259 46 0,'0'-19'23'0,"7"-2"0"15,-7 16-22-15,-4-3 5 16,-3 0 1-16,-3 5-3 15,-4 3 1-15,-8 8-5 16,1 11 0-16,4-1 0 16,2 9 0-16,1 4 0 15,4 1 0-15,3-3 0 16,0 0 0-16,7-8 0 16,3-5 0-16,4-5 2 15,4-6 0-15,3-10-2 16,4-11 1-16,3-5-1 15,0-3 0-15,-3-10-1 0,-1 2 1 16,-3 5 1-16,-7 6 0 16,0 0 7-16,-3 8 0 15,-4 0-2-15,-4 10 0 16,1 11-4-16,-1 5 0 16,1 8-2-16,-1 1 0 15,4-1-1-15,4 0 1 16,-1 3-28-16,4-6 0 15,0-5-15-15,8-7 1 0,2-12 37 16,4-7 0-16</inkml:trace>
  <inkml:trace contextRef="#ctx0" brushRef="#br0" timeOffset="36080.623">8661 16317 48 0,'-4'10'24'0,"-3"-7"16"16,11-6-24-16,-4 3 3 16,7-5 1-16,0 0-15 15,0 0 0-15,7-14-4 16,11 1 0-16,6-4-5 16,5 1 0-16,6 13-81 15,4 6 0-15</inkml:trace>
  <inkml:trace contextRef="#ctx0" brushRef="#br0" timeOffset="36866.9905">4477 17095 35 0,'-7'10'17'0,"10"9"3"0,-3-11-19 16,0 8-1-16,-3 7 1 15,3 7 4-15,-4-4 0 16,1 6 1-16,-1-6 1 16,1-7-6-16,-1-3 0 15,4-8 7-15,4-8 1 0,6-8-8 16,8-14 1-16,6-7-3 16,5-5 1-16,6 0 0 15,4 12 0-15,-4 1-1 16,-3 8 0-16,-7 5 0 15,-1 8 0-15,-6 11 1 16,-4 7 0-16,-7 9 0 16,-3-1 1-16,-4-5-1 15,0-2 0-15,0-9 0 16,3 4 0-16,-3-6 3 16,7-3 0-16,0-16 0 15,4-7 0-15,6-14-4 16,5 3 0-16,2-6 2 15,1 4 0-15,-4 4-2 32,-3 9 0-32,-4 5 0 0,-4 20 0 15,-2 4 1-15,-5 10 0 16,1 8 0-16,-1 6 0 16,1 7-1-16,3 0 1 15,0-7-31-15,7-6 1 16,0-8 0-16,7-24 0 15</inkml:trace>
  <inkml:trace contextRef="#ctx0" brushRef="#br0" timeOffset="37101.3821">5221 17336 20 0,'11'34'10'0,"10"27"9"0,-14-53-10 0,3 5 9 16,5-5 0-16,-1-8 3 15,3-3 1-15,1-15-12 16,-4-3 1-16,0-3-10 16,-3-3 1-16,-8-4-1 15,-6-4 1-15,-4-2-2 16,-7 0 0-16,-4 11-1 16,0-1 0-16,4 3-22 15,0 14 1-15,-7 4-27 16,0 17 1-16,-4 10 39 15,4 6 0-15</inkml:trace>
  <inkml:trace contextRef="#ctx0" brushRef="#br0" timeOffset="37473.2241">5701 16820 47 0,'-4'0'23'0,"1"23"4"0,3-9-25 0,-4 7 0 16,4 21 1-16,0 6-1 15,0 7 0-15,0 9-2 16,-3-6 0-16,3-2-1 16,0 2 1-16,3-13-36 15,-3-6 0-15,4-20 19 16,-1-11 1-16</inkml:trace>
  <inkml:trace contextRef="#ctx0" brushRef="#br0" timeOffset="37645.1009">5461 17116 57 0,'4'18'28'0,"52"-18"1"16,-31-5-29-16,3 0 0 0,4 5 1 15,6-3-2-15,5-2 0 16,3 5-55-16,3-3 0 16</inkml:trace>
  <inkml:trace contextRef="#ctx0" brushRef="#br0" timeOffset="37758.4363">6043 17312 62 0,'-49'58'31'0,"28"16"0"16,21-61-32-16,0 3-60 16,0-8 1-16</inkml:trace>
  <inkml:trace contextRef="#ctx0" brushRef="#br0" timeOffset="37891.6845">6128 16962 51 0,'-7'0'25'0,"3"0"-49"0,4 0-27 0</inkml:trace>
  <inkml:trace contextRef="#ctx0" brushRef="#br0" timeOffset="38184.1288">6205 17317 55 0,'-21'45'27'0,"42"37"2"16,-10-69-27-16,3 0 6 15,4-2 0-15,6-3 6 16,5-8 1-16,2-8-12 16,5-8 1-16,-5-10-1 0,-2-3 0 15,-5-3 3-15,-6 0 1 16,-11-2-5-16,-7 5 1 15,-11 2-3-15,-6 6 0 16,-4 13-3-16,-1 8 0 16,1 13-19-16,0 6 0 15,0-1-40-15,7-2 1 16,3 3 53-16,4-11 1 16</inkml:trace>
  <inkml:trace contextRef="#ctx0" brushRef="#br0" timeOffset="38477.0654">6689 17185 36 0,'-7'29'18'0,"7"24"10"0,0-43-19 16,0 11-7-16,0 9 1 15,0 4 6-15,0 0 1 31,0-2-3-31,0-13 0 16,0-1 11-16,3-10 0 16,4-16-20-16,7-10 1 15,7-11 2-15,8-3 0 16,2 0 0-16,1 6 0 0,0 2-2 16,-7 11 1-16,-1-1 0 15,-6 12 0-15,0 4-35 16,-4 6 1-16,-4 0-13 15,1 0 0-15</inkml:trace>
  <inkml:trace contextRef="#ctx0" brushRef="#br0" timeOffset="39394.2994">7010 17264 48 0,'0'3'24'0,"7"7"4"0,-4-2-23 0,1 11-2 16,3 10 1-16,0 13-3 15,0 3 1-15,7 8-11 32,4-5 0-32,-1-19-39 0,-10-16 1 0</inkml:trace>
  <inkml:trace contextRef="#ctx0" brushRef="#br0" timeOffset="41432.2354">1626 13912 26 0,'0'29'13'0,"0"21"4"16,0-31-13-16,0 20 2 16,0 17 0-16,-7 21-1 0,-3-1-5 15,10-76 0 1,-32 220 10 0,-3-45 0-16,-1-22-6 0,5-23 0 15,13-16-4-15,0-6 0 16,1-23 0-16,-1-17 0 15,4-12 0-15,7-11 0 16,14-8-1-16,-7-8 1 16,7-2 0-16,0-6 1 15,4-3-2-15,6 1 1 0,-6-1 0 16,10-2 1-16,-10-3-2 16,6-2 1-16,1 0 0 15,3-3 0-15,0-1 0 16,-3 1 1-16,3 0-2 15,7 0 1-15,-3 0 0 16,3 0 0-16,4-3 0 16,-4 1 1-16,4-1-1 15,0-2 0-15,3-1 1 16,0-2 1-16,8 0-1 16,-8 0 0-16,14 3-1 15,1 0 0-15,-8-3 1 0,0 0 0 16,4 0-1-16,3 0 0 15,1 0-2-15,3 0 1 16,-4 0 1-16,4 0 1 16,4 0-1-16,-5 0 0 15,-6 0 0-15,11 2 0 16,-8 1 0-16,4-3 0 16,7 0 0-16,-4 3 0 15,4-3 0-15,-7 0 1 16,-3 0-1-16,6-3 1 0,1 3-1 15,-1 0 0-15,4 0 1 16,4-3 0-16,-4 6-2 16,0-3 1-16,3 3 1 15,-3-3 0-15,11 0 2 16,6 5 1-16,-3-5-1 16,-3-5 1-16,6-1-2 15,1 6 1-15,3-2-5 16,-3-4 1-16,-4 4 1 15,3-1 0-15,-2 3 1 16,2-3 0-16,1 1-3 16,-8 2 1-16,-3 0 2 15,-3 0 0-15,-1 2-1 16,-6-2 1-16,-1 3-2 16,-3 0 1-16,-3-3 0 0,-5 2 1 15,-2-2-1-15,-12 3 0 16,-2 0 0-16,-5-1 0 31,-2-2-1-31,-5 3 1 16,-3 0 0-16,0-1 1 15,1 1 0-15,-5-6 1 16,1 3 11-16,-4-5 1 16,0 0-12-16,0 2 0 15,0-2-1-15,0-1 0 16,0 1-2-16,0-3 1 0,0 0 0 0,0-2 1 0,0-4-2 31,4-4 1-31,-1-3 0 16,5-6 0-16,-1-4 0 15,0-9 1-15,7-8-2 16,0 3 1-16,4-8 0 16,-1-5 1-16,5 3-1 15,-1-12 1-15,-3-7-2 16,-4-2 1-16,0-4-1 15,0 9 1-15,0-9 0 16,-3 1 1-16,0 8-2 16,-1-4 0-16,1 4 2 15,-1 8 0-15,-2-1-1 16,-1-7 0-16,0 10 0 16,-4 3 0-16,1-1 0 15,3 4 0-15,-3 5 0 16,-1 2 0-16,1 8-1 0,-4 3 1 15,0 5 0-15,0 3 1 16,-3 5-1-16,3 3 0 16,-4 3-1-16,-3-1 1 15,-3 3-1-15,-1 1 1 16,1 4-1-16,-5 0 1 16,-2 3-2-16,-4 3 0 15,-4 0 1-15,-7 2 1 16,-3 1-1-16,0-4 0 0,0 4 1 15,-11 2 1-15,-7-3-1 16,-3-2 0-16,-4-3 0 16,-7 5 0-16,0 0 0 15,-7 3 0-15,-14 0-1 16,3 0 1-16,-3 3 0 16,3 0 1-16,-13-3-1 15,-5 2 0-15,-2 1-1 16,2-3 1-16,-2 3 1 15,-8-3 0-15,0 0-2 16,4 0 1-16,-4 0 0 16,-4 2 0-16,-6 1-1 15,10 0 1-15,-10-1 0 16,3 1 1-16,0-6-1 0,11 1 1 16,-15-1-1-16,4 3 0 15,4-5 0-15,7 2 0 16,-18 3 0-16,0-3 0 15,3 3-1-15,4 6 1 16,-10-6 0-16,0 2 1 16,13 6-1-16,-10 3 0 15,11-3 0-15,7-3 0 16,10-2-45-16,21-1 0 16,4-12 10-16,7-9 0 0</inkml:trace>
  <inkml:trace contextRef="#ctx0" brushRef="#br0" timeOffset="53925.5944">1570 13819 44 0,'-21'3'22'16,"7"-16"-1"-16,10 2-21 0,-3-5 0 16,-11-8 0-16,1-5 0 15,-4-10 1-15,-1-12-2 31,-2 1 0-31,-15-21 1 0,-3-4 0 16,-1-9 0-16,4-1 1 16,-10-21-1-16,7-5 1 0,-1 3-1 15,1-19 0-15,7-6 0 16,-4 6 0-16,0-21-1 16,0-18 1-16,4 2 1 15,10-24 0-15,-3 2-2 16,10-7 0-16,-3-2 1 15,11-7 1-15,10 4-2 16,0-8 1-16,7 7 0 16,10-7 0-16,1-1 0 15,10-4 1-15,4-4-2 16,0-7 1-16,3 18 1 16,11-5 0-16,3 14-2 15,1-1 1-15,17 13 0 16,-7 6 0-16,0 16-1 15,7 7 0-15,-7 11 2 0,0 16 1 16,7 3-3-16,-4 23 1 16,-6 11-1-16,-4 11 0 15,-4 10 2-15,-3 11 0 16,-4 10-1-16,-3 11 1 16,-14 8-2-16,3 8 1 15,-14 5 0-15,0 3 0 16,0 2 4-16,-7 4 1 15,-3 1-6-15,-4 1 1 16,-4 2 0-16,-3 1 0 16,-3 2 1-16,-8 2 1 0,4 4-3 15,-11 4 1-15,8 1 0 16,-8-1 0-16,-3 1 0 16,-4-3 0-16,4 0 0 15,-4-6 1-15,-3 1-2 16,10 0 1-16,0-1 0 15,8 1 0-15,-1 0 0 16,7-3 0-16,4 2 0 16,0-2 0-16,7 0-1 15,7-5 1-15,11-3 1 0,7-5 0 16,10-3-2-16,-3 3 0 16,6-3 1-16,8 0 1 15,0-3-1-15,-3 9 1 16,-1 2-2-16,0 13 1 15,-7 1 4-15,-3 4 1 16,-14 11-5-16,-1 14 1 0,-9 4-1 16,-8 14 0-16,-8 8 0 15,-2 11 0-15,-8 4-54 16,1-15 1-16</inkml:trace>
  <inkml:trace contextRef="#ctx0" brushRef="#br0" timeOffset="54738.3591">1986 6226 36 0,'-7'-24'18'0,"21"-5"1"0,-7 18-19 16,0-10 1-16,11-11 1 15,7 3-2-15,10-13 1 16,0-8 1-16,0-3 1 16,1 10-2-16,-5 6 0 15,-2 8-2-15,2 8 1 16,-13 8 12-16,0 5 1 16,-4 13-12-16,3 16 0 15,-6 16 0-15,3 6 0 16,4 15-1-16,-1 13 0 0,1 17 0 15,7-1 0 1,-25-87 0-16,60 111 0 16,-18-26 1-16,-7-22 5 15,-3-18 0-15,3-24-7 0,-10-13 1 16,3-8 1-16,-3-26 0 16,0-14-1-16,-11-21 0 15,-4-2-1-15,-3-9 1 16,-7 1 0-16,-7-8 1 15,-10-6-1-15,-1 11 1 16,4 5-1-16,3 8 0 16,1 24-1-16,6 5 1 0,1 11 0 15,-1 5 1-15,8 8-1 16,6 11 1-16,15-3-1 16,3-5 0-16,11-9 0 15,14-9 1-15,7 7-3 16,-4-3 0-16,8-2-60 15,-1 0 0-15</inkml:trace>
  <inkml:trace contextRef="#ctx0" brushRef="#br0" timeOffset="55273.2226">3334 6083 33 0,'-14'-13'16'0,"7"58"2"16,7-38-18-16,-4 1 1 16,1 11 1-16,-1 10-1 15,4 13 1-15,4-2 1 16,3 10 1-16,7 6-1 0,3-16 0 16,4-3 5-16,4-8 1 15,0-3-8-15,0-10 1 16,-1-5-2-16,-6-9 1 15,0 4-35-15,-4-17 1 16,-4-15 14-16,1 2 0 16</inkml:trace>
  <inkml:trace contextRef="#ctx0" brushRef="#br0" timeOffset="55448.228">3231 6363 49 0,'15'19'24'0,"30"-14"1"16,-23-10-25-16,9-8 1 15,12-9 0-15,-5-4-1 16,5-6 0-16,3 0-41 16,0 6 1-16,-8-14 31 15,-2-5 1-15</inkml:trace>
  <inkml:trace contextRef="#ctx0" brushRef="#br0" timeOffset="55636.4812">3838 5808 58 0,'-10'10'29'0,"48"-12"0"0,-20-6-29 15,3-3 0-15,4 0 0 16,3 1 0-16,4-3 0 15,-4-3-33-15,-3 5 0 16,0-5 8-16,-18 6 1 0</inkml:trace>
  <inkml:trace contextRef="#ctx0" brushRef="#br0" timeOffset="55745.9181">3983 6006 59 0,'10'5'29'0,"40"-18"-1"15,-25 5-29-15,-4-5-56 16,17-8 0-16</inkml:trace>
  <inkml:trace contextRef="#ctx0" brushRef="#br0" timeOffset="56389.5148">4632 5588 39 0,'0'-5'19'0,"-4"-1"6"0,4 9-20 0,0 2-3 16,-3-2 0-16,3 10-3 16,0 19 1-16,0 2 4 15,0 22 0-15,7 10 1 16,7 0 1-16,-3 3-5 15,10-16 0-15,0-11-2 16,4-7 1-16,-1-12 0 16,-2-9 1-16,-1-12 0 15,0-23 0-15,0-3-1 16,-3-18 0-16,-1-14 0 16,1 1 0-16,-7-11 0 0,-4 10 0 15,-4 19 0-15,1 8 0 16,-4 8 1-16,3 0 0 15,1 21-1-15,3 16 0 16,3 15 5-16,4 17 0 16,4 5-3-16,0-11 1 15,3-2 1-15,4-6 1 0,-1-13 7 16,5-5 0-16,-8-5 5 16,-4-16 0-16,-3-22-16 15,-3-18 0-15,-4-13-1 16,0 5 1-16,0-8-1 15,0-8 0-15,-7 3-60 16,0 13 0-16,-7 16 20 16,-3 21 1-16</inkml:trace>
  <inkml:trace contextRef="#ctx0" brushRef="#br0" timeOffset="56941.787">5623 5353 35 0,'11'5'17'0,"17"32"2"16,-21-21-18-16,0 10 0 16,4 6 0-16,-1-8 4 15,1 10 0-15,0 6 2 16,-1 0 0-16,1-3-4 16,-1-3 0-16,-3-5-1 0,0-8 0 15,-3-8 7-15,-4-10 0 16,0-13-7-16,-4-17 1 15,1-13 3-15,3-10 1 16,7-5-4-16,7 4 0 16,11 1-3-16,6 2 1 15,15 3 0-15,7 6 0 16,-7 4-17-16,3 9 1 16,-3 2-45-16,-7-2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33:33.7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22892 3429 45 0,'-50'-3'22'0,"29"9"1"15,18-6-22-15,3 2-33 16,0 1 0-16,0 0 19 16,0-3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35:50.49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2469 6342 26 0,'7'5'13'0,"1"9"13"0,-5-9-14 15,4 3-2-15,-7 10 0 0,4 19 1 16,-4 3 0-16,0 16-3 16,-4 7 1-16,4-13-7 15,0 6 0-15,0 7-2 16,0-12 0-1,0-1 1 1,0 6 1-16,-7-6-2 0,4-3 0 16,-1-2-3-16,4-8 1 15,0-13-37-15,0-5 0 16,0-3 9-16,0-11 1 16</inkml:trace>
  <inkml:trace contextRef="#ctx0" brushRef="#br0" timeOffset="326.8313">2455 6956 26 0,'-3'-21'13'0,"10"5"5"0,3 8-12 0,1-3 1 16,21-5 0-16,0-5-1 16,6 0 1-16,8-3-5 15,7-5 0-15,-7-5-2 16,0-1 0-16,-4 6-11 15,-7 0 0-15,1 5-25 0,-19 6 1 16</inkml:trace>
  <inkml:trace contextRef="#ctx0" brushRef="#br0" timeOffset="531.3671">2536 6776 41 0,'4'32'20'0,"35"-19"7"0,-22 0-22 0,1 11 4 16,0 2 1-16,6 1-8 15,-6-1 0-15,7-2-3 16,3 0 1-16,4-5-20 16,-8-9 0-16,12-7-17 15,-1-9 0-15</inkml:trace>
  <inkml:trace contextRef="#ctx0" brushRef="#br0" timeOffset="859.5475">3034 6728 46 0,'-4'40'23'0,"11"10"9"16,-7-31-23-16,0 10-1 15,-3-3 1-15,3 6-5 0,0-3 1 16,0-5-5-16,0-5 1 16,7-6-1-16,7-13 0 15,-3-11 0-15,-1-15 1 16,4-14-1-16,4 0 0 16,7 1 0-16,-8 4 0 15,1 11 0-15,0 9 1 16,-4 9 1-16,3 9 0 15,-10 10 3-15,0 14 1 16,-3 7-6-16,-4 3 0 16,-4 8-2-16,4-3 1 0,4-5-35 15,3-7 1-15,11-12-4 16,-1-18 0-16</inkml:trace>
  <inkml:trace contextRef="#ctx0" brushRef="#br0" timeOffset="1134.4906">3535 6744 27 0,'0'8'13'0,"0"16"8"16,0-6-14-16,0 22 4 15,0 3 0-15,0 9-7 16,0 4 0-16,3-8-2 0,8-9 1 0,0-10-2 16,6-5 0-16,4-11 7 15,4-7 1-15,-4-12 5 16,0-12 1-16,-3-6-5 15,-4-5 1-15,-7 0-7 16,-10-3 1-16,-11-2-4 16,-4 5 1-16,-7 2-8 15,0 3 1-15,1 11-61 16,3 5 1-16,3 6 45 16,4 4 0-16</inkml:trace>
  <inkml:trace contextRef="#ctx0" brushRef="#br0" timeOffset="1752.0238">3863 6755 31 0,'-7'0'15'0,"14"24"10"0,0-22-16 16,4 9-1-16,-8 18 1 15,8 8 1-15,-1 3 0 16,1-1-7-16,-1-2 0 16,5-7-3-16,-1-4 0 15,3-8 1-15,1-7 0 16,0-8 8-16,-1-14 1 15,4-7-7-15,1-11 1 0,-1-16-3 16,-4 8 0 0,-3 2 0-16,1 9 0 0,-5 4 0 15,-3 9 0-15,0 8 0 16,4 2 1-16,-8 14-2 16,1 13 1-16,3 2 0 15,0 1 1-15,7 2-1 16,0-3 1-16,-3-5-1 15,3-5 1-15,0-3-1 16,4-7 0-16,-4-12-1 16,3-4 1-16,-2-19-1 15,-1-11 0-15,-4 3-38 16,1-3 1-16,-11 1-12 16,0 2 1-16</inkml:trace>
  <inkml:trace contextRef="#ctx0" brushRef="#br0" timeOffset="2103.4072">4544 6771 43 0,'0'29'21'0,"3"8"9"0,-3-16-21 0,-3 8 4 16,-1 8 0-16,1 0-11 15,-1-5 0-15,4-8-2 16,0-6 0-16,4-10 0 16,3-13 1-16,0-11-1 15,3-18 1-15,1-6-1 0,7-2 0 16,6-3 0-16,8 0 0 16,-7 5 0-16,3 11 1 15,-3 10 0-15,-4 14 0 16,-4 10-1-16,-2 9 1 15,-5 7 1-15,1 10 1 16,-4 4-28-16,0-3 1 16,0-9-23-16,0-4 1 15</inkml:trace>
  <inkml:trace contextRef="#ctx0" brushRef="#br0" timeOffset="2229.1273">5119 6599 26 0,'-4'-6'13'0,"11"-4"-16"0,-10 7-14 0,-1 3 8 15,1 3 1-15</inkml:trace>
  <inkml:trace contextRef="#ctx0" brushRef="#br0" timeOffset="2410.8643">5263 6932 77 0,'-28'42'38'0,"0"-12"-75"0,24-23-40 0</inkml:trace>
  <inkml:trace contextRef="#ctx0" brushRef="#br0" timeOffset="3094.6527">7278 6906 47 0,'24'-56'23'0,"-2"-10"2"15,-15 42-25-15,-7-10-1 0,-4-3 1 16,-6 2 2-16,-15-4 1 15,0 4 3-15,1 1-6 16,24 34 0 0,-50 24 8-16,8 7 0 15,7 17-10-15,3 13 1 16,11 5 2-16,6-8 0 16,8-8-1-16,11-12 0 15,7-12 1-15,6-15 0 16,4-14 3-16,11-21 0 15,7-10-3-15,3-22 0 0,4-13-1 16,-11-26 0-16,-3 0-1 16,-7-6 1-16,-8 9 1 15,-6 10 0-15,-4 13 8 16,-3 19 0-16,-1 15-7 16,1 22 1-16,-8 18-4 15,1 19 1-15,-4 21 0 16,3 19 1-16,-3 10 0 15,3 18 0-15,1 1-2 0,6-11 0 16,5-3-5-16,-1-15 1 16,3-14-67-16,4-21 0 31</inkml:trace>
  <inkml:trace contextRef="#ctx0" brushRef="#br0" timeOffset="3238.079">7743 6657 42 0,'-10'55'21'0,"-15"30"0"16,18-53-21-16,0 2-1 15,-4 6 0-15,4-3-40 16,4-11 1-16</inkml:trace>
  <inkml:trace contextRef="#ctx0" brushRef="#br0" timeOffset="3349.445">7825 6503 58 0,'-11'-42'29'0,"0"55"-15"0,4-5-29 16,-3 8-27-16,-4 3 0 15</inkml:trace>
  <inkml:trace contextRef="#ctx0" brushRef="#br0" timeOffset="3868.867">8297 6689 44 0,'-14'-37'22'0,"-7"8"6"0,10 21-23 15,-10 2 5-15,-10 6 1 16,-1 8-7-16,0 11 1 16,0 10-5-16,8 3 1 15,2 18 0-15,5 3 1 0,6-3-3 16,8-2 0-16,3-11 1 15,7-8 0-15,10-13-1 16,8-11 1-16,7-10 1 16,0-19 0-16,-1-16-2 15,1 1 1-15,0-6 0 16,-4 2 1-16,-7 6-2 16,-3 8 1-16,-8 11 2 15,-3 10 0-15,-7 18-2 16,-3 9 0-16,-4 12 0 15,0 17 0-15,-4 2 0 16,8 1 1-16,-1-6-11 16,4-11 1-16,7-10-48 15,4-16 0-15,6-16 56 16,5-21 1-16</inkml:trace>
  <inkml:trace contextRef="#ctx0" brushRef="#br0" timeOffset="4541.4363">8569 6744 37 0,'-14'50'18'0,"-4"30"15"0,11-59-18 15,-3 6-6-15,-1 2 0 16,7 0-8-16,1-5 1 16,3-11-1-16,7-13 0 15,4-11-2-15,6-21 1 16,8-10 0-16,3-6 0 15,-3-2-1-15,3 0 0 0,0 8-1 16,-3 7 0 0,-7 14-1-16,-4 10 0 0,-4 14 3 15,-3 13 1-15,-3 2 0 16,-4 6 1-16,-4 11-3 16,-3 7 1-16,0-2 2 15,0-3 1-15,4-5-4 16,-1-9 1-16,4-9 0 15,7-12 1-15,4-18-2 16,6-18 1-16,8-6 0 16,3-10 0-16,4 0 0 15,-4 5 1-15,-3 10-2 16,-4 12 0-16,-3 9 2 16,-11 14 0-16,0 14-2 0,-11 12 1 15,1 6 0-15,-4 13 0 16,3 0 0-16,4 0 1 15,4 0-1-15,6-3 1 16,4-10-1-16,8-6 0 16,2-10-1-16,1-8 1 15,0-11 1-15,-1-7 1 16,1-9 1-16,3-13 0 16,1-5-4-16,-8-5 0 15,-4-6 1-15,-6-2 0 16,-8 8 0-16,-6 10 1 0,-8 11 1 15,-6 16 0-15,-1 18 10 16,0 8 1-16,1 19-10 16,-1 7 0-16,8 1-5 15,10-6 0-15,3-2 2 16,8-8 0-16,13-8-19 16,12-9 0-16,10-12-20 15,14-8 0-15,7-6 18 16,10-13 0-16</inkml:trace>
  <inkml:trace contextRef="#ctx0" brushRef="#br0" timeOffset="4856.0361">9603 6321 47 0,'7'21'23'15,"14"53"11"-15,-18-42-25 0,-3 10-8 16,0 14 0-16,0 5 0 15,-3 7 0-15,-1-1-3 16,1-9 0-16,3-8-50 16,0-10 0-16,0-14 48 15,0-13 0-15</inkml:trace>
  <inkml:trace contextRef="#ctx0" brushRef="#br0" timeOffset="5264.1867">9405 6596 49 0,'-3'8'24'0,"31"8"3"16,-11-13-24-16,5 2-1 15,2 3 1-15,12 0-3 0,6 0 0 16,7-3 1-16,11-5 0 16,4-3-8-16,-8-2 1 15,-3 0-11-15,-4 2 0 16,-6 6 17-16,-8 2 0 15,-3 6 1-15,-7 2 1 16,-8 0-1-16,-3-2 1 0,-3-3 3 16,-1-3 1-16,-3-8-1 15,1-7 0-15,-5-9-4 16,-3-5 1-16,-7 3 1 16,0 3 1-16,-7-1 0 15,-4 11 0-15,4 5-2 16,-4 17 0-16,8 15 1 15,-1 8 1-15,1 0-4 16,6 0 1-16,8 0-1 16,3-3 0-16,7-7-1 15,4-6 0-15,-1-5-50 16,8-11 0-16,0-7 43 16,-1-4 1-16</inkml:trace>
  <inkml:trace contextRef="#ctx0" brushRef="#br0" timeOffset="5404.9194">10301 6895 51 0,'-3'-5'25'0,"13"-51"16"0,4 43-26 16,0-8-7-16,4-6 0 15,10-2-5-15,8 0 1 16,2 5-6-16,5 6 1 16,6 5-74-16,0 5 0 15</inkml:trace>
  <inkml:trace contextRef="#ctx0" brushRef="#br0" timeOffset="5671.4265">11307 6538 53 0,'7'2'26'0,"45"-12"2"16,-37 7-28-16,2 1-26 15,4 2 1-15,4-8-3 16,-7 2 1-16</inkml:trace>
  <inkml:trace contextRef="#ctx0" brushRef="#br0" timeOffset="5827.6221">11271 6752 67 0,'21'19'33'0,"43"-19"-1"0,-39-3-33 15,13-2-64-15,15-8 1 0</inkml:trace>
  <inkml:trace contextRef="#ctx0" brushRef="#br0" timeOffset="6140.1829">11970 6157 63 0,'7'13'31'0,"-4"90"24"0,-6-71-31 16,-1 24-17-16,-6-1 0 16,-1 11-10-16,1 8 1 15,-1-5-30-15,4 3 1 16,0-9-28-16,7-7 1 16</inkml:trace>
  <inkml:trace contextRef="#ctx0" brushRef="#br0" timeOffset="6361.9929">12337 6821 69 0,'-18'8'34'0,"36"-32"2"16,-8 16-36-16,4-5-36 15,4-3 0-15,3-2 3 16,-3-4 1-16</inkml:trace>
  <inkml:trace contextRef="#ctx0" brushRef="#br0" timeOffset="6911.4596">12848 6310 47 0,'-21'-16'23'0,"7"8"2"15,7 11-25-15,-4 5 0 16,1 8 0-16,-1 16 0 16,0 10 1-16,1 3-1 15,6 3 0-15,4-3 0 16,4-6 1-16,10-7 5 15,7-8 1 1,7-14 3-16,4-12 0 16,-4-11-3-16,1-11 1 0,-5-19-2 15,-6-2 0 1,-7-2-6-16,-11-11 0 0,-8 2-1 16,-13 3 1-16,-14 6-35 15,0 15 1-15,-1 24-9 16,1 13 1-16</inkml:trace>
  <inkml:trace contextRef="#ctx0" brushRef="#br0" timeOffset="7530.9188">13522 6350 34 0,'-4'13'17'0,"4"35"2"0,0-27-17 16,0 11 4-16,-3 7 1 0,-1 9 2 15,1 0 0-15,-1-3-3 16,4-11 0-16,0-7-6 16,7-12 0-16,0-4 1 15,4-14 0-15,3-10-2 16,4-13 0-16,6-6 1 15,5-5 0-15,-1-5-1 16,-3 2 1-16,-4 8 0 16,-4 14 0-16,1 4 0 15,-11 17 0-15,-3 5 0 16,-4 8 0-16,0 5 1 16,-4 5 1-16,1 4-3 15,-1-1 1-15,1-3-1 16,6-7 0-16,1-9 1 0,6-10 1 15,1-8 0-15,6-8 0 16,1-5-1-16,7-3 1 16,6 1 1-16,1 7 1 15,0 10-2-15,-4 12 1 16,-3 18-1-16,-4 15 1 16,-3 4-5-16,3-1 0 15,4-8-58-15,3-7 1 16</inkml:trace>
  <inkml:trace contextRef="#ctx0" brushRef="#br0" timeOffset="11418.8565">3549 8408 35 0,'-14'8'17'0,"7"3"1"0,7-14-18 0,0 3 0 16,0 0 0-16,0 0 1 16,3-5 0-16,1 0 0 15,-1-6 1-15,1-2-2 16,3-8 1-16,0-8 1 15,0-3 0-15,4-2 0 16,-1-4 0-16,1 1 0 0,-1 0 0 16,-3 8-2-16,0 3 0 15,1 7-1-15,-1 6 1 16,0 10 1-16,3 14 0 0,4 10-2 16,0 8 1-16,1 11 1 15,-1 10 0-15,3-5-1 16,1-2 0-16,3-6 0 15,4-6 1-15,-4-7 1 16,0-3 0-16,0-13 13 16,-3-8 0-16,0-8-12 15,-1-15 0-15,1-15-3 16,-11-4 0-16,4-5-1 16,-4-4 1-16,0 9-31 15,-4 10 0-15,1 11-2 16,-4 21 0-16</inkml:trace>
  <inkml:trace contextRef="#ctx0" brushRef="#br0" timeOffset="11981.4">4127 8419 36 0,'4'5'18'0,"21"9"-1"0,-18-17-17 16,3-2 1-16,4-1 1 15,4 1-1-15,0-6 0 16,-1-10-1-16,1-5 1 16,-4-6-1-16,-7 3 0 15,0 0 0-15,-7-6 0 16,-7 6 0-16,-3 6 0 0,-5 7 1 16,1 8 0-16,0 8-2 15,0 5 1-15,0 8 1 16,3 8 1-16,1 6-3 15,6-1 1-15,1 6 3 16,3-3 1-16,3 3-3 16,8-6 1-16,7 6-1 15,6-5 1-15,4-4 1 16,4-4 1-16,-4-8 0 16,-6-6 1-16,2-8-3 15,1-7 1-15,0-4-2 16,-1-1 1-16,-2-9-2 15,-5-8 0-15,-3-2 1 16,-7-1 0-16,0 1-2 16,-14 2 1-16,4 6 0 15,-4 4 1-15,-4 9-1 16,1 10 0-16,-1 9 0 0,0 12 0 16,4 9 0-16,4 5 1 15,3-3-2-15,0 0 1 16,7-3 0-16,4 1 1 15,6-4-1-15,4-1 1 16,4-4-27-16,-4-2 0 16,11-8-8-16,3-3 1 15</inkml:trace>
  <inkml:trace contextRef="#ctx0" brushRef="#br0" timeOffset="12342.1118">4837 8205 42 0,'-18'-11'21'0,"-14"6"2"16,22 5-21-16,-5 5 0 15,-2 14 0-15,-1 10-1 16,1 8 0-16,2 0 1 16,5 3 0-16,3-1-2 15,7-7 0-15,7-11 0 16,7-10 0-16,4-11 1 15,6-11 0-15,-3-7-2 16,4-14 0-16,0-10 1 0,3-11 1 16,-3-11-2-16,-1-7 1 15,-2-6 0-15,-5 8 0 16,-6 19 6-16,-4 13 0 16,-4 21 6-16,-3 24 0 15,-3 29 0-15,-4 19 1 16,-4 18-11-16,4 5 0 15,7-10-7-15,7-6 1 16,11-10-72-16,10-5 0 16</inkml:trace>
  <inkml:trace contextRef="#ctx0" brushRef="#br0" timeOffset="13234.9874">7564 8279 24 0,'7'-29'12'0,"7"-11"13"0,-11 21-13 0,1-7-6 31,-1-8 0-31,-3-1 0 16,-3 1 1-16,-1 2-3 15,-6 3 0-15,-1 3-2 16,-3 4 0-16,-4 9-1 15,-3 5 0-15,0 8-1 16,0 8 0-16,-4 5-1 16,0 14 0-16,1 15 1 0,-1 0 1 15,4 9-2-15,7 2 1 16,3-3 0-16,8-5 0 16,6-11 0-16,11-7 0 15,0-9 0-15,4-4 1 16,3-12-2-16,4-7 1 15,3-11 0-15,0-5 0 16,1-6 0-16,-5-7 0 16,1-6 0-16,-4-2 0 15,0 5 0-15,-7 3 0 16,1 4 0-16,-8 7 1 0,-4 7-1 16,-3 8 0-16,0 8 0 15,0 10 1-15,4 12 0 16,-1 4 0-16,4 0 2 15,0 4 1-15,7 1-3 16,4 4 0-16,3-4-1 16,4-1 0-16,-4-4-4 15,0-2 1-15,4-6-54 16,0-2 0-16</inkml:trace>
  <inkml:trace contextRef="#ctx0" brushRef="#br0" timeOffset="21627.6692">6135 9509 41 0,'-7'0'20'0,"14"5"1"0,-4 1-21 15,4 4 1-15,0 9 0 16,0-1-1-16,4 6 0 16,0 11-1-16,-1 2 0 0,-3-6 1 15,0-4 1-15,0-9-1 16,-3-2 0-16,-1-3 10 16,1-5 0-16,0-10-2 15,3-14 0-15,-4-11-5 16,4 4 1-16,0-4-2 15,4-7 1-15,3-1-2 16,4-4 0-16,6 4-1 16,8 3 1-16,3 1-1 15,4-4 0-15,-7 4-28 16,0 1 1-16,-1 9-12 16,-2 5 1-16</inkml:trace>
  <inkml:trace contextRef="#ctx0" brushRef="#br0" timeOffset="22033.9492">6971 9583 43 0,'0'-2'21'0,"0"-35"4"0,0 23-21 16,0-2-4-16,0-5 0 15,-4 3-1-15,-3 2 1 16,-7 3 1-16,-7 2 0 15,-4 3-1-15,1 5 0 16,-5 14-1-16,1 13 0 16,3 10 0-16,4 1 1 0,7 12 1 15,4 6 1 1,3-13-2-16,7-8 0 0,7-9 0 16,7-7 0-16,7-13 1 15,11-14 0-15,-4-10-1 16,0-3 0-16,-3-7-1 15,-1-6 0-15,-2 0 6 16,-5 5 1-16,-3 5 3 16,-3 9 0-16,-4 5-9 15,-3 13 0-15,-4 13 1 16,0 11 0-16,0-1-2 16,0 20 0-16,3 4-18 15,4-2 0-15,4-8-23 16,6-5 1-16</inkml:trace>
  <inkml:trace contextRef="#ctx0" brushRef="#br0" timeOffset="22457.6801">7440 9536 27 0,'-14'-24'13'0,"-7"-3"3"0,17 19-14 15,-10 6-2-15,-11 4 1 16,1 9 6-16,-4 5 0 16,-1 8-3-16,8-1 1 15,4 12-5-15,2 10 0 16,5-5 1-16,10-3 0 0,7-11-1 16,7-7 0-16,7-6 0 15,4-11 0-15,0-17 0 16,-1-12 0-16,-3-10 0 15,4-13 1-15,0-8-1 16,-4-11 0-16,-3-3 0 16,-4-2 0-16,-4 3 1 15,1 10 1-15,-4 13 14 16,-4 14 1-16,-3 15-16 16,-3 19 0-16,-1 19 0 15,-3 21 0-15,-3 15-2 16,3 22 0-16,0 0 1 0,0 10 0 15,3 0-3-15,4-10 0 16,7-13-55-16,4-17 1 16</inkml:trace>
  <inkml:trace contextRef="#ctx0" brushRef="#br0" timeOffset="22592.0475">7803 9594 24 0,'-17'53'12'16,"-22"42"-23"-16,32-69-12 0</inkml:trace>
  <inkml:trace contextRef="#ctx0" brushRef="#br0" timeOffset="22757.97">7860 9303 39 0,'-18'-11'19'0,"4"30"2"0,11-14-21 15,3-2-18-15,0-1 0 16,0 6-3-16,0-3 1 16</inkml:trace>
  <inkml:trace contextRef="#ctx0" brushRef="#br0" timeOffset="23330.0234">8086 9485 37 0,'-22'6'18'0,"15"31"2"0,7-21-19 15,0 2 0-15,0 22 0 16,4 10 3-16,-1-5 1 16,5-3-5-16,6-5 1 15,3-8-1-15,12-10 0 16,-1-11 0-16,-4-11 0 0,1-7 0 15,3-17 1-15,1-10-1 16,-1-2 1-16,-4-9-1 16,-2 3 1-16,-5 5 5 15,-3 11 0-15,-7 8-4 16,-3 16 1-16,-4 13-1 16,-4 10 1-16,1 9-5 15,-1 12 1-15,1 6 0 16,3-8 0-16,3-2-32 15,8-6 0 1,3-5 13-16,0-9 0 16</inkml:trace>
  <inkml:trace contextRef="#ctx0" brushRef="#br0" timeOffset="23673.7795">8929 9469 17 0,'-7'-29'8'0,"-29"16"2"0,26 8-8 0,-8 2 4 15,-10 3 1-15,0 5 5 16,3 3 1-16,7 3-9 16,1 8 0-16,6 2-3 15,8 2 1-15,10-1 3 16,7-4 0-16,4 1 2 15,6-3 1-15,1-3 0 16,-7 3 0-16,3 2-5 16,-7 3 1-16,0 1-3 15,-11 1 1-15,-6 1-3 16,-11-3 1-16,-7-2-1 16,-8-1 0-16,1-2-14 0,4-5 1 15,2-3-30-15,5-6 1 16,6 1 35-16,4-3 0 15</inkml:trace>
  <inkml:trace contextRef="#ctx0" brushRef="#br0" timeOffset="23918.334">9211 9435 46 0,'-7'0'23'0,"7"-3"5"16,0 3-22-16,0 0-18 15,0 0 1-15,0 0-28 16,3 3 0-16</inkml:trace>
  <inkml:trace contextRef="#ctx0" brushRef="#br0" timeOffset="24059.2176">9246 9700 64 0,'-24'53'32'0,"13"-19"3"16,11-29-32-16,0 1-5 15,0-1 0-15,0-3-62 16,-4 1 0-16</inkml:trace>
  <inkml:trace contextRef="#ctx0" brushRef="#br0" timeOffset="26862.143">10682 9440 35 0,'-14'-5'17'0,"10"5"8"0,4-3-19 0,0 3-6 16,4 6 0-16,0 7 1 16,3 8 1-16,-4 6 0 15,4-1 1-15,-3 8 2 16,-4 3 0-16,3 8 0 15,-3-5 1-15,-3-5-4 16,3-4 1-16,-4-4-2 16,1-3 0-16,3-6-1 15,-4-5 1-15,8-5-1 0,-4-8 1 16,7-8 0-16,3-13 0 16,8-16 1-16,3-13 0 15,-3-14 2-15,3 1 1 16,7-6 3-16,4 8 0 15,0 6-6-15,3 10 0 16,-3 13-3-16,-1 5 1 16,1 9 1-16,3 10 1 0,1 3-14 15,-1 7 1-15,-3-2-56 16,-1 0 0-16</inkml:trace>
  <inkml:trace contextRef="#ctx0" brushRef="#br0" timeOffset="27143.3968">11582 9454 48 0,'-7'5'24'0,"28"5"6"0,-11-7-25 16,4-3-4-16,4 3 1 15,3-3-1-15,0 0-1 16,-21 0 0 0,46-6-55-16,-10 4 1 15</inkml:trace>
  <inkml:trace contextRef="#ctx0" brushRef="#br0" timeOffset="27327.0603">11603 9626 58 0,'10'7'29'0,"26"-9"7"0,-26 2-30 16,8 0-6-16,7-3 1 0,6 3-29 15,5-2 1-15,10-4-10 16,3-7 0-16</inkml:trace>
  <inkml:trace contextRef="#ctx0" brushRef="#br0" timeOffset="27896.8039">12845 9221 24 0,'-29'2'12'0,"-16"4"7"15,34 4-12-15,-3 9 2 16,-7 10 0-16,-4 5-5 16,4 14 0-16,3 7 0 15,8 9 1-15,6 5-4 16,11-8 0-16,7-11 4 16,7-13 0-16,15-11 0 0,10-7 1 15,-4-19 0-15,4-21 0 16,-4-11-3-16,-3-13 0 15,-4-8-4-15,-10 3 0 16,-15-11 1-16,-13-3 1 16,-15 9-2-16,-17 7 1 15,-11 6-1-15,0 15 1 16,0 17-4-16,4 7 0 16,7 16-52-16,10 14 1 15,11 5 47-15,7 2 1 0</inkml:trace>
  <inkml:trace contextRef="#ctx0" brushRef="#br0" timeOffset="28070.3822">13222 9784 73 0,'-21'35'36'0,"14"-30"7"16,7-5-37-16,0 0-5 15,0 0 0-15,0 0-4 16,0 0 1-16,-4-3-54 15,4-2 0-15,4 0 35 16,3-6 0-16</inkml:trace>
  <inkml:trace contextRef="#ctx0" brushRef="#br0" timeOffset="28437.8654">13709 9308 43 0,'-14'-8'21'0,"3"-24"6"16,8 24-22-16,-8 3-4 15,-3 2 0-15,-7 1 4 16,-4 4 0-16,0 9 0 16,4 2 0-16,4 3-4 15,6 5 1-15,11 0-2 16,7-5 1-16,11 0 1 0,10 0 1 15,14 0-1-15,1 0 0 16,-8 5 2-16,-3 3 1 16,-4 2 5-16,-7 1 1 15,-7-1-5-15,-7 1 0 16,-3-1-1-16,-8 11 0 16,-10-2-5-16,-7-1 1 15,-7-8-3-15,-4-4 0 31,-3-7-31-31,3-9 0 0,0-14-23 16,4-19 0-16</inkml:trace>
  <inkml:trace contextRef="#ctx0" brushRef="#br0" timeOffset="28594.1708">13610 9226 54 0,'7'5'27'0,"43"1"14"16,-33-4-27-16,4 1-9 15,4 2 1-15,0 0-6 16,7-2 0-16,10-6-30 16,4-4 1-16,7-1-14 15,7-3 0-15</inkml:trace>
  <inkml:trace contextRef="#ctx0" brushRef="#br0" timeOffset="29305.0585">14464 9475 41 0,'-4'2'20'0,"11"6"7"16,-3 0-21-16,-4 5 0 15,0 3 0-15,0 3-2 0,0 5 0 16,0 2-3-16,0 6 1 16,-4-6 1-16,1 3 0 15,-1-5-3-15,1-8 1 16,3-3 0-16,0-5 0 16,0-8-2-16,3-10 1 15,8-9-1-15,0-2 0 16,3-3 2-16,10-8 0 15,8-5-2-15,0 0 1 16,0 6 0-16,-4 4 1 0,-4 9-2 16,-2 4 0-16,-5 9 2 15,-6 10 0-15,-4 6-1 16,-4 8 0-16,1 2-1 16,-4 3 1-16,0 5 0 15,-4 2 0-15,4-7-1 16,0-5 1-16,4-6 0 15,3-13 1-15,7-8-1 16,4-5 1-16,6-8-2 16,5-3 1-16,6 0 0 15,0 5 1-15,4 6 1 16,-4 11 1-16,-3 12 4 16,-4 9 0-16,-7 7-7 15,1 6 0-15,-1 5-36 0,0-3 1 16,4-7-1-16,-4-6 1 15</inkml:trace>
  <inkml:trace contextRef="#ctx0" brushRef="#br0" timeOffset="32902.1691">2783 10657 23 0,'0'-21'11'0,"0"0"15"0,0 10-11 15,0 1-1-15,0-3 0 16,-10-1-7 0,3 1 1-16,-11 3-3 0,4 2 1 0,-11 5-4 15,-10 8 0-15,-11 11-2 16,0 3 0-16,-7 10 0 16,0 13 0-16,-3 6 0 15,14 10 1-15,-1 11-1 16,8 2 1-16,10 9-1 15,15-9 0-15,10-15 0 16,3-1 0-16,19-2-1 16,13-8 0-16,14-18 1 0,22-14 0 15,3-21-3-15,3 5 1 16,1-7-13-16,7-14 0 16,-8-11-7-16,-13-2 1 15,-11 6 14-15,-18 7 1 16,-10 8 7-16,-15 11 1 15,-3 13 3-15,-7 15 1 16,-7 14-1-16,7 0 1 16,7 16-3-16,-3-13 0 15,10-6 1-15,0-7 1 16,4-9 11-16,6-7 1 0,8-22-7 16,7-15 0-16,-11 5-5 15,0-6 0-15,1-7 1 16,-12-6 0-16,-6 1-3 15,-8-1 1-15,-10 0-4 16,-10-2 0-16,-8 5 1 16,-7 5 1-16,8 11-4 15,2 10 0-15,-6 22-18 16,7 7 0-16,-7 17-36 16,14 10 1-16,7-6 49 15,7-12 1-15</inkml:trace>
  <inkml:trace contextRef="#ctx0" brushRef="#br0" timeOffset="33249.9822">3492 11044 39 0,'-3'5'19'0,"6"24"10"0,-3-16-20 15,0 8-1-15,-3 3 0 16,3 3 1-16,-7-6 0 16,3 0-7-16,4-8 1 15,0-5-3-15,4 0 1 0,3-5 0 16,4-16 0-16,-1-16-2 16,4-9 1-16,11-7 1 15,-7 3 0-15,6 5-1 16,-6 13 1-16,7 11 17 15,-8 21 0-15,-6 13-8 32,-1 16 0-32,-3 8-11 15,1-8 1-15,2 8-40 16,4 0 1-16,11-2-18 16,0-12 0-16</inkml:trace>
  <inkml:trace contextRef="#ctx0" brushRef="#br0" timeOffset="33705.8995">4396 11038 39 0,'-7'-13'19'0,"-36"11"2"16,26 2-20-16,-12 0 0 15,-2 5 0-15,-5 3 7 16,5 0 1-16,2 0-7 15,12 0 1-15,10 5-4 16,10 3 1-16,4 2 0 16,14-2 0-16,11 0 2 0,0 0 0 15,0 0 5-15,-4-3 1 16,-7 0-1 0,-3 0 1-16,-4 3-4 0,-7-8 1 15,-11 3-5-15,-10 2 0 16,-10-2-1-16,-5-1 0 15,-2-10-44-15,-5 0 1 16,5-2 17-16,6-4 0 16</inkml:trace>
  <inkml:trace contextRef="#ctx0" brushRef="#br0" timeOffset="33894.7128">4523 10732 43 0,'17'-14'21'0,"8"30"20"16,-18-8-22-16,0 13-6 16,0 3 0-16,4 13-10 15,-8 8 1-15,-3 5-3 16,4 9 0-16,-4 1-11 16,0-9 0-16,0-12-59 15,0-10 1-15</inkml:trace>
  <inkml:trace contextRef="#ctx0" brushRef="#br0" timeOffset="34410.3355">4378 11078 49 0,'21'-5'24'0,"43"-16"8"0,-40 15-25 15,5-4-6-15,13-3 0 16,14-3-3-16,-3-3 0 15,0 1-33-15,4-1 1 16,-4 1 26-16,-4 10 0 16,-7 5 8-16,-10 3 0 0,-7 0 13 15,-11 11 0-15,-4-3 8 16,-3-1 1-16,-7 1-12 16,-3-2 0-16,-8-1-10 15,-6 0 1-15,-4 1-1 16,-4 4 0-16,0 9 0 15,4 7 0-15,0 11 0 16,3 5 0-16,8-4 0 16,3-1 1-16,3 0-1 15,4-11 0-15,7-13 0 16,4-13 1-16,6 0-2 16,8-13 0-16,0-13 1 15,-1-11 0-15,-2 0 1 16,-5 5 0-16,-3 3-2 15,-3 10 1-15,-1 3 6 16,-3 8 1-16,-3 8-7 0,0 8 1 16,-4 8-2-16,0 8 1 15,0 2 0-15,3 4 0 16,4-7-9-16,0-1 0 16,4-7-39-16,6-4 1 15,5 0 40-15,-5-11 0 16</inkml:trace>
  <inkml:trace contextRef="#ctx0" brushRef="#br0" timeOffset="34660.3721">5285 11030 26 0,'-7'8'13'0,"3"19"17"0,4-19-13 0,-4 2-5 16,1 6 1-16,-1 0-3 15,1 3 1-15,-1-1-6 16,1-2 1-16,3-8-6 15,0-5 0-15,7-14-2 16,7-13 1-16,7 0 0 16,4 1 1-16,0 4 3 15,-1 9 1-15,1 4 3 16,0 17 0-16,-4 15-8 16,-7 14 1-16,-3-8-40 15,-1-1 1-15,4-1 0 16,0-20 0-16</inkml:trace>
  <inkml:trace contextRef="#ctx0" brushRef="#br0" timeOffset="35011.6773">5669 10541 63 0,'0'13'31'0,"7"48"2"0,-3-32-32 16,-4 8-1-16,0 8 1 16,0 16-1-16,0 10 1 15,0 9-4-15,3-6 1 16,1-16-60-16,3-13 0 16</inkml:trace>
  <inkml:trace contextRef="#ctx0" brushRef="#br0" timeOffset="35167.9815">5472 11017 68 0,'-7'8'34'0,"59"-8"1"15,-23 0-34-15,6 0 2 16,7-8 0-16,15-5-7 16,10-5 0-16,14-12-55 15,0 1 0-15,11 5 50 16,-1-2 1-16</inkml:trace>
  <inkml:trace contextRef="#ctx0" brushRef="#br0" timeOffset="35735.147">6833 10877 37 0,'0'-32'18'0,"7"30"11"0,-10 2-20 0,-4 0-1 16,-4 5 0-16,1 0-3 15,-5 16 1-15,-2 14-3 16,3 12 1-16,3 9-2 16,8 0 0-16,3-14-2 15,3-8 1-15,11-7-2 16,11-3 1-16,3-11 0 16,4 0 1-16,-7-16 0 15,-1-7 0-15,-3-11-2 16,1-9 0-16,-5-1 0 31,-3 7 1-31,-7 3 0 0,-3 5 0 16,0 8 0-16,-1 11 1 15,1 12-2-15,6 12 1 16,8 7 2-16,6-7 0 16,5-6 10-16,10-5 1 15,3 0 4-15,4-8 0 16,-4-11-3-16,-7-10 1 15,-3-11-14-15,-7-10 1 16,-8-4-2-16,-10-12 0 16,-10 0-5-16,-11 10 1 0,-14 3-47 15,-4 8 1-15,4 13-7 16,-1 6 0-16</inkml:trace>
  <inkml:trace contextRef="#ctx0" brushRef="#br0" timeOffset="36459.8422">8139 11411 59 0,'-4'24'29'0,"-10"-21"17"16,10 0-29-1,-3 10-16-15,0 0-1 16,7-13 0-1,-42 50 0-15,7-18 0 16,-1-3-66-16,5-8 1 16,6-10 55-16,-3-11 1 0</inkml:trace>
  <inkml:trace contextRef="#ctx0" brushRef="#br0" timeOffset="38203.4456">9638 10906 18 0,'-7'-18'9'0,"3"-4"9"0,4 20-8 0,-3 2-5 16,-4 2 1-16,0 12 0 15,0-1 1-15,-4 13-5 16,4 6 1-16,0 10-1 16,3 9 1-16,4-4-1 0,0 6 1 15,7-2-3-15,4-12 0 16,3-4 0-16,7-14 1 15,0-8-2-15,1-10 0 16,2-11 1-16,8-3 0 16,-4-7 1-16,4-11 0 31,-4-6-2-31,0-2 1 16,-6 3-1-16,-5 2 1 15,-3 8 0-15,-7 11 0 0,1 8 1 16,-1 20 0-16,3 22-2 15,1 8 1-15,-1 14 0 16,8-9 1-16,3-8 8 16,4-10 0-16,3-11 3 15,4-13 1-15,-4-18-5 16,-3-9 0-16,3-13-4 16,-7-10 1-16,-7-8-2 15,-10-1 1-15,-8-7-4 16,-6-5 0-16,-8 7-1 15,0 11 0-15,-3 11-21 16,4 13 1-16,2 10-41 16,8 8 0-16</inkml:trace>
  <inkml:trace contextRef="#ctx0" brushRef="#br0" timeOffset="38995.322">10735 11041 45 0,'-21'-3'22'0,"35"6"2"16,-7-3-23-16,11 0-2 16,-4 0 1-16,3 3 0 15,5-6 1-15,6 0-1 16,4-2 0-16,3-5-45 0,-3-4 0 16</inkml:trace>
  <inkml:trace contextRef="#ctx0" brushRef="#br0" timeOffset="39184.8206">10731 11322 54 0,'8'21'27'0,"52"-66"0"0,-43 34-26 0,11 1-2 0,8-6 0 15,2 0-41-15,5-3 0 16,3-5 31-16,0-2 0 15</inkml:trace>
  <inkml:trace contextRef="#ctx0" brushRef="#br0" timeOffset="39704.0396">11374 10933 51 0,'-4'8'25'0,"0"-30"9"16,4 25-27-16,-3 2-7 16,-4 6 1-16,-4 10 0 15,1 6 1-15,-4 4-1 0,3 12 1 16,0 2-1-16,4 0 0 16,0 5-1-16,4-5 0 15,3-3 0-15,7-7 0 16,0-14-1-16,7-5 0 15,4-11 1-15,3-16 1 0,0-10-1 16,0 0 0-16,-21 21 0 16,43-74 0-1,-12 5 0-15,-10 11 0 16,-3 2 0-16,-11 17 0 0,-3 10 1 16,-4 13-2-16,-4 18 1 15,4 9 0-15,4 10 0 16,3 19 0-16,3 7 0 15,11-2 0-15,1-2 1 16,2-1-2-16,-3-10 1 16,1-11 10-16,2-11 1 15,-2-4 1-15,-1-14 0 0,-4-5-7 16,-3-11 0-16,-3-11-3 16,-4-4 0-16,-7-9-2 15,-7-13 0-15,-4 11-1 31,-3 10 0-31,0 11-14 16,-3 13 1-16,-1 19-62 16,0 10 0-16</inkml:trace>
  <inkml:trace contextRef="#ctx0" brushRef="#br0" timeOffset="40275.0461">12164 11290 35 0,'-11'-24'17'0,"-3"5"8"0,11 12-18 16,-1 1-7-16,-3 1 0 15,-7 5 2-15,-7 3 1 16,0-1-1-16,-4 9 0 15,0 10-2-15,4 13 0 16,3-2 1-16,1 2 0 16,10 1 0-16,3-3 1 15,8-9-2-15,6-4 0 16,8-11 2-16,3-11 1 16,4-5-1-16,-1-10 1 15,1-11 1-15,-4-6 0 0,0-2-2 16,-3 6 1-16,-4 1 1 15,-7 7 0-15,0 7-1 16,-7 8 1-16,0 8-4 16,0 16 0-16,4 10 0 15,-4 9 0-15,3 2-1 16,4 0 1-16,0-6-22 16,8-9 0-16,2-12-23 15,1-10 1-15</inkml:trace>
  <inkml:trace contextRef="#ctx0" brushRef="#br0" timeOffset="40515.4572">12382 11269 47 0,'0'26'23'0,"8"43"12"0,-5-53-24 0,-3 0-1 31,4 5 0-31,3-3-2 15,3-2 1-15,1-3-4 0,3-7 1 0,4-9-4 16,-4-5 0-16,-4-8-2 16,4-10 1-16,-3-9-2 15,0 6 1-15,-1 0-27 16,4 5 1-16,-3 3-31 16,3 5 0-16</inkml:trace>
  <inkml:trace contextRef="#ctx0" brushRef="#br0" timeOffset="40984.2113">12707 11319 53 0,'4'18'26'0,"3"-23"8"0,-7 2-27 16,0-2-6-16,0-3 1 16,-4 3-2-16,1 2 1 31,-4 3-1-31,-4 6 0 15,-3 4-1-15,3 9 1 16,1 2-1-16,-1 5 1 0,4 1 0 0,3-3 0 0,8-6-1 16,3-2 0-16,4-8 1 15,3-5 1-15,0-9-1 16,4-4 0-16,-1-6 1 16,-6-5 0-16,3-8-2 15,-4-3 0-15,-3 8 1 16,-3 5 0-16,0 4 1 15,-4 7 1-15,3 10-2 32,-3 4 0-32,0 9-1 15,4 9 1-15,-1 0 1 16,1 5 0-16,-1 3 2 0,1 8 1 0,-1 2 7 16,-6-10 0-16,-8 2-11 31,-3 11 1-31,-7 0 0 15,-4-5 0-15,-3-6-1 16,0-7 0-16,3-9-4 0,0-10 0 0,4-11-52 0,4-5 0 16,6-13 38-16,0-10 0 15</inkml:trace>
  <inkml:trace contextRef="#ctx0" brushRef="#br0" timeOffset="41234.2237">13063 11086 60 0,'4'0'30'0,"31"0"19"0,-21 0-30 0,4 0-18 15,7-3 0-15,-1-2-2 16,8 0 1-16,-4-3-28 16,4 3 0-16,-7-3-23 31,-1-3 1-31</inkml:trace>
  <inkml:trace contextRef="#ctx0" brushRef="#br0" timeOffset="41390.5025">13127 11189 67 0,'0'19'33'0,"53"-11"12"0,-36-8-34 0,12 2-12 0,2-2 0 32,5-2-76-32,-1-6 1 15</inkml:trace>
  <inkml:trace contextRef="#ctx0" brushRef="#br0" timeOffset="42068.4923">14273 10753 47 0,'0'-16'23'0,"25"-5"11"0,-18 15-24 0,-3 6 0 16,-1 6 1-16,-3 4 0 16,0 6 0-16,-7 3-7 15,-3 2 0-15,-1 5-2 16,-7 9 1-16,-10 4-3 15,-7-2 0-15,-4 0-1 16,4 0 1-16,-1-2 0 16,5-6 1-16,6-5-1 15,11-8 1-15,10-3-1 16,11-3 0-16,15-2 0 16,16-8 0-16,5-2 1 15,6-6 1-15,8 0-3 16,-5 0 0-16,-6 0 1 15,-3 3 1-15,-8-1 0 0,-7 1 1 16,-10 5 16-16,-8-5 1 16,-6 0-17-16,-4-1 1 15,-7-2-4-15,-4-8 1 16,-6-13 1-16,-5-8 0 16,-2-8-2-16,-4-2 1 15,3 2-1-15,4 5 0 16,3 14-50-16,4 12 1 15,3 14-7-15,4 8 0 16</inkml:trace>
  <inkml:trace contextRef="#ctx0" brushRef="#br0" timeOffset="42482.4932">14873 10724 43 0,'-10'-30'21'0,"-8"-7"10"15,11 29-22-15,-7 6-6 16,-7 4 0-16,-4 12 5 0,0 12 1 16,0 9-7-16,1 15 0 15,3 11 2 1,14 10 0-16,7 3 1 15,10-10 1-15,18-11-4 16,11-11 1-16,7-13 4 16,7-8 0-16,3-15 3 15,-6-14 1-15,-8-16-10 0,-10-8 1 16,-4-16-2-16,-14-2 0 16,-7-5 1-16,-17-6 0 15,-22-5-1-15,-7 7 0 16,-10 9 0-16,-1 2 0 15,4 14-1-15,4 18 0 16,10 11-64-16,4 8 0 16,7 7 34-16,3 3 0 15</inkml:trace>
  <inkml:trace contextRef="#ctx0" brushRef="#br0" timeOffset="42687.6649">14704 10903 52 0,'-21'30'26'0,"24"-7"16"0,4-20-25 15,11-8-1-15,10-1 1 16,7 1-7-16,11-3 1 16,14-2-11-16,-7-6 0 15,-4 3-6-15,1-1 0 16,-8 4-74-16,-7 2 0 0,-6 2 71 15,-8 6 1-15</inkml:trace>
  <inkml:trace contextRef="#ctx0" brushRef="#br0" timeOffset="43055.8881">13889 11396 48 0,'-21'13'24'0,"31"3"14"16,4-14-25-16,11 1 4 16,21 2 1-16,24 3-1 15,33 0 0-15,34 0-8 16,12-8 1-16,9-5-10 16,1-3 1-16,0-13-3 0,-4-6 1 15,-21 6-80-15,-28 0 1 16,-21 0 57-16,-22 8 0 15</inkml:trace>
  <inkml:trace contextRef="#ctx0" brushRef="#br0" timeOffset="43591.4246">14295 11695 61 0,'-11'13'30'0,"-14"29"8"0,18-26-30 15,-10 5 1-15,-15 6 1 16,-3 7-9-16,-4 6 1 16,-4-3-2-16,5-3 1 15,6-2 1-15,7-3 1 16,11-3-4-16,11 1 1 15,6-3-1-15,8-6 1 16,13-5 1-16,15-7 0 16,7-6-1-16,-7-3 1 0,0-7 1 15,-1-4 1-15,-2 1 7 16,-8 3 0-16,-3-6-7 16,-8-6 1-16,-6-4-4 15,-4-6 0-15,-11-2 1 16,-3 2 0-16,-7-8-2 15,0 1 0-15,-4 2-24 16,-6 2 0-16,-1 6-48 16,4 8 0-16</inkml:trace>
  <inkml:trace contextRef="#ctx0" brushRef="#br0" timeOffset="43989.3245">14838 11663 42 0,'-7'-3'21'0,"10"-5"12"0,-3 8-20 0,-3 3-8 16,-4 0 0-16,0 10-1 15,-7 8 1-15,-4 8-1 16,0 3 0-16,1 7 3 16,3 12 1-16,3-4-6 0,7 9 0 15,8-8-2-15,3-1 0 16,7-10 0-16,4-5 1 15,3-11-2-15,4-8 0 16,3-5-2-16,0-10 1 16,7-14-56-16,-6 0 1 15,-5-8 40-15,-6-2 1 16</inkml:trace>
  <inkml:trace contextRef="#ctx0" brushRef="#br0" timeOffset="44145.5767">14700 11827 63 0,'-21'18'31'16,"35"6"5"-16,-3-21-31 0,10 2-3 15,7-2 0-15,7-3-2 16,8-3 0-16,10-2-43 16,-4-3 0-16,-3 0 17 15,-4-11 1-15</inkml:trace>
  <inkml:trace contextRef="#ctx0" brushRef="#br0" timeOffset="52108.7706">13497 3321 20 0,'-10'0'10'0,"3"-3"4"0,7 3-10 0,0 0-3 15,3-3 0-15,4-2 0 16,4 2 1-16,6 3-1 16,5-5 0-16,-1 2 0 0,11 3 1 15,6 0-1-15,5-2 1 16,6-4-2-16,7 6 0 16,8 0 0-16,3 0 0 15,14 0 0-15,-3 0 0 16,10-5 3-16,0 10 1 15,18-5-1-15,-7 0 1 0,7 3-1 16,-8-3 0-16,12 5-1 16,-11-5 1-16,3 3-3 15,-3 0 1-15,-1-1 0 16,-6-2 0-16,-4 3-2 16,-7 0 1-16,-6-1 0 15,-16 1 0-15,-6-3 1 16,-14 3 0-16,-4 2-2 15,-13-3 1-15,-8 4 0 16,-7 2 0-16,-7 0-12 16,-4 0 1-16,-10 0-22 15,-7 2 1-15</inkml:trace>
  <inkml:trace contextRef="#ctx0" brushRef="#br0" timeOffset="53462.8423">1302 4138 20 0,'0'-5'10'0,"10"2"4"0,-10 3-9 0,7 0-4 16,-7 0 0-16,11 3-1 15,0 2 0-15,3 3 1 16,3 3 0-16,1-1 3 16,14-2 1-16,3 0 0 15,0 0 0-15,15-3-1 16,10 1 0-16,7-4-3 16,-4 1 0-16,11 0-1 15,0 2 1-15,11 0-1 16,-7 0 1-16,3 1-1 15,0-1 1-15,4 3-1 16,6-3 0-16,-3-2 0 16,4-3 1-16,3-3-1 15,8-2 1-15,-15 0-2 16,11-3 1-16,-11 0 0 0,11 0 0 16,-8 3 1-16,-6 2 0 15,3 0-1-15,-3-2 0 16,0 0 1-16,6 2 1 15,-10 0-2-15,4-2 1 16,-4 0-1-16,-3-3 1 16,-1 3 0-16,5-1 0 15,-8 1-1-15,0 0 1 16,-4 2-1-16,-3 0 0 0,7 1 1 16,1-1 1-16,-12-2-2 15,4 0 1-15,4-1-2 16,-8 1 1-16,8-3 3 15,10-3 0-15,-11-2-2 16,1 0 0-16,-4 2-2 16,-4 3 1-16,-6 0-1 15,3 6 1-15,-4 2 1 16,1 0 0-16,-8 2-1 16,-3 1 0-16,0 2 0 15,-4 1 0-15,1-1 0 16,-1 0 0-16,-7 1 0 15,4 2 0-15,7-1 0 16,3 1 0-16,-6 0 1 16,-1 0 0-16,4-2-1 0,0-1 0 15,-46-5 0 1,88 8 4-16,-7 0 0 16,-11 0-4-16,-3-3 0 15,4-2 0-15,-4-3 1 16,14 0-2-16,4 0 0 15,3-6-33-15,4 1 0 16,21-3 10-16,7 0 1 16</inkml:trace>
  <inkml:trace contextRef="#ctx0" brushRef="#br0" timeOffset="58601.2086">4600 13348 35 0,'-24'-24'17'0,"13"-5"8"0,7 21-18 0,1-2-2 16,3-6 0-16,3-5 0 16,8-6 1-16,7-4-4 15,17-1 1-15,7-3-1 16,4-7 0-16,7-3-2 15,3 5 0-15,1 11 0 16,-1 8 0-16,1 8 0 16,-11 10 1-16,-11 9 0 15,-10 12 0-15,-8 6-1 16,-6 8 1-16,-15 10 0 16,-10 11 1-16,-3 0-3 15,-8 5 1-15,-10 3 0 0,-8 0 1 16,4 0-1-16,1-6 1 15,-8-7-2-15,-4-9 1 16,1-7 0-16,7-8 1 16,6-5-1-16,12-6 0 15,6-3-1-15,0 1 0 16,15-1 2-16,3 6 0 16,10 6 0-16,12 4 1 15,6 0-2-15,7 1 1 16,-3-6 0-16,7-5 1 0,7-3-3 15,-1-2 0-15,8-3-15 16,7-8 1-16,4-6-27 16,-1-12 1-16,4-11 35 15,-7-6 0-15</inkml:trace>
  <inkml:trace contextRef="#ctx0" brushRef="#br0" timeOffset="58899.8067">5592 13205 56 0,'-46'64'28'0,"7"47"1"0,32-74-28 15,0 19 3-15,7 10 1 16,3 8-5-16,15-13 0 16,7-14 3-16,6-10 0 15,5-13 13-15,13-16 1 16,4-16-7-16,-4-16 0 15,4-5-3-15,-3-13 1 16,-8-8-4-16,-21-3 1 16,-17-11-5-16,-18-2 0 15,-15-3 0-15,-17 6 1 16,1 10-2-16,-12 11 0 16,1 20-24-16,3 22 1 0,10 16-54 15,12 13 1-15</inkml:trace>
  <inkml:trace contextRef="#ctx0" brushRef="#br0" timeOffset="59446.709">6664 13552 43 0,'-4'-8'21'0,"22"19"1"0,-11-3-22 15,4 5 0-15,-1 5 0 16,1 1 4-16,-4 5 1 16,-4 7 6-16,1 6 0 15,-4 0-7-15,0-2 0 0,0-3-2 16,0-9 0-16,0-4 0 15,0-6 1-15,0-5 5 16,0-5 1-16,4-11-3 16,3-13 0-16,3-11-5 15,8-2 1-15,10-9 0 16,7-2 1-16,-3 3-4 16,0 2 0-16,0 8 1 15,-1 9 0-15,-2 4-31 16,-5 6 1-16,1 5-23 15,-4 3 0-15</inkml:trace>
  <inkml:trace contextRef="#ctx0" brushRef="#br0" timeOffset="59712.3376">7313 13742 48 0,'18'3'24'0,"24"-32"16"0,-35 18-24 16,4-4-12-16,-1-9 0 15,1-5-3-15,-4-6 0 16,-4 3-1-16,-3-5 0 16,-3 6 1-16,-4 2 0 15,-7 7-1-15,-7 17 0 16,-8 10 2-16,-6 27 1 16,7 11 9-16,3 17 0 15,8 6-9-15,9 1 0 0,8-6-3 16,15-11 0-16,13-11-2 15,0-12 1-15,11-11-73 16,3-14 1-16,4-4 61 16,3-11 1-16</inkml:trace>
  <inkml:trace contextRef="#ctx0" brushRef="#br0" timeOffset="60223.1118">7680 13462 39 0,'-4'11'19'0,"26"-17"7"15,-8 14-20-15,3 13 2 0,5 9 0 16,-1 4-3-16,0 8 1 16,0 8 1-16,0-2 1 15,-3-8-1-15,-1-6 1 16,1-7-6-16,-4-9 0 16,0-5 5-16,0-7 0 15,1-17-6-15,-1-15 1 16,-4-6-3-16,1-8 0 15,-1-5-15-15,-3 0 1 0,1 3-13 16,-1 8 1-16,3 4-6 16,1 9 1-16,3 5 25 15,0 6 1-15</inkml:trace>
  <inkml:trace contextRef="#ctx0" brushRef="#br0" timeOffset="60504.3826">8251 13629 43 0,'0'37'21'0,"0"8"4"16,4-21-21-16,0 5 1 15,3 0 1-15,0-5-1 16,3-6 0-16,4-5 7 16,4-10 1-16,3-6-2 15,0-10 0-15,-3-13-5 0,-4-3 1 16,-7-6-4-16,-3-5 0 15,-11-2-2-15,-8 0 0 16,-6 7 0-16,-3 14 0 16,-5 8-3-16,-2 18 1 15,6 14-26-15,7 5 0 16,15 5-36-16,10 5 0 16</inkml:trace>
  <inkml:trace contextRef="#ctx0" brushRef="#br0" timeOffset="60841.3844">8707 13036 47 0,'0'-18'23'0,"7"39"9"0,-4-11-25 0,1 25-2 15,-8 15 0-15,1 21 0 16,-4 17 1-16,-1 10-5 15,-2-6 0-15,6-7-15 16,4-11 0-16,7-21-38 16,8-13 1-16</inkml:trace>
  <inkml:trace contextRef="#ctx0" brushRef="#br0" timeOffset="61170.2181">9056 13462 40 0,'-28'40'20'0,"13"28"2"0,12-46-20 16,3-1 1-16,3 8 0 15,5 8 1-15,-1-3 0 16,7-2-1-16,0-11 1 16,0-10 0-16,0-16 1 15,4-14-3-15,3 1 1 16,0-6 1-16,0-8 0 15,-3 0 2-15,-1 0 1 16,-2 11-1-16,-5 3 1 16,-3 7-6-16,-3 11 0 0,-4 11 0 15,0 10 0-15,-4 0-1 16,4 13 1-16,-3 11-3 16,3-5 1-16,3-3-41 15,4-8 0-15,4-8 7 16,-1-15 0-16</inkml:trace>
  <inkml:trace contextRef="#ctx0" brushRef="#br0" timeOffset="61360.5039">9574 13229 59 0,'-7'-13'29'0,"4"21"8"15,-1 0-29-15,1 16-2 16,-1 18 0-1,-10 6-5-15,0 10 1 16,0 3-3-16,3-11 1 16,1 8-49-16,6-8 1 15,4-7 23-15,-3-19 1 16</inkml:trace>
  <inkml:trace contextRef="#ctx0" brushRef="#br0" timeOffset="61610.7663">9334 13488 59 0,'15'3'29'0,"34"-16"2"0,-28 8-30 0,4-9-7 16,3-2 0-16,4-5-12 16,10-3 1-16,0 3 15 15,-3 8 1-15,0 10 2 16,-14 11 1-16,-4 11-2 15,-10 13 1-15,-11 13-2 16,-4 5 1-16,-7 3 0 16,1 0 0-16,-1-6-13 15,4-10 0-15,4-15-10 16,3-14 1-16</inkml:trace>
  <inkml:trace contextRef="#ctx0" brushRef="#br0" timeOffset="61970.2041">9959 13314 55 0,'0'-24'27'0,"-14"11"10"0,10 10-27 16,-3 3-10-16,0 5 0 15,-7 6-6-15,3 0 0 16,-3 2-15-16,4 8 0 16,3 0 5-16,3 0 0 0,1-2 14 15,3 5 1-15,3 10 18 16,-3 11 0-16,4-3 4 15,3 9 0-15,3 2-14 16,4-3 1-16,1-10 2 16,-1-9 0-16,7-7 3 15,0-13 0-15,4-14-4 16,-1-13 0-16,-2-8-5 16,-8-2 0-16,-7-9-3 15,-11-7 0-15,-6 2-1 16,-8 6 0-16,0 8-2 15,-6 7 1-15,-5 14-21 16,1 13 0-16,0 10-4 16,0 9 1-16,10-6-28 15,11-5 0-15</inkml:trace>
  <inkml:trace contextRef="#ctx0" brushRef="#br0" timeOffset="62267.0967">10220 13615 60 0,'-7'24'30'0,"-4"5"12"0,8-26-29 16,-1 0-5-16,1 5 0 15,-1 5-4-15,1 3 0 16,-4 2-3-16,3 1 1 16,1-6 1-16,3-5 1 15,0-8 2-15,3-8 0 0,1-11-3 16,6 1 1-16,8-3-3 15,7 0 1-15,3-1-1 16,-4 4 0-16,-2 10 1 16,-5 8 0-16,-3 8-3 15,-3 8 0-15,0 8-2 16,-4 5 1-16,-4 2-79 16,4-4 1-16,4-6 61 15,3-10 1-15</inkml:trace>
  <inkml:trace contextRef="#ctx0" brushRef="#br0" timeOffset="62517.0998">10728 13568 54 0,'-28'-5'27'0,"-11"28"8"15,35-15-28-15,1 3-5 0,-1-1 1 16,8-2 5-16,3 3 0 15,4-3 8-15,-1-3 0 16,1 0 9-16,-4 3 1 16,-7 6-16-16,-11 7 1 15,-10 8-10-15,-7 3 1 16,-4-1-3-16,0 1 1 16,32-32 0-1,-31 21-124-15,13-5 0 16</inkml:trace>
  <inkml:trace contextRef="#ctx0" brushRef="#br0" timeOffset="62813.9781">11613 13539 81 0,'-24'21'40'0,"20"27"1"0,4-33-41 16,-3-1-18-16,-8 4 1 15,4 1-46-15,0-11 0 16</inkml:trace>
  <inkml:trace contextRef="#ctx0" brushRef="#br0" timeOffset="62954.5653">11702 13155 63 0,'-18'-5'31'0,"7"15"1"0,11-2-32 15,-3 6-35-15,-4 4 0 0,3 1 8 16,4 4 0-16</inkml:trace>
  <inkml:trace contextRef="#ctx0" brushRef="#br0" timeOffset="63126.4831">11737 13652 76 0,'-28'35'38'0,"28"-43"3"16,3 3-37-16,4-6 6 15,7-7 0-15,11-6-1 16,7-3 0-16,7 6-7 16,-1 8 1-16,-2 13-4 15,-5 8 1-15,1 8-36 16,-4 2 0-16,1-2-28 16,2-8 1-16</inkml:trace>
  <inkml:trace contextRef="#ctx0" brushRef="#br0" timeOffset="63961.1015">13529 12808 44 0,'0'-13'22'0,"7"8"10"16,-7 5-21-16,0 0-6 15,0 8 1-15,4 18 8 0,-4 17 1 16,-4 7-3-16,1 11 1 16,-5 8-3-16,-6 7 0 15,0 9-8-15,-7 2 0 16,0 6-2-16,0-6 0 0,0 3 0 15,-1-13 0-15,8-16-54 16,7-19 0-16,11-15 9 16,6-22 1-16</inkml:trace>
  <inkml:trace contextRef="#ctx0" brushRef="#br0" timeOffset="65195.9978">15004 13393 26 0,'3'3'13'0,"-3"-27"10"0,-3 16-13 16,-4 0-10-16,-8 0 0 0,-2 0 1 31,-8-2 0-31,-10-1 0 16,-4 3 1-16,0 3-1 15,4 0 1-15,3 7 1 16,4 6 1-16,7 3 0 15,7 10 1-15,10 5 4 16,8 6 1-16,6-3-5 0,11-2 0 0,8-1-1 16,2-2 1-16,-2-3-1 15,-1 0 1-15,-7-2-1 16,-7 2 1-16,-10-2-3 16,-11 2 0-16,-11 2-2 15,-10 1 0-15,-4 0-1 16,0-3 0-16,1-2-38 15,2-6 1-15,8-5 0 16,11-8 1-16</inkml:trace>
  <inkml:trace contextRef="#ctx0" brushRef="#br0" timeOffset="65484.3274">15064 13539 40 0,'31'10'20'0,"-9"4"13"0,-12-14-19 0,1 0-6 15,3-3 0-15,0-5-3 16,0-8 0-16,0 0-4 16,0-5 0-16,-3 0-1 15,-4-3 0-15,-7 3 0 16,-4 0 0-16,-6 5 0 16,-4 8 0-16,-4 13 1 15,0 11 0-15,-3 8 6 16,0 13 1-16,7 5-3 15,7-2 0-15,7 0-5 16,3-1 1-16,12-4-3 16,9-11 0-16,8-11-60 15,3-11 0-15,11-10 45 16,7-7 1-16</inkml:trace>
  <inkml:trace contextRef="#ctx0" brushRef="#br0" timeOffset="65784.1603">15755 13380 54 0,'0'-19'27'0,"-7"6"8"0,0 8-27 0,-7 5-3 15,-11 5 0-15,-3 3 3 16,-4 13 1-16,4 3-4 16,0 5 1-16,3 8 0 15,7 6 1-15,11-6 1 16,4 5 1-16,6 0-8 16,8-5 1-16,7-8-15 15,6-5 0-15,4-8-71 16,4-13 0-16</inkml:trace>
  <inkml:trace contextRef="#ctx0" brushRef="#br0" timeOffset="65909.2649">16231 13663 121 0,'-24'29'60'0,"9"-18"1"0,12-9-60 16,-4 1-67-16,-4 2 1 15,-3-5 10-15,-3-2 0 16</inkml:trace>
  <inkml:trace contextRef="#ctx0" brushRef="#br0" timeOffset="67202.7393">4389 13999 38 0,'-4'5'19'0,"8"6"-1"0,-4-6-18 15,3 6 0-15,1 5 1 16,3 13-2-16,0 0 1 16,3 0 0-16,4 0 0 15,8-8 0-15,6-2 0 16,4-3 0-16,17-3 0 16,11 3 0-16,-4-3 1 15,11 0-2-15,4 1 1 16,21-1 1-16,-1-3 0 0,5-2-2 15,9-2 1-15,22-6 0 16,-7-6 1-16,14-2-2 16,8 0 1-16,2-2 0 15,8 5 1-15,0-3-2 16,6-6 1-16,12 4 0 16,-12-3 1-16,8-1-2 15,0 1 1-15,-7 0 0 16,10 2 1-16,-14 6-1 15,1 2 0-15,6 6 0 16,-14 0 0-16,-3-1 1 16,10 1 1-16,-7-3 4 15,-3-8 0-15,10 5-6 16,-14 1 0-16,-7-1 0 16,4 0 1-16,-15 3-1 15,-10 3 1-15,-11 5-1 0,-10-3 1 16,0 8 7-16,-15-5 1 15,-13-2-3-15,-15-1 0 16,-6 0-5-16,-8 3 1 16,-7-2-1-16,-7-1 1 15,-3 0-1-15,-4-2 1 16,-3-1 8-16,-4-4 1 16,0-11-10-16,-4-6 0 15,1-7-1-15,3-12 0 16,3-4-13-16,5-11 1 15,2 0-25-15,8-13 1 0,0 3 7 16,-1 7 1-16</inkml:trace>
  <inkml:trace contextRef="#ctx0" brushRef="#br0" timeOffset="68009.2957">6533 14512 38 0,'0'8'19'0,"-10"24"2"0,3-21-19 15,-7 12 4-15,-7-1 0 16,-4 4-3-16,-3 6 0 16,-1 2 0-16,1 1 1 0,0-4-4 15,3-4 0-15,4-3 0 16,3-3 1-16,8-8-2 15,6 0 1-15,4-2 0 16,7 5 0-16,7 2 0 16,15-5 0-16,6 1 1 15,7-6 0-15,-6-3-1 16,-1-5 0-16,-3-3 3 16,-1-5 1-16,-2 0 2 15,-5 3 0-15,-6 0 4 16,-4-3 1-16,-3-3-8 15,-4-7 1-15,-7-11-3 16,-7-8 1-16,-4-3-4 16,-3-10 1-16,-4-3 1 15,4 13 0-15,0 6-58 16,0 13 0-16,0 7 40 0,3 17 0 16</inkml:trace>
  <inkml:trace contextRef="#ctx0" brushRef="#br0" timeOffset="68569.2804">7154 14449 42 0,'-14'-8'21'0,"0"-5"13"16,11 7-22-16,-4 4-12 16,-4 2 1-1,0 2-1-15,-3 4 0 16,-3 4 0-16,-5 4 1 0,5 4-2 16,3 11 1-16,-4 11 1 15,7 0 0-15,1 10-2 16,6 5 0-16,4-7 1 15,4-3 0-15,6 0 0 16,8-8 0-16,7-5 1 16,3-14 0-16,0-7 0 15,4-9 1-15,0-4 1 16,-1-3 1-16,1-11-3 16,-4-5 0-16,-6-9-1 15,-8-1 1-15,-7 2-1 16,-7-6 0-16,-14-12 0 0,-4-1 0 15,-7 6-1-15,-6 5 1 16,-8 5 0-16,4 5 1 16,3 9 8-16,4 10 1 15,6 8-9-15,8 13 0 16,7 11 1-16,11 8 1 16,10-6-2-16,11-2 1 15,10-6-2-15,14-4 0 0,11-6-24 16,-3 0 1-16,6-8-30 15,-3-8 1-15</inkml:trace>
  <inkml:trace contextRef="#ctx0" brushRef="#br0" timeOffset="69677.9162">13310 13946 47 0,'-17'-5'23'0,"10"-8"8"16,7 13-24-16,-4 2-7 16,-3 12 1-16,-4 7-1 0,-6 5 0 15,-4 19 1-15,-4 13 0 16,-3-2 2-16,3-1 0 15,4-4-2-15,7-12 0 16,7-4-2-16,7-9 1 16,7-2 1-16,14-3 0 15,14-5 2-15,18-3 1 16,4-7-2-16,6-1 0 16,8 0-1-16,17-5 1 0,-4-2-2 15,8-6 0-15,3-3 1 16,15 3 0-16,-8 0-2 15,4 0 1-15,0 6 0 16,3 2 1-16,-7 2-1 16,-6 4 1-16,-1 1-1 15,7-1 0-15,1-1 0 16,-12 0 1-16,5 1-2 16,-5-4 0-16,1-2 2 15,-4 0 0-15,-10 0-1 16,-15 0 0-16,-6 0 1 15,-8 6 0-15,-10-1 8 0,-7 3 1 16,-8 0-4-16,-6-3 1 16,-4-2 1-16,-3-1 1 15,-4-2-8-15,0-8 0 16,0-10-1-16,0-14 0 16,7-5-2-16,4-8 1 15,3-8-24-15,7 6 1 16,7-1-41-16,4 0 0 15,-4 6 61-15,-13 5 0 16</inkml:trace>
  <inkml:trace contextRef="#ctx0" brushRef="#br0" timeOffset="70294.2111">14065 14764 52 0,'0'0'26'0,"-10"2"7"0,10 1-26 0,-4 5-6 15,-3 5 0-15,-4 6-1 16,-6 2 0-16,-8 5 0 15,0 3 1-15,-3 3 1 16,0-3 0-16,7-2 0 16,3-6 1-16,4-3-3 15,7-4 1-15,0-4-1 16,7 1 0-16,7-1 0 16,11 1 0-16,6 0 0 15,5-6 1-15,2-2 1 16,8-3 0-16,0 0 4 0,3-3 1 15,-3-8-3-15,-7 3 1 16,-11-2 1-16,-3-3 0 16,-4-3-1-16,-4 2 1 15,-10-4-7-15,-7-3 0 16,-7 0 2-16,-7-6 0 16,-4-7-4-16,1-1 1 15,6 6-27-15,4 8 0 16,0 8-29-16,3 8 0 0</inkml:trace>
  <inkml:trace contextRef="#ctx0" brushRef="#br0" timeOffset="70629.9099">14633 14637 27 0,'-3'-6'13'0,"-1"4"7"0,1 2-14 16,-4 2-2-16,-4 9 1 16,-3 2 3-16,-7 8 1 15,0 11-3-15,3 8 1 16,4 0-6-16,3 10 1 15,4 5-2-15,7-12 1 0,11-4-2 16,6-7 1-16,8-5 0 16,3-6 1-16,1-8-2 15,6-8 0-15,4-2-40 16,-4-8 0-16,-3-9 29 16,-8-7 1-16</inkml:trace>
  <inkml:trace contextRef="#ctx0" brushRef="#br0" timeOffset="70801.8459">14429 14838 61 0,'0'16'30'0,"45"0"1"0,-23-14-31 16,9 1 0-16,5-3 0 15,6-5-30-15,11-3 0 16,10-6-1-16,4-7 1 15</inkml:trace>
  <inkml:trace contextRef="#ctx0" brushRef="#br0" timeOffset="72149.3181">7504 15894 49 0,'-18'5'24'0,"-3"-10"5"16,14-6-24-16,0-5-4 15,-4-13 1-15,0 0 2 16,1-11 0-16,-4-7-2 0,3-6 1 15,1 0-3-15,3-8 1 16,0 0-1-16,3 11 1 16,4 2-2-16,4 0 0 15,-1 6 1-15,1 5 0 16,-1 11 4-16,1 2 1 16,-4 5 2-16,0 6 0 15,0 5-6-15,-4 3 0 16,-3 7-1-16,-7 12 0 15,0 4 0-15,0 1 1 0,-7 5-2 16,-1 7 0-16,-2 6 1 16,6-2 1-16,0-3-1 15,4-9 1-15,4-4-1 16,3-6 0-16,3-8-1 16,4-13 0-16,7-13 2 15,4-3 0-15,6-7-2 16,5-9 0-16,-1 0 2 15,0-2 0-15,-3 8-1 16,-1 7 0-16,-3 11 0 16,0 8 1-16,1 14-1 15,2 9 1-15,4 12-1 16,0-1 1-16,8 1-22 16,2 5 0-16,8-3-33 15,4-5 0-15</inkml:trace>
  <inkml:trace contextRef="#ctx0" brushRef="#br0" timeOffset="72830.1399">8061 16058 19 0,'21'-43'9'0,"0"-20"18"0,-17 52-10 16,-4-2-5-16,-7-3 1 16,-4 5-4-16,-3 4 1 15,-4 4-5-15,-6 6 0 16,-4 12-4-16,-4 14 1 0,4 9-2 16,3 7 0-16,4 10 0 15,10-2 0-15,4-5-1 16,7-9 1-16,11-7 0 15,10-11 1-15,7-15-13 16,14-6 0-16,15-16-4 16,-4-19 1-16,-4-4 5 15,0-6 0-15,-6-3 9 16,-11 8 0-16,-11 11 11 16,-11 8 0-16,-6 10 0 15,-4 14 0-15,-4 10-1 16,-3 8 0-16,0 9-1 15,0-1 1-15,7-3-9 16,4-2 0-16,6-6 12 16,8-10 0-16,7-8-2 15,3-13 0-15,-3-3-4 0,3-8 1 16,-7-2 2-16,-7-3 0 16,-10 2-6-16,-8 1 0 15,-10 2-4-15,-11 6 0 16,-3 10-18-16,0 8 1 15,-4 13-59-15,7 8 1 16,4-2 69-16,7-9 0 16</inkml:trace>
  <inkml:trace contextRef="#ctx0" brushRef="#br0" timeOffset="73283.4159">8678 15915 41 0,'0'-6'20'0,"0"6"5"16,4 8-21-16,-4 8 4 15,0 8 1-15,0 8-4 0,0-3 1 16,0 5-1-16,0-2 1 16,0-8-5-16,0-6 1 15,3-10 5-15,4-13 0 16,4-6-5-16,3-12 1 15,7-12-1-15,4 1 0 16,0 2-3-16,-4 14 1 16,-4 2 1-16,-2 5 1 15,-5 8-2-15,-3 14 1 16,0 8-2-16,-3 4 1 16,3 4-15-16,0-1 1 0,0 1-48 15,11-11 1-15,3-14 59 16,0-10 1-16</inkml:trace>
  <inkml:trace contextRef="#ctx0" brushRef="#br0" timeOffset="73549.0583">9102 15912 36 0,'-4'29'18'0,"1"29"17"16,6-42-17-16,1 3-7 15,-1-1 1-15,4 3-5 16,0 1 1-16,0-7-2 16,4-4 1-16,0-3-1 15,-1-5 0-15,1-9-1 0,-1-2 1 16,4-7-7-16,0-9 0 16,1-11-3-16,2 1 1 15,1-6-61-15,0 1 1 16,-4 9 41-16,-7 4 1 15</inkml:trace>
  <inkml:trace contextRef="#ctx0" brushRef="#br0" timeOffset="73861.5611">9440 16079 42 0,'21'29'21'0,"18"-27"13"0,-28-4-22 0,-1-3-9 16,5-6 1-16,-1-5-1 15,3-5 0-15,-3-6-4 16,-3-2 0-16,-4 6 1 16,-3 1 1-16,-8 1-1 15,-3 11 0-15,-4 2 0 16,-3 10 0-16,-7 12 3 16,4 12 1-16,-1 8 5 15,4-2 1-15,10 3-9 16,4-4 0-16,7-7-2 15,0 0 1-15,4-8-5 16,3-14 1-16,7-2-25 16,7-2 0-16,4-6 0 15,0 3 1-15,-4-1 17 16,-3 4 0-16</inkml:trace>
  <inkml:trace contextRef="#ctx0" brushRef="#br0" timeOffset="73988.9401">9775 16155 51 0,'-14'-2'25'0,"14"-19"18"0,7 13-26 16,0-6-8-16,4-1 0 16,10-1-7-16,7 5 0 15,4 6-4-15,0 8 1 16,0 2-76-16,3-3 1 0</inkml:trace>
  <inkml:trace contextRef="#ctx0" brushRef="#br0" timeOffset="74350.1813">10178 15679 57 0,'-4'-8'28'0,"25"24"13"0,-14-8-29 16,-3 16-9-16,-4 10 1 15,0 3-5-15,-4 11 1 0,-3 5-3 16,0 0 0-16,0-6-59 16,0-2 1-16,-3-5 54 15,-1-13 1-15</inkml:trace>
  <inkml:trace contextRef="#ctx0" brushRef="#br0" timeOffset="74492.4384">10044 15965 74 0,'7'11'37'0,"53"2"10"16,-43-13-37-16,19-6-10 16,9-1 1-16,5-7-55 15,3-2 0-15,3-5 24 16,-3-8 0-16</inkml:trace>
  <inkml:trace contextRef="#ctx0" brushRef="#br0" timeOffset="74841.8097">11239 15589 45 0,'-3'11'22'0,"6"21"0"0,1-22-22 16,-4 6-44-16,0 13 0 16</inkml:trace>
  <inkml:trace contextRef="#ctx0" brushRef="#br0" timeOffset="74998.1004">11370 15711 50 0,'0'8'25'0,"11"-3"7"0,-8 0-24 0,1 3-7 16,-1 3 0-16,1 5-34 15,3 0 1-15,-4 0 6 16,-3-3 1-16</inkml:trace>
  <inkml:trace contextRef="#ctx0" brushRef="#br0" timeOffset="75685.6877">11638 15973 41 0,'-7'-5'20'0,"21"15"3"0,-10-2-22 16,-1 5 3-16,1 9 0 0,-4-1 2 15,-4 8 0-15,1 10 0 16,-4 4 1-16,0-9-2 15,0-2 1-15,-1-11-5 16,8-5 0-16,0-5 13 16,4-6 0-16,3-10-8 15,4-11 1-15,-1-11-7 16,4-2 0-16,4-3-2 16,7-2 1-16,-1 2-18 15,1 3 1-15,0 5-5 16,-1 6 0-16,5 2 0 15,6 5 0-15,4 6 22 16,-4 5 0-16,-7 5 3 16,0 3 0-16,-6 6 11 15,-5 1 0-15,1-1-5 16,-7-1 0-16,-1 3-7 0,1-3 0 16,-1-5-2-16,1-5 1 15,-1-3 1-15,1-3 0 16,-4-2 3-16,-3-3 0 15,-4-3-4-15,-4-5 1 16,-3 3 1-16,0 2 0 16,-7 6 15-16,-4 8 0 15,1 10-5-15,-1 3 0 16,0 16-3-16,4 7 1 16,7-4-9-16,7-6 0 0,7 0-1 15,11-8 1-15,-1-5-39 16,8-8 0-16,10-11-14 15,8-5 1-15</inkml:trace>
  <inkml:trace contextRef="#ctx0" brushRef="#br0" timeOffset="76206.1834">12319 16034 58 0,'0'24'29'0,"21"10"9"16,-14-23-28-16,7 12-4 15,-3 1 0-15,3 8 0 16,0-8 0-16,0-3 1 16,0-8 0-16,4 0 5 15,-4-7 1-15,0-20-10 16,0-9 1-16,4-7-5 0,0-7 0 15,-1 0-51-15,-3 6 1 16,0 7 2-16,-3 11 0 16</inkml:trace>
  <inkml:trace contextRef="#ctx0" brushRef="#br0" timeOffset="76490.4651">12696 16121 58 0,'-10'21'29'0,"10"29"13"0,0-28-28 0,3-4-6 16,4 6 1-16,1-8-2 15,2-3 0-15,8-8 9 16,6-5 0-16,5-10-7 16,6-11 1-16,-3-11-9 15,-8 3 1-15,-6 0-1 16,-4 2 0-16,-17-2-2 15,-15 13 1-15,-14 8-1 16,-10 14 1-16,-11 12-24 16,4 19 1-16,13 0-34 0,15-2 1 15,21-12 22-15,14-9 1 16</inkml:trace>
  <inkml:trace contextRef="#ctx0" brushRef="#br0" timeOffset="76833.4541">13201 15700 59 0,'-11'0'29'0,"11"0"8"0,7 11-30 16,-7 15-3-16,-3 11 0 15,-4 11-5-15,0 10 1 16,-7 0 0-16,0 17 1 15,-1-4-29-15,5-13 0 16,3-8-14-16,7-10 1 16</inkml:trace>
  <inkml:trace contextRef="#ctx0" brushRef="#br0" timeOffset="77169.5202">13462 16068 39 0,'-7'24'19'15,"3"13"9"-15,1-21-20 0,-1 13-1 16,1 0 0-16,-1 0-2 16,1-2 1-16,3-4-3 15,0-4 0-15,7-11-3 16,7-11 0-16,7-5 0 16,4-18 1-16,-1-6-2 15,1 0 1-15,-4 1 1 16,1 2 1-16,-5 5 3 15,-6 5 0-15,-1 6 6 0,-6 5 1 16,-1 8-12-16,-3 5 0 16,-3 6 0-16,-1 18 0 15,1 8-1-15,3 0 1 16,0 0-8-16,0 3 0 16,10-8-44-16,4-11 0 15,4-13 33-15,0-11 0 16</inkml:trace>
  <inkml:trace contextRef="#ctx0" brushRef="#br0" timeOffset="77341.4419">13991 15843 57 0,'-3'-10'28'0,"3"20"9"0,0 1-29 0,-4 5-5 15,-3 13 1-15,0 13-1 16,-4 0 1-16,-3 22-6 15,4-3 0-15,3-6-31 16,3-7 1-16,1-11-5 16,3-13 1-16</inkml:trace>
  <inkml:trace contextRef="#ctx0" brushRef="#br0" timeOffset="77523.051">13832 16021 58 0,'-10'26'29'0,"31"-15"5"15,-10-9-30-15,3-2-4 16,3 0 1-16,4-5-54 16,4-3 1-16,7-3 42 15,7-4 0-15</inkml:trace>
  <inkml:trace contextRef="#ctx0" brushRef="#br0" timeOffset="77633.2349">14266 16084 54 0,'-24'56'27'0,"-1"31"2"0,14-69-26 15,-3 6-36-15,-3 3 0 16,2-6 10-16,5-11 0 16</inkml:trace>
  <inkml:trace contextRef="#ctx0" brushRef="#br0" timeOffset="77742.6093">14326 16007 45 0,'11'-42'22'0,"-8"5"9"0,-3 26-22 0,-3 9-11 16,-1-1 1-16,-3 6-51 15,0-1 52 1,7-2 0-16</inkml:trace>
  <inkml:trace contextRef="#ctx0" brushRef="#br0" timeOffset="77994.7329">14386 16155 49 0,'-10'43'24'0,"13"10"17"16,1-43-26-16,3 4-6 15,7 4 0-15,0 1-1 16,4-9 0-16,10-2 2 16,7-11 1-16,0-7-4 15,-3-11 0-15,-4-6-4 16,-6-10 0-16,-5 8-3 15,-10 0 1-15,-10 3-1 0,-18 2 0 16,-11 13-2-16,-7 11 1 16,-7 11-31-16,4 10 1 15,7 3-38-15,13-6 0 16</inkml:trace>
  <inkml:trace contextRef="#ctx0" brushRef="#br0" timeOffset="78449.529">14760 15999 43 0,'-3'19'21'0,"-4"29"9"0,3-38-21 16,1 6 0-16,-1 5 0 15,1 6-3-15,-5-4 0 16,5 4-1-16,-1-6 0 15,4-5-3-15,0-11 0 16,7-13-2-16,8-13 0 16,6-5 0-16,7-6 0 15,7-3 0-15,-3 9 1 16,3 8-1-16,-7 12 0 16,-3 14 4-16,-11 3 1 0,-7 23-3 15,-3 6 1-15,-4 2-3 16,-4-5 0-16,4 0-63 15,4-10 0-15,10-9 45 16,4-10 1-16</inkml:trace>
  <inkml:trace contextRef="#ctx0" brushRef="#br0" timeOffset="78702.6228">15490 16058 48 0,'-38'-3'24'0,"-36"0"2"15,56 3-24-15,-3 6 4 16,0 2 0-16,3-3-5 0,4 3 0 16,7 0-1-16,7 5 0 15,7 0 11-15,3 6 1 16,8-1 0-16,0 9 0 16,-4-1-8-16,-7-5 0 15,-4 3-4-15,-6 0 0 16,-8 5-6-16,-6 3 1 15,-8 2-30-15,-3-7 1 0,0-1-10 16,6-13 0-16</inkml:trace>
  <inkml:trace contextRef="#ctx0" brushRef="#br0" timeOffset="78843.2925">15808 15684 0 0,'-18'11'0'0</inkml:trace>
  <inkml:trace contextRef="#ctx0" brushRef="#br0" timeOffset="79246.2721">15998 15679 42 0,'-14'19'21'0,"-3"36"1"15,17-34-22-15,-4 3-42 16,-3 0 0-16</inkml:trace>
  <inkml:trace contextRef="#ctx0" brushRef="#br0" timeOffset="79777.5567">15836 15624 53 0,'-10'13'26'0,"17"21"4"16,-7-26-27-16,0 8-5 16,-4 5 1-16,-3 8-53 0,-4 0 0 15</inkml:trace>
  <inkml:trace contextRef="#ctx0" brushRef="#br0" timeOffset="80308.4687">11045 16870 57 0,'-10'26'28'0,"10"11"1"0,3-23-29 16,-3 17 1-16,-3 6 0 16,-1 11-2-16,1 5 0 15,-1-5-10-15,4-11 0 16,0-3-35-16,0-10 1 0</inkml:trace>
  <inkml:trace contextRef="#ctx0" brushRef="#br0" timeOffset="80714.867">10763 17089 47 0,'-24'19'23'0,"45"-14"2"15,-7-10-25-15,0 5 0 16,4-3 0-16,10-2 0 16,7 2 0-16,7-5 1 15,1 1 0-15,10 4-3 16,0-2 1-16,-11-3 0 16,-3 16 1-16,-8 0-5 15,-6 7 0-15,-4 12 3 16,-3 5 1-16,-4 5 1 15,-3-6 0-15,-1 1 0 0,1-3 0 16,-1-5 1-16,1-8 0 16,3-8 3-16,0-5 0 15,0-11 0-15,4-3 0 16,0-13 2-16,-4-5 0 16,-4 0-1-16,-6 0 0 15,-8 5-5-15,-10 0 1 16,-7 6-1-16,-4 2 1 15,1 13-4-15,-8 3 0 0,0 8-49 16,7 5 1-16,8 3 45 16,6-3 1-16</inkml:trace>
  <inkml:trace contextRef="#ctx0" brushRef="#br0" timeOffset="81329.3481">12143 17116 36 0,'0'26'18'0,"10"40"2"15,-6-47-19-15,-1 5 2 16,-3 8 0-16,0 2 10 16,-3 0 1-16,3 1-6 15,-4-11 1-15,4-3 0 16,-3-13 1-16,3-8-4 15,0-11 0-15,0-13-1 16,3-5 0-16,8-13-4 0,3-6 0 16,4 3-1-16,6-2 1 15,1 4-5-15,3 9 1 16,7 5-38-16,8 8 0 16,-1 10 17-16,-3 8 1 15,0 3 23-15,-1 3 0 16,1 8 2-16,-7-3 0 15,-4 0-1-15,-3-1 0 16,-4 7-2-16,-7-9 1 16,-3 3-19-16,-4 0 1 0</inkml:trace>
  <inkml:trace contextRef="#ctx0" brushRef="#br0" timeOffset="81641.8305">12594 17150 38 0,'-32'32'19'0,"11"37"4"15,14-53-19-15,0 15 0 16,0 14 1-16,0-8-3 16,7-13 0-16,4 3 1 15,3-11 0-15,3-16 5 16,4-16 0-16,7-11-5 16,4-2 1-16,3-13-4 15,1-6 1-15,-5-2 1 16,-3 0 0-16,-3 5-1 15,-7 8 1-15,-4 8 4 16,-4 15 0-16,-6 14-6 0,-4 11 0 16,-4 13-1-16,-3 13 1 15,3 8 1-15,4 2 1 16,4 6-8-16,3 3 0 16,7-14-61-16,7-7 0 15</inkml:trace>
  <inkml:trace contextRef="#ctx0" brushRef="#br0" timeOffset="82049.2764">13201 17214 46 0,'-25'-24'23'16,"-3"5"1"-16,17 14-23 0,-6 5 0 15,-4 5 1-15,-4 9-1 16,4 2 0-16,0 10-1 15,6 8 1-15,1 6-2 16,4 5 1-16,3-8 0 16,7-8 0-16,3-2 0 15,8-11 1-15,3-14 0 16,7-12 1-16,4-17 0 16,0-5 1-16,3-10-1 15,0-13 1-15,4-4 2 16,-4-15 1-16,-7 11-2 15,4-11 1-15,-11 0 0 0,0 18 1 16,-7 14 1-16,0 7 1 16,-10 19-7-16,-1 19 0 15,-3 24-2-15,-7 15 1 16,-4 16-1-16,1 19 0 16,3 0 0-16,-1 15 1 15,5-10-25-15,6-10 1 16,4-14-30-16,11-16 1 15</inkml:trace>
  <inkml:trace contextRef="#ctx0" brushRef="#br0" timeOffset="82175.5566">13564 17227 47 0,'-24'50'23'0,"-5"11"-18"16,22-37-25-16,-7 10-7 15,4 1 0-15</inkml:trace>
  <inkml:trace contextRef="#ctx0" brushRef="#br0" timeOffset="82394.5044">13561 16968 29 0,'-14'-43'14'0,"0"14"22"0,10 24-15 16,0 0-6-16,1 5 1 16,-1 0-15-16,4 0 1 15,0 5-2-15,4-5 1 16,-1 0-50-16,5 3 1 16,-1-6 29-16,0-2 1 15</inkml:trace>
  <inkml:trace contextRef="#ctx0" brushRef="#br0" timeOffset="82995.4139">13910 17201 46 0,'-18'-3'23'0,"-3"-2"1"0,14 10-23 0,0 3-1 16,-3 2 0-16,-8 1-1 16,-7 10 0-16,-3-5 1 15,3 5 1-15,1 3-1 16,6-5 0-16,7-1-1 16,1-5 1-16,10-5 0 15,7 0 0-15,3-5 0 16,8-6 0-16,3-2 0 15,-3-6 0-15,-1 3 0 16,1-2 0-16,-4-3 2 16,0-3 1-16,0-3 4 15,-3-5 0-15,0 6-3 0,-4 2 1 16,0 8-1-16,-4 3 1 16,-3 7-4-16,0 9 0 15,-3 5-2-15,-1 2 1 16,1 11 1-16,-1 11 0 15,1-3-2-15,-1-8 0 16,4 6 1-16,0-9 0 16,4-5-65-16,3-7 1 15,3-9 64-15,4-16 1 16</inkml:trace>
  <inkml:trace contextRef="#ctx0" brushRef="#br0" timeOffset="83325.9911">14168 17190 39 0,'-15'34'19'0,"5"11"7"16,6-37-20-16,1 8 0 16,-4 3 1-16,0 10-6 15,0 0 1-15,-4 3-2 16,8-11 1-16,3 0-1 15,0-8 1-15,7-18 2 16,3-19 0-16,8-2-2 0,3-14 1 16,0-2 1-16,4-3 0 15,3 5-2-15,0 6 1 16,0 10-1-16,-6 5 1 16,-5 11-1-16,-3 14 0 15,-7 9 1-15,-3 12 1 16,-4-1-4-16,0 11 1 15,-4-2-28-15,4 2 1 16,0-11-13-16,8-7 1 16</inkml:trace>
  <inkml:trace contextRef="#ctx0" brushRef="#br0" timeOffset="83671.8241">14863 17105 46 0,'-22'0'23'0,"-6"3"3"15,18-3-24-15,-5 5 4 32,-2-2 0-32,-1-3-2 0,4 5 1 15,3-2-4-15,1-3 0 16,3 8-1-16,3-6 0 15,8 4 0-15,3-1 1 16,0 0 0-16,4 9 0 16,-4-1 7-16,0 3 0 15,-4 5 1-15,-6 0 1 16,-4-5-9-16,-4 8 0 16,0-3-1-16,1 3 0 15,-8-1-1-15,-3-4 0 16,-4-1-27-16,4-10 1 0,0-2-24 15,10-4 0-15</inkml:trace>
  <inkml:trace contextRef="#ctx0" brushRef="#br0" timeOffset="83812.4506">15014 17380 72 0,'7'24'36'0,"-7"-10"-5"16,-3-12-37-16,-4 1-60 15,-7-8 1-15</inkml:trace>
  <inkml:trace contextRef="#ctx0" brushRef="#br0" timeOffset="86064.2422">18535 2831 44 0,'-7'-16'22'0,"10"8"0"0,-3 8-21 15,0 8 0-15,0 16 1 16,-3 21 4-16,-1 16 1 16,1 13-3-16,-4 8 0 15,0 3-2-15,3-6 1 16,4-10-2-16,4-14 0 16,10-10 0-16,3-16 1 15,15-13-1-15,7-16 0 16,14-24 1-16,14-13 0 0,-4-26-1 15,-3-6 1-15,0-10-3 16,-7 2 1-16,-10-13 7 16,-12 11 0-16,-9 15 8 15,-8 19 0-15,-7 16-13 16,-4 21 1-16,-6 27-4 16,-8 15 0-16,-3 22 1 15,-4 12 1-15,4 12-2 16,4-9 0-16,3-5-31 15,7-7 1-15,7-14-25 16,7-14 0-16</inkml:trace>
  <inkml:trace contextRef="#ctx0" brushRef="#br0" timeOffset="86361.6271">19600 3154 39 0,'0'-16'19'0,"-14"-8"8"0,4 19-21 15,-8 2 2 1,-7 1 1-16,-3 4 0 0,3 4 1 16,4 1-10-16,7 9 0 15,4 3-1-15,2-1 1 16,5 4 1-16,6 1 0 16,5 1-1-16,-1-3 1 15,0-2 7-15,-4 2 0 16,-3 3-5-16,-7 0 0 15,-3 2-4-15,-5 1 0 0,-2-4 0 16,-4-4 1-16,-1-6-17 16,5-5 1-16,3-5-31 15,7-3 0-15,7-6 37 16,10-2 1-16</inkml:trace>
  <inkml:trace contextRef="#ctx0" brushRef="#br0" timeOffset="86613.9552">19625 3373 40 0,'35'-5'20'0,"32"-11"14"16,-49 11-20-16,0-6-7 16,3-7 0-16,0-9-5 15,0-7 1-15,-3 2-2 16,-8 3 0-16,-6 5 0 16,-8 1 1-16,-10 9 4 0,-7 12 0 15,-11 12 2-15,-3 19 1 16,7 6-4-16,3 2 0 15,11 5-5-15,14 6 0 16,14-11 0-16,11-3 1 16,3-10-7-16,4 0 1 15,10-16-75-15,4-11 1 16</inkml:trace>
  <inkml:trace contextRef="#ctx0" brushRef="#br0" timeOffset="87644.6127">21544 2590 42 0,'-3'-10'21'0,"10"36"21"16,-7-5-20-16,0 24-9 16,-7 16 0-16,-8 13-4 15,-6 11 0-15,-3 5-8 16,-5-5 1-16,5-6-5 16,6-5 1-16,7-8-82 0,11-10 0 15</inkml:trace>
  <inkml:trace contextRef="#ctx0" brushRef="#br0" timeOffset="88125.3621">22010 3172 30 0,'-7'64'15'0,"7"2"6"0,0-50-16 0,3 2 0 15,1 1 0-15,-4-3 1 16,0-3 0-16,0-2 12 31,0-6 0-31,0-5-13 16,3-8 1-16,4-5 1 15,4-8 0-15,3-9-3 16,11-7 1-16,3 3-4 16,7 5 0-16,4 2 0 15,3 6 0-15,-3 3-50 16,-7 5 1-16,0-1 14 0,-4 1 0 16</inkml:trace>
  <inkml:trace contextRef="#ctx0" brushRef="#br0" timeOffset="88425.0095">22465 3358 51 0,'-7'15'25'0,"28"-20"17"0,-10 0-27 15,3-3-5-15,3-5 0 0,4-6-9 16,1-5 0-16,-1-10-2 16,-4 5 1-16,-2-3 0 15,-5 3 1-15,-6 3-1 16,-4 10 1-16,-7 8-2 15,-4 13 0-15,-7 3 0 16,-3 16 1-16,-3 13 1 16,-1 2 0-16,0 4-1 15,8-1 1-15,6-2-2 16,7-3 0-16,11-8-9 16,11-5 1-16,3-8-21 15,11-8 1-15,7-14 0 16,3-10 1-16,0-5 19 15,-3-3 0-15</inkml:trace>
  <inkml:trace contextRef="#ctx0" brushRef="#br0" timeOffset="88661.7571">22839 3172 43 0,'-11'19'21'0,"18"5"11"0,-3-14-22 15,-1 11-3-15,1 3 1 16,-1 5 0-16,1 6 1 0,3-3 0 15,0 2 0-15,4-5-3 16,3-5 1-16,0-8 7 16,3-6 1-16,1-10-8 15,0-10 1-15,-1-11-8 16,-2-6 0-16,-1 1-1 16,-4-6 1-16,-3-3-32 15,0 6 1-15,-3 8-43 16,-4 8 0-16</inkml:trace>
  <inkml:trace contextRef="#ctx0" brushRef="#br0" timeOffset="88974.3478">23481 3133 73 0,'-28'2'36'0,"45"27"13"0,-6-21-36 0,10 0-12 15,7 0 1-15,4 3-3 16,0-6 0-16,3-5-58 16,4-8 1-16,0-8 31 15,-8-5 0-15</inkml:trace>
  <inkml:trace contextRef="#ctx0" brushRef="#br0" timeOffset="89201.4719">23608 3328 62 0,'-7'8'31'0,"17"6"6"0,1-12-31 16,0 4-2-16,3-4 1 15,7 1-8-15,7-3 0 16,4-5-66-16,3-1 0 16</inkml:trace>
  <inkml:trace contextRef="#ctx0" brushRef="#br0" timeOffset="89783.5677">24320 2929 47 0,'8'-13'23'0,"62"-11"10"31,-45 16-24-31,7 3-2 16,3-1 0-16,7-2-5 15,4 3 0-15,-4 5-2 16,-6 3 0-16,-12 5 0 16,-10 2 1-16,-10 6-1 15,-18 8 0-15,-11 8 1 0,-14 10 0 16,-14 3-2-16,-10 5 0 15,-4 6 3-15,3-8 0 16,15-9-1-16,10-2 0 16,15-8 2-16,9-5 0 15,19-8 1-15,10-5 1 16,25-6-4-16,10-5 0 16,8-3-1-16,3-2 1 15,0 2-12-15,-4 1 1 0,-7-4-57 16,-6 4 1-16</inkml:trace>
  <inkml:trace contextRef="#ctx0" brushRef="#br0" timeOffset="90017.9436">25033 3082 56 0,'-10'3'28'0,"10"10"16"15,-11 3-44-15,11-16 0 16,3 40 17 0,-10 5 1-16,0-3-19 15,0-2 0-15,0-3-4 0,4-5 1 16,3-6-62-16,0-7 1 16,7-11 55-16,3-6 1 15</inkml:trace>
  <inkml:trace contextRef="#ctx0" brushRef="#br0" timeOffset="90205.4622">25245 3056 56 0,'-11'8'28'0,"8"26"6"0,-1-23-28 0,4 2-6 15,0 6 1-15,-3 7-1 16,-1 3 0-16,-3 0-1 15,3-8 0-15,-3 3-20 16,0 0 1-16,0-3-21 16,0 0 1-16</inkml:trace>
  <inkml:trace contextRef="#ctx0" brushRef="#br0" timeOffset="90424.6663">24836 3059 67 0,'-50'18'33'0,"68"11"7"15,-1-26-33-15,12 2 1 0,9-5 1 16,19-5-5-16,13-6 1 16,12-5-5-16,-1-5 0 15,0 0-81-15,-4 3 0 16,-17 10 76-16,-10 5 1 15</inkml:trace>
  <inkml:trace contextRef="#ctx0" brushRef="#br0" timeOffset="90938.1706">25979 3119 31 0,'0'6'15'0,"14"31"8"15,-7-21-15-15,-4 7-6 16,1 4 0-16,-1-1 1 15,-3 1 0-15,0-3 1 0,0-3 1 16,0-5 2-16,0-6 0 16,0-7-5-16,0-6 0 15,4-7-1-15,3-11 1 16,0-9 0-16,4-7 1 16,3-2-1-16,7 2 1 15,0 2-3-15,4 4 0 16,-4 4-1-16,0 6 1 15,0 10-34-15,-3-2 0 16,-1 10 5-16,1 11 1 0</inkml:trace>
  <inkml:trace contextRef="#ctx0" brushRef="#br0" timeOffset="91307.8784">26455 3183 28 0,'14'3'14'0,"4"-25"11"0,-11 17-13 0,0-3-9 16,-4 0 1-16,-6-2-4 0,-1 2 1 15,-3 2-2-15,-7 6 1 0,-4 0 1 16,-6 11 0-16,-1 2-1 16,0 16 0-16,1 0-1 15,-1 6 0-15,4-1 1 16,7 1 1-16,7-6-1 16,3-8 1-16,11-10-2 15,11-9 0-15,10-10 2 16,4-5 0-16,6-11-2 15,5-8 0-15,-8-2 2 16,-7 2 1-16,-3 3 12 16,-7 8 1-16,-8 5-12 15,-6 8 1-15,-11 8-4 16,-4 11 1-16,1 7-2 16,-1 6 1-16,4 3-1 15,3-4 0-15,8 1-11 16,6 0 1-16,8 0-39 0,7-6 1 15</inkml:trace>
  <inkml:trace contextRef="#ctx0" brushRef="#br0" timeOffset="91690.6375">26924 3244 43 0,'-7'-19'21'0,"3"1"3"15,1 15-22-15,-4-2-2 16,-7 7 0-16,-4 4 0 16,-3 7 0-16,-4 3 1 15,4 5 0-15,0 3 1 16,3 2 1-16,4 3-3 16,7-2 0-16,7-6 0 15,7-5 1-15,11-8-1 16,3-13 1-16,11-11-1 15,6-11 0-15,1-10-1 0,0-8 1 16,-4-5 3-16,-3-6 1 16,-4-7-4-16,-6-1 0 15,-5-4 10-15,-3 12 1 16,-7 14-5-16,-3 21 1 16,-4 21-2-16,-4 13 0 15,-3 26 1-15,-7 20 0 16,7 15-6-16,4 0 1 0,3-5-17 15,7-9 1-15,3-12-50 16,8-16 1-16</inkml:trace>
  <inkml:trace contextRef="#ctx0" brushRef="#br0" timeOffset="91926.6222">27153 3543 68 0,'-7'0'34'0,"7"-13"-67"0,0 5-34 15</inkml:trace>
  <inkml:trace contextRef="#ctx0" brushRef="#br0" timeOffset="93597.4399">18309 5059 49 0,'-3'0'24'0,"-1"-5"6"15,1 5-24-15,-8 5-5 16,-7 8 1-16,-6 6 0 16,-5 2 0-16,-2 8 3 15,-1 5 1-15,-10 6-4 16,-4-8 1-16,7-1-2 16,4 4 0-16,3-1-1 15,4-2 0-15,7-3-1 0,10 0 1 16,7-2 0-16,8-4 0 15,10-1 0-15,14-7 1 16,8-1-1-16,6-6 0 16,7-6 0-16,4-2 1 15,0 0-1-15,4-5 0 16,-5-3 0-16,-6-3 0 16,-7-2 0-16,-4-3 1 15,-10-5 1-15,-7-3 0 16,-11 3 0-16,-11-10 1 15,-13-14-3-15,-8-3 0 0,0-2-1 16,1 2 1-16,-1 8-16 16,4 11 0-16,3 11-40 15,4 12 1-15</inkml:trace>
  <inkml:trace contextRef="#ctx0" brushRef="#br0" timeOffset="94114.2506">18754 5011 37 0,'-14'-18'18'0,"-4"-1"9"0,14 14-20 16,-6 5-3-16,-4 3 1 15,-4 7-5-15,0 14 1 16,1 10-1-16,3 11 0 16,0 14 2-16,3 1 0 15,4 1-4-15,7-5 1 16,7-9 3-16,7-10 0 16,7-7-3-16,4-12 1 15,3-10 1-15,7-13 0 16,8-14-1-16,-1-2 0 0,-7-11 1 15,-6-13 0-15,-12 0-2 16,-10-8 0-16,-14-2 1 16,-10-3 1-16,-12 13-1 15,-2 5 1-15,-5 8-1 16,1 14 0-16,0 10 5 16,3 13 0-16,4 11-1 15,7 10 0-15,3 3-1 16,11 6 0-16,10-6-3 15,12-3 0-15,13-4-1 16,7-7 1-16,14-7-2 16,8-2 1-16,-1-6-57 15,4 2 0-15,-3-2 53 16,-8-2 0-16</inkml:trace>
  <inkml:trace contextRef="#ctx0" brushRef="#br0" timeOffset="94275.8462">19251 5125 49 0,'11'11'24'0,"35"-14"8"0,-32 3-25 0,0-3-6 16,3 3 0-16,1 0-37 16,0 0 0-16,-1-2 16 15,-3-4 0-15</inkml:trace>
  <inkml:trace contextRef="#ctx0" brushRef="#br0" timeOffset="94449.3759">19290 5313 57 0,'0'8'28'0,"42"-6"1"0,-31-2-28 15,3-2-1-15,4 4 1 16,3 1-2-16,7-3 0 15,4-3-55-15,-1-5 0 16</inkml:trace>
  <inkml:trace contextRef="#ctx0" brushRef="#br0" timeOffset="95854.7919">20017 5051 37 0,'-15'-13'18'0,"26"-11"1"0,-4 11-18 0,11-1 1 16,10-4 1-16,11-3-1 16,3 0 1-16,8-1-3 15,2 12 1-15,-2 5 0 16,-8 5 0-16,-10 7 0 16,-11 4 0-16,-7 8-2 15,-10 7 0-15,-15 6 3 16,-10 7 0-16,-7 6-3 15,-4 3 0-15,-14 5 3 0,-7-5 0 0,4-1-3 16,-1-4 0-16,5-1 2 16,2-8 0-16,8-7 7 15,10-6 1-15,4-5-8 16,11-3 1-16,6 3-1 16,11 0 0-16,7 0 2 15,7-1 0-15,11 1-2 16,10 3 0-16,1 2-2 15,-1-2 1-15,4-9 0 16,3-2 0-16,1-8-27 16,-4-3 1-16,3-7-8 15,-3-6 0-15</inkml:trace>
  <inkml:trace contextRef="#ctx0" brushRef="#br0" timeOffset="96189.1551">20863 5016 41 0,'-17'-2'20'0,"-8"31"3"0,18-13-21 16,-4 10 1-16,-3 19 0 16,4 6 6-1,-1-1-9 1,11-50 0-16,21 82 13 15,4-24 0-15,14-16 2 16,3-15 0-16,7-17-8 16,-6-15 0-16,3-13-3 15,-4-4 0-15,-7-9 2 16,-10-12 0-16,-15-4-6 16,-10-6 0-16,-10 0-1 15,-18-3 0-15,-18 14-9 0,-11 10 0 16,-6 14-22-16,3 12 0 15,11 14-20-15,6 8 0 16</inkml:trace>
  <inkml:trace contextRef="#ctx0" brushRef="#br0" timeOffset="96886.2943">21699 5305 28 0,'-14'-3'14'0,"18"11"1"15,-1-5-14-15,4 2 1 16,0 0 0-16,0 3 2 15,1 3 0-15,-1 2-1 16,-4 3 0-16,1 0 3 0,-4 0 1 16,0 0-2-16,-4-3 1 15,1-3 1-15,-1-4 0 16,1-4-6-16,-1-4 1 16,4-6-1-16,4-3 1 15,3-5 0-15,3-5 1 16,11-13 1-16,4-11 0 15,7 2-3-15,0 1 0 0,-8 5-1 16,-3 8 1-16,-3 8-1 16,0 8 0-16,-4 7-14 15,-4 6 0-15,1 3-31 16,0 2 0-16,3 1 37 16,0 2 0-16</inkml:trace>
  <inkml:trace contextRef="#ctx0" brushRef="#br0" timeOffset="97214.4252">22102 5376 27 0,'7'14'13'0,"14"-14"13"16,-11 0-14-16,4-6-4 16,4-2 1-16,3 0-5 0,4-5 0 15,-4-3-3-15,-3-8 0 16,-4-2-1-16,-7 2 0 15,-7 3 1-15,-7 5 0 16,-7 0-1-16,-7 6 1 16,-1 12 5-16,-6 9 0 15,0 15-3-15,3 3 1 16,4 9-3-16,3-1 0 16,8 2 0-16,6-4 0 15,11-4-2-15,4-4 0 16,7-6 1-16,6-2 0 0,5-6-17 15,6-5 1-15,4-8-17 16,-4-6 1-16,0-4 17 16,-3-3 0-16</inkml:trace>
  <inkml:trace contextRef="#ctx0" brushRef="#br0" timeOffset="97513.657">22423 5255 39 0,'-4'-8'19'0,"8"10"7"16,-4-2-21-16,3 6 5 16,1 7 1-16,3 5-6 15,0 4 0-15,3 1 0 16,4 4 1-16,1-3 1 0,-1-1 1 15,0-4-3-15,0-3 1 16,0-6 3-16,0-7 1 16,-3-6-4-16,-1-10 1 15,4-5-7-15,0-3 0 16,1-9-11-16,-5 1 1 16,-6 3-74-16,-8 10 1 0</inkml:trace>
  <inkml:trace contextRef="#ctx0" brushRef="#br0" timeOffset="98235.8705">23283 4749 28 0,'-3'-5'14'0,"6"-21"13"0,1 18-14 16,-4 0-2-16,0 0 1 16,0 0-8-16,-4 2 1 15,-3 9-2-15,-3 5 0 16,-11 8 4-16,-11 18 0 16,-7 22 1-16,-7 21 0 15,-7 23 3-15,-7 27 1 16,4 29-3-16,10 19 0 15,4 15-2-15,6-4 1 16,15-22-7-16,14 2 1 16,11-31-2-16,10-18 0 0,14-19-19 15,11-22 0-15,7-7-66 16,10-16 1-16</inkml:trace>
  <inkml:trace contextRef="#ctx0" brushRef="#br0" timeOffset="98901.8242">26151 4665 29 0,'7'-29'14'0,"22"23"9"0,-15 14-15 0,7 13 2 15,7 22 0-15,11 20 6 16,3 17 0-16,1 15 0 15,-5 16 1-15,-6 19-8 16,-11 4 0-16,-17 4-4 16,-11 5 0-16,-14 13-5 15,-11-8 1-15,-3-5-1 16,-4-5 1-16,-3-30-32 16,-8-15 1-16,-3-19-33 15,-3-19 0-15</inkml:trace>
  <inkml:trace contextRef="#ctx0" brushRef="#br0" timeOffset="99454.6492">23269 5562 38 0,'-17'2'19'0,"10"1"6"16,7-1-19-16,3 6-2 0,4 3 0 15,7 2 4-15,14-2 0 16,11-3-3-16,21 0 0 31,11-3 2-31,20 3 0 16,15 0 4-16,18 0 0 15,17-3-8-15,21 6 1 0,8-11-2 16,13 0 1-16,4-3-2 16,14-10 0-16,0 2-2 15,7 1 1-15,-10-1 0 16,-15 0 1-16,-10 6-2 15,-25 13 1-15,-24 8-64 16,-29 3 1-16,-39-1 42 16,-27-10 0-16</inkml:trace>
  <inkml:trace contextRef="#ctx0" brushRef="#br0" timeOffset="100682.273">25266 5077 23 0,'3'11'11'0,"5"21"5"0,-1-24-11 0,0 8-4 15,-4 2 1-15,1 8 4 16,-4-2 1-16,3 5 0 16,-3-5 0-16,-3-5-3 15,-4-1 0 1,3-2-3-16,-3-3 1 0,0 1-2 16,3-4 0-16,1-2 0 15,-1 0 0-15,4-3 3 16,0-7 1-16,4-4 2 15,3-9 1-15,4-12-4 16,-1-5 1-16,1 3-1 16,-1 3 0-16,1 2-4 0,3 0 1 15,0 3 0-15,0 5 0 16,4 3 0-16,3 5 1 16,4 3-9-16,3 2 1 15,4 0-15-15,-4 1 0 16,4-1-5-16,-4 3 1 15,-3 0 18-15,-4-3 1 16</inkml:trace>
  <inkml:trace contextRef="#ctx0" brushRef="#br0" timeOffset="101220.3701">25732 5149 24 0,'0'2'12'0,"0"1"11"16,0-3-12-16,0 0-5 16,0 0 1-16,0-3-4 15,-4 1 0-15,1-1-2 16,-1 1 0-16,-3-1-1 16,0 3 1-16,-4 5-2 15,1 3 0-15,-4 3 1 16,0 5 1-16,-4 5-2 15,4 5 1-15,3-2 1 0,1-3 1 16,3 0-4-16,3 0 1 16,4-5 2-16,4-2 0 15,3-4-1-15,3-5 0 16,1-5-2-16,3-2 1 16,4-1 2-16,-1-5 0 0,1-5-1 15,-4-6 0-15,0 4 0 16,0-7 1-16,-3 1-1 15,-4 0 1-15,0 5-1 16,-4 0 0-16,1 6 0 16,-1 2 0-16,-3 3 0 15,0 5 0-15,-3 2 1 16,-1 11 0-16,-3 6 10 16,4 10 1-16,-1-3-11 15,1 1 1-15,3-1-1 16,3 1 0-16,8-6-2 15,3-5 1-15,4-8-30 16,3-8 0-16,3-3 0 16,-2-2 0-16</inkml:trace>
  <inkml:trace contextRef="#ctx0" brushRef="#br0" timeOffset="101688.2398">26091 5249 30 0,'-10'-13'15'0,"10"-11"12"0,-4 19-15 0,1 0-10 15,-1 2 0-15,-3 0 1 16,-3 1 0-16,-4 4-4 16,-4 4 1-16,0-1 1 15,1 8 0-15,-1 8 0 31,4 1 0-31,3-1-2 16,1 0 1-16,6 0 0 16,4-2 0-16,4-4 0 15,3-4 1-15,3-3 4 16,4-8 0-16,4-3-4 16,-4-5 1-16,7-5-2 15,-3-11 0-15,0-7 0 0,-1-1 1 16,1-5-2-16,0-8 1 15,-1-5 0-15,1-1 0 16,-1-10 0-16,-6 9 0 16,-4 7 0-16,0 15 1 15,-3 12 1-15,-8 23 0 16,-3 11 5-16,0 21 1 16,-4 19 8-16,1 15 0 15,3-2-13-15,7-6 1 16,0-2-4-16,3-8 0 0,8-8-68 15,3-10 0-15,7-14 52 16,-3-11 0-16</inkml:trace>
  <inkml:trace contextRef="#ctx0" brushRef="#br0" timeOffset="102357.6903">25160 6175 28 0,'4'24'14'0,"6"21"3"0,-6-32-13 0,-4 1 2 16,0 4 0-16,0 3-1 15,0 3 0-15,-4 0-3 16,1 0 0-16,-1-11 0 16,1 3 0-16,-1-6 0 15,1-7 0-15,3-8-1 16,0-6 0-16,3-5 2 16,4-7 0-16,11-7 2 15,6-4 1-15,1 2-5 16,7 6 1-16,-4-6-2 15,-3 6 1-15,0 7-2 16,-4 1 0-16,0 7-37 16,-3 6 0-16,3 7 18 0,0 1 0 15</inkml:trace>
  <inkml:trace contextRef="#ctx0" brushRef="#br0" timeOffset="102752.5177">25580 6268 31 0,'0'5'15'0,"10"-7"14"0,-6-4-16 0,3 1-3 15,4-3 1-15,3-2-6 16,7-4 0-16,-3 1-4 15,3 0 1-15,-4 2-1 16,-3-2 0-16,-3 0 0 16,-4-3 0-16,-7 3-1 15,0-1 0-15,-7 4 0 16,-4 2 0-16,-3 0 0 31,-3 11 1-31,-1 5-2 0,-3 2 1 16,0 9 1-16,3 5 1 15,4 5 1-15,3 5 1 16,8 0-4-16,6-5 1 16,4 1-1-16,8-7 0 15,2-7-1-15,8-2 1 16,0-7-31-16,-1-4 1 16,1-6-7-16,0-2 1 15</inkml:trace>
  <inkml:trace contextRef="#ctx0" brushRef="#br0" timeOffset="103018.1355">25848 6162 29 0,'-11'-2'14'0,"8"9"10"0,3-4-14 0,0 2 3 16,3 9 1-16,1 4-4 16,-1 9 1-16,5 4-4 15,-1 4 0-15,0 4 0 16,3 4 0-16,1-11-2 15,3-11 1-15,0-3 1 16,0-7 1-16,0-17-4 16,4-9 1-16,0-9-5 15,-1-5 0-15,4-6-3 16,1-2 1-16,-5 5-62 16,-3 6 1-16,-3 10 35 0,-8 6 1 15</inkml:trace>
  <inkml:trace contextRef="#ctx0" brushRef="#br0" timeOffset="104934.3017">24391 5966 36 0,'-7'-5'18'0,"14"10"5"0,-3 3-19 0,3 11 12 15,0 15 0-15,-4 3-7 16,-3 14 1-16,0 7-4 16,-3 3 1-16,-8 10-5 15,1-7 0-15,2-1-20 16,1 3 0-16,0-5-38 15,0 3 0-15</inkml:trace>
  <inkml:trace contextRef="#ctx0" brushRef="#br0" timeOffset="105741.1228">23671 4860 34 0,'-7'-39'17'0,"28"15"5"16,-6 16-17-16,6 0-2 15,11 3 0-15,3-3 0 16,4 2 0-16,3 4-3 15,-3 2 0-15,-8 2 1 16,-9 6 1-16,-12 8 4 16,-13 11 1-16,-8 2-5 15,-10 0 0-15,-11 3 0 0,-7 5 0 16,1 0 1-16,-1 2 1 16,4-4-2-16,-1-3 0 15,4-6 0-15,11-2 1 16,4-6-1-16,6 1 0 15,11-1-1-15,7 4 0 16,11-6-1-16,10 2 0 16,14 1-7-16,4-1 1 15,7 1-55-15,0 2 0 16</inkml:trace>
  <inkml:trace contextRef="#ctx0" brushRef="#br0" timeOffset="106151.3302">24352 5069 45 0,'-7'3'22'0,"0"24"13"0,7-17-22 0,0 6-11 16,0 13 0-16,-3 3-2 15,-1 5 1-15,1-8-2 16,-1 0 0-16,4-2-20 16,0-6 1-16,4-5-18 15,10-8 0-15</inkml:trace>
  <inkml:trace contextRef="#ctx0" brushRef="#br0" timeOffset="106338.8921">24567 5030 45 0,'-7'10'22'0,"7"30"9"0,0-27-22 15,0 6-9-15,0 5 1 16,0 5-1-16,0 2 0 15,0 1-1-15,-3-3 0 16,-1-5-52-16,1 0 1 16</inkml:trace>
  <inkml:trace contextRef="#ctx0" brushRef="#br0" timeOffset="106527.6951">24197 5093 52 0,'0'-5'26'0,"39"0"15"16,-22-1-27-16,19 1-11 15,10 0 0-15,3-3-3 16,4-3 0-16,10 1-10 16,-3-4 1-16,4 1-50 15,-4 3 0-15</inkml:trace>
  <inkml:trace contextRef="#ctx0" brushRef="#br0" timeOffset="108795.6351">19643 7136 43 0,'-32'2'21'0,"39"6"2"0,11-2-22 16,6 2-2-16,12 0 1 15,2 0 0-15,5-1 0 0,3 1-40 16,-1 0 0-16</inkml:trace>
  <inkml:trace contextRef="#ctx0" brushRef="#br0" timeOffset="108983.4117">19632 7347 43 0,'0'24'21'0,"49"-13"16"0,-27-11-22 16,2 5-14-16,8-2 0 16,7-1-16-16,10-2 1 0,11 0-27 15,11 0 0-15</inkml:trace>
  <inkml:trace contextRef="#ctx0" brushRef="#br0" timeOffset="109484.6438">20676 6988 43 0,'-7'5'21'0,"-3"24"14"0,3-21-21 16,-8 10-10-16,-6 9 0 16,-7-1-4-16,-4 9 1 15,1 2 1-15,-1 0 1 0,4 0-2 16,3-8 0-16,7-3-1 16,8-4 0-16,6-1 0 15,11-3 1-15,7 1 14 16,22-3 1-16,9-3-15 15,12-8 1-15,6-5-2 16,8-2 0-16,0-6-1 16,3 0 1-16,-11-3-55 15,-6-5 1-15,-8-2 30 16,-10-9 1-16</inkml:trace>
  <inkml:trace contextRef="#ctx0" brushRef="#br0" timeOffset="109687.7337">20987 6956 58 0,'-28'32'29'0,"-1"73"6"0,26-65-28 16,-8 18 9-16,-3 9 0 16,-4 9-16-16,1 1 1 15,-1 8-1-15,4-14 0 16,3-5-40-16,8-10 0 15,6-11 2-15,5-19 1 16</inkml:trace>
  <inkml:trace contextRef="#ctx0" brushRef="#br0" timeOffset="110017.2814">21297 7189 59 0,'-39'69'29'0,"-6"26"3"16,34-63-30-16,4 13 1 15,3 21 1-15,8 5-4 16,10-10 0-16,14-11 0 16,15-15 1-16,13-14 17 15,0-11 0-15,4-20-14 16,4-22 0-16,-4-10 8 0,-7-11 1 15,-7-3-11-15,-15-2 1 16,-16-11-3-16,-15 0 1 16,-18-5-2-16,-17 6 1 15,-8 9-1-15,-17 14 1 16,0 14-42-16,0 12 1 16,7 16-16-16,8 11 1 15</inkml:trace>
  <inkml:trace contextRef="#ctx0" brushRef="#br0" timeOffset="110486.738">22257 7390 44 0,'0'0'22'0,"0"42"13"0,0-23-22 16,-4 7-12-16,1 3 0 15,-4 8-1-15,-4 8 1 16,4-5-2-16,0-3 1 0,0-8-52 16,10-8 0-16,4-10 49 15,8-19 1-15</inkml:trace>
  <inkml:trace contextRef="#ctx0" brushRef="#br0" timeOffset="110658.6634">22468 7366 61 0,'-10'19'30'0,"3"39"5"16,7-37-31-16,0 8 8 15,0 11 1-15,0 5-13 16,-4 2 0-16,4-7-1 16,0-6 1-16,0-5-35 15,0-5 1-15,4-8-5 16,-4-5 0-16</inkml:trace>
  <inkml:trace contextRef="#ctx0" brushRef="#br0" timeOffset="110830.5415">21978 7424 57 0,'-14'-18'28'0,"42"12"6"0,-7 1-29 16,15 2 10-16,9-4 0 15,19 7-12-15,7 0 1 16,6 0-4-16,1 0 0 0,10 0-77 16,0 2 0-16</inkml:trace>
  <inkml:trace contextRef="#ctx0" brushRef="#br0" timeOffset="111420.0512">23301 7509 26 0,'-4'0'13'0,"19"21"13"16,-12-13-14-16,4 3-7 15,-3 4 1-15,-1 4 5 16,1 2 1-16,-1 3-8 16,-3-3 1-16,0 0-4 15,-3 0 1-15,-1-2-1 16,4-6 0-16,0-2-1 0,-3-3 1 15,3-3 0-15,3-16 0 16,8-7 1-16,3-14 0 16,4-8 9-16,6-7 0 15,4-3-11-15,8 7 1 16,-1 6-2-16,4 8 1 16,-7 8 0-16,-4 8 0 15,-4 5-39-15,1 5 0 0,0 3 4 16,3 5 1-16</inkml:trace>
  <inkml:trace contextRef="#ctx0" brushRef="#br0" timeOffset="111877.1074">23954 7456 40 0,'-7'-8'20'0,"3"0"7"0,0 5-20 16,-3 1 0-16,0-1 1 15,0 1-3-15,-3-1 1 16,-8 3-3-16,0 5 1 16,-6 6-4-16,-1 5 0 31,0 7 1-31,4 4 0 0,0 10-1 15,3 8 1-15,8-3-1 16,6-7 0-16,8-9 0 16,6-5 0-16,8-10 0 15,7-9 0-15,3-9 0 16,4-15 1-16,7-4-1 16,-1-3 1-16,-6-6-2 15,-4 1 0-15,-10 2 3 16,-4 6 0-16,-7 7 0 15,-7 9 0-15,-7 10-2 16,-4 13 0-16,-3 8 0 0,-3 11 1 16,3 10-2-1,3 3 1-15,7-10-16 0,8-4 1 16,7-4-38-16,6-9 0 16</inkml:trace>
  <inkml:trace contextRef="#ctx0" brushRef="#br0" timeOffset="112244.0921">24377 7639 36 0,'28'-32'18'0,"-17"3"11"0,-8 18-19 0,-3-2-3 16,-7 0 1-16,-7 2-8 16,-4 3 1-16,-6 8 0 15,-4 5 0-15,-4 9 0 16,0 12 1-16,4 11 1 15,0 5 1-15,6-2-2 0,8-3 0 16,7-5-2-16,7-6 0 16,7-10 0-16,11-10 1 15,7-12-1-15,10-15 1 16,7-16-2-16,1-11 0 16,-1-10 1-16,-3-3 0 15,-4-7 0-15,-3-12 0 16,-11 6 1-16,-7 13 1 15,-7 14 9-15,-3 18 1 0,-4 21-5 16,-4 29 1-16,-6 32 3 16,-1 26 0-16,4 22-10 15,3-6 1-15,11-5-97 16,11-16 0-16</inkml:trace>
  <inkml:trace contextRef="#ctx0" brushRef="#br0" timeOffset="113295.0483">18553 7022 62 0,'-22'8'31'0,"-9"13"6"15,13-8-32-15,-14 9-5 16,-3 4 1-16,-11 19 0 15,-7 5 0-15,4 1 5 16,-1-4 1-16,5-2-6 16,9-5 1-16,5-8-3 15,13-3 1-15,11-6 0 16,14 1 1-16,7-5-1 0,14-1 0 16,15 1 0-16,6-9 0 15,7-2 0-15,4-8 1 16,-7-5 0-16,-7-3 1 15,-11-2 6-15,-6-1 1 16,-8 0 1-16,-7-2 0 16,-7-3-7-16,-3-2 0 15,-4-1-4-15,-4-7 1 0,-3-11 0 16,-11-8 0-16,1-8-3 16,-1-5 0-16,4 5-40 15,7 8 1-15,3 13-12 16,1 13 0-16</inkml:trace>
  <inkml:trace contextRef="#ctx0" brushRef="#br0" timeOffset="113763.881">18958 7107 37 0,'-17'-19'18'0,"-1"3"12"16,14 11-19-16,-3 2-5 0,-7 3 0 15,-3 6-1-15,-5 10 0 16,1 7-5-16,4 12 1 16,-1 10-2-16,0 2 1 15,8 6 1-15,3 0 1 16,7-3 1-16,7-7 0 15,10-11-3-15,15-9 0 16,0-7 0-16,3-10 0 16,4-12 1-16,3-10 1 15,1-5-3-15,-4-5 0 16,-11-9 0-16,-7-7 0 0,-7 0-4 16,-10-1 0-16,-12 1-1 15,-13-3 1-15,-7 8 5 16,-7 8 1-16,-8 10 7 15,1 17 0-15,10 10-5 16,8 5 1-16,10 3-3 16,10 5 1-16,18-5-2 15,7 0 1-15,4-8-2 16,10-3 0-16,4-5-64 16,0-5 0-16</inkml:trace>
  <inkml:trace contextRef="#ctx0" brushRef="#br0" timeOffset="116199.2398">19681 8419 33 0,'-45'8'16'0,"6"42"9"0,25-23-17 16,-7 7-2-16,-4 19 1 15,4 3-2-15,3 4 0 16,7-1-4-16,8-12 0 15,10-12-1-15,7-9 1 16,7-10-1-16,7-16 0 16,8-13 0-16,6-6 1 0,0-2-2 15,-6-8 1 1,-5 0 0-16,-6 2 0 0,-7 6 0 16,-8 8 0-16,-6 13 0 15,-4 11 0-15,-7 7 1 16,3 14 0-16,1 10 4 15,10 1 1-15,0-4-2 16,3-4 1-16,8-9-1 16,10-7 0-16,8-11 6 15,2-11 0-15,1-10-10 16,4-16 1-16,-8-6-1 16,-7-5 0-16,-10-5 0 15,-15-2 0-15,-10 5-21 16,-3 2 1-16,-8 8-32 15,0 8 1-15,-3 14 44 16,3 4 0-16</inkml:trace>
  <inkml:trace contextRef="#ctx0" brushRef="#br0" timeOffset="116390.6301">20630 8639 47 0,'22'8'23'0,"13"0"6"0,-21-8-23 0,7 0-11 16,0 0 0-16,0 0-42 31,-3 0 1-31</inkml:trace>
  <inkml:trace contextRef="#ctx0" brushRef="#br0" timeOffset="116562.5474">20549 8808 64 0,'18'18'32'0,"49"1"0"16,-53-19-31-16,11 0-45 0,7-3 1 15,-1 3 22-15,5-2 1 16</inkml:trace>
  <inkml:trace contextRef="#ctx0" brushRef="#br0" timeOffset="117156.8485">21576 8570 43 0,'-7'-16'21'0,"7"24"5"0,0-3-22 15,-4 3 0-15,-3 3 1 16,-3 5-1-16,-4 5 1 16,-8 3-3-16,1 2 1 15,0 1-1-15,3-4 1 16,4-2-4-16,4-5 1 15,6-2 0-15,11 7 1 16,7 0 2-16,4 0 1 0,7 3-3 16,6-3 0-1,8-5 0-15,7-5 1 0,7-6-4 32,3-3 1-32,-3-2-38 15,-7-10 0-15,-7-1 13 16,-4-10 1-16</inkml:trace>
  <inkml:trace contextRef="#ctx0" brushRef="#br0" timeOffset="117330.1774">21788 8514 56 0,'-32'88'28'0,"7"20"9"0,18-66-28 16,-7 19-5-16,-7 11 1 15,0 4-5-15,3-1 0 16,7-9-22-16,8-13 0 16,13-19-25-16,8-21 0 15</inkml:trace>
  <inkml:trace contextRef="#ctx0" brushRef="#br0" timeOffset="117658.8437">22151 8715 62 0,'-35'67'31'0,"17"28"2"15,14-63-31-15,4 15-2 16,4 6 1-16,7-5-1 16,10-14 1-16,18-5 10 15,10-13 1-15,-3-16-4 16,7-18 0-16,3-12-4 15,-3-9 0-15,-7-17-2 16,-11 3 1-16,-10-5-3 16,-18-5 0-16,-14 2 0 15,-18 8 1-15,-10 8 1 16,-18 16 0-16,-7 18-4 0,-7 14 1 16,0 15-25-16,14 11 1 15,14 1-41-15,18-7 1 16</inkml:trace>
  <inkml:trace contextRef="#ctx0" brushRef="#br0" timeOffset="119095.1445">22969 8774 45 0,'-3'0'22'0,"3"26"14"0,0-7-22 0,-4 15-10 15,-3 3 1-15,0 5-5 16,-3 6 1-16,-1-3-1 15,4-3 0-15,3-7 0 16,1-9 0-16,3-7-34 16,7-9 1-16,7-12 3 15,7-14 1-15</inkml:trace>
  <inkml:trace contextRef="#ctx0" brushRef="#br0" timeOffset="119254.7222">23199 8774 44 0,'-11'39'22'0,"0"41"5"0,8-59-22 16,-1 3-2-16,1-1 1 15,-1 7-3-15,1-1 0 0,-1 2-6 16,1-2 1-16,-1-2-45 16,-3-3 1-16</inkml:trace>
  <inkml:trace contextRef="#ctx0" brushRef="#br0" timeOffset="119457.8497">22765 8874 53 0,'-18'11'26'0,"53"-3"13"0,-17-11-28 0,17-5-3 16,11 0 1-16,18-8-8 15,10-2 1-15,3-3-11 16,4-1 1-16,1 1-57 0,-1 3 0 16</inkml:trace>
  <inkml:trace contextRef="#ctx0" brushRef="#br0" timeOffset="120027.608">23911 8877 21 0,'7'18'10'0,"18"30"9"0,-21-37-11 0,-1 4 1 15,-3 9 1-15,-3 5-3 16,-1 3 1-16,-3-3-1 16,3-2 1-16,1-6-6 15,-1-5 0-15,4-6 5 16,4-7 1-16,6-14-4 15,5-13 1-15,6-5-3 16,0-10 0-16,4-12 0 16,-1-1 0-16,1 1-4 15,0 6 0-15,3 8 2 16,-3 11 1-16,-1 7-38 16,1 9 0-16,0 10 5 15,-1 0 0-15</inkml:trace>
  <inkml:trace contextRef="#ctx0" brushRef="#br0" timeOffset="120409.8477">24589 8977 49 0,'-11'19'24'0,"11"-24"18"0,0 5-26 16,0-6-12-16,0 1 1 16,0-3-3-16,-4-5 1 15,1 2-3-15,-4-2 1 16,-4 0-1-1,-6 0 1-15,-8-1-2 16,-3 9 1-16,-4 8-1 16,4 13 1-16,0 7 0 15,-1 4 0-15,5 7 0 16,6 3 0-16,7-2 0 16,8-6 0-16,6-5 0 15,15-9 1-15,7-9-2 0,3-9 1 16,4-10 0-16,-1-8 0 15,-2-1 1-15,-8-1 0 16,-3 2 0-16,-4 5 0 16,-4 2 3-16,-3 9 1 15,0 8-3-15,-7 5 1 16,0 5-4-16,0 5 1 16,0 1-2-16,0 2 1 15,4-2-45-15,3 2 1 0,3-3 11 16,8-10 1-16</inkml:trace>
  <inkml:trace contextRef="#ctx0" brushRef="#br0" timeOffset="120847.9674">25008 9062 49 0,'-7'-8'24'0,"14"-24"10"15,-7 24-25-15,0-5-8 16,0-3 1-16,-3 0-3 15,-4 1 1-15,-7 4 0 16,-4 11 0-16,-3 0 1 16,-4 11 0-16,1 2-1 15,-1 8 1-15,4 8-2 16,-1 5 1-16,8 1 0 0,4-6 0 16,6 0 0-1,4-8 0-15,7-8 0 0,4-5 1 16,10-10-1-16,4-17 1 15,3-10-1-15,0-8 0 16,0-11 0-16,1-10 0 16,-1-3 0-16,-3-5 0 15,-1-3 0-15,1-15 1 16,-4 4-2-16,-7 17 0 0,-3 13 4 16,-4 20 0-16,-7 20 5 15,-4 26 1-15,-6 18-2 16,-1 24 1-16,1 16-5 15,3 14 0-15,3 4-2 16,8-2 0-16,6-13-20 16,4-8 1-16,4-14-47 15,3-4 1-15</inkml:trace>
  <inkml:trace contextRef="#ctx0" brushRef="#br0" timeOffset="121125.3555">23830 9350 61 0,'-39'32'30'0,"89"-13"2"0,-15-22-31 16,28 0 8-16,29 1 1 15,35-1 0-15,14-2 0 16,15-8-10-16,-1-1 1 16,-7 1-3-16,-10 8 1 0,-19-1-55 15,-23 9 1-15,-26 8 31 16,-27-3 0-16</inkml:trace>
  <inkml:trace contextRef="#ctx0" brushRef="#br0" timeOffset="121500.42">24881 9633 39 0,'0'-5'19'0,"-3"0"10"0,3 2-20 0,-4-2-5 16,-6 5 1-16,-8 0-5 16,-3 3 0-16,0 2 4 15,-4 8 1-15,4 11-3 16,7-3 0-16,7 3-2 16,7-3 0-16,7 0 3 15,10 0 1-15,8-2 6 16,0-1-10-16,-25-18 0 15,28 24 23 1,-14-3 1-16,-17-2-22 16,-11-1 1-16,-8-4-2 15,-13-1 0-15,-7-5-14 0,-1-5 1 16,1-6-69-16,7 0 0 16</inkml:trace>
  <inkml:trace contextRef="#ctx0" brushRef="#br0" timeOffset="123782.1178">18927 10231 26 0,'-8'3'13'0,"19"58"11"16,-7-35-14-16,-1 11-1 16,1 16 1-16,-4 0-7 15,0 3 1-15,0 2-4 16,3-5 0-16,1-8-1 16,3-8 1-16,-4-3-24 0,4-2 1 15,0-11-2-15,0-5 1 16</inkml:trace>
  <inkml:trace contextRef="#ctx0" brushRef="#br0" timeOffset="124016.4715">18524 10231 46 0,'-17'-10'23'0,"27"15"2"0,-3-2-24 0,4-1 7 15,10 1 0-15,14 0 1 16,15-6 1-16,20 0-5 16,8-2 0-16,10-11-3 15,4-2 1-15,10-1-8 16,-14 3 0-16,-3 8-53 16,-11 11 1-16,-14 8 48 15,-18 7 0-15</inkml:trace>
  <inkml:trace contextRef="#ctx0" brushRef="#br0" timeOffset="124414.287">19449 10480 53 0,'-11'3'26'0,"-7"-24"4"0,15 21-27 15,-4 2-2-15,-7 9 0 16,-11 7-1-16,-7 9 0 15,1-1 0-15,-1 1 0 16,4 7 1-16,3 6 0 16,4 0 1-16,10-3 1 15,8-8-4-15,6-6 1 16,8-7 0-16,13-8 0 16,8-10-1-16,7-17 1 15,3-13 1-15,8-5 0 0,-4-18-2 16,-8 2 1-16,-9 11 0 15,-8 7 1-15,-11 6-1 16,-6 13 1-16,-11 8-2 16,-4 16 1-16,-6 13 0 15,-1 8 1-15,0 6-1 16,4 7 1-16,4 0-3 16,3-2 1-16,7-11-35 15,7-5 0-15,7-13 12 16,7-11 1-16</inkml:trace>
  <inkml:trace contextRef="#ctx0" brushRef="#br0" timeOffset="124697.9037">19798 10443 31 0,'-7'0'15'0,"-32"87"19"0,28-68-15 15,-3 5-8-15,-3 5 0 16,-1 0-5-16,4 0 0 15,3-5-3-15,8-8 0 16,6-11 2-16,8-10 1 16,10-11-4-16,7-11 0 15,1-12 0-15,-1-1 1 16,7 6-2-16,-3 10 1 16,-4 5-1-16,-3 17 1 0,-8 20 1 15,-10 14 1-15,-10 16-4 16,-4 4 0-16,0-4-32 15,7-3 1-15,7-5-23 16,3-16 1-16</inkml:trace>
  <inkml:trace contextRef="#ctx0" brushRef="#br0" timeOffset="125881.0505">20380 10589 41 0,'-4'-22'20'0,"-6"15"0"16,6 4-20-16,-3 3 1 15,-3 0 1-15,-8 0-2 0,0 3 0 16,-3 4 1-1,-3 4 0-15,-1 5 3 16,-3 5 0-16,-1 11-3 16,8 2 0-16,11-2-2 15,3-6 1-15,10-2-1 16,8-8 1-16,6-11 0 16,5-10 0-16,6-11-1 15,3-13 1-15,5-3 0 0,-4-5 1 16,-4-5-1-16,-7-3 0 15,-7 11 0-15,-7 5 1 16,-3 5-1-16,-4 11 1 16,-4 5 0-16,1 16 0 15,-1 15 4-15,0 6 1 16,-3 11-4-16,0 10 0 16,0 1 0-16,0 12 0 15,-7 9-3-15,0 4 1 16,-4 4 0-16,1-6 1 15,-8 2-2-15,0 1 1 0,-3-19 0 16,0-13 1-16,3-10-1 16,1-14 0-16,9-13 0 15,8-16 0-15,7-13-1 16,14-3 0-16,11-10 1 16,7-11 0-16,10-3 0 15,11-18 1-15,0-6-2 16,11-4 1-16,-1-1-1 15,-10 6 1-15,-11 2 2 16,-6 8 1-16,-12 3-5 16,-6 10 1-16,-7 8 1 15,-8 3 1-15,-6 6 1 16,-8 7 0-16,-7 8 2 16,1 13 0-16,-8 11-1 15,4 24 1-15,0 10 0 16,7 14 0-16,3 2-5 15,14-8 1-15,8-7 0 0,14-6 1 16,3-16-21-16,4-8 1 16,7-13-7-16,6-13 1 15,1-11 18-15,-7-5 0 16,0-5 6-16,-7 2 1 16,-8-3 1-16,-6 6 0 15,-4 5 10-15,-10 9 0 16,-4 9 1-16,-4 9 1 15,-3 10-4-15,-4 6 1 16,-3 10-4-16,0 8 1 0,0 0-4 16,4-3 0-16,6-5-3 15,4-5 0-15,4-3 0 16,3-10 1-16,3-8-1 16,8-17 0-16,6-9 1 15,8-12 0-15,0 3-1 16,-4 3 1-16,-3 3 0 15,-4 5 1-15,-3 15 7 16,-8 6 0-16,-3 14-6 16,-3 12 0-16,-4 8-3 15,0 1 1-15,0 2-5 16,0-5 0-16,0 2-71 16,7-5 1-16</inkml:trace>
  <inkml:trace contextRef="#ctx0" brushRef="#br0" timeOffset="126569.604">21361 10096 47 0,'3'-18'23'0,"29"26"11"0,-21 0-24 15,3 16-4-15,-4 5 0 0,1 10-5 16,-8 12 1-16,1-4-2 16,-4 22 0-16,-4-8-1 15,-3 3 1-15,-3 2-17 16,-1-6 1-16,1-7-30 15,-1-10 0-15,4-14 45 16,3-16 1-16</inkml:trace>
  <inkml:trace contextRef="#ctx0" brushRef="#br0" timeOffset="126742.0417">21258 10446 57 0,'-21'2'28'0,"32"-4"2"15,-1-1-28-15,4 0-1 0,8 1 1 16,13-3-3-16,11-3 1 16,0-3-32-16,7-5 0 15,7 0 5-15,0 3 0 16</inkml:trace>
  <inkml:trace contextRef="#ctx0" brushRef="#br0" timeOffset="126835.912">21907 10425 43 0,'-10'47'21'0,"-47"62"14"0,40-80-22 15,-4 8-12-15,3 0 1 16,0-5-4-16,4-3 1 0,7-13-54 16,4-8 0-16</inkml:trace>
  <inkml:trace contextRef="#ctx0" brushRef="#br0" timeOffset="126976.5926">22013 10239 78 0,'-28'3'39'0,"10"18"-1"16,15-10-38-16,-4 5-26 16,7 5 0-16,0 0-25 15,3 3 1-15</inkml:trace>
  <inkml:trace contextRef="#ctx0" brushRef="#br0" timeOffset="127343.6291">22190 10522 56 0,'-32'8'28'16,"-3"11"5"-16,24-14-29 0,-7 6 1 16,-3 5 1-16,0 5-2 15,0 8 0-15,0 8-1 16,7-3 0-16,3-4-3 16,4-9 0-16,4-3-1 15,6-7 1-15,8-11-1 16,6-11 0-16,8-10 1 15,3-5 1-15,0 2-1 16,-3-3 0-16,-4 6-2 16,-3 3 0-16,-8 7 3 15,-2 0 1-15,-5 6 0 16,-3 5 0-16,0 3-3 16,0-1 0-16,0 6 1 0,4 3 0 15,3 5 1-15,0 0 0 16,3 0-3-16,4-3 1 15,4-3-44-15,3-7 1 16,4-8 17-16,3-11 0 16</inkml:trace>
  <inkml:trace contextRef="#ctx0" brushRef="#br0" timeOffset="127484.2814">22560 10229 72 0,'4'-29'36'0,"-22"42"22"0,11-5-35 0,-4 18-10 15,-6 17 0-15,-1 20-12 16,0 3 0-16,4 6-2 16,0-1 1-16,7-7-87 15,7-14 1-15,11-16 65 16,3-12 1-16</inkml:trace>
  <inkml:trace contextRef="#ctx0" brushRef="#br0" timeOffset="127941.1556">23696 10560 42 0,'-14'-22'21'15,"3"6"6"-15,4 11-22 0,-3 0-5 16,-4 5 1-16,-4 3 1 15,-3 4 0-15,3 9 3 16,4 0 1-16,11 5 1 16,10 6 0-16,7-1 2 15,7 1 1-15,0-3-6 16,0-1 1-16,-7 1 0 16,0-3 0-16,-7-5-5 15,-7 0 1-15,-3-3-1 16,-4-2 1-16,-7 2-16 15,-4-5 0-15,-3-5-52 0,0-3 0 16</inkml:trace>
  <inkml:trace contextRef="#ctx0" brushRef="#br0" timeOffset="128316.1317">23901 10655 55 0,'0'45'27'0,"-7"37"7"0,7-58-27 0,-4 15-4 16,-3 6 0-16,0 6-1 16,0 1 0-16,3-4-4 15,1-6 1-15,3-10-13 16,0-11 1-16,0-18 3 16,0-14 1-16,0-10 2 15,0-24 0-15,-4-13 7 16,4-13 0-16,7-4 0 15,8-1 0-15,9 2 0 16,11 10 1-16,8 17 0 16,-1 12 1-16,0 11 3 15,1 8 1-15,-8 9 14 16,-10 9 0-16,-8 11-4 16,-10 3 1-16,-14 5-12 15,-7 3 0-15,-7 5-5 16,-11 6 1-16,-3-1-12 0,-7-5 0 15,3-5-62-15,4-3 0 16</inkml:trace>
  <inkml:trace contextRef="#ctx0" brushRef="#br0" timeOffset="129011.1937">24278 10784 53 0,'-7'16'26'0,"25"-10"5"15,-11-6-27-15,7-6-1 16,4-4 1-16,6-6-3 16,4-8 0-16,1-5-1 0,-5-3 0 15,-2 0 0 1,-8 3 1-16,-7 0-1 0,-4 3 1 15,-13 10-1-15,-8 11 0 16,-10 10 0-16,0 11 1 16,-4 2 0-16,4 6 1 15,6 5 1-15,5 3 0 16,6 2-3-16,8-7 1 16,6 5 1-16,11-6 0 15,11-2 2-15,10-8 1 0,4-3-3 16,0-3 0-16,0-10-1 15,3-2 1-15,0-9-3 16,1-2 1-16,-4-11 0 16,-4-5 1-16,0-3-1 15,-7 3 1-15,-10 3-2 16,-7-9 1-16,-11 4 0 16,-4 7 1-16,-3 5-2 15,-7 17 1-15,-4 7 0 16,-3 6 0-16,0 12 0 0,0 12 0 15,7 2 0-15,3 0 1 16,7 3-1-16,12-6 0 16,6-2-1-16,7-6 1 15,3-10-32-15,15-11 0 16,4-7-13-16,2-9 0 16</inkml:trace>
  <inkml:trace contextRef="#ctx0" brushRef="#br0" timeOffset="129372.0174">25167 10620 61 0,'-21'-8'30'16,"-14"-10"8"-16,24 13-32 0,-7 2-7 15,-3 3 1-15,0 8 1 16,0 5 0-16,-4 14-1 16,4 12 0-16,7-2 1 15,3 11 0-15,8-3-1 16,3-5 0-16,7-11 0 15,4-11 1-15,6-12-1 16,8-12 0-16,3-10-1 16,4-13 1-16,0-10 0 15,3-6 0-15,0-8 0 16,-3-11 1-16,-7 1-1 0,-4-6 0 16,-4 3 5-16,-6 15 0 15,-7 12 5-15,-4 15 0 16,-8 24-7-16,-6 24 0 15,0 23 0-15,0 12 1 16,0 12-4-16,7 0 0 16,3 4-32-16,11-9 0 15,11-5-27-15,3-24 1 0</inkml:trace>
  <inkml:trace contextRef="#ctx0" brushRef="#br0" timeOffset="129621.9984">25742 10652 69 0,'0'-8'34'0,"21"0"-22"0,-17 3-34 15,-4 5-24-15,-4 3 0 16</inkml:trace>
  <inkml:trace contextRef="#ctx0" brushRef="#br0" timeOffset="129747.442">25841 10858 96 0,'-35'56'48'0,"24"-43"8"0,11-10-49 16,0 0-31-16,0-1 1 15,0 1-56-15,0-8 0 16</inkml:trace>
  <inkml:trace contextRef="#ctx0" brushRef="#br0" timeOffset="130755.5937">26871 10409 46 0,'-7'-6'23'0,"0"1"9"0,7 2-23 0,-4 1-3 15,1-1 1-15,-1 1-5 16,4 2 1-16,0 0-4 16,7-3 1-16,4 0 1 15,0-2 1-15,10 0 0 0,11-3 0 16,-1 2 0-16,1 1 1 15,-4 5-1-15,-3 3 0 16,-4 5 0-16,-3 2 1 16,-8 6 0-16,-3 11 1 15,-3 7-2-15,-4 8 1 16,0 6-3-16,0 5 0 16,0-5 1-16,0-6 0 15,3-2-2-15,8-3 0 0,0-11 1 16,6-10 0-16,4-8 1 15,1-5 1-15,2-11-2 16,1 0 0 0,-25 8 0-16,35-61-1 15,-7 13 1-15,-6-5 0 16,-12 8 1-16,-6 3-2 16,-4 8 1-16,-4 4 0 15,1 9 1-15,3 5-1 16,0 3 0-16,3 3 1 15,8 2 0-15,6 0 7 16,8 0 1-16,7-3-4 16,3 1 0-16,7-4-5 15,4-7 1-15,4 0-6 16,3-3 1-16,0 6-87 16,-8 2 0-16</inkml:trace>
  <inkml:trace contextRef="#ctx0" brushRef="#br0" timeOffset="131130.6462">27644 10689 47 0,'-7'-18'23'0,"0"7"9"0,3 11-24 15,0 3 0-15,-3 2 0 16,0 6-5-16,0 7 0 15,0 6-2-15,0 0 1 16,4 10-3-16,3 3 1 0,0-2 1 16,3 2 0-16,4-8-2 15,4-5 1-15,3-3-21 16,0-11 1-16,0-10-27 16,0-8 1-16</inkml:trace>
  <inkml:trace contextRef="#ctx0" brushRef="#br0" timeOffset="131392.3633">27492 10816 44 0,'-7'3'22'0,"10"2"12"16,4-5-22-16,1 3-3 0,2-3 1 16,8 0-9-16,3 0 1 15,4-3-2-15,3-5 0 16,4-2-25-16,-4-6 0 16,7-3-16-1,-3 1 0-15</inkml:trace>
  <inkml:trace contextRef="#ctx0" brushRef="#br0" timeOffset="131675.5017">28198 10493 63 0,'-11'-5'31'0,"14"8"4"16,1-6-32-16,7 3-2 16,3 3 0-16,3-1 0 15,4-2 0-15,1-2-27 16,2-1 0-16,1 3-16 15,0-5 1-15</inkml:trace>
  <inkml:trace contextRef="#ctx0" brushRef="#br0" timeOffset="131871.7168">28162 10657 55 0,'-7'11'27'0,"39"-6"6"0,-14-7-28 15,6 2-6-15,12 2 1 16,-1-2-59-16,7-5 0 16</inkml:trace>
  <inkml:trace contextRef="#ctx0" brushRef="#br0" timeOffset="132630.4359">28998 10430 46 0,'-14'-5'23'0,"0"10"11"0,11-5-23 0,-4 8-8 15,-4 13 1 1,0 11-2-16,-3 2 0 0,0 6 0 16,0 5 1-16,3 0-3 15,8-6 0-15,3-9 0 16,7-7 1-16,4-4 0 16,6-11 0-16,8-11-1 15,3-10 0-15,7-11 0 16,1-2 0-16,-1-1-1 15,-3 6 0-15,-8 0 1 16,-10 5 0-16,-6 8 0 16,-8 8 1-16,-8 11-1 15,1 15 1-15,4 9 0 0,6-4 0 16,12-4 10-16,9 4 0 16,4-12 0-16,11-11 1 15,4-8-5-15,2-13 1 16,5-11-5-16,-4-5 0 15,-11 0-2-15,-10 0 1 16,-11-1-1-16,-14-1 0 16,-7 4-3-16,-11 6 0 15,-7 8-22-15,-6 8 0 16,-1 7-30-16,4 1 0 0,10-3 31 16,7 0 1-16</inkml:trace>
  <inkml:trace contextRef="#ctx0" brushRef="#br0" timeOffset="133039.7719">29714 10541 39 0,'-10'53'19'0,"13"-13"9"0,-3-27-21 16,0 5 1-16,0 4 1 15,4 4-4-15,-1-2 1 16,-3 2-2-16,4-5 0 15,3-10 17 1,4-11 0-16,-1-16-13 16,4-13 1-16,7 0-3 15,1-11 0-15,2 1-5 16,8-4 1-16,3 4-2 16,8 12 0-16,-1 3-30 15,-3 8 1-15,3 14-43 16,4 4 1-16</inkml:trace>
  <inkml:trace contextRef="#ctx0" brushRef="#br0" timeOffset="134087.3088">28176 11544 47 0,'0'0'23'0,"36"-8"2"0,-15 5-24 15,7 1-3-15,0-1 1 16,0 0-45-16,1 1 0 0</inkml:trace>
  <inkml:trace contextRef="#ctx0" brushRef="#br0" timeOffset="134261.9389">28176 11665 54 0,'4'24'27'0,"49"-10"1"15,-32-12-28-15,7-2-1 16,7-2 1-16,4-1-54 16,4-5 1-16</inkml:trace>
  <inkml:trace contextRef="#ctx0" brushRef="#br0" timeOffset="135887.3609">28963 11377 49 0,'0'-11'24'0,"-3"19"2"16,3-5-26-16,-4 5 4 16,-3 3 0-16,-4-1 2 15,1 1 0-15,-1 5-3 16,1 2 0-16,-1 1-1 16,0-3 1-16,4-1-1 0,0 4 1 31,4 5 3-31,-1-3 0 15,8 0-1-15,6 0 0 16,12-2-1-16,6-6 0 16,7 0-3-16,14-10 0 15,4-3-1-15,-3-3 1 16,-4-2-20-16,-8-3 1 16,1-5-47-16,-7-6 1 0</inkml:trace>
  <inkml:trace contextRef="#ctx0" brushRef="#br0" timeOffset="136106.1151">29309 11250 52 0,'-32'11'26'0,"21"36"11"16,8-23-27-16,-8 5-8 15,-3 14 1-15,0 7 4 16,-4 0 0-16,1 8-6 15,-4 6 0-15,7-14-2 16,3-5 0-16,11-8-38 16,7-10 1-16,4-12 5 15,10-4 1-15</inkml:trace>
  <inkml:trace contextRef="#ctx0" brushRef="#br0" timeOffset="136420.3676">29665 11348 54 0,'-35'29'27'0,"-29"45"10"0,47-47-27 0,-1 10-2 16,4 5 0-16,3 8-8 0,4-5 0 0,11-5 1 15,10-11 0-15,11-8 10 16,6-15 1-16,5-9-6 15,6-18 1-15,11-6-3 16,0-7 0-16,0-9-3 16,-7-1 0-16,-11-1-2 15,-18 0 1-15,-17-3-1 16,-14 6 1-16,-21 12-8 16,-7 17 0-16,-15 19-26 15,-10 9 1-15,18 7-20 16,7 1 1-16</inkml:trace>
  <inkml:trace contextRef="#ctx0" brushRef="#br0" timeOffset="136896.9016">30141 11594 48 0,'-7'0'24'0,"7"16"4"0,4-13-24 16,-1 2-3-16,-3 5 1 0,0 6-3 15,0 0 1-15,0 3 0 16,0-1 0-16,-3 1-39 16,3-3 0-16,0-6 25 15,7-4 1-15</inkml:trace>
  <inkml:trace contextRef="#ctx0" brushRef="#br0" timeOffset="137115.6688">30395 11562 54 0,'-10'-5'27'0,"13"16"8"15,1-1-26-15,-1 3-3 16,1 16 0-16,-4 1-3 15,7 9 1-15,-4-7-4 0,1-3 1 16,-1-2-9-16,-3-6 1 16,8-5-27-16,-8-6 1 15,0-4 2-15,-8-4 0 16</inkml:trace>
  <inkml:trace contextRef="#ctx0" brushRef="#br0" timeOffset="137287.8636">29894 11613 67 0,'-17'10'33'0,"80"-5"10"0,-27-7-35 0,13-9-7 16,25-5 0-16,14-5-2 16,4 0 0-16,0 0-63 15,-8 2 0-15,-13 6 53 16,-1 0 1-16</inkml:trace>
  <inkml:trace contextRef="#ctx0" brushRef="#br0" timeOffset="138385.3229">31450 11112 35 0,'-7'-10'17'0,"-11"23"4"0,11-5-17 0,-7 8 4 16,-7 10 0-16,-18 27 1 15,0 11 1-15,-6 15-5 16,-8 6 1-16,10 5-5 16,12-11 0-16,2-10-1 15,19-11 1-15,10-8-13 16,3-10 1-16,15-11-40 16,7-13 0-16</inkml:trace>
  <inkml:trace contextRef="#ctx0" brushRef="#br0" timeOffset="138760.4369">31828 11263 36 0,'-18'6'18'0,"-7"-9"0"0,18 8-18 15,-3 11 1-15,-4 11 1 16,-8 4 8-16,-2 12 1 16,-1 7-4-16,0 0 1 15,8 3-4-15,10-8 0 16,7-8 4-16,14-5 0 16,3-11 2-16,8-10 1 0,3-17-8 15,8-7 1-15,2-8-2 16,-2-8 0-16,6-8 2 15,-14 2 0-15,-3-7-4 16,-18-8 1-16,0 0-1 16,-21 7 1-16,-4 6-3 15,-3 13 1-15,-18 11-34 16,-7 8 0-16,4 10-17 16,3 3 1-16</inkml:trace>
  <inkml:trace contextRef="#ctx0" brushRef="#br0" timeOffset="138970.2973">32219 11660 59 0,'-7'19'29'0,"7"-6"2"15,7-13-31-15,-7 0-7 16,0 0 0 0,-17-3-45-1,-8-2 0-15</inkml:trace>
  <inkml:trace contextRef="#ctx0" brushRef="#br0" timeOffset="139396.5313">32544 11369 28 0,'0'-24'14'0,"-21"8"1"0,14 14-14 0,-8 4 6 16,5 6 1-16,-15 6-5 15,7-1 1-15,8 5-1 16,-4-2 0-16,14 3 5 16,0-1 1-16,14 1 1 15,-4-1 0-15,15 1-2 16,0 2 1-16,-4-2-2 15,-7 2 1-15,-3-3-5 16,-11 6 1-16,-11 8-4 16,-3 0 0-16,-14 2 0 15,-4-2 0-15,-3-6-12 16,7-7 0-16,-4-9-45 0,4-10 1 16,-4-13 44-16,7-11 1 15</inkml:trace>
  <inkml:trace contextRef="#ctx0" brushRef="#br0" timeOffset="139556.2571">32484 11388 66 0,'17'-6'33'0,"33"25"7"16,-33-16-34-16,1 2-7 16,7-3 0-16,10 1-1 15,4-3 1-15,3-3-53 16,1 1 1-16,2-3 37 15,-2-3 1-15</inkml:trace>
  <inkml:trace contextRef="#ctx0" brushRef="#br0" timeOffset="140252.9158">32978 11591 44 0,'0'0'22'0,"0"32"1"16,0-24-22-16,-11 8 0 15,4 0 0-15,-11 5 5 16,8 0 0-16,-4 6-4 16,3-6 1-16,4-5-2 0,0-3 1 15,7-8-2-15,0-2 0 16,14-6-1-16,-3-5 1 15,13-2 1-15,1-14 0 16,0 3-2-16,3 0 1 47,4 2-1-47,-8 6 1 0,-6 7 0 16,-7 6 1-16,-4 11-2 15,-7 5 0-15,0-3 1 16,0 3 0-16,-7 3 0 15,7-9 1-15,-4-2-2 16,4 0 1-16,0-5 0 16,0-3 0-16,4-6 0 15,10-4 1-15,-4-1-1 16,8-5 0-16,0-2 0 16,-1 2 0-16,8 0 0 15,-7 3 1-15,-4 5 0 16,-4 5 1-16,-3 9 0 15,0 9 0-15,-7 4-3 16,0 10 1-16,0-5-5 16,0-6 1-16,4 1-17 0,3-6 1 15,0 0 2-15,4-5 1 16,-4 0 1-16,3-2 0 16</inkml:trace>
  <inkml:trace contextRef="#ctx0" brushRef="#br0" timeOffset="140521.4043">33539 11247 46 0,'7'40'23'0,"28"39"15"15,-28-57-24-15,4 9 2 16,3 12 0-16,-11 12-12 16,-3 6 0-16,-10 3-5 15,-8-1 0-15,-7 3-10 16,-10-2 0-16,-7-9-19 16,-8 1 1-16,-3-6-9 0,4-7 0 15</inkml:trace>
  <inkml:trace contextRef="#ctx0" brushRef="#br0" timeOffset="141297.8096">27961 12599 37 0,'-3'11'18'0,"31"-27"2"0,-14 8-19 16,11 0-1-16,6-2 1 15,5 2-3-15,-1 5 0 16,4 3-34-16,-4 5 0 15</inkml:trace>
  <inkml:trace contextRef="#ctx0" brushRef="#br0" timeOffset="141498.8799">27972 12713 56 0,'-7'11'28'0,"31"-1"2"0,-10-10-29 16,11 0-2-16,7-2 1 16,7-1-42-16,10-5 1 15,1 0 26-15,6-2 1 16</inkml:trace>
  <inkml:trace contextRef="#ctx0" brushRef="#br0" timeOffset="142773.2464">28737 12491 43 0,'14'-26'21'0,"22"20"1"31,-19 4-21-31,12-4 0 0,6 1 0 16,0 0-1-16,-3 2 0 15,3 3 1-15,-14 3 0 16,-7 2-1-16,-10 14 0 16,-11 4 2-16,-11 9 1 15,-6-3 5-15,-8 3 0 0,-4 2-4 16,-2 6 1-16,-1-3-2 15,0 0 0-15,7-5-2 16,11-6 0-16,11 3-1 16,10-5 1-16,14-8-1 15,7 0 0-15,11-8-9 16,13-8 0-16,8-11-47 16,11-2 1-16</inkml:trace>
  <inkml:trace contextRef="#ctx0" brushRef="#br0" timeOffset="143071.9895">29436 12528 33 0,'-28'0'16'0,"-18"34"15"0,35-18-17 16,-3 8-2-16,0 10 1 16,0 9-10-16,3 7 0 0,8 3-1 15,-1 0-2 1,4-53 0-16,64 13 24 15,-4-10 0-15,0-14-20 16,0-13 0-16,-4-7 1 16,-3-4 1-16,-11-4-3 15,-10-9 1-15,-21-2-4 16,-15-3 0-16,-14 0-1 16,-17 8 1-16,-18 10 1 15,-17 22 0-15,-1 19-14 16,-3 9 0-16,0 12-42 15,7 7 0-15,18 1 23 16,24-6 0-16</inkml:trace>
  <inkml:trace contextRef="#ctx0" brushRef="#br0" timeOffset="143555.7444">30110 12684 38 0,'-4'5'19'0,"8"9"12"16,-1-6-20-16,1 5-6 16,3 5 1-16,-4 4-5 0,-3-1 0 15,0 2-6-15,0 1 1 16,0-3-47-16,0 3 0 15</inkml:trace>
  <inkml:trace contextRef="#ctx0" brushRef="#br0" timeOffset="143744.1948">30459 12660 45 0,'10'8'22'0,"5"8"4"0,-12-8-22 0,-3 8 1 15,-3 8 0-15,-5 2-4 16,-2 1 1-16,-1 2-4 16,-3 5 1-16,4-7-44 15,-5-1 1-15,-2-5 35 16,-8-10 1-16</inkml:trace>
  <inkml:trace contextRef="#ctx0" brushRef="#br0" timeOffset="143916.0716">30000 12689 64 0,'-10'-2'32'0,"59"-11"4"0,-28 7-33 16,18-7-4-16,14 0 1 16,21-6-2-16,4 1 1 15,3-3-64-15,3 7 1 16</inkml:trace>
  <inkml:trace contextRef="#ctx0" brushRef="#br0" timeOffset="145639.8589">31528 12568 17 0,'-4'-3'8'0,"11"16"1"0,0-10-10 0,-7 8 2 16,0 2 1-16,-7 0 6 15,7 0 0-15,-7 3-3 16,-3 3 0-16,-1 2 1 16,-3 3 1-16,7-6-6 15,-4 1 0-15,8-3-1 16,-1-3 1-16,4-3-1 15,4-7 1-15,6-8-1 16,1-3 0 0,31-24 0-1,-6-2 0-15,-5-1 1 16,5 9 0-16,-12 2 0 16,1 16 0-16,-7 5 0 0,-8 6 1 15,-3 5-2-15,-7 5 0 16,-3 8 1-16,-11 3 1 15,7 3-3-15,-4 2 1 16,0-3 0-16,-3-2 0 16,11-6 0-16,-4-2 1 15,7-5-1-15,7-8 1 16,7-11 0-16,11-8 0 16,6-11-2-16,5-4 1 15,2-12 2-15,1-4 0 0,0-1 8 16,-11 14 1-16,-3 7-7 15,0 19 1-15,-8 8 0 16,-6 16 0-16,-4 5-5 16,-7 8 0-16,0 8 0 15,0 3 0-15,0-3-22 16,0-2 1-16,0-4-24 16,0 1 0-16</inkml:trace>
  <inkml:trace contextRef="#ctx0" brushRef="#br0" timeOffset="145922.5252">31277 13396 65 0,'0'8'32'0,"92"-48"3"15,-39 16-33-15,21-10-3 16,28-11 1-16,18-3 0 16,21 3 0-16,0 0 0 15,1 11 0-15,2 0-32 16,-13 7 1-16,-22 9-4 15,-24 10 1-15</inkml:trace>
  <inkml:trace contextRef="#ctx0" brushRef="#br0" timeOffset="146297.5308">32371 13467 41 0,'-50'-8'20'0,"1"6"6"0,31 2-20 16,-3 2 7-16,-10 1 1 0,2 5-10 15,5 5 1-15,2 0 0 16,5 3 1-16,13 3 12 16,-3-1 1-16,7 1-4 15,0 2 0-15,0-2-12 16,-7 2 0-16,0 2-4 16,-3 4 1-16,-8-6-16 15,-7 0 1-15,-7-5-49 16,-3-5 1-16,-7-6 37 15,0-16 0-15</inkml:trace>
  <inkml:trace contextRef="#ctx0" brushRef="#br0" timeOffset="146911.6344">30311 12623 36 0,'-7'-10'18'0,"17"-4"0"0,1 7-19 0,6-4 6 16,12 0 1-16,6-2-3 16,0 0 1-16,4 5-6 15,0-3 1-15,3 3-41 16,-7 8 0-16</inkml:trace>
  <inkml:trace contextRef="#ctx0" brushRef="#br0" timeOffset="147229.233">30476 12610 31 0,'0'0'15'0,"-7"16"3"15,4-13-16-15,-4 7 1 16,0 3 1-16,-4 6-6 16,4-3 1-16,0 0-33 15,4-3 0-15</inkml:trace>
  <inkml:trace contextRef="#ctx0" brushRef="#br1" timeOffset="152237.2753">30967 10925 35 0,'-7'-19'17'0,"0"-7"14"15,7 18-18-15,-4-6-3 16,1-1 1-16,3-7-4 15,0-4 0-15,3-6-3 16,1-2 0-16,3-14 0 16,0-10 1-16,-4-11-3 0,1 0-2 15,-4 69 0 1,18-201 7-16,-15 32 1 16,4 8-3-16,-14 18 0 15,0 16-1-15,-7 10 0 31,-50-15-4-31,19 26 1 16,-1 24-2-16,3 3 1 16,5-6-8-16,2 0 0 15,8 3-30-15,0 11 1 0,3 13-9 16,7 15 1-16</inkml:trace>
  <inkml:trace contextRef="#ctx0" brushRef="#br1" timeOffset="152842.617">30730 10520 41 0,'-14'-3'20'0,"18"14"5"0,3 2-21 15,-4 3 7-15,8 5 1 16,3 3-10-16,4 5 1 16,-1-3 2-16,1 4 0 15,7-7 1-15,-1-1 0 0,-6-7 6 16,0-4 1-16,-4-6-1 16,-4-5 1-16,8-8-8 15,-7-5 0-15,-4-5-5 16,7-4 1-16,-4-4-3 15,1-8 1-15,-4-14-41 16,7-5 1-16,4-10-16 16,3 2 1-16</inkml:trace>
  <inkml:trace contextRef="#ctx0" brushRef="#br1" timeOffset="153794.4034">28360 7400 19 0,'-11'27'9'0,"18"15"6"0,-7-37-9 16,4 1 8-1,-4-1 0-15,3-2-1 0,-3-9 0 16,4-7-7-16,-1-5 1 16,1-11-3-16,-1-11 0 15,4-5-3-15,1-3 0 16,-1-5-1-16,0 0 1 15,0 1-1-15,0-4 0 16,-4-2-1-16,1 2 1 16,-1 14 0-16,1 10 1 0,-1 11-1 15,4 21 0-15,1 24 3 16,2 15 0-16,4 20-1 16,4 15 1-16,3 2-2 15,0-7 0-15,7-13 6 16,4-9 0-16,3-10 2 15,1-7 0-15,-5-17 0 16,1-13 1-16,-4-13-8 16,1-19 1-16,-1-16-4 15,0-15 1-15,-3-6-2 16,-4-13 1-16,-10 3-25 0,-8 7 0 16,-6 17-24-16,-5 17 0 15,-2 23 30-15,3 12 1 16</inkml:trace>
  <inkml:trace contextRef="#ctx0" brushRef="#br1" timeOffset="154124.9247">29104 7287 41 0,'4'31'20'0,"-4"9"7"0,3-32-21 0,1 5 4 15,3 3 0-15,0 0-7 16,7 0 1-16,0-3 1 16,4-8 1-16,3-7 6 15,0-9 0-15,4-2-7 16,-1-3 1-16,-2-10-5 16,-5-4 1-16,-6-4-1 15,-15 2 0-15,-6 1-1 16,-11-1 0-16,-22 0-1 15,-10 6 0-15,-3 7 0 16,3 14 1-16,11 13-6 31,10 8 0-31,21 10-47 0,18 6 0 16,25-3 28-16,21-11 0 16</inkml:trace>
  <inkml:trace contextRef="#ctx0" brushRef="#br1" timeOffset="154493.7191">29549 6866 54 0,'14'-8'27'0,"21"64"18"0,-24-41-26 16,3 12-16-16,-4 13 0 0,1 5-3 15,-4 10 1-15,-7 3-1 16,7-2 0-16,-7-1-14 16,-7-2 0-16,7-5-45 15,-4-11 1-15,4-13 55 16,-3-11 0-16</inkml:trace>
  <inkml:trace contextRef="#ctx0" brushRef="#br1" timeOffset="154683.9267">29362 7194 45 0,'-4'5'22'0,"43"9"1"16,-25-12-24-16,14 9-6 0,11-3 0 16,7 2-1-16,3 1 1 15,8-6 6-15,3 0 1 16,3-7 0-16,1-3 1 15,-8-6-31-15,-13 0 1 16</inkml:trace>
  <inkml:trace contextRef="#ctx0" brushRef="#br1" timeOffset="155031.7827">29820 7324 37 0,'7'10'18'0,"32"-36"9"16,-25 15-20-16,7-5 1 15,4-2 0-15,0-1-6 16,0 1 0-16,-8-1 3 31,-3 1 1-31,-7 2-2 0,-7 3 1 16,-3 2-4-16,-4 3 1 16,-4 5-1-16,-6 6 1 15,-1 2 0-15,0 6 1 16,8-3 0-16,-4 3 0 15,-1 7-3-15,5 3 0 16,-1 6 7-16,4 2 0 16,4 0-2-16,3 3 1 15,7-1-6-15,3 1 0 16,11-5 0-16,11-6 1 0,4-8-5 16,-1-8 1-16,0-10-68 15,-3-6 0-15,0-2 60 16,-1-11 1-16</inkml:trace>
  <inkml:trace contextRef="#ctx0" brushRef="#br1" timeOffset="155238.3338">30357 7181 64 0,'-4'2'32'0</inkml:trace>
  <inkml:trace contextRef="#ctx0" brushRef="#br1" timeOffset="155332.1297">30459 7350 84 0,'-11'16'42'0,"-13"-8"2"0,16-5-42 0,5-1-43 16,-11 4 0-16,7 1-4 16,7 1 1-16</inkml:trace>
  <inkml:trace contextRef="#ctx0" brushRef="#br1" timeOffset="155929.8886">31115 7202 50 0,'-11'-13'25'0,"11"21"2"16,11 2-24-16,-4 11-1 16,4 9 1-16,-4 1-2 15,0 1 0-15,0 5-1 16,0 0 1-16,-4-2 0 15,4-9 0-15,-3-5-2 0,-1-5 1 16,1-8 9-16,-4-8 0 16,11-11-3-16,-4-10 0 15,10-5 2-15,1-11 1 16,7-8-8-16,-1 0 0 16,8 5-1-16,-4 6 0 15,-3 5-4-15,7 5 1 16,-4 5-68-16,-3 6 0 0,-1 5 64 15,-6 3 1 1</inkml:trace>
  <inkml:trace contextRef="#ctx0" brushRef="#br1" timeOffset="156322.2739">31792 7390 35 0,'0'-3'17'0,"11"-5"12"0,-4 3-17 0,-4-6-11 16,-3-2 1-16,0-3 4 15,-3 0 0-15,-8 0-5 16,-10 1 0-16,-3 4-1 16,-5 6 1-16,-2 7 1 15,-5 9 0-15,-6 5-2 16,7 8 0-16,3 7 0 16,4 4 0-16,3 2 2 15,14-8 1-15,4-5-1 0,11-6 1 16,10-7-1-16,11-11 1 15,6-11-2-15,15-10 0 16,4-3 2-16,-4-5 0 16,-4-3 2-16,-10 1 0 15,-1 2-3-15,-9 5 0 16,-5 8-1-16,-10 11 1 16,-7 15-2-16,0 9 0 15,-7 7-1-15,-3 11 0 16,3 6 0-16,-1-1 0 15,5 3-26-15,3 0 1 0,0 0-23 16,7-13 1-16</inkml:trace>
  <inkml:trace contextRef="#ctx0" brushRef="#br1" timeOffset="156792.1508">32202 7435 42 0,'0'-11'21'0,"24"-2"8"16,-20 8-21-16,-4-1-6 0,0 1 1 16,-11 0-3-16,1 0 1 15,-12 5-1-15,-13 2 0 16,7 3 2-16,-7 6 1 15,-4 8 0-15,4 10 0 16,-1 2 1-16,5 6 0 16,13 0-5-16,7-5 0 15,11-3 3-15,4-15 0 32,52-41-2-32,-3-10 0 15,4-3 1-15,-11 1 0 0,6-14 7 16,-2-11 0-16,-8-5-7 15,0 1 1-15,-6 10 11 16,-12 13 0-16,-6 15-6 16,-4 17 1-16,-14 21-3 15,-7 24 0-15,-10 26-4 16,2 8 0-16,-2 11-2 16,-1-3 1-16,15-3-71 15,6-10 0-15,4-18 42 16,11-22 1-16</inkml:trace>
  <inkml:trace contextRef="#ctx0" brushRef="#br1" timeOffset="157551.2851">28296 8083 31 0,'-10'-11'15'0,"-4"-7"13"15,10 15-17-15,1-2-4 16,-5 5 0-16,-2 3-5 15,-1 7 1-15,1 11 1 16,-1 8 0-16,1 9 1 16,3 6 1-16,3 1-4 15,4-5 1-15,7-5-4 16,7-9 1-16,11-7 3 16,3-9 1-16,4-13-3 15,0-10 0-15,3-13-1 16,4-3 1-16,3-3-2 0,-7-8 1 15,-3-2 1-15,-4 0 0 16,-7 15-2-16,-3 6 0 16,-4 13 2-16,-3 16 1 15,-8 8 2-15,-3 5 0 16,4 5-5-16,-4 6 1 16,3 3 0-16,1-1 1 15,-1 0-33-15,4-2 0 16,4 0-9-16,3-3 1 15</inkml:trace>
  <inkml:trace contextRef="#ctx0" brushRef="#br1" timeOffset="157959.2728">28882 8162 31 0,'-4'3'15'0,"11"23"8"16,-3-15-15-16,-1 8-6 16,-3 4 1-16,0 4 0 15,0 2 0-15,-3-5 2 16,-1-3 0-16,1 0-2 0,3-5 1 15,0-5-3-15,0-9 1 16,7-4-2-16,7-12 1 16,7-12-2-16,4-9 1 15,3-4 0-15,4 2 0 16,-4 2 0-16,-3 6 0 16,-8 11 0-16,-2 12 0 15,-5 12 2-15,-10 4 0 16,-3 6-2-16,-1 8 0 15,1 0-12-15,-1 0 1 16,4-1-27-16,4-1 1 0,3-1 30 16,3-5 1-16</inkml:trace>
  <inkml:trace contextRef="#ctx0" brushRef="#br1" timeOffset="158162.8153">29404 8199 45 0,'-18'16'22'0,"8"11"1"0,10-19-23 0,-4 5 0 16,1 3 0-16,-4 0-28 16,7-3 1-16,0-5 10 15,0-8 1-15</inkml:trace>
  <inkml:trace contextRef="#ctx0" brushRef="#br1" timeOffset="158298.6393">29591 7956 53 0,'-14'-45'26'0,"10"3"10"16,1 34-28-16,-4 2-15 0,-7 6 1 15,-4 6-49-15,-7 7 1 16</inkml:trace>
  <inkml:trace contextRef="#ctx0" brushRef="#br1" timeOffset="158521.0299">29789 7848 57 0,'-8'10'28'0,"12"25"7"16,-4-20-30-16,-4 7-5 16,-3 9 1-16,-3 14-2 15,-4 3 0-15,-4 5-9 16,-3 5 0-16,-4-2-39 16,1 4 1-16,2-4 45 15,5-14 1-15</inkml:trace>
  <inkml:trace contextRef="#ctx0" brushRef="#br1" timeOffset="158651.7863">29647 8189 77 0,'-10'-5'38'0,"13"10"7"15,4-3-39-15,4 1-5 16,0 0 1-16,6-1-39 16,4-2 0-16,8-2-10 15,6-14 0-15</inkml:trace>
  <inkml:trace contextRef="#ctx0" brushRef="#br1" timeOffset="159365.8482">31006 8369 31 0,'7'-24'15'0,"0"-10"7"16,-7 26-16-16,0-3 2 16,0-2 0-16,-4 0-6 15,-3-1 0-15,-7 1-2 16,-4 5 1-16,-6 0 3 15,-5 3 1-15,-6 8-1 16,-4 7 0-16,4 9-5 0,0 10 0 16,0 0 1-16,6 5 0 15,8 6 1-15,7-8 1 16,11-11-2-16,3-8 1 16,7-8 0-16,7-7 1 15,3-9-2-15,8-7 0 16,0-9-1-16,6-5 1 15,-2-2 1-15,-5-3 0 16,8-8-1-16,-7-8 0 16,0-2 0-16,-4-4 0 0,0 1 0 15,0 3 0-15,-3 12 7 16,-11 9 1-16,7 10-5 16,-11 13 0-16,-3 19 3 15,-7 22 1-15,-3 17-5 16,-4 14 0-16,0 8-2 15,-1 5 0-15,-2-5-6 16,6-3 0-16,4-13-56 16,7-6 0-16,7-15 53 15,7-13 0-15</inkml:trace>
  <inkml:trace contextRef="#ctx0" brushRef="#br1" timeOffset="159491.7922">31362 8300 44 0,'-21'32'22'0,"-11"15"2"0,25-33-23 0,-11 7-5 15,1 5 0-15,-1 3-37 16,-7-2 1-16</inkml:trace>
  <inkml:trace contextRef="#ctx0" brushRef="#br1" timeOffset="159632.4356">31429 8168 58 0,'0'-53'29'0,"7"10"1"15,-7 38-28-15,0 5-52 16,0 3 1-16,-7 2 40 16,-4 0 0-16</inkml:trace>
  <inkml:trace contextRef="#ctx0" brushRef="#br1" timeOffset="160122.0559">31739 8274 35 0,'15'-14'17'0,"-1"-7"8"16,-7 16-18-16,-7 0-1 15,-7 2 0-15,0 3-1 0,0 3 0 16,-8 2 0-16,-6 5 1 16,4 4-1-16,-1 2 0 15,4 2-4-15,3 1 1 16,11-1-1-16,0 1 0 16,0 2 5-16,7 0 1 15,-3 3-2-15,3-3 0 16,-7 0-4-16,-4-5 0 15,1-3 0-15,-8-2 1 16,1-3-3-16,-8-3 1 0,0 0-21 16,-3-2 1-16,-3-3-18 15,6 3 1-15,0 5 16 16,8-6 1-16</inkml:trace>
  <inkml:trace contextRef="#ctx0" brushRef="#br1" timeOffset="160528.3684">31997 8401 35 0,'11'-6'17'0,"6"-12"8"16,-10 7-18-16,0 1-7 16,-3-4 0-16,-4 1 1 15,-11 0 0-15,4 2 0 16,-10 3 0-16,-5 3 1 0,-9 5 0 15,6 5-2-15,0 6 0 16,-3 7 1-16,3 4 0 16,1 7 1-16,-1 5 1 15,14-5 0-15,4-2 0 16,7-4-2-16,7-7 0 16,4-8 1-16,7-10 1 15,6-6 0-15,1-11 0 16,3 1 1-16,-3 2 1 0,0 0-2 15,-8 3 0-15,4 2-2 16,-10 6 0-16,0 5-1 16,-11 8 1-16,0 13-1 15,0 8 0-15,0 3-1 16,-8-3 1-16,-2 0-43 16,10-3 0-16,0-4 19 15,0-9 0-15</inkml:trace>
  <inkml:trace contextRef="#ctx0" brushRef="#br1" timeOffset="160956.2815">32244 8522 42 0,'-11'40'21'0,"-13"13"11"15,9-35-21 1,8 11-4-16,-7 6 0 15,0 5-4-15,-3 7 1 32,-15 11-3-32,14-15 1 0,1-14-3 15,6-11 0-15,4-12 1 16,0-9 0-16,7-16 0 16,0-10 1-16,7-13-1 15,11-11 0-15,6-8-1 16,12-10 0-16,-5-1 2 15,5 4 0-15,-1 9-1 16,0 12 0-16,-10 12 0 16,7 14 0-16,-15 13 0 15,1 11 1-15,-4 7 6 16,-11 6 1-16,-3 6-3 16,-3 4 1-16,-11 3-6 15,-11 0 0-15,0-2 0 16,-10-9 0-16,-7-2-1 0,-1-5 1 15,19-3-40-15,3-3 1 16,14-3 1-16,17 1 1 16</inkml:trace>
  <inkml:trace contextRef="#ctx0" brushRef="#br1" timeOffset="161524.5944">32551 8459 46 0,'-18'13'23'0,"18"37"2"0,0-37-23 15,-7 9-1-15,4 7 0 16,-12 5-2-16,8 3 1 16,-10 0 4-16,-1 6 1 15,0-1-2-15,1-5 0 16,6-5-3-16,-3-6 0 0,7-10 0 15,7-3 0-15,0-18 0 16,7-14 0-16,11-10 0 16,-1-10 0-16,1-14 0 15,14 2 0-15,0-4 0 16,-4-1 0 0,-28 56 0-16,42-37 1 15,0 6 0-15,-10 9-2 16,-11 12 1-16,4 7 3 15,-11 3 1-15,-10 5 3 16,-4 9 1-16,-11-1 1 16,-14 0 1-16,1-2-6 15,-19-1 1-15,8 3-7 16,3 1 1-16,4-1-26 16,14 0 1-16,3 0-27 15,11-2 0-15</inkml:trace>
  <inkml:trace contextRef="#ctx0" brushRef="#br1" timeOffset="161921.0883">32847 8678 37 0,'11'3'18'0,"6"2"13"16,-10-7-19-16,4-1-10 15,3-2 1-15,-3-3 0 16,6-3 1 0,8-13-4-16,-7 3 0 15,-4-5 2-15,-4-1 0 16,-10 6 2-16,-10 5 1 15,3 8-2-15,-11 3 0 16,-7 13 0-16,8 8 1 16,-8 2 1-16,0 9 0 15,4 7-2-15,0 3 0 16,10 0-3-16,11-2 1 16,7-6-4-16,4-3 0 15,7-13-42-15,-1-7 0 0,8-6 17 16,0-6 0-16</inkml:trace>
  <inkml:trace contextRef="#ctx0" brushRef="#br1" timeOffset="161999.2771">33129 8596 1 0,'0'-18'0'0</inkml:trace>
  <inkml:trace contextRef="#ctx0" brushRef="#br1" timeOffset="162588.7114">33069 8578 23 0,'-10'13'11'0,"13"-8"13"15,-3-2-12-15,0 0-6 16,0 2 1-16,0 3-1 16,0 0 1-16,0 2-3 15,0 4 0-15,0-1 0 16,-3 0 0-16,-4 6-2 16,0-4 1-16,7 4-2 0,0-3 1 15,0-3-1-15,0-2 0 16,7 2 0-16,0-5 1 15,-4-3-1-15,4-5 0 16,4 0-1-16,-4-3 0 16,0-2 3-16,-7-3 0 15,7 0-2-15,-3 0 0 32,-4 3-1-32,7 0 1 15,-7 2-1-15,0 3 0 16,0 0-1-16,7-5 1 0,-7 5 0 15,3-3 0-15,4-2 1 16,0 0 0-16,0-3-2 16,-3 0 1-16,3 0 1 0,0-3 0 15,-3 1-2-15,3 2 1 16,-7 0 0-16,7-3 1 16,-4 3-1-16,-3-2 0 15,7 2 0-15,-7 0 0 16,0-3 0-16,0 1 1 0,0-1-1 15,0 0 1-15,-7-2-2 16,4 3 1-16,-11-4 0 16,3 6 0-16,4 1 2 15,-4-1 1-15,-3 8-3 16,4 0 1-16,3 8-1 16,-4 2 0-16,11 3-1 15,-7-5 1-15,7 5-1 16,-7 1 1-16,7-4-5 15,0 1 1-15,7-1-50 16,-7-2 1-16,7 0 40 16,0-2 0-16</inkml:trace>
  <inkml:trace contextRef="#ctx0" brushRef="#br1" timeOffset="162917.3139">33179 8599 39 0,'-14'0'19'16,"14"21"6"-16,0-16-20 0,7 9-3 16,-7 2 1-16,0 2-2 15,0 3 0-15,0 3-1 16,0 0 1-16,-7 0-2 16,7-3 0-16,-4-3-26 15,4-2 0-15,0-3 7 16,4 3 1-16</inkml:trace>
  <inkml:trace contextRef="#ctx0" brushRef="#br1" timeOffset="163387.3033">33267 8739 65 0,'-4'3'32'0,"4"-8"4"0,0 5-34 16,0 0-2-16,0 0 1 15,0 0 1-15,-7 2 0 0,0 6-3 16,-3 3 1-16,-4 5 0 15,-4 5 0-15,7 0-1 16,-3-3 1-16,11 1 1 16,-4-1 0-16,0-7-2 15,7-3 1-15,0-8 3 16,7-8 0-16,0-3-2 16,3-2 0-16,4-3 3 15,4 0 1-15,0-2-4 16,-1-3 0-16,8 2-1 15,3 1 1-15,-3 2-1 16,7 3 1-16,-8 5-2 16,-6 2 0-16,-7 6-26 15,3 3 1-15,-11 2-9 16,4 6 0-16,-7 2 18 16,0 0 0-16</inkml:trace>
  <inkml:trace contextRef="#ctx0" brushRef="#br1" timeOffset="163661.3699">33436 8919 43 0,'0'8'21'15,"32"-13"6"-15,-21 2-22 0,3-2 2 16,-4-3 1-16,-3 0-2 16,4-3 1-16,-4-5-6 15,-7 1 1-15,0-4-1 16,0 3 0-16,0 0-1 15,-7 0 0-15,-4 3 0 0,-3 5 1 16,-3 3-1-16,-1 8 1 16,0 2 0-16,1 6 0 15,3 7-2-15,-4 6 0 16,7 8 1-16,11-3 0 16,0-3-17-16,0-2 1 15,11-3-13-15,7-2 1 16,-4-9 8-16,10 1 0 15</inkml:trace>
  <inkml:trace contextRef="#ctx0" brushRef="#br1" timeOffset="164053.6643">33641 9014 26 0,'0'6'13'0,"0"-9"9"0,0 0-12 0,-4-2-8 16,-3 2 0-16,0 3-3 15,-3 0 0-15,-4 0 2 16,3 3 1-16,-7 2 0 15,1 1 0-15,3 7 3 16,3 0 0-16,-3 3-1 16,10 2 1-16,4-2 3 15,4-2 0-15,3-6-5 16,0-6 0-16,4-7-2 16,3-8 0-16,-4-3 0 0,8-3 0 15,-4-5 3 1,-3-7 1-16,-4-6 0 0,10-14 0 15,-6-4-7-15,3-6 0 16,-3 11 7-16,3 10 1 16,-11 11-1-16,4 8 1 15,-7 10-7-15,-7 14 1 16,4 21 1-16,-4 18 1 16,0 19 1-16,0 2 1 15,3 14-4-15,4 0 1 16,0-3-71-16,4-11 1 0,-4-18 53 15,0-16 1-15</inkml:trace>
  <inkml:trace contextRef="#ctx0" brushRef="#br0" timeOffset="194640.6738">18136 13301 35 0,'-17'10'17'0,"13"35"2"0,4-24-17 16,0 11 5-16,-3 18 0 15,-1 11-1-15,4 24 0 16,4 0-1-16,3-3 0 15,10-11 2-15,4-13 0 16,8-15-2-16,2-12 0 16,8-4-4-16,7-22 0 15,7-18-1-15,-4-19 1 16,4-31-2-16,-3-12 1 16,-1-14 1-16,-3-15 0 0,-11-1-2 15,-10-1 1-15,-7 18 0 16,-8 25 1-16,-6 13 4 15,-4 26 1-15,-4 26-3 16,-3 28 0-16,-3 28-3 16,-1 24 1-16,7 13-2 15,8 16 1-15,7 0-1 16,6-13 0-16,11-21-40 16,15-22 0-16,6-15 6 15,4-16 1-15</inkml:trace>
  <inkml:trace contextRef="#ctx0" brushRef="#br0" timeOffset="195284.1068">19255 13676 39 0,'-7'-2'19'0,"-11"-20"6"0,7 17-20 15,-3 3 0-15,-3-1 1 16,-8 3-1-16,-3 3 1 16,3 2 0-16,0 0 0 0,8 8-6 15,3 3 1-15,10 11-2 16,4 4 1-16,7-1 1 15,4-1 0-15,-1 5 1 16,4 0 1-16,-3 3 2 16,-1-2 0-16,-2-1-3 15,-5-7 1-15,-6 5-3 16,-8-3 1-16,0-3-4 16,-6-5 1-16,-1-8-3 15,0-13 0-15,4-7-18 16,4-4 1-16,6-2 7 15,8-3 0-15,10 3 14 16,11 2 0-16,3 0 0 16,7 4 0-16,4-1 1 15,3 2 1-15,-3 1 2 0,-4-3 1 16,-3-3 5-16,-4-4 1 16,-3-7-6-16,0-1 1 15,-4-9-6-15,-7-8 1 16,-3-2 0-16,-8 0 0 15,-3 2 11-15,-3 8 0 16,-5 8 3-16,1 16 0 16,0 16 5-16,0 29 0 15,0 19 2-15,0 18 0 16,11 13-18-16,10-2 0 0,11-16-4 16,10-16 0-16,11-16-47 15,14-16 0-15,7-16-14 16,0-21 1-16</inkml:trace>
  <inkml:trace contextRef="#ctx0" brushRef="#br0" timeOffset="195937.8775">21142 14007 24 0,'7'-40'12'0,"4"-10"14"0,-11 39-11 16,-4-7-1-16,1-6 0 0,-5-2-6 15,-2 2 0-15,-1-5-2 0,-6 8 1 16,-8 2-4-16,-7 6 0 16,0 8-1-16,1 5 1 15,-5 10-2-15,5 9 0 16,-1 7-1-16,4 6 0 15,3 13 0-15,4 5 0 16,7 6 0 0,3 10 0-16,8-8 0 15,3-8 1-15,10-5-1 16,4-13 0-16,4-11 0 16,7-15 1-16,6-9-2 15,8-18 0-15,0-11 2 16,-4-10 0-16,1-9-1 15,-5-4 0-15,1-11 0 16,-4-3 1-16,-3 8-1 16,-7 5 1-16,-4 11 14 15,-7 14 1-15,-4 12-9 16,-3 14 1-16,-3 21 0 0,-8 21 1 16,1 21-6-16,3 11 1 15,3 15-5-15,8-4 1 16,6-11-10-16,8-14 1 15,7-15-91-15,13-16 0 16</inkml:trace>
  <inkml:trace contextRef="#ctx0" brushRef="#br0" timeOffset="196624.8378">21918 13880 44 0,'-7'0'22'0,"42"-3"3"0,-24 6-22 0,7 0-2 16,3-1 0-16,7 1-2 16,4 0 1-16,-1-3-32 15,5-6 1-15,-1 4 15 16,-7-4 1-16</inkml:trace>
  <inkml:trace contextRef="#ctx0" brushRef="#br0" timeOffset="196796.69">21957 14055 52 0,'7'10'26'0,"42"-12"0"0,-28-1-27 16,8-2-24-16,6-1 0 15,11-4-1-15,0-6 0 16</inkml:trace>
  <inkml:trace contextRef="#ctx0" brushRef="#br0" timeOffset="197426.6998">22832 13721 39 0,'7'-31'19'0,"18"20"10"0,-18 6-20 16,3-1-2-16,4 4 0 0,0-1-2 15,4 3 1-15,-4 3-3 16,0-1 0-16,0 4-2 16,0 2 1-16,-3 5-1 15,0 11 0-15,-4 7-2 16,-7 1 1-16,0 13 0 15,0 8 0-15,0-3 0 16,0 1 1-16,3-6-2 16,8 0 1-16,3-8 1 15,4-11 0-15,3-10-1 16,7-16 0-16,0-13 1 16,0-8 0-16,1-6-1 15,-1-7 0-15,0-3 0 16,-3 0 1-16,-4-8-1 15,-3-8 0-15,-11 0 1 0,-7 3 0 16,-4 2 14-16,-3 6 0 16,-4 10-1-16,1 11 1 15,3 5-10-15,0 5 0 16,3 3-5-16,1 6 0 16,6 2 1-16,8 0 0 15,10-3-2-15,11-8 0 16,10-2-19-16,14-3 1 15,1 0-65-15,3-2 1 16</inkml:trace>
  <inkml:trace contextRef="#ctx0" brushRef="#br0" timeOffset="197864.3126">23506 14039 40 0,'-18'5'20'0,"7"11"1"0,11-8-19 15,-3 10 3-15,-1 12 0 16,-3 7 0-16,4-3 0 15,3 6 0-15,0-1 1 16,7 1-4-16,10-8 0 16,8-6-1-16,3-5 0 0,1-13-3 15,-1-5 1-15,-7-8-57 16,0-6 1-16</inkml:trace>
  <inkml:trace contextRef="#ctx0" brushRef="#br0" timeOffset="198060.8315">23393 14274 58 0,'10'16'29'0,"18"-24"10"0,-17 6-29 0,3-1-6 16,7 3 1-16,4-3-5 15,3-5 1-15,4-10-33 16,-4-11 0-16,0-6-8 15,4-7 0-15</inkml:trace>
  <inkml:trace contextRef="#ctx0" brushRef="#br0" timeOffset="198375.0328">23781 13282 51 0,'31'-3'25'0,"26"-12"7"0,-36 9-27 0,4 4-3 0,3 2 1 16,-3 0-2-16,-8 5 0 16,-3 3 3-16,-6 5 0 15,-12 11 0-15,-10 8 0 16,-4-1 9-16,-3 6 1 15,0 0-10-15,3-2 0 32,8-6-4-32,6-3 0 0,11-2 0 15,14-5 0-15,11-6-1 16,7-2 1-16,0-6-84 16,7 0 0-16</inkml:trace>
  <inkml:trace contextRef="#ctx0" brushRef="#br0" timeOffset="198779.1302">22677 14608 48 0,'-11'5'24'0,"67"6"11"0,-34-9-23 15,9 6 5-15,22 0 0 16,14 0-4-16,21-3 0 16,11 1-3-16,4-1 1 15,13 0-10-15,-17 0 0 16,-11 1-2-16,-10-1 1 16,-11 0-11-16,-15 3 0 15,-9 3-78-15,-11-3 1 0</inkml:trace>
  <inkml:trace contextRef="#ctx0" brushRef="#br0" timeOffset="199202.8">23160 15190 46 0,'-11'18'23'0,"32"19"12"15,-14-26-24-15,4 2-8 16,0 11 0-16,-1 5 0 0,-3 8 0 16,0-3 5-16,-3 3 1 15,-1 8-3-15,1 0 0 16,-4-2-4-16,3-9 0 15,-3-7-2-15,4-4 1 16,-4-7-2-16,0-8 1 16,4-18 1-16,-1-22 1 15,1-21 1-15,-1 0-3 16,-3 53 0-16,21-122 17 16,7 40 1-16,4 19-17 15,4 13 0-15,6 10-1 16,7 11 0-16,1-3-41 15,-1 0 1-15,4-5-20 16,-4 0 0-16</inkml:trace>
  <inkml:trace contextRef="#ctx0" brushRef="#br0" timeOffset="199670.2069">24613 14393 55 0,'21'14'27'0,"43"-14"3"16,-46-3-28-16,6 3-3 16,8-3 0-16,0 3-38 15,0 0 0-15,-8-2 23 16,-10-1 0-16</inkml:trace>
  <inkml:trace contextRef="#ctx0" brushRef="#br0" timeOffset="199826.4476">24617 14621 57 0,'7'40'28'0,"60"-27"1"0,-49-13-28 16,13 0-3-16,12 0 0 15,-1-6-53-15,4-7 0 16</inkml:trace>
  <inkml:trace contextRef="#ctx0" brushRef="#br0" timeOffset="201396.1479">25876 13864 36 0,'-7'-8'18'0,"28"-2"5"15,-10 4-18-15,10-4 0 16,7-9 0-16,15-2-3 16,6 0 1-16,-3-3-3 0,-4 11 1 15,-10 2-1-15,-7 6 1 16,-11 10-2-16,-7 14 1 16,-21 7 0-16,-22 9 0 15,-9 7 1-15,-15 11 0 16,0 10 2-16,-7 12 1 15,3-12-1-15,8 3 1 0,10-5-2 16,18-8 0-16,17-5-2 16,18-11 1-16,14-16-1 15,11-8 1-15,17-10-1 16,15-9 0-16,10-4-30 16,-3-9 0-16,-1 1 0 15,-3-6 1-15</inkml:trace>
  <inkml:trace contextRef="#ctx0" brushRef="#br0" timeOffset="201693.9924">26314 14142 41 0,'-18'53'20'0,"18"13"2"0,4-42-21 15,-1 10 5-15,8 3 1 16,6-5 1-16,8-3 1 15,7-5 3-15,7-11 0 16,6-8-4-16,1-10 1 16,-3-11-3-16,-8-8 0 15,-7-2-3-15,-10 2 0 16,-11-10-2-16,-14-6 1 16,-14-2-3-16,-15-1 1 15,-10 6-1-15,-3 11 1 0,0 10-7 16,6 13 0-16,8 11-45 15,7 14 1-15,14-7 23 16,10-1 1-16</inkml:trace>
  <inkml:trace contextRef="#ctx0" brushRef="#br0" timeOffset="201967.3935">26945 14150 60 0,'0'45'30'0,"0"5"4"16,0-37-30-16,-3 9-4 15,3 4 0-15,0 6-1 16,3 0 1-16,4-9-63 16,4-7 1-16</inkml:trace>
  <inkml:trace contextRef="#ctx0" brushRef="#br0" timeOffset="202158.9511">27143 14121 61 0,'-7'58'30'0,"7"21"5"0,0-60-32 0,0 10-4 16,3 3 1-16,4 0-1 16,0-1 1-16,0-4-63 15,4-9 0-15</inkml:trace>
  <inkml:trace contextRef="#ctx0" brushRef="#br0" timeOffset="202346.4431">26772 14121 67 0,'14'24'33'0,"82"-32"12"16,-61 0-34-16,14-5-8 15,8 2 1-15,10-5-6 16,-4-2 0-16,1-4-55 16,-1-1 0-16,1-4 35 0,-11 1 0 15</inkml:trace>
  <inkml:trace contextRef="#ctx0" brushRef="#br0" timeOffset="202811.8098">25813 13322 39 0,'-25'-8'19'0,"-24"8"9"0,31 2-19 0,-3 12 3 16,-11 17 0-16,-3 20 2 15,-8 23 1-15,1 34 0 16,0 22 0-16,10 21-12 16,7-6 0-16,15-2-4 15,13-16 1-15,22-24-22 16,14-18 0-16,28-21-47 0,14-17 0 15</inkml:trace>
  <inkml:trace contextRef="#ctx0" brushRef="#br0" timeOffset="203303.444">27316 13623 30 0,'3'-21'15'0,"25"13"5"0,-7 14-15 0,8 9 1 16,6 20 0-16,4 18 9 16,3 18 1-16,0 17 0 15,-6 9 0-15,-5-4-8 16,-9 2 1-16,-8-5-8 16,-7 8 0-16,-11-11-1 15,-6-7 1-15,-4-11-34 16,-4-14 0-16,0-15-16 15,4-16 0-15</inkml:trace>
  <inkml:trace contextRef="#ctx0" brushRef="#br0" timeOffset="203823.1539">27757 13488 36 0,'-4'-10'18'0,"8"-6"9"16,-4 13-18-16,0 3-7 15,0 0 0-15,7 0 0 16,3 0 1-16,1 3 1 0,3 0 0 16,0-1-3-16,4 1 0 15,-1 2 2-15,-3-2 1 16,0 0-2-16,-3-1 0 15,-4 1-2-15,-3 2 1 16,-4 3-1-16,-7 3 1 16,-8 5-1-16,-6 5 0 15,0 2 8-15,4 1 1 16,2 3-4-16,5-1 0 16,6 6-5-16,8 0 0 15,6-8 0-15,12-6 0 16,6-7 0-16,0-1 0 15,4-4-59-15,3-9 1 16,0-5 42-16,-6-8 1 0</inkml:trace>
  <inkml:trace contextRef="#ctx0" brushRef="#br0" timeOffset="204376.2141">25192 14893 35 0,'10'-2'17'0,"89"31"15"0,-60-19-18 0,28 4 7 16,35 9 0-16,25 7-8 15,39-4 0-15,14-2-7 16,21-6 0-16,-3-2-5 15,3-5 1-15,-21-3-3 16,-11-6 1-16,-7-2 0 16,-28-2 0-1,-21-4-54-15,-25 4 1 16,-24 2 17-16,-25 0 1 16</inkml:trace>
  <inkml:trace contextRef="#ctx0" brushRef="#br0" timeOffset="204805.4427">26106 15513 39 0,'-39'-8'19'0,"7"8"2"16,21 5-21-16,-3 8 5 16,-3 16 0-16,-1 14-2 15,4 15 0-15,3 3-2 16,8-1 0-16,10-4 0 0,7-14 0 0,11-13 12 15,10-13 0-15,11-16-8 16,-4-5 0-16,0-19-4 16,-3-8 1-16,-3-7 2 15,-12-9 0-15,-6-5-4 16,-11 0 0-16,-11 0 0 16,-3 3 1-16,-10 8-3 15,-12 7 1-15,1 20-23 16,-3 15 0-16,2 10-23 15,5 6 0-15</inkml:trace>
  <inkml:trace contextRef="#ctx0" brushRef="#br0" timeOffset="204995.0814">26596 15827 49 0,'-7'19'24'0,"17"-19"1"0,-3-3-25 16,4 1 0-16,0-6 0 15,-4 0-39-15,0-3 1 16,3-2 28-16,1-3 0 0</inkml:trace>
  <inkml:trace contextRef="#ctx0" brushRef="#br0" timeOffset="205309.2001">26917 15462 45 0,'-25'8'22'0,"8"0"2"16,13-5-24-16,-3 2 1 15,3 3 0-15,4 3 1 0,4 4 0 16,3 4 4-1,7 2 0-15,7 0-2 0,8 0 0 16,-5 1 4-16,1-1-8 16,-25-21 0-1,21 26 17-15,-7 6 0 16,-14-6-16-16,-3-2 0 16,-11 3-2-16,-8-6 1 15,1-3-2-15,0-7 1 16,0-3-58-16,0-13 0 15,0-11 40-15,-1-3 0 0</inkml:trace>
  <inkml:trace contextRef="#ctx0" brushRef="#br0" timeOffset="205472.2988">26875 15396 62 0,'7'19'31'0,"53"-6"12"31,-36-16-32-31,8-2-9 0,3-3 0 16,4-3-4-16,7-4 1 16,0-4-73-16,7 0 1 15</inkml:trace>
  <inkml:trace contextRef="#ctx0" brushRef="#br0" timeOffset="206373.1594">28257 14684 51 0,'4'8'25'0,"38"-10"2"0,-24 4-27 16,3 1 0-16,7 2 0 16,8 1-2-16,2-4 1 15,5 1-48-15,10-1 0 16</inkml:trace>
  <inkml:trace contextRef="#ctx0" brushRef="#br0" timeOffset="206650.9343">28328 14851 46 0,'11'13'23'0,"20"8"0"15,-20-15-22-15,7 2-1 16,10 2 1-16,7-4-3 0,11-4 0 16,17-10-42-1,8-8 0-15</inkml:trace>
  <inkml:trace contextRef="#ctx0" brushRef="#br0" timeOffset="207585.3894">29005 14560 34 0,'-21'3'17'0,"21"-3"2"0,4 0-17 15,6 0 0-15,4 0 1 16,18 2 4-16,11-2 1 0,2 6-6 15,15-6 0-15,4 0-2 16,3 0 0-16,3 2 0 16,-6 1 0-16,-15 5 1 15,-6 8 0-15,-12 5 10 16,-13 3 1-16,-11 13-9 16,-17 8 1-16,-15 2-1 15,-7 14 0-15,-10 0-2 16,-4-3 0-16,0 0-1 15,4 1 0-15,10-9-22 16,4-10 0-16,3-6-23 16,11-8 0-16</inkml:trace>
  <inkml:trace contextRef="#ctx0" brushRef="#br0" timeOffset="208150.1106">30138 14917 30 0,'-11'-26'15'0,"4"-6"13"0,4 19-16 0,-4-6-11 15,-4-5 1 1,-7-2-2-16,-6 0 0 16,-1-6 1-16,-3-3 0 15,0 6 0-15,3 8 1 0,0 16 0 16,4 7 0-16,3 9-2 16,8 8 1-16,3 10 1 15,7 5 1-15,3 3-2 16,4 3 0-16,14-1-1 15,1 6 1-15,6-2 0 16,-3-9 0-16,-4-2 0 16,-4 2 0-16,-6 3-2 15,-4 3 1-15,-7 0 0 16,-7-6 1-16,-7-2-1 16,-7-6 0-16,-1-4 0 15,1-9 1-15,0-11-2 16,0-7 1-16,-4-8-1 15,8-14 1-15,-1-4 0 16,4 2 1-16,3-3-1 16,4 3 0-16,7-3 5 0,11 3 0 15,3 0-5-15,14 0 0 16,7-3 0-16,4 3 0 16,0-3-26-16,0-2 1 0,-4 2-9 15,-3 3 1-15</inkml:trace>
  <inkml:trace contextRef="#ctx0" brushRef="#br0" timeOffset="208878.9879">30558 14729 31 0,'3'-16'15'0,"4"1"15"16,-3 9-16-16,-4 1-4 15,0-3 0-15,-4-3-7 0,-3 1 0 16,7 2-3 0,-7 0 1-16,-4 0-1 0,-3 11 0 15,-7 2-1 1,-3 3 1-16,-5 8 0 16,1 5 1-16,0 8-1 15,3 0 1-15,8-2-3 16,9-1 1-16,1-5 2 15,4-7 1-15,3-1-2 0,7-3 0 16,4-4-1-16,6-6 1 16,4-6-1-16,8-7 1 15,-1-5 1-15,4-9 0 16,3 1-3-16,0-1 1 16,-7 3 2-16,-7 6 0 15,-6 10 6-15,-12 5 0 16,-10 14 2-16,-7 13 1 15,-4 7-9-15,-3 9 0 0,-4 13 0 16,4-3 0-16,0 9-2 16,3 7 0-16,8-5-19 15,3-11 1-15,7-8-37 16,14-15 0-16</inkml:trace>
  <inkml:trace contextRef="#ctx0" brushRef="#br0" timeOffset="209200.8868">30745 14766 72 0,'-22'16'36'0,"29"-10"2"0,4-6-36 15,3 0 1-15,14 0 1 16,8-3-4-16,6-2 0 15,7-3 0-15,15-6 1 16,-1-1-1-16,11-1 0 16,-3 5 0-16,-15 3 1 15,-13 8 12-15,-15 8 0 16,-14 8-2-16,-17 13 0 0,-19 3-9 16,-9 13 0-16,-12 10-2 15,-6-2 1-15,-4 3-2 16,11-3 0-16,-1-3-48 15,15-8 0-15,14-10-6 16,14-11 1-16</inkml:trace>
  <inkml:trace contextRef="#ctx0" brushRef="#br0" timeOffset="210035.3728">31923 15005 46 0,'14'18'23'0,"-7"16"1"16,-7-26-23-16,0 3 0 15,-4 5 0-15,1 2-1 16,-4 4 1-16,0-1 6 0,-4 0 0 15,4-3-5-15,4-2 0 16,-1-5-1-16,1-1 0 16,3-4 0-16,0-4 0 15,3-4-1-15,4-9 1 16,7-7-1-16,4-6 0 16,0-3 0-16,10-10 0 15,4-8-1-15,3 0 1 16,0 8 0-16,-3 6 0 0,-7 12 0 15,-8 6 1-15,1 7-1 16,-8 9 1-16,-6 13 0 16,-8 10 0-16,-6 1 5 15,-8 2 0-15,8 0-4 16,-4-2 1-16,3-4-2 16,4-7 1-16,7-8-4 15,0-5 1-15,18-11 0 16,6-3 0-16,4-12 1 15,4-12 1-15,11-7-2 16,-1-1 1-16,0 6 1 16,-7 6 0-16,-10 10 0 15,0 13 1-15,-8 13 0 16,-6 16 0-16,-11 16-1 0,0 3 0 16,0 5-2-16,-3 2 0 15,3-2-72-15,3-5 1 16</inkml:trace>
  <inkml:trace contextRef="#ctx0" brushRef="#br0" timeOffset="210319.5244">31609 15698 58 0,'49'-6'29'0,"114"-39"2"16,-107 27-28-16,29-6-2 16,10 0 0-16,7 1 2 15,8-1 0-15,-5 0-4 16,-6 5 0-16,-11 3-43 0,-21 6 1 15,-7 5 24-15,-17 5 0 16</inkml:trace>
  <inkml:trace contextRef="#ctx0" brushRef="#br0" timeOffset="210666.4875">32321 15798 49 0,'-17'6'24'0,"-11"2"2"0,21-1-25 0,-8 7 1 16,-2-1 0-16,-1 0-2 16,1 0 0-16,2 3 1 15,5 5 0-15,10 3 5 16,7 0 0-16,3 0 2 15,-2 0 1-15,2-1 0 16,4 4 1-16,-7-3-3 16,-3 5 0-16,-4 0-6 15,0 0 1-15,-18 0-2 0,1-8 0 16,-1-5-2-16,-14 3 0 16,11-11-44-16,0-8 0 15,10-3 9-15,-3-13 1 16</inkml:trace>
  <inkml:trace contextRef="#ctx0" brushRef="#br0" timeOffset="211025.8681">32635 15695 52 0,'25'3'26'0,"-7"-1"1"16,-11-2-25-16,-7 0-2 15,0 3 1-15,0 2 8 16,0 3 1-16,-7 3-6 16,0 5 1-16,-11 5 2 15,0-5 0-15,1 2-3 16,3 1 0-16,3-3-4 15,4-6 1-15,4-2-1 16,3 0 1-16,3-3-1 16,4 1 0-16,4-1-1 15,3 0 1-15,-4 1-1 0,8-1 0 16,-4 0-47-16,4-2 1 16,-1-1 17-16,1 1 0 15</inkml:trace>
  <inkml:trace contextRef="#ctx0" brushRef="#br0" timeOffset="219502.977">19096 16724 40 0,'7'-2'20'0,"18"-12"4"0,-15 9-19 0,1-16 3 31,-1-8 0-31,1 2-1 0,-4-4 0 16,-3-9-1-16,-4-2 1 15,-4 5-1-15,-7 5 0 16,-6 3-4-16,-8 8 0 15,-7 13-3-15,1 10 0 16,-15 12 1 0,-4 15 1-16,1-3-1 0,3 22 0 0,4 10 0 15,10 19 0-15,7-9 0 16,11 17 1-16,7-3-2 16,7-10 1-16,14-6 0 15,11-16 0-15,3-18-1 0,7-14 1 31,1-15 0-31,-1-11 0 16,4-21 0-16,0-6 0 16,-4-12 0-16,0-17 1 15,-7-4-1-15,-3-9 1 16,-11 19-2-16,-3 7 1 16,-4 12 1-16,-4 15 0 15,-3 5-1-15,0 9 1 16,0 20 0-16,0 19 0 15,0 16-1-15,4 8 1 0,3 3-1 16,7-11 1-16,7 8-2 16,7-3 1-16,4 0-2 15,0-10 0-15,0-6-54 16,3-12 1-16,4-7 36 16,-4-7 1-16</inkml:trace>
  <inkml:trace contextRef="#ctx0" brushRef="#br0" timeOffset="219768.5992">19897 16812 56 0,'21'21'28'0,"49"0"1"0,-45-24-28 0,10-5-2 16,4-2 1-16,0-9-31 16,0-2 0-16,-7-5 6 15,-4 7 1-15</inkml:trace>
  <inkml:trace contextRef="#ctx0" brushRef="#br0" timeOffset="219936.8207">20013 16960 68 0,'11'-8'34'0,"52"-5"1"0,-38 13-35 0,7 2-11 16,3-2 0-16,7-5-46 15,4-11 0-15</inkml:trace>
  <inkml:trace contextRef="#ctx0" brushRef="#br0" timeOffset="220687.5236">21417 16536 41 0,'-10'-5'20'0,"-12"-40"9"0,12 29-21 0,-8-2-6 16,-7-1 1-16,-6-2-1 15,-8 3 0-15,0 4 3 16,0 9 1-16,0 8-5 15,4 2 1-15,7 6-2 16,10 12 1-16,15 1-1 16,13 13 0-16,8 6 0 15,7-1 0-15,10 3 0 16,4 3 0-16,-4-1 0 16,7 1 1-16,-6-1-2 15,-8-12 1-15,-7 10 0 0,-10 5 1 16,-11 0-2-16,-11-2 0 31,-3-8 2-31,-11-11 1 0,-3-11-3 16,-4-15 1-16,1-14 0 15,-1-15 0-15,0-6 5 16,7 3 1-16,11-13-1 16,11-14 0-16,10 3-5 15,14-5 1-15,7 0-2 16,7 5 1-16,4 13-2 15,4 6 0-15,2-1-67 16,5 1 0-16</inkml:trace>
  <inkml:trace contextRef="#ctx0" brushRef="#br0" timeOffset="221027.6843">21721 16507 54 0,'-11'14'27'0,"-3"17"9"15,7-2-27-15,0 11 1 16,0 18 1-16,7 6-3 16,7-1 0-16,7 1-5 15,7-9 0-15,14-18-1 0,11-13 0 16,-4-26 10-16,4-6 1 15,4-14-10-15,-4-20 0 16,-8-8 0-16,-6-14 0 16,-14-2-1-16,-15 8 1 15,-17 2-3-15,-11 1 0 16,-20 13-1-16,-12 15 0 16,-3 19-25-16,4 16 1 15,6 11-55-15,12 4 0 16</inkml:trace>
  <inkml:trace contextRef="#ctx0" brushRef="#br0" timeOffset="221544.8283">22348 16584 41 0,'-21'-21'20'0,"18"18"2"0,3 17-21 16,0 7 1-16,0 5 0 15,7 16 2-15,3 11 1 16,5-2 0-16,2 10 1 16,4-3 1-16,8-16 1 15,6-10 4-15,0-30 0 0,7-4-5 16,1-11 1-16,-1-14-3 15,-3-15 1 1,-11-8-3-16,-7-1 1 0,-17-10-3 16,-18 11 1-16,-15-5-3 15,-13 7 1-15,-4 14 0 16,0 18 1-16,1 16-2 16,-1 16 1-16,3 15-39 15,15-2 0-15,18 3-12 16,17 0 0-16</inkml:trace>
  <inkml:trace contextRef="#ctx0" brushRef="#br0" timeOffset="221941.2234">23050 16478 41 0,'-42'11'20'0,"-4"13"16"0,36-1-21 0,-4 15-6 15,-1 12 1-15,5 16-2 16,-1 0-8-1,11-66 0-15,43 61 15 16,3-29 0-16,6-11-1 16,-2-16 0-16,-4-23-8 15,-4-14 1-15,-10 0-2 16,-11-13 0-16,-10 0-4 16,-15 3 0-16,-17 7-1 15,-22 4 0-15,-6 4-25 16,-7 9 0-16,3 4-47 15,10 7 0-15,15-1 58 16,14 5 1-16</inkml:trace>
  <inkml:trace contextRef="#ctx0" brushRef="#br0" timeOffset="222614.9012">23682 16576 40 0,'-4'29'20'0,"19"37"5"16,-12-55-20-16,-3 13-1 16,4 8 0-16,-4 2 2 15,0 3 0-15,0-11-3 16,0 6 1-16,0-13-5 0,0-6 1 15,3-8 2-15,4-2 0 16,0-14-2-16,4-10 0 16,3-13 0-16,4-6 0 15,3-5-1-15,3-8 0 16,-2 11 2-16,-5 10 0 16,1 8-1-16,0 16 0 15,-4 19 0-15,-4 10 1 0,-6 11 2 16,-4 5 1-16,0 5 0 15,0-2 1-15,0-11-4 16,3-3 1-16,1-7-2 16,3-6 0-16,3-13 2 15,5-10 0-15,2-12-2 16,1-1 0-16,3-4-2 16,0-10 0-16,0-3 5 15,-3 6 1-15,-4 16 1 16,0 10 1-16,-3 16 6 15,-1 10 0-15,-3 16-10 16,0 9 1-16,4-1-6 16,7-7 1-16,3-1-56 15,0-2 0-15,0-14 25 0,-3-2 1 16</inkml:trace>
  <inkml:trace contextRef="#ctx0" brushRef="#br0" timeOffset="222833.6768">23315 17174 66 0,'7'27'33'0,"92"-35"12"0,-50 0-33 0,15-11-1 15,20-2 1-15,19-8-10 16,10-8 0-16,0 5-3 15,-4 11 1-15,-7 5-36 16,-14 19 1-16,-21 7-20 16,-14 11 1-16</inkml:trace>
  <inkml:trace contextRef="#ctx0" brushRef="#br0" timeOffset="223210.4121">24102 17343 41 0,'-11'-5'20'0,"-10"10"8"0,14-5-22 16,-4 0-4-16,-6 0 0 15,-11 8 5-15,-1 3 0 16,1 2 1-16,0 8 1 15,3 3-1-15,8-5 0 16,9 2-6-16,8-3 1 16,11 4-1-16,10-1 1 15,7 0-3-15,4 8 0 16,-4-3 5-16,-3 1 1 0,-4-3 2 16,-7 2 0-16,-3-7-6 15,-8-3 1-15,-10-6-3 16,-7 6 0-16,-7-5 0 15,-7 2 0-15,0-13-38 16,3 0 0-16,4 2-17 16,7-9 0-16</inkml:trace>
  <inkml:trace contextRef="#ctx0" brushRef="#br0" timeOffset="223507.3578">24158 17251 53 0,'7'-8'26'0,"39"-3"7"16,-32 11-28-16,4 3 1 0,0 5 0 15,-1 8-2-15,4 2 0 16,-7-4 4-16,-3-1 1 16,-7-5-4-16,-4-3 0 15,-8 6 3-15,-2 4 0 16,-1-4-1-16,1 10 0 15,3 0-4-15,3 3 0 16,4-5-2-16,7-3 0 16,4-6-1-16,6-2 1 0,5-8-2 15,2-8 0-15,1-10-72 16,0-1 1-16,-1-5 44 16,-6 3 1-16</inkml:trace>
  <inkml:trace contextRef="#ctx0" brushRef="#br0" timeOffset="224458.6896">26176 17105 49 0,'-3'3'24'0,"38"2"1"16,-21-5-24-16,4 0-1 15,3 0 0-15,7 3 0 16,4-3 1-16,-1 8-51 16,1-8 1-16</inkml:trace>
  <inkml:trace contextRef="#ctx0" brushRef="#br0" timeOffset="225131.5008">26123 16862 34 0,'-14'5'17'0,"0"-10"1"0,14 5-16 15,0 0-1-15,7 3 0 0,7 2 9 16,11 11 1-16,0-8-6 16,3 0 0-16,7-6-3 15,4 4 0 1,3-6-2-16,0-3 0 0,1-2-54 16,-1-6 1-16</inkml:trace>
  <inkml:trace contextRef="#ctx0" brushRef="#br0" timeOffset="226412.8068">27534 16756 35 0,'4'3'17'0,"-1"5"4"0,1-8-19 0,-4 0 2 16,0 0 1-16,0 0 9 15,0 0 0-15,0 0-13 16,-4 0 1-16,1-8 0 31,-4 0 1-31,-7 2-5 16,-4-4 1-16,-7-1 2 0,-6 3 0 16,-5 0-1-16,1 6 0 15,0-4-1-15,3 4 1 16,0-1 2-16,8 3 0 0,6 3-2 15,4 5 1-15,7 8 0 16,7 10 0-16,10 9 0 16,8 4 1-16,7 14-1 15,6 0 1-15,5-3-2 16,-1-5 0-16,0-2 1 16,-10 4 0-16,-4-10 0 15,-10 6 0-15,-8-14-1 16,-3-8 1-16,-10 5-1 15,-12-12 0-15,1-6 0 16,-7-6 0-16,0-10 1 16,0-10 0-16,-1-14-2 15,5 5 0-15,6-4 1 16,11-4 0-16,7-2-1 16,11-2 1-16,6 10-1 0,11-3 0 15,11 0-65-15,11-2 0 16</inkml:trace>
  <inkml:trace contextRef="#ctx0" brushRef="#br0" timeOffset="226740.9626">27774 16756 43 0,'-53'58'21'0,"11"19"12"0,35-51-21 16,-4 19-2-16,4 3 0 0,7 5-5 15,7-3 0-15,7-7-2 16,11-14 0-16,14-8 2 16,7-21 0-16,0-13 2 15,3-14 1-15,0-15-7 16,-3-3 1-16,-7-5 1 16,-7-6 1-16,-15 0-2 15,-9 6 0-15,-16-5-1 16,-9 2 1-16,-8 2-2 15,-14 12 1-15,-10 10-2 16,-8 21 1-16,1 8-22 16,0 18 1-16,10-2-33 15,14 5 0-15,14 0 37 16,11 3 0-16</inkml:trace>
  <inkml:trace contextRef="#ctx0" brushRef="#br0" timeOffset="228274.5164">28409 16716 38 0,'-17'0'19'0,"-8"14"4"0,18-9-20 16,-4 11-3-16,-3 13 1 15,0 5 0-15,3 17 1 16,1 4 0-16,6 6 1 0,8-3 2 16,10-8 1-16,4-15 5 15,6-9 1-15,4-18 1 16,11-18 0-16,4-14-7 15,2-21 0-15,-2-3-4 16,-4-2 1-16,-11-6-2 16,-14 6 1-16,-18 3-2 15,-13 4 1-15,-15 9-2 16,-7 18 1-16,-7 11-14 16,-3 10 1-16,3 11-59 15,11 10 1-15</inkml:trace>
  <inkml:trace contextRef="#ctx0" brushRef="#br0" timeOffset="229475.6122">29263 17082 30 0,'7'-8'15'0,"-7"-11"12"15,-4 8-15-15,1 4-9 16,-4-1 1-16,-7 5-3 16,-4 6 1-16,-10 7-3 0,-7 6 1 15,-1 8 0-15,1 10 0 16,3 9 0-16,8 2 1 15,6-3-3-15,11 6 1 16,7-11 2-16,7-11 1 16,14-10-3-16,4-11 1 15,7-18 0-15,3 2 0 16,-3-12 0-16,-4-9 0 16,0-5 0-16,-7 0 0 15,-3-3 1-15,-8 6 0 0,-3-1-2 16,-7 11 1-16,0 9 2 15,-3 20 1-15,3 5 5 16,0 17 1-16,3 7-4 16,1 6 1-16,3 5-5 15,4 11 0-15,-1-1-1 16,-3 3 0-16,0 3 1 16,-3-3 0-16,-8 1-1 15,-6 1 0-15,-4-4 0 16,-4-8 0-16,-10-9 0 15,-4-12 1-15,-3-19-1 16,-1-24 1-16,1-8-1 16,3-2 1-16,4-1-2 15,11 3 1-15,6 6-1 16,11-1 0-16,11 1 1 0,17-3 0 16,11-1 1-16,6-1 0 15,8-9 1-15,7-5 0 16,7-6 5-16,4 4 0 15,-4-6-6-15,-7-3 0 16,-7-5-1-16,-4 3 1 16,-6 0-1-16,-12-1 0 15,-9 6 0-15,-12 3 0 16,-10 16 1-16,-7 2 0 16,-7 13-1-16,-4 11 1 0,-13 11-2 15,-1 13 0-15,-3 2 1 16,6 6 1-16,8 5-1 15,7 5 0-15,14-2 1 16,7-6 0-16,14-2-1 16,4 0 1-16,7-8 3 15,3-1 0-15,7-12-2 16,8-6 0-16,-1-10-2 16,-3-3 1-16,7 0-1 0,-7-10 1 15,-7-4-1 1,-8-1 0-16,-6-4-1 15,-4-2 1-15,-7 0 0 16,-7-3 1-16,-7 6-1 16,-7 2 0-16,-10 5 1 15,-12 9 0-15,1 10-1 16,-7 3 1-16,0 4 8 16,-8 12 0-16,15 5-8 15,3 2 0-15,11 9-2 16,7 4 0-16,11-2 2 15,10 3 0-15,7-3-2 16,11-5 0-16,10-8-44 16,4-8 0-16,0-14-6 0,7-18 0 15</inkml:trace>
  <inkml:trace contextRef="#ctx0" brushRef="#br0" timeOffset="229757.6666">30364 17124 63 0,'-67'13'31'0,"17"-5"6"0,43-5-33 15,-3-1-4-15,6 6 1 0,4 8-2 16,4 0 1-16,6 2 8 16,11 1 0-16,7 5 5 15,11-6 0-15,4 4-4 16,-8-4 0-16,-3 1-8 15,-11-1 1-15,-7-2-2 16,-7 8 0-16,-14-6 0 16,-11 6 0-16,-6-8-9 15,-8-3 1-15,-3 0-24 16,-1-5 0-16,8-8-26 16,10-5 1-16</inkml:trace>
  <inkml:trace contextRef="#ctx0" brushRef="#br0" timeOffset="230007.6617">30822 16743 86 0,'-25'-8'43'0,"11"24"19"0,11-8-43 15,-4 10-17-15,0 6 1 16,0 3-4-16,-4 12 1 16,4 11-20-16,-4-5 1 15,1 8-65-15,6-2 1 0,4-4 80 16,7-2 0-16</inkml:trace>
  <inkml:trace contextRef="#ctx0" brushRef="#br0" timeOffset="230101.4116">30833 17447 52 0,'14'23'26'0,"-11"-20"-51"15,-3-11-27-15</inkml:trace>
  <inkml:trace contextRef="#ctx0" brushRef="#br0" timeOffset="230507.7996">31182 16814 79 0,'-11'14'39'0,"4"15"12"0,7-19-41 15,0 6-10-15,-7 8 0 16,0 5-7-16,-7 13 0 0,0 11-47 16,-4 13 1-16,8-5 25 15,6 5 0-15,11-7 134 31,-7-59-106-31,43 60 37 16,-1-9 0-16,-17-14-18 16,-1-8 1-16,-13-8-18 15,-4-5 1-15,-7-6-82 16,0-4 0-16,-7-4 46 16,0-10 0-16</inkml:trace>
  <inkml:trace contextRef="#ctx0" brushRef="#br0" timeOffset="232167.9177">18129 15888 63 0,'-14'3'31'0,"28"29"2"0,-10-9-33 15,3 30 1-15,-7 35 1 16,0 36 2-16,-4 24 0 15,-10 14 1-15,0 17 1 16,-4 7-4-16,-3 7 0 16,4-8 0-16,6-21 0 15,8-13 1-15,6-14 0 0,4-25-2 16,7-17 1-16,0-18-1 16,11-19 0-16,17-5-1 15,18-11 1-15,21-2-2 16,11-11 1-16,18 0-1 15,17-8 1-15,10-8 0 16,15-2 0-16,-4-11 0 16,4-8 0-16,6 8 1 15,-13-8 0-15,0 0-1 16,6 8 1-16,-13 5 0 16,3 6 0-16,11-3-1 15,-11 3 1-15,4-4-2 16,13-1 1-16,-13-4 2 15,3-4 1-15,7 4-4 16,1-2 1-16,2-8 0 16,-2 1 0-16,-5-1 0 0,1 5 1 15,-11-5-2-15,-3 5 0 16,-8-2 2-16,4 5 0 16,-17 0-2-16,-1-3 1 15,-10-2 0-15,7 5 1 16,-7-10 5-16,-1-1 0 15,-2-5-5-15,3 0 0 16,-11-2 1-16,-3 2 0 16,-1 0-3-16,-3 0 0 0,1 0 1 15,-5-2 0-15,-13-3 0 16,-4-1 0-16,-4 4 0 16,-6 2 0-16,-11 0 0 15,-8 5 1-15,-6 9-2 16,-4-6 1-16,-6 3 0 15,-5-3 1-15,1 0-2 16,-4-3 1-16,4 3 1 16,-1-8 0-16,-3 6-1 15,1-6 0-15,2 0 0 16,-6 5 1-16,-1 1-2 16,1-3 1-16,-4 5 0 15,0 5 0-15,-3-5 0 16,3-8 0-16,0-2 0 15,0-9 1-15,3-12-1 0,4-12 0 16,4-12-1-16,3-19 0 16,7-14 1-16,11-7 1 15,0-13-1-15,3-3 1 16,8 8-2-16,-1-3 1 16,-3 0 0-16,-7 8 1 15,-4 8-1-15,-3-5 0 16,-4 13-1-16,-7 8 1 15,-3 6 0-15,-8 7 1 16,-6 8-1-16,-11 13 0 16,-4 9 1-16,-10 9 0 0,-14 1-2 15,-11 6 1-15,-14-1 0 16,-10 3 0-16,-5 2-1 16,-16-2 1-16,-15 2 0 15,-3-2 1-15,-18 3-1 16,-8 2 0-16,5 0-1 15,-18 5 1-15,-7 11 0 16,-11-5 0-16,-11 10 0 16,-3 3 1-16,-17 6-1 15,-8 1 0-15,-10-1-1 16,-11 9 1-16,-3-4 1 16,-7-8 0-16,6-11-2 15,-13-11 1-15,7-2-1 16,-18-8 1-16,3-3 0 15,1 0 1-15,3 5-1 0,14 1 0 16,-14-3 0-16,14 5 0 16,-7-3 0-16,11 6 1 15,0 8-1-15,13 7 0 16,15-2-31-16,18-2 1 16,13-19-38-16,5-8 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44:21.74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3552 10864 29 0,'0'-13'14'0,"8"-3"12"0,-8 10-16 16,0-2 0-16,0-2 0 15,0-3 0-15,-4-3 1 0,0 0-4 16,1 0 0-16,3 0-4 16,-11 0 0-16,-3 0-5 15,-3 3 1-15,-12 3 2 16,-2 2 0-16,-1 2-1 16,4 4 0-16,-15 4 0 15,5 4 1-15,-1 2-1 16,3 2 0-16,8 3 2 15,0 3 0-15,0 0-2 16,-4 3 0-16,4-1-1 0,3 1 1 16,0 5 0-16,4 2 1 15,4 8-2-15,-5 1 1 16,8 4 0-16,4 6 0 16,3 3 0-16,7-3 1 15,7 3-2-15,0-1 1 16,3 1-3-16,8-3 1 15,7-8 3-15,-8-5 0 16,8-3-1-16,-7-8 0 0,6-5 2 16,-2-6 1-16,9-4-3 15,1-6 0-15,3-6-1 16,-3-12 1-16,7-11 1 16,3-3 0-16,1-13-1 15,-5-5 0-15,-2 0 0 16,-12-6 1-16,1-10-2 15,-4 10 0-15,-3 6 2 16,-4 5 1-16,-3 5-4 16,-4 9 1-16,0 4 6 15,-4 6 0-15,1 5-1 16,-1 3 1-16,-3 5-6 16,0 8 0-16,7 5 1 15,-7 8 0-15,7 19 1 16,0 13 0-16,4 5 0 15,7 6 0-15,-1 5-2 16,1-6 1-16,7-10 0 0,10-5 0 16,7-6-74-16,4-7 0 15,3-14 66-15,-3-2 1 16</inkml:trace>
  <inkml:trace contextRef="#ctx0" brushRef="#br0" timeOffset="1494.6441">4159 11046 27 0,'-3'0'13'0,"3"-8"10"16,0 8-13-16,0 0-7 15,0 0 1-15,0 0-4 16,0 0 0-16,0 0 1 15,0 0 1-15,0 0-6 16,0 0 1-16,-4 8 2 16,-3 6 1-16,0 9 1 0,0 9 0 15,3 3-1-15,-6 12 0 16,6 6 2-16,4-5 1 16,0-3-3-16,4-3 1 15,6-5-1-15,-6-5 1 16,7-6 0-16,-4-5 0 15,7-7-1-15,0-6 0 0,4-8-1 16,6-6 0-16,-3-4-12 16,4-3 0-16,-4-1 2 15,-3 1 0-15,-8 2-6 16,-2-2 0-16</inkml:trace>
  <inkml:trace contextRef="#ctx0" brushRef="#br0" timeOffset="1745.3662">3993 11247 31 0,'-10'-2'15'0,"10"10"11"0,0-6-16 15,0 1-3-15,3-3 0 16,4 3 2-16,4-1 0 15,3 4-4-15,0-1-5 16,-14-5 0 0,53-8-15-16,-3 3 0 15,6 2-29-15,0-5 0 16</inkml:trace>
  <inkml:trace contextRef="#ctx0" brushRef="#br0" timeOffset="2504.6709">4607 11329 30 0,'-3'-10'15'0,"-8"-22"5"0,8 27-14 0,-1-6 2 16,-3 3 0-16,-4 0-5 15,1 3 1-15,-4 2-4 16,-4 3 0-16,0 6 1 16,1 10 1-16,-1 10-2 15,4 6 0-15,4 0 0 16,-1 2 0-16,4-2-1 15,3-3 1-15,1-5 0 16,6-8 1-16,4-9-1 0,4-7 1 16,7-7 0-16,-1-7 0 15,4-10-2-15,1-2 1 16,-5-3 2-16,-3 2 0 16,-3 4-1-16,-4 7 0 15,0 3 0-15,0 5 1 16,-3 10-2-16,-4 6 1 0,0 8-2 15,0 3 1-15,-4-1 0 16,4-2 0-16,0-3-8 16,0 0 1-16,4-2-24 15,-1-3 0-15,8-3 16 16,-1-2 1-16</inkml:trace>
  <inkml:trace contextRef="#ctx0" brushRef="#br0" timeOffset="2757.1971">4734 11372 23 0,'0'5'11'0,"-3"22"6"0,3-25-12 15,0 1 4-15,0 2 1 16,-4 0-9-16,4-5 1 0,4 0 4 16,3-5 1-16,3-5 0 15,1-6 0-15,3-6 0 16,-3 4 0-16,-4-1-6 15,0 6 1-15,3 8 1 16,1 8 1-16,0 10 10 16,-4 11 1-16,0 5-11 15,-4 0 1-15,4 0-20 16,4-5 0-16,6-8-53 16,8-8 1-16</inkml:trace>
  <inkml:trace contextRef="#ctx0" brushRef="#br0" timeOffset="3670.1337">5253 11409 46 0,'-4'-32'23'0,"11"-10"1"0,-3 26-24 0,-1 3 0 16,-3 2 0-16,0 6-4 16,0-3 0-16,-3 8 4 15,-4 8 0-15,-7 13 0 16,-4 5 0-16,-3 3 0 16,-4 9 0-16,4 1 0 15,7 4 0-15,3-6 0 16,8-11 0-16,10-2 0 15,3-11 1-15,8-10 0 16,3-14 0-16,4-13-1 16,0-7 1-16,3-12-1 15,-3-10 0-15,-8 14-1 16,-3 4 1-16,-3 9 1 16,0 7 0-16,-4 6-2 0,-4 8 1 0,4 7-1 15,-3 14 1-15,-1 8 1 16,1 8 0-16,-4 8-1 15,0 7 0-15,0 3-1 16,0 11 1-16,-7 8 1 16,-4 3 1-16,-3-1-3 15,-4-2 1-15,4-14 0 16,-3-12 1-16,-1-12-2 16,0-9 1-16,1-12-2 15,6-15 1-15,8-16 1 16,10-8 0-16,7-8 1 15,7-6 0-15,14-7-1 0,4-6 0 16,10-2 1-16,8-3 1 16,-4 8 7-16,-11-2 0 15,-7-1-6-15,-6 6 0 16,-8 8-2-16,-7 7 1 16,-7 6-2-16,-7 8 1 15,-11 0-1-15,-10 8 0 16,0 7-1-16,-4 6 1 15,4 14-1-15,3 9 1 16,4 9 0-16,4 8 1 16,6 7-1-16,11-2 0 0,11-2 0 15,7-12 0-15,6-9-2 16,-2-9 0-16,6-10-18 16,0-9 1-16,4-10 2 15,-4-5 0-15,-3-3-4 16,-7-5 0-16</inkml:trace>
  <inkml:trace contextRef="#ctx0" brushRef="#br0" timeOffset="3920.2301">5853 11366 29 0,'-22'32'14'0,"-6"21"11"15,21-37-14-15,0 5-5 16,0 3 0-16,3-3-6 16,4-2 0-16,4-6 11 15,7-8 1-15,3-13-2 16,3-13 0-16,12-8-6 15,6-8 1-15,4-5-4 16,-1 7 1-16,-9 14-2 0,-8 10 1 16,-7 14 2-16,-3 8 1 15,-8 5-3-15,-3 7 0 16,0 4-2-16,-3-1 0 16,-1 3-37-16,4-2 1 15,7-6-2-15,4-2 1 16</inkml:trace>
  <inkml:trace contextRef="#ctx0" brushRef="#br0" timeOffset="4111.3121">6283 10893 53 0,'0'5'26'0,"-7"51"5"16,3-38-27-16,-3 17 2 15,-3 12 0-15,-1 4-7 16,1 9 1-16,-1 4-11 16,4-9 0-16,0-4-40 15,7-4 0-15</inkml:trace>
  <inkml:trace contextRef="#ctx0" brushRef="#br0" timeOffset="4348.1616">6040 11221 52 0,'35'5'26'0,"7"-10"-10"0,-24 2-26 16,10-2 2-16,7 0 1 16,4 5 7-16,3 0 0 0,4 0 0 15,-3 5 0-15,-8 3 0 16,-7 3 0-16,-7 10-1 15,-7 8 1-15,-3 5-4 16,-11-5 1-16,-4 0-27 31,1-5 0-31</inkml:trace>
  <inkml:trace contextRef="#ctx0" brushRef="#br0" timeOffset="4504.4133">6495 11234 69 0,'-4'-8'34'0,"1"0"11"0,3 8-35 16,0 0-21-16,0 0 1 15,0 0-32-15,10 0 1 16,1 0 15-16,3 0 0 16</inkml:trace>
  <inkml:trace contextRef="#ctx0" brushRef="#br0" timeOffset="4833.0262">6699 11308 60 0,'-14'14'30'0,"4"-1"2"0,6-8-29 0,-3-2-3 15,-4 7 0-15,-3-2 0 16,0 8 0-16,4 3 0 16,-1 2 1-16,4 0-2 15,0-3 1-15,3-2 0 16,4-2 0-16,7-6 0 15,4-8 1-15,3-8-1 16,4-3 0-16,-1-8 0 16,1 1 0-16,0-11 4 15,-4 5 0-15,-4 3 9 16,1 0-13-16,-11 21 0 16,-7 10 8-1,0 6 1-15,-4 8-10 16,4 5 0-16,0 3 1 15,7 2 1-15,4-7-30 0,6-9 0 16,4-5-23-16,11-7 0 16</inkml:trace>
  <inkml:trace contextRef="#ctx0" brushRef="#br0" timeOffset="5015.3867">6996 11049 81 0,'0'5'40'0,"-11"53"6"16,7-34-41-16,1 13-3 0,-1 11 1 16,-3 5-5-16,4 2 1 15,-1 6-63-15,4-5 1 16,4-6 40-16,6-13 0 16</inkml:trace>
  <inkml:trace contextRef="#ctx0" brushRef="#br0" timeOffset="6088.3306">8029 10877 60 0,'-10'-5'30'0,"13"13"3"0,1-11-30 16,6 6 0-16,11-1 1 15,15-2 1-15,-1 6 0 16,7-1-5-16,4-2 0 0,4 2-4 15,-1-3 1-15,4 1-40 16,-4-3 0-16,-6 0 19 16,-5 3 0-16</inkml:trace>
  <inkml:trace contextRef="#ctx0" brushRef="#br0" timeOffset="6327.0755">8072 11049 73 0,'14'11'36'0,"35"20"14"0,-28-23-37 0,4 3-5 15,7-3 0-15,10-6-8 16,7-2 1-16,15-8-61 15,6-5 0-15,1 3 26 16,-8-9 0-16</inkml:trace>
  <inkml:trace contextRef="#ctx0" brushRef="#br0" timeOffset="7421.4532">9924 11324 60 0,'-7'-10'30'0,"-8"-27"5"16,12 31-29-16,-11-7 0 15,-4-8 0-15,-7-8-2 16,-3-8 1-16,-11-6-12 16,-13-12 1-16,-12-6 6 15,-17 0 0-15,0 6-1 16,3 12 1-16,8 17-3 16,13 15 1-16,11 14 2 0,11 10 1 15,10 19-2-15,8 13 1 16,6 8 1-16,11 0 0 15,18-6-2-15,10-4 1 16,14-12 7-16,18-7 1 16,0-11 1-16,7-15 1 15,4-17-8-15,6-10 0 16,5-5-1-16,-8-22 1 16,-11 1-8-16,-10-1 0 0,-11 3-30 15,-6 8 1-15,-8 11-11 16,-3 15 1-16</inkml:trace>
  <inkml:trace contextRef="#ctx0" brushRef="#br0" timeOffset="8123.8686">10957 10914 46 0,'-7'3'23'0,"21"21"1"0,-10-11-23 0,-1 5 2 15,1 6 0-15,-1 3 1 16,-3 7 0-16,0 3 0 15,0 0 1-15,-3-3-3 16,-1 9 0-16,1-6-1 16,3-5 0-16,0-9 1 15,3-9 0-15,4-14 4 16,0-16 0-16,1-19-3 16,-1-15 1-16,7-13 2 15,0-1 0-15,11 3 3 16,6 8 1-16,8 6-9 0,3 10 1 15,8 13-1-15,6 11 1 16,4 10-2-16,11 6 0 16,-4 2-71-16,3-3 1 15,-3-2 49-15,-17-21 1 16</inkml:trace>
  <inkml:trace contextRef="#ctx0" brushRef="#br0" timeOffset="9251.6418">4812 13107 56 0,'-11'-10'28'0,"-3"-14"8"0,11 11-27 16,-1-8 1-16,-3-14 0 16,4-2-6-16,-1-13 1 15,4-11-5-15,11-10 0 16,-1-9 0-16,1 9 1 0,-1-1-1 15,4 4 0-15,1 9 3 16,-1 6 0-16,-4 3 1 16,1 8 0-16,-4 5-2 15,0 10 1-15,0 4 0 16,-3 9 0-16,-1-2-8 16,-3 6 0-16,0 10 4 15,-3 3 1-15,-5 10 1 16,-2 5 0-16,-1 9-2 15,-3 7 0-15,-10 8 1 16,-5-4 1-16,5-4-1 16,-1-10 1-16,7-3-2 15,1-8 1-15,-1-5-1 16,7-11 0-16,8-12 0 16,10-9 0-16,11-5 1 15,6 0 0-15,1-9-1 16,0 7 0-16,3 4 1 0,0 6 1 15,0 8-1-15,1 10 0 16,-5 6 1-16,1 5 0 16,-4 0-38-16,4 5 1 15,7 6-12-15,-1 2 0 16</inkml:trace>
  <inkml:trace contextRef="#ctx0" brushRef="#br0" timeOffset="9946.4311">4389 13615 55 0,'-4'-2'27'0,"8"23"1"16,-1-10-28-16,-3-1 6 16,0 11 0-16,0 3-3 15,0 8 0-15,0-3-2 16,4-5 1-16,-1-3-3 16,1-5 1-16,-1-3 1 15,1-5 1-15,-1-3-1 16,1-10 1-16,3-8-3 15,3-16 1-15,5-6 0 16,6-10 0-16,3-10-2 16,1 4 1-16,3 6-1 15,-3 14 1-15,-4 10 0 0,0 13 1 16,-3 13 0-16,-4 16 0 16,-7 8 0-16,0-2 1 15,0 2-2-15,-3 0 1 16,3 0 0-16,0-11 1 15,3-7 0-15,5-8 0 16,-1-9 0-16,7-2 0 16,-4-10-2-16,1-6 0 0,0 0 1 15,-1 1 0-15,-2 4 0 16,-1 8 1-16,0 11-1 16,3 11 0-16,-3 8 1 15,1-1 0-15,-1 8-2 16,0 6 0-16,0-5-35 15,4 2 0-15,-1-5 7 16,-6-16 0-16</inkml:trace>
  <inkml:trace contextRef="#ctx0" brushRef="#br0" timeOffset="10199.176">4600 14372 70 0,'32'-50'35'0,"88"-43"7"0,-85 64-35 15,22-13-2-15,13-14 0 16,18-2-6-16,4-3 1 15,3-2-42-15,-3 5 0 0,-4 13 3 16,-17 10 1-16</inkml:trace>
  <inkml:trace contextRef="#ctx0" brushRef="#br0" timeOffset="10547.0305">5302 14229 57 0,'-17'-10'28'0,"-8"23"5"0,14-8-28 16,-10 3 1-16,-4-3 0 16,1 3-4-1,3 0 0-15,6 3-3 16,12 7 0-16,10 1 1 15,11 2 0-15,3 0 4 0,0-2 0 16,4 2 3-16,-4 0 0 16,0 0 2-16,-7-7 1 15,-3 7-8-15,-8 5 1 16,-6-5-1-16,-4 1 1 16,-4-7-28-16,0-7 1 15,1-8-28-15,-4-13 1 16,3 5 34-16,1-13 0 15</inkml:trace>
  <inkml:trace contextRef="#ctx0" brushRef="#br0" timeOffset="10815.7519">5517 14034 77 0,'32'5'38'0,"3"-3"2"16,-24 1-38-1,-4 2-7-15,4 1 0 16,-4 2 10-16,-4 0 0 16,-6-6-1-16,-4 3 1 15,-4 6 0-15,-3 5 0 16,0 2 3-16,0 4 1 16,3 1-9-16,4-4 0 15,7-1-1-15,11-4 1 0,10-4-14 16,4-2 1-16,3-5-69 15,11-16 1 1</inkml:trace>
  <inkml:trace contextRef="#ctx0" brushRef="#br0" timeOffset="11852.964">9521 12867 40 0,'-14'0'20'0,"-3"-3"13"0,17 6-19 16,-4-6-9-16,1-5 1 16,-4-8-2-16,0-10 0 15,3-11 1-15,0-6 0 16,1-15 0-16,-1-16 1 16,4-8-6-16,4 5 0 0,3 1 0 15,4 2 0-15,-4 13 0 16,3 5 0-16,1 6 0 15,-1 2 1-15,1 3-2 16,0 6 1-16,-1 4 1 16,1 9 0-16,-4-3-2 15,0 10 1-15,-4 6 0 16,-3 5 1-16,0 3 0 16,-3 7 1-16,-4 11-4 15,-7 9 1-15,0 7 2 16,-8 0 0-16,-2 3-1 15,3-1 0-15,3-7-1 16,4-8 0-16,3-3 1 16,4-7 0-16,4-9 0 0,3-2 1 15,7-11-2-15,7-11 1 16,0-10 0-16,4 0 1 16,-1-10-2-16,1 4 1 15,-1 4 0-15,-2 15 0 16,2 16 1-16,1 18 0 15,-1 9 1-15,5 15 0 16,-5 6-2-16,4-3 1 16,4 8-70-16,7-5 0 0,7-11 60 15,-8-8 1-15</inkml:trace>
  <inkml:trace contextRef="#ctx0" brushRef="#br0" timeOffset="12349.258">9225 13293 39 0,'0'39'19'0,"14"27"2"0,-10-50-21 16,-4 6 5-16,0 1 0 16,0 6 2-16,0 1 1 15,0-4-5-15,0-2 1 16,0-8-3-16,0-3 1 0,0-10 6 16,0-11 1-16,0-11-7 15,3-7 1-15,4-14 3 16,4-10 1-16,3 2-3 15,4 6 1-15,6-1-5 16,5 6 0-16,-5 6-2 16,5 7 1-16,-8 5-76 15,0 6 0-15</inkml:trace>
  <inkml:trace contextRef="#ctx0" brushRef="#br0" timeOffset="12803.1182">9751 13454 41 0,'0'13'20'0,"7"-26"16"16,-7 5-20-16,3-5-14 15,-3-3 1-15,-3-8-3 0,-4 0 1 16,-4 3-2-16,-6 3 0 16,-5 4 1-16,-2 7 1 15,-1 1 0-15,0 9 0 16,8 10-1-16,-1 16 0 15,4-2-1-15,3 2 1 16,4-3 0-16,0 1 1 16,7-9-2-16,4-2 0 15,6-5 2-15,1-11 1 16,7-6-2-16,3-2 0 0,0-2 4 16,-3-1 1-16,-1-2 2 15,-3 0 1-15,-3 0 0 16,-4 2 0-16,0 6-2 15,-4-3 1-15,1 0-6 16,0 0 0-16,-1 3 0 16,-3 5 0-16,0 0-1 15,0 5 0-15,-3 3 0 16,-1 5 0-16,-3 0-2 16,0 3 1-16,3 3 1 15,4-1 1-15,0 3-41 16,4 1 1-16,6-4-9 15,8 3 1-15</inkml:trace>
  <inkml:trace contextRef="#ctx0" brushRef="#br0" timeOffset="13207.553">10096 13383 46 0,'-10'-16'23'0,"-1"-13"3"15,8 23-23-15,-4-2-5 16,-7 6 1-16,0 4 5 16,-1 4 1-16,1 4-1 15,0 11 1-15,-3 6-5 16,6 2 0-16,0 5 0 16,8 1 0-1,-1-3 0-15,4-9 0 0,4-9 1 16,3-12 1-16,3-10-1 15,5-10 0-15,6-19-1 16,0-16 1-16,0-8-3 16,4-10 1-16,-4-4 1 15,-3 1 0-15,-4 8 17 16,-4 21 1-16,-6 24-15 16,-1 26 0-16,-6 30 1 15,-1 20 0-15,-3 27-1 16,0 6 0-16,0 2-4 15,7-16 1-15,4-11-37 16,6-15 1-16,1-16-12 16,3-17 0-16</inkml:trace>
  <inkml:trace contextRef="#ctx0" brushRef="#br0" timeOffset="13442.7558">9116 13888 59 0,'21'18'29'0,"92"-23"12"0,-67 0-30 0,17-3-3 15,18-5 0-15,11 0-8 16,10-9 1-16,-10 6-22 15,-7 6 1-15,-8 7-37 16,-13 6 0-16</inkml:trace>
  <inkml:trace contextRef="#ctx0" brushRef="#br0" timeOffset="14281.5462">9765 14110 49 0,'-18'-2'24'16,"-6"-9"7"-16,16 11-25 0,-6 0-2 16,-3 8 0-16,-4 3-4 15,-4 4 0-15,4 7 0 16,7-1 1-16,3 0-2 16,7 0 0-16,4 0 3 0,11-2 0 15,10-3-3-15,4-3 1 16,3-5 0-16,4 0 0 15,0-3 4-15,-8 0 1 16,-2 1 3-16,-8-1 0 16,-7 5-6-16,-11 4 0 15,-6-1-2-15,-5 3 0 16,-6 2-1-16,0-2 0 16,0-3-31-16,0-2 1 15,3 0-10-15,8-11 0 0</inkml:trace>
  <inkml:trace contextRef="#ctx0" brushRef="#br0" timeOffset="14596.402">9980 13959 57 0,'18'8'28'0,"17"14"6"16,-24-20-29-16,-1 1-2 15,1 2 1-15,-4 0-3 16,0-2 1-16,0 2 3 16,-7 1 1-1,-4-1-6-15,-3 3 1 16,-3 0 8-16,-1 2 0 16,-3-2-2-16,0 3 0 15,3 7-7-15,1 6 1 16,3-11 1-16,3 6 1 15,8-3 1-15,6-3 0 16,8-2-3-16,7-11 0 16,3-8-78-16,4-3 1 15,6-5 56-15,-6-10 1 16</inkml:trace>
  <inkml:trace contextRef="#ctx0" brushRef="#br0" timeOffset="15517.0119">11289 12684 40 0,'-7'-3'20'0,"0"-7"19"0,7 7-20 0,-4-2-4 16,1-6 0-16,-1-7-8 16,1-9 0-16,-8-4-5 15,0-4 1-15,1-10-1 16,-1-8 1-16,4-13-2 16,0-11 1-16,0-2-3 15,4-8 1-15,3 13 1 16,7 8 0-16,0-3-2 15,3 8 0-15,-3 13 0 16,0 11 1-16,0 8 0 16,-3 3 1-16,0 2-1 15,-1 5 0-15,-3 6-4 16,0 3 1-16,0 4-1 16,0 6 0-16,0 6 5 15,-3 12 1-15,-8 3-2 0,-7 8 0 16,1 0 0-16,-1 3 0 15,-3 3 0-15,0-4 1 16,3-4-2-16,4-6 1 16,3-8 1-16,4-8 0 15,4-7-2-15,-1-9 1 16,1-2 0-16,3-8 0 16,7-6-1-16,3 1 1 0,1-14-1 15,7 9 1-15,-1-1-1 16,4 3 1-16,-3 7 0 15,-4 12 0-15,0 7 5 16,4 14 0-16,3 13 1 16,7 10 1-16,1-2-7 15,2-3 1-15,1-3-18 16,0-4 1-16,7-4-59 16,-4-2 0-16</inkml:trace>
  <inkml:trace contextRef="#ctx0" brushRef="#br0" timeOffset="16582.9744">11275 13155 43 0,'-4'-11'21'0,"8"14"4"0,-1 5-21 0,1 8 3 15,-1 2 1-15,1 4-5 16,-1 9 1-16,1 1-2 16,-1 8 1-16,1-6 0 15,-4-5 0-15,0-2-2 32,0-9 1-32,4-2-2 15,-1-5 0-15,4-9 0 16,4-4 0-16,3-14 0 15,3-11 0-15,1-4 1 16,3-6 0-16,4-3-2 0,3 3 1 16,-3 8 0-16,3 10 0 15,-7 11 0-15,-3 11 0 16,-8 10 0-16,1 3 1 16,-4 5 1-16,-3 11 0 15,-4 2-1-15,0-2 1 16,0 3-2-16,0-4 0 15,0-4 0-15,3-6 0 16,1-8 0-16,6-13 0 16,4-10 0-16,4-20 1 0,0-9-1 15,3-6 0-15,4-5 4 16,3 10 0-16,-4 11-1 16,5 18 0-16,-5 19 3 15,1 27 0-15,0 9-5 16,-1 12 0-16,5 0-4 15,2-9 1-15,5-12-73 16,-1-17 1-16,4-15 68 16,-4-11 1-16</inkml:trace>
  <inkml:trace contextRef="#ctx0" brushRef="#br0" timeOffset="17972.0859">9246 13049 37 0,'-31'-10'18'0,"-5"-19"10"0,29 18-19 31,-7 6-6-31,0-6 0 16,-11 6 6-16,-10 0 1 15,0 2-2-15,3 3 0 0,4 3-5 16,3 2 0-16,4 8-1 16,7-2 0-16,0 2-2 15,3 5 1-15,4 6-1 16,4 8 0-16,-1 5 0 16,4 5 0-16,0 17-2 15,4 4 0-15,-1 16 4 16,1 1 0-16,3 12 0 15,-4 1 0-15,1 5 0 16,-1-11 0-16,4 0-2 16,4 3 1-16,3-13-1 15,0 0 1-15,4-8-2 0,-4-6 1 0,0-10 2 16,-3-13 0-16,-8-11 1 16,1 3 0-16,-4 2 1 15,0-2 0-15,3 2-3 16,8-7 0-16,3-1 0 15,3-7 0-15,8-6-1 16,10-3 0 0,8-10-19-16,10-10 1 15</inkml:trace>
  <inkml:trace contextRef="#ctx0" brushRef="#br0" timeOffset="18725.2595">10361 12912 43 0,'-18'2'21'0,"25"-12"2"0,-3 4-22 16,3 1 6-16,0-3 0 16,4 0-2-16,3 0 1 15,7-2-3-15,7-1 0 0,4 3-2 16,0 6 0-16,3-1-1 15,-3 3 0-15,-8 3 1 16,1 5 0-16,-11-3-1 16,-7 11 1-16,-3 7 1 15,-8 12 0-15,-6 5-2 16,-1 7 1-16,-3 9-1 16,3 2 1-16,-3 21-2 15,4 9 0-15,3 7 1 16,7 5 1-16,3 1-1 15,1-3 1-15,3-8-1 16,0-16 1-16,7-5-2 16,-3 0 1-16,-1-6 0 15,1 3 0-15,-1 6 0 16,-3 2 0-16,0-11 1 0,-3-13 1 16,-4 3 12-16,-7-2 0 15,-4-12-7-15,-3-7 0 16,-7-16-6-16,-7 0 0 15,-4-11-9-15,0-10 0 16,-7-3-47-16,1-8 1 16,2 5 28-16,12-10 1 15</inkml:trace>
  <inkml:trace contextRef="#ctx0" brushRef="#br0" timeOffset="19264.3789">11098 12867 55 0,'-24'-6'27'0,"-1"-4"7"16,21 7-27-16,-6-2 0 16,-1 2 1-16,-6 1-4 15,-1-1 0-15,0 3-4 16,4 3 0-16,4-1 0 15,-1 11 0-15,4 11 0 16,4 5 1-16,3 6-2 16,3-9 0-16,1-2 2 15,3 0 0-15,0 2 1 16,0 3 1-16,0 8-3 16,-4 3 1-16,-6 8 0 15,-4 7 0-15,-4 4 0 0,-3 1 0 16,3 4-1-16,4-6 1 15,4-10 0-15,3-3 0 16,7-8-1-16,4-11 0 16,3-7 0-16,7-6 1 15,3-5-40-15,12-8 1 16,6 0-4-16,7-16 1 16</inkml:trace>
  <inkml:trace contextRef="#ctx0" brushRef="#br0" timeOffset="19880.1155">11857 12890 49 0,'-28'-7'24'0,"17"28"7"0,11-19-25 16,4 6-6-16,3-2 0 16,0 2 3-16,7-6 1 0,3 1 0 15,8-1 0-15,3-4-3 16,8-6 0-16,-1 3 0 16,-7 5 0-16,0 0-1 15,-3 8 0-15,0-1 2 16,-4 7 0-16,-7-1-1 15,-3 5 0-15,-4 1-1 16,-4 0 1-16,1 4 0 16,-4 4 0-16,3 7-1 15,1 1 0-15,-1 2-1 16,1 5 1-16,-1 3 0 16,1 0 1-16,-1-3-1 15,-3 6 0-15,-3 2 4 16,-8 0 1-16,1-2 3 15,-1-3 1-15,-7 5-3 0,-6 1 1 16,-1-12-4-16,0-4 0 16,4-4-3-16,-3-7 0 15,2-8-12-15,1-8 0 16,4-13-67-16,2-14 1 16</inkml:trace>
  <inkml:trace contextRef="#ctx0" brushRef="#br0" timeOffset="20741.873">5570 13298 47 0,'-42'-3'23'0,"31"-7"6"0,11 10-24 16,7 0-6-16,8 0 1 15,6-3 1 1,7 0 1-16,7 1-2 16,11 2 0-16,4-3 1 15,9 1 0-15,1-4 0 16,0 4 0-16,-10 2-2 16,-11 5 1-16,-8 3 2 0,-9 10 1 15,-5 14-1-15,-6 2 0 16,-1 11-1-16,-3 8 1 15,-3 0-2-15,-1 3 0 16,-3 10-1-16,4 5 1 16,0 11 1-16,-1-2 0 15,1-1-2-15,-1 3 1 16,1 3-1-16,-1 0 1 16,-3-11 2-16,0-19 0 15,0 19 6-15,0-18 0 0,-3-3-3 16,-1-3 1-16,-6 0-3 15,-8-2 1-15,-7-3-3 16,-14-8 0-16,1-8-1 16,-8-5 1-16,0-8-16 15,0-3 0-15,7-2-50 16,7-1 0-16</inkml:trace>
  <inkml:trace contextRef="#ctx0" brushRef="#br0" timeOffset="21397.2917">4438 13219 43 0,'-18'10'21'0,"-3"3"12"0,11-13-23 16,-12 0-7-16,-13 3 0 15,-4-3 3-15,-7 5 1 16,-3 1-3-16,0-1 0 0,10 0-3 16,4 1 1-16,10-4-2 15,0 1 1-15,8-1-2 16,2 1 1-16,5 2-1 31,3 11 1-31,3 11 0 16,4 4 0-16,0 12 0 15,4 12 0-15,3-2 1 16,0 13 0-16,0 8-2 16,-4 16 1-16,1 0 0 15,0-10 0-15,-4 15-1 16,-4 11 1-16,0-11 0 0,-3 11 1 15,0-16 8-15,4-8 1 16,-11-5-3-16,10-14 0 16,-3-5-7-16,4-15 1 15,-1-9 0-15,8-2 0 16,6-8-2-16,11-3 1 16,18-5-1-16,4-3 1 15,27-16-85-15,4-21 0 16</inkml:trace>
  <inkml:trace contextRef="#ctx0" brushRef="#br0" timeOffset="24573.8115">1150 15253 16 0,'25'-5'8'0,"17"0"9"16,-24-1-9-16,6 1-2 15,5 0 1-15,-5-1-3 0,5 4 1 16,2 2-3-16,12 2 1 16,-1 4-1-16,0-1 1 15,8 3-3-15,10 0 1 16,-7 0 0-16,-4 0 1 15,11 0-1-15,-7 0 1 16,3 0 3-16,15-3 0 16,-1 3 3-16,4-3 1 15,4 0-9-15,0 1 0 16,6 2 0-16,1 2 1 16,53 1-1-1,-11 2 0-15,-18 0-1 16,-7-2 0-16,1-3 2 15,-5 8 0-15,5-3-2 16,-12-3 1-16,8 1 0 16,0 2 1-16,3-2-1 15,1-3 0-15,-1 0-1 16,0-6 0-16,18 1 2 16,-7-6 0-16,10 1-2 15,8-1 1-15,0-5 0 16,3-2 0-16,7 2 1 15,-4-6 0-15,1 4-2 16,7-3 1-16,-4-1 0 16,0 1 1-16,3-3-2 0,-6 0 1 15,7 1 2-15,6 1 1 16,-10 1-5-16,1 0 1 16,6 0 1-16,-7-1 1 15,3 1-2-15,8 0 1 16,-7-3 2-16,-1 3 0 15,8 0-2-15,-11-1 1 16,0 1 0-16,4 3 0 16,-11-1 0-16,4 3 0 15,-1 3-1-15,-6-1 1 16,-4 1-1-16,-4-3 0 0,8 6 1 16,-11-1 1-16,3 3 0 15,1 0 0-15,-1 0-1 16,4 0 1-16,-7 0-1 15,11 0 0-15,-8 3 1 16,-3-1 1-16,7 1 0 16,-7-3 1-16,0 0-1 15,-4 0 0-15,4 0-3 16,-10 0 1-16,-5 0-1 16,-6 0 0-16,3 3 0 15,-3-1 0-15,-11 1-1 16,1-1 1-16,-8 4-14 15,0-4 0-15,-7 6-50 16,0 3 0-16</inkml:trace>
  <inkml:trace contextRef="#ctx0" brushRef="#br0" timeOffset="25511.3298">2681 15719 34 0,'-14'10'17'0,"18"6"0"0,-8-8-17 0,0 11 4 15,-3 5 0-15,-7 10-3 16,11 11 1-16,-8 11 2 16,8-11 0-16,3 7-1 15,3-1 0-15,8-4-3 16,-4-10 1-16,3-10-1 15,1-14 1-15,10-18 3 16,0-11 1-16,4-3-6 16,7-18 1-16,-8-13 1 15,12 0 0-15,-5-14 2 0,-2 6 1 16,-5 16-2-16,-6 10 1 16,-7 8-2-16,3 14 1 15,-14 23-2-15,0 13 1 16,0 19-1-16,-7 13 1 15,-4-10-1-15,8 2 1 16,-1 1-1-16,8-12 1 16,10-15-2-16,0-19 0 15,14-10-32-15,-3-11 0 16,-1-18 10-16,5-11 1 16,2-8 17-16,-6-11 0 0</inkml:trace>
  <inkml:trace contextRef="#ctx0" brushRef="#br0" timeOffset="25776.9595">3253 15692 33 0,'0'16'16'0,"-4"69"7"0,1-64-17 0,-1 11 3 16,-3 5 0-16,0 5-1 15,3 1 1-15,1-9-6 16,3-10 0-16,0-6-3 16,3-2 0-16,4-3 5 15,4-10 0-15,0-19-1 16,3-16 0-16,3-5 0 15,8-13 1-15,0 0-4 16,3 15 1-16,-10 17-1 16,6 13 0-16,1 18 0 15,-4 21 0-15,-3 17-1 16,-4-4 1-16,-4 11-15 0,5-2 1 16,6-11-50-16,11-13 1 15</inkml:trace>
  <inkml:trace contextRef="#ctx0" brushRef="#br0" timeOffset="26500.3039">3683 15994 35 0,'0'19'17'0,"4"18"6"16,-4-29-17-16,0 5-1 15,0 0 0-15,0-5-2 0,0 0 0 16,0 2 1-16,0 4 0 16,0-4 3-16,0-4 1 15,0-6 1-15,0 0 1 16,7-11-3-16,-4-8 1 16,8-7-7-16,3-6 0 15,7-2 0-15,4 5 0 16,3-6-23-16,-3 12 0 0,-1-1-8 15,1 8 1-15,-4 0 18 16,0 13 0-16,-3 3 8 16,0 3 0-16,-1 2 8 15,1 6 1-15,-1 5 8 16,1 2 1-16,0-2-5 16,3 0 1-16,0-5 2 15,-3-6 1-15,-1-5-6 16,1-5 1-16,0-9-8 15,-4 1 1-15,0-11-2 16,-4 6 0-16,-2-6 0 16,-8-2 1-16,-4-1-1 15,-3 6 0-15,-4 8 0 16,-3 15 1-16,-3 12-2 16,2 12 1-16,-2 11 0 15,10 11 1-15,7-1-1 0,10-10 1 16,4-8-2-16,15-10 0 15,13-6-66-15,7-5 0 16</inkml:trace>
  <inkml:trace contextRef="#ctx0" brushRef="#br0" timeOffset="26802.7327">4537 15581 67 0,'0'-10'33'0,"-4"12"1"0,4 6-34 15,0 13 0-15,0 17 1 16,-3 14 0-16,-4 9 1 16,0 11-1-16,-1-1 0 15,5-18-3-15,3 3 0 16,3-11-60-16,5-16 0 15,-1-11 56-15,0-18 1 0</inkml:trace>
  <inkml:trace contextRef="#ctx0" brushRef="#br0" timeOffset="27196.4342">4822 15917 48 0,'-7'-8'24'0,"11"-2"15"16,-4 5-24-16,-4 2-17 16,-3 0 0-16,-3-2 2 15,-8 5 0-15,0 3 0 16,-3 7 1-16,0 11-1 0,-4 11 0 16,4 5-1-16,7 0 0 15,4-10 1-15,6-1 0 16,4 1 0-16,7-9 0 15,11-15 0-15,3-1 0 16,0-10 0-16,4-13 1 16,-1-13-1-16,1-3 0 15,-4-3-1-15,1 0 1 16,-5 9 1-16,-6 12 0 0,-4 17-2 16,-4 7 1-16,-3 13-1 15,0 11 1-15,0 3 0 16,0 0 0-16,0-8-40 15,4-6 0-15,3-2 20 16,3-8 1-16</inkml:trace>
  <inkml:trace contextRef="#ctx0" brushRef="#br0" timeOffset="27399.6278">5211 15568 65 0,'-4'16'32'0,"0"47"2"16,4-47-32-16,-3 19-1 0,-4 7 0 15,-4 11-1-15,1 8 0 16,3 2-18-16,0-15 0 16,3-8-31-16,1-9 0 15</inkml:trace>
  <inkml:trace contextRef="#ctx0" brushRef="#br0" timeOffset="27821.8914">5073 15851 50 0,'-14'-2'25'0,"46"-1"-1"0,-18-2-25 0,0 7 2 16,7 1 0-16,4 0-1 15,-4 2 0-15,4 0-1 16,6 0 1-16,1 3-2 15,0-5 0-15,-4 5 1 16,0-3 0-16,-3 3 0 16,0 0 1-16,-8-3 0 15,1 1 1-15,-4-4-1 16,-3-2 0-16,-1 0-1 16,-3-5 1-16,-3 0-3 15,-1-11 0-15,-3 0 3 16,-3-8 0-16,-1 0 0 15,-3 3 0-15,0 11 1 16,0 2 0-16,-4 8 9 16,1 5 1-16,-1 11-4 0,1 2 1 15,-1 6-7-15,4 5 1 16,0 3-2-16,3 0 0 16,4 0-1-16,8-3 1 15,2-6 0-15,4-1 0 16,7-6-37-16,8-6 0 15,6-7 11-15,4-6 1 16</inkml:trace>
  <inkml:trace contextRef="#ctx0" brushRef="#br0" timeOffset="28214.796">5814 15812 43 0,'-36'-3'21'0,"-9"27"6"0,34-16-21 0,0 5-7 15,-3 5 1-15,-3 14 1 16,-1 8 0-16,0-3 3 16,8 3 1-16,3-1-5 15,10-4 1-15,8-17 0 16,-1-7 0-16,5-9 0 16,2-7 1-16,4-13 1 0,4-12 1 15,-4-9-3-15,0-6 1 16,1-8 2-16,-5-3 1 15,1-5-2-15,0-7 0 16,-4 7 6-16,0 8 0 16,-4 11 3-16,-6 12 0 15,-1 12-13-15,-3 15 1 16,-3 19 0-16,-1 13 0 16,-3 16 0-16,0 13 1 15,-3 3-8-15,3 8 1 16,0-3-24-16,7-10 1 15,0-6 19-15,3 6 1 0,4-14-25 16,0-13 1-16,4-13 23 16,3-19 0-16</inkml:trace>
  <inkml:trace contextRef="#ctx0" brushRef="#br0" timeOffset="28362.7119">6174 15862 59 0,'-25'24'29'0,"14"-19"-49"16,11-2-29-16,4 2 40 15,-1 3 1 1</inkml:trace>
  <inkml:trace contextRef="#ctx0" brushRef="#br0" timeOffset="28472.0355">6272 15989 94 0,'-24'47'47'0,"-1"1"8"0,21-40-48 0,-3-3-49 16,4 1 0-16,3-1-17 15,0-10 1-15</inkml:trace>
  <inkml:trace contextRef="#ctx0" brushRef="#br0" timeOffset="29438.1425">6530 16679 44 0,'0'-16'22'0,"-4"-42"10"0,4 40-23 0,0 2-5 15,-3-3 1-15,-4 1 9 16,0-3 0-16,-4 5-10 15,-3-3 0-15,-7 11-5 0,-7 3 1 16,3 5 0-16,0 5 0 16,-3 3 0-16,0 19 0 15,0 2 0-15,-1 13 0 16,5-2 0-16,3 5 0 16,6 2 0-16,5-4 0 15,3-1 0-15,0-7 1 16,7 4-2-16,0-10 1 15,3-5-1-15,4 0 1 16,4-6-1-16,3-10 0 0,0-8 2 16,0-8 0-16,0 0-1 15,4-10 1-15,7-14-1 16,-1-7 0-16,1-1 0 16,-4 0 1-16,-3-2-1 15,-4 5 0-15,0 2-1 16,-7 4 1-16,0 12 2 15,0 6 0-15,-3-6-2 16,3 17 1-16,-4 10 2 16,4 13 0-16,0-5 3 15,4 15 1-15,0 12-5 16,-1 2 0-16,4-3-2 16,0-2 0-16,4-3-2 15,7 0 0-15,-1-8-83 16,8-18 1-16,3-6 82 15,-3-18 0-15</inkml:trace>
  <inkml:trace contextRef="#ctx0" brushRef="#br0" timeOffset="31674.5355">6985 16875 28 0,'0'-8'14'0,"-4"-2"14"0,4 2-14 16,0 0 1-16,-3 2 0 16,-1-1-8-16,1 4 1 15,-1 0-7-15,-6 1 0 16,-1 2-1-16,-3 2 1 0,-7 4-1 31,0 9 1-31,-4 4 1 0,4-3 1 0,7-3-3 16,0 0 1-16,3 3 1 31,11 11 0-31,11 4-4 16,3-4 1-16,7-3 1 15,7-6 0-15,-3-10-33 16,10-5 0-16,7-14-3 15,-3-5 0-15</inkml:trace>
  <inkml:trace contextRef="#ctx0" brushRef="#br0" timeOffset="32275.7838">7126 17047 26 0,'14'13'13'0,"14"-7"10"0,-17-6-14 15,3-6 0-15,7-2 1 16,0-13-6-16,1 0 0 0,-1 0-4 16,-4-6 1-16,-2 1 1 15,-5-6 1-15,-6 3-4 16,-4 3 1-16,-7 5-7 16,-8 2 1-16,-6 11 5 15,0 8 0-15,0 16 3 16,0 8 0-16,7 5 0 15,0 13 1-15,3 0 4 16,4 1 0-16,3-3-7 16,4-11 1-16,11-6-1 15,3-9 0-15,7-12-9 16,8-7 1-16,2-21-28 16,-3-1 0-16,-3 3 25 15,0-2 0-15</inkml:trace>
  <inkml:trace contextRef="#ctx0" brushRef="#br0" timeOffset="32541.4078">7454 16857 31 0,'-10'13'15'0,"3"21"10"0,7-26-17 15,-4 0-3-15,0 11 0 16,-3 2 4-16,4 8 1 16,-1-5-7-16,1-6 1 15,3-2-4-15,0-3 1 16,7-10 5-16,0-11 0 15,4-10-2-15,3-1 0 0,3 3 0 16,1 3 1-16,0 2-4 16,-4 3 1-16,0 0-2 15,0 6 1-15,-4-4 0 16,1 14 0-16,-4 14-1 16,0-1 0-16,0 3-21 15,0-9 1-15,0 1-34 16,11-2 0-16</inkml:trace>
  <inkml:trace contextRef="#ctx0" brushRef="#br0" timeOffset="32918.9445">7751 16650 52 0,'-22'-21'26'0,"22"10"1"0,-3 17-26 0,3 7 0 16,-4 6 0-16,1 12 2 15,6 6 0-15,1 6-3 16,-1-4 1-16,4-4 0 16,8 2 0-16,-5-3-17 15,1-2 1-15,-1-3-27 16,1-8 0-16</inkml:trace>
  <inkml:trace contextRef="#ctx0" brushRef="#br0" timeOffset="33168.8909">7599 16812 61 0,'-7'5'30'0,"7"0"1"0,3-2-30 15,4 0-2-15,4 4 1 16,3 1 2-16,4-8 0 16,10 0-3-16,4-2 0 15,-4-11-12-15,0 2 0 16,0-5-3-16,1 5 1 16,-1-2-5-16,-4 3 1 15,-2 2 5-15,-5 8 1 0</inkml:trace>
  <inkml:trace contextRef="#ctx0" brushRef="#br0" timeOffset="33418.9498">7948 16947 22 0,'0'13'11'0,"4"-26"2"16,-1 10-11-16,-3 6 5 15,0-3 1-15,0 7 2 16,0-1 1-16,0-6 1 15,4 2 1-15,-4-2-6 16,0 0 0-16,0-8-1 16,0 8 1-16,0-7-2 15,3-4 1-15,4-5-5 16,0 6 0-16,0-6-1 0,4 0 0 16,0 5-32-1,-4-2 0-15,3 2-10 0,4 3 0 16</inkml:trace>
  <inkml:trace contextRef="#ctx0" brushRef="#br0" timeOffset="33626.3292">8220 16920 23 0,'-4'8'11'0,"8"-3"16"0,-4-2-13 0,0-3-4 15,0 3 0-15,-4-1-1 16,1-4 1-16,-1 2-8 16,1 8 0-16,-1-1-3 15,4 7 0-15,0-4-57 16,0 6 1-16</inkml:trace>
  <inkml:trace contextRef="#ctx0" brushRef="#br0" timeOffset="33751.2771">8301 16708 55 0,'-14'8'27'0,"7"-18"-5"0,7 7-28 15,0 3-43-15,0 0 1 16</inkml:trace>
  <inkml:trace contextRef="#ctx0" brushRef="#br0" timeOffset="34300.2858">8340 16947 49 0,'-7'13'24'0,"10"13"4"16,-3-15-26-16,0 10-1 15,0 0 1-15,-3-2-1 16,-1 5 1-16,1 2-2 0,-5 0 0 15,5 4 1-15,-1-4 0 16,1-8-1-16,-1 1 1 16,1-6-2-16,-1-10 0 15,4-11 1-15,0-13 0 16,4-14 0-16,6-20 0 31,1 5-1-31,10-6 0 16,4 0 2-16,7 14 0 0,3 13-2 15,4 8 1-15,-4 13 0 16,-3 5 1-16,-8 6 12 16,-6 5 0-16,-11 8-6 15,-3-6 1-15,-8 1-8 16,-10 2 1-16,-4 3-1 16,-3 2 1-16,0 4-5 15,0-9 1-15,0 0-43 16,3-2 1-16,4-3 18 15,7 0 0-15</inkml:trace>
  <inkml:trace contextRef="#ctx0" brushRef="#br0" timeOffset="34568.4687">8685 17029 57 0,'14'-6'28'0,"8"-28"6"0,-15 26-29 16,3-3-1-16,-3-5 0 15,0 1-4-15,0-7 1 16,-3-1-2-16,-4-1 1 16,-4 5-3-16,-3 3 0 15,0 9 2-15,-3 7 1 16,-1 15 0-16,1 7 1 0,-1 12-2 16,4 14 1-16,3-9 0 15,1 4 0-15,6-9 0 16,4-8 0-16,11-12-28 15,3-14 1-15,8-16-7 16,-1-13 0-16</inkml:trace>
  <inkml:trace contextRef="#ctx0" brushRef="#br0" timeOffset="34740.5029">8996 16648 45 0,'-4'-30'22'0,"-13"20"14"15,17 13-22-15,-4 4-12 16,-3 12 0-16,0 5 1 15,3 13 1-15,1 10-2 16,-1-2 1-16,4 14-3 0,-3-1 0 16,3-11-21-16,-4-4 1 15,4-9-26-15,0-7 1 16</inkml:trace>
  <inkml:trace contextRef="#ctx0" brushRef="#br0" timeOffset="35146.7944">8848 16904 49 0,'0'-5'24'0,"17"0"2"0,-10 5-24 16,11 2-3-16,3 1 1 0,4 0 0 15,10 2 0-15,-3-5 0 16,-4 0 0-16,0 0 0 16,-3 0 0-16,-7-3 0 15,-4 3 0-15,-4 0-3 16,-6 0 1-16,-4 0 2 15,-4 3 0-15,1 0 0 16,-4-1 1-16,-4 19-2 16,-3 8 1-16,0 3 0 15,3 0 1-15,1 2 3 16,3-7 0-16,3-6-3 16,8-5 1-16,6-16-1 15,1 0 0-15,-4-8 3 16,7-19 0-16,0-4 4 15,0 4 1-15,0 1-1 16,1 7 0-16,-5 3 0 16,-3 0 0-16,0 14-6 0,-3-3 0 15,-4 10-2-15,0 5 1 16,0 9-7-16,0 2 1 16,3 0-75-16,4-5 1 15</inkml:trace>
  <inkml:trace contextRef="#ctx0" brushRef="#br0" timeOffset="35580.9498">9430 16785 51 0,'-7'8'25'0,"7"24"9"16,0-22-26-16,0 12-6 31,3-9 1-31,1 3-4 15,-4 5 1-15,0 0-34 0,0 3 1 16,3-6 6-16,1-2 1 16</inkml:trace>
  <inkml:trace contextRef="#ctx0" brushRef="#br0" timeOffset="35991.2392">9853 16632 65 0,'14'8'32'0,"43"23"11"0,-47-28-32 15,4 5-6-15,4-8 1 16,3 8-7-16,4-8 0 16,0 0-19-16,-1-3 1 15,1-2-41-15,-4-3 1 0</inkml:trace>
  <inkml:trace contextRef="#ctx0" brushRef="#br0" timeOffset="36131.9091">9955 16788 72 0,'-10'29'36'0,"20"-13"3"15,-3-14-36-15,4-2-3 16,7 6 1-16,3-6-76 16,11-6 1-16</inkml:trace>
  <inkml:trace contextRef="#ctx0" brushRef="#br0" timeOffset="36717.6273">10396 16624 64 0,'14'-50'32'0,"36"-11"9"16,-33 45-32-16,8-11-4 15,3 6 0-15,4-3-4 16,-4 6 0-16,-3 5-5 16,-7 10 0-16,-4 6 2 0,-4 15 0 15,-6 6 3-15,-4 18 0 16,-4 11-1-16,-3 5 0 16,7 19-1-16,0-11 1 15,7-8 0-15,8-13 0 16,6-13 8-16,3-16 0 15,1-5 2-15,0-11 0 0,-1-11-7 16,5-18 0-16,-5-5-3 16,1-6 0-16,-4-16 1 15,-7 6 1-15,-3-11-1 16,-4 0 0-16,-3 6-2 16,-1 12 0-16,1 12 1 15,-1 7 1-15,1 8 0 16,3 5 0-16,3 9-3 15,4 4 1-15,0 4-34 16,1-1 1-16,2 3-27 16,4 3 1-16</inkml:trace>
  <inkml:trace contextRef="#ctx0" brushRef="#br0" timeOffset="36998.8813">11091 16835 47 0,'-14'16'23'0,"-7"16"9"0,18-24-23 15,-1 0-5-15,0 5 1 16,1 11-5-16,3 8 1 15,0-3 0-15,0-3 1 0,7-2-2 16,4-5 0-16,6-3 0 16,4-3 1-16,1-8-17 15,2-5 0-15,-3-11-30 16,1-12 1-16</inkml:trace>
  <inkml:trace contextRef="#ctx0" brushRef="#br0" timeOffset="37186.3839">11035 16941 63 0,'0'0'31'0,"10"-2"2"16,-2 2-32-16,9 0-1 16,4-6 0-16,8 1-12 15,-1-6 1-15,-4-7-21 16,5-11 1-16,-1 0 11 15,4-3 0-15</inkml:trace>
  <inkml:trace contextRef="#ctx0" brushRef="#br0" timeOffset="37473.8147">11363 16108 63 0,'14'0'31'0,"11"0"8"0,-18 0-32 16,0 0-8-16,0 2 0 16,-4 1 0-16,-3 13 0 0,-3 0 1 15,-4 8 1-15,-4-3-1 16,1 5 1-16,-1 3 5 16,1 1 1-16,2-4-4 31,8 0 1-31,4-2-2 15,3-3 0-15,4-2-1 0,6-8 1 16,1-6-15 0,10-3 1-16,7-9-57 0,4 4 0 15</inkml:trace>
  <inkml:trace contextRef="#ctx0" brushRef="#br0" timeOffset="38145.8132">11127 16917 44 0,'-7'3'22'0,"-8"2"8"0,15-5-21 0,-3 0-1 15,-1 0 1-15,-3 0-5 16,0 3 0-16,0-3 1 16,0 0 0-16,0 0-6 15,-3 0 1-15,-8 11 0 16,0-3 0-16,1-1-26 16,-1-7 0-16,11 0-17 15,0-7 0-15</inkml:trace>
  <inkml:trace contextRef="#ctx0" brushRef="#br0" timeOffset="38553.177">10467 17333 53 0,'0'3'26'0,"25"-11"14"16,-11 8-27-16,7 0 2 15,18 0 1-15,21 0-10 16,0-3 1-16,10-2-5 16,4-3 0-16,11 8-9 15,-4-8 1-15,-10 8-34 0,-8 0 1 16,-6 0-5-16,-12 0 1 15</inkml:trace>
  <inkml:trace contextRef="#ctx0" brushRef="#br0" timeOffset="38977.2172">10848 17632 49 0,'3'29'24'0,"8"11"5"16,-7-30-25-16,-1-2 3 15,4 8 0-15,-3 8-1 16,-1 5 1-16,1 3-4 16,-1-14 0-16,1 3-3 15,-1-7 0-15,-3-9 8 0,0-10 0 16,0-14 1-16,0 3-9 16,0 16 0-1,18-50 19-15,7 2 0 16,3-2-17-16,11 8 0 15,10 10-3-15,-7 6 1 16,1 7-38-16,-1 6 1 16,0 5-28-16,-3 13 1 15</inkml:trace>
  <inkml:trace contextRef="#ctx0" brushRef="#br0" timeOffset="41785.8578">11867 16928 60 0,'-14'5'30'0,"21"-2"1"16,0-6-30-16,0 3 1 16,8 3 1-16,9-6-2 15,8 3 0 1,3 0-3-16,1-5 0 16,-5-3-57-16,1 5 1 15,3-4 54-15,-10-4 1 16</inkml:trace>
  <inkml:trace contextRef="#ctx0" brushRef="#br0" timeOffset="41957.7805">11903 17100 62 0,'-7'13'31'0,"38"3"1"16,-16-13-31-16,9-1-1 15,4 4 1-15,4-4-20 16,0 1 19-16,-32-3 0 16</inkml:trace>
  <inkml:trace contextRef="#ctx0" brushRef="#br0" timeOffset="44035.2745">12915 16820 48 0,'-7'-3'24'0,"0"-5"9"0,7 5-24 0,-3-2-6 15,-5 5 0-15,1 0-1 16,-3 5 1-16,-4 1-1 0,-4 2 1 31,0 0-2-31,1 5 1 16,-1 0-2-16,1 3 1 15,2 0-2-15,1 18 1 16,0 8 1-16,4 1 0 16,3 7-1-16,3-5 0 0,8-3 0 15,3-7 0-15,7-6 1 16,3-8 0-16,8-8-2 16,3-10 1-16,4-11 0 15,0-11 1-15,0-4 0 16,3-12 1-16,-3-2-3 15,3-5 1-15,-7 2 2 16,-3 6 1-16,-8 10-6 16,-6 5 1-16,-4 9 4 15,0 5 1-15,-3 10-4 16,-1 19 1-16,-3 5 1 16,7 5 0-16,0 6 5 15,7-3 0-15,4-5 4 16,7-6 0-16,3-7-1 15,4-14 1-15,3-13-2 16,-7-8 0-16,0-10-7 16,-6-14 1-16,-5-2-2 0,-6 7 0 15,-8-7 0-15,-10 0 1 16,-10-1-10-16,-8 4 0 16,-3 9-38-16,7 12 1 15,3 10-6-15,7 8 0 16</inkml:trace>
  <inkml:trace contextRef="#ctx0" brushRef="#br0" timeOffset="45269.7728">13536 16589 57 0,'-11'-13'28'0,"33"8"7"16,-12-3-28-16,4 5-2 15,11-2 1-15,3 2-4 16,4 3 1-16,-4 3-3 16,-7 5 0-16,-3 0 1 31,-4 10 0-31,-10 4-1 16,-4-4 0-16,-7 1 1 15,-7-4 0-15,-1 1-2 0,-2 0 0 16,3-3 1-16,0-5 1 15,3 6-1-15,4-4 0 16,3 1-1-16,4 5 0 16,11 0 2-16,7 2 0 15,6 1 0-15,5-4 0 16,-5 4-6-16,1-6 1 16,3-2-65-16,4-3 1 0</inkml:trace>
  <inkml:trace contextRef="#ctx0" brushRef="#br0" timeOffset="45673.8653">14111 16936 57 0,'0'3'28'0,"7"34"8"15,-3-24-28-15,-4 8-4 16,0 0 1-16,0-5-2 16,0 11 1-16,0-4-3 15,-4 4 0-15,1 7-2 16,-1-7 1-16,1-4 0 16,-1-4 0-16,1-3 0 15,3 0 1-15,-4-11 3 16,0-10 1-16,4-11 7 0,4-5 1 15,0-8-3-15,3-16 0 16,3-3-2-16,8 11 1 16,6 0-8-16,1 0 1 15,7 8-1-15,7 5 1 16,7 8-3-16,3 13 1 16,11 3-36-16,3 11 0 15,-3 2-30-15,0 0 1 16,0-5 56-16,-7-8 0 15</inkml:trace>
  <inkml:trace contextRef="#ctx0" brushRef="#br0" timeOffset="48652.0655">2741 16409 38 0,'-53'3'19'16,"46"-16"3"-16,11 5-19 0,3-3-4 15,7-2 1-15,10 3 0 16,12-1 1-16,6 0 0 15,11 3 0-15,7 6 0 16,7 2 0-16,0 0 0 16,0 2 1-16,11 6 2 15,6 0 1-15,-3 0 2 16,8 0 1-16,-1-3-5 16,21 1 1-16,-17-4-1 0,14 1 1 15,-7 2-3-15,6 1 1 16,-13-1 0-16,3-2 0 15,-3-3 4-15,3 0 1 16,4-6-4-16,-14 1 1 16,-8 2-3-16,-3-2 1 15,-10 2-2-15,-11 3 1 16,0 0 0-16,0 6 0 16,-7-1-1-16,3 0 0 15,-3-2 0-15,-4 0 0 16,4-3 1-16,-4 0 1 0,-3 0-1 15,0 0 0-15,-4 0 0 16,-7 0 0-16,1 0-1 16,-5 0 1-16,-2 0 0 15,-1 0 1-15,0 5-3 16,-7-2 1-16,7-3-50 16,0 7 1-16,4 1 14 15,-7-2 1-15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278.90762" units="1/cm"/>
          <inkml:channelProperty channel="Y" name="resolution" value="371.9008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0-01T15:52:25.77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6329 8168 28 0,'-4'-16'14'0,"-3"5"10"0,7 9-14 0,-3 2-2 15,-4 5 0-15,-4 3-6 16,-3 2 0-16,-4 6 3 15,-3 11 1-15,0 12-6 16,3 6 0-16,4 22 1 16,4-1 0-16,3 2-2 15,3-1 0-15,8-12 3 16,6-10 0-16,8-8-2 16,7-10 1-16,-1-11-1 15,11-14 1-15,1-10-2 16,3-13 1-16,-1-5 0 15,-6-6 0-15,-7-5 0 16,-4-3 1-16,-3 6-1 0,-4 7 0 16,-4 6 0-16,-3 5 0 15,0 19-1-15,4 18 1 16,0 8 0-16,3 11 0 16,0 2 1-16,3 1 0 15,8-9-2-15,0-8 1 16,3-7 1-16,11-9 0 15,-4-15 4-15,4-21 0 16,0-6 0-16,-7-16 0 16,-8-7 0-16,-6-11 0 15,-11-6-4-15,-7 3 0 0,-11 3-2 16,-6 3 1-16,-8 15-1 16,4 16 0-16,0 24-32 15,-4 16 1-15,0 16-7 16,4 13 1-16</inkml:trace>
  <inkml:trace contextRef="#ctx0" brushRef="#br0" timeOffset="334.9217">7218 8599 33 0,'-18'-5'16'0,"4"7"7"16,14 1-18-16,-3 8-1 15,-1 10 1-15,0 8-4 16,4 3 1-16,0-3-2 16,8 2 1-16,-1-4-3 15,7-3 1-15,3-14-42 16,1-2 0-16</inkml:trace>
  <inkml:trace contextRef="#ctx0" brushRef="#br0" timeOffset="477.4177">7274 8371 59 0,'-39'22'29'0,"15"-12"-9"0,20-10-30 16,4 3-38-16,7-3 0 16</inkml:trace>
  <inkml:trace contextRef="#ctx0" brushRef="#br0" timeOffset="756.1448">7959 8252 51 0,'-4'6'25'0,"29"10"2"0,-15-14-26 16,5 1-2-16,6-3 1 16,7-3-3-16,7-2 0 15,0-6-45-15,-3 3 0 16</inkml:trace>
  <inkml:trace contextRef="#ctx0" brushRef="#br0" timeOffset="946.0107">7983 8419 55 0,'4'5'27'15,"42"-5"3"-15,-25 0-28 0,7 6-2 16,7-6 0-16,-3 0-41 16,3-3 0-16,8-5 26 15,-8-3 0-15</inkml:trace>
  <inkml:trace contextRef="#ctx0" brushRef="#br0" timeOffset="2252.4035">9155 8001 16 0,'7'-13'8'0,"31"0"9"16,-23 7-9-16,6-2-3 15,10 0 0-15,12-2 1 0,3-1 1 16,-4 1-6-16,-3 2 1 16,-7 5 2-16,-8 3 1 0,-3 5-1 15,-10 9 1-15,-7 1-5 16,-4 7 1-16,-15 1-2 31,-13 14 0-31,-7-2 2 16,3-3 0-16,4-3-1 0,7-5 0 15,3-1 0-15,11 4 1 16,11 2-1-16,17 0 1 16,11-3-1-16,-1-2 0 15,5-3 0-15,-1 3 1 16,-3 0 7-16,-4 3 1 15,-7-4-4-15,-7 4 1 16,-7-1 0-16,-10-2 0 16,-12-5-5-16,-9-1 0 15,-11-2 2-15,-8-5 0 16,1-1-6-16,3-2 1 0,4-3-7 16,7 1 1-16,10-4-38 15,11 1 0-15,7-3 31 16,14-3 1-16</inkml:trace>
  <inkml:trace contextRef="#ctx0" brushRef="#br0" timeOffset="2581.4929">10068 8049 47 0,'-21'8'23'0,"-14"52"7"15,28-38-24-15,-4 12 0 0,1 16 1 16,3 8-4-16,3 6 0 16,4-3-1-16,7-11 0 15,11-13 1-15,6-10 0 16,12-9-2-16,6-10 0 16,7-19 3-16,1 1-4 15,-50 10 0 1,53-93 15-16,-22 24 0 15,-27 1-13-15,-25 2 1 16,-14 10-1-16,-11 14 0 0,-7 15-2 16,3 19 0-16,5 14-11 15,2 9 0-15,15 4-68 16,17-3 1-16</inkml:trace>
  <inkml:trace contextRef="#ctx0" brushRef="#br0" timeOffset="4009.0856">10869 8297 18 0,'4'19'9'0,"10"7"7"0,-11-20-10 0,4 2-1 15,-3 2 1-15,-1 1 0 16,-3-1 0-16,0 4-2 16,0-1 1-16,-3 0-2 15,-1-2 0-15,1-1 1 16,-1 1 1-16,-3-3 6 16,4-6 1-16,-1-2-9 15,1-8 0-15,3-2-1 16,3-9 0-16,4-7-1 15,7-9 1-15,7-4-2 0,8-4 1 16,-1-4-1-16,7-1 1 16,0 11-1-16,4 5 1 0,-3 9-3 15,-8 1 0-15,-4 12-16 16,-2 7 1-16,-1 6-2 16,0 2 1-16,4-2 2 15,-1 7 0-15,-2 1 3 16,2 2 0-16</inkml:trace>
  <inkml:trace contextRef="#ctx0" brushRef="#br0" timeOffset="4400.8723">11628 8215 31 0,'3'-16'15'0,"-10"-2"7"16,0 13-16-16,0-3-5 15,-11 2 0-15,-6 4 2 16,-1 7 0-16,-7 0 2 0,0 6 0 16,1 10-4-16,2 11 1 15,5 5-3-15,3 3 1 16,6 2 0-16,8-5 0 16,11-5 0-16,6-11 0 15,5-11 0-15,2-10 0 16,8-10 1-16,7-6 0 15,-1-8-2-15,1-5 1 16,-7 0 1-16,-4 0 1 0,-7 5 5 16,-7 6 0-16,0 7-6 15,-10 8 1-15,-4 11-1 16,-4 11 0-16,1 7-2 16,-1 3 1-16,7 0-1 15,4 3 0-15,7-5-40 16,11-4 1-16,7-12 24 15,-1-8 0-15</inkml:trace>
  <inkml:trace contextRef="#ctx0" brushRef="#br0" timeOffset="4791.6639">12061 8289 25 0,'8'-13'12'0,"2"-19"7"16,-10 22-14-16,0-1 1 0,0 1 0 15,-7-1-4-15,-7 6 0 16,-4 5 3-16,-6 8 0 16,-5 13-2-16,5 13 1 15,-1 6-2-15,4 5 0 16,3 0-2-16,11-3 1 16,4-13-1-16,10-10 1 15,7-16 0-15,14-19 1 16,4-13-2-16,3-19 1 15,4-13-1-15,3-18 0 16,-3-9-1-16,-4-4 1 0,-10 4 0 16,-7 12 0-16,-8 23 7 15,-10 13 0-15,-3 30-4 16,-8 20 1-16,0 30 1 16,-3 37 0-16,0 15-4 15,4 11 0-15,6 11-1 16,8-16 0-16,10-16-24 15,7-13 0-15,4-16-20 16,-4-14 1-16</inkml:trace>
  <inkml:trace contextRef="#ctx0" brushRef="#br0" timeOffset="5042.8443">10855 8652 57 0,'18'18'28'0,"80"-10"4"0,-55-8-29 16,20 0 1-16,29-2 1 15,24-6-4-15,11 0 0 16,4-3-2-16,17 3 1 15,-17 3-39-15,-11 2 0 0,-15 9 13 16,-13 7 1-16</inkml:trace>
  <inkml:trace contextRef="#ctx0" brushRef="#br0" timeOffset="5418.5793">11970 8914 18 0,'-53'5'9'0,"-4"19"15"0,43-13-8 16,-3 2-9-16,-1 3 1 15,7 5-2-15,8 3 0 16,6-1 0-16,8 1 0 16,3-3-1-16,4 1 1 15,3-1 5-15,-7-5 0 16,-3-1 2-16,-8 1 0 16,-6 3-12-16,-8-1 0 15,-10-2 0-15,-11 3 1 0,0-11-4 16,1-11 1-16,-1-5-36 15,0-2 1-15,4-6-11 16,7 0 1-16</inkml:trace>
  <inkml:trace contextRef="#ctx0" brushRef="#br0" timeOffset="13362.9657">6756 10443 29 0,'-7'-32'14'0,"3"-31"2"16,1 42-15-16,-8-3 6 15,-10-8 0-15,-11-8-6 0,-7-5 1 16,-14-2 1-16,-3-1 1 16,-4 6-4-16,-4 5 0 15,4 10 0-15,8 12 0 16,-1 12 0-16,0 11 1 16,10 8-2-16,1 13 0 15,17 5 1-15,11 1 1 16,11-1-1-16,13 0 1 15,4-2 9-15,11-5 1 16,14-9 1-16,14-13 1 0,24-10-5 16,1-11 0-16,10-18-9 15,-7-6 1-15,1-8-4 16,-1-2 0-16,-14 3-35 16,-11 4 0-16,-14 6 9 15,-3 3 1-15</inkml:trace>
  <inkml:trace contextRef="#ctx0" brushRef="#br0" timeOffset="13644.2264">7422 10086 37 0,'25'0'18'0,"32"16"3"0,-40-16-20 16,1 0-1-16,7 2 1 15,6-7-29-15,5 0 1 16,-1 0 16-16,-7-11 0 15</inkml:trace>
  <inkml:trace contextRef="#ctx0" brushRef="#br0" timeOffset="13800.5291">7514 10255 57 0,'4'8'28'0,"56"-8"2"15,-39-2-30-15,11 2-20 16,6-3 0-16,5 3-17 16,6 0 1-16</inkml:trace>
  <inkml:trace contextRef="#ctx0" brushRef="#br0" timeOffset="14271.2793">9648 9813 39 0,'-3'27'19'0,"-15"65"4"16,11-57-21-16,-7 15 1 0,0 6 1 16,-4 7-3-16,-3 1 1 15,7-9-3-15,7-7 0 16,7-8-44-16,4-17 1 15</inkml:trace>
  <inkml:trace contextRef="#ctx0" brushRef="#br0" timeOffset="14571.6027">10008 9959 42 0,'-31'77'21'0,"20"60"6"15,11-97-22-15,0 10-1 16,0 6 1-16,3-6 5 16,8-2 0-16,14-14 4 15,7-13 1-15,3-15-12 16,11-17 1-16,3-18-3 16,4-14 1-16,-11-7-2 15,-10-8 0-15,-18-11 1 16,-28 6 1-16,-18 2 1 0,-17 11 0 15,-11 23-3-15,-18 24 0 16,1 17-12-16,6 12 1 16,18 6-63-16,18 0 1 15</inkml:trace>
  <inkml:trace contextRef="#ctx0" brushRef="#br0" timeOffset="15560.7839">11063 10197 28 0,'-14'16'14'0,"18"39"1"15,-4-39-14-15,0 8 1 16,0 0 1-16,0-3 2 16,0 0 1-16,0-10 5 15,3-3 0-15,4-3-1 16,-3-5 0-16,-1-10-5 16,4-9 1-16,7-7-1 15,0-4 0-15,8 4-4 16,6-3 1-16,-3 2-2 15,-1-7 0-15,1 2-3 16,3 3 1-16,0 5-21 0,1 8 0 16,-1 9 4-16,0 7 0 15,0 7 11-15,4 1 0 16,0 6 7-16,-1-6 0 16,-2 0 1-16,-8-3 1 15,-3 0-1-15,-4 0 1 16,-4-5-2-16,-6 3 1 15,-4-3 1-15,0-3 0 16,-4-5 7-16,-3 3 0 16,-3-3 2-16,-5 6 0 0,-2-1-7 15,-1 8 1-15,-3 6-3 16,-4 7 1-16,1 6 4 16,-1 5 1-16,4 6-3 15,3-4 1-15,8-4-1 16,6-3 0-16,8-8 3 15,6-6 1-15,4-7-8 16,7-11 0-16,8-8 0 16,6-8 0-16,-7 0-1 15,0 6 1-15,-6-3 1 16,-5 0 1-16,-6 7-1 16,-8 6 0-16,-6 11 0 15,-4 2 0-15,-7 11-1 16,-1 8 0-16,5 5-1 15,-1 3 0-15,8-6 1 16,10-2 0-16,7-5-39 16,11-6 1-16,3-5 11 0,7-8 1 15</inkml:trace>
  <inkml:trace contextRef="#ctx0" brushRef="#br0" timeOffset="15984.4523">12033 10242 27 0,'0'-3'13'0,"7"-10"12"0,-7 8-15 16,0-6-2-16,-7-2 0 15,-7 0-2-15,-7 2 1 16,-4 3-3-16,-3 14 0 0,-4 7-5 16,-3 5 0-16,3 9 3 15,1 5 1-15,6 2-1 16,7-2 0-16,8-9-1 15,6-1 0-15,8-6 3 16,10-9 1-16,7-9-6 16,14-14 1-16,11-16 0 15,7-2 0-15,3-16 0 16,1-17 1-16,-4-1-2 16,-11-1 1-16,-10 11 1 15,-11 13 0-15,-10 13 9 16,-8 11 0-16,-6 21-9 15,-8 24 1-15,-7 28-2 0,4 9 0 16,0 11-1-16,7-1 1 16,11 1 0-16,10-14 1 15,10-5-16-15,5-11 1 16,-1-10-43-16,0-14 0 16,-7-12 52-16,-7-9 0 15</inkml:trace>
  <inkml:trace contextRef="#ctx0" brushRef="#br0" timeOffset="16222.5098">10851 10827 56 0,'-7'34'28'0,"110"-29"9"16,-47-5-29-16,22-10-4 16,31-3 1-16,29-9-5 15,3 1 0-15,-4 0-33 0,-3 3 1 16,-24 4-4-16,-18 6 0 16</inkml:trace>
  <inkml:trace contextRef="#ctx0" brushRef="#br0" timeOffset="16551.4457">11913 11091 31 0,'-21'-8'15'16,"0"0"6"-16,10 8-16 0,-6 0 0 15,-8 0 1-15,-3 3-1 16,-4 0 0-16,-3 5-3 15,3 0 0-15,7 5-2 16,11 3 0-16,11 2 6 16,10 1 1-16,7-3 0 15,11 0 1-15,6-1-7 16,-2 4 1-16,-5-3 9 16,-3 8 1-16,-6 2-5 15,-8 6 0-15,-7-8-6 16,-7-1 0-16,-8-1-3 15,-6-9 1-15,0-5-45 0,0-6 1 16,0-12 9-16,3-9 0 16</inkml:trace>
  <inkml:trace contextRef="#ctx0" brushRef="#br0" timeOffset="16775.7436">12157 10856 55 0,'39'-5'27'0,"-11"20"8"0,-25-7-29 0,-3 8-3 16,-7 8 0-16,-3 0 1 15,-4-3 0-15,3 3 7 16,-3 0 0-16,7-3-7 16,3 3 1-16,8-3-4 15,6 0 0-15,12-3-2 16,6-2 0-16,7-5-82 15,14-8 0-15</inkml:trace>
  <inkml:trace contextRef="#ctx0" brushRef="#br0" timeOffset="17571.8343">5278 12036 55 0,'-25'-24'27'0,"14"-31"2"0,4 31-28 0,-7-3-2 16,-11-12 0-16,-3-4 2 16,0 9 1-16,0 5 6 15,0 8 0-15,-1 10-8 16,5 14 0-16,-1 15 0 16,-3 14 0-16,3 21 0 15,0 18 0-15,4 19 0 16,0 8 1-16,7 3-2 15,0 2 1-15,3-5-1 16,4-14 1-16,4-10-31 16,3-10 0-16,3-14-2 15,8-15 1-15</inkml:trace>
  <inkml:trace contextRef="#ctx0" brushRef="#br0" timeOffset="17743.77">4572 12311 38 0,'4'0'19'0,"38"-8"4"0,-21 5-20 15,14 1-2-15,1-3 1 16,6 2-2-16,0 0 0 16,-42 3 0-16,106-5-42 15,-14 8 0-15</inkml:trace>
  <inkml:trace contextRef="#ctx0" brushRef="#br0" timeOffset="17855.8634">5440 12420 45 0,'-7'45'22'0,"0"18"8"15,3-42-23-15,-3 3-8 16,0 0 1-16,0 2-51 16,0 1 0-16</inkml:trace>
  <inkml:trace contextRef="#ctx0" brushRef="#br0" timeOffset="17980.9256">5454 12105 53 0,'-7'-32'26'0,"3"27"0"0,4 2-27 16,0 3-50-16,0 0 0 16</inkml:trace>
  <inkml:trace contextRef="#ctx0" brushRef="#br0" timeOffset="18185.0585">5659 12525 43 0,'-22'61'21'0,"22"-29"6"0,4-27-22 0,-1-2 6 16,4-3 0-16,4-19-8 16,3-12 1-16,11-4-4 15,10-4 0-15,4 2-1 16,0 5 1-16,0 11 0 15,-1 10 0-15,-9 14-24 16,-5 10 0-16,-10 8-14 16,1 8 1-16</inkml:trace>
  <inkml:trace contextRef="#ctx0" brushRef="#br0" timeOffset="18560.8307">6294 12459 29 0,'-4'-37'14'0,"0"-16"5"0,1 40-14 15,-8 0 2-15,-3 5 1 16,-3 8-4-16,-1 10 0 16,0 12 0-16,1 4 1 15,3 11-5-15,3 3 0 16,4 2 0-16,7-7 1 15,7-6 6-15,4-16 1 16,10-10-8-16,7-19 0 0,4-16 0 16,7-16 0-16,6-15-1 15,5-19 0-15,-11-8 1 16,-8-5 1-16,-9 7 0 16,-8 19 0-16,-4 17 10 15,-10 22 1-15,-3 22-10 16,-8 35 1-16,-7 34 4 15,8 29 0-15,3 13-5 16,3 11 0-16,15-11-20 16,7-13 1-16,13-24-46 15,8-24 0-15</inkml:trace>
  <inkml:trace contextRef="#ctx0" brushRef="#br0" timeOffset="19393.6194">5888 12372 29 0,'0'29'14'0,"32"24"8"0,-18-40-15 16,3 3-2-16,5 0 0 16,-1 2-6-16,0 4 0 15,-4-4-15-15,-6 3 1 16,-11 0-9-16,-11 6 1 15</inkml:trace>
  <inkml:trace contextRef="#ctx0" brushRef="#br0" timeOffset="19899.7357">8064 11845 30 0,'-3'-2'15'0,"-1"4"10"16,1 1-14-16,-1 10-8 15,-3 16 1-15,-3 8-1 16,-1 14 0-16,-6 10 1 15,-5 5 1-15,1 8-2 16,0-3 0-16,3 3-2 16,4-8 1-16,11-5 2 15,3-13 1-15,10-8-1 16,11-9 1-16,8-7-5 16,10-11 1-16,6-5-1 15,1-10 0-15,0-14-17 0,-4-16 0 16,-3 0-31-16,-7-5 1 15</inkml:trace>
  <inkml:trace contextRef="#ctx0" brushRef="#br0" timeOffset="20077.0691">7747 12179 62 0,'-21'13'31'0,"46"11"7"15,-11-24-32-15,7 0-1 16,14-5 1-16,14-1-6 16,11-2 1-16,18-2-7 15,-11 2 1-15,7-5-63 16,-3 10 0-16</inkml:trace>
  <inkml:trace contextRef="#ctx0" brushRef="#br0" timeOffset="20248.8893">8668 12708 62 0,'-4'13'31'0,"11"-15"1"0,-7 2-32 15,4-3-62-15,3 0 1 16</inkml:trace>
  <inkml:trace contextRef="#ctx0" brushRef="#br0" timeOffset="21921.4113">6481 13364 39 0,'-18'-13'19'16,"7"10"10"-16,8 11-21 0,-4 11-8 16,-7 12 0-16,-4 17 1 15,4 2 1-15,0 11 2 16,3 5 1-16,8-10-4 15,3-6 1-15,7-5 3 16,3-10 1-16,11-12-7 16,8-12 1-16,-5-8 0 15,5-19 0-15,2-16 0 16,1-2 1-16,0-9-3 16,-7-2 0-16,-4 6 0 0,-7 7 1 15,-4 11 1-15,-3 13 1 16,-3 13-1-16,3 14 0 15,0 12 2-15,4 4 0 16,3 7 1-16,3-8 0 16,12-4-1-16,2-9 1 15,8-5 7-15,-7-16 1 16,0-16-4-16,-1-13 1 16,1-11-4-16,-7-8 1 15,-7-2-5-15,-15 0 1 16,-10-1-1-16,-4 1 0 0,-13 10-27 15,-8 9 1-15,4 20-35 16,7 19 0-16</inkml:trace>
  <inkml:trace contextRef="#ctx0" brushRef="#br0" timeOffset="22263.5294">7553 13621 45 0,'-32'-29'22'0,"0"0"19"0,25 23-22 16,0 4-16-16,0 4 0 15,0 11-3-15,0 11 1 16,0 11-1-16,0 10 0 16,0 2 0-16,0 6 0 0,0 3-1 15,3-1 1-15,1-7-17 16,-1 2 0-16,1-10-32 15,-1-3 0-15</inkml:trace>
  <inkml:trace contextRef="#ctx0" brushRef="#br0" timeOffset="22435.4091">7250 13904 50 0,'-7'0'25'0,"42"-5"2"16,-21 2-24-16,11 0-1 15,3 1 0-15,7-1-2 16,4-2 1-16,3 2-3 16,15-2 1-16,3-8-52 15,0-6 1-15</inkml:trace>
  <inkml:trace contextRef="#ctx0" brushRef="#br0" timeOffset="22638.783">8057 13544 51 0,'-3'5'25'0,"52"3"5"0,-31-8-26 15,10-2-4-15,0-4 1 0,8 1-8 16,-1-6 0-16,0 1-41 15,-3-1 1-15</inkml:trace>
  <inkml:trace contextRef="#ctx0" brushRef="#br0" timeOffset="22796.8001">8142 13676 59 0,'57'6'29'0,"24"-17"-1"16,-50 8-30-16,15-2-55 16,21-6 1-16</inkml:trace>
  <inkml:trace contextRef="#ctx0" brushRef="#br0" timeOffset="23268.2038">9133 13261 54 0,'-10'-8'27'0,"-4"21"2"0,10 3-26 15,1 18 2-15,-1 14 0 16,-3 21 5-16,11 13 1 16,-1 8-8-16,4-11 1 15,11-10 3 1,10-16 1-16,7-13-4 0,8-19 0 15,6-13 5-15,4-14 1 16,-4-17-4-16,-6-14 1 16,-8-8-3-16,-10-11 1 15,-15-2-5-15,-20-14 1 16,-22-4-1-16,-7 15 0 16,-10 13 0-16,-4 16 0 15,7 17-15-15,-7 20 1 16,-3 16-72-16,-1 5 1 0,15 4 78 15,3-4 0-15</inkml:trace>
  <inkml:trace contextRef="#ctx0" brushRef="#br0" timeOffset="28342.6897">14951 8398 41 0,'-14'-19'20'0,"-25"-12"6"0,25 25-21 0,-15 1 1 16,-6 2 1-16,-11 6-5 16,-21 2 1-16,4 3 1 15,-1 3 1-15,4-1-4 16,7 4 1-16,15 4-2 31,16 6 1-31,15 8-1 16,18-3 0-16,14-3 0 15,31 6 0-15,8-3 1 16,13 0 0-16,4 0-1 0,0 0 0 16,-10 1 2-16,-15-4 1 15,-13-2 8-15,-11 8 0 16,-22 5-7-16,-20 2 0 15,-15-4-3-15,-10-9 1 16,-11-2-1-16,-4-8 0 16,-3-3-1-16,-3-10 0 15,0-14-11-15,10-5 0 16,10-5-49-16,15-3 0 16,18-2 49-16,13-3 0 0</inkml:trace>
  <inkml:trace contextRef="#ctx0" brushRef="#br0" timeOffset="28530.9464">15169 8578 40 0,'-10'55'20'0,"-1"25"10"15,11-59-21-15,-3 11-4 16,-1 7 0-16,1-2-6 15,3-2 0-15,0-9-52 16,7-5 0-16</inkml:trace>
  <inkml:trace contextRef="#ctx0" brushRef="#br0" timeOffset="28645.1613">15275 8289 28 0,'-3'8'14'0,"3"29"-27"15,0-31-14-15</inkml:trace>
  <inkml:trace contextRef="#ctx0" brushRef="#br0" timeOffset="28973.3456">15723 8607 42 0,'-24'0'21'0,"-8"-11"6"0,21 6-21 16,-6 5 1-16,-5 0 0 15,-2 3-2-15,-4 7 1 16,-8 11-4-16,-6 11 0 16,7 5-2-16,6 11 0 15,8 5 1-15,11-8 1 16,6 0-1-16,15-8 0 15,10-5-1-15,11-11 0 16,3-11-1-16,11-4 1 16,3-12-1-16,-3-15 1 15,-11-5-20-15,-3-3 0 0,-14 5-15 16,-11 3 1-16,-11 2 25 16,-10 3 0-16</inkml:trace>
  <inkml:trace contextRef="#ctx0" brushRef="#br0" timeOffset="29193.481">15543 8792 30 0,'-3'5'15'0,"20"-5"12"16,-6 0-15-16,10-5-2 16,4 0 0-16,7-3-4 15,-1 0 1-15,5 0-1 16,-5 3 1-16,-6 2 9 16,-7 8 0-16,-11 6-9 15,-11 2 1-15,-3 11-7 16,-7 5 1-16,-3 3-3 15,-5-3 1-15,1 0 0 16,0-2 0-16,7-4-35 0,7-4 0 16,7-6-19-16,7-5 1 15</inkml:trace>
  <inkml:trace contextRef="#ctx0" brushRef="#br0" timeOffset="29669.9932">15924 8726 34 0,'-3'0'17'0,"6"3"11"0,-3 5-16 0,0 2 2 15,-3 9 1-15,-1 4-3 16,-3 12 1-16,0-1-7 16,4-2 1-16,-8-6-5 15,4-2 0-15,7-8-2 16,4-8 1-16,6-8-2 15,4-18 1-15,4-14 0 16,0-8 0-16,3-8 1 16,3-4 0-16,-2-12-2 0,-5 1 0 15,-3 4 1-15,-3 17 1 16,-4 8-2-16,-4 10 1 16,-3 19 0-16,-3 10 1 15,-1 16 0-15,4 8 0 16,0 11 4-16,7 7 0 15,4 6 2-15,7 6 0 16,-1 1-6-16,5-7 1 0,2-5-1 16,1-6 0-16,0-5 0 15,-4-13 1-15,-4-11 0 16,1-15 1-16,0-9-4 16,-1-23 1-16,-6-11-1 15,-4-11 1-15,-7-7-1 31,-4 7 0-31,1 6-40 16,-4 13 1-16,-4 10-18 16,4 14 1-16</inkml:trace>
  <inkml:trace contextRef="#ctx0" brushRef="#br0" timeOffset="30361.1425">16609 8528 31 0,'-4'0'15'0,"11"2"10"0,-7-2-17 16,4 3-5-16,-1-3 1 16,1 2 1-16,-4-2 1 15,0 0 3-15,0 3 1 16,3 0-4-16,-3 5 0 15,0 0-1-15,0-3 1 16,0 3 0-16,0-3 0 16,0 0-4-16,0 1 1 15,0-4-1-15,4 1 0 0,-4-3 0 16,0 0 1-16,3 0-1 16,1 0 0-16,0-3-1 15,-1-2 0-15,4 0-1 16,0-3 0-16,-3 0 0 15,-1 3 1-15,1-1-2 16,-1-2 0-16,-3 3 1 31,0 5 1-31,4-3-1 16,-1-2 0-16,-3 5 1 16,0-5 0-16,0 5-2 15,-3-5 1-15,-4 5 0 16,0-6 1-16,-4 9-1 15,-7 2 0-15,-3 8-1 0,-3 1 1 16,-5 4 0-16,1 6 1 16,7 2-1-1,7 4 0-15,10-4 0 0,11-2 1 16,8-3-1-16,6-2 0 16,7-4 0-16,4-1 0 15,-1-6 0-15,-6 2 0 16,-4 3 2-16,-10 6 0 15,-11 10 6-15,-11 0 1 16,-6 3-5-16,-5 5 1 0,-6 3-6 16,0-1 0-16,3-4 0 15,1-4 1-15,6-7-28 16,4-8 0-16,3-11-39 16,11-10 1-16,11-5 60 15,3-6 1-15</inkml:trace>
  <inkml:trace contextRef="#ctx0" brushRef="#br0" timeOffset="30689.3791">16824 8318 42 0,'0'-26'21'0,"35"-22"14"0,-17 38-21 16,7-1 1-16,3-2 1 16,11 0-6-16,10 0 1 15,-3 2-5-15,-4-2 0 16,-3 5-5-16,-7 3 0 0,-8 10 5 16,-6 5 1-16,-11 4-5 15,-10 7 0-15,-15 13 0 16,-10 6 0-16,-8 5-1 15,-2 8 1-15,-1 0-6 16,4-8 1-16,6-3-55 16,5 0 0-16,10 3 19 15,6-5 0-15</inkml:trace>
  <inkml:trace contextRef="#ctx0" brushRef="#br0" timeOffset="30814.3882">17000 9075 117 0,'-10'24'58'0,"13"-11"3"16,-3-13-60-16,0 0-33 0,0 0 1 16,4-2-56-16,-4-4 1 15</inkml:trace>
  <inkml:trace contextRef="#ctx0" brushRef="#br0" timeOffset="33104.0868">9648 325 47 0,'-17'16'23'0,"6"64"2"0,8-57-25 16,-1 15 1-16,-3 9 0 15,0 6 0-15,4 8 0 0,-1-3-1 16,0-5 0-16,4-5-1 16,0-11 0-16,4-3-4 15,3-10 1-15,0-6-28 16,0-12 1-16,0-12 19 16,-3-7 1-16</inkml:trace>
  <inkml:trace contextRef="#ctx0" brushRef="#br0" timeOffset="33400.9643">9451 468 22 0,'-42'-50'11'0,"17"-8"4"16,25 42-11-16,7-3 3 15,7 1 0-15,11-3 0 16,6 10 1-16,12 9 0 16,6 7 0-16,1 11-7 15,10 15 0-15,3 4-1 16,-6 2 0-16,-8 3 0 0,-7-6 0 15,-10 0 9-15,-7 6 1 16,-11-6-1-16,-11 1 1 16,-10 7-9-16,-21 11 0 15,-11-8 1-15,-7-5 1 16,-10 2-6-16,3-8 1 16,7-10 1-16,11-5 0 15,7-3-50-15,14-6 0 16,6-4 34-16,16-6 0 15</inkml:trace>
  <inkml:trace contextRef="#ctx0" brushRef="#br0" timeOffset="33699.7426">10167 878 43 0,'18'8'21'0,"28"-16"6"15,-36-2-23-15,8-6-2 16,-1-8 1-16,-2-2-3 15,-5-1 0-15,-6-5 1 16,-8 6 1-16,-6 0 0 16,-8 2 1-16,-3 8 4 15,0 13 1-15,-4 6-7 16,-3 13 0-16,3 15 0 16,0 12 0-16,8-6 4 15,6 3 1-15,7 2-7 0,8-13 0 16,7 3 1-16,6-14 0 15,8-2-19-15,7-13 0 16,3-6-21-16,4-5 1 16,-4-2 30-16,-3-6 0 15</inkml:trace>
  <inkml:trace contextRef="#ctx0" brushRef="#br0" timeOffset="34014.1317">10541 325 30 0,'-7'-15'15'0,"-4"-1"11"16,8 8-15-16,-1-3-4 31,1 1 1-31,-4-4 2 16,0 4 1-16,3 2-2 15,-3 0 1-15,-4 13-10 16,-3 6 1-16,0 5-1 16,0 18 0-16,0 16 1 15,3 3 0-15,4 5 0 16,4 3 1-16,3-2-1 0,0-9 0 16,7 0-2-16,0-8 0 15,7-13-27-15,0-5 0 16,4-8-15-16,3-8 0 15</inkml:trace>
  <inkml:trace contextRef="#ctx0" brushRef="#br0" timeOffset="34217.2578">10379 598 44 0,'-11'-8'22'0,"29"0"1"0,-11 8-22 0,7 0-2 16,4 0 1-16,3 5 0 15,0-2 1-15,7 5-1 16,-3 0 0-16,0 2-1 16,3 4 1-16,0-4-1 15,-3 6 1-15,-8 3-16 16,-6 4 0-16,-4 4-11 16,-11-1 0-16</inkml:trace>
  <inkml:trace contextRef="#ctx0" brushRef="#br0" timeOffset="34343.1328">10668 614 26 0,'-4'-35'13'0,"15"-15"-17"0,-7 42-13 16,-4 0 8-16,0-2 1 16</inkml:trace>
  <inkml:trace contextRef="#ctx0" brushRef="#br0" timeOffset="34781.8701">10809 622 43 0,'-3'26'21'16,"3"11"6"-16,0-24-22 0,0 3 4 15,3 3 1-15,-3-1-8 16,0-2 0-16,0 0-2 16,4-3 1-16,-4-5 8 15,3-10 0-15,-3-14-9 16,4-3 0-16,3-7-2 15,3 2 1-15,4-8 1 16,1 6 1-16,-1 7-2 16,-4 1 1-16,-3 10 0 0,0 0 0 15,-3 16 0-15,-1 0 0 16,-3 10 1-16,0-2 0 16,0 11-2-16,0-4 1 15,7-1-1-15,4 1 0 16,0-4-12-16,3-3 0 15,0 0-40-15,3-6 0 16</inkml:trace>
  <inkml:trace contextRef="#ctx0" brushRef="#br0" timeOffset="35079.9983">11169 833 57 0,'14'27'28'0,"18"-27"6"16,-25-5-28-16,3 2-2 16,5-5 0-16,-1-8-5 15,3-2 0-15,-3-1 2 16,-3-5 1-16,-4 0-3 16,-7 6 1-16,-7-6 5 15,-4 14 1-15,-3 2 5 16,-10 10 0-16,-1 6-3 15,4 13 1-15,7 6-7 0,10 2 0 16,8 3-2-16,10-6 1 16,3-7-9-16,8-3 1 15,10-6-79-15,8-2 1 16</inkml:trace>
  <inkml:trace contextRef="#ctx0" brushRef="#br0" timeOffset="35842.8365">11906 410 43 0,'0'8'21'0,"7"45"7"15,-7-37-21-15,-3 18 1 16,-1 3 1-16,1 11-7 16,-1 2 0-16,1-5-2 15,-1 5 0-15,4-50 0 16,0 27-60 0,7-3 1-16</inkml:trace>
  <inkml:trace contextRef="#ctx0" brushRef="#br0" timeOffset="35983.4218">11733 698 60 0,'-21'-5'30'0,"39"3"9"0,-1-4-30 15,12 4-4-15,13-6 1 16,22-3-6-16,3-5 0 16,7 0-33-16,0 0 1 15,3 6-9-15,-6-6 0 16</inkml:trace>
  <inkml:trace contextRef="#ctx0" brushRef="#br0" timeOffset="36524.6539">12622 640 46 0,'-3'0'23'0,"45"-8"0"0,-24 0-22 16,3 6-1-16,7-6 0 15,4 3-29-15,3 5 0 16,-3 0 12-16,-11 0 1 15</inkml:trace>
  <inkml:trace contextRef="#ctx0" brushRef="#br0" timeOffset="36653.075">12682 728 63 0,'-10'-3'31'0,"42"6"7"16,-18-3-32-16,17 0-5 15,15-3 0-15,0 3-10 16,7-5 1-16,3 5-53 15,-6 0 1-15</inkml:trace>
  <inkml:trace contextRef="#ctx0" brushRef="#br0" timeOffset="37457.901">9126 1519 33 0,'-3'-14'16'0,"-4"-9"10"0,7 15-17 16,-4 2 1-16,-10 4 1 15,-7 2-9-15,-7 2 1 16,-8 4 0-16,5 4 1 16,-1 11-1-16,4 6 0 15,3 10 0-15,4 3 0 16,7 5-2-16,7 2 0 15,10-4-2-15,8-6 1 16,10-6 2-16,14-15 0 0,8-5-15 16,2-16 0-16,5-9-26 15,3-9 1-15,-4-9 23 16,-10 3 1-16</inkml:trace>
  <inkml:trace contextRef="#ctx0" brushRef="#br0" timeOffset="37693.5898">9324 1601 38 0,'-21'18'19'0,"0"40"8"15,17-42-18-15,1 0-1 16,3 5 0-16,7 3-3 16,0 0 1-16,3-11 7 15,8 0 1-15,7-5-9 16,-4-13 0-16,3-3-4 0,-2-5 1 16,-1-3-2-16,3-2 0 15,-13-6-1-15,-7-3 1 16,-8-7 0-16,-7-3 1 15,-6 10-2-15,-4 6 0 16,-1 0-35-16,5 13 0 16,-1 21-7-16,1 6 1 15</inkml:trace>
  <inkml:trace contextRef="#ctx0" brushRef="#br0" timeOffset="38119.9616">9663 1638 40 0,'-22'63'20'0,"15"-36"7"0,7-11-20 16,4-3-5-16,3 3 0 15,4 0 7-15,3-6 0 16,3-5-7-16,4-12 1 16,8-4-3-16,-1-10 0 15,0 0 0-15,0-3 1 16,-3-3-1-16,-4-4 0 0,-10 4 3 15,-1 9 1-15,-3 2 5 16,-3 8 0-16,-4 16-10 16,0 2 0-16,0 9 1 15,0 2 1-15,3 0-5 16,1 8 0-16,7-8-49 16,-1 1 0-16,1-12 38 15,3-2 0-15</inkml:trace>
  <inkml:trace contextRef="#ctx0" brushRef="#br0" timeOffset="38385.5356">10075 1738 34 0,'-21'32'17'0,"7"18"11"15,11-36-16-15,3-1 0 16,0-5 1-16,7-6-3 0,7-12 0 15,7-14-3-15,4-2 0 16,-1-9 2-16,4-5 1 16,-3 14 1-16,3 7 0 15,-3 14-4-15,-4 13 1 16,-3 8-7-16,-8 16 0 16,1 2-20-16,0 1 1 15,3-4-67-15,3-2 1 16</inkml:trace>
  <inkml:trace contextRef="#ctx0" brushRef="#br0" timeOffset="39077.7105">10541 1296 48 0,'-11'40'24'0,"18"58"1"0,-3-58-23 15,0 13 1-15,-1 8 0 16,1 2-7-16,3-5 1 16,0-10 3-16,3-8 0 15,1-11-38-15,3-8 1 0,7-19 27 16,-7-9 0-16</inkml:trace>
  <inkml:trace contextRef="#ctx0" brushRef="#br0" timeOffset="39243.487">10453 1524 53 0,'0'19'26'0,"32"7"2"16,-18-21-27-16,7-2-2 16,4 2 0-16,10-10-51 15,11-3 1-15</inkml:trace>
  <inkml:trace contextRef="#ctx0" brushRef="#br0" timeOffset="39667.4816">10936 1712 59 0,'-7'8'29'0,"18"-8"2"16,-4-6-30-16,7 1-1 15,3-8 1-15,1-6-1 16,0 1 0-16,-1-14-1 15,-3 8 1-15,-10-2 0 16,-4 7 0-16,-4 1-1 16,-3 5 1-16,-7 10-1 15,-3 14 1-15,-1 7 1 0,0 11 0 16,1-2-1 0,3-1 0-16,7 1-1 0,3-1 1 15,8-2-19-15,6 0 1 16,8-8 3-16,-1 2 1 15,8-7 13-15,0-1 1 16,0-2 0-16,-8 0 0 16,-3 0 3-16,0-3 0 15,-3 1 15-15,-4-4 0 0,0-4 1 16,4-9 0-16,6-7-5 16,4-9 0-16,4-5-12 15,7 3 0-15,7 0-3 16,7 8 0-16,3 0-42 15,0 13 0-15,1 13 6 16,-8-5 1-16</inkml:trace>
  <inkml:trace contextRef="#ctx0" brushRef="#br0" timeOffset="40091.4589">11885 1532 53 0,'-18'-8'26'0,"-3"8"4"16,14 0-28-16,-3 8 2 15,-4 8 0-15,-4 2 0 16,0 6 1-16,4 3-3 15,4 2 0-15,-1 2-2 16,4-7 0-16,7 3-1 16,3-3 1-16,8-6-3 15,7-7 0-15,3-6-33 16,7-13 0-16,11-13 11 16,7-6 0-16</inkml:trace>
  <inkml:trace contextRef="#ctx0" brushRef="#br0" timeOffset="40263.3415">12153 1259 38 0,'-7'-15'19'0,"4"33"4"0,-1-10-18 15,1 16-4-15,-5 10 1 16,1 16 3-16,-7 19 0 16,0 3-2-16,-3 4 1 15,-1-1-4-15,7-15 0 16,11-12-25-16,11-11 1 0,3-13-3 15,7-21 0 1</inkml:trace>
  <inkml:trace contextRef="#ctx0" brushRef="#br0" timeOffset="40513.3437">12330 1646 46 0,'-39'61'23'0,"25"5"9"16,14-48-23-16,7 3 0 15,3 1 0-15,8-7 1 16,7-1 1-16,3-12-5 16,4-4 1-16,-4-14-2 15,-3-5 0-15,-8-6-2 16,-6 6 1-16,-11-11-5 16,-18 6 1-16,-7 2-10 15,1 8 1-15,-5 13-48 16,5 3 0-16,6 11 36 0,4 2 0 15</inkml:trace>
  <inkml:trace contextRef="#ctx0" brushRef="#br0" timeOffset="40732.0966">12802 1590 47 0,'-39'-8'23'0,"29"8"15"0,6 0-24 15,-3 6-12-15,0 15 1 0,-3 0 13 16,3 8 1-16,0 5-11 16,3 9 0-16,4-9-5 15,7-7 1-15,0-4-3 16,4-4 1-16,3-3-59 16,3-16 1-16,5-8 30 15,-1-8 1-15</inkml:trace>
  <inkml:trace contextRef="#ctx0" brushRef="#br0" timeOffset="41100.1763">13049 1244 53 0,'-17'15'26'0,"10"70"1"0,7-56-27 16,-4 19 3-16,0 13 0 16,1-3-2-16,-1 3 1 15,1 0-14-15,-1-3 0 16,1-13-32-16,3-11 0 16</inkml:trace>
  <inkml:trace contextRef="#ctx0" brushRef="#br0" timeOffset="41260.2373">13017 1712 52 0,'18'-11'26'0,"46"-44"1"0,-47 36-27 0,4-5 0 16,8 3 1-16,-1 0-42 15,-7 3 1-15,-3 2 29 16,-11 0 0-16</inkml:trace>
  <inkml:trace contextRef="#ctx0" brushRef="#br0" timeOffset="41416.5263">13003 1736 56 0,'0'34'28'0,"32"-7"2"0,-18-20-27 15,4 1-4-15,7 0 1 16,-1-5-33-16,12-3 0 15,-1-8 9-15,4-3 1 16</inkml:trace>
  <inkml:trace contextRef="#ctx0" brushRef="#br0" timeOffset="41762.0407">13370 1569 43 0,'-17'-3'21'0,"20"25"6"0,1-7-22 0,-4 7 3 16,0 7 1-16,0 5-2 15,3 6 1-15,1-6 1 16,-1 1 1-16,4-9-6 16,0-2 0-16,0-8-4 15,0-11 1-15,4-5-1 16,3-11 1-16,4-7-2 16,-4-1 1-16,0-4-1 15,0 4 0-15,-3 3 2 16,-1 6 0-16,-3 7-1 15,0 6 1-15,0 7 1 16,1 1 0-16,2 2 5 16,1-8 1-16,-1 1 3 0,1-4 0 15,-4-4-7-15,4-9 1 16,-4-5-6-16,-4 0 0 16,1 0-22-16,-4-2 1 15,-7-9-57-15,0 1 1 16</inkml:trace>
  <inkml:trace contextRef="#ctx0" brushRef="#br0" timeOffset="41999.0375">13712 1757 68 0,'-7'40'34'0,"11"-3"-3"31,7-32-33-31,-8-5-28 16,1 0 30 0,-4 0 0-16,28-48-38 15,-11 6 1-15,-2-3 25 16,-5 0 0-16,-3 3 45 31,-7 42-33-31,7-27-17 0,-3 19 0 16</inkml:trace>
  <inkml:trace contextRef="#ctx0" brushRef="#br0" timeOffset="42521.1883">14055 1693 33 0,'10'0'16'0,"8"-8"19"0,-18 8-16 16,-4-8-14-16,-3 3 0 15,0 3-1-15,0 2 1 16,-3 2-4-16,-5 3 1 0,1-2-1 15,0 2 0-15,4 3-1 16,3 3 0-16,7 5 2 16,3 8 1-16,4 2 0 15,4 3 1-15,-1 0 2 16,1 6 1-16,3-6-5 16,-3 3 1-16,-8-6-3 15,-3-2 1-15,-3-8 0 16,-4-3 0-16,-8-8-2 15,-2-5 1-15,-4-8-1 16,-4-8 0-16,4 6 2 16,3 2 0-16,8 0-3 15,3 3 0-15,7 10 1 16,10-5 1-16,8 0 0 0,3-8 0 16,11 3-1-16,6-6 0 15,8-5 2-15,-3-5 0 16,3-11-2-16,-4 1 0 15,-3 1 2-15,-4 4 0 16,-10 0-1-16,-8 2 0 16,-10 0 1-16,-7 13 0 0,-7 6 0 15,-3 10 1-15,-4 3 16 16,3 13 1-16,4 9-13 16,3 4 1-16,11-5-7 15,15-2 0-15,9-6-7 16,12-8 1-16,10-8-91 15,7-18 0-15</inkml:trace>
  <inkml:trace contextRef="#ctx0" brushRef="#br0" timeOffset="43484.6058">15088 275 34 0,'4'-24'17'0,"-4"-2"9"0,0 23-17 16,-4-5 4-16,-3 3 1 16,0-3-4-16,-10 3 1 15,-8-3-10-15,0 3 0 16,-7 2 1-16,-10 6 0 16,-11 4-2-16,0 1 0 0,-14 11 2 15,-3 5 0-15,-8 18-2 16,-7 8 1-16,11 3 3 15,0 8 0-15,0 5 1 16,11 3 0-16,10 0-5 16,10 0 0-16,8-6 0 15,7-2 0-15,10-8 0 16,8-5 0-16,3-14 0 16,3-8 0-16,1-2 1 15,-1-5 0-15,4-9 2 16,0-2 0-16,-4-8-4 15,1-2 1-15,-4-12 0 16,-7 4 1-16,0-9-2 16,-4 3 0-16,4-7 1 0,0 4 1 15,3-5-1-15,4 6 1 16,4-9-3-16,3 3 1 16,0 1 1-16,3 4 1 15,1 9-2-15,-4-6 1 16,3 8 0-16,1-3 1 15,-1 3-1-15,1 0 0 16,-1 8 0-16,1-8 0 16,-4 8-1-16,0 0 1 15,0 8-1-15,-4 0 1 16,1 13 0-16,-4 1 1 0,0-4-1 16,0-2 0-16,0 0 0 15,0-6 0-15,3 6 0 16,0-8 0-16,4 3 0 15,4-1 0-15,3 4 1 32,7-12 1-32,7 4-1 15,8-14 1-15,9-6-7 16,15-4 1-16,0-9-66 16,7-7 0-16,0-8 58 15,4 2 0-15</inkml:trace>
  <inkml:trace contextRef="#ctx0" brushRef="#br0" timeOffset="44577.6234">8865 8083 53 0,'-7'13'26'0,"4"48"5"0,3-45-27 0,-4 13-1 16,4 8 1-16,0 0-4 15,0 5 0-15,4 1 0 32,-4-11 0-32,3-1-32 15,1-4 1-15,-1-6 2 16,-6-8 1-16</inkml:trace>
  <inkml:trace contextRef="#ctx0" brushRef="#br0" timeOffset="44734.8235">8678 8332 54 0,'0'-3'27'0,"43"8"16"0,-26-2-27 15,8 0-11-15,7-3 0 16,14 0-8-16,7-6 1 16,-1-7-70-16,5-3 0 15</inkml:trace>
  <inkml:trace contextRef="#ctx0" brushRef="#br0" timeOffset="46756.5483">8636 10208 36 0,'-18'-3'18'0,"15"8"16"0,3-5-17 0,0 0-4 16,7-5 0-16,3 0-10 15,5 2 0-15,13-5 1 16,11 5 1-16,6-2-5 16,19 0 1-16,3 0-14 15,0-6 0-15,4-5-47 16,-8 0 1-16</inkml:trace>
  <inkml:trace contextRef="#ctx0" brushRef="#br0" timeOffset="49402.8992">3757 10216 47 0,'-46'8'23'0,"32"-16"15"0,14 2-24 0,0 4-7 15,0 2 1-15,11-6-8 16,17 1 0-16,18-3 3 15,17 0 1-15,22 0 0 16,24 0 0-16,1-2-2 16,10-4 0-16,10 1-2 15,-10-3 0-15,0-5 1 16,-14 5 0-16,-4 3-7 0,-14 3 0 16,-17 4-30-16,-1 1 36 15,-70 5 0 1,0 13-54-16,8-2 0 15</inkml:trace>
  <inkml:trace contextRef="#ctx0" brushRef="#br0" timeOffset="49670.4983">4840 9983 42 0,'-18'-8'21'0,"11"5"16"0,7 3-22 15,0 0-15-15,0 0 1 0,4-2 2 16,7-1 0-16,6 0-1 15,11 1 1-15,4-1 1 16,3 3 0-16,4 3 6 16,0 2 1-16,-4 3-7 15,-6 2 1-15,-12 4 1 16,-6 9 1-16,-15 12-2 16,-13-1 1-16,-15 9-5 31,-7 2 0-31,-3 0-2 15,6-3 0-15,1-5-81 16,7-8 0-16,7-8 70 16,0-16 0-16</inkml:trace>
  <inkml:trace contextRef="#ctx0" brushRef="#br0" timeOffset="50391.2958">1365 9816 29 0,'-21'-18'14'0,"-11"2"10"0,15 16-16 0,-8 5-7 16,-10 3 0-16,-8 8 3 15,1 5 0-15,0 5-2 16,10 3 1-16,14 1-3 16,11 4 0-16,14-5 0 15,11 0 1-15,14-2 0 16,3-6 0-16,14-8 0 15,-3 0 0-15,-7-2 1 16,-14-1 0-16,3 4 6 16,-14-1 1-16,-3 3 0 15,-4 0 0-15,-21 2-5 16,-4 1 1-16,-10-3-4 16,-4-1 0-16,0-7-2 15,4-5 0-15,-4-3-33 16,8-8 0-16,6-5-3 15,7-11 0-15</inkml:trace>
  <inkml:trace contextRef="#ctx0" brushRef="#br0" timeOffset="50625.6723">1566 9292 54 0,'-7'16'27'0,"-3"42"3"0,3-42-27 0,0 16-1 16,-4 13 0-16,-3 13 2 15,-4 13 1-15,1 1-5 16,6 2 1-16,-3-8-3 16,7-10 1-16,7-3-31 15,7-16 1-15,7-13 0 16,4-19 1-16</inkml:trace>
  <inkml:trace contextRef="#ctx0" brushRef="#br0" timeOffset="50897.2362">1806 9708 52 0,'-17'39'26'0,"17"33"2"15,0-54-27-15,0 9 1 16,7 2 1-16,-4-5 3 15,4-6 0-15,4-2 10 0,3-5 0 16,-4-6-14-16,5-5 0 16,-8-11 7-16,3-5 0 15,-10-2-2-15,-7-3 1 0,-3 0-7 16,-12-1 1-16,-6-9-1 16,-14 4 0-16,7 3-2 15,10 8 1-15,0 9-42 16,15 9 1-16,3 9-16 15,7 2 1-15</inkml:trace>
  <inkml:trace contextRef="#ctx0" brushRef="#br0" timeOffset="51544.5778">1968 9671 36 0,'8'7'18'0,"20"44"4"0,-21-35-18 16,7 5 2-16,4 8 1 16,-1 5 0-16,1 1 1 15,-1-4-7-15,1-7 1 16,-4-3 4-16,-3-7 0 16,3-9-3-16,0-10 0 15,7-9-3-15,-10-9 1 16,-1-4-1-16,4 9 1 0,-6-1-2 15,-8 3 1-15,3 6 0 16,4 7 1-16,0 11 0 16,4 5 1-16,3 11-1 15,4 2 0-15,-8-2 6 16,8-5 1-16,-1-3 5 16,1-6 1-16,3-7-6 15,-3-16 1-15,-1-14-9 16,1-5 0-16,-7-10-2 15,3-6 1-15,-11 9-27 16,1-1 1-16,-4 6-41 16,0 5 1-16</inkml:trace>
  <inkml:trace contextRef="#ctx0" brushRef="#br0" timeOffset="52489.9126">2649 9813 47 0,'-3'48'23'0,"6"2"2"0,4-36-24 16,-7-4-5-16,7-2 0 15,-7-5-16-15,4-11 0 16,3-13 17-16,0-6 0 16,4-10-1-16,-4-11 1 0,-7 3 4 15,0 1 0-15,-7-1 8 16,0 2 1-16,3 9 9 15,-3 2 1-15,0 11-6 16,3 0 0-16,-3 7-14 16,7 4 1-16,-7 5-4 15,7 5 1-15,7 2-18 16,0 4 1-16,4 4 10 16,3 6 1-16,4 3 7 15,-1-1 0-15,5 8-2 16,-1 6 0-16,-4 8 2 15,-6-3 0-15,3 3 2 0,-10-3 1 16,-1 0 4-16,1-8 0 16,3-5 8-16,-7-8 0 15,3-9-7-15,1-12 0 16,6-11-8-16,1-8 0 16,3-10 2-16,-3 2 0 15,3 6 0-15,3 5 0 16,-6 18 4-16,3 11 1 15,-3 11-6-15,-1 2 0 16,4 5-1-16,-7 3 0 16,8 0 1-16,6 3 0 0,-4-8-11 15,8-3 1-15,-7-5 3 16,6-5 1-16,-2-9 5 16,-1-4 1-16,3-9 0 15,-2-8 0-15,-1-4 0 16,-4-1 0-16,1-3-1 15,-11-2 1-15,4 0 2 16,-11 3 0-16,0 5 2 16,0-1 1-16,-11 9 2 15,4 11 0-15,-11 4-7 16,4 14 1-16,4 5-1 16,-1 0 1-16,4 6-2 0,4-6 1 15,3-3 0-15,3-4 1 16,4-4 0-16,4-4 1 15,6-9-2-15,-6-5 1 16,3-3-2-16,4-2 1 16,-1 0 0-16,-10-3 0 15,4 0-1-15,-4 3 1 16,0 5 0-16,4 8 0 16,-8 3-1-16,4 5 1 0,7 0 1 15,-10 5 0-15,3 5 2 16,0 6 0-16,-4 5 11 15,-6 6 0-15,-4-9-8 16,-4 11 0-16,-6 11-3 16,-1-1-3-1,18-47 0-15,-49 59 1 16,6-17 0-16,5-10-40 16,9-11 0-16,5-16-6 15,13-5 1-15</inkml:trace>
  <inkml:trace contextRef="#ctx0" brushRef="#br0" timeOffset="53392.5025">3958 9678 37 0,'-3'-23'18'0,"-11"1"10"16,10 17-19-16,-10 0 1 16,-7 2 1-16,0 3-6 15,-11 3 0-15,11 0-5 16,-1 7 0-16,5 9 0 16,6 15 0-16,1 0 0 15,6 6 0-15,4-3 0 16,4-2 0-16,6-9 2 0,8-10 0 15,7-13-2-15,-1-17 1 16,4-12-1 0,1-22 1-16,-5-5-2 0,1-10 0 15,0-3 1-15,-8 0 0 16,-2-3 0-16,-8 5 1 16,-4 9-1-16,-3 10 1 15,0 8 2-15,-3 10 1 16,-1 9 0-16,1 7 1 0,-1 8-5 15,0 9 1-15,4 15-2 16,0 13 1-16,4 3 3 16,0 11 0-16,-1 10-1 15,1 0 1-15,-1 1-3 16,4 1 1-16,-7-9-1 16,4-9 1-16,-1-5-2 15,1-5 1-15,3-3-50 16,0-5 1-16,11 0 21 15,-8-9 0-15</inkml:trace>
  <inkml:trace contextRef="#ctx0" brushRef="#br0" timeOffset="53738.4275">4276 9581 56 0,'-18'0'28'0,"-3"13"4"15,21-3-28-15,-4 4-4 16,4 4 1 0,-3 14-1-16,3-3 1 15,3-3 2-15,4-4 1 0,0-4 1 16,4-5 0-16,0-2-3 16,-4-6 1-16,3-2-3 15,-3 0 1-15,4-3 0 16,-1-8 0-16,-6-3 0 15,3-5 0-15,-3-10-1 16,-4 5 1-16,-4-6-2 16,1-2 1-16,-1-3-1 15,0 6 0-15,4 5-24 16,-10 7 1-16,3 9-3 16,0 8 1-16,0 5 4 15,3 2 0-15</inkml:trace>
  <inkml:trace contextRef="#ctx0" brushRef="#br0" timeOffset="54235.9338">4431 9562 30 0,'-4'-3'15'0,"8"3"7"0,-1 3-15 0,4 5 7 15,4 3 1-15,0 2-8 16,3 8 1-16,0 0-1 16,0 3 0-16,0-3-1 15,-3-2 1-15,-1-6-5 16,1-8 0-16,-4-5-1 15,0-10 1-15,0-6-3 16,-3 2 0-16,-1-4 1 0,1-3 0 16,-1 2 0-16,-3 3 1 15,0 3-1-15,0 5 1 16,4 6-1-16,3 4 0 16,7 6 0-16,3 3 1 15,5 2 5-15,-1 3 0 16,-4-3 1-16,1 0 0 15,-4-2 1-15,-3-6 0 16,-4-2-5-16,0-11 0 16,-4-3-3-16,1-5 0 0,-4-10-1 31,0-3 1-31,3 0-31 0,1 0 1 16,3 5-39-16,0 5 0 15</inkml:trace>
  <inkml:trace contextRef="#ctx0" brushRef="#br0" timeOffset="54501.5668">4904 9499 47 0,'7'34'23'0,"7"19"13"0,-7-43-24 15,0 6-5-15,0 0 1 0,0-3 6 16,0-5 0-16,0-8-13 15,4-5 1-15,-1-13-2 16,4-12 1-16,4-1-2 16,0-1 1-16,-4 8 0 15,0 6 1-15,0 7 1 16,0 8 0-16,-3 9-3 16,-1 7 0-16,1 5-43 15,3 6 1-15,4 0 3 16,3 13 1-16</inkml:trace>
  <inkml:trace contextRef="#ctx0" brushRef="#br0" timeOffset="55563.7018">1415 10636 42 0,'-18'11'21'0,"0"23"0"16,11-18-20-16,-10 13 2 15,6-2 1-15,4 18 1 16,0 0 1-16,0-6-4 16,14-10 0-16,4-2 9 15,3-9 1-15,3-10-12 16,1-8 1-16,7-8-1 16,-1-15 0-16,12-4-1 15,-5-5 1-15,-6-7 1 16,3-4 0-16,-3 6-1 0,-7 8 0 15,-11 5-1-15,3 11 0 16,-10 11 1-16,7 17 0 16,-3 15 0-16,3 1 0 15,7 4 1-15,4-1 0 16,6-5 18-16,-3-5 0 16,4-11-14-16,0 0-5 15,-25-13 0 1,14-29 16-16,-3 11 1 0,-4-6-16 15,-7-2 0-15,-7-4-2 16,-18-1 0-16,-7 2-47 16,4 2 0-16,3 6-7 15,8 8 0-15</inkml:trace>
  <inkml:trace contextRef="#ctx0" brushRef="#br0" timeOffset="56286.1523">2759 11049 44 0,'0'5'22'0,"-7"-15"10"0,3 4-21 0,-3-7-8 0,-4-5 0 16,-6-9 3-16,-8-2 0 15,-7-3-6-15,-10-5 1 16,-4-8-1-16,4-5 0 15,3 0-1-15,7-8 0 0,11 5 1 16,4 10 1-16,9 4-1 16,12 2 0-16,3 2 0 15,7 6 0-15,4 5-1 16,6 6 1-16,-6 2-1 16,0 8 1-16,-4 5 0 15,-4 6 0-15,-10 10 1 16,-7-2 0-16,-3 10-1 15,-11 13 0-15,-8 6 0 16,1 8 1-16,0 10-1 16,7 0 1-16,-4 3-1 15,11-6 0-15,10-7 0 16,4-6 0-16,0-12 13 16,18-9 1-16,-4-13-12 15,14-22 1-15,15-7-4 16,6-8 0-16,-3-11-31 15,3-5 0-15,1 6-15 16,-4 7 0-16</inkml:trace>
  <inkml:trace contextRef="#ctx0" brushRef="#br0" timeOffset="57064.929">3577 10941 22 0,'-7'29'11'0,"11"-13"14"0,-4-16-10 16,0-3-8-16,3-8 1 16,-3-13-6-16,0-2 0 15,-3-6 4-15,-4-2 1 16,-8-6-2-16,-9-2 1 15,-12 5-7-15,-6-8 1 16,-4 5 2-16,4 6 0 16,3 13 2-16,4 10 0 15,7 16-4-15,-1 6 1 16,15 10 1-16,0 8 1 16,11 3 7-16,3 0 1 15,3-6-4-15,11-2 1 16,0-8 5-16,8-6 0 0,2-4-9 15,12-17 0-15,13-18-5 16,-7-8 1-16,11-16-26 16,7-3 1-16,0 1-50 15,4-1 1-15</inkml:trace>
  <inkml:trace contextRef="#ctx0" brushRef="#br0" timeOffset="58059.7829">843 11269 33 0,'-7'-8'16'0,"14"10"1"16,-7 4-17-16,11 15 0 0,-11 8 1 15,7 3-1-15,-4 5 1 16,4 5 5-16,-7 6 0 31,0-3-1-31,0-11 1 16,0-8-7-16,0-2 1 15,0-8 1-15,0-8 0 16,7 3 0-16,11-11 1 0,0-14-2 16,-4-7 0-16,7-5 0 0,11-3 0 15,-8 5-1-15,5 5 1 0,-5 6 0 32,1 11 1-32,-7 12 0 0,-1 11 1 0,-3 8-2 31,4-2 0-31,-7 2 0 0,3 5 0 0,-4 9-1 31,-3-12 0-31,11-7-36 0,-7-8 1 0,6-11 25 31,4-13 1-31</inkml:trace>
  <inkml:trace contextRef="#ctx0" brushRef="#br0" timeOffset="58451.5683">1524 11573 26 0,'11'-35'13'0,"-4"-4"10"0,-7 28-13 16,-7 1-5-16,0-1 0 16,-4 6 0-16,-7-1 0 15,1 9-5-15,-1 5 0 16,0 5 0-16,4 14 0 16,-3 4-1-16,-1 4 0 15,11-6 1-15,7 5 0 16,-7 1 1-16,14-1 0 0,-7-13 5 15,7-2 1-15,4-14-7 16,3-10 1-16,3-11-1 16,1 0 1-16,0-10-1 15,-1-11 1-15,-3-3-1 16,4 3 1-16,-14 8 7 16,3 5 0-16,0 8-2 15,0 6 0-15,-7 12-6 16,10 17 1-16,-3 7-1 15,-3 3 0-15,10 6-1 16,-3 7 0-16,13 0 0 16,1-10 0-16,0-5-38 15,10-14 0-15,-10-16 12 16,3-15 0-16</inkml:trace>
  <inkml:trace contextRef="#ctx0" brushRef="#br0" timeOffset="58701.5705">1856 11496 46 0,'0'45'23'0,"7"16"12"0,-4-48-24 16,4 0-4-16,0-2 0 15,4 0 1-15,-4-1 0 16,-4-7 2-16,12 2 1 15,-8-5-5-15,3-3 0 16,1-7-4-16,3-11 1 0,-7-11-4 16,4-2 0-16,6 2-36 15,-10-3 1-15,4 6-18 16,-1 8 1-16</inkml:trace>
  <inkml:trace contextRef="#ctx0" brushRef="#br0" timeOffset="58982.823">2180 11636 45 0,'25'16'22'0,"0"-26"8"16,-15 4-23-16,-3-4-1 15,0-9 0-15,7-5-4 16,0-5 1-16,-6 0-3 16,2-2 0-16,-3-4 0 15,-14 6 0-15,-3 3 3 16,-5 7 0-16,-6 19-1 0,-3 11 0 15,-12 18 13-15,22 16 0 16,0 0-1-16,18 10 0 16,13 3-12-16,1-10 1 15,7-8-4-15,10-14 1 16,7-20-49-16,0-25 0 16,1-2 2-16,-1-11 0 15</inkml:trace>
  <inkml:trace contextRef="#ctx0" brushRef="#br0" timeOffset="59622.3901">903 12107 35 0,'-25'-8'17'0,"8"22"4"0,10-9-17 16,-4 13-4-16,4 4 0 0,-4 9 0 15,4 17 0-15,7 2 4 16,0-2 1-16,11-16 1 16,7-9 0-16,6-4 5 15,1-3 1-15,0-6-10 16,-8-7 0-16,8-11-1 15,-7-10 0-15,6-9-1 16,-13-2 1-16,-4 0 0 16,-7 0 1-16,-7-3-2 15,-4 0 0-15,-13-2-1 16,-12 5 0-16,5 8 0 16,-5 2 1-16,12 9-26 15,6 7 0-15,7 6-12 16,11 7 1-16</inkml:trace>
  <inkml:trace contextRef="#ctx0" brushRef="#br0" timeOffset="60051.3948">1175 12271 28 0,'0'32'14'0,"3"34"9"0,-3-45-15 15,7 1 0-15,-7 12 1 16,0 14 0-16,0 7 0 16,-7 9-8-16,4 2 0 15,3-16-1 1,0 24 1-16,0-21 0 0,0-16 1 16,-7-29 1-16,0-11-4 15,3-20 1-15,-3-22 0 16,7-21 0-16,0 2-1 15,0-2 1-15,11-11 0 16,13 3 1-16,19 0-2 0,-1 5 1 16,-7 8-1-16,4 14 0 15,-4 10 0-15,1 10 1 16,-12 6 1-16,-6 13 1 16,-11 11-1-16,-7 13 1 15,-7 5-2-15,-4 8 1 16,-10 13-1-16,-7 6 1 15,-7-3-1-15,-4-8 1 0,11-5-23 16,3-11 0-16,7 0-16 16,11-16 1-16</inkml:trace>
  <inkml:trace contextRef="#ctx0" brushRef="#br0" timeOffset="60476.0173">1584 12266 39 0,'-7'19'19'0,"7"44"2"16,7-44-19-16,-7 4-1 15,3 4 1-15,-3 15 3 16,0 3 0-16,0 11-3 16,0-1 1-16,0-2-4 15,0-2 0-15,-3-14 2 16,3-8 0-16,-7-8 3 0,7-13 0 15,-11-16-5-15,11-19 1 16,-7-12-1-16,7-22 1 16,0 8 0-16,7-16 0 15,4-5 0-15,14 5 0 16,3-5 0-16,11 13 0 0,-4 14-1 16,-7 12 1-16,4 11 4 15,-14 19 0-15,-1 16 4 16,-3 2 1-16,-10 8-1 15,-1 8 1-15,-6 3-8 16,-8 5 1-16,-13-3-1 16,-1-4 0-16,-3-7-3 15,3-4 0-15,0-6-54 16,8-2 0-16,-1-6 39 16,11-5 0-16</inkml:trace>
  <inkml:trace contextRef="#ctx0" brushRef="#br0" timeOffset="60726.4337">1951 12316 52 0,'0'48'26'0,"32"5"10"0,-22-43-27 16,8 1 6-16,7 0 1 16,-1-3-11-16,1-8 1 15,0-6 9-15,-4-4 1 16,-7-6-8-16,-4-3 0 15,-10 1-1-15,-10-1 1 16,-15 6-5-16,0 2 1 16,-10 6-7-16,3 3 1 15,8 4-24-15,3 3 1 16,14 3-63-16,7 6 0 16</inkml:trace>
  <inkml:trace contextRef="#ctx0" brushRef="#br0" timeOffset="61275.3014">2452 12187 42 0,'-18'16'21'0,"4"15"0"0,14-23-21 0,-3 3 1 16,-5 2 0-16,1 0 4 16,0 1 0-16,4-1-1 15,-8 0 1-15,8-2-4 16,3-1 0-16,3-2 3 15,8 0 0-15,-4 0-3 16,7 0 0-16,0 0 0 16,0 2 0-16,0 1 2 15,0 0 1-15,-3 2-3 16,-7-3 0-16,-8-2-1 16,0 0 1-16,-3 6-2 15,0 1 1-15,-3 7-17 16,-1 1 1-16,4-1-31 15,0-7 1-15</inkml:trace>
  <inkml:trace contextRef="#ctx0" brushRef="#br0" timeOffset="61447.9497">2741 12285 44 0,'-25'34'22'0,"18"43"0"0,4-61-21 15,3-3-2-15,-4 3 1 16,4 0-37-16,0-3 1 16,4-8 29-16,3-8 1 15</inkml:trace>
  <inkml:trace contextRef="#ctx0" brushRef="#br0" timeOffset="61590.4687">2716 12099 52 0,'-17'-5'26'0,"17"-5"-3"16,0 7-25-16,7-2-39 16,0 2 1-16,7-5 32 15,0 0 8-15,-14 8 0 16</inkml:trace>
  <inkml:trace contextRef="#ctx0" brushRef="#br0" timeOffset="61793.5948">3066 11933 43 0,'0'5'21'0,"-4"3"7"0,8 3-22 16,3 4-3-16,-7 4 0 16,-7 10 4-16,0 13 0 15,3 9-6-15,-7 7 0 16,-3 5-2-16,0 1 1 15,0-14-49-15,0 0 0 0,-4-2 39 16,4-14 1-16</inkml:trace>
  <inkml:trace contextRef="#ctx0" brushRef="#br0" timeOffset="62013.0836">2879 12282 47 0,'-4'-8'23'0,"18"-8"7"0,-7 8-24 0,7 0-6 16,4-5 0-16,10-3-2 16,8-2 1-16,-8 4-21 15,7 1 1-15,0-3 6 16,8 3 0-16,-12 5 13 31,5 0 0-31,-15 0-3 0,0 8 0 16,-10 3-2-16,-4-3 0 15</inkml:trace>
  <inkml:trace contextRef="#ctx0" brushRef="#br0" timeOffset="62437.0955">3246 12353 43 0,'0'29'21'0,"24"-15"5"15,-13-12-22-15,10 1 2 16,-3-6 0-16,10-7-5 16,0-9 0-16,0-5 0 15,-7-2 0-15,1-6-3 16,-5 1 1-16,-17-1 1 16,0 5 0-16,-17 11-1 0,-8 6 1 15,0 15 3-15,-3 8 1 16,3 14 6-16,4 13 0 15,18 4 2-15,3-4 0 16,24-11-10-16,19 3 0 16,-5-13-9-16,19-4 1 15,3-12-68-15,-4-14 1 16</inkml:trace>
  <inkml:trace contextRef="#ctx0" brushRef="#br0" timeOffset="63080.1546">1210 12988 36 0,'-32'-10'18'0,"15"15"0"0,10 3-17 0,-11 3-1 16,-3 2 1-16,-11 5 0 15,7 6 0-15,8 0 1 16,-1-5 1-16,0-4-4 16,11-1 1-16,7-6 0 15,11-1 0-15,10 1 0 16,7 3 1-16,-3 0 0 16,0 4 0-16,-1 4 3 15,-2 2 0-15,-1-2 2 16,-11-6 1-16,-10 3-3 15,0 8 0-15,-10 2-2 16,-4-2 0-16,3-3-4 16,-7-5 1-16,1-3-38 15,3-10 0-15,3-3 22 0,11-11 1 16</inkml:trace>
  <inkml:trace contextRef="#ctx0" brushRef="#br0" timeOffset="63207.4945">1404 13216 43 0,'0'45'21'0,"0"-24"-19"0,0-10-23 0,0 2-1 16,4-5 1-16</inkml:trace>
  <inkml:trace contextRef="#ctx0" brushRef="#br0" timeOffset="63316.8751">1415 12999 21 0,'-18'-53'10'0,"-14"11"1"16,22 39-11-16,3 0-20 15,0 1 0-15</inkml:trace>
  <inkml:trace contextRef="#ctx0" brushRef="#br0" timeOffset="63838.4633">1789 13078 34 0,'-36'0'17'0,"-13"6"6"16,24 2-17-16,8 5-6 15,-12 5 0-15,8 9 2 16,0 5 1-16,7-9-2 16,3 4 1-16,4 5-2 15,7-6 1-15,7-2 2 0,4-16 0 16,14-14-3-16,-1 4 0 16,12-6 0-16,-5-8 0 15,-2-10-1-15,-5-6 1 16,1 0 0-16,-7 3 0 15,-8 2 0-15,-3 9 1 16,0 2 0-16,-3 6 1 16,-1 2-2-16,-3 8 0 15,4 8 2-15,-4 7 1 16,0 9-3-16,0 5 1 0,0-2 2 16,-7 10 0-16,-4 13 0 15,-6 11 1-15,-8 10-4 16,-3 1 1-16,-4-22-2 15,4 0 1-15,3-5 0 16,0-13 0-16,1-16-4 16,-1-11 1-16,7-5-28 15,8-13 1-15,3-13 6 16,14-6 1-16</inkml:trace>
  <inkml:trace contextRef="#ctx0" brushRef="#br0" timeOffset="64153.0384">1951 13055 41 0,'7'-3'20'0,"3"32"10"15,-2-21-22-15,-5 5-2 0,4 3 0 16,0 0-3-16,-7 5 1 16,7 0 1-16,-7 6 1 15,-7-11-4-15,7 10 1 16,-10 8 3-16,3-10 1 15,7-5 0-15,-8-9 1 16,8-18-8-16,0 0 1 16,8-7-1-16,2-7 0 15,4-4 0-15,-7 2 0 16,4 6-1-16,7 7 1 0,-8 6 0 16,4 10 1-16,4 8-2 15,-1 6 1-15,1-9-32 16,0 1 0-16,3 2-16 15,0 8 0-15</inkml:trace>
  <inkml:trace contextRef="#ctx0" brushRef="#br0" timeOffset="64613.3451">2420 13086 41 0,'-3'-2'20'0,"3"-12"14"16,0 12-20-16,-4-1-14 15,0 3 1-15,-10 0 2 16,4 0 1-16,-1 3-3 16,4-1 1-16,-3 4-2 15,6-1 1-15,4 3-2 0,4 0 0 16,6 2 1-16,-3 4 1 15,-3 2 2-15,3 2 0 16,-7 3-1-16,0 0 0 16,-4 1-2-16,-3-7 0 15,0-1-3-15,-11-1 1 16,4-2-60-16,4-1 1 16</inkml:trace>
  <inkml:trace contextRef="#ctx0" brushRef="#br0" timeOffset="64722.77">2565 13258 51 0,'-7'16'25'0,"7"-11"2"0,3-2-27 0,1 0-50 16,-1-1 0-16,1-10 49 16,-4-5 1-16</inkml:trace>
  <inkml:trace contextRef="#ctx0" brushRef="#br0" timeOffset="70145.3192">20080 2069 67 0,'-21'-11'33'0,"7"67"1"0,10-24-33 16,-3 21 0-16,-3 23 1 15,-4 4-2-15,-1 7 1 16,1 0-1-16,0 6 1 16,0-14-2-16,4-7 1 0,2-11-4 15,8-11 0-15,4-10-38 16,3-17 1-16,4-15 18 15,-1-13 0-15</inkml:trace>
  <inkml:trace contextRef="#ctx0" brushRef="#br0" timeOffset="70476.6849">19868 2220 25 0,'-14'-69'12'0,"14"19"7"0,4 37-13 15,3-9-3-15,3-1 1 16,5-4-1-16,2 6 0 15,4 8-2-15,8 5 1 16,6 16 3-16,11 18 0 16,3 11-1-16,4 19 1 15,4-1 2-15,2 9 0 0,-2-1 0 16,-15-7 0-16,-3-6 0 16,-11 0 1-16,-14 3 4 15,-10-2 1-15,-15-4-9 16,-20 11 1-16,-8 3-1 15,-18-5 0-15,-10-1-1 16,-3-2 0-16,-4-8-5 16,10-10 0-16,8-11-20 15,6-14 0-15,15-7-47 16,14-6 1-16,17-2 67 16,15 0 0-16</inkml:trace>
  <inkml:trace contextRef="#ctx0" brushRef="#br0" timeOffset="70820.4691">20782 2506 38 0,'-35'5'19'0,"-4"13"15"0,32-4-20 16,-11 20-6-16,-3 8 0 15,0 27-3-15,7 5 0 16,7 3-3-16,14-8 0 0,3-14 3 16,8-15 0-1,7-14-4-15,7-15 0 0,6-19 0 16,1-13 0-16,7-13 1 16,-7-14 1-16,-11 0 3 15,-14-5 1-15,-14-2-6 16,-10-3 0-16,-15 2-2 15,-10 8 0-15,-4 14-7 16,0 8 0-16,0 15-31 16,4 6 0-16,7 7 3 15,7 12 1-15</inkml:trace>
  <inkml:trace contextRef="#ctx0" brushRef="#br0" timeOffset="71274.0974">21107 2540 37 0,'-7'11'18'0,"0"39"10"0,3-32-19 16,1 9 1-16,-5 10 1 15,-2 10-5-15,-1-2 0 0,1-2-4 16,3-3 1-16,3-6 1 16,4-13 0-16,7-8-4 15,4-13 1-15,-1-10-1 16,8-14 1-16,3-18-2 15,4-1 1-15,3-7 2 16,0 5 1-16,-7 11-2 16,-3 10 0-16,-4 11 12 15,0 20 0-15,-7 17-11 16,0 13 1-16,-3 11-2 16,-1 2 0-16,5-5-4 15,2-2 1-15,1-12-79 16,6-10 0-16,5-13 75 15,2-10 1-15</inkml:trace>
  <inkml:trace contextRef="#ctx0" brushRef="#br0" timeOffset="71445.9821">21650 2312 56 0,'-35'43'28'0,"14"31"0"0,17-53-28 16,-3 8-34-16,0 6 1 16,3 2 11-16,4-8 0 0</inkml:trace>
  <inkml:trace contextRef="#ctx0" brushRef="#br0" timeOffset="71649.9031">22094 2114 62 0,'-21'13'31'0,"0"51"10"16,14-40-31-16,0 15-8 16,-4 19 1-16,-3 6-3 15,0 13 0-15,-7 7-1 16,-4 14 0-16,-3 5-72 15,0-5 0-15</inkml:trace>
  <inkml:trace contextRef="#ctx0" brushRef="#br0" timeOffset="71806.1255">21837 2556 87 0,'-11'-16'43'0,"43"13"4"0,-14 3-44 16,3 6-3-16,0 2 1 15,7 0-2-15,11-3 1 16,7 0-71-16,10-5 1 0,11-5 51 16,4 0 1-16</inkml:trace>
  <inkml:trace contextRef="#ctx0" brushRef="#br0" timeOffset="72249.0388">23975 2712 37 0,'-11'0'18'0,"-3"5"-20"15,14-5-18-15,0 0 4 16,0 0 1-16</inkml:trace>
  <inkml:trace contextRef="#ctx0" brushRef="#br0" timeOffset="72420.9177">23936 2646 36 0,'-28'-16'18'0,"-11"19"10"0,25 2-18 16,-11 11 2-16,-7 2 1 16,1 14-7-16,-1 16 1 15,7-1 1-15,8 4 0 16,9-4-5-16,12-2 0 15,17-8-3-15,18-13 0 16,21-11-19-16,14-15 1 16,7-17-39-16,7 1 1 0</inkml:trace>
  <inkml:trace contextRef="#ctx0" brushRef="#br0" timeOffset="72813.9231">24553 2683 54 0,'-14'0'27'0,"-7"8"1"16,10-3-27-16,-10 0 0 15,-10 3 0-15,-5 8 0 16,-3 11 0-16,1 12 2 16,-5 6 1-16,8 11-4 15,7-6 1-15,10-5 0 16,11-8 0-16,11-8-1 15,13-18 0-15,15-11 0 0,17-19 1 16,4-12-2-16,0-14 1 16,0-16-1-16,-3 3 0 15,-12-1 2-15,-9 6 1 16,-12 14 10-16,-10 10 1 16,-10 13-6-16,-4 16 0 15,-7 13-6-15,-1 24 1 16,5 8-1-16,3 5 1 15,7 3-3-15,3 0 0 0,8-8-20 16,7-8 1-16,6-13-41 16,5-21 1-16,6-11 58 15,4-11 0-15</inkml:trace>
  <inkml:trace contextRef="#ctx0" brushRef="#br0" timeOffset="73043.8367">24948 2723 30 0,'-14'39'15'0,"4"27"13"16,6-50-15-16,-3 5 0 15,-3 6 0-15,-5 5-6 16,5-1 0-16,-4-2-6 16,3-2 1-16,4-9-2 0,7-12 0 15,11-17 1-15,3-10 0 16,7-3-2-16,0-10 1 15,0-1-28-15,4-2 1 16,3 8-10-16,0 5 1 0</inkml:trace>
  <inkml:trace contextRef="#ctx0" brushRef="#br0" timeOffset="73293.8367">25291 2807 26 0,'21'11'13'0,"3"-14"13"0,-13-2-12 15,-4 2-13-15,0 3 0 16,0-10-1-16,4 2 0 15,-4 0 1-15,0-5 0 16,-4-3-2-16,-3-3 0 16,-3-5 1-16,-8 3 1 15,-3 3 19-15,-3 10 1 16,-5 13 0-16,-2 11 1 16,6 26-1-16,4 11 0 15,14 13-20-15,11-5 1 0,10-8-3 16,7-11 0-16,7-13-28 15,8-15 1-15,-1-22-47 16,7-8 0-16</inkml:trace>
  <inkml:trace contextRef="#ctx0" brushRef="#br0" timeOffset="74037.2077">26991 2757 39 0,'-7'-16'19'0,"-4"5"4"0,11 1-20 0,0-6 0 15,-7 0 0-15,-3 0 5 16,-4 0 0-16,0 1-4 16,-1 4 0-16,-2 6-2 15,-8 7 0-15,-3 12-1 16,0 7 1-16,-4 21-2 16,0 6 0-16,-3 7 1 15,3 3 0-15,7-7 0 16,11-9 0-16,7-5-2 15,11-10 1-15,6-12 0 16,4-9 1-16,8-9-1 16,2-8 0-16,5-2 0 15,-5 0 1-15,1-3-1 16,-4 6 1-16,-3-6-1 0,-4 5 0 16,0-2 0-16,-3 0 0 15,-1-3 0-15,1-5 0 16,3-1 0-16,3-4 0 15,1 2 0-15,0 3 0 16,-1 0 0-16,-3 8 0 16,-3 2 10-16,-4 3 1 15,-3 0-1-15,-1 5 1 16,-3 3-9-16,-3 3 0 16,-4 18 1-16,-4 14 0 0,-3 4-2 15,0 6 0-15,0 6-2 16,0 2 1-1,14-53 0-15,14 34-89 16,0-16 0-16</inkml:trace>
  <inkml:trace contextRef="#ctx0" brushRef="#br0" timeOffset="74396.6223">27566 2215 57 0,'-32'47'28'0,"-10"46"7"0,28-61-29 15,-11 15 3-15,-3 19 1 0,-4 16-5 16,0 6 1-16,8-4-1 16,6-7 0-16,15-13-4 15,6-12 1-15,15-12-2 16,10-11 1-16,7-16-1 15,1-13 0-15,2-13 0 16,5-8 1-16,-5-5-1 16,-9-9 0-16,-12-7 1 15,-17 0 0-15,-10-1-2 16,-15 4 1-16,-17 9-1 16,-8 12 0-16,-3 15-3 15,8 11 0-15,9 16-43 16,19 5 0-16,13 3 13 15,22-6 1-15</inkml:trace>
  <inkml:trace contextRef="#ctx0" brushRef="#br0" timeOffset="74670.26">27947 2733 56 0,'-21'8'28'0,"-7"34"6"0,21-26-29 15,-4 11 6-15,-3 7 1 16,0 8-5-16,3 3 0 16,8-2-4-16,6-9 1 15,8-5 1-15,3-10 0 0,0-9 7 16,4-10 1-16,-1-8-7 16,-3-10 1-16,1-6-4 15,-8-8 1-15,-4-5-6 16,-3-8 0-16,-10 3-34 15,-8 8 1-15,0 7-38 16,1 9 1-16</inkml:trace>
  <inkml:trace contextRef="#ctx0" brushRef="#br0" timeOffset="75217.7929">28303 2815 49 0,'-10'45'24'0,"-15"21"11"15,22-47-25-15,-5 13-4 16,1 2 1-16,4-2-3 0,-1-1 0 31,4-7 2-31,7-3 0 16,4-10-5-16,7-11 1 15,6-13-2-15,1-8 0 16,3-11 0-16,0-3 0 16,1-2 0-16,-5-2 1 15,-2 10 3-15,-8 7 1 16,-4 7-2-16,-6 20 0 15,-4 3-2-15,-4 13 0 0,1 11-1 16,3 7 1-16,3 1-2 16,8-3 0-16,6-2-9 15,8-14 1-15,7-13-50 16,10-11 0-16,8-18 42 16,-1-8 1-16</inkml:trace>
  <inkml:trace contextRef="#ctx0" brushRef="#br0" timeOffset="75390.0892">29030 2487 67 0,'-35'56'33'0,"-4"57"9"16,28-70-34-16,-3 12-6 16,-3 9 1-16,3 5-4 15,-1 5 1-15,5 5-38 0,3-13 1 16,0-16-2-16,0-12 0 15</inkml:trace>
  <inkml:trace contextRef="#ctx0" brushRef="#br0" timeOffset="75515.0395">28723 2977 72 0,'-25'-37'36'0,"47"15"7"0,-12 17-37 16,15-3-5-16,14-2 1 15,17-6-4-15,18-5 1 16,14-6-77-16,11-5 0 0</inkml:trace>
  <inkml:trace contextRef="#ctx0" brushRef="#br0" timeOffset="76144.0541">30561 2611 57 0,'7'8'28'0,"-3"8"13"0,-4-10-29 0,-4 7-2 16,-3-3 0-16,-11 6-4 16,-10 5 1-16,-11 3 1 15,-3 3 1-15,-4 2-5 16,0-3 1-16,4-2-5 15,7-3 0-15,7 0 0 16,3 1 0-16,11-1 2 16,3-3 0-16,11-2-1 15,11 3 1-15,3-9-1 16,14-2 0-16,0 0-1 16,8 0 0-16,6 3 0 15,-3-3 0-15,-8-1 1 0,8-1 0 16,-7-4-1-16,-4 1 0 15,-3-3 1-15,-4-5 0 16,0-8 3-16,0-6 0 16,-3 0-4-16,-7-10 1 15,-11-8-2-15,-11-2 0 16,-7-4 0-16,-3 6 0 16,-3 11-26-16,-5 5 0 15,1 10-31-15,11 8 0 16,6 3 36-16,11 0 1 15</inkml:trace>
  <inkml:trace contextRef="#ctx0" brushRef="#br0" timeOffset="76628.5577">31150 2521 56 0,'-10'-15'28'0,"-11"15"6"16,6 0-28-16,-2 2-4 15,-15 9 0-15,-7 15 7 16,-14 14 0-16,0 8-2 16,11 15 0-16,3-5-6 15,15 3 1-15,9-3 2 16,15-5 1-16,15-8-4 15,9-5 0-15,8-14-1 16,0-7 1-16,17-11-1 0,1-11 0 16,-5-5 0-16,-2-16 0 15,-1 1-1-15,0-1 1 16,-10-8-1-16,-7-10 1 16,-15-1-1-16,-10-2 0 15,-10 0-2-15,-11 0 0 16,-15 6 2-16,5 10 1 15,-8 13 0-15,-4 16 1 16,5 10-1-16,-1 9 0 16,0 13 0-16,14-1 1 15,25 9 11 1,22-8 0-16,13-8-12 16,18-6 1-16,7-5-29 15,14-7 1-15,-7-6-40 16,-7-13 0-16</inkml:trace>
  <inkml:trace contextRef="#ctx0" brushRef="#br0" timeOffset="78489.3726">20482 3839 37 0,'-3'-8'18'0,"-4"29"5"16,3-7-20-16,1 9 5 16,-4 22 1-16,-4 6 1 15,-3 9 0-15,3 9-3 16,4 0 0-16,4 0-4 15,6-8 0-15,4-8 4 0,7-14 0 16,18-10-7-16,10-15 1 16,4-22 0-16,7-13 0 15,11-11-2-15,-1-16 1 16,8-5 0-16,-1-8 1 16,-10-7-2-16,-10-4 1 15,-15 3 0-15,-7 9 1 16,-10 12 7-16,-8 14 1 15,-6 12-5-15,0 28 0 16,-8 23-4-16,0 29 0 0,-3 11 0 16,7 13 0-16,7 10-1 15,1-2 1-15,2-18-20 16,8-11 1-16,6-14-39 16,8-15 1-16,0-14 45 15,7-15 1-15</inkml:trace>
  <inkml:trace contextRef="#ctx0" brushRef="#br0" timeOffset="78787.0997">21646 4090 46 0,'-49'0'23'0,"3"-10"10"0,36 13-23 0,-5 2-5 16,1 3 0-16,4 5-4 15,6 8 1-15,4 6-1 16,7 2 1-16,4 2 0 0,3-1 1 16,0-1-1-16,4 0 0 15,-4-3-2-15,-4 1 1 16,-6-1-1-16,-8 1 1 16,-6-1-1-16,-4-2 0 15,-7-8 0-15,-4 0 1 16,0-6-9-16,4-2 1 15,7-3-39-15,10-2 0 16,15 0 30-16,7-6 1 16</inkml:trace>
  <inkml:trace contextRef="#ctx0" brushRef="#br0" timeOffset="79054.1914">21911 4453 51 0,'35'-13'25'0,"-10"-32"12"15,-14 32-26-15,-1-6-8 16,1-5 0-16,-1-5-1 15,1-3 0-15,-4 3 3 16,-7 3 1-16,-4 2-6 16,-3 8 1-16,-3 8 0 15,-8 8 1-15,-3 16 0 16,0 13 1-16,0 8-2 16,3 5 1-16,7 6-2 15,8-3 1-15,10-8-1 0,7-2 0 16,7-6 0-16,7-6 0 15,8-4-2-15,6-6 0 16,4-8-75-16,0-5 1 16</inkml:trace>
  <inkml:trace contextRef="#ctx0" brushRef="#br0" timeOffset="79291.2064">22641 4186 58 0,'-10'0'29'0,"10"-3"4"16,0 3-29-16,3-3-38 15,-3 6 0-15,-3 2 7 16,-8 1 0-16</inkml:trace>
  <inkml:trace contextRef="#ctx0" brushRef="#br0" timeOffset="79417.9225">22602 4437 88 0,'-17'19'44'0,"10"-17"-43"0,7-2-45 15,0 3 0-15,-4-3 0 16</inkml:trace>
  <inkml:trace contextRef="#ctx0" brushRef="#br0" timeOffset="80229.6891">22232 5128 39 0,'-11'-16'19'0,"4"3"8"0,4 10-19 0,-4 3-3 16,-4 8 1-16,-3 5-1 15,-4 14 0-15,-3 15 1 16,-3 11 0-16,2 16-1 16,5 2 0-16,6 14-1 15,8-14 0-15,6-10-3 16,11-13 0-16,8-11-1 16,6-16 1-16,11-8-1 15,6-18 0-15,1-24-1 16,4-6 1-16,-4-10 0 15,-4-2 0-15,-7 2 0 16,-10 8 0-16,-8 10-1 0,-6 6 1 16,-7 13-1-16,-1 16 1 15,4 18 1-15,7 19 1 16,7 16-2-16,4 0 1 16,14 0 2-16,3-5 0 15,4-14 14-15,-4-10 1 16,-3-17-3-16,-3-15 1 15,-1-15-11-15,-3-15 0 16,-8-12-5-16,-10-3 1 16,-10-8-2-16,-8-5 0 15,-6 5-26-15,-4 11 0 16,0 13-56-16,3 8 0 0,7 13 79 16,8 8 1-16</inkml:trace>
  <inkml:trace contextRef="#ctx0" brushRef="#br0" timeOffset="80495.3464">23389 5585 42 0,'-10'-10'21'0,"-1"-11"5"16,7 13-22-16,1 0-2 15,-4 2 1-15,-4 4 2 16,1 4 1-16,-4 9 1 16,-1 0-7-16,15-11 0 15,-24 74 15-15,3-8 0 16,10-5-19-16,8-8 1 16,-1-14-66-16,8-2 1 15</inkml:trace>
  <inkml:trace contextRef="#ctx0" brushRef="#br0" timeOffset="80668.0382">23110 5789 80 0,'-21'3'40'0,"50"10"10"0,-15-10-41 0,10-1-4 15,5 1 0-15,6-3-6 16,7-5 1-16,0-3-73 15,-3 0 1-15,4-8 51 16,-1-8 0-16</inkml:trace>
  <inkml:trace contextRef="#ctx0" brushRef="#br0" timeOffset="80902.3713">23985 5424 80 0,'22'5'40'0,"30"1"3"0,-37-4-41 16,2-2-4-16,4-2 0 15,4-4-61-15,0-4 0 16,-4-1 46-16,-3 1 0 15</inkml:trace>
  <inkml:trace contextRef="#ctx0" brushRef="#br0" timeOffset="81058.6691">23936 5556 91 0,'-18'13'45'0,"64"19"5"15,-28-24-47-15,10 3-20 16,4-3 1-16,3-3-62 16,4-13 1-16</inkml:trace>
  <inkml:trace contextRef="#ctx0" brushRef="#br0" timeOffset="81817.877">25220 5144 35 0,'-18'-11'17'0,"-3"6"14"0,14 7-19 16,-7 6-5-16,-4 11 0 15,-3 12 0-15,-7 9 0 0,3 13-1 16,4 8 0-16,4 0-2 15,2 2 0-15,12-5-6 16,3-7 1-16,11-12 0 16,10-9 0-16,7-20 1 15,11-10 1-15,3-16 1 16,0-2 1-16,-3-6-10 16,-7-3 0-16,-7 1 1 15,-8 2 0-15,-10 11 6 16,-7 8 0-16,-7 15 0 15,0 6 0-15,0 13 2 16,7 8 1-16,11-2 8 16,6-6 0-16,12-3 3 15,9-7 0-15,12-9-10 16,3-10 1-16,7-18 3 0,0-11 1 16,-7-11-5-16,-4-10 0 15,-10-3-3-15,-11-16 0 16,-10-5-2-16,-11 0 0 15,-14 0-1-15,-7 13 1 16,-8 16-35-16,-6 16 1 16,3 16-31-16,4 15 0 15</inkml:trace>
  <inkml:trace contextRef="#ctx0" brushRef="#br0" timeOffset="82105.6094">26010 5588 67 0,'-28'24'33'0,"3"34"4"0,22-42-35 16,-1 2-3-16,4 4 0 16,4 1 0-16,3-1 1 15,7-7-58-15,4-9 1 16,10-6 47-16,4-11 0 16</inkml:trace>
  <inkml:trace contextRef="#ctx0" brushRef="#br0" timeOffset="82199.3968">26225 5474 66 0,'-28'-42'33'16,"-7"23"13"-16,31 14-34 0,-3 0-32 16,4 5 0-16,3 0-38 15,0 2 1-15</inkml:trace>
  <inkml:trace contextRef="#ctx0" brushRef="#br0" timeOffset="82958.1929">27111 5141 36 0,'-7'5'18'0,"10"37"10"15,-3-20-18-15,0 7-4 0,0 2 1 16,-3 7-5-16,-1 1 0 16,1 1-3-16,3 0 1 15,-4-3-53-15,4-6 0 16</inkml:trace>
  <inkml:trace contextRef="#ctx0" brushRef="#br0" timeOffset="83130.0696">26885 5353 98 0,'-10'2'49'15,"63"6"3"-15,-29-8-49 0,15 0-3 16,7-3 1-16,14-2-5 16,14-3 1-16,11-10-76 15,-8-3 0-15,4-3 60 16,-14 5 1-16</inkml:trace>
  <inkml:trace contextRef="#ctx0" brushRef="#br0" timeOffset="83682.2003">28392 5607 45 0,'-4'-6'22'0,"11"-26"12"16,-3 22-22-16,-4-9-9 16,0 1-3-16,0 18 0 15,-18-45 5 1,-10 0 1-16,-11-5-6 0,-7-3 0 15,-7 8 0-15,0 13 0 16,4 11 0-16,3 18 0 16,-3 16 1-16,10 11 0 15,4 8 0-15,10 8 1 16,14-3 4-16,18-3 1 16,11-10 6-16,14-11 1 15,10-10-9-15,18-16 1 16,14-9-6-16,-3-9 1 15,3-14 0-15,3 0 1 16,-6 0-5-16,3-6 1 0,-11 1-89 16,-6 5 1-16</inkml:trace>
  <inkml:trace contextRef="#ctx0" brushRef="#br0" timeOffset="84670.0994">29626 4837 41 0,'-24'-14'20'0,"20"6"10"16,4 6-21-16,-3 4-8 16,-1 6 1-16,-3 11 0 31,0 2 0-31,-7 6 2 15,0 10 0-15,0 5 1 16,-4 5 0-16,0 12 2 16,1 7 0-16,-1-3-1 15,0 3 1-15,4-5-5 16,7-8 0-16,7-5-1 0,7-6 1 16,7-7-2-16,11-6 1 15,10-16 0-15,4-5 0 16,0-8-4-16,3-5 0 15,1-9-52-15,-8-4 1 16,-7-6 31-16,-10 0 0 16</inkml:trace>
  <inkml:trace contextRef="#ctx0" brushRef="#br0" timeOffset="84846.2172">29263 5117 73 0,'-32'3'36'0,"46"5"8"0,-3-3-36 0,17 0-5 16,11 1 1-16,17 1-2 16,15-4 0-16,10 0-3 15,7-1 0-15,0 1-28 16,1-3 1-16,-5-8-28 16,-10-5 0-16</inkml:trace>
  <inkml:trace contextRef="#ctx0" brushRef="#br0" timeOffset="86470.2634">22624 6951 49 0,'-7'-32'24'0,"-18"13"2"0,14 14-24 0,-10 5-1 16,-11-3 0-16,-3 9 2 15,-14 2 1-15,-11-3 1 16,3 3 1-16,4 5-3 15,11-2 0-15,14 2-4 16,10 3 1-16,15 5 0 16,17 5 1-16,21 1-1 15,11-1 1-15,14 1-1 16,3-3 1-16,1-1 1 16,-4 1 0-16,-7 0 4 15,-14-3 0-15,-11-2 4 16,-14 7 1-16,-14-2-10 15,-14-6 1-15,-11 1-2 16,-7-6 1-16,-3-2-2 16,3-1 1-16,4-2-11 0,3-5 0 15,8 2-32-15,6-2 1 16,8 0 11-16,10-9 1 16</inkml:trace>
  <inkml:trace contextRef="#ctx0" brushRef="#br0" timeOffset="86736.0008">22913 7178 48 0,'18'64'24'0,"-4"-6"10"0,-11-42-25 16,4 2-6-16,4 1 0 0,3-3 9 16,4-8 1-16,10-6-1 15,4-4 1-15,3-6-8 16,0-16 0-16,-7-5 4 15,-7 0 1-15,-13 0-7 16,-12-3 0-16,-24 0-2 16,-11 0 0-16,-10 6-2 15,-4 10 0-15,7 8-1 16,3 13 1-16,15 9-58 16,14 4 0-16,18 6 17 15,13-8 1-15</inkml:trace>
  <inkml:trace contextRef="#ctx0" brushRef="#br0" timeOffset="87191.9507">23566 6660 45 0,'-11'-19'22'0,"11"19"5"16,3 5-22-16,1 17 12 16,0 20 0-16,-4 19-12 0,-8 5 1 15,-2 16-5-15,-4 3 1 16,-4-1-4-16,4-2 1 15,0-10-7-15,7-12 1 16,7-9-40-16,3-14 0 16,15-19 30-16,7-10 1 15</inkml:trace>
  <inkml:trace contextRef="#ctx0" brushRef="#br0" timeOffset="87444.9562">23781 7152 64 0,'-11'45'32'0,"18"31"5"16,-3-54-32-16,3 1 1 15,0 1 0-15,0 0 1 16,3-3 0-16,1-2 0 16,0-3 1-16,-1-6-2 15,4-5 1-15,4-7-6 16,0-6 1-16,3-3-3 15,3-2 0-15,1-13-1 16,0-11 0-16,0-3-66 16,-4-5 1-16,0 0 40 0,0 8 1 15</inkml:trace>
  <inkml:trace contextRef="#ctx0" brushRef="#br0" timeOffset="87711.5201">24278 7279 52 0,'32'13'26'0,"31"-24"6"0,-45 3-25 0,7-5-3 15,-4-5 0 1,-3-1-2-16,-4 1 0 0,-7-1 3 16,-7-2 0-16,-11 5 0 15,-10 3 1-15,-11 10 3 16,-3 11 0-16,-4 5-3 15,4 16 0-15,10 11-6 16,15 5 1-16,13-3-2 16,15 1 1-16,24-6-36 15,11-8 0-15,14-13-17 16,11-14 0-16</inkml:trace>
  <inkml:trace contextRef="#ctx0" brushRef="#br0" timeOffset="88108.0558">26141 6808 43 0,'0'-51'21'0,"0"-17"10"15,-4 52-23-15,-3-3 2 16,-7 1 0-16,0 10-6 15,-4 10 0-15,-3 14-3 0,-3 19 1 16,-1 15-2-16,0 11 1 16,0 8-1-16,4 7 1 15,4 6-3-15,3 3 1 16,3-11-41-16,7-13 1 16,4-11 16-16,0-13 1 15</inkml:trace>
  <inkml:trace contextRef="#ctx0" brushRef="#br0" timeOffset="88510.3342">25707 7011 60 0,'-4'3'30'0,"36"2"1"0,-18-2-30 0,7 2-1 16,8 3 0-16,9 0 0 15,12 3 0-15,6 2 0 0,11 0 0 0,-7 0-1 16,-7 3 0-16,-7 0 1 16,-11 3 1-1,-6 10-1-15,-12 3 0 0,-6 2 0 16,-8-2 0-16,1-1 0 16,-4-7 0-16,0-5 1 15,7-6 0-15,0-5-2 16,7-5 0-16,7-6 2 15,4-10 0-15,0-11-1 16,-8-5 0-16,-3-6-1 16,-7 1 1-16,-7-3 0 15,-10 3 0-15,-11 7-1 16,-4 11 1-16,-3 11-16 16,-4 8 1-16,0 5 3 0,11 5 0 15,10 3-21-15,11 8 1 16</inkml:trace>
  <inkml:trace contextRef="#ctx0" brushRef="#br0" timeOffset="88761.8537">26698 7363 43 0,'-24'32'21'0,"9"-24"11"0,15-8-21 0,0 0 0 15,0 0 0-15,4 0 10 16,-4 0 0-16,0-8-11 16,3-8 1-16,1 3-6 15,0-3 1-15,3-2-7 16,3 2 1-16,8 0 0 16,10-5 0-16,7 2-99 15,15 3 0-15,3-8 98 16,-11 1 0-16</inkml:trace>
  <inkml:trace contextRef="#ctx0" brushRef="#br0" timeOffset="89251.3722">27880 6630 39 0,'14'-15'19'0,"-3"20"16"16,-4 3-20-16,-7 8-5 15,0 10 1-15,-7 11-7 16,-4 11 0-16,-7 7 2 16,-3 6 1-16,-3 8-3 15,2-5 0-15,1 4-2 16,4-7 1-16,3-5-2 0,6-11 1 15,5-11-3-15,6-10 1 16,12-6 0-16,6-7 0 16,11-14-10-16,3-5 1 15,0-7-10-15,0-7 0 16,4 4 19-16,0-3 0 16,-4 2-1-16,-3 1 0 15,-7-1-22-15,-8 1 1 16,-3-1-8-16,-7 1 1 15</inkml:trace>
  <inkml:trace contextRef="#ctx0" brushRef="#br0" timeOffset="89532.6247">27637 6916 67 0,'14'0'33'0,"28"0"11"16,-28 3-35-16,11 5-7 0,7 0 1 15,6 2-3-15,1-2 1 16,7 0-50-16,7-3 1 15,3 1 18-15,8-9 0 16</inkml:trace>
  <inkml:trace contextRef="#ctx0" brushRef="#br0" timeOffset="89720.1269">28593 7083 43 0,'3'8'21'0,"8"-11"5"15,-8 1-23-15,4 2-23 16,0-3 0-16,0 0-6 16,0 1 0-16</inkml:trace>
  <inkml:trace contextRef="#ctx0" brushRef="#br0" timeOffset="89892.0861">28628 7369 80 0,'-32'10'40'0,"25"-10"1"15,7-2-40-15,-3 2-36 16,-1 2 0-16,1 1-10 0,-1-3 0 15</inkml:trace>
  <inkml:trace contextRef="#ctx0" brushRef="#br0" timeOffset="90794.1468">22839 8194 46 0,'-25'32'23'0,"-21"50"6"15,32-58-24-15,-11 29 3 16,-6 5 0-16,-1 13-5 16,0 3 0-16,0 14-2 15,4-4 0-15,7-10-1 16,3-7 0-16,11-7 2 16,11-9 1-16,6-12-2 0,12-7 1 15,13-5-2-15,11-14 1 16,0-11-2-16,3-9 1 15,7-9-56-15,-6-6 0 16,-8-7 45-16,-10-8 0 16</inkml:trace>
  <inkml:trace contextRef="#ctx0" brushRef="#br0" timeOffset="90967.1861">22415 8636 63 0,'-3'8'31'0,"56"-3"5"0,-28-5-32 0,17-2-3 16,14-1 1-16,8 0-3 15,6-2 1-15,4 2-37 16,11-2 1-16,7 2 5 16,-4 1 1-16</inkml:trace>
  <inkml:trace contextRef="#ctx0" brushRef="#br0" timeOffset="91092.168">23703 8623 46 0,'7'8'23'0,"32"2"9"15,-25-7-24-15,7 2-10 16,0 1 0-16,1-1-50 16,-5-5 0-16</inkml:trace>
  <inkml:trace contextRef="#ctx0" brushRef="#br0" timeOffset="91250.5212">23685 8803 81 0,'0'10'40'0,"39"30"2"0,-18-37-40 0,4 7-3 15,7-5 1-15,10-2-82 16,4-6 1-16</inkml:trace>
  <inkml:trace contextRef="#ctx0" brushRef="#br0" timeOffset="92300.6509">25590 8673 38 0,'4'-13'19'0,"3"-11"9"16,-3 16-18-16,3-3 1 16,0 4 1-16,0-1-7 15,0 0 1-15,0 2-5 16,0 4 0-16,-4-1 2 15,-3 3 1-15,0 3 2 16,-3-1 1-16,-1 6-2 16,-3 3 0-16,-3 7-1 15,-1 12 1-15,-6 4-2 16,-1 14 0-16,-3 7-2 16,0 6 0-16,3 0-1 15,4-6 0-15,10-7 0 16,8-11 1-16,6-11-2 15,8-7 0-15,7-11 2 16,6-8 1-16,8-11-3 16,4-7 0-16,-5-11 0 15,-2-6 1-15,-1-10 0 16,-7 3 0-16,-7 2 0 16,-7 9 0-16,-3 4 0 0,-4 11 0 15,0 11 0-15,0 18 1 16,4 22 0-16,-1 7 0 15,5 8-2-15,6 6 0 16,0-6 0-16,4-5 1 16,3-5 2-16,4-11 1 15,3-16 11-15,0-10 1 16,-3-17-11-16,0-15 0 16,-4-8-5-16,0-13 1 15,-7-11-1-15,-7-8 1 16,-7-2-1-16,-7 7 0 15,-7 14-3-15,-7 13 0 0,-3 11-54 16,-1 10 1-16,0 13 12 16,4 8 0-16</inkml:trace>
  <inkml:trace contextRef="#ctx0" brushRef="#br0" timeOffset="92780.8357">26589 9001 42 0,'-21'-13'21'0,"-15"-24"12"0,26 32-20 16,-1 2-8-16,4 3 0 15,0 5-1-15,-3 6 0 16,2 7 5-16,-2 11 0 16,-1 8-6-16,4 6 1 15,-3 7-5-15,3-2 1 16,3 2 0-16,1-8 0 0,3-7-30 15,3-9 1-15,4-7-17 16,0-6 1-16</inkml:trace>
  <inkml:trace contextRef="#ctx0" brushRef="#br0" timeOffset="92968.3771">26303 9192 57 0,'-18'-3'28'0,"22"0"8"15,3 6-28-15,4 0 2 16,6-1 0-16,8 1-6 16,7-3 0-16,10 0-4 15,11-3 0-15,0-5-72 16,0-5 0-16,0-3 66 16,-7-2 1-16</inkml:trace>
  <inkml:trace contextRef="#ctx0" brushRef="#br0" timeOffset="93171.712">27171 8946 75 0,'25'-6'37'0,"49"6"3"0,-46-5-38 0,7 2-33 16,11-5 1-16,3-2-16 16,4-6 1-16</inkml:trace>
  <inkml:trace contextRef="#ctx0" brushRef="#br0" timeOffset="93861.2353">28046 8623 49 0,'-14'-3'24'0,"-4"16"11"15,11-7-25-15,0 10-4 16,-4 10 0-16,-3 14-3 16,-3 7 0-16,-1 9 1 15,0-3 0-15,8-3-3 16,6-5 1-16,8-8-2 0,6-10 1 16,8-12-1-16,10-12 0 15,11-14 0-15,7-4 1 16,3-15-4-16,1-12 1 15,-4 0-8-15,-8-3 1 16,-9 2 8-16,-5 6 0 16,-6 11 0-16,-8 7 1 0,-6 14 1 15,0 13 1-15,-1 13 4 16,4 19 1-16,4 5-1 16,3 0 0-16,7-3 6 15,11-7 1-15,3-6-4 16,4-13 0-16,3-11-2 15,4-10 0-15,-4-14-5 16,-3-13 1-16,-4-7-3 16,-10-6 1-16,-11-14-1 15,-10 4 1-15,-8-9-17 16,-10 12 1-16,-4 7-37 16,1 13 1-1,-1 19 11-15,1 13 1 0</inkml:trace>
  <inkml:trace contextRef="#ctx0" brushRef="#br0" timeOffset="94126.9249">29069 8893 49 0,'-35'26'24'0,"-4"24"12"15,28-39-25-15,-3 5-4 0,4 8 0 16,-1-1-5-16,7 4 1 16,4-3-7-16,7-6 1 15,8-10-63-15,2-8 1 16</inkml:trace>
  <inkml:trace contextRef="#ctx0" brushRef="#br0" timeOffset="94236.3029">29189 8784 78 0,'-46'-26'39'0,"11"5"7"0,31 15-40 0,1 4-60 16,-4-1 0-16,7-2 24 15,7-1 1-15</inkml:trace>
  <inkml:trace contextRef="#ctx0" brushRef="#br0" timeOffset="94891.3409">25830 9393 31 0,'-28'10'15'0,"11"1"11"0,17-11-16 15,0 3-2-15,7 2 1 16,0 3 1-16,3-3 0 16,4 0 4-16,4-2 1 0,3 0-6 15,4-3 0-15,3 0-4 16,0 0 1-16,8-3-3 16,6 0 0-16,7 3 6 15,11 0 0-15,21 3 1 16,29 0 1-16,31-1-1 15,32-2 0-15,28 0-8 16,28-5 0-16,39 0 3 16,7 2 0-16,8 0-6 15,-5 6 1-15,-13-6 0 16,-15 3 1-16,-24-2-1 16,-25-1 0-16,-31 0 0 15,-33 3 0-15,-28 3-60 16,-27 0 0-16,-29 5-8 0,-25 2 1 15</inkml:trace>
  <inkml:trace contextRef="#ctx0" brushRef="#br0" timeOffset="96083.5291">27933 10274 57 0,'-18'-24'28'0,"-6"-13"5"16,17 18-28-16,-11-7-3 15,-7-8 0-15,-3-6-1 16,-11-5 1-16,-10 0-2 16,-4 0 0-16,0 5 0 15,-11 8 1-15,4 11-1 16,4 11 1-16,3 10-2 0,7 13 1 16,11 11 1-16,14 5 1 15,14 3-1-15,14-3 1 16,21-5 12-16,21-9 0 15,15-15-8-15,17-8 0 16,11-7-5-16,3-12 1 16,-3-5-3-16,-4 1 0 15,-10-1-45-15,-18-3 0 16,-18-2 4-16,-17 0 0 16</inkml:trace>
  <inkml:trace contextRef="#ctx0" brushRef="#br0" timeOffset="97118.9486">23735 11107 63 0,'-11'-10'31'0,"57"10"1"15,-25-3-31-15,4 0-2 16,10 1 0-16,4 2-43 16,-4 0 1-16,-3 2 24 15,-11-2 1-15</inkml:trace>
  <inkml:trace contextRef="#ctx0" brushRef="#br0" timeOffset="97259.6158">23689 11274 59 0,'-42'34'29'0,"52"6"2"16,-3-40-29-16,14 5-2 16,11 1 0-16,14-6-4 15,14-6 1-15,11-7-53 16,6-11 0-16</inkml:trace>
  <inkml:trace contextRef="#ctx0" brushRef="#br0" timeOffset="97880.5676">25809 10787 44 0,'-39'-5'22'0,"-31"21"12"0,52-11-21 0,-3 16-6 16,-7 24 0-16,-4 3 4 15,4 13 0-15,7 7-7 16,10 6 1-16,11 1-4 16,14-15 1-16,11-12 2 15,17-11 1-15,8-13 4 16,13-16 1-16,8-21-8 15,3-14 1-15,-4-10-2 16,-6-8 1-16,-15-5 5 16,-17 0 0-16,-21-19-6 15,-26 0 0-15,-20-2-2 0,-21 4 1 16,-8 14 0-16,-3 14 0 16,4 18-23-16,10 10 1 15,10 11-61-15,19 5 1 16</inkml:trace>
  <inkml:trace contextRef="#ctx0" brushRef="#br0" timeOffset="98845.1079">26843 11171 67 0,'-7'2'33'0,"49"9"11"0,-17-11-33 16,10-3-10-16,11-5 1 15,10-2-42-15,8-3 0 16,3-1 1-16,-7 1 1 0</inkml:trace>
  <inkml:trace contextRef="#ctx0" brushRef="#br0" timeOffset="99636.5861">27788 10872 49 0,'-7'-19'24'0,"39"6"11"0,-11 8-26 15,7-6-3-15,8 3 1 16,10 0-6-16,6 0 0 16,5 6 0-16,-4 2 0 0,-7 0-1 15,-11 2 1-15,-10 4-1 16,-15-1 0-16,-13 3 0 15,-8 5 0-15,-10 6 0 16,-7 2 1-16,-4 5-1 16,4 1 0-16,7-4-1 15,10 1 1-15,11-3 0 16,18 1 0-16,10-4 0 16,11 3 1-16,7 0-2 15,-1-2 0-15,-9-1 1 16,-8 1 1-16,-10 0-1 15,-15 2 0-15,-17 5 7 16,-11 1 0-16,-10 2-5 16,-11 5 1-16,-3-2-2 15,3-6 0-15,4-5-2 0,3-7 1 16,7-6-9-16,14-6 1 16,11-7-35-16,11-8 0 15,10-6 17-15,14-7 1 16</inkml:trace>
  <inkml:trace contextRef="#ctx0" brushRef="#br0" timeOffset="99934.1602">28811 10909 52 0,'-17'13'26'0,"-22"48"10"0,21-45-25 0,-6 13 0 16,2 11 0-16,5-1-6 15,6 9 1-15,8-3 0 16,13-5 0-16,15-11 6 16,7-8 1-16,6-19-8 15,12-12 1-15,-1-6 0 16,-6-8 0-16,-8-5 0 16,-7-5 0-16,-14-3-7 15,-14-11 0-15,-17-5 0 16,-19 3 0-16,-13 5-10 15,-15 10 0-15,-3 14-28 16,0 11 0-16,7 12-24 16,11 9 1-16</inkml:trace>
  <inkml:trace contextRef="#ctx0" brushRef="#br0" timeOffset="100468.4731">24758 11859 44 0,'-25'2'22'0,"39"17"2"0,4-17-22 16,21 4 8-16,21-6 1 16,39 0 10-16,38 2 0 15,43-4-14-15,32-6 0 16,28 0 12-16,28-3 1 15,21-2-16-15,14-3 1 16,11-5-5-16,4 0 0 16,-4 5 1-16,-7-10 0 0,-7 10-3 15,-25 8 0-15,-32 2-26 16,-45 4 0-16,-36 10-51 16,-39-3 0-16</inkml:trace>
  <inkml:trace contextRef="#ctx0" brushRef="#br0" timeOffset="101321.8722">26307 12295 58 0,'56'11'29'0,"92"-22"1"0,-98 9-29 15,20-6-1-15,11 0 1 16,8 0-57-16,-8 2 0 16,-11 4 53-16,-13-9 1 15</inkml:trace>
  <inkml:trace contextRef="#ctx0" brushRef="#br0" timeOffset="101636.4353">27340 12163 73 0,'-24'16'36'0,"-1"34"4"0,18-34-38 16,-7 10-2-16,-4 6 1 15,0 3 0-15,1 4 0 16,3 1-14-16,3-3 1 16,11-11-27-16,11-12 1 15,6-14 13-15,8-11 0 16</inkml:trace>
  <inkml:trace contextRef="#ctx0" brushRef="#br0" timeOffset="101918.1452">27725 12150 64 0,'-39'37'32'0,"-7"45"9"15,36-56-32-15,2 9-7 16,5 10 1-16,6 0 0 15,1 0-3-15,-4-45 0 16,49 21 23 0,-3-13 0-16,4-14-18 15,-8-7 0-15,-3-8-4 16,-7-8 1-16,-11-3-2 16,-11-2 1-16,-13-6-2 15,-22-5 1-15,-10 0-5 16,-11 5 0-16,-3 19-40 0,3 13 1 15,7 14-12-15,4 7 0 16</inkml:trace>
  <inkml:trace contextRef="#ctx0" brushRef="#br0" timeOffset="103405.8235">22934 13248 49 0,'-3'-6'24'0,"-1"17"3"16,0 2-24-16,-6 16-1 15,-4 11 1-15,-4 16-2 16,1 7 0-16,-1 14 4 16,0 7 1-16,-3 4-4 15,7-4 0-15,3-12-1 0,1-11 1 16,13-6-1-16,1-7 1 16,6-11 1-16,5-8 1 15,9-13-5-15,12-8 1 16,2-8-9-16,5-11 1 15,6-5-51-15,-7-7 0 16</inkml:trace>
  <inkml:trace contextRef="#ctx0" brushRef="#br0" timeOffset="103596.1677">22662 13697 57 0,'-14'6'28'0,"46"12"8"16,-14-18-30-16,6-5-2 16,8 0 1-16,10-1-6 15,8-2 0-15,10 1-5 16,14 1 0-16,4 1-55 16,3-3 1-16</inkml:trace>
  <inkml:trace contextRef="#ctx0" brushRef="#br0" timeOffset="103736.8933">23865 13658 36 0,'15'21'18'0,"44"-24"5"0,-37 3-18 16,6 3-25-16,0 0 0 16,4-6-1-16,-4-8 1 15</inkml:trace>
  <inkml:trace contextRef="#ctx0" brushRef="#br0" timeOffset="103900.4239">23816 13883 76 0,'11'10'38'0,"45"1"0"15,-31-9-37-15,17-2-25 16,4-2 1-16,10-6-29 0,1-11 0 15</inkml:trace>
  <inkml:trace contextRef="#ctx0" brushRef="#br0" timeOffset="104514.524">24966 13396 60 0,'21'-11'30'0,"78"6"5"0,-64 5-31 15,11 8-3-15,7 0 1 16,-4 2-3-16,-6 1 1 15,-4 0 1-15,-8-1 0 16,-9 3-1-16,-12 3 0 16,-10 3 1-16,-10-1 0 0,-15 4-1 15,-7-4 0-15,-3-2 0 16,3 0 0-16,7-3-1 16,4-2 1-16,11 2-1 15,13 3 1-15,15 2 0 16,14 1 1-16,6 7-2 15,1 1 0-15,0 2 12 16,-7 0 1-16,-8 0 2 16,-10-3 1-16,-10 1-5 15,-15-1 1-15,-6 1-10 16,-15-6 1-16,-14-3-1 16,-3-4 0-16,3-6-9 15,4-3 0-15,10-5-83 16,11-3 0-16,14 1 85 15,24-4 1-15</inkml:trace>
  <inkml:trace contextRef="#ctx0" brushRef="#br0" timeOffset="105100.8761">26843 13666 1 0,'-11'2'0'0,"-13"1"77"15,24-3-77 1,-25-5 8-16,-3 5 1 0,-4 2-3 15,0-2 1-15,-3 6-5 16,0 2 0-16,3 5-2 16,7 5 1-16,11 4 1 15,7 1 1-15,14 1-1 16,11-5 1-16,10-1 0 16,4-2 1-16,-1-3 0 15,1 1 0-15,-4-1 2 16,-3 0 1-16,-11 0-5 15,-7 0 0-15,-10 1-2 16,-8 2 0-16,-3-1-1 16,-7 1 1-16,-4-2-11 0,-3-4 1 15,7 1-52-15,7-3 0 16,7-8 58-16,7 0 1 16</inkml:trace>
  <inkml:trace contextRef="#ctx0" brushRef="#br0" timeOffset="105384.0002">27090 13901 52 0,'3'0'26'0,"26"-10"12"0,-15 4-25 16,3-7-12-16,8 0 1 0,3-6-3 16,0-4 1-16,-3-4 0 15,-4 1 0-15,-7 2 0 16,-7 0 1-16,-10 5 0 15,-11 6 0-15,-11 8 7 16,-7 16 0-16,-3 12 0 16,-4 14 1-16,0 8-4 15,4 8 1-15,18-2-7 16,17-12 1-16,10 1-2 16,11-14 1-16,15-10-56 15,6-5 0-15,14-11 27 16,8-11 1-16</inkml:trace>
  <inkml:trace contextRef="#ctx0" brushRef="#br0" timeOffset="105669.8187">27845 13761 41 0,'-4'-16'20'0,"-3"-5"7"0,4 21-21 0,-8 5 5 16,-3 8 0-16,-4 6-1 15,-3 5 0-15,0 8 3 16,0 7 0-16,3 6-7 16,8-5 1-16,10 0-5 15,7-1 0-15,7-7 2 16,7-8 1-16,4-11-3 16,6-2 1-16,1-9-2 15,0-7 1-15,-4-3-2 16,-3 0 0-16,-4 0 0 15,-7-2 1-15,-3 2-20 16,-4-3 1-16,-4 1-62 16,-3-1 1-16</inkml:trace>
  <inkml:trace contextRef="#ctx0" brushRef="#br0" timeOffset="106206.0616">28325 13666 57 0,'-46'5'28'0,"-4"8"5"0,40 0-29 16,-4 14 4-16,-8 7 0 16,1 3-4-16,7 0 0 15,4 0-2-15,6-2 1 16,8-9 4-16,10-5 1 16,7-7-1-16,7-12 0 0,7-7-6 15,1-8 0-15,-5 0 2 16,-2-6 1-16,-8 1-4 15,-7-9 1-15,-7-2-1 16,-7 3 1-16,-7-1-3 16,-11 9 0-16,-6 10-38 15,-1 5 0-15,4 3-13 16,10 3 1-16</inkml:trace>
  <inkml:trace contextRef="#ctx0" brushRef="#br0" timeOffset="106534.1705">28568 13793 38 0,'-4'42'19'0,"1"-2"11"0,3-32-20 16,0 8 0-16,3-1 0 15,1 4-6-15,3-3 0 16,0-3 2-16,4-8 1 15,3-5 2-15,10-10 0 16,8-6-5-16,3-3 0 16,8-10-3-16,3-5 0 15,-8 2-1-15,-6 8 1 16,-7 14-1-16,-7 15 0 0,-11 11 0 16,-7 10 0-16,-4 9 0 15,-3 4 0-15,3-4-17 16,1 5 1-16,3-11-15 15,7 0 1-15,4-13-6 16,3-11 1-16</inkml:trace>
  <inkml:trace contextRef="#ctx0" brushRef="#br0" timeOffset="107534.1821">29263 13896 21 0,'7'-5'10'0,"-4"-3"7"0,-3 8-11 15,0 0 9-15,0-3 0 16,-3 0-5-16,-1 1 1 16,1-6-7-16,-1 5 1 15,1 1-2-15,3-4 1 16,-4 4-4-16,4 2 1 16,0-6-1-16,0 1 0 0,0 5 0 15,0 0 1-15,0 0-1 16,0 0 0-16,0 0 1 15,0 0 0-15,0 3-1 16,0-3 0-16,0 2 1 16,0-2 0-16,0 3-1 15,0 0 0-15,0-1 0 16,0-2 0-16,0 0 0 16,0 0 1-16,0 3-1 15,0 0 0-15,0-1 0 16,0-2 1-16,0 0-2 15,0 0 1-15,0 0-1 16,0 3 1-16,0-3 1 16,0 0 0-16,0 0-1 15,0-3 1-15,0 3-1 16,0 0 1-16,0 0-1 0,0 0 0 16,0-5 0-16,0 2 1 15,0 3-1-15,0 0 0 16,0 0-1-16,0 0 1 15,-3 0 0-15,-1-5 0 16,1 0 0-16,-1-3 1 16,1 2-1-16,-4 6 1 15,-4 3-2-15,4 5 1 16,-7 0-1-16,-4 3 1 16,1 2 0-16,-5 5 0 15,1 9 0-15,4 2 1 0,3 0 8 16,3 3 0-16,11-1-7 15,11-4 0-15,13-11-1 16,4-19 0-16,8-7-1 16,6-17 1-16,14-10-2 15,-6-5 1-15,-1-11 0 16,-6-5 1-16,-5-3-1 16,-6-3 0-16,-11 3 0 15,-10 6 1-15,-8 5-2 16,-10 13 1-16,-3 15 0 15,-4 17 1-15,-7 18 2 16,-4 16 1-16,0 8 0 16,0 24 1-16,4-3-6 15,7 1 1-15,4 2 0 16,3-6 0-16,10-7 1 0,8-6 1 16,6-5-8-16,4-13 1 15,4-8-35-15,3-8 0 16,1-3 8-16,2-5 0 15,-2-3 22-15,-5-2 1 16</inkml:trace>
  <inkml:trace contextRef="#ctx0" brushRef="#br0" timeOffset="107831.0627">29961 13782 35 0,'-21'-16'17'0,"4"16"8"0,10-5-19 0,-8 5 1 16,-6 5 0-16,4 9-6 16,-1 1 1-16,4 1 0 15,10 0 1-15,8 3 9 16,3-1 1-16,14 1 0 16,7 2 0-16,8 3-5 15,-5-3 1-15,-2 0-1 16,-8-2 0-16,-11-1-1 15,-13-2 0-15,-8 2-7 16,-6 4 0-16,-8 1-3 16,-7 4 1-16,0-1-78 15,-3-5 0-15,7-5 61 16,7-5 1-16</inkml:trace>
  <inkml:trace contextRef="#ctx0" brushRef="#br0" timeOffset="109572.7428">22370 12861 43 0,'7'-5'21'0,"-11"2"5"16,1 11-22-16,-8 24 6 15,-3 29 0-15,-14 21-3 16,-8 34 1-16,1 14 1 15,0 13 0-15,-7 5-7 16,-1 3 1-16,4 5-1 16,4-5 0-16,3-8-3 15,4-6 1-15,11-23 0 16,9-13 0-16,8-22 0 16,4-16 0-16,7-15 0 15,13-11 0-15,15-13 0 16,25 0 0-16,17-6 1 0,17 1 1 15,15-6-4-15,4 6 1 16,13 2 1-16,11 3 1 16,4-6-2-16,7 3 1 15,17-2-1-15,4 2 1 16,14-3 0-16,3-4 0 16,19 2 0-16,-8-6 1 15,14 1-2-15,0 2 1 16,11 3-1-16,-4 0 0 15,7 0 1-15,8-3 1 0,3-3-1 16,10 4 1-16,-6-4-1 16,2 1 0-16,-16 5 0 15,-4 2 1-15,-15 1-1 16,-3-1 0-16,-14-2 0 16,-7-3 0-16,-7 3-1 15,-7-8 1-15,-4-8 0 16,-17-2 0-16,-4-4 0 15,-10 1 0-15,-8-3 1 16,-20 0 0-16,-4 0-2 16,-15 0 0-1,-2 0 1-15,-8-2 0 16,-4-1 0-16,-10-2 1 16,-7-3-2-16,-7 0 1 15,-7 0 1-15,-7 3 0 0,-7 0-1 16,-8 0 0-16,-6 5 1 15,-4-3 0-15,0 3-1 16,-3 0 0-16,3-2 0 16,0-4 0-16,-3-4-1 15,3-1 1-15,3-5 0 16,1-2 0-16,3 0-1 16,7-4 1-16,1-4 0 15,2-3 0-15,1 0 0 16,7-11 1-16,3-7-1 15,11-9 0-15,7-5 0 16,4-7 0-16,-1-6-1 16,8-14 1-16,-1-4 0 15,1 5 0-15,3-6 1 16,3 3 0-16,-6 3-2 16,0 2 1-16,-1 9-1 0,-3 2 1 15,-3-3 0-15,-4 6 1 16,-11 5-1-16,-14 10 1 15,-14 14-2-15,-17 2 0 16,-4 8 1-16,-18 6 0 16,-6 5 0-16,-15-8 0 15,-11 5 0-15,-17 14 0 16,-10-6-1-16,-15 5 1 16,-3 6 1-16,-22 0 0 0,-3-6-2 15,1 9 1-15,-19-3 0 16,0 5 0-16,4 0 0 15,-10-3 1-15,-4-2-2 16,-1 5 1-16,-6-8-2 16,-4 0 1-16,-6 3 2 15,-8-3 0-15,-4 3-1 16,-10 2 1-16,-3 1-2 16,-11 4 0-16,0 6 1 15,-11 0 1-15,0 0-1 16,1 3 0-16,3-3 0 15,-1 0 0-15,8 0 0 16,-7 0 0-16,7 0 0 0,-7-3 0 16,0 3 0-16,-11 3 1 15,4 5-2-15,-11 3 1 16,-3 2 1-16,-15 8 0 0,-3 5-2 16,1 1 1-16,6 2 1 15,10 3 0-15,8-11-2 16,17-5 1-16,18 2 0 15,11-7 1-15,10 2-3 16,11-2 0 0,-71-3-75-1,46-8 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AC18B20-1EFA-4DAF-AD58-D2285F4F7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97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1DD9E61-A3EB-42B2-88A3-1B7CB59DAFB3}" type="slidenum">
              <a:rPr lang="en-US"/>
              <a:pPr eaLnBrk="1" hangingPunct="1"/>
              <a:t>2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570413"/>
            <a:ext cx="5087937" cy="3652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EDC26B-A6C0-48B3-BD59-9F139C3A69C0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4570413"/>
            <a:ext cx="5087937" cy="3652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14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3375" y="696913"/>
            <a:ext cx="6192838" cy="3484562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44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30E872-95A9-49BB-8101-C371C08164AB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3494949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30E872-95A9-49BB-8101-C371C08164AB}" type="slidenum">
              <a:rPr lang="en-US"/>
              <a:pPr eaLnBrk="1" hangingPunct="1"/>
              <a:t>25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893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30E872-95A9-49BB-8101-C371C08164AB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7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70BF7A-FA07-4127-86F3-DE5D49324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9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772E8-A0BD-465A-A528-C52A3BF0A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9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0717CA-D003-4B1B-B865-776E9AC971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6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1687D-70A5-456D-BC2E-104CCC3CF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5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F0620-C43C-4E1C-B886-C17BC75894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1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37BE0-D474-4BC0-8193-D580016A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4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6C619-8DC9-4FC2-A276-15C4F0A908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7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EDC05-6B52-468B-8848-AB0F6C1A4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2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9A5DB-773A-47A5-AD30-46DB6D9673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9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A39E8-C215-4827-B00F-2C0951909C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0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24E8A-4047-4FE9-B4F4-990A96230F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51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DF79B-0E7A-4061-9B27-FF224075B1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3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FCADCD-EA33-49C8-88EB-1696392707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5" Type="http://schemas.openxmlformats.org/officeDocument/2006/relationships/image" Target="../media/image41.png"/><Relationship Id="rId4" Type="http://schemas.openxmlformats.org/officeDocument/2006/relationships/image" Target="../media/image4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5" Type="http://schemas.openxmlformats.org/officeDocument/2006/relationships/customXml" Target="../ink/ink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emf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1"/>
            <a:ext cx="11658600" cy="870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400" y="1219200"/>
            <a:ext cx="103632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52401"/>
            <a:ext cx="5105400" cy="792163"/>
          </a:xfrm>
        </p:spPr>
        <p:txBody>
          <a:bodyPr/>
          <a:lstStyle/>
          <a:p>
            <a:pPr algn="l" eaLnBrk="1" hangingPunct="1"/>
            <a:r>
              <a:rPr lang="en-US" sz="3600"/>
              <a:t>PHY131H1F</a:t>
            </a:r>
            <a:r>
              <a:rPr lang="en-US" sz="3600">
                <a:latin typeface="Times New Roman" panose="02020603050405020304" pitchFamily="18" charset="0"/>
              </a:rPr>
              <a:t>  - Class 8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1828800" y="990600"/>
            <a:ext cx="5791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CA" sz="3200" kern="0" dirty="0">
                <a:latin typeface="+mn-lt"/>
                <a:cs typeface="+mn-cs"/>
              </a:rPr>
              <a:t>Today, finishing off Chapter 4: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Circular Motion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>
                <a:latin typeface="+mn-lt"/>
                <a:cs typeface="+mn-cs"/>
              </a:rPr>
              <a:t>Rotation</a:t>
            </a:r>
            <a:endParaRPr lang="en-CA" sz="3200" kern="0" dirty="0"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3200" kern="0" dirty="0">
              <a:latin typeface="+mn-lt"/>
              <a:cs typeface="+mn-cs"/>
            </a:endParaRPr>
          </a:p>
        </p:txBody>
      </p:sp>
      <p:pic>
        <p:nvPicPr>
          <p:cNvPr id="205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2603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433880" y="6305400"/>
              <a:ext cx="388800" cy="107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9560" y="6301800"/>
                <a:ext cx="395640" cy="11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5105400" cy="6202362"/>
          </a:xfrm>
        </p:spPr>
        <p:txBody>
          <a:bodyPr/>
          <a:lstStyle/>
          <a:p>
            <a:pPr algn="l"/>
            <a:r>
              <a:rPr lang="en-US" sz="2800" b="1"/>
              <a:t>Demo and Discussion Question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>A ball rolls in a horizontal circular track (shown from above).  Which arrow best represents the ball’s path after it leaves the track?</a:t>
            </a:r>
          </a:p>
        </p:txBody>
      </p:sp>
      <p:pic>
        <p:nvPicPr>
          <p:cNvPr id="13315" name="Picture 9" descr="ball circ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1" y="762000"/>
            <a:ext cx="4010025" cy="5334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2400" y="61913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</a:t>
            </a:r>
            <a:endParaRPr lang="en-US" sz="36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6934200" cy="685800"/>
          </a:xfrm>
        </p:spPr>
        <p:txBody>
          <a:bodyPr/>
          <a:lstStyle/>
          <a:p>
            <a:pPr algn="l" eaLnBrk="1" hangingPunct="1"/>
            <a:r>
              <a:rPr lang="en-US" sz="3500" dirty="0"/>
              <a:t>Preparation for </a:t>
            </a:r>
            <a:r>
              <a:rPr lang="en-US" sz="3500" dirty="0" err="1"/>
              <a:t>Practicals</a:t>
            </a:r>
            <a:r>
              <a:rPr lang="en-US" sz="3500" dirty="0"/>
              <a:t> </a:t>
            </a:r>
            <a:r>
              <a:rPr lang="en-US" sz="3500" dirty="0" smtClean="0"/>
              <a:t>next week</a:t>
            </a:r>
            <a:r>
              <a:rPr lang="en-US" sz="35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5957119" cy="4805340"/>
          </a:xfrm>
        </p:spPr>
        <p:txBody>
          <a:bodyPr/>
          <a:lstStyle/>
          <a:p>
            <a:pPr eaLnBrk="1" hangingPunct="1"/>
            <a:r>
              <a:rPr lang="en-US" sz="2400" dirty="0"/>
              <a:t>Take a ride on the Burton Tower elevators!</a:t>
            </a:r>
          </a:p>
          <a:p>
            <a:pPr eaLnBrk="1" hangingPunct="1"/>
            <a:r>
              <a:rPr lang="en-US" sz="2400" dirty="0"/>
              <a:t>All 4 elevators in the 14-storey tower of McLennan Physical Labs are equipped with a hanging spring-scale.</a:t>
            </a:r>
          </a:p>
          <a:p>
            <a:pPr eaLnBrk="1" hangingPunct="1"/>
            <a:r>
              <a:rPr lang="en-US" sz="2400" dirty="0"/>
              <a:t>It measures the upward force necessary to support a </a:t>
            </a:r>
            <a:r>
              <a:rPr lang="en-US" sz="2400" dirty="0" smtClean="0"/>
              <a:t>750 </a:t>
            </a:r>
            <a:r>
              <a:rPr lang="en-US" sz="2400" dirty="0"/>
              <a:t>g mass. (a.k.a. “weight”)</a:t>
            </a:r>
          </a:p>
          <a:p>
            <a:pPr eaLnBrk="1" hangingPunct="1"/>
            <a:r>
              <a:rPr lang="en-US" sz="2400" dirty="0"/>
              <a:t>You may find that the measured weight of this object changes as you accelerate – check it out! </a:t>
            </a:r>
            <a:endParaRPr lang="en-US" sz="2400" dirty="0" smtClean="0"/>
          </a:p>
        </p:txBody>
      </p:sp>
      <p:pic>
        <p:nvPicPr>
          <p:cNvPr id="5124" name="Picture 6" descr="http://www.tobuilt.ca/php/Buildingimages/McLennanPhysicalLab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446" y="304800"/>
            <a:ext cx="4164451" cy="671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31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 descr="C:\Users\Jason\Documents\teaching\phy131f14\trollque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30177">
            <a:off x="2264214" y="-2181816"/>
            <a:ext cx="7793538" cy="1039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7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2" y="1095374"/>
            <a:ext cx="13239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76212"/>
            <a:ext cx="890964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4448175"/>
            <a:ext cx="2943224" cy="99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71862"/>
            <a:ext cx="868608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31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Pointing Game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There are </a:t>
            </a:r>
            <a:r>
              <a:rPr lang="en-CA" b="1" dirty="0" smtClean="0"/>
              <a:t>three</a:t>
            </a:r>
            <a:r>
              <a:rPr lang="en-CA" dirty="0" smtClean="0"/>
              <a:t> pairs of orthogonal directions in this room.  </a:t>
            </a:r>
          </a:p>
          <a:p>
            <a:r>
              <a:rPr lang="en-CA" dirty="0" smtClean="0"/>
              <a:t>Within a pair, each direction is anti-parallel to the other.</a:t>
            </a:r>
          </a:p>
          <a:p>
            <a:r>
              <a:rPr lang="en-CA" dirty="0" smtClean="0"/>
              <a:t>Each pair is perpendicular to the other two pairs.</a:t>
            </a:r>
          </a:p>
          <a:p>
            <a:r>
              <a:rPr lang="en-CA" dirty="0" smtClean="0"/>
              <a:t>North  -   South</a:t>
            </a:r>
          </a:p>
          <a:p>
            <a:r>
              <a:rPr lang="en-CA" dirty="0" smtClean="0"/>
              <a:t>West   -   East</a:t>
            </a:r>
          </a:p>
          <a:p>
            <a:r>
              <a:rPr lang="en-CA" dirty="0" smtClean="0"/>
              <a:t>Up    - Down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64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Survey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How was length of the test yesterday?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80 minutes was more than enough time; I left early or was tempted to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I had enough time to complete the test with a few minutes to spare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I felt a little rushed but got the test done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I felt very rushed and needed more time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The test was FAR TOO LONG – no possible way to do in 80 minutes</a:t>
            </a:r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214480" y="1233360"/>
              <a:ext cx="27000" cy="5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06920" y="1227240"/>
                <a:ext cx="39600" cy="1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15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Survey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Given a choice on Test 2, would you prefer 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12 multiple choice questions worth 5 points each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8 multiple choice questions worth 7.5 points each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Other / I prefer not to answer this question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91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-304800"/>
            <a:ext cx="6172201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09"/>
          <a:stretch>
            <a:fillRect/>
          </a:stretch>
        </p:blipFill>
        <p:spPr bwMode="auto">
          <a:xfrm>
            <a:off x="6019800" y="4953000"/>
            <a:ext cx="11467523" cy="172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814388" y="-87313"/>
            <a:ext cx="8534401" cy="1306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351088" y="92076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sz="4000"/>
              <a:t>Centripetal Acceleration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26" y="91616"/>
            <a:ext cx="2362200" cy="235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1"/>
            <a:ext cx="59436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Centripetal Acceleration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690" y="814287"/>
            <a:ext cx="5778910" cy="1905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smtClean="0"/>
              <a:t>A bike wheel of diameter 1.0 m turns 20 times per second.  What is the magnitude of the centripetal acceleration of a yellow dot on the rim?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11734800" y="15240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68720" y="928800"/>
              <a:ext cx="11660040" cy="5667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760" y="923040"/>
                <a:ext cx="11675520" cy="5685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609600"/>
            <a:ext cx="10236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A car is traveling East at a constant speed of 100 km/hr.  Without speeding up of slowing down, it is turning left, following the curve in the highway.  What is the </a:t>
            </a:r>
            <a:r>
              <a:rPr lang="en-US" sz="2800" b="1" dirty="0"/>
              <a:t>direction</a:t>
            </a:r>
            <a:r>
              <a:rPr lang="en-US" sz="2800" dirty="0"/>
              <a:t> of the acceleration?</a:t>
            </a:r>
          </a:p>
        </p:txBody>
      </p:sp>
      <p:pic>
        <p:nvPicPr>
          <p:cNvPr id="39940" name="Picture 4" descr="C30_ro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6" y="2819400"/>
            <a:ext cx="23590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9"/>
          <p:cNvSpPr>
            <a:spLocks noChangeArrowheads="1"/>
          </p:cNvSpPr>
          <p:nvPr/>
        </p:nvSpPr>
        <p:spPr bwMode="auto">
          <a:xfrm>
            <a:off x="10820400" y="877528"/>
            <a:ext cx="609600" cy="685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10972800" y="572729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N</a:t>
            </a:r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3870326" y="4256088"/>
            <a:ext cx="5338763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sz="2800"/>
              <a:t>North</a:t>
            </a:r>
          </a:p>
          <a:p>
            <a:pPr eaLnBrk="1" hangingPunct="1">
              <a:buFontTx/>
              <a:buAutoNum type="alphaUcPeriod"/>
            </a:pPr>
            <a:r>
              <a:rPr lang="en-US" sz="2800"/>
              <a:t>East</a:t>
            </a:r>
          </a:p>
          <a:p>
            <a:pPr eaLnBrk="1" hangingPunct="1">
              <a:buFontTx/>
              <a:buAutoNum type="alphaUcPeriod"/>
            </a:pPr>
            <a:r>
              <a:rPr lang="en-US" sz="2800"/>
              <a:t>North-East</a:t>
            </a:r>
          </a:p>
          <a:p>
            <a:pPr eaLnBrk="1" hangingPunct="1">
              <a:buFontTx/>
              <a:buAutoNum type="alphaUcPeriod"/>
            </a:pPr>
            <a:r>
              <a:rPr lang="en-US" sz="2800"/>
              <a:t>North-West</a:t>
            </a:r>
          </a:p>
          <a:p>
            <a:pPr eaLnBrk="1" hangingPunct="1">
              <a:buFontTx/>
              <a:buAutoNum type="alphaUcPeriod"/>
            </a:pPr>
            <a:r>
              <a:rPr lang="en-US" sz="2800"/>
              <a:t>None; the acceleration is zero.</a:t>
            </a:r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11353800" y="1044216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sp>
        <p:nvSpPr>
          <p:cNvPr id="18440" name="Text Box 13"/>
          <p:cNvSpPr txBox="1">
            <a:spLocks noChangeArrowheads="1"/>
          </p:cNvSpPr>
          <p:nvPr/>
        </p:nvSpPr>
        <p:spPr bwMode="auto">
          <a:xfrm>
            <a:off x="10972800" y="1487129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S</a:t>
            </a:r>
          </a:p>
        </p:txBody>
      </p:sp>
      <p:sp>
        <p:nvSpPr>
          <p:cNvPr id="18441" name="Text Box 14"/>
          <p:cNvSpPr txBox="1">
            <a:spLocks noChangeArrowheads="1"/>
          </p:cNvSpPr>
          <p:nvPr/>
        </p:nvSpPr>
        <p:spPr bwMode="auto">
          <a:xfrm>
            <a:off x="10496550" y="1044216"/>
            <a:ext cx="40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W</a:t>
            </a:r>
          </a:p>
        </p:txBody>
      </p:sp>
      <p:sp>
        <p:nvSpPr>
          <p:cNvPr id="14" name="Freeform 13"/>
          <p:cNvSpPr/>
          <p:nvPr/>
        </p:nvSpPr>
        <p:spPr>
          <a:xfrm>
            <a:off x="2514600" y="3581400"/>
            <a:ext cx="7391400" cy="609600"/>
          </a:xfrm>
          <a:custGeom>
            <a:avLst/>
            <a:gdLst>
              <a:gd name="connsiteX0" fmla="*/ 0 w 2648626"/>
              <a:gd name="connsiteY0" fmla="*/ 0 h 665809"/>
              <a:gd name="connsiteX1" fmla="*/ 1259183 w 2648626"/>
              <a:gd name="connsiteY1" fmla="*/ 662190 h 665809"/>
              <a:gd name="connsiteX2" fmla="*/ 2648626 w 2648626"/>
              <a:gd name="connsiteY2" fmla="*/ 21712 h 66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8626" h="665809">
                <a:moveTo>
                  <a:pt x="0" y="0"/>
                </a:moveTo>
                <a:cubicBezTo>
                  <a:pt x="408872" y="329285"/>
                  <a:pt x="817745" y="658571"/>
                  <a:pt x="1259183" y="662190"/>
                </a:cubicBezTo>
                <a:cubicBezTo>
                  <a:pt x="1700621" y="665809"/>
                  <a:pt x="2648626" y="21712"/>
                  <a:pt x="2648626" y="21712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514600" y="2209800"/>
            <a:ext cx="7391400" cy="609600"/>
          </a:xfrm>
          <a:custGeom>
            <a:avLst/>
            <a:gdLst>
              <a:gd name="connsiteX0" fmla="*/ 0 w 2648626"/>
              <a:gd name="connsiteY0" fmla="*/ 0 h 665809"/>
              <a:gd name="connsiteX1" fmla="*/ 1259183 w 2648626"/>
              <a:gd name="connsiteY1" fmla="*/ 662190 h 665809"/>
              <a:gd name="connsiteX2" fmla="*/ 2648626 w 2648626"/>
              <a:gd name="connsiteY2" fmla="*/ 21712 h 66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8626" h="665809">
                <a:moveTo>
                  <a:pt x="0" y="0"/>
                </a:moveTo>
                <a:cubicBezTo>
                  <a:pt x="408872" y="329285"/>
                  <a:pt x="817745" y="658571"/>
                  <a:pt x="1259183" y="662190"/>
                </a:cubicBezTo>
                <a:cubicBezTo>
                  <a:pt x="1700621" y="665809"/>
                  <a:pt x="2648626" y="21712"/>
                  <a:pt x="2648626" y="21712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2400" y="61913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</a:t>
            </a:r>
            <a:endParaRPr lang="en-US" sz="36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90600" y="1252538"/>
            <a:ext cx="7640638" cy="57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</a:rPr>
              <a:t>Angular </a:t>
            </a:r>
            <a:r>
              <a:rPr lang="en-US" sz="3200" dirty="0">
                <a:latin typeface="Times New Roman" panose="02020603050405020304" pitchFamily="18" charset="0"/>
              </a:rPr>
              <a:t>Notation: it’s all Greek to me</a:t>
            </a:r>
            <a:r>
              <a:rPr lang="en-US" sz="3200" dirty="0" smtClean="0">
                <a:latin typeface="Times New Roman" panose="02020603050405020304" pitchFamily="18" charset="0"/>
              </a:rPr>
              <a:t>!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600200" y="2647950"/>
            <a:ext cx="9677400" cy="37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marL="414338" indent="-414338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l-GR" sz="2800" i="1" dirty="0">
                <a:latin typeface="Times New Roman" panose="02020603050405020304" pitchFamily="18" charset="0"/>
              </a:rPr>
              <a:t>θ</a:t>
            </a:r>
            <a:r>
              <a:rPr lang="en-CA" sz="2800" dirty="0">
                <a:latin typeface="Times New Roman" panose="02020603050405020304" pitchFamily="18" charset="0"/>
              </a:rPr>
              <a:t> is an angle, and the S.I. unit of angle </a:t>
            </a:r>
            <a:r>
              <a:rPr lang="en-CA" sz="2800" dirty="0" smtClean="0">
                <a:latin typeface="Times New Roman" panose="02020603050405020304" pitchFamily="18" charset="0"/>
              </a:rPr>
              <a:t>is radians.  (</a:t>
            </a:r>
            <a:r>
              <a:rPr lang="en-CA" sz="2800" b="1" dirty="0" smtClean="0">
                <a:latin typeface="Times New Roman" panose="02020603050405020304" pitchFamily="18" charset="0"/>
              </a:rPr>
              <a:t>NOT</a:t>
            </a:r>
            <a:r>
              <a:rPr lang="en-CA" sz="2800" dirty="0" smtClean="0">
                <a:latin typeface="Times New Roman" panose="02020603050405020304" pitchFamily="18" charset="0"/>
              </a:rPr>
              <a:t> degrees!)</a:t>
            </a:r>
            <a:endParaRPr lang="en-US" sz="2800" dirty="0">
              <a:latin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The time derivative of </a:t>
            </a:r>
            <a:r>
              <a:rPr lang="el-GR" sz="2800" i="1" dirty="0">
                <a:latin typeface="Times New Roman" panose="02020603050405020304" pitchFamily="18" charset="0"/>
              </a:rPr>
              <a:t>θ</a:t>
            </a:r>
            <a:r>
              <a:rPr lang="en-US" sz="2800" dirty="0">
                <a:latin typeface="Times New Roman" panose="02020603050405020304" pitchFamily="18" charset="0"/>
              </a:rPr>
              <a:t> is </a:t>
            </a:r>
            <a:r>
              <a:rPr lang="en-US" sz="2800" i="1" dirty="0">
                <a:latin typeface="Times New Roman" panose="02020603050405020304" pitchFamily="18" charset="0"/>
              </a:rPr>
              <a:t>ω</a:t>
            </a:r>
            <a:r>
              <a:rPr lang="en-US" sz="2800" dirty="0">
                <a:latin typeface="Times New Roman" panose="02020603050405020304" pitchFamily="18" charset="0"/>
              </a:rPr>
              <a:t>.  </a:t>
            </a: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What are the S.I. units of </a:t>
            </a:r>
            <a:r>
              <a:rPr lang="en-US" sz="2800" i="1" dirty="0">
                <a:latin typeface="Times New Roman" panose="02020603050405020304" pitchFamily="18" charset="0"/>
              </a:rPr>
              <a:t>ω</a:t>
            </a:r>
            <a:r>
              <a:rPr lang="en-US" sz="2800" dirty="0">
                <a:latin typeface="Times New Roman" panose="02020603050405020304" pitchFamily="18" charset="0"/>
              </a:rPr>
              <a:t> ?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 dirty="0">
                <a:latin typeface="Times New Roman" panose="02020603050405020304" pitchFamily="18" charset="0"/>
              </a:rPr>
              <a:t> m/s</a:t>
            </a:r>
            <a:r>
              <a:rPr lang="en-US" sz="2800" baseline="30000" dirty="0">
                <a:latin typeface="Times New Roman" panose="02020603050405020304" pitchFamily="18" charset="0"/>
              </a:rPr>
              <a:t>2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 dirty="0">
                <a:latin typeface="Times New Roman" panose="02020603050405020304" pitchFamily="18" charset="0"/>
              </a:rPr>
              <a:t> rad / s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 dirty="0">
                <a:latin typeface="Times New Roman" panose="02020603050405020304" pitchFamily="18" charset="0"/>
              </a:rPr>
              <a:t> N/m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 dirty="0">
                <a:latin typeface="Times New Roman" panose="02020603050405020304" pitchFamily="18" charset="0"/>
              </a:rPr>
              <a:t> rad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 dirty="0">
                <a:latin typeface="Times New Roman" panose="02020603050405020304" pitchFamily="18" charset="0"/>
              </a:rPr>
              <a:t> rad /s</a:t>
            </a:r>
            <a:r>
              <a:rPr lang="en-US" sz="2800" baseline="30000" dirty="0">
                <a:latin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7786689" y="1252538"/>
          <a:ext cx="11461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4" imgW="507780" imgH="393529" progId="Equation.3">
                  <p:embed/>
                </p:oleObj>
              </mc:Choice>
              <mc:Fallback>
                <p:oleObj name="Equation" r:id="rId4" imgW="507780" imgH="393529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689" y="1252538"/>
                        <a:ext cx="1146175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52401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</a:t>
            </a:r>
            <a:endParaRPr lang="en-US" sz="36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905"/>
            <a:ext cx="11838698" cy="63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19600" y="4114800"/>
            <a:ext cx="3200400" cy="1938992"/>
            <a:chOff x="2362200" y="4064000"/>
            <a:chExt cx="3200400" cy="1938992"/>
          </a:xfrm>
        </p:grpSpPr>
        <p:sp>
          <p:nvSpPr>
            <p:cNvPr id="20484" name="Text Box 5"/>
            <p:cNvSpPr txBox="1">
              <a:spLocks noChangeArrowheads="1"/>
            </p:cNvSpPr>
            <p:nvPr/>
          </p:nvSpPr>
          <p:spPr bwMode="auto">
            <a:xfrm>
              <a:off x="2362200" y="4064000"/>
              <a:ext cx="2438400" cy="1938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</a:rPr>
                <a:t>Determines the</a:t>
              </a:r>
              <a:r>
                <a:rPr lang="en-US" sz="2400" i="1"/>
                <a:t> Tangential</a:t>
              </a:r>
              <a:r>
                <a:rPr lang="en-US" sz="2400"/>
                <a:t> acceleration, </a:t>
              </a:r>
              <a:r>
                <a:rPr lang="en-US" sz="2400" b="1"/>
                <a:t>NOT</a:t>
              </a:r>
              <a:r>
                <a:rPr lang="en-US" sz="2400"/>
                <a:t> centripetal acceleration!</a:t>
              </a:r>
            </a:p>
          </p:txBody>
        </p:sp>
        <p:sp>
          <p:nvSpPr>
            <p:cNvPr id="20485" name="Line 6"/>
            <p:cNvSpPr>
              <a:spLocks noChangeShapeType="1"/>
            </p:cNvSpPr>
            <p:nvPr/>
          </p:nvSpPr>
          <p:spPr bwMode="auto">
            <a:xfrm flipV="1">
              <a:off x="4267200" y="4533900"/>
              <a:ext cx="129540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14000" y="3838680"/>
              <a:ext cx="4880880" cy="2597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760" y="3828600"/>
                <a:ext cx="4886640" cy="2618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/>
          <a:lstStyle/>
          <a:p>
            <a:r>
              <a:rPr lang="en-US" smtClean="0"/>
              <a:t>Summary of definitions: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914400"/>
            <a:ext cx="4267200" cy="2133600"/>
          </a:xfrm>
        </p:spPr>
        <p:txBody>
          <a:bodyPr/>
          <a:lstStyle/>
          <a:p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angular position.  The S.I. Unit is radians, where 2π radians = 360°.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90600"/>
            <a:ext cx="4267200" cy="1828800"/>
          </a:xfrm>
        </p:spPr>
        <p:txBody>
          <a:bodyPr/>
          <a:lstStyle/>
          <a:p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path length along the curve: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= θr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in [rad].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676400" y="3276600"/>
            <a:ext cx="441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is angular velocity.  The S.I. Unit is rad/sec.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6172200" y="3276600"/>
            <a:ext cx="426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is the tangential speed: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= ωr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is in [rad/s].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676400" y="5029200"/>
            <a:ext cx="426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is angular acceleration.  The S.I. Unit is rad/sec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6172200" y="5029200"/>
            <a:ext cx="4267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is the tangential acceleration: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= αr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is in [rad/s</a:t>
            </a:r>
            <a:r>
              <a:rPr lang="en-US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0" y="4114800"/>
            <a:ext cx="94488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Nonuniform Circular Motion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14400"/>
            <a:ext cx="8305800" cy="3352800"/>
          </a:xfrm>
        </p:spPr>
        <p:txBody>
          <a:bodyPr/>
          <a:lstStyle/>
          <a:p>
            <a:pPr eaLnBrk="1" hangingPunct="1"/>
            <a:r>
              <a:rPr lang="en-US" sz="2800"/>
              <a:t>Any object traveling along a curved path has </a:t>
            </a:r>
            <a:r>
              <a:rPr lang="en-US" sz="2800" b="1"/>
              <a:t>centripetal acceleration</a:t>
            </a:r>
            <a:r>
              <a:rPr lang="en-US" sz="2800"/>
              <a:t>, equal to </a:t>
            </a:r>
            <a:r>
              <a:rPr lang="en-US" sz="2800" i="1">
                <a:latin typeface="Times New Roman" panose="02020603050405020304" pitchFamily="18" charset="0"/>
              </a:rPr>
              <a:t>v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  <a:r>
              <a:rPr lang="en-US" sz="2800"/>
              <a:t>/</a:t>
            </a:r>
            <a:r>
              <a:rPr lang="en-US" sz="2800" i="1">
                <a:latin typeface="Times New Roman" panose="02020603050405020304" pitchFamily="18" charset="0"/>
              </a:rPr>
              <a:t>r</a:t>
            </a:r>
            <a:r>
              <a:rPr lang="en-US" sz="2800"/>
              <a:t>.</a:t>
            </a:r>
          </a:p>
          <a:p>
            <a:pPr eaLnBrk="1" hangingPunct="1"/>
            <a:r>
              <a:rPr lang="en-US" sz="2800"/>
              <a:t>If, as it is traveling in a circle, it is speeding up or slowing down, it also has </a:t>
            </a:r>
            <a:r>
              <a:rPr lang="en-US" sz="2800" b="1"/>
              <a:t>tangential acceleration</a:t>
            </a:r>
            <a:r>
              <a:rPr lang="en-US" sz="2800"/>
              <a:t>, equal to </a:t>
            </a:r>
            <a:r>
              <a:rPr lang="en-US" sz="2800" i="1">
                <a:latin typeface="Times New Roman" panose="02020603050405020304" pitchFamily="18" charset="0"/>
              </a:rPr>
              <a:t>r</a:t>
            </a:r>
            <a:r>
              <a:rPr lang="el-GR" sz="2800" i="1">
                <a:latin typeface="Times New Roman" panose="02020603050405020304" pitchFamily="18" charset="0"/>
              </a:rPr>
              <a:t>α</a:t>
            </a:r>
            <a:endParaRPr lang="en-US" sz="2800" i="1">
              <a:latin typeface="Times New Roman" panose="02020603050405020304" pitchFamily="18" charset="0"/>
            </a:endParaRPr>
          </a:p>
          <a:p>
            <a:pPr eaLnBrk="1" hangingPunct="1"/>
            <a:r>
              <a:rPr lang="en-US" sz="2800"/>
              <a:t>The total acceleration is the vector sum of these two perpendicular components</a:t>
            </a:r>
            <a:endParaRPr lang="el-GR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189" y="221207"/>
            <a:ext cx="5639211" cy="1150393"/>
          </a:xfrm>
        </p:spPr>
        <p:txBody>
          <a:bodyPr/>
          <a:lstStyle/>
          <a:p>
            <a:pPr eaLnBrk="1" hangingPunct="1"/>
            <a:r>
              <a:rPr lang="en-US" sz="3200" dirty="0"/>
              <a:t>The 4 Equations of Constant </a:t>
            </a:r>
            <a:r>
              <a:rPr lang="en-US" sz="3200" dirty="0" smtClean="0"/>
              <a:t>Linear Acceleration,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/>
              <a:t>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2735" y="1661346"/>
                <a:ext cx="2288191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35" y="1661346"/>
                <a:ext cx="2288191" cy="531877"/>
              </a:xfrm>
              <a:prstGeom prst="rect">
                <a:avLst/>
              </a:prstGeom>
              <a:blipFill rotWithShape="0">
                <a:blip r:embed="rId2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90600" y="2667000"/>
                <a:ext cx="390279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667000"/>
                <a:ext cx="3902799" cy="9219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49289" y="4182585"/>
                <a:ext cx="4303550" cy="541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289" y="4182585"/>
                <a:ext cx="4303550" cy="5418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60779" y="5329366"/>
                <a:ext cx="3762440" cy="919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779" y="5329366"/>
                <a:ext cx="3762440" cy="9190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757252" y="1661346"/>
                <a:ext cx="2464457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252" y="1661346"/>
                <a:ext cx="2464457" cy="531877"/>
              </a:xfrm>
              <a:prstGeom prst="rect">
                <a:avLst/>
              </a:prstGeom>
              <a:blipFill rotWithShape="0">
                <a:blip r:embed="rId6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655117" y="2667000"/>
                <a:ext cx="3904338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117" y="2667000"/>
                <a:ext cx="3904338" cy="9219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13806" y="4182585"/>
                <a:ext cx="4486998" cy="541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806" y="4182585"/>
                <a:ext cx="4486998" cy="5418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25296" y="5329366"/>
                <a:ext cx="3925818" cy="919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296" y="5329366"/>
                <a:ext cx="3925818" cy="9190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 flipH="1">
            <a:off x="6096000" y="152400"/>
            <a:ext cx="76200" cy="6324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6171789" y="221206"/>
            <a:ext cx="5639211" cy="115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kern="0" dirty="0" smtClean="0"/>
              <a:t>The 4 Equations of Constant Angular Acceleration, </a:t>
            </a:r>
            <a:r>
              <a:rPr lang="el-GR" sz="32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kern="0" dirty="0" smtClean="0"/>
              <a:t>: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9050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655638"/>
            <a:ext cx="10591800" cy="26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CA" sz="3200" b="1" dirty="0" smtClean="0">
                <a:latin typeface="Times New Roman" panose="02020603050405020304" pitchFamily="18" charset="0"/>
              </a:rPr>
              <a:t>Problem:  </a:t>
            </a:r>
            <a:r>
              <a:rPr lang="en-CA" sz="3200" dirty="0" smtClean="0">
                <a:latin typeface="Times New Roman" panose="02020603050405020304" pitchFamily="18" charset="0"/>
              </a:rPr>
              <a:t>A pebble is dropped from rest off a high balcony, and has an acceleration of 9.8 m/s</a:t>
            </a:r>
            <a:r>
              <a:rPr lang="en-CA" sz="3200" baseline="30000" dirty="0" smtClean="0">
                <a:latin typeface="Times New Roman" panose="02020603050405020304" pitchFamily="18" charset="0"/>
              </a:rPr>
              <a:t>2</a:t>
            </a:r>
            <a:r>
              <a:rPr lang="en-CA" sz="3200" dirty="0" smtClean="0">
                <a:latin typeface="Times New Roman" panose="02020603050405020304" pitchFamily="18" charset="0"/>
              </a:rPr>
              <a:t> as it falls.  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falls for 2.5 seconds, then hits the ground.  How far does it fall in this 2.5 seconds?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equation would you use?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61913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 </a:t>
            </a:r>
            <a:endParaRPr lang="en-US" sz="3600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599" y="4080246"/>
                <a:ext cx="2288191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599" y="4080246"/>
                <a:ext cx="2288191" cy="5318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63547" y="5328456"/>
                <a:ext cx="3902799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547" y="5328456"/>
                <a:ext cx="3902799" cy="9219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78890" y="4184348"/>
                <a:ext cx="4303550" cy="541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90" y="4184348"/>
                <a:ext cx="4303550" cy="5418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01164" y="5336950"/>
                <a:ext cx="3762440" cy="919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164" y="5336950"/>
                <a:ext cx="3762440" cy="9190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99007" y="4020367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A.</a:t>
            </a:r>
            <a:endParaRPr lang="en-CA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99006" y="5555016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B</a:t>
            </a:r>
            <a:r>
              <a:rPr lang="en-CA" sz="3200" dirty="0" smtClean="0"/>
              <a:t>.</a:t>
            </a:r>
            <a:endParaRPr lang="en-CA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83855" y="417173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C.</a:t>
            </a:r>
            <a:endParaRPr lang="en-CA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58064" y="555411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D</a:t>
            </a:r>
            <a:r>
              <a:rPr lang="en-CA" sz="3200" dirty="0" smtClean="0"/>
              <a:t>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8245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09600" y="655638"/>
            <a:ext cx="10591800" cy="311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CA" sz="3200" b="1" dirty="0" smtClean="0">
                <a:latin typeface="Times New Roman" panose="02020603050405020304" pitchFamily="18" charset="0"/>
              </a:rPr>
              <a:t>Problem:  </a:t>
            </a:r>
            <a:r>
              <a:rPr lang="en-CA" sz="3200" dirty="0" smtClean="0">
                <a:latin typeface="Times New Roman" panose="02020603050405020304" pitchFamily="18" charset="0"/>
              </a:rPr>
              <a:t>A centrifuge loaded with two test-tubes starts from rest, and has an angular acceleration of 150 rad/s</a:t>
            </a:r>
            <a:r>
              <a:rPr lang="en-CA" sz="3200" baseline="30000" dirty="0" smtClean="0">
                <a:latin typeface="Times New Roman" panose="02020603050405020304" pitchFamily="18" charset="0"/>
              </a:rPr>
              <a:t>2</a:t>
            </a:r>
            <a:r>
              <a:rPr lang="en-CA" sz="3200" dirty="0" smtClean="0">
                <a:latin typeface="Times New Roman" panose="02020603050405020304" pitchFamily="18" charset="0"/>
              </a:rPr>
              <a:t> as it spins up.  </a:t>
            </a: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speeds up with this angular acceleration for 2.5 seconds, then it has reached its maximum spin rate.   How many times has it rotated in this 2.5 seconds?</a:t>
            </a:r>
            <a:endParaRPr lang="en-C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equation would you use?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61913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 </a:t>
            </a:r>
            <a:endParaRPr lang="en-US" sz="360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799007" y="4020367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A.</a:t>
            </a:r>
            <a:endParaRPr lang="en-CA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99006" y="5555016"/>
            <a:ext cx="572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B</a:t>
            </a:r>
            <a:r>
              <a:rPr lang="en-CA" sz="3200" dirty="0" smtClean="0"/>
              <a:t>.</a:t>
            </a:r>
            <a:endParaRPr lang="en-CA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483855" y="417173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C.</a:t>
            </a:r>
            <a:endParaRPr lang="en-CA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58064" y="555411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D</a:t>
            </a:r>
            <a:r>
              <a:rPr lang="en-CA" sz="3200" dirty="0" smtClean="0"/>
              <a:t>.</a:t>
            </a:r>
            <a:endParaRPr lang="en-CA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63270" y="4020367"/>
                <a:ext cx="2464457" cy="531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270" y="4020367"/>
                <a:ext cx="2464457" cy="531877"/>
              </a:xfrm>
              <a:prstGeom prst="rect">
                <a:avLst/>
              </a:prstGeom>
              <a:blipFill rotWithShape="0">
                <a:blip r:embed="rId3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98562" y="5294330"/>
                <a:ext cx="3904338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62" y="5294330"/>
                <a:ext cx="3904338" cy="9219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96475" y="4193212"/>
                <a:ext cx="4486998" cy="541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CA" sz="3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475" y="4193212"/>
                <a:ext cx="4486998" cy="5418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78890" y="5322838"/>
                <a:ext cx="3925818" cy="9190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3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CA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CA" sz="3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890" y="5322838"/>
                <a:ext cx="3925818" cy="9190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3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3_stt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7"/>
          <a:stretch>
            <a:fillRect/>
          </a:stretch>
        </p:blipFill>
        <p:spPr bwMode="auto">
          <a:xfrm flipH="1">
            <a:off x="4861922" y="0"/>
            <a:ext cx="1143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49" y="178934"/>
            <a:ext cx="5638800" cy="563562"/>
          </a:xfrm>
        </p:spPr>
        <p:txBody>
          <a:bodyPr/>
          <a:lstStyle/>
          <a:p>
            <a:pPr algn="l"/>
            <a:r>
              <a:rPr lang="en-CA" sz="2800" dirty="0" smtClean="0"/>
              <a:t>Example.</a:t>
            </a:r>
            <a:endParaRPr lang="en-C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742496"/>
            <a:ext cx="59287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A fan is spinning at 30 rad/s, and suddenly starts slowing down.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It’s angular acceleration as it slows is 10 rad/s</a:t>
            </a:r>
            <a:r>
              <a:rPr lang="en-CA" sz="2400" baseline="30000" dirty="0" smtClean="0"/>
              <a:t>2</a:t>
            </a:r>
            <a:r>
              <a:rPr lang="en-CA" sz="24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How long does it take to stop spinning?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019800" y="178934"/>
            <a:ext cx="0" cy="6526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94480" y="64800"/>
              <a:ext cx="10967040" cy="5445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7280" y="54720"/>
                <a:ext cx="10976760" cy="54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15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3_stt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7"/>
          <a:stretch>
            <a:fillRect/>
          </a:stretch>
        </p:blipFill>
        <p:spPr bwMode="auto">
          <a:xfrm flipH="1">
            <a:off x="4861922" y="0"/>
            <a:ext cx="1143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49" y="178934"/>
            <a:ext cx="5638800" cy="563562"/>
          </a:xfrm>
        </p:spPr>
        <p:txBody>
          <a:bodyPr/>
          <a:lstStyle/>
          <a:p>
            <a:pPr algn="l"/>
            <a:r>
              <a:rPr lang="en-CA" sz="2800" dirty="0" smtClean="0"/>
              <a:t>Example.</a:t>
            </a:r>
            <a:endParaRPr lang="en-CA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742496"/>
            <a:ext cx="59287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A fan is spinning at 30 rad/s, and suddenly starts slowing down.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It’s maximum angular acceleration as it slows is 10 rad/s</a:t>
            </a:r>
            <a:r>
              <a:rPr lang="en-CA" sz="2400" baseline="30000" dirty="0" smtClean="0"/>
              <a:t>2</a:t>
            </a:r>
            <a:r>
              <a:rPr lang="en-CA" sz="24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What is the minimum angle that it must turn as it stops?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How many revolutions is this?</a:t>
            </a:r>
            <a:endParaRPr lang="en-CA" sz="24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019800" y="178934"/>
            <a:ext cx="0" cy="65266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266120" y="497160"/>
              <a:ext cx="10754640" cy="5940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2880" y="489240"/>
                <a:ext cx="10769760" cy="595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27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3_st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7"/>
          <a:stretch>
            <a:fillRect/>
          </a:stretch>
        </p:blipFill>
        <p:spPr bwMode="auto">
          <a:xfrm>
            <a:off x="4906964" y="2266950"/>
            <a:ext cx="2713037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62000" y="1066800"/>
            <a:ext cx="10591800" cy="13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</a:rPr>
              <a:t>The fan blade is slowing down. What are the signs of </a:t>
            </a:r>
            <a:r>
              <a:rPr lang="el-GR" sz="3200" dirty="0">
                <a:latin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</a:rPr>
              <a:t>and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  <a:spcAft>
                <a:spcPts val="6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[Let’s define, as Knight often does, positive to be counter-clockwise.]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14601" y="5067300"/>
            <a:ext cx="59674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en-US" sz="2800">
                <a:latin typeface="Symbol" panose="05050102010706020507" pitchFamily="18" charset="2"/>
                <a:sym typeface="Symbol" panose="05050102010706020507" pitchFamily="18" charset="2"/>
              </a:rPr>
              <a:t> </a:t>
            </a:r>
            <a:r>
              <a:rPr lang="en-US" sz="2800">
                <a:latin typeface="Times New Roman" panose="02020603050405020304" pitchFamily="18" charset="0"/>
              </a:rPr>
              <a:t> is positive and </a:t>
            </a:r>
            <a:r>
              <a:rPr lang="en-US" sz="2800">
                <a:latin typeface="Symbol" panose="05050102010706020507" pitchFamily="18" charset="2"/>
                <a:sym typeface="Symbol" panose="05050102010706020507" pitchFamily="18" charset="2"/>
              </a:rPr>
              <a:t>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is positive.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</a:pPr>
            <a:r>
              <a:rPr 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 B. </a:t>
            </a:r>
            <a:r>
              <a:rPr lang="en-US" sz="2800">
                <a:latin typeface="Times New Roman" panose="02020603050405020304" pitchFamily="18" charset="0"/>
              </a:rPr>
              <a:t> is negative and </a:t>
            </a:r>
            <a:r>
              <a:rPr 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 is positive.</a:t>
            </a:r>
            <a:r>
              <a:rPr lang="en-US" sz="280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ts val="3000"/>
              </a:lnSpc>
            </a:pPr>
            <a:r>
              <a:rPr 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 C. </a:t>
            </a:r>
            <a:r>
              <a:rPr lang="en-US" sz="2800">
                <a:latin typeface="Times New Roman" panose="02020603050405020304" pitchFamily="18" charset="0"/>
              </a:rPr>
              <a:t> is positive and </a:t>
            </a:r>
            <a:r>
              <a:rPr 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 is negative.</a:t>
            </a:r>
            <a:endParaRPr lang="en-US" sz="2800">
              <a:latin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</a:pPr>
            <a:r>
              <a:rPr 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 D. </a:t>
            </a:r>
            <a:r>
              <a:rPr lang="en-US" sz="2800">
                <a:latin typeface="Times New Roman" panose="02020603050405020304" pitchFamily="18" charset="0"/>
              </a:rPr>
              <a:t> is negative and </a:t>
            </a:r>
            <a:r>
              <a:rPr lang="en-US" sz="2800">
                <a:latin typeface="Times New Roman" panose="02020603050405020304" pitchFamily="18" charset="0"/>
                <a:sym typeface="Symbol" panose="05050102010706020507" pitchFamily="18" charset="2"/>
              </a:rPr>
              <a:t> is negative.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61913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 </a:t>
            </a:r>
            <a:endParaRPr lang="en-US" sz="36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3736">
            <a:off x="8747125" y="4868864"/>
            <a:ext cx="21336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Moving on to Chapters 5 and 6..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Up until now, we have been studying </a:t>
            </a:r>
            <a:r>
              <a:rPr lang="en-US" b="1" smtClean="0">
                <a:solidFill>
                  <a:schemeClr val="accent2"/>
                </a:solidFill>
              </a:rPr>
              <a:t>kinematics</a:t>
            </a:r>
            <a:r>
              <a:rPr lang="en-US" smtClean="0"/>
              <a:t>, a description of HOW things move and how to describe this.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In Chapter 5 we begin to study WHY things move the way they do: This is </a:t>
            </a:r>
            <a:r>
              <a:rPr lang="en-US" b="1" smtClean="0">
                <a:solidFill>
                  <a:schemeClr val="accent2"/>
                </a:solidFill>
              </a:rPr>
              <a:t>dynamics</a:t>
            </a:r>
            <a:r>
              <a:rPr lang="en-US" smtClean="0"/>
              <a:t>, which includes the important concepts of </a:t>
            </a:r>
            <a:r>
              <a:rPr lang="en-US" b="1" smtClean="0"/>
              <a:t>Force</a:t>
            </a:r>
            <a:r>
              <a:rPr lang="en-US" smtClean="0"/>
              <a:t> and </a:t>
            </a:r>
            <a:r>
              <a:rPr lang="en-US" b="1" smtClean="0"/>
              <a:t>Energy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66800" y="1265903"/>
            <a:ext cx="7640638" cy="57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</a:rPr>
              <a:t>Angular </a:t>
            </a:r>
            <a:r>
              <a:rPr lang="en-US" sz="3200" dirty="0">
                <a:latin typeface="Times New Roman" panose="02020603050405020304" pitchFamily="18" charset="0"/>
              </a:rPr>
              <a:t>Notation: it’s all Greek to me!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514600" y="2590801"/>
            <a:ext cx="67056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>
            <a:lvl1pPr marL="414338" indent="-414338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286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n-US" sz="2800">
                <a:latin typeface="Times New Roman" panose="02020603050405020304" pitchFamily="18" charset="0"/>
              </a:rPr>
              <a:t>The time derivative of </a:t>
            </a:r>
            <a:r>
              <a:rPr lang="en-US" sz="2800" i="1">
                <a:latin typeface="Times New Roman" panose="02020603050405020304" pitchFamily="18" charset="0"/>
              </a:rPr>
              <a:t>ω</a:t>
            </a:r>
            <a:r>
              <a:rPr lang="en-US" sz="2800">
                <a:latin typeface="Times New Roman" panose="02020603050405020304" pitchFamily="18" charset="0"/>
              </a:rPr>
              <a:t> is </a:t>
            </a:r>
            <a:r>
              <a:rPr lang="en-US" sz="2800" i="1">
                <a:latin typeface="Times New Roman" panose="02020603050405020304" pitchFamily="18" charset="0"/>
              </a:rPr>
              <a:t>α</a:t>
            </a:r>
            <a:r>
              <a:rPr lang="en-US" sz="2800">
                <a:latin typeface="Times New Roman" panose="02020603050405020304" pitchFamily="18" charset="0"/>
              </a:rPr>
              <a:t>.  </a:t>
            </a:r>
          </a:p>
          <a:p>
            <a:pPr>
              <a:lnSpc>
                <a:spcPts val="3000"/>
              </a:lnSpc>
              <a:spcBef>
                <a:spcPct val="20000"/>
              </a:spcBef>
            </a:pPr>
            <a:r>
              <a:rPr lang="en-US" sz="2800">
                <a:latin typeface="Times New Roman" panose="02020603050405020304" pitchFamily="18" charset="0"/>
              </a:rPr>
              <a:t>What are the S.I. units of </a:t>
            </a:r>
            <a:r>
              <a:rPr lang="en-US" sz="2800" i="1">
                <a:latin typeface="Times New Roman" panose="02020603050405020304" pitchFamily="18" charset="0"/>
              </a:rPr>
              <a:t>α</a:t>
            </a:r>
            <a:r>
              <a:rPr lang="en-US" sz="2800">
                <a:latin typeface="Times New Roman" panose="02020603050405020304" pitchFamily="18" charset="0"/>
              </a:rPr>
              <a:t> ?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m/s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rad / s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N/m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rad</a:t>
            </a:r>
          </a:p>
          <a:p>
            <a:pPr>
              <a:lnSpc>
                <a:spcPts val="3000"/>
              </a:lnSpc>
              <a:spcBef>
                <a:spcPct val="20000"/>
              </a:spcBef>
              <a:buFontTx/>
              <a:buAutoNum type="alphaUcPeriod"/>
            </a:pPr>
            <a:r>
              <a:rPr lang="en-US" sz="2800">
                <a:latin typeface="Times New Roman" panose="02020603050405020304" pitchFamily="18" charset="0"/>
              </a:rPr>
              <a:t> rad /s</a:t>
            </a:r>
            <a:r>
              <a:rPr lang="en-US" sz="2800" baseline="30000">
                <a:latin typeface="Times New Roman" panose="02020603050405020304" pitchFamily="18" charset="0"/>
              </a:rPr>
              <a:t>2</a:t>
            </a:r>
          </a:p>
        </p:txBody>
      </p:sp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7772400" y="1295400"/>
          <a:ext cx="117475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4" imgW="520700" imgH="355600" progId="Equation.3">
                  <p:embed/>
                </p:oleObj>
              </mc:Choice>
              <mc:Fallback>
                <p:oleObj name="Equation" r:id="rId4" imgW="520700" imgH="355600" progId="Equation.3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295400"/>
                        <a:ext cx="1174750" cy="801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152401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</a:t>
            </a:r>
            <a:endParaRPr lang="en-US" sz="36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4448880" y="1046880"/>
              <a:ext cx="7649640" cy="3109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46000" y="1040400"/>
                <a:ext cx="7659720" cy="3125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Before Class 9 on Monday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534400" cy="5257800"/>
          </a:xfrm>
        </p:spPr>
        <p:txBody>
          <a:bodyPr/>
          <a:lstStyle/>
          <a:p>
            <a:pPr eaLnBrk="1" hangingPunct="1"/>
            <a:r>
              <a:rPr lang="en-US" sz="2800" dirty="0"/>
              <a:t>Please read </a:t>
            </a:r>
            <a:r>
              <a:rPr lang="en-US" sz="2800" b="1" dirty="0"/>
              <a:t>Chapter 5 </a:t>
            </a:r>
            <a:r>
              <a:rPr lang="en-US" sz="2800" dirty="0"/>
              <a:t>of Knight.</a:t>
            </a:r>
          </a:p>
          <a:p>
            <a:pPr eaLnBrk="1" hangingPunct="1"/>
            <a:r>
              <a:rPr lang="en-US" sz="2800" dirty="0"/>
              <a:t>Don’t forget the pre-class quiz due </a:t>
            </a:r>
            <a:r>
              <a:rPr lang="en-US" sz="2800" dirty="0" smtClean="0"/>
              <a:t>Mon. </a:t>
            </a:r>
            <a:r>
              <a:rPr lang="en-US" sz="2800" dirty="0"/>
              <a:t>at 8am.</a:t>
            </a:r>
          </a:p>
          <a:p>
            <a:pPr eaLnBrk="1" hangingPunct="1"/>
            <a:r>
              <a:rPr lang="en-US" sz="2800" dirty="0" smtClean="0"/>
              <a:t>Something </a:t>
            </a:r>
            <a:r>
              <a:rPr lang="en-US" sz="2800" dirty="0"/>
              <a:t>to think about: A paperback novel has a mass of 0.3 kg and slides at a constant </a:t>
            </a:r>
            <a:r>
              <a:rPr lang="en-US" sz="2800" dirty="0" smtClean="0"/>
              <a:t>velocity.  </a:t>
            </a:r>
            <a:r>
              <a:rPr lang="en-US" sz="2800" dirty="0"/>
              <a:t>A physics textbook has a mass of 3.0 kg, and slides at </a:t>
            </a:r>
            <a:r>
              <a:rPr lang="en-US" sz="2800" dirty="0" smtClean="0"/>
              <a:t>the </a:t>
            </a:r>
            <a:r>
              <a:rPr lang="en-US" sz="2800" b="1" dirty="0" smtClean="0"/>
              <a:t>same</a:t>
            </a:r>
            <a:r>
              <a:rPr lang="en-US" sz="2800" dirty="0" smtClean="0"/>
              <a:t> </a:t>
            </a:r>
            <a:r>
              <a:rPr lang="en-US" sz="2800" dirty="0"/>
              <a:t>constant </a:t>
            </a:r>
            <a:r>
              <a:rPr lang="en-US" sz="2800" dirty="0" smtClean="0"/>
              <a:t>velocity.  </a:t>
            </a:r>
            <a:r>
              <a:rPr lang="en-US" sz="2800" dirty="0"/>
              <a:t>How does the net force on the textbook compare to the net force on the novel? </a:t>
            </a:r>
          </a:p>
        </p:txBody>
      </p:sp>
      <p:sp>
        <p:nvSpPr>
          <p:cNvPr id="28676" name="AutoShape 5" descr="data:image/jpeg;base64,/9j/4AAQSkZJRgABAQAAAQABAAD/2wCEAAkGBhQSERQTEhMVFRUWGBcXGBgYFxcaGxcYGBcaFxcXGBscGyceGhkkGhoYHy8gIygpLCwsGB4xNTAqNSYrLCkBCQoKDgwOGg8PGiwkHyQsLCkuNCwsLCwsLCwsLCwsKSwwLCwsLCwsLCwsLCwsLCwsLCwsLCwsLCksLCwsLCwsLP/AABEIAMcA/gMBIgACEQEDEQH/xAAcAAACAwEBAQEAAAAAAAAAAAAABQQGBwMCAQj/xAA7EAABAgQEBAQEBQQBBAMAAAABAhEAAyExBAUSQQZRYXETIoGRBzKhsSNCwdHwFFJi4YIVJDPxQ7LD/8QAGgEAAgMBAQAAAAAAAAAAAAAAAAQCAwUBBv/EACsRAAICAQQBAgUEAwAAAAAAAAABAgMRBBIhMUETIgVRYXGRFIGhwRUjMv/aAAwDAQACEQMRAD8A3GCCCAAggggAIIIIACCCCAAggggAIIIIACCCCAAggggAIIIIACCCCAAggggAIIIIACCCCAAggggAIIIIACCCCAAggggAIIIIACCCCAAggiJjsb4fsT7RGUlFZZ1Jt4RKUpoRZzxOiUnUFpDkgEl3LWDXMJ8XxxrSoJlGo8p2PUkmg7xmeZZmVEqUDpIdyWSl7gdXFrmkZt2qlN7anx/JqabQ5ebODYct4qSrT4hSyg4UDS7Viwgx+dsNxRVKQbBgWFfQ094t+B42naUoRML0CUkM7lgE0+5iMNVOpYsTZbd8O3c1vBq8yaE3iFis0CaBn67ekQcM6pRE1RKiClTEi/IguPePGOmpS1NTMCXtyc3bmTT7xbLVOcMw4M5VJSw+SDN4nVdTAVrqLXYBm+sRhnsxnYsVEULltlGoIpX1jzmemuo03Bam97EV+kLMUUnzbsz09KlwBvSMieonuxJmpXTW1nBPl8cKehUaWIrbYG/YGGuD41BosD7H9vSkUCfhjVxZ69uruP8AcQpuIWm/mArzPof/AHE4ai1P2y/I1LRUzXRseF4gkrYatJNAFMHPIGx94ZRieCzaybORfoYs2WcWTUMAUkVpUi9Ooh6v4g1xYvwZ93wyUeYM0aCEmVcUypoZRCVChDuHZ6H94dJU9o04WQsWYsy51yg8SR9gggiwgEEEEABBBBAAQQQQAEEEEABBBBAAQQQQAEEEEABCrP0+VKjYOCdg9iejhvWGseJ0kLSUqDhQII5g0MVW1+pBw+ZOEtskzGzhcRPUpQIlyVElzZTXCWoQ25aK7j8nTPV4RmoQUlRC1vpoLFnI79I1uThvD/7ch0IaWD+ZNCUq5W53MUfjjg5YRqQah2YUIYG+x59bRjRg65cdf39T0FeojPMH+xTjwJiQl5RlT6PpkzQpQ9CAT6Q9+HPDmJOLBnSlplSvxCZiFAlVQhKdQDnVXpp6xXMr4gn4Ja0KBcpsCKPY07+jxs8jGq0HUpwiWkEh6qLaq9KfWLL7Zwi8rP2KZtpYixxLdJLtVmFqtXb6x3ExwGFTbcDnCfCYR0ts+pKx8w3Y7EPH3C4uYpfhEMEvrctqCaBgBTUSDe3SI6exOPAlOvs85phho5AaiKAC9HHIVteKuuYQKJ0irUCbvsadX5bXi35s7JAuSXsyUsamnm5AUrFJzWQ0xUwmqtJKSQHYM+k2JD0HQ7wrqKkmP6OWVggYufpUVHzDa/R3c0jh4wWzGprp2+3e0fVzvLqAu5cuAQRR3dhESbKKTqA2qOZfar/SKoxNbg6TsK9R36+23cRwkYlaSXdvWx+8e5WNIvS1OkdFnUSw9f0pUfaLvGGDyMZGLAIL8mPI83Ib3i4ZHxMUeXU6QQK7vX70jPhhyPlMd8Nj2IIP1qOY7xGLlB5gyi6iNq5NowWaIm2LH+03iZGX5bnxSDShJIbY3I+rxdMqz4EhCyK0BffkY1tPrVPifZ56/SSr5XR6xvFEuVipeGUlTzB89NKVH5UnevOHUZP8QppOOUBQBCKgsQWd/Sh9ItXw+4xGLleGtTz5Y83+aXYL/Q9e8XVXuVkoS+fBK7S7aY2x+XJboIIIbEAggggAIIIIACCCCAAgggeAAiNjscJSXIJJoALmFmfcTjD0ShU1bOQmyRzUWLdoq03P50/EIUpATK8ILKNQNbgvQ2PSFNRqFXFpPkbo00rHl9DrFcVzRLWpEolQDpTVz0ZnJ7RWJvxLmuEqmJlliVfhuQdksbGxPeHszUVp0pD6VczZtAG1QSK8oqWK0z5ikGWlSkkvqHmLU0uKu71tSEN1meZM0qK6ucxQ2w+YzVlQUtK1TvDVqTTSUhJDbOzWi5ysWFy/OkiuhSTXzUo+/P15xTcvwxloCTKlSkuCAh6Evq1P05E22i1y5w0DUoh3fu1Wpf5SDHaHJScWyjVKLw0is8T8OYdYCiEJVqcPRQIqWI/MB3v0hNLeWlclMzzVJmKFBXVomHmASyrMX3i64/FTG0pQwQ1QCrUC1Q12DkggEkBqF4q+apAm1RpCiQ9QXD6UpLUVpNFjs9Iq1Nf4LdNY3wx1wLmZxEgqILhgd0ks/lUAxbvDjEydM3xGckaWaw5nn/uEOV8Q6UEEp0pBT8ukargMO4JUOsNv+rJUO4UOgIGpL9KM+5aLalXsxFi90LFY5NH3HYVQkqUupDlmBGrY1pQWe14p6pJmAkJbUAStwVKA1DS7UsLAB3b5YfZzmaZq5ktZ8ktiUgl1K8pZhUhy1fvZfPxJUCE+HLSNKSpRYBX+P96kgsAHY3vEbcT4RfRugssrs+SsqVahGpILhLmp5QvnySD5ieRIB5v+bpDKaoJolwCohAmmpYuVqb8xLsmwbchojTZWoHyj251oaBu3vCONrNaMsogJkeao7FnIv2pEiZI8p0ioYlxQtfSGfnHx9ietBdur/Z48ImF3I6h+e1b8ol2TbyfRLJe45AgsWN296xzmnSkFmvUuTTp+8ezKAqnU9XKiLhge97dI7kjyq1G1CPRiAbmpp1iaeHnwRbPeDxAUUkO5IASGsfzV5bw8weNZSk6t3ZunsOdOZhBIBk7EyyS7tQs2pB2LP7Q+wkggJ8oUFhRNEjSEihLFnIb6wOCzmItY+OSLxNl658tcxJPiBDHYKAFAnkoVpuIq3BOaqw2MkTS4AVoXt5VkpUCOl+6Yv0lekUrqAIIsUmzNelRCjP8Ah0TkmfKT52BWkfmAHzAf3i3VucW1W7eyCkmtkumbJBCHgnOv6nCIWS6k+RRpUp3pzDGH0bsZbkmjzk4uEnF+AgggiREIIIIACCCPhMAEbMseJMsrIJA5Alup6RUsT8Q5bHSXNaOEknuaDuYr3xB4gnlYTLWQgkpCQGUouzAfm70iuSlSpPnxCkzJo/L5SlB6n8yvoOsIXWSz7WTSHuN4wlrKipEtBNf/ADTFEluaQEvQWiHw3nH9SqbKYsGJqSHKiUkKNdmaM/z2bLUoqlrAJLkPT0ABPpDLgPMlYeerxCAZiQw56S9erE06QtdQnW5Ls0dNN+oovybhidKcKWBSNP5WCthQ89njKsZi5uHxJd5cwLIBSagOSx2Iq1usaPl+JTMSyiw67Ch9voIQ8Z8M+NMBBAmL87BJNk+ZRUKAU3NXitTlKKkNUONc3Cfk5ZNmc2aCZigplFvKHrVVr1aLPIzpwgClwddSktRQTdQtZ71YCK3keEUmVpSBdKwpjpCdLk+tolZRJaWp28RK0pUHBLkkhSXvsybOIrqm/UbRK+EJJ/QucxGoCx2JApyI6Pb0im8YgAMCSpJcmh0qrcsxYNSrUsYsGFzJIUpBmVUHckJ00YjmC9f+XRoqHEuZpVLQlMzXYksA9DU0DlRBL2bmTDl/uhwKaWLjYLJGPKUkOWIUGcEkk3PINWnKPuGzyYFsG0o60oCzk2ZSgdz5YUiYHL3Iq5tvy+v7xAxWIIPlIagYF639BCUIPJry2tFsw2ZpSGUsO77/AIilEkrXuEgVZ3tUbT5GkD+pnOEANIQzKUkuHAsN6D/HlWgy52lTvqJ9ff6P2MXvLpa5umbNUGQUgKJ0pKhUISP7RVRI6ClxPDXBTZFJZyKcyxBSsqmS3UpiE6nICVDShhVLDY1d/TxPc+ZKGUS5ewBHIksK0hyufLKraqkkkNqII2Fks9y5vCzF4gqUSWYunlROw5sIXnLPRZW/oKlTwo3Iu97jbpzjlMmENqt9/rHfMJbKBDml3N+dxX0MR1o3JBHQUqOzekSWC+LOomOKK69yOb7G30hllMtUzUnU1DQABiT5VWIIFA52AreE+DmlJ0E3tU0NAH6PQtyB2hvlM7zUfUGDCmo3LtdOo7czaLcYKbPmMThBYLDl1XodJZRaoFwoO1DakdckniXMShXynzA18pUCDvYhx6UiXIkJ1AMxSkEkAVKyyjSrX7iOOJwZF9SU0CgnTShYGlBboH9YjL28xFlLcnGRN/pAltKUpAoUpIYJZRQEqYBILOOVQY9BegglTFx7ks1KXp7cogSNWrSHJ/8AjNbu6nFjUO7FnN46jEaV+GsFCncuSQQzAgt5hYW2HIxCfPKIpY4HmRYuThBNXrEpK16lhfyaiwJBZ0ue4hFwzi8dMzGWVqmiWtU1Z1DyKlpJACOny/tvHdUvUgpWxFiGcF7hjsQRTkY5cHYhcjGYlK1OiY81BALfPXSNmcgjoIb0+obxGT6FLNP/ANTRqEERJGLoHr1iUC8bCeTLawfYIII6cCOOLWySeQjtFa4jzCYVCVKLE3PIRGTwicI7ngrmccBGe65WIMpRJV5khQc8j8yR0jK8/wCHp0qcqSkicpLalS1HQl9lam0q/wAY33LZKwgCYXbf94qXFU7+nxQKpWuWpILAXIcF6Qnc/TjuSHtLX6tmxv8AHkxj/o+ISXKEuPlDux58jCfEmbLVqUFAgvq5EVuKRpvEuJlTF6pQEoNZ6vvQWisLUVFvmenOK69Q/KRvf4iuyClFuL/JeuGM/E6RKmpAchi7UWlLLB5Jf7xfcAfFQskhk1TehKRUg3Ich9wWjGuEZ/hzFSwGC3WkCg1JHmI7p26Rb5XEaiNH5U2Dljy79v2hGT9KbwuCi7Sykkn2u2PV4sSQpZJISUS0pTyoFEtcip6PCTMeIVrmAICQSAl1AF2IIPMf+uURJy1FCnqkmpuQ7FJIoxiCpRJ1ktsd7Byen+4ohJ9lkaIrl8jQ5+tRIBCSSQ5S5FDVxzYuN4SZ/mGqdrfxVkJ1KZq7MKUZhYR4zGcAvVpd6nblUwqxc5lFT1Na970sIcryyucUuUjsZoSWRpBLu1gQX3+ZoirS1Njud/eOcqd+UsARszq5kn8oiLODEV50H3eGFAq9QnHFpSQ1bCnO2/26RccvxSlpdflAQAlgTpSaqoLqNh3MZ/Kn+/6xZpGasmWaGWkgL03QT8qnNqBn/wAoqtr+RKMsj3+qGkB1jUW0oSAdIbypAqokNUUD1esQcfi1Myn1CwCgUoSbh/zGz9edY8KxBR/elTlJJVUIN0ijpLNX6RBxM9LLZIBPy1JHR6Oo2r1ijaui5LDydDNdgVFtmJH2rHKdNLkMK9K1s9YjuzENXr/Hj6uY+4Z32LnYQKPgk35PJW427O7c9QFRDPATG0gfNrSxBZwQLmrXb1u1k8+YQoEFiGa3oxH7x9kYkKV5tSAFEGjhiCHtQhn5XtF2zgolLPBf8tJVpUK6QQljU6lU2dqBjUfN6S1SNQ1TEp8rlKg5NQASxDXKgWsKVvFcwuPMo1KSoJcEKALsDqTQJKTdSSL6i7vFulzUqlOpLOkkuD5XYs5sKhheIY8C08rkioXMQoKSqlRpfyghlJGk1B0hVRcKuKRwzKf4iFr0qABKUagQy0ir7upLs/IVrDKXO/DTMSpS0j8Q6lV0lyQSz0exs3SOWYSUhBWGUhaQFly+kkaVhqKahPahjsovBCL5QhwOZmniPYAqHRTA2oLj2idhfDVMSZjlOofKopNaPRi1Kh6vCLFpKQ6d+gLM5I7GlLVEGFxritDztU7WfcQnjDUkPOtTTRpMrEoKfwHKUq2bSoi4Dgv3pWJvDuZLXrTMBTpUU+YjWpj8x0+VuTcorfCk4f0yUgtpWup2JUVMfRTR3mcRyRPZKg6fmP6dYZhq9ksvoyLNPy4rwXqCI+BxIWkEF4kRuQkpRUkZ7WHg8zFMDFZnzAJwUdy3vaLJiPlMZzxAkz1/07qAWSSRcAeVLdd/WIWtqPAxpoKc8N4Qx4j4uTJkzSlQlkABBPzKUQ5ZOzUjIMz4hmTVErWtXdRiZxNwricMploXMSflWgKUFD6lJHI/WKZPxrK0sdXJi/szwptdj9x6Siem0kfa02/IyVPeLT8N8rk4jGpTPAUlKFLCTZSgwAPMVdukUyRhMQu0pY6qGgfWNg+GHCkuXhTiZgQrEKUsJXfwgnysh/zGpJ3cQOKRDU/FIzg4RfL4HXGeICZadKUFKT8pSKDYpYeUjpGbS1eZ3sQai/moH7HflF1zxB0lUxQWoVTRg45h6vvGdLzhM4nSQFgksT69rvGbWna5SZRp5xqSgWJOJBoHYC16dO0cJ0j5rOb9QLVhbhsa4d2/QiJIzsDvEVW0+BuUn2iBjp3Pbn9oRYufoO4D372fpSGuYYsrJLd/tzhViA4IIBf+P6Ro0rArdJ+DqKsQwLUp7GsRpgUkF6vZrn6fz79sMhyHJ+8dZqWsO1/4ItTw8C7jlZFcmaQf1qWf9KD2i0cOaFypyF6JbpSrVX8QFYUA/wCVQOkDoekVlSQaAP163Ldof8Mp/E0IQ5VLKWJZ1EUbrcdH9YL+YkKU3I+S8U/zKAKCQVB/MKhJbbcE9o+nHOQxS/oXof3McMVLEufQeVflILs5Nud2iDPnqBLBLFmqQaO/87xXGClyhqVjisMmpxSrsxHv/GjyqbSzsXH+oipxGs/WhNQa/f3aPaiPbf8AhuIk4FXqZGBn+YanCb7OmztzrHNaylZK2UCaqYulruL8379Ij+JUFz+v8PLrHuRO85U5Bry5MzPHNvAZy8jXAzjrQR5gnTqBU4AcOSpnAALduhYXPJMwTMlqSJgSGIcs4D7Xdq2NmMZ/lk1gohQQshgkBgQerMG+3aH+TzwpBVqKcRQhmSFjy2oA40lxu6jeKZLydxxguQkFP4etSloZQJdAA82kKVVwDuASwL9eGLnkSXIACQzgkk7skhIACnTUVNaBoXT85KZihMGgrf5pikoKWokFAIBNXPaIueZuFlCZRJQADqBIqRZrgClLC0ck/achU9yTPM3EggAbCu93JJo3K1IU4icNRIUQCn5Ruf59o6rmlKS9SKd6wlxWLqTUMwsO7jeFa4Nsf4ihtknES0CaAaBQ28upgNXPaFmY8RYo4hOtWpBawGlmqAGpubwiyvPRLxCwpOoFZBBLOk39iIv/AA9jsOqZcgMCCRSpqH52i22P6duezPBm2f717Xh5NK4AnFUkHzaVBxquCKEH7g8jFtiucMYtCvKguw+0WONLRWOylSawZN0ds2mc54oYrgy4eLrAfmPWLMRC7GYJvMn2hprJCLafAh4pymdMklWGmKEwD/x62lzADVJBoFt8qgRVnjGs74gmy1lKiULFFJUNCgeRBAMbbmGcmWEqTLUtJ+YgpATsNTlxWlAYQ52cXi5ZErDSShSSArxZZWORClOE9gn2hSyEHLOOSMpNGJzM8mqLIdSidqmLDw5xFjMHLmOQoKOrwTWrNqSoVCiNrHcRBzfAqwc7wZnhBVyEzErvudJv0NekK8fntGBAHSkclDPtS4IRlJPPkusjOMTmS/CRL8EEOuYpQOgGhZIFVULP3MWXB/CnCoSnw5alTKErUtXvdvoIX/BjD68PMmAArXNUAf8AFIF+lfrGp4nEy8PKMyYoJSkVJ+w5nkIV9NtuKe1I0vVa2vtmU8b8HScDhkzJal+KpYZJUdOlvMyb8q9YoOBTMnzRLkIVMWolpYFab8gN3tFn404hOKnGYx02Qk2SgGnYl39Ya/CrGy5S5yglIWpg5DqYBwl9g7mn6R2ElFZ7RpThZCrLfPkrecZLOwyUnESdD76krD8ipJIB7xXzMD2HrGqcYY8TEqCmILiu/OMOXjiCeQJbs8XU4nnAtK5xinIenEdfaPSsS4Z2hTl5XOVolIVMWfyoBUfYbRYMRwVjpcvxF4YhNyAtClDukEmJTdcGlKSTfWWEb9y4FoX5qe5sIfZVKAnSiVFIO4HcW3qfrFdws5Jf0py69IcTMR/4+j83ahH1iNqfQzp8dnvivV5XapUxDO93O4uPaK9jphCkKvqHmbc7/WsPM+neIymOoDUeV3PuCYTGUVJYAvdNKOnb1ES0/EEinUr3MJaNO5uTvY1vz/cxKM+jbM/LqI+SUlgQTQNQt32jmZDEKCvuzCtz7N9ItFk8HVCh5T79njtKWA4PIt3FeV4iFrP1p9Nm5R0kzX9jQj61jjRapkoTwZek6ikmooKAVPs4brDaUtPhywQVpQGcfMEM5QdikGoJ9YQTJvlLE0Lt6V+kSZGYspJBqzOOTWJvz7RVKLaLoTW7ktE3ME6dJ0z0KNKMuwoWc6uVwPpEQKYsSoMzJNwCA/r+z0tCXDYu9AxJFCRc/pzhghVT39ermF5xwsDVb8jDGzgZbAtYGtztCHMpxs4bmwsOfWJWKnkA9Lf69IQZviKadz9nr/Osdorwzt01GLE4whmKKvlBJMPMDLCW86j6mIEqZRv/AHErDOSG5w9PMlgo0tddb3YyzdfhGkaFEPXmSX940iKB8KsAqXJdQZxveL/FlaxEydZKMrm49BHwiPsEWCgmxuGAcc/5/uEa+FpagpCkhUpR1aSkKQCb0NAbmLhiMMFhjCmZh5kpTjzJ+o784g4p9nTPsf8ABXCrJKXTuyWSIzjjf4VT8EfElgzZBIDgElBNEhQ5E0CudDtH6DxE9YLps9Q1qV9HiSfOk7OOkczjo6kit8AcOS8rwASsgTCPEnF/zkVSOiQyfR94pfHfF/juTSVLJ0JFSTYKPNXLlHXjKVNlTv8AuJhKT8hqEaeQFhzL17xTM0KlqcBZBAASE0Jehdmq/MRnP1JvE+jc01EK16ieX4+hDxGaOmoYt/LUjhlhxCJnipOlBoyrqGygNg+9PWLDlPCS5q/Dlo8Waz0oiWLOSaO+59BETiPJ5+FWRODEgkFJCkq7Eb96xYnFcJdl1j3tKT65LxwBw5Lx0qbPxavESlZlplBSkpDJSoqWUnUX1AAWau8I+J/hfh5k5IwoVJKjp0Bymu41EkDc1s8QPhjxJNlzlyUomLTPAJCUElKk0ClckEOCroIveY8Pz5y0hSzKQyj4kqYRMQpvKU7Fw4PeEdXqv081HO3+xBQUm5Pka5Dw7hcDh/CkMFJYTFFtS1NUqPP/ABsAbRxxuLpRopEmZOwhVLWuYpKqpLsLudQ/Ms+Vz0MeUZqpbDUfQn3Y/wAMZF+jd1nqp5+vzJ0tRWGKc7yWSMUTROoO9AxND+kL8dL0FSVB9NjbsfWPvxAxaRJk6TqUpSlVuNND9ftFfyvPFp8oVRWygFCvRTgER6LTwm6k2zvrRjNpDmdP1y3FgNKqcv8AR+kL/EAQxDFNQdnuktyNn6x2loKXI+Vi4clh3iPi0OmhcNzHpDEFjgndLcsvslS1oKitipBRqZyPNYgkVvV+sRlMFqA+VgpILFhTptb0iNlbhCw96Adq/wA7QTprFBpUEdiOnqYml7hfK2HUEGwNz/o/f6R8Sv05cqfrHNEyhb0gmJtWu/WOlWTxNmVs/rbt+0epcw0L2I7t16x5KgAW29Hj7gsPMmEplIUvtVvWgpHfBzdh8knDrHm57Q3TiOp2f23hKrLp0typBHPpzcigH7R3RjtA1KDp5pKVDkHUHA9YqnDd0MQ1CRPx88CUpbvbnd23hMZSFnWt37kAdI6GYvEjw5IGo10ksSElwEuWJ9jC1U1UtRTNlkEUINx6RKEMLBy3V7Xnbn79E+UUA0A9axYeGwnxAAz82/jCFWX5fKnIJBKeqbj0NPtFk4NyAInMqelRcWSruHMce3oRlq5XPbOWF9Ebxwzh9MlJ6CHERMrQBKSBZolw1FYRS++AgggjpwI+ER9ggAX43BG6bxBkY4PpUGMPoh43LUzLiuxFxAdIWOwUuanTMSlSTzDiKZm/wxQoH+mnLkVfSPNLJHNBNuxEWwpVKOldUmgOx6HkesSZSuVR9REXFMmpyj0Vvh3LJmDwyJRCPFU5mqTUKVqIDEh9Olm9YW8ZcOoxEs+IvStAckBykGxUkbUJi9rlO3SIWZYRKnLMSKkUJ7nf1jG1WmnHNifXQ5Tf7sv9xJw3hcNhpATh0s/zEjzLP9yiaq6bconT5ayLCvOKxxRmCMJJC1BTBaH0gmjuosNmDE9YseYZgLpPlLVoAzO4MeZ1FcrI77Pnx9RnhSxErmfZWtcttNQCX1Dyhqk/v2jJxmZRNUEqJLaENc1LMOxIc8o07Pc6TMGhjoaqnYk7Mnl3vFA4Qy6XMzKbrYolgkCzkJcWqBqLxtfDcV0S9TxyL3RlKxNFok/CtM9KJuKW6ikMiWRpQPmu7kkkkncmI+cfCjDBDySuWsChd0ktuOXaOmSpxWEmkTphWlSVBgpw5U4rsBUt1iySc5BAKn9WIP6wrbfqYWpwszH+PsNQqTjmUTH8C4UuWuhS6VJ38p/Lz/URzm4VIYg9LXG0TuNcFMXj5isMhwyNRTQatPMm7MWirz8VNQopmApULghj0+kemr96Ul5Qm74xzB+CYtOgkjd+f8eBawZRBc7hqMf1vHvAZHPn10lCKkkhVhUkJv8AYdY45niko/DQKJ3aqya6lcxy2i3zgoV0W2j1LoAKnpUnowuYJwUk+dJHcEH67Q9+HOIR/UvMSH0nSFbl6+wY+8X3HZRLxh8MoCqO9XQBchoqstUHhlkeUY2pZUWS4AZzsAS33NoueYZQfAly0qEmSgpO+ubMZglIFXNd38zswEQOIslRhsQQhKhIUQWuxCVJB1G6dSnL/wC4V5nm6v6iTN82qWAFJJfStFFMHYPeneJp+ok4i9ilF4Y0z/KsQhSZnjS0aGCUyyoEMwGmp1q7qcxDxCJc9afDW2ILu8rwkqIFQsailzzpeohPjULQUTCvzqOtIBPl3BBZvQRNwOYaykzW8RSxpXZQKyASTuzlVd4mk0is85Vg1maAikxJ3oxTseRekWbj/LAuSjEJ+dIAWKOx2PNjboYUYLM5ImqM8aVlRC2dtSaFQNw5r3eLtlkyWZflmeIivzKDDof2ha6bhNSwaFMVOtxMzykzZa/ESgL0p1KSd08yBUjeNJ+FeUzJ83xFlRq5J3Jq8echyWWifNmN5FIJJPMh2D2EaZwHgZcsBKRpUwJA2p9IurtVj4FbaPTxku0lDJAjpBBDBSEEEEABBBBAAQQQQAeJkoKDEODCjFZMoVlq9DDqCACn4nF4qTdGoRHTxWFUmoI6t+xi7kRHnZdLX8yEn0ERlFSWGSUsFPXkcnEjUiaX/wAmUO1GIEJ+IMMuQlKJrpQkBpgBMtQFAlSrS1Cg8zPs8XDGcJIfVJUZaulj6RBXjZ0ikxBIs4qCOohC34dTYusfYYhqZxfefuZnmiPw1KrsXZxXrv3ijcL5uJePJV8qlM/0+sa1mmV5dOcmQpBN/BWpAP8AwDo9hCeRwHlq1hOrEAFrmU3vpgq0ihCUG85Jyu3SUkuiRnGORpCyaVcvaKdmHFC1Apw6FLJsQC3vaNHzP4dmWhJwakzigUlzxLUruhSks/Qt3iiZuuehTT5c6WRzkqSPTSnS3aFqdAqe1khfr55xBFdwWExctKz4qUFdSNR1G247COWDn+HM1rZS/wC4hyG5co9/1Spq9EsKUakkpUEpSLqUWokc2iDmhQlJSFlaz2SgdSP0MaKT6ZlNyb58jDH4rETZeqQXSoqSopWHDM4Ul3APM0MIcVluIUfEmhSyWqpWokBgHq7AMO0S8Pj5olJQlKmSGBT3Jd7u5iSMdiFSilUoqNtQpfmAL9onFSjwkiyKceEbdkXCWHwmGQlABmN+ItqqVvXlyAoBFKkZrMw2LnCclpaqBSaAJct7vDjhLjArwyEYnyzEJ0kkFlgWL82Z4T8Z40TU6JIqWdTOwd/Um0IyjumatUtqI2bZfNx3iDDS9aRRa7IS5ZtW5io51w9PwpE2ZpWUgamBqBQE82jWODMckYJElThaAQUBKjrLnzJAd3DQh4synG4tJlScDPCSarWAgkO5ACyC2zxdUnB7V0QsanyzN5ubpmeZYdTNVmbYClO46xCSsXSkE3cmg6DtFpR8I8wJrI09VTZI/wD0hlh/gtNp4uJkS/8AlrPsn94dwkJlAkzQXC1EVdw296mv1iwZf4ctiiYFA3SHB9RvWNJyjgzL8CkkgYia3zTEhQ/4y6j3eJOV5niFq04bDJTW6JKUfUJEQms8DFbcecELIuHMRiEjxEmTJLfMCCodE0J+3eNY4dydMlACQ3U3J5k84i5FkEwMvEKdXL9zFkSlo5XWodEbbHN8n2CCCLSoIIIIACCCCAAggggAIIIIACCCCAAjyuWDcPHqCABTieF8Os6jLS/MUP0jjM4RkkMAR6mHkEAFWxHC01I/CnHsf3hPPy7Mk/JMU3Q/7jQYGjmDuTNZmAzRn8Qno5iCvM8wl0my1LG7pJB9wY1iPhTBg7u+hmUjPJSQ87BoS9yJSR/9QIkyuI8B/bp9A31i/YjBImDStIUDsRFbx3w1wkwvoKD/AIqIjmAyvkJBxHlwLhj0CBWIeL4qwADiRL7rCR9Is8j4a4RIYpUruox2w3w5wKDqEhJPNXm+8G07uRTJXFE3EDRhJa1D/BOhH0YH3jsjgPGzfMpYQ+zxpmHwiEBkJCRyAaO0dwc3GYJ+GGJN8QPdUepPwomlXnxNP8RX3JMabBBhBvYjyHhCRhR5E6lG6lVJ9TDlEkCwA9I9wR0iEEEEABBBBAAQQQQAEEEEABBBBAAQQQQAEEEEABBBBAAQQQQAEEEEABBBBAAQQQQAEEEEABBBBAAQQQQAEEEEABBBBAAQQQQAf//Z"/>
          <p:cNvSpPr>
            <a:spLocks noChangeAspect="1" noChangeArrowheads="1"/>
          </p:cNvSpPr>
          <p:nvPr/>
        </p:nvSpPr>
        <p:spPr bwMode="auto">
          <a:xfrm>
            <a:off x="1679575" y="-906463"/>
            <a:ext cx="2419350" cy="189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9677400" cy="792163"/>
          </a:xfrm>
        </p:spPr>
        <p:txBody>
          <a:bodyPr/>
          <a:lstStyle/>
          <a:p>
            <a:pPr eaLnBrk="1" hangingPunct="1"/>
            <a:r>
              <a:rPr lang="en-US" dirty="0" smtClean="0"/>
              <a:t>Last day at the end of class I asked: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44564"/>
            <a:ext cx="8534400" cy="5410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Consider a wheel that is rotating, and speeding up.  </a:t>
            </a:r>
          </a:p>
          <a:p>
            <a:pPr eaLnBrk="1" hangingPunct="1"/>
            <a:r>
              <a:rPr lang="en-US" sz="2800" dirty="0" smtClean="0"/>
              <a:t>Is a point on the edge of the wheel accelerating toward the </a:t>
            </a:r>
            <a:r>
              <a:rPr lang="en-US" sz="2800" dirty="0" err="1" smtClean="0"/>
              <a:t>centre</a:t>
            </a:r>
            <a:r>
              <a:rPr lang="en-US" sz="2800" dirty="0" smtClean="0"/>
              <a:t>?  [</a:t>
            </a:r>
            <a:r>
              <a:rPr lang="en-US" sz="2800" b="1" dirty="0" smtClean="0"/>
              <a:t>Yes</a:t>
            </a:r>
            <a:r>
              <a:rPr lang="en-US" sz="2800" dirty="0" smtClean="0"/>
              <a:t>, it must have a </a:t>
            </a:r>
            <a:r>
              <a:rPr lang="en-US" sz="2800" dirty="0" err="1" smtClean="0"/>
              <a:t>centre</a:t>
            </a:r>
            <a:r>
              <a:rPr lang="en-US" sz="2800" dirty="0" smtClean="0"/>
              <a:t>-pointing component in order to stay on the circular path!]</a:t>
            </a:r>
          </a:p>
          <a:p>
            <a:pPr eaLnBrk="1" hangingPunct="1"/>
            <a:r>
              <a:rPr lang="en-US" sz="2800" dirty="0" smtClean="0"/>
              <a:t>Is this point accelerating in the forward direction? [</a:t>
            </a:r>
            <a:r>
              <a:rPr lang="en-US" sz="2800" b="1" dirty="0" smtClean="0"/>
              <a:t>Yes</a:t>
            </a:r>
            <a:r>
              <a:rPr lang="en-US" sz="2800" dirty="0" smtClean="0"/>
              <a:t>, it must have a forward component in order to speed up!] </a:t>
            </a:r>
          </a:p>
          <a:p>
            <a:pPr eaLnBrk="1" hangingPunct="1"/>
            <a:r>
              <a:rPr lang="en-US" sz="2800" dirty="0" smtClean="0"/>
              <a:t>Or is it doing both? [</a:t>
            </a:r>
            <a:r>
              <a:rPr lang="en-US" sz="2800" b="1" dirty="0" smtClean="0"/>
              <a:t>Yes</a:t>
            </a:r>
            <a:r>
              <a:rPr lang="en-US" sz="2800" dirty="0" smtClean="0"/>
              <a:t> – the actual acceleration vector is on a diagonal!]</a:t>
            </a:r>
            <a:endParaRPr lang="en-US" sz="2800" dirty="0"/>
          </a:p>
          <a:p>
            <a:pPr eaLnBrk="1" hangingPunct="1"/>
            <a:endParaRPr lang="en-US" sz="2800" dirty="0"/>
          </a:p>
        </p:txBody>
      </p:sp>
      <p:pic>
        <p:nvPicPr>
          <p:cNvPr id="5" name="Picture 3" descr="Figure_ChapSum_4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057400"/>
            <a:ext cx="3209621" cy="298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02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609600"/>
            <a:ext cx="6934200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-914400"/>
            <a:ext cx="7162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752600" y="-11113"/>
            <a:ext cx="8077200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sz="4000"/>
              <a:t>Circular Motion</a:t>
            </a: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7772401" y="342900"/>
            <a:ext cx="2874963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constant</a:t>
            </a:r>
          </a:p>
          <a:p>
            <a:pPr eaLnBrk="1" hangingPunct="1"/>
            <a:endParaRPr lang="en-CA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CA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l-GR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 both change as the particle moves</a:t>
            </a:r>
          </a:p>
          <a:p>
            <a:pPr eaLnBrk="1" hangingPunct="1"/>
            <a:endParaRPr lang="en-CA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CA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 = “arc length”</a:t>
            </a:r>
          </a:p>
          <a:p>
            <a:pPr eaLnBrk="1" hangingPunct="1"/>
            <a:endParaRPr lang="en-CA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CA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“angular position”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0" y="5867067"/>
            <a:ext cx="1468672" cy="5847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4113214" y="5859464"/>
            <a:ext cx="6402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l-GR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CA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is measured in radians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7440" y="74160"/>
              <a:ext cx="11600280" cy="6724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520" y="65880"/>
                <a:ext cx="11610720" cy="674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-139700"/>
            <a:ext cx="6043613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6"/>
          <a:stretch>
            <a:fillRect/>
          </a:stretch>
        </p:blipFill>
        <p:spPr bwMode="auto">
          <a:xfrm>
            <a:off x="7720013" y="1398589"/>
            <a:ext cx="10369550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814388" y="-292100"/>
            <a:ext cx="8534401" cy="1306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351088" y="92076"/>
            <a:ext cx="8077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sz="4000"/>
              <a:t>Angular Velocity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1" y="5867067"/>
            <a:ext cx="1710789" cy="5847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4113214" y="5859464"/>
            <a:ext cx="64023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l-GR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CA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200">
                <a:latin typeface="Times New Roman" panose="02020603050405020304" pitchFamily="18" charset="0"/>
                <a:cs typeface="Times New Roman" panose="02020603050405020304" pitchFamily="18" charset="0"/>
              </a:rPr>
              <a:t>is measured in rad/s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2192040" y="546840"/>
              <a:ext cx="8101800" cy="6012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83760" y="533160"/>
                <a:ext cx="8112600" cy="603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753600" cy="490240"/>
          </a:xfrm>
        </p:spPr>
        <p:txBody>
          <a:bodyPr/>
          <a:lstStyle/>
          <a:p>
            <a:r>
              <a:rPr lang="en-US" sz="3600" b="1" dirty="0" smtClean="0"/>
              <a:t>Note on </a:t>
            </a:r>
            <a:r>
              <a:rPr lang="en-US" sz="3600" b="1" dirty="0" err="1" smtClean="0"/>
              <a:t>MasteringPhysics</a:t>
            </a:r>
            <a:endParaRPr lang="en-US" sz="36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1066800" y="838200"/>
            <a:ext cx="10363200" cy="211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l-GR" sz="4000" dirty="0" smtClean="0"/>
              <a:t>ω</a:t>
            </a:r>
            <a:r>
              <a:rPr lang="en-CA" sz="4000" dirty="0" smtClean="0"/>
              <a:t>: It’s </a:t>
            </a:r>
            <a:r>
              <a:rPr lang="en-CA" sz="4000" b="1" dirty="0" smtClean="0"/>
              <a:t>not</a:t>
            </a:r>
            <a:r>
              <a:rPr lang="en-CA" sz="4000" dirty="0" smtClean="0"/>
              <a:t> a double-you, it’s an omega.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CA" sz="4000" i="1" dirty="0" smtClean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CA" sz="4000" i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87" y="2982886"/>
            <a:ext cx="11614306" cy="3113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805744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On </a:t>
            </a:r>
            <a:r>
              <a:rPr lang="en-CA" sz="2800" dirty="0" err="1" smtClean="0"/>
              <a:t>MasteringPhysics</a:t>
            </a:r>
            <a:r>
              <a:rPr lang="en-CA" sz="2800" dirty="0" smtClean="0"/>
              <a:t> use the pull-down menu with Greek letters: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49394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83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-228600"/>
            <a:ext cx="598805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1752601" y="-11113"/>
            <a:ext cx="88106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sz="2400"/>
              <a:t>Special case of circular motion:</a:t>
            </a:r>
          </a:p>
          <a:p>
            <a:pPr algn="ctr" eaLnBrk="1" hangingPunct="1"/>
            <a:r>
              <a:rPr lang="en-CA" sz="4000"/>
              <a:t>Uniform Circular Motion</a:t>
            </a:r>
          </a:p>
        </p:txBody>
      </p:sp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7162800" y="1981201"/>
            <a:ext cx="3505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2800"/>
              <a:t>Tangential velocity is constantly changing direction</a:t>
            </a:r>
          </a:p>
          <a:p>
            <a:pPr eaLnBrk="1" hangingPunct="1"/>
            <a:endParaRPr lang="en-CA" sz="2800"/>
          </a:p>
          <a:p>
            <a:pPr eaLnBrk="1" hangingPunct="1"/>
            <a:r>
              <a:rPr lang="en-CA" sz="2800"/>
              <a:t>Tangential speed is constant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43800" y="4658856"/>
            <a:ext cx="1905000" cy="101431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CA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0247" name="TextBox 5"/>
          <p:cNvSpPr txBox="1">
            <a:spLocks noChangeArrowheads="1"/>
          </p:cNvSpPr>
          <p:nvPr/>
        </p:nvSpPr>
        <p:spPr bwMode="auto">
          <a:xfrm>
            <a:off x="7237414" y="5837239"/>
            <a:ext cx="3140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CA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Period [s]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85840" y="1878480"/>
              <a:ext cx="11589120" cy="4444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280" y="1875960"/>
                <a:ext cx="11599200" cy="4449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1066800"/>
            <a:ext cx="4800600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/>
              <a:t>A carnival has a Ferris wheel where some seats are located halfway between the center and the outside rim.  Compared with the seats on the outside rim, the inner cars have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133600" y="4343400"/>
            <a:ext cx="8534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sz="2400"/>
              <a:t>Smaller angular speed and greater tangential speed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sz="2400"/>
              <a:t>Greater angular speed and smaller tangential speed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sz="2400"/>
              <a:t>The same angular speed and smaller tangential speed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sz="2400"/>
              <a:t>Smaller angular speed and the same tangential speed</a:t>
            </a:r>
          </a:p>
          <a:p>
            <a:pPr eaLnBrk="1" hangingPunct="1">
              <a:spcBef>
                <a:spcPct val="20000"/>
              </a:spcBef>
              <a:buFontTx/>
              <a:buAutoNum type="alphaUcPeriod"/>
            </a:pPr>
            <a:r>
              <a:rPr lang="en-US" sz="2400"/>
              <a:t>The same angular speed and the same tangential speed</a:t>
            </a:r>
          </a:p>
        </p:txBody>
      </p:sp>
      <p:pic>
        <p:nvPicPr>
          <p:cNvPr id="11268" name="Picture 5" descr="ferris-wheel-20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79095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6"/>
          <p:cNvSpPr>
            <a:spLocks noChangeArrowheads="1"/>
          </p:cNvSpPr>
          <p:nvPr/>
        </p:nvSpPr>
        <p:spPr bwMode="auto">
          <a:xfrm>
            <a:off x="3962400" y="2209800"/>
            <a:ext cx="609600" cy="6096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2400" y="61913"/>
            <a:ext cx="9829800" cy="5937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sz="3600" kern="0" dirty="0" smtClean="0"/>
              <a:t>Clicker Question</a:t>
            </a:r>
            <a:endParaRPr lang="en-US" sz="36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</TotalTime>
  <Words>1638</Words>
  <Application>Microsoft Office PowerPoint</Application>
  <PresentationFormat>Custom</PresentationFormat>
  <Paragraphs>173</Paragraphs>
  <Slides>30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Default Design</vt:lpstr>
      <vt:lpstr>Equation</vt:lpstr>
      <vt:lpstr>PHY131H1F  - Class 8</vt:lpstr>
      <vt:lpstr>PowerPoint Presentation</vt:lpstr>
      <vt:lpstr>PowerPoint Presentation</vt:lpstr>
      <vt:lpstr>Last day at the end of class I asked:</vt:lpstr>
      <vt:lpstr>PowerPoint Presentation</vt:lpstr>
      <vt:lpstr>PowerPoint Presentation</vt:lpstr>
      <vt:lpstr>Note on MasteringPhysics</vt:lpstr>
      <vt:lpstr>PowerPoint Presentation</vt:lpstr>
      <vt:lpstr>PowerPoint Presentation</vt:lpstr>
      <vt:lpstr>Demo and Discussion Question A ball rolls in a horizontal circular track (shown from above).  Which arrow best represents the ball’s path after it leaves the track?</vt:lpstr>
      <vt:lpstr>Preparation for Practicals next week:</vt:lpstr>
      <vt:lpstr>PowerPoint Presentation</vt:lpstr>
      <vt:lpstr>PowerPoint Presentation</vt:lpstr>
      <vt:lpstr>The Pointing Game</vt:lpstr>
      <vt:lpstr>Survey</vt:lpstr>
      <vt:lpstr>Survey</vt:lpstr>
      <vt:lpstr>PowerPoint Presentation</vt:lpstr>
      <vt:lpstr>Centripetal Acceleration</vt:lpstr>
      <vt:lpstr>PowerPoint Presentation</vt:lpstr>
      <vt:lpstr>PowerPoint Presentation</vt:lpstr>
      <vt:lpstr>Summary of definitions:</vt:lpstr>
      <vt:lpstr>Nonuniform Circular Motion</vt:lpstr>
      <vt:lpstr>The 4 Equations of Constant Linear Acceleration, a:</vt:lpstr>
      <vt:lpstr>PowerPoint Presentation</vt:lpstr>
      <vt:lpstr>PowerPoint Presentation</vt:lpstr>
      <vt:lpstr>Example.</vt:lpstr>
      <vt:lpstr>Example.</vt:lpstr>
      <vt:lpstr>PowerPoint Presentation</vt:lpstr>
      <vt:lpstr>Moving on to Chapters 5 and 6.. </vt:lpstr>
      <vt:lpstr>Before Class 9 on Monday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jharlow</dc:creator>
  <cp:lastModifiedBy>Jason Harlow</cp:lastModifiedBy>
  <cp:revision>119</cp:revision>
  <cp:lastPrinted>2011-01-12T15:54:34Z</cp:lastPrinted>
  <dcterms:created xsi:type="dcterms:W3CDTF">2011-02-02T15:21:02Z</dcterms:created>
  <dcterms:modified xsi:type="dcterms:W3CDTF">2014-10-03T14:57:24Z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